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3.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502" r:id="rId2"/>
    <p:sldMasterId id="2147484659" r:id="rId3"/>
    <p:sldMasterId id="2147484844" r:id="rId4"/>
  </p:sldMasterIdLst>
  <p:notesMasterIdLst>
    <p:notesMasterId r:id="rId21"/>
  </p:notesMasterIdLst>
  <p:handoutMasterIdLst>
    <p:handoutMasterId r:id="rId22"/>
  </p:handoutMasterIdLst>
  <p:sldIdLst>
    <p:sldId id="887" r:id="rId5"/>
    <p:sldId id="888" r:id="rId6"/>
    <p:sldId id="1013" r:id="rId7"/>
    <p:sldId id="1015" r:id="rId8"/>
    <p:sldId id="1018" r:id="rId9"/>
    <p:sldId id="1019" r:id="rId10"/>
    <p:sldId id="1027" r:id="rId11"/>
    <p:sldId id="1028" r:id="rId12"/>
    <p:sldId id="1029" r:id="rId13"/>
    <p:sldId id="1030" r:id="rId14"/>
    <p:sldId id="1031" r:id="rId15"/>
    <p:sldId id="1034" r:id="rId16"/>
    <p:sldId id="1035" r:id="rId17"/>
    <p:sldId id="1038" r:id="rId18"/>
    <p:sldId id="1039" r:id="rId19"/>
    <p:sldId id="642" r:id="rId2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BC7"/>
    <a:srgbClr val="166C24"/>
    <a:srgbClr val="F9F9F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3608" autoAdjust="0"/>
  </p:normalViewPr>
  <p:slideViewPr>
    <p:cSldViewPr snapToGrid="0" showGuides="1">
      <p:cViewPr varScale="1">
        <p:scale>
          <a:sx n="73" d="100"/>
          <a:sy n="73" d="100"/>
        </p:scale>
        <p:origin x="576" y="78"/>
      </p:cViewPr>
      <p:guideLst>
        <p:guide orient="horz" pos="2160"/>
        <p:guide pos="3840"/>
      </p:guideLst>
    </p:cSldViewPr>
  </p:slideViewPr>
  <p:outlineViewPr>
    <p:cViewPr>
      <p:scale>
        <a:sx n="33" d="100"/>
        <a:sy n="33" d="100"/>
      </p:scale>
      <p:origin x="0" y="-90204"/>
    </p:cViewPr>
  </p:outlineViewPr>
  <p:notesTextViewPr>
    <p:cViewPr>
      <p:scale>
        <a:sx n="1" d="1"/>
        <a:sy n="1" d="1"/>
      </p:scale>
      <p:origin x="0" y="0"/>
    </p:cViewPr>
  </p:notesTextViewPr>
  <p:sorterViewPr>
    <p:cViewPr>
      <p:scale>
        <a:sx n="100" d="100"/>
        <a:sy n="100" d="100"/>
      </p:scale>
      <p:origin x="0" y="-37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246" cy="495117"/>
          </a:xfrm>
          <a:prstGeom prst="rect">
            <a:avLst/>
          </a:prstGeom>
        </p:spPr>
        <p:txBody>
          <a:bodyPr vert="horz" lIns="90029" tIns="45014" rIns="90029" bIns="45014" rtlCol="0"/>
          <a:lstStyle>
            <a:lvl1pPr algn="l">
              <a:defRPr sz="1200"/>
            </a:lvl1pPr>
          </a:lstStyle>
          <a:p>
            <a:endParaRPr lang="en-US" dirty="0"/>
          </a:p>
        </p:txBody>
      </p:sp>
      <p:sp>
        <p:nvSpPr>
          <p:cNvPr id="3" name="Date Placeholder 2"/>
          <p:cNvSpPr>
            <a:spLocks noGrp="1"/>
          </p:cNvSpPr>
          <p:nvPr>
            <p:ph type="dt" sz="quarter" idx="1"/>
          </p:nvPr>
        </p:nvSpPr>
        <p:spPr>
          <a:xfrm>
            <a:off x="3814960" y="0"/>
            <a:ext cx="2919246" cy="495117"/>
          </a:xfrm>
          <a:prstGeom prst="rect">
            <a:avLst/>
          </a:prstGeom>
        </p:spPr>
        <p:txBody>
          <a:bodyPr vert="horz" lIns="90029" tIns="45014" rIns="90029" bIns="45014" rtlCol="0"/>
          <a:lstStyle>
            <a:lvl1pPr algn="r">
              <a:defRPr sz="1200"/>
            </a:lvl1pPr>
          </a:lstStyle>
          <a:p>
            <a:fld id="{A3265AA3-C4C1-4469-AD35-60787D9ABCE1}" type="datetimeFigureOut">
              <a:rPr lang="en-US" smtClean="0"/>
              <a:t>5/20/2021</a:t>
            </a:fld>
            <a:endParaRPr lang="en-US" dirty="0"/>
          </a:p>
        </p:txBody>
      </p:sp>
      <p:sp>
        <p:nvSpPr>
          <p:cNvPr id="4" name="Footer Placeholder 3"/>
          <p:cNvSpPr>
            <a:spLocks noGrp="1"/>
          </p:cNvSpPr>
          <p:nvPr>
            <p:ph type="ftr" sz="quarter" idx="2"/>
          </p:nvPr>
        </p:nvSpPr>
        <p:spPr>
          <a:xfrm>
            <a:off x="1" y="9371196"/>
            <a:ext cx="2919246" cy="495117"/>
          </a:xfrm>
          <a:prstGeom prst="rect">
            <a:avLst/>
          </a:prstGeom>
        </p:spPr>
        <p:txBody>
          <a:bodyPr vert="horz" lIns="90029" tIns="45014" rIns="90029" bIns="450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4960" y="9371196"/>
            <a:ext cx="2919246" cy="495117"/>
          </a:xfrm>
          <a:prstGeom prst="rect">
            <a:avLst/>
          </a:prstGeom>
        </p:spPr>
        <p:txBody>
          <a:bodyPr vert="horz" lIns="90029" tIns="45014" rIns="90029" bIns="45014" rtlCol="0" anchor="b"/>
          <a:lstStyle>
            <a:lvl1pPr algn="r">
              <a:defRPr sz="1200"/>
            </a:lvl1pPr>
          </a:lstStyle>
          <a:p>
            <a:fld id="{14616298-3974-4AFC-8977-BFD3EFD0EE2A}" type="slidenum">
              <a:rPr lang="en-US" smtClean="0"/>
              <a:t>‹#›</a:t>
            </a:fld>
            <a:endParaRPr lang="en-US" dirty="0"/>
          </a:p>
        </p:txBody>
      </p:sp>
    </p:spTree>
    <p:extLst>
      <p:ext uri="{BB962C8B-B14F-4D97-AF65-F5344CB8AC3E}">
        <p14:creationId xmlns:p14="http://schemas.microsoft.com/office/powerpoint/2010/main" val="3342464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4854" tIns="47427" rIns="94854" bIns="47427" rtlCol="0"/>
          <a:lstStyle>
            <a:lvl1pPr algn="l">
              <a:defRPr sz="1300"/>
            </a:lvl1pPr>
          </a:lstStyle>
          <a:p>
            <a:endParaRPr lang="en-US" dirty="0"/>
          </a:p>
        </p:txBody>
      </p:sp>
      <p:sp>
        <p:nvSpPr>
          <p:cNvPr id="3" name="Date Placeholder 2"/>
          <p:cNvSpPr>
            <a:spLocks noGrp="1"/>
          </p:cNvSpPr>
          <p:nvPr>
            <p:ph type="dt" idx="1"/>
          </p:nvPr>
        </p:nvSpPr>
        <p:spPr>
          <a:xfrm>
            <a:off x="3815374" y="0"/>
            <a:ext cx="2918831" cy="495029"/>
          </a:xfrm>
          <a:prstGeom prst="rect">
            <a:avLst/>
          </a:prstGeom>
        </p:spPr>
        <p:txBody>
          <a:bodyPr vert="horz" lIns="94854" tIns="47427" rIns="94854" bIns="47427" rtlCol="0"/>
          <a:lstStyle>
            <a:lvl1pPr algn="r">
              <a:defRPr sz="1300"/>
            </a:lvl1pPr>
          </a:lstStyle>
          <a:p>
            <a:fld id="{368C0978-D747-4CB0-99AA-017D7F6660F8}" type="datetimeFigureOut">
              <a:rPr lang="en-US" smtClean="0"/>
              <a:t>5/20/2021</a:t>
            </a:fld>
            <a:endParaRPr lang="en-US" dirty="0"/>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4854" tIns="47427" rIns="94854" bIns="47427" rtlCol="0" anchor="ctr"/>
          <a:lstStyle/>
          <a:p>
            <a:endParaRPr lang="en-US" dirty="0"/>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4854" tIns="47427" rIns="94854" bIns="474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4854" tIns="47427" rIns="94854" bIns="474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4854" tIns="47427" rIns="94854" bIns="47427" rtlCol="0" anchor="b"/>
          <a:lstStyle>
            <a:lvl1pPr algn="r">
              <a:defRPr sz="1300"/>
            </a:lvl1pPr>
          </a:lstStyle>
          <a:p>
            <a:fld id="{140ACE98-9C05-4A40-BCF0-E5A9FC00747D}" type="slidenum">
              <a:rPr lang="en-US" smtClean="0"/>
              <a:t>‹#›</a:t>
            </a:fld>
            <a:endParaRPr lang="en-US" dirty="0"/>
          </a:p>
        </p:txBody>
      </p:sp>
    </p:spTree>
    <p:extLst>
      <p:ext uri="{BB962C8B-B14F-4D97-AF65-F5344CB8AC3E}">
        <p14:creationId xmlns:p14="http://schemas.microsoft.com/office/powerpoint/2010/main" val="301875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2" name="Shape 12"/>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hape 1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6114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rPr lang="en-US"/>
              <a:t>Click to edit Master title style</a:t>
            </a:r>
            <a:endParaRPr/>
          </a:p>
        </p:txBody>
      </p:sp>
      <p:sp>
        <p:nvSpPr>
          <p:cNvPr id="138" name="Shape 138"/>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9" name="Shape 13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32492209"/>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9_Content with Caption">
    <p:spTree>
      <p:nvGrpSpPr>
        <p:cNvPr id="1" name=""/>
        <p:cNvGrpSpPr/>
        <p:nvPr/>
      </p:nvGrpSpPr>
      <p:grpSpPr>
        <a:xfrm>
          <a:off x="0" y="0"/>
          <a:ext cx="0" cy="0"/>
          <a:chOff x="0" y="0"/>
          <a:chExt cx="0" cy="0"/>
        </a:xfrm>
      </p:grpSpPr>
      <p:sp>
        <p:nvSpPr>
          <p:cNvPr id="963" name="Shape 963"/>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964" name="Shape 964"/>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65" name="Shape 965"/>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966" name="Shape 96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156033362"/>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9_Picture with Caption">
    <p:spTree>
      <p:nvGrpSpPr>
        <p:cNvPr id="1" name=""/>
        <p:cNvGrpSpPr/>
        <p:nvPr/>
      </p:nvGrpSpPr>
      <p:grpSpPr>
        <a:xfrm>
          <a:off x="0" y="0"/>
          <a:ext cx="0" cy="0"/>
          <a:chOff x="0" y="0"/>
          <a:chExt cx="0" cy="0"/>
        </a:xfrm>
      </p:grpSpPr>
      <p:sp>
        <p:nvSpPr>
          <p:cNvPr id="973" name="Shape 973"/>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974" name="Shape 974"/>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975" name="Shape 975"/>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76" name="Shape 97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7634422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9_Title and Vertical Text">
    <p:spTree>
      <p:nvGrpSpPr>
        <p:cNvPr id="1" name=""/>
        <p:cNvGrpSpPr/>
        <p:nvPr/>
      </p:nvGrpSpPr>
      <p:grpSpPr>
        <a:xfrm>
          <a:off x="0" y="0"/>
          <a:ext cx="0" cy="0"/>
          <a:chOff x="0" y="0"/>
          <a:chExt cx="0" cy="0"/>
        </a:xfrm>
      </p:grpSpPr>
      <p:sp>
        <p:nvSpPr>
          <p:cNvPr id="983" name="Shape 983"/>
          <p:cNvSpPr>
            <a:spLocks noGrp="1"/>
          </p:cNvSpPr>
          <p:nvPr>
            <p:ph type="title"/>
          </p:nvPr>
        </p:nvSpPr>
        <p:spPr>
          <a:prstGeom prst="rect">
            <a:avLst/>
          </a:prstGeom>
        </p:spPr>
        <p:txBody>
          <a:bodyPr/>
          <a:lstStyle/>
          <a:p>
            <a:r>
              <a:rPr lang="en-US"/>
              <a:t>Click to edit Master title style</a:t>
            </a:r>
            <a:endParaRPr/>
          </a:p>
        </p:txBody>
      </p:sp>
      <p:sp>
        <p:nvSpPr>
          <p:cNvPr id="984" name="Shape 984"/>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85" name="Shape 98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56518736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9_Vertical Title and Text">
    <p:spTree>
      <p:nvGrpSpPr>
        <p:cNvPr id="1" name=""/>
        <p:cNvGrpSpPr/>
        <p:nvPr/>
      </p:nvGrpSpPr>
      <p:grpSpPr>
        <a:xfrm>
          <a:off x="0" y="0"/>
          <a:ext cx="0" cy="0"/>
          <a:chOff x="0" y="0"/>
          <a:chExt cx="0" cy="0"/>
        </a:xfrm>
      </p:grpSpPr>
      <p:sp>
        <p:nvSpPr>
          <p:cNvPr id="992" name="Shape 992"/>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993" name="Shape 993"/>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94" name="Shape 99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07918582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001" name="Shape 1001"/>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002" name="Shape 1002"/>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03" name="Shape 100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54493004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010" name="Shape 1010"/>
          <p:cNvSpPr>
            <a:spLocks noGrp="1"/>
          </p:cNvSpPr>
          <p:nvPr>
            <p:ph type="title"/>
          </p:nvPr>
        </p:nvSpPr>
        <p:spPr>
          <a:prstGeom prst="rect">
            <a:avLst/>
          </a:prstGeom>
        </p:spPr>
        <p:txBody>
          <a:bodyPr/>
          <a:lstStyle/>
          <a:p>
            <a:r>
              <a:rPr lang="en-US"/>
              <a:t>Click to edit Master title style</a:t>
            </a:r>
            <a:endParaRPr/>
          </a:p>
        </p:txBody>
      </p:sp>
      <p:sp>
        <p:nvSpPr>
          <p:cNvPr id="1011" name="Shape 1011"/>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12" name="Shape 101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4388347"/>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1019" name="Shape 1019"/>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020" name="Shape 1020"/>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21" name="Shape 102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06072304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10_Two Content">
    <p:spTree>
      <p:nvGrpSpPr>
        <p:cNvPr id="1" name=""/>
        <p:cNvGrpSpPr/>
        <p:nvPr/>
      </p:nvGrpSpPr>
      <p:grpSpPr>
        <a:xfrm>
          <a:off x="0" y="0"/>
          <a:ext cx="0" cy="0"/>
          <a:chOff x="0" y="0"/>
          <a:chExt cx="0" cy="0"/>
        </a:xfrm>
      </p:grpSpPr>
      <p:sp>
        <p:nvSpPr>
          <p:cNvPr id="1028" name="Shape 1028"/>
          <p:cNvSpPr>
            <a:spLocks noGrp="1"/>
          </p:cNvSpPr>
          <p:nvPr>
            <p:ph type="title"/>
          </p:nvPr>
        </p:nvSpPr>
        <p:spPr>
          <a:prstGeom prst="rect">
            <a:avLst/>
          </a:prstGeom>
        </p:spPr>
        <p:txBody>
          <a:bodyPr/>
          <a:lstStyle/>
          <a:p>
            <a:r>
              <a:rPr lang="en-US"/>
              <a:t>Click to edit Master title style</a:t>
            </a:r>
            <a:endParaRPr/>
          </a:p>
        </p:txBody>
      </p:sp>
      <p:sp>
        <p:nvSpPr>
          <p:cNvPr id="1029" name="Shape 1029"/>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30" name="Shape 103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41316296"/>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1037" name="Shape 1037"/>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038" name="Shape 1038"/>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39" name="Shape 1039"/>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040" name="Shape 104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552395081"/>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1047" name="Shape 1047"/>
          <p:cNvSpPr>
            <a:spLocks noGrp="1"/>
          </p:cNvSpPr>
          <p:nvPr>
            <p:ph type="title"/>
          </p:nvPr>
        </p:nvSpPr>
        <p:spPr>
          <a:prstGeom prst="rect">
            <a:avLst/>
          </a:prstGeom>
        </p:spPr>
        <p:txBody>
          <a:bodyPr/>
          <a:lstStyle/>
          <a:p>
            <a:r>
              <a:rPr lang="en-US"/>
              <a:t>Click to edit Master title style</a:t>
            </a:r>
            <a:endParaRPr/>
          </a:p>
        </p:txBody>
      </p:sp>
      <p:sp>
        <p:nvSpPr>
          <p:cNvPr id="1048" name="Shape 104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66620539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Shape 146"/>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47" name="Shape 147"/>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 name="Shape 148"/>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49" name="Shape 14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041022715"/>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1055" name="Shape 105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6045536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1062" name="Shape 1062"/>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063" name="Shape 1063"/>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64" name="Shape 1064"/>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065" name="Shape 106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2518272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1072" name="Shape 1072"/>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073" name="Shape 1073"/>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074" name="Shape 1074"/>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75" name="Shape 107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072212945"/>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10_Title and Vertical Text">
    <p:spTree>
      <p:nvGrpSpPr>
        <p:cNvPr id="1" name=""/>
        <p:cNvGrpSpPr/>
        <p:nvPr/>
      </p:nvGrpSpPr>
      <p:grpSpPr>
        <a:xfrm>
          <a:off x="0" y="0"/>
          <a:ext cx="0" cy="0"/>
          <a:chOff x="0" y="0"/>
          <a:chExt cx="0" cy="0"/>
        </a:xfrm>
      </p:grpSpPr>
      <p:sp>
        <p:nvSpPr>
          <p:cNvPr id="1082" name="Shape 1082"/>
          <p:cNvSpPr>
            <a:spLocks noGrp="1"/>
          </p:cNvSpPr>
          <p:nvPr>
            <p:ph type="title"/>
          </p:nvPr>
        </p:nvSpPr>
        <p:spPr>
          <a:prstGeom prst="rect">
            <a:avLst/>
          </a:prstGeom>
        </p:spPr>
        <p:txBody>
          <a:bodyPr/>
          <a:lstStyle/>
          <a:p>
            <a:r>
              <a:rPr lang="en-US"/>
              <a:t>Click to edit Master title style</a:t>
            </a:r>
            <a:endParaRPr/>
          </a:p>
        </p:txBody>
      </p:sp>
      <p:sp>
        <p:nvSpPr>
          <p:cNvPr id="1083" name="Shape 1083"/>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84" name="Shape 108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76338825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10_Vertical Title and Text">
    <p:spTree>
      <p:nvGrpSpPr>
        <p:cNvPr id="1" name=""/>
        <p:cNvGrpSpPr/>
        <p:nvPr/>
      </p:nvGrpSpPr>
      <p:grpSpPr>
        <a:xfrm>
          <a:off x="0" y="0"/>
          <a:ext cx="0" cy="0"/>
          <a:chOff x="0" y="0"/>
          <a:chExt cx="0" cy="0"/>
        </a:xfrm>
      </p:grpSpPr>
      <p:sp>
        <p:nvSpPr>
          <p:cNvPr id="1091" name="Shape 1091"/>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092" name="Shape 1092"/>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93" name="Shape 109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424229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1100" name="Shape 1100"/>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101" name="Shape 1101"/>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02" name="Shape 110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44603913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11_Section Header">
    <p:spTree>
      <p:nvGrpSpPr>
        <p:cNvPr id="1" name=""/>
        <p:cNvGrpSpPr/>
        <p:nvPr/>
      </p:nvGrpSpPr>
      <p:grpSpPr>
        <a:xfrm>
          <a:off x="0" y="0"/>
          <a:ext cx="0" cy="0"/>
          <a:chOff x="0" y="0"/>
          <a:chExt cx="0" cy="0"/>
        </a:xfrm>
      </p:grpSpPr>
      <p:sp>
        <p:nvSpPr>
          <p:cNvPr id="1118" name="Shape 1118"/>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119" name="Shape 1119"/>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0" name="Shape 112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94031675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11_Two Content">
    <p:spTree>
      <p:nvGrpSpPr>
        <p:cNvPr id="1" name=""/>
        <p:cNvGrpSpPr/>
        <p:nvPr/>
      </p:nvGrpSpPr>
      <p:grpSpPr>
        <a:xfrm>
          <a:off x="0" y="0"/>
          <a:ext cx="0" cy="0"/>
          <a:chOff x="0" y="0"/>
          <a:chExt cx="0" cy="0"/>
        </a:xfrm>
      </p:grpSpPr>
      <p:sp>
        <p:nvSpPr>
          <p:cNvPr id="1127" name="Shape 1127"/>
          <p:cNvSpPr>
            <a:spLocks noGrp="1"/>
          </p:cNvSpPr>
          <p:nvPr>
            <p:ph type="title"/>
          </p:nvPr>
        </p:nvSpPr>
        <p:spPr>
          <a:prstGeom prst="rect">
            <a:avLst/>
          </a:prstGeom>
        </p:spPr>
        <p:txBody>
          <a:bodyPr/>
          <a:lstStyle/>
          <a:p>
            <a:r>
              <a:rPr lang="en-US"/>
              <a:t>Click to edit Master title style</a:t>
            </a:r>
            <a:endParaRPr/>
          </a:p>
        </p:txBody>
      </p:sp>
      <p:sp>
        <p:nvSpPr>
          <p:cNvPr id="1128" name="Shape 1128"/>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9" name="Shape 112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118623477"/>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11_Comparison">
    <p:spTree>
      <p:nvGrpSpPr>
        <p:cNvPr id="1" name=""/>
        <p:cNvGrpSpPr/>
        <p:nvPr/>
      </p:nvGrpSpPr>
      <p:grpSpPr>
        <a:xfrm>
          <a:off x="0" y="0"/>
          <a:ext cx="0" cy="0"/>
          <a:chOff x="0" y="0"/>
          <a:chExt cx="0" cy="0"/>
        </a:xfrm>
      </p:grpSpPr>
      <p:sp>
        <p:nvSpPr>
          <p:cNvPr id="1136" name="Shape 1136"/>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137" name="Shape 1137"/>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38" name="Shape 1138"/>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139" name="Shape 113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74952731"/>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1146" name="Shape 1146"/>
          <p:cNvSpPr>
            <a:spLocks noGrp="1"/>
          </p:cNvSpPr>
          <p:nvPr>
            <p:ph type="title"/>
          </p:nvPr>
        </p:nvSpPr>
        <p:spPr>
          <a:prstGeom prst="rect">
            <a:avLst/>
          </a:prstGeom>
        </p:spPr>
        <p:txBody>
          <a:bodyPr/>
          <a:lstStyle/>
          <a:p>
            <a:r>
              <a:rPr lang="en-US"/>
              <a:t>Click to edit Master title style</a:t>
            </a:r>
            <a:endParaRPr/>
          </a:p>
        </p:txBody>
      </p:sp>
      <p:sp>
        <p:nvSpPr>
          <p:cNvPr id="1147" name="Shape 114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0794678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275697667"/>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11_Blank">
    <p:spTree>
      <p:nvGrpSpPr>
        <p:cNvPr id="1" name=""/>
        <p:cNvGrpSpPr/>
        <p:nvPr/>
      </p:nvGrpSpPr>
      <p:grpSpPr>
        <a:xfrm>
          <a:off x="0" y="0"/>
          <a:ext cx="0" cy="0"/>
          <a:chOff x="0" y="0"/>
          <a:chExt cx="0" cy="0"/>
        </a:xfrm>
      </p:grpSpPr>
      <p:sp>
        <p:nvSpPr>
          <p:cNvPr id="1154" name="Shape 115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82397340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11_Content with Caption">
    <p:spTree>
      <p:nvGrpSpPr>
        <p:cNvPr id="1" name=""/>
        <p:cNvGrpSpPr/>
        <p:nvPr/>
      </p:nvGrpSpPr>
      <p:grpSpPr>
        <a:xfrm>
          <a:off x="0" y="0"/>
          <a:ext cx="0" cy="0"/>
          <a:chOff x="0" y="0"/>
          <a:chExt cx="0" cy="0"/>
        </a:xfrm>
      </p:grpSpPr>
      <p:sp>
        <p:nvSpPr>
          <p:cNvPr id="1161" name="Shape 1161"/>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162" name="Shape 1162"/>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63" name="Shape 1163"/>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164" name="Shape 116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769573380"/>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11_Picture with Caption">
    <p:spTree>
      <p:nvGrpSpPr>
        <p:cNvPr id="1" name=""/>
        <p:cNvGrpSpPr/>
        <p:nvPr/>
      </p:nvGrpSpPr>
      <p:grpSpPr>
        <a:xfrm>
          <a:off x="0" y="0"/>
          <a:ext cx="0" cy="0"/>
          <a:chOff x="0" y="0"/>
          <a:chExt cx="0" cy="0"/>
        </a:xfrm>
      </p:grpSpPr>
      <p:sp>
        <p:nvSpPr>
          <p:cNvPr id="1171" name="Shape 1171"/>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172" name="Shape 1172"/>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173" name="Shape 1173"/>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74" name="Shape 117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69546858"/>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11_Title and Vertical Text">
    <p:spTree>
      <p:nvGrpSpPr>
        <p:cNvPr id="1" name=""/>
        <p:cNvGrpSpPr/>
        <p:nvPr/>
      </p:nvGrpSpPr>
      <p:grpSpPr>
        <a:xfrm>
          <a:off x="0" y="0"/>
          <a:ext cx="0" cy="0"/>
          <a:chOff x="0" y="0"/>
          <a:chExt cx="0" cy="0"/>
        </a:xfrm>
      </p:grpSpPr>
      <p:sp>
        <p:nvSpPr>
          <p:cNvPr id="1181" name="Shape 1181"/>
          <p:cNvSpPr>
            <a:spLocks noGrp="1"/>
          </p:cNvSpPr>
          <p:nvPr>
            <p:ph type="title"/>
          </p:nvPr>
        </p:nvSpPr>
        <p:spPr>
          <a:prstGeom prst="rect">
            <a:avLst/>
          </a:prstGeom>
        </p:spPr>
        <p:txBody>
          <a:bodyPr/>
          <a:lstStyle/>
          <a:p>
            <a:r>
              <a:rPr lang="en-US"/>
              <a:t>Click to edit Master title style</a:t>
            </a:r>
            <a:endParaRPr/>
          </a:p>
        </p:txBody>
      </p:sp>
      <p:sp>
        <p:nvSpPr>
          <p:cNvPr id="1182" name="Shape 1182"/>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83" name="Shape 118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8066218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11_Vertical Title and Text">
    <p:spTree>
      <p:nvGrpSpPr>
        <p:cNvPr id="1" name=""/>
        <p:cNvGrpSpPr/>
        <p:nvPr/>
      </p:nvGrpSpPr>
      <p:grpSpPr>
        <a:xfrm>
          <a:off x="0" y="0"/>
          <a:ext cx="0" cy="0"/>
          <a:chOff x="0" y="0"/>
          <a:chExt cx="0" cy="0"/>
        </a:xfrm>
      </p:grpSpPr>
      <p:sp>
        <p:nvSpPr>
          <p:cNvPr id="1190" name="Shape 1190"/>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191" name="Shape 1191"/>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92" name="Shape 119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63500615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1199" name="Shape 1199"/>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200" name="Shape 1200"/>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01" name="Shape 120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30094172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1208" name="Shape 1208"/>
          <p:cNvSpPr>
            <a:spLocks noGrp="1"/>
          </p:cNvSpPr>
          <p:nvPr>
            <p:ph type="title"/>
          </p:nvPr>
        </p:nvSpPr>
        <p:spPr>
          <a:prstGeom prst="rect">
            <a:avLst/>
          </a:prstGeom>
        </p:spPr>
        <p:txBody>
          <a:bodyPr/>
          <a:lstStyle/>
          <a:p>
            <a:r>
              <a:rPr lang="en-US"/>
              <a:t>Click to edit Master title style</a:t>
            </a:r>
            <a:endParaRPr/>
          </a:p>
        </p:txBody>
      </p:sp>
      <p:sp>
        <p:nvSpPr>
          <p:cNvPr id="1209" name="Shape 120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10" name="Shape 121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670361819"/>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12_Section Header">
    <p:spTree>
      <p:nvGrpSpPr>
        <p:cNvPr id="1" name=""/>
        <p:cNvGrpSpPr/>
        <p:nvPr/>
      </p:nvGrpSpPr>
      <p:grpSpPr>
        <a:xfrm>
          <a:off x="0" y="0"/>
          <a:ext cx="0" cy="0"/>
          <a:chOff x="0" y="0"/>
          <a:chExt cx="0" cy="0"/>
        </a:xfrm>
      </p:grpSpPr>
      <p:sp>
        <p:nvSpPr>
          <p:cNvPr id="1217" name="Shape 1217"/>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218" name="Shape 1218"/>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19" name="Shape 121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697497423"/>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12_Two Content">
    <p:spTree>
      <p:nvGrpSpPr>
        <p:cNvPr id="1" name=""/>
        <p:cNvGrpSpPr/>
        <p:nvPr/>
      </p:nvGrpSpPr>
      <p:grpSpPr>
        <a:xfrm>
          <a:off x="0" y="0"/>
          <a:ext cx="0" cy="0"/>
          <a:chOff x="0" y="0"/>
          <a:chExt cx="0" cy="0"/>
        </a:xfrm>
      </p:grpSpPr>
      <p:sp>
        <p:nvSpPr>
          <p:cNvPr id="1226" name="Shape 1226"/>
          <p:cNvSpPr>
            <a:spLocks noGrp="1"/>
          </p:cNvSpPr>
          <p:nvPr>
            <p:ph type="title"/>
          </p:nvPr>
        </p:nvSpPr>
        <p:spPr>
          <a:prstGeom prst="rect">
            <a:avLst/>
          </a:prstGeom>
        </p:spPr>
        <p:txBody>
          <a:bodyPr/>
          <a:lstStyle/>
          <a:p>
            <a:r>
              <a:rPr lang="en-US"/>
              <a:t>Click to edit Master title style</a:t>
            </a:r>
            <a:endParaRPr/>
          </a:p>
        </p:txBody>
      </p:sp>
      <p:sp>
        <p:nvSpPr>
          <p:cNvPr id="1227" name="Shape 1227"/>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28" name="Shape 122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985392497"/>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2_Comparison">
    <p:spTree>
      <p:nvGrpSpPr>
        <p:cNvPr id="1" name=""/>
        <p:cNvGrpSpPr/>
        <p:nvPr/>
      </p:nvGrpSpPr>
      <p:grpSpPr>
        <a:xfrm>
          <a:off x="0" y="0"/>
          <a:ext cx="0" cy="0"/>
          <a:chOff x="0" y="0"/>
          <a:chExt cx="0" cy="0"/>
        </a:xfrm>
      </p:grpSpPr>
      <p:sp>
        <p:nvSpPr>
          <p:cNvPr id="1235" name="Shape 1235"/>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236" name="Shape 1236"/>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37" name="Shape 1237"/>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238" name="Shape 123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9074559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Shape 171"/>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72" name="Shape 172"/>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3" name="Shape 173"/>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74" name="Shape 17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595997880"/>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11_Title Only">
    <p:spTree>
      <p:nvGrpSpPr>
        <p:cNvPr id="1" name=""/>
        <p:cNvGrpSpPr/>
        <p:nvPr/>
      </p:nvGrpSpPr>
      <p:grpSpPr>
        <a:xfrm>
          <a:off x="0" y="0"/>
          <a:ext cx="0" cy="0"/>
          <a:chOff x="0" y="0"/>
          <a:chExt cx="0" cy="0"/>
        </a:xfrm>
      </p:grpSpPr>
      <p:sp>
        <p:nvSpPr>
          <p:cNvPr id="1245" name="Shape 1245"/>
          <p:cNvSpPr>
            <a:spLocks noGrp="1"/>
          </p:cNvSpPr>
          <p:nvPr>
            <p:ph type="title"/>
          </p:nvPr>
        </p:nvSpPr>
        <p:spPr>
          <a:prstGeom prst="rect">
            <a:avLst/>
          </a:prstGeom>
        </p:spPr>
        <p:txBody>
          <a:bodyPr/>
          <a:lstStyle/>
          <a:p>
            <a:r>
              <a:rPr lang="en-US"/>
              <a:t>Click to edit Master title style</a:t>
            </a:r>
            <a:endParaRPr/>
          </a:p>
        </p:txBody>
      </p:sp>
      <p:sp>
        <p:nvSpPr>
          <p:cNvPr id="1246" name="Shape 124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48604584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12_Blank">
    <p:spTree>
      <p:nvGrpSpPr>
        <p:cNvPr id="1" name=""/>
        <p:cNvGrpSpPr/>
        <p:nvPr/>
      </p:nvGrpSpPr>
      <p:grpSpPr>
        <a:xfrm>
          <a:off x="0" y="0"/>
          <a:ext cx="0" cy="0"/>
          <a:chOff x="0" y="0"/>
          <a:chExt cx="0" cy="0"/>
        </a:xfrm>
      </p:grpSpPr>
      <p:sp>
        <p:nvSpPr>
          <p:cNvPr id="1253" name="Shape 125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75002506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12_Content with Caption">
    <p:spTree>
      <p:nvGrpSpPr>
        <p:cNvPr id="1" name=""/>
        <p:cNvGrpSpPr/>
        <p:nvPr/>
      </p:nvGrpSpPr>
      <p:grpSpPr>
        <a:xfrm>
          <a:off x="0" y="0"/>
          <a:ext cx="0" cy="0"/>
          <a:chOff x="0" y="0"/>
          <a:chExt cx="0" cy="0"/>
        </a:xfrm>
      </p:grpSpPr>
      <p:sp>
        <p:nvSpPr>
          <p:cNvPr id="1260" name="Shape 1260"/>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261" name="Shape 1261"/>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62" name="Shape 1262"/>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263" name="Shape 126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77193801"/>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12_Picture with Caption">
    <p:spTree>
      <p:nvGrpSpPr>
        <p:cNvPr id="1" name=""/>
        <p:cNvGrpSpPr/>
        <p:nvPr/>
      </p:nvGrpSpPr>
      <p:grpSpPr>
        <a:xfrm>
          <a:off x="0" y="0"/>
          <a:ext cx="0" cy="0"/>
          <a:chOff x="0" y="0"/>
          <a:chExt cx="0" cy="0"/>
        </a:xfrm>
      </p:grpSpPr>
      <p:sp>
        <p:nvSpPr>
          <p:cNvPr id="1270" name="Shape 1270"/>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271" name="Shape 1271"/>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272" name="Shape 1272"/>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73" name="Shape 127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81493763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12_Vertical Title and Text">
    <p:spTree>
      <p:nvGrpSpPr>
        <p:cNvPr id="1" name=""/>
        <p:cNvGrpSpPr/>
        <p:nvPr/>
      </p:nvGrpSpPr>
      <p:grpSpPr>
        <a:xfrm>
          <a:off x="0" y="0"/>
          <a:ext cx="0" cy="0"/>
          <a:chOff x="0" y="0"/>
          <a:chExt cx="0" cy="0"/>
        </a:xfrm>
      </p:grpSpPr>
      <p:sp>
        <p:nvSpPr>
          <p:cNvPr id="1289" name="Shape 1289"/>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290" name="Shape 1290"/>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91" name="Shape 129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961106814"/>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1298" name="Shape 1298"/>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299" name="Shape 1299"/>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00" name="Shape 130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592632097"/>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3_Section Header">
    <p:spTree>
      <p:nvGrpSpPr>
        <p:cNvPr id="1" name=""/>
        <p:cNvGrpSpPr/>
        <p:nvPr/>
      </p:nvGrpSpPr>
      <p:grpSpPr>
        <a:xfrm>
          <a:off x="0" y="0"/>
          <a:ext cx="0" cy="0"/>
          <a:chOff x="0" y="0"/>
          <a:chExt cx="0" cy="0"/>
        </a:xfrm>
      </p:grpSpPr>
      <p:sp>
        <p:nvSpPr>
          <p:cNvPr id="1316" name="Shape 1316"/>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317" name="Shape 1317"/>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18" name="Shape 131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7288106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3_Two Content">
    <p:spTree>
      <p:nvGrpSpPr>
        <p:cNvPr id="1" name=""/>
        <p:cNvGrpSpPr/>
        <p:nvPr/>
      </p:nvGrpSpPr>
      <p:grpSpPr>
        <a:xfrm>
          <a:off x="0" y="0"/>
          <a:ext cx="0" cy="0"/>
          <a:chOff x="0" y="0"/>
          <a:chExt cx="0" cy="0"/>
        </a:xfrm>
      </p:grpSpPr>
      <p:sp>
        <p:nvSpPr>
          <p:cNvPr id="1325" name="Shape 1325"/>
          <p:cNvSpPr>
            <a:spLocks noGrp="1"/>
          </p:cNvSpPr>
          <p:nvPr>
            <p:ph type="title"/>
          </p:nvPr>
        </p:nvSpPr>
        <p:spPr>
          <a:prstGeom prst="rect">
            <a:avLst/>
          </a:prstGeom>
        </p:spPr>
        <p:txBody>
          <a:bodyPr/>
          <a:lstStyle/>
          <a:p>
            <a:r>
              <a:rPr lang="en-US"/>
              <a:t>Click to edit Master title style</a:t>
            </a:r>
            <a:endParaRPr/>
          </a:p>
        </p:txBody>
      </p:sp>
      <p:sp>
        <p:nvSpPr>
          <p:cNvPr id="1326" name="Shape 1326"/>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27" name="Shape 132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996039604"/>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13_Comparison">
    <p:spTree>
      <p:nvGrpSpPr>
        <p:cNvPr id="1" name=""/>
        <p:cNvGrpSpPr/>
        <p:nvPr/>
      </p:nvGrpSpPr>
      <p:grpSpPr>
        <a:xfrm>
          <a:off x="0" y="0"/>
          <a:ext cx="0" cy="0"/>
          <a:chOff x="0" y="0"/>
          <a:chExt cx="0" cy="0"/>
        </a:xfrm>
      </p:grpSpPr>
      <p:sp>
        <p:nvSpPr>
          <p:cNvPr id="1334" name="Shape 1334"/>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335" name="Shape 1335"/>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36" name="Shape 1336"/>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337" name="Shape 133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42144673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12_Title Only">
    <p:spTree>
      <p:nvGrpSpPr>
        <p:cNvPr id="1" name=""/>
        <p:cNvGrpSpPr/>
        <p:nvPr/>
      </p:nvGrpSpPr>
      <p:grpSpPr>
        <a:xfrm>
          <a:off x="0" y="0"/>
          <a:ext cx="0" cy="0"/>
          <a:chOff x="0" y="0"/>
          <a:chExt cx="0" cy="0"/>
        </a:xfrm>
      </p:grpSpPr>
      <p:sp>
        <p:nvSpPr>
          <p:cNvPr id="1344" name="Shape 1344"/>
          <p:cNvSpPr>
            <a:spLocks noGrp="1"/>
          </p:cNvSpPr>
          <p:nvPr>
            <p:ph type="title"/>
          </p:nvPr>
        </p:nvSpPr>
        <p:spPr>
          <a:prstGeom prst="rect">
            <a:avLst/>
          </a:prstGeom>
        </p:spPr>
        <p:txBody>
          <a:bodyPr/>
          <a:lstStyle/>
          <a:p>
            <a:r>
              <a:rPr lang="en-US"/>
              <a:t>Click to edit Master title style</a:t>
            </a:r>
            <a:endParaRPr/>
          </a:p>
        </p:txBody>
      </p:sp>
      <p:sp>
        <p:nvSpPr>
          <p:cNvPr id="1345" name="Shape 134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2302035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Shape 181"/>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82" name="Shape 182"/>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83" name="Shape 183"/>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4" name="Shape 18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658612261"/>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13_Blank">
    <p:spTree>
      <p:nvGrpSpPr>
        <p:cNvPr id="1" name=""/>
        <p:cNvGrpSpPr/>
        <p:nvPr/>
      </p:nvGrpSpPr>
      <p:grpSpPr>
        <a:xfrm>
          <a:off x="0" y="0"/>
          <a:ext cx="0" cy="0"/>
          <a:chOff x="0" y="0"/>
          <a:chExt cx="0" cy="0"/>
        </a:xfrm>
      </p:grpSpPr>
      <p:sp>
        <p:nvSpPr>
          <p:cNvPr id="1352" name="Shape 135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156770250"/>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13_Content with Caption">
    <p:spTree>
      <p:nvGrpSpPr>
        <p:cNvPr id="1" name=""/>
        <p:cNvGrpSpPr/>
        <p:nvPr/>
      </p:nvGrpSpPr>
      <p:grpSpPr>
        <a:xfrm>
          <a:off x="0" y="0"/>
          <a:ext cx="0" cy="0"/>
          <a:chOff x="0" y="0"/>
          <a:chExt cx="0" cy="0"/>
        </a:xfrm>
      </p:grpSpPr>
      <p:sp>
        <p:nvSpPr>
          <p:cNvPr id="1359" name="Shape 1359"/>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360" name="Shape 1360"/>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61" name="Shape 1361"/>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362" name="Shape 136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879514923"/>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13_Picture with Caption">
    <p:spTree>
      <p:nvGrpSpPr>
        <p:cNvPr id="1" name=""/>
        <p:cNvGrpSpPr/>
        <p:nvPr/>
      </p:nvGrpSpPr>
      <p:grpSpPr>
        <a:xfrm>
          <a:off x="0" y="0"/>
          <a:ext cx="0" cy="0"/>
          <a:chOff x="0" y="0"/>
          <a:chExt cx="0" cy="0"/>
        </a:xfrm>
      </p:grpSpPr>
      <p:sp>
        <p:nvSpPr>
          <p:cNvPr id="1369" name="Shape 1369"/>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370" name="Shape 1370"/>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371" name="Shape 1371"/>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72" name="Shape 137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89609472"/>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13_Title and Vertical Text">
    <p:spTree>
      <p:nvGrpSpPr>
        <p:cNvPr id="1" name=""/>
        <p:cNvGrpSpPr/>
        <p:nvPr/>
      </p:nvGrpSpPr>
      <p:grpSpPr>
        <a:xfrm>
          <a:off x="0" y="0"/>
          <a:ext cx="0" cy="0"/>
          <a:chOff x="0" y="0"/>
          <a:chExt cx="0" cy="0"/>
        </a:xfrm>
      </p:grpSpPr>
      <p:sp>
        <p:nvSpPr>
          <p:cNvPr id="1379" name="Shape 1379"/>
          <p:cNvSpPr>
            <a:spLocks noGrp="1"/>
          </p:cNvSpPr>
          <p:nvPr>
            <p:ph type="title"/>
          </p:nvPr>
        </p:nvSpPr>
        <p:spPr>
          <a:prstGeom prst="rect">
            <a:avLst/>
          </a:prstGeom>
        </p:spPr>
        <p:txBody>
          <a:bodyPr/>
          <a:lstStyle/>
          <a:p>
            <a:r>
              <a:rPr lang="en-US"/>
              <a:t>Click to edit Master title style</a:t>
            </a:r>
            <a:endParaRPr/>
          </a:p>
        </p:txBody>
      </p:sp>
      <p:sp>
        <p:nvSpPr>
          <p:cNvPr id="1380" name="Shape 1380"/>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81" name="Shape 138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32120499"/>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13_Vertical Title and Text">
    <p:spTree>
      <p:nvGrpSpPr>
        <p:cNvPr id="1" name=""/>
        <p:cNvGrpSpPr/>
        <p:nvPr/>
      </p:nvGrpSpPr>
      <p:grpSpPr>
        <a:xfrm>
          <a:off x="0" y="0"/>
          <a:ext cx="0" cy="0"/>
          <a:chOff x="0" y="0"/>
          <a:chExt cx="0" cy="0"/>
        </a:xfrm>
      </p:grpSpPr>
      <p:sp>
        <p:nvSpPr>
          <p:cNvPr id="1388" name="Shape 1388"/>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389" name="Shape 1389"/>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90" name="Shape 139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5589952"/>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13_Title Slide">
    <p:spTree>
      <p:nvGrpSpPr>
        <p:cNvPr id="1" name=""/>
        <p:cNvGrpSpPr/>
        <p:nvPr/>
      </p:nvGrpSpPr>
      <p:grpSpPr>
        <a:xfrm>
          <a:off x="0" y="0"/>
          <a:ext cx="0" cy="0"/>
          <a:chOff x="0" y="0"/>
          <a:chExt cx="0" cy="0"/>
        </a:xfrm>
      </p:grpSpPr>
      <p:sp>
        <p:nvSpPr>
          <p:cNvPr id="1397" name="Shape 1397"/>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398" name="Shape 1398"/>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99" name="Shape 139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681183907"/>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14_Section Header">
    <p:spTree>
      <p:nvGrpSpPr>
        <p:cNvPr id="1" name=""/>
        <p:cNvGrpSpPr/>
        <p:nvPr/>
      </p:nvGrpSpPr>
      <p:grpSpPr>
        <a:xfrm>
          <a:off x="0" y="0"/>
          <a:ext cx="0" cy="0"/>
          <a:chOff x="0" y="0"/>
          <a:chExt cx="0" cy="0"/>
        </a:xfrm>
      </p:grpSpPr>
      <p:sp>
        <p:nvSpPr>
          <p:cNvPr id="1415" name="Shape 1415"/>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416" name="Shape 1416"/>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17" name="Shape 141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824741827"/>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14_Two Content">
    <p:spTree>
      <p:nvGrpSpPr>
        <p:cNvPr id="1" name=""/>
        <p:cNvGrpSpPr/>
        <p:nvPr/>
      </p:nvGrpSpPr>
      <p:grpSpPr>
        <a:xfrm>
          <a:off x="0" y="0"/>
          <a:ext cx="0" cy="0"/>
          <a:chOff x="0" y="0"/>
          <a:chExt cx="0" cy="0"/>
        </a:xfrm>
      </p:grpSpPr>
      <p:sp>
        <p:nvSpPr>
          <p:cNvPr id="1424" name="Shape 1424"/>
          <p:cNvSpPr>
            <a:spLocks noGrp="1"/>
          </p:cNvSpPr>
          <p:nvPr>
            <p:ph type="title"/>
          </p:nvPr>
        </p:nvSpPr>
        <p:spPr>
          <a:prstGeom prst="rect">
            <a:avLst/>
          </a:prstGeom>
        </p:spPr>
        <p:txBody>
          <a:bodyPr/>
          <a:lstStyle/>
          <a:p>
            <a:r>
              <a:rPr lang="en-US"/>
              <a:t>Click to edit Master title style</a:t>
            </a:r>
            <a:endParaRPr/>
          </a:p>
        </p:txBody>
      </p:sp>
      <p:sp>
        <p:nvSpPr>
          <p:cNvPr id="1425" name="Shape 1425"/>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26" name="Shape 142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59386591"/>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14_Comparison">
    <p:spTree>
      <p:nvGrpSpPr>
        <p:cNvPr id="1" name=""/>
        <p:cNvGrpSpPr/>
        <p:nvPr/>
      </p:nvGrpSpPr>
      <p:grpSpPr>
        <a:xfrm>
          <a:off x="0" y="0"/>
          <a:ext cx="0" cy="0"/>
          <a:chOff x="0" y="0"/>
          <a:chExt cx="0" cy="0"/>
        </a:xfrm>
      </p:grpSpPr>
      <p:sp>
        <p:nvSpPr>
          <p:cNvPr id="1433" name="Shape 1433"/>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434" name="Shape 1434"/>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35" name="Shape 1435"/>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436" name="Shape 143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439183790"/>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13_Title Only">
    <p:spTree>
      <p:nvGrpSpPr>
        <p:cNvPr id="1" name=""/>
        <p:cNvGrpSpPr/>
        <p:nvPr/>
      </p:nvGrpSpPr>
      <p:grpSpPr>
        <a:xfrm>
          <a:off x="0" y="0"/>
          <a:ext cx="0" cy="0"/>
          <a:chOff x="0" y="0"/>
          <a:chExt cx="0" cy="0"/>
        </a:xfrm>
      </p:grpSpPr>
      <p:sp>
        <p:nvSpPr>
          <p:cNvPr id="1443" name="Shape 1443"/>
          <p:cNvSpPr>
            <a:spLocks noGrp="1"/>
          </p:cNvSpPr>
          <p:nvPr>
            <p:ph type="title"/>
          </p:nvPr>
        </p:nvSpPr>
        <p:spPr>
          <a:prstGeom prst="rect">
            <a:avLst/>
          </a:prstGeom>
        </p:spPr>
        <p:txBody>
          <a:bodyPr/>
          <a:lstStyle/>
          <a:p>
            <a:r>
              <a:rPr lang="en-US"/>
              <a:t>Click to edit Master title style</a:t>
            </a:r>
            <a:endParaRPr/>
          </a:p>
        </p:txBody>
      </p:sp>
      <p:sp>
        <p:nvSpPr>
          <p:cNvPr id="1444" name="Shape 144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2426946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rPr lang="en-US"/>
              <a:t>Click to edit Master title style</a:t>
            </a:r>
            <a:endParaRPr/>
          </a:p>
        </p:txBody>
      </p:sp>
      <p:sp>
        <p:nvSpPr>
          <p:cNvPr id="192" name="Shape 192"/>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93" name="Shape 19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453257996"/>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14_Blank">
    <p:spTree>
      <p:nvGrpSpPr>
        <p:cNvPr id="1" name=""/>
        <p:cNvGrpSpPr/>
        <p:nvPr/>
      </p:nvGrpSpPr>
      <p:grpSpPr>
        <a:xfrm>
          <a:off x="0" y="0"/>
          <a:ext cx="0" cy="0"/>
          <a:chOff x="0" y="0"/>
          <a:chExt cx="0" cy="0"/>
        </a:xfrm>
      </p:grpSpPr>
      <p:sp>
        <p:nvSpPr>
          <p:cNvPr id="1451" name="Shape 145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549285041"/>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14_Content with Caption">
    <p:spTree>
      <p:nvGrpSpPr>
        <p:cNvPr id="1" name=""/>
        <p:cNvGrpSpPr/>
        <p:nvPr/>
      </p:nvGrpSpPr>
      <p:grpSpPr>
        <a:xfrm>
          <a:off x="0" y="0"/>
          <a:ext cx="0" cy="0"/>
          <a:chOff x="0" y="0"/>
          <a:chExt cx="0" cy="0"/>
        </a:xfrm>
      </p:grpSpPr>
      <p:sp>
        <p:nvSpPr>
          <p:cNvPr id="1458" name="Shape 1458"/>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459" name="Shape 1459"/>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60" name="Shape 1460"/>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461" name="Shape 146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624121188"/>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14_Picture with Caption">
    <p:spTree>
      <p:nvGrpSpPr>
        <p:cNvPr id="1" name=""/>
        <p:cNvGrpSpPr/>
        <p:nvPr/>
      </p:nvGrpSpPr>
      <p:grpSpPr>
        <a:xfrm>
          <a:off x="0" y="0"/>
          <a:ext cx="0" cy="0"/>
          <a:chOff x="0" y="0"/>
          <a:chExt cx="0" cy="0"/>
        </a:xfrm>
      </p:grpSpPr>
      <p:sp>
        <p:nvSpPr>
          <p:cNvPr id="1468" name="Shape 1468"/>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469" name="Shape 1469"/>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470" name="Shape 1470"/>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71" name="Shape 147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906730960"/>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14_Title and Vertical Text">
    <p:spTree>
      <p:nvGrpSpPr>
        <p:cNvPr id="1" name=""/>
        <p:cNvGrpSpPr/>
        <p:nvPr/>
      </p:nvGrpSpPr>
      <p:grpSpPr>
        <a:xfrm>
          <a:off x="0" y="0"/>
          <a:ext cx="0" cy="0"/>
          <a:chOff x="0" y="0"/>
          <a:chExt cx="0" cy="0"/>
        </a:xfrm>
      </p:grpSpPr>
      <p:sp>
        <p:nvSpPr>
          <p:cNvPr id="1478" name="Shape 1478"/>
          <p:cNvSpPr>
            <a:spLocks noGrp="1"/>
          </p:cNvSpPr>
          <p:nvPr>
            <p:ph type="title"/>
          </p:nvPr>
        </p:nvSpPr>
        <p:spPr>
          <a:prstGeom prst="rect">
            <a:avLst/>
          </a:prstGeom>
        </p:spPr>
        <p:txBody>
          <a:bodyPr/>
          <a:lstStyle/>
          <a:p>
            <a:r>
              <a:rPr lang="en-US"/>
              <a:t>Click to edit Master title style</a:t>
            </a:r>
            <a:endParaRPr/>
          </a:p>
        </p:txBody>
      </p:sp>
      <p:sp>
        <p:nvSpPr>
          <p:cNvPr id="1479" name="Shape 147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0" name="Shape 148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88142477"/>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14_Vertical Title and Text">
    <p:spTree>
      <p:nvGrpSpPr>
        <p:cNvPr id="1" name=""/>
        <p:cNvGrpSpPr/>
        <p:nvPr/>
      </p:nvGrpSpPr>
      <p:grpSpPr>
        <a:xfrm>
          <a:off x="0" y="0"/>
          <a:ext cx="0" cy="0"/>
          <a:chOff x="0" y="0"/>
          <a:chExt cx="0" cy="0"/>
        </a:xfrm>
      </p:grpSpPr>
      <p:sp>
        <p:nvSpPr>
          <p:cNvPr id="1487" name="Shape 1487"/>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488" name="Shape 1488"/>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9" name="Shape 148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78581328"/>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2" name="Shape 12"/>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hape 1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130248407"/>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48" name="Shape 48"/>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Shape 49"/>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50" name="Shape 5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655721374"/>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rPr lang="en-US"/>
              <a:t>Click to edit Master title style</a:t>
            </a:r>
            <a:endParaRPr/>
          </a:p>
        </p:txBody>
      </p:sp>
      <p:sp>
        <p:nvSpPr>
          <p:cNvPr id="58" name="Shape 5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060853678"/>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73" name="Shape 73"/>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Shape 74"/>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75" name="Shape 7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25004252"/>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83" name="Shape 83"/>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84" name="Shape 84"/>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hape 8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636759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Shape 200"/>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201" name="Shape 201"/>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2" name="Shape 20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176781223"/>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02" name="Shape 102"/>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3" name="Shape 10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264396905"/>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Shape 128"/>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29" name="Shape 129"/>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0" name="Shape 13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386105367"/>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rPr lang="en-US"/>
              <a:t>Click to edit Master title style</a:t>
            </a:r>
            <a:endParaRPr/>
          </a:p>
        </p:txBody>
      </p:sp>
      <p:sp>
        <p:nvSpPr>
          <p:cNvPr id="138" name="Shape 138"/>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9" name="Shape 13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7143873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Shape 146"/>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47" name="Shape 147"/>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 name="Shape 148"/>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49" name="Shape 14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734785377"/>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487200517"/>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Shape 171"/>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72" name="Shape 172"/>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3" name="Shape 173"/>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74" name="Shape 17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640521717"/>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Shape 181"/>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82" name="Shape 182"/>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83" name="Shape 183"/>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4" name="Shape 18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496522244"/>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rPr lang="en-US"/>
              <a:t>Click to edit Master title style</a:t>
            </a:r>
            <a:endParaRPr/>
          </a:p>
        </p:txBody>
      </p:sp>
      <p:sp>
        <p:nvSpPr>
          <p:cNvPr id="192" name="Shape 192"/>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93" name="Shape 19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367237271"/>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09" name="Shape 209"/>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210" name="Shape 210"/>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11" name="Shape 21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446111722"/>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p>
            <a:r>
              <a:rPr lang="en-US"/>
              <a:t>Click to edit Master title style</a:t>
            </a:r>
            <a:endParaRPr/>
          </a:p>
        </p:txBody>
      </p:sp>
      <p:sp>
        <p:nvSpPr>
          <p:cNvPr id="219" name="Shape 21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0" name="Shape 22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6305339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09" name="Shape 209"/>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210" name="Shape 210"/>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11" name="Shape 21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906830701"/>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27" name="Shape 227"/>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228" name="Shape 228"/>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9" name="Shape 22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417101834"/>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36" name="Shape 236"/>
          <p:cNvSpPr>
            <a:spLocks noGrp="1"/>
          </p:cNvSpPr>
          <p:nvPr>
            <p:ph type="title"/>
          </p:nvPr>
        </p:nvSpPr>
        <p:spPr>
          <a:prstGeom prst="rect">
            <a:avLst/>
          </a:prstGeom>
        </p:spPr>
        <p:txBody>
          <a:bodyPr/>
          <a:lstStyle/>
          <a:p>
            <a:r>
              <a:rPr lang="en-US"/>
              <a:t>Click to edit Master title style</a:t>
            </a:r>
            <a:endParaRPr/>
          </a:p>
        </p:txBody>
      </p:sp>
      <p:sp>
        <p:nvSpPr>
          <p:cNvPr id="237" name="Shape 237"/>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8" name="Shape 23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102972017"/>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45" name="Shape 245"/>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246" name="Shape 246"/>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7" name="Shape 247"/>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248" name="Shape 24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770655148"/>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rPr lang="en-US"/>
              <a:t>Click to edit Master title style</a:t>
            </a:r>
            <a:endParaRPr/>
          </a:p>
        </p:txBody>
      </p:sp>
      <p:sp>
        <p:nvSpPr>
          <p:cNvPr id="256" name="Shape 25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471529641"/>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63" name="Shape 26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048413132"/>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0" name="Shape 270"/>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271" name="Shape 271"/>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2" name="Shape 272"/>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273" name="Shape 27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727819705"/>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0" name="Shape 280"/>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281" name="Shape 281"/>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282" name="Shape 282"/>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83" name="Shape 28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852485777"/>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p>
            <a:r>
              <a:rPr lang="en-US"/>
              <a:t>Click to edit Master title style</a:t>
            </a:r>
            <a:endParaRPr/>
          </a:p>
        </p:txBody>
      </p:sp>
      <p:sp>
        <p:nvSpPr>
          <p:cNvPr id="291" name="Shape 291"/>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2" name="Shape 29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888687262"/>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299" name="Shape 299"/>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300" name="Shape 300"/>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1" name="Shape 30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581384390"/>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308" name="Shape 308"/>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309" name="Shape 309"/>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0" name="Shape 31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460221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p>
            <a:r>
              <a:rPr lang="en-US"/>
              <a:t>Click to edit Master title style</a:t>
            </a:r>
            <a:endParaRPr/>
          </a:p>
        </p:txBody>
      </p:sp>
      <p:sp>
        <p:nvSpPr>
          <p:cNvPr id="219" name="Shape 21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0" name="Shape 22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997532734"/>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26" name="Shape 326"/>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327" name="Shape 327"/>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8" name="Shape 32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877948322"/>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35" name="Shape 335"/>
          <p:cNvSpPr>
            <a:spLocks noGrp="1"/>
          </p:cNvSpPr>
          <p:nvPr>
            <p:ph type="title"/>
          </p:nvPr>
        </p:nvSpPr>
        <p:spPr>
          <a:prstGeom prst="rect">
            <a:avLst/>
          </a:prstGeom>
        </p:spPr>
        <p:txBody>
          <a:bodyPr/>
          <a:lstStyle/>
          <a:p>
            <a:r>
              <a:rPr lang="en-US"/>
              <a:t>Click to edit Master title style</a:t>
            </a:r>
            <a:endParaRPr/>
          </a:p>
        </p:txBody>
      </p:sp>
      <p:sp>
        <p:nvSpPr>
          <p:cNvPr id="336" name="Shape 336"/>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37" name="Shape 33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39536358"/>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44" name="Shape 344"/>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345" name="Shape 345"/>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6" name="Shape 346"/>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347" name="Shape 34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41965885"/>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54" name="Shape 354"/>
          <p:cNvSpPr>
            <a:spLocks noGrp="1"/>
          </p:cNvSpPr>
          <p:nvPr>
            <p:ph type="title"/>
          </p:nvPr>
        </p:nvSpPr>
        <p:spPr>
          <a:prstGeom prst="rect">
            <a:avLst/>
          </a:prstGeom>
        </p:spPr>
        <p:txBody>
          <a:bodyPr/>
          <a:lstStyle/>
          <a:p>
            <a:r>
              <a:rPr lang="en-US"/>
              <a:t>Click to edit Master title style</a:t>
            </a:r>
            <a:endParaRPr/>
          </a:p>
        </p:txBody>
      </p:sp>
      <p:sp>
        <p:nvSpPr>
          <p:cNvPr id="355" name="Shape 35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13437801"/>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75075853"/>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69" name="Shape 369"/>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370" name="Shape 370"/>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71" name="Shape 371"/>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372" name="Shape 37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038944656"/>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79" name="Shape 379"/>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380" name="Shape 380"/>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381" name="Shape 381"/>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82" name="Shape 38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163024076"/>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89" name="Shape 389"/>
          <p:cNvSpPr>
            <a:spLocks noGrp="1"/>
          </p:cNvSpPr>
          <p:nvPr>
            <p:ph type="title"/>
          </p:nvPr>
        </p:nvSpPr>
        <p:spPr>
          <a:prstGeom prst="rect">
            <a:avLst/>
          </a:prstGeom>
        </p:spPr>
        <p:txBody>
          <a:bodyPr/>
          <a:lstStyle/>
          <a:p>
            <a:r>
              <a:rPr lang="en-US"/>
              <a:t>Click to edit Master title style</a:t>
            </a:r>
            <a:endParaRPr/>
          </a:p>
        </p:txBody>
      </p:sp>
      <p:sp>
        <p:nvSpPr>
          <p:cNvPr id="390" name="Shape 390"/>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91" name="Shape 39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494253976"/>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398" name="Shape 398"/>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399" name="Shape 399"/>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0" name="Shape 40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26423550"/>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407" name="Shape 407"/>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408" name="Shape 408"/>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9" name="Shape 40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59849100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27" name="Shape 227"/>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228" name="Shape 228"/>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9" name="Shape 22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94079425"/>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p>
            <a:r>
              <a:rPr lang="en-US"/>
              <a:t>Click to edit Master title style</a:t>
            </a:r>
            <a:endParaRPr/>
          </a:p>
        </p:txBody>
      </p:sp>
      <p:sp>
        <p:nvSpPr>
          <p:cNvPr id="417" name="Shape 417"/>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8" name="Shape 41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668420988"/>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25" name="Shape 425"/>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426" name="Shape 426"/>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27" name="Shape 42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554160737"/>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34" name="Shape 434"/>
          <p:cNvSpPr>
            <a:spLocks noGrp="1"/>
          </p:cNvSpPr>
          <p:nvPr>
            <p:ph type="title"/>
          </p:nvPr>
        </p:nvSpPr>
        <p:spPr>
          <a:prstGeom prst="rect">
            <a:avLst/>
          </a:prstGeom>
        </p:spPr>
        <p:txBody>
          <a:bodyPr/>
          <a:lstStyle/>
          <a:p>
            <a:r>
              <a:rPr lang="en-US"/>
              <a:t>Click to edit Master title style</a:t>
            </a:r>
            <a:endParaRPr/>
          </a:p>
        </p:txBody>
      </p:sp>
      <p:sp>
        <p:nvSpPr>
          <p:cNvPr id="435" name="Shape 435"/>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36" name="Shape 43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68252341"/>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43" name="Shape 443"/>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444" name="Shape 444"/>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45" name="Shape 445"/>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446" name="Shape 44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257570326"/>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53" name="Shape 453"/>
          <p:cNvSpPr>
            <a:spLocks noGrp="1"/>
          </p:cNvSpPr>
          <p:nvPr>
            <p:ph type="title"/>
          </p:nvPr>
        </p:nvSpPr>
        <p:spPr>
          <a:prstGeom prst="rect">
            <a:avLst/>
          </a:prstGeom>
        </p:spPr>
        <p:txBody>
          <a:bodyPr/>
          <a:lstStyle/>
          <a:p>
            <a:r>
              <a:rPr lang="en-US"/>
              <a:t>Click to edit Master title style</a:t>
            </a:r>
            <a:endParaRPr/>
          </a:p>
        </p:txBody>
      </p:sp>
      <p:sp>
        <p:nvSpPr>
          <p:cNvPr id="454" name="Shape 45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903575512"/>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61" name="Shape 46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943058096"/>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68" name="Shape 468"/>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469" name="Shape 469"/>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70" name="Shape 470"/>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471" name="Shape 47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672467145"/>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78" name="Shape 478"/>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479" name="Shape 479"/>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480" name="Shape 480"/>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81" name="Shape 48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272947354"/>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88" name="Shape 488"/>
          <p:cNvSpPr>
            <a:spLocks noGrp="1"/>
          </p:cNvSpPr>
          <p:nvPr>
            <p:ph type="title"/>
          </p:nvPr>
        </p:nvSpPr>
        <p:spPr>
          <a:prstGeom prst="rect">
            <a:avLst/>
          </a:prstGeom>
        </p:spPr>
        <p:txBody>
          <a:bodyPr/>
          <a:lstStyle/>
          <a:p>
            <a:r>
              <a:rPr lang="en-US"/>
              <a:t>Click to edit Master title style</a:t>
            </a:r>
            <a:endParaRPr/>
          </a:p>
        </p:txBody>
      </p:sp>
      <p:sp>
        <p:nvSpPr>
          <p:cNvPr id="489" name="Shape 48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0" name="Shape 49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70582523"/>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497" name="Shape 497"/>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498" name="Shape 498"/>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9" name="Shape 49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989968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30" name="Shape 30"/>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hape 3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78682155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36" name="Shape 236"/>
          <p:cNvSpPr>
            <a:spLocks noGrp="1"/>
          </p:cNvSpPr>
          <p:nvPr>
            <p:ph type="title"/>
          </p:nvPr>
        </p:nvSpPr>
        <p:spPr>
          <a:prstGeom prst="rect">
            <a:avLst/>
          </a:prstGeom>
        </p:spPr>
        <p:txBody>
          <a:bodyPr/>
          <a:lstStyle/>
          <a:p>
            <a:r>
              <a:rPr lang="en-US"/>
              <a:t>Click to edit Master title style</a:t>
            </a:r>
            <a:endParaRPr/>
          </a:p>
        </p:txBody>
      </p:sp>
      <p:sp>
        <p:nvSpPr>
          <p:cNvPr id="237" name="Shape 237"/>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8" name="Shape 23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544384157"/>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506" name="Shape 506"/>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507" name="Shape 507"/>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8" name="Shape 50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997965548"/>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15" name="Shape 515"/>
          <p:cNvSpPr>
            <a:spLocks noGrp="1"/>
          </p:cNvSpPr>
          <p:nvPr>
            <p:ph type="title"/>
          </p:nvPr>
        </p:nvSpPr>
        <p:spPr>
          <a:prstGeom prst="rect">
            <a:avLst/>
          </a:prstGeom>
        </p:spPr>
        <p:txBody>
          <a:bodyPr/>
          <a:lstStyle/>
          <a:p>
            <a:r>
              <a:rPr lang="en-US"/>
              <a:t>Click to edit Master title style</a:t>
            </a:r>
            <a:endParaRPr/>
          </a:p>
        </p:txBody>
      </p:sp>
      <p:sp>
        <p:nvSpPr>
          <p:cNvPr id="516" name="Shape 516"/>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17" name="Shape 51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961816235"/>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24" name="Shape 524"/>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525" name="Shape 525"/>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6" name="Shape 52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574995500"/>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33" name="Shape 533"/>
          <p:cNvSpPr>
            <a:spLocks noGrp="1"/>
          </p:cNvSpPr>
          <p:nvPr>
            <p:ph type="title"/>
          </p:nvPr>
        </p:nvSpPr>
        <p:spPr>
          <a:prstGeom prst="rect">
            <a:avLst/>
          </a:prstGeom>
        </p:spPr>
        <p:txBody>
          <a:bodyPr/>
          <a:lstStyle/>
          <a:p>
            <a:r>
              <a:rPr lang="en-US"/>
              <a:t>Click to edit Master title style</a:t>
            </a:r>
            <a:endParaRPr/>
          </a:p>
        </p:txBody>
      </p:sp>
      <p:sp>
        <p:nvSpPr>
          <p:cNvPr id="534" name="Shape 534"/>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35" name="Shape 53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460974176"/>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42" name="Shape 542"/>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543" name="Shape 543"/>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44" name="Shape 544"/>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545" name="Shape 54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077593380"/>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552" name="Shape 552"/>
          <p:cNvSpPr>
            <a:spLocks noGrp="1"/>
          </p:cNvSpPr>
          <p:nvPr>
            <p:ph type="title"/>
          </p:nvPr>
        </p:nvSpPr>
        <p:spPr>
          <a:prstGeom prst="rect">
            <a:avLst/>
          </a:prstGeom>
        </p:spPr>
        <p:txBody>
          <a:bodyPr/>
          <a:lstStyle/>
          <a:p>
            <a:r>
              <a:rPr lang="en-US"/>
              <a:t>Click to edit Master title style</a:t>
            </a:r>
            <a:endParaRPr/>
          </a:p>
        </p:txBody>
      </p:sp>
      <p:sp>
        <p:nvSpPr>
          <p:cNvPr id="553" name="Shape 55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19939396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0" name="Shape 56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84554525"/>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67" name="Shape 567"/>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568" name="Shape 568"/>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69" name="Shape 569"/>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570" name="Shape 57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446136974"/>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77" name="Shape 577"/>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578" name="Shape 578"/>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579" name="Shape 579"/>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0" name="Shape 58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920750235"/>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87" name="Shape 587"/>
          <p:cNvSpPr>
            <a:spLocks noGrp="1"/>
          </p:cNvSpPr>
          <p:nvPr>
            <p:ph type="title"/>
          </p:nvPr>
        </p:nvSpPr>
        <p:spPr>
          <a:prstGeom prst="rect">
            <a:avLst/>
          </a:prstGeom>
        </p:spPr>
        <p:txBody>
          <a:bodyPr/>
          <a:lstStyle/>
          <a:p>
            <a:r>
              <a:rPr lang="en-US"/>
              <a:t>Click to edit Master title style</a:t>
            </a:r>
            <a:endParaRPr/>
          </a:p>
        </p:txBody>
      </p:sp>
      <p:sp>
        <p:nvSpPr>
          <p:cNvPr id="588" name="Shape 588"/>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9" name="Shape 58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2404763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45" name="Shape 245"/>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246" name="Shape 246"/>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7" name="Shape 247"/>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248" name="Shape 24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33544050"/>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596" name="Shape 596"/>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597" name="Shape 597"/>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8" name="Shape 59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67043513"/>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605" name="Shape 605"/>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606" name="Shape 606"/>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07" name="Shape 60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951303113"/>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623" name="Shape 623"/>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624" name="Shape 624"/>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5" name="Shape 62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522456842"/>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632" name="Shape 632"/>
          <p:cNvSpPr>
            <a:spLocks noGrp="1"/>
          </p:cNvSpPr>
          <p:nvPr>
            <p:ph type="title"/>
          </p:nvPr>
        </p:nvSpPr>
        <p:spPr>
          <a:prstGeom prst="rect">
            <a:avLst/>
          </a:prstGeom>
        </p:spPr>
        <p:txBody>
          <a:bodyPr/>
          <a:lstStyle/>
          <a:p>
            <a:r>
              <a:rPr lang="en-US"/>
              <a:t>Click to edit Master title style</a:t>
            </a:r>
            <a:endParaRPr/>
          </a:p>
        </p:txBody>
      </p:sp>
      <p:sp>
        <p:nvSpPr>
          <p:cNvPr id="633" name="Shape 633"/>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34" name="Shape 63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22532853"/>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641" name="Shape 641"/>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642" name="Shape 642"/>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43" name="Shape 643"/>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644" name="Shape 64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269275632"/>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651" name="Shape 651"/>
          <p:cNvSpPr>
            <a:spLocks noGrp="1"/>
          </p:cNvSpPr>
          <p:nvPr>
            <p:ph type="title"/>
          </p:nvPr>
        </p:nvSpPr>
        <p:spPr>
          <a:prstGeom prst="rect">
            <a:avLst/>
          </a:prstGeom>
        </p:spPr>
        <p:txBody>
          <a:bodyPr/>
          <a:lstStyle/>
          <a:p>
            <a:r>
              <a:rPr lang="en-US"/>
              <a:t>Click to edit Master title style</a:t>
            </a:r>
            <a:endParaRPr/>
          </a:p>
        </p:txBody>
      </p:sp>
      <p:sp>
        <p:nvSpPr>
          <p:cNvPr id="652" name="Shape 65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105042696"/>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659" name="Shape 65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888736994"/>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666" name="Shape 666"/>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667" name="Shape 667"/>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68" name="Shape 668"/>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669" name="Shape 66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93970130"/>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676" name="Shape 676"/>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677" name="Shape 677"/>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678" name="Shape 678"/>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79" name="Shape 67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965390526"/>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type="tx">
  <p:cSld name="6_Title and Vertical Text">
    <p:spTree>
      <p:nvGrpSpPr>
        <p:cNvPr id="1" name=""/>
        <p:cNvGrpSpPr/>
        <p:nvPr/>
      </p:nvGrpSpPr>
      <p:grpSpPr>
        <a:xfrm>
          <a:off x="0" y="0"/>
          <a:ext cx="0" cy="0"/>
          <a:chOff x="0" y="0"/>
          <a:chExt cx="0" cy="0"/>
        </a:xfrm>
      </p:grpSpPr>
      <p:sp>
        <p:nvSpPr>
          <p:cNvPr id="686" name="Shape 686"/>
          <p:cNvSpPr>
            <a:spLocks noGrp="1"/>
          </p:cNvSpPr>
          <p:nvPr>
            <p:ph type="title"/>
          </p:nvPr>
        </p:nvSpPr>
        <p:spPr>
          <a:prstGeom prst="rect">
            <a:avLst/>
          </a:prstGeom>
        </p:spPr>
        <p:txBody>
          <a:bodyPr/>
          <a:lstStyle/>
          <a:p>
            <a:r>
              <a:rPr lang="en-US"/>
              <a:t>Click to edit Master title style</a:t>
            </a:r>
            <a:endParaRPr/>
          </a:p>
        </p:txBody>
      </p:sp>
      <p:sp>
        <p:nvSpPr>
          <p:cNvPr id="687" name="Shape 687"/>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88" name="Shape 68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4423522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rPr lang="en-US"/>
              <a:t>Click to edit Master title style</a:t>
            </a:r>
            <a:endParaRPr/>
          </a:p>
        </p:txBody>
      </p:sp>
      <p:sp>
        <p:nvSpPr>
          <p:cNvPr id="256" name="Shape 25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697426219"/>
      </p:ext>
    </p:extLst>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type="tx">
  <p:cSld name="6_Vertical Title and Text">
    <p:spTree>
      <p:nvGrpSpPr>
        <p:cNvPr id="1" name=""/>
        <p:cNvGrpSpPr/>
        <p:nvPr/>
      </p:nvGrpSpPr>
      <p:grpSpPr>
        <a:xfrm>
          <a:off x="0" y="0"/>
          <a:ext cx="0" cy="0"/>
          <a:chOff x="0" y="0"/>
          <a:chExt cx="0" cy="0"/>
        </a:xfrm>
      </p:grpSpPr>
      <p:sp>
        <p:nvSpPr>
          <p:cNvPr id="695" name="Shape 695"/>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696" name="Shape 696"/>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97" name="Shape 69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170127232"/>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704" name="Shape 704"/>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705" name="Shape 705"/>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06" name="Shape 70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33972111"/>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713" name="Shape 713"/>
          <p:cNvSpPr>
            <a:spLocks noGrp="1"/>
          </p:cNvSpPr>
          <p:nvPr>
            <p:ph type="title"/>
          </p:nvPr>
        </p:nvSpPr>
        <p:spPr>
          <a:prstGeom prst="rect">
            <a:avLst/>
          </a:prstGeom>
        </p:spPr>
        <p:txBody>
          <a:bodyPr/>
          <a:lstStyle/>
          <a:p>
            <a:r>
              <a:rPr lang="en-US"/>
              <a:t>Click to edit Master title style</a:t>
            </a:r>
            <a:endParaRPr/>
          </a:p>
        </p:txBody>
      </p:sp>
      <p:sp>
        <p:nvSpPr>
          <p:cNvPr id="714" name="Shape 714"/>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15" name="Shape 71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695169545"/>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722" name="Shape 722"/>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723" name="Shape 723"/>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24" name="Shape 72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290382912"/>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731" name="Shape 731"/>
          <p:cNvSpPr>
            <a:spLocks noGrp="1"/>
          </p:cNvSpPr>
          <p:nvPr>
            <p:ph type="title"/>
          </p:nvPr>
        </p:nvSpPr>
        <p:spPr>
          <a:prstGeom prst="rect">
            <a:avLst/>
          </a:prstGeom>
        </p:spPr>
        <p:txBody>
          <a:bodyPr/>
          <a:lstStyle/>
          <a:p>
            <a:r>
              <a:rPr lang="en-US"/>
              <a:t>Click to edit Master title style</a:t>
            </a:r>
            <a:endParaRPr/>
          </a:p>
        </p:txBody>
      </p:sp>
      <p:sp>
        <p:nvSpPr>
          <p:cNvPr id="732" name="Shape 732"/>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33" name="Shape 73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911393640"/>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740" name="Shape 740"/>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741" name="Shape 741"/>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2" name="Shape 742"/>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743" name="Shape 74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973788901"/>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750" name="Shape 750"/>
          <p:cNvSpPr>
            <a:spLocks noGrp="1"/>
          </p:cNvSpPr>
          <p:nvPr>
            <p:ph type="title"/>
          </p:nvPr>
        </p:nvSpPr>
        <p:spPr>
          <a:prstGeom prst="rect">
            <a:avLst/>
          </a:prstGeom>
        </p:spPr>
        <p:txBody>
          <a:bodyPr/>
          <a:lstStyle/>
          <a:p>
            <a:r>
              <a:rPr lang="en-US"/>
              <a:t>Click to edit Master title style</a:t>
            </a:r>
            <a:endParaRPr/>
          </a:p>
        </p:txBody>
      </p:sp>
      <p:sp>
        <p:nvSpPr>
          <p:cNvPr id="751" name="Shape 75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33866599"/>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758" name="Shape 75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821373111"/>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765" name="Shape 765"/>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766" name="Shape 766"/>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7" name="Shape 767"/>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768" name="Shape 76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846944319"/>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775" name="Shape 775"/>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776" name="Shape 776"/>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777" name="Shape 777"/>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78" name="Shape 77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90614027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63" name="Shape 26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3147138"/>
      </p:ext>
    </p:extLst>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type="tx">
  <p:cSld name="7_Title and Vertical Text">
    <p:spTree>
      <p:nvGrpSpPr>
        <p:cNvPr id="1" name=""/>
        <p:cNvGrpSpPr/>
        <p:nvPr/>
      </p:nvGrpSpPr>
      <p:grpSpPr>
        <a:xfrm>
          <a:off x="0" y="0"/>
          <a:ext cx="0" cy="0"/>
          <a:chOff x="0" y="0"/>
          <a:chExt cx="0" cy="0"/>
        </a:xfrm>
      </p:grpSpPr>
      <p:sp>
        <p:nvSpPr>
          <p:cNvPr id="785" name="Shape 785"/>
          <p:cNvSpPr>
            <a:spLocks noGrp="1"/>
          </p:cNvSpPr>
          <p:nvPr>
            <p:ph type="title"/>
          </p:nvPr>
        </p:nvSpPr>
        <p:spPr>
          <a:prstGeom prst="rect">
            <a:avLst/>
          </a:prstGeom>
        </p:spPr>
        <p:txBody>
          <a:bodyPr/>
          <a:lstStyle/>
          <a:p>
            <a:r>
              <a:rPr lang="en-US"/>
              <a:t>Click to edit Master title style</a:t>
            </a:r>
            <a:endParaRPr/>
          </a:p>
        </p:txBody>
      </p:sp>
      <p:sp>
        <p:nvSpPr>
          <p:cNvPr id="786" name="Shape 786"/>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87" name="Shape 78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872342523"/>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tx">
  <p:cSld name="7_Vertical Title and Text">
    <p:spTree>
      <p:nvGrpSpPr>
        <p:cNvPr id="1" name=""/>
        <p:cNvGrpSpPr/>
        <p:nvPr/>
      </p:nvGrpSpPr>
      <p:grpSpPr>
        <a:xfrm>
          <a:off x="0" y="0"/>
          <a:ext cx="0" cy="0"/>
          <a:chOff x="0" y="0"/>
          <a:chExt cx="0" cy="0"/>
        </a:xfrm>
      </p:grpSpPr>
      <p:sp>
        <p:nvSpPr>
          <p:cNvPr id="794" name="Shape 794"/>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795" name="Shape 795"/>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6" name="Shape 79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712228918"/>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803" name="Shape 803"/>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804" name="Shape 804"/>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5" name="Shape 80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025838918"/>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812" name="Shape 812"/>
          <p:cNvSpPr>
            <a:spLocks noGrp="1"/>
          </p:cNvSpPr>
          <p:nvPr>
            <p:ph type="title"/>
          </p:nvPr>
        </p:nvSpPr>
        <p:spPr>
          <a:prstGeom prst="rect">
            <a:avLst/>
          </a:prstGeom>
        </p:spPr>
        <p:txBody>
          <a:bodyPr/>
          <a:lstStyle/>
          <a:p>
            <a:r>
              <a:rPr lang="en-US"/>
              <a:t>Click to edit Master title style</a:t>
            </a:r>
            <a:endParaRPr/>
          </a:p>
        </p:txBody>
      </p:sp>
      <p:sp>
        <p:nvSpPr>
          <p:cNvPr id="813" name="Shape 813"/>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14" name="Shape 81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08229673"/>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x">
  <p:cSld name="8_Section Header">
    <p:spTree>
      <p:nvGrpSpPr>
        <p:cNvPr id="1" name=""/>
        <p:cNvGrpSpPr/>
        <p:nvPr/>
      </p:nvGrpSpPr>
      <p:grpSpPr>
        <a:xfrm>
          <a:off x="0" y="0"/>
          <a:ext cx="0" cy="0"/>
          <a:chOff x="0" y="0"/>
          <a:chExt cx="0" cy="0"/>
        </a:xfrm>
      </p:grpSpPr>
      <p:sp>
        <p:nvSpPr>
          <p:cNvPr id="821" name="Shape 821"/>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822" name="Shape 822"/>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23" name="Shape 82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34979626"/>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x">
  <p:cSld name="8_Two Content">
    <p:spTree>
      <p:nvGrpSpPr>
        <p:cNvPr id="1" name=""/>
        <p:cNvGrpSpPr/>
        <p:nvPr/>
      </p:nvGrpSpPr>
      <p:grpSpPr>
        <a:xfrm>
          <a:off x="0" y="0"/>
          <a:ext cx="0" cy="0"/>
          <a:chOff x="0" y="0"/>
          <a:chExt cx="0" cy="0"/>
        </a:xfrm>
      </p:grpSpPr>
      <p:sp>
        <p:nvSpPr>
          <p:cNvPr id="830" name="Shape 830"/>
          <p:cNvSpPr>
            <a:spLocks noGrp="1"/>
          </p:cNvSpPr>
          <p:nvPr>
            <p:ph type="title"/>
          </p:nvPr>
        </p:nvSpPr>
        <p:spPr>
          <a:prstGeom prst="rect">
            <a:avLst/>
          </a:prstGeom>
        </p:spPr>
        <p:txBody>
          <a:bodyPr/>
          <a:lstStyle/>
          <a:p>
            <a:r>
              <a:rPr lang="en-US"/>
              <a:t>Click to edit Master title style</a:t>
            </a:r>
            <a:endParaRPr/>
          </a:p>
        </p:txBody>
      </p:sp>
      <p:sp>
        <p:nvSpPr>
          <p:cNvPr id="831" name="Shape 831"/>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32" name="Shape 83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584542702"/>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8_Comparison">
    <p:spTree>
      <p:nvGrpSpPr>
        <p:cNvPr id="1" name=""/>
        <p:cNvGrpSpPr/>
        <p:nvPr/>
      </p:nvGrpSpPr>
      <p:grpSpPr>
        <a:xfrm>
          <a:off x="0" y="0"/>
          <a:ext cx="0" cy="0"/>
          <a:chOff x="0" y="0"/>
          <a:chExt cx="0" cy="0"/>
        </a:xfrm>
      </p:grpSpPr>
      <p:sp>
        <p:nvSpPr>
          <p:cNvPr id="839" name="Shape 839"/>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840" name="Shape 840"/>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41" name="Shape 841"/>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842" name="Shape 84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556953844"/>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849" name="Shape 849"/>
          <p:cNvSpPr>
            <a:spLocks noGrp="1"/>
          </p:cNvSpPr>
          <p:nvPr>
            <p:ph type="title"/>
          </p:nvPr>
        </p:nvSpPr>
        <p:spPr>
          <a:prstGeom prst="rect">
            <a:avLst/>
          </a:prstGeom>
        </p:spPr>
        <p:txBody>
          <a:bodyPr/>
          <a:lstStyle/>
          <a:p>
            <a:r>
              <a:rPr lang="en-US"/>
              <a:t>Click to edit Master title style</a:t>
            </a:r>
            <a:endParaRPr/>
          </a:p>
        </p:txBody>
      </p:sp>
      <p:sp>
        <p:nvSpPr>
          <p:cNvPr id="850" name="Shape 85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476649141"/>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857" name="Shape 85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0427929"/>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864" name="Shape 864"/>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865" name="Shape 865"/>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66" name="Shape 866"/>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867" name="Shape 86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37088998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0" name="Shape 270"/>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271" name="Shape 271"/>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2" name="Shape 272"/>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273" name="Shape 27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884215821"/>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8_Picture with Caption">
    <p:spTree>
      <p:nvGrpSpPr>
        <p:cNvPr id="1" name=""/>
        <p:cNvGrpSpPr/>
        <p:nvPr/>
      </p:nvGrpSpPr>
      <p:grpSpPr>
        <a:xfrm>
          <a:off x="0" y="0"/>
          <a:ext cx="0" cy="0"/>
          <a:chOff x="0" y="0"/>
          <a:chExt cx="0" cy="0"/>
        </a:xfrm>
      </p:grpSpPr>
      <p:sp>
        <p:nvSpPr>
          <p:cNvPr id="874" name="Shape 874"/>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875" name="Shape 875"/>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876" name="Shape 876"/>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77" name="Shape 87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554445285"/>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8_Title and Vertical Text">
    <p:spTree>
      <p:nvGrpSpPr>
        <p:cNvPr id="1" name=""/>
        <p:cNvGrpSpPr/>
        <p:nvPr/>
      </p:nvGrpSpPr>
      <p:grpSpPr>
        <a:xfrm>
          <a:off x="0" y="0"/>
          <a:ext cx="0" cy="0"/>
          <a:chOff x="0" y="0"/>
          <a:chExt cx="0" cy="0"/>
        </a:xfrm>
      </p:grpSpPr>
      <p:sp>
        <p:nvSpPr>
          <p:cNvPr id="884" name="Shape 884"/>
          <p:cNvSpPr>
            <a:spLocks noGrp="1"/>
          </p:cNvSpPr>
          <p:nvPr>
            <p:ph type="title"/>
          </p:nvPr>
        </p:nvSpPr>
        <p:spPr>
          <a:prstGeom prst="rect">
            <a:avLst/>
          </a:prstGeom>
        </p:spPr>
        <p:txBody>
          <a:bodyPr/>
          <a:lstStyle/>
          <a:p>
            <a:r>
              <a:rPr lang="en-US"/>
              <a:t>Click to edit Master title style</a:t>
            </a:r>
            <a:endParaRPr/>
          </a:p>
        </p:txBody>
      </p:sp>
      <p:sp>
        <p:nvSpPr>
          <p:cNvPr id="885" name="Shape 885"/>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86" name="Shape 88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326175642"/>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8_Vertical Title and Text">
    <p:spTree>
      <p:nvGrpSpPr>
        <p:cNvPr id="1" name=""/>
        <p:cNvGrpSpPr/>
        <p:nvPr/>
      </p:nvGrpSpPr>
      <p:grpSpPr>
        <a:xfrm>
          <a:off x="0" y="0"/>
          <a:ext cx="0" cy="0"/>
          <a:chOff x="0" y="0"/>
          <a:chExt cx="0" cy="0"/>
        </a:xfrm>
      </p:grpSpPr>
      <p:sp>
        <p:nvSpPr>
          <p:cNvPr id="893" name="Shape 893"/>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894" name="Shape 894"/>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95" name="Shape 89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215751178"/>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902" name="Shape 902"/>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903" name="Shape 903"/>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4" name="Shape 90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796717430"/>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911" name="Shape 911"/>
          <p:cNvSpPr>
            <a:spLocks noGrp="1"/>
          </p:cNvSpPr>
          <p:nvPr>
            <p:ph type="title"/>
          </p:nvPr>
        </p:nvSpPr>
        <p:spPr>
          <a:prstGeom prst="rect">
            <a:avLst/>
          </a:prstGeom>
        </p:spPr>
        <p:txBody>
          <a:bodyPr/>
          <a:lstStyle/>
          <a:p>
            <a:r>
              <a:rPr lang="en-US"/>
              <a:t>Click to edit Master title style</a:t>
            </a:r>
            <a:endParaRPr/>
          </a:p>
        </p:txBody>
      </p:sp>
      <p:sp>
        <p:nvSpPr>
          <p:cNvPr id="912" name="Shape 912"/>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13" name="Shape 91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592746424"/>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x">
  <p:cSld name="9_Section Header">
    <p:spTree>
      <p:nvGrpSpPr>
        <p:cNvPr id="1" name=""/>
        <p:cNvGrpSpPr/>
        <p:nvPr/>
      </p:nvGrpSpPr>
      <p:grpSpPr>
        <a:xfrm>
          <a:off x="0" y="0"/>
          <a:ext cx="0" cy="0"/>
          <a:chOff x="0" y="0"/>
          <a:chExt cx="0" cy="0"/>
        </a:xfrm>
      </p:grpSpPr>
      <p:sp>
        <p:nvSpPr>
          <p:cNvPr id="920" name="Shape 920"/>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921" name="Shape 921"/>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22" name="Shape 92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897433099"/>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x">
  <p:cSld name="9_Two Content">
    <p:spTree>
      <p:nvGrpSpPr>
        <p:cNvPr id="1" name=""/>
        <p:cNvGrpSpPr/>
        <p:nvPr/>
      </p:nvGrpSpPr>
      <p:grpSpPr>
        <a:xfrm>
          <a:off x="0" y="0"/>
          <a:ext cx="0" cy="0"/>
          <a:chOff x="0" y="0"/>
          <a:chExt cx="0" cy="0"/>
        </a:xfrm>
      </p:grpSpPr>
      <p:sp>
        <p:nvSpPr>
          <p:cNvPr id="929" name="Shape 929"/>
          <p:cNvSpPr>
            <a:spLocks noGrp="1"/>
          </p:cNvSpPr>
          <p:nvPr>
            <p:ph type="title"/>
          </p:nvPr>
        </p:nvSpPr>
        <p:spPr>
          <a:prstGeom prst="rect">
            <a:avLst/>
          </a:prstGeom>
        </p:spPr>
        <p:txBody>
          <a:bodyPr/>
          <a:lstStyle/>
          <a:p>
            <a:r>
              <a:rPr lang="en-US"/>
              <a:t>Click to edit Master title style</a:t>
            </a:r>
            <a:endParaRPr/>
          </a:p>
        </p:txBody>
      </p:sp>
      <p:sp>
        <p:nvSpPr>
          <p:cNvPr id="930" name="Shape 930"/>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1" name="Shape 93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651477146"/>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tx">
  <p:cSld name="9_Comparison">
    <p:spTree>
      <p:nvGrpSpPr>
        <p:cNvPr id="1" name=""/>
        <p:cNvGrpSpPr/>
        <p:nvPr/>
      </p:nvGrpSpPr>
      <p:grpSpPr>
        <a:xfrm>
          <a:off x="0" y="0"/>
          <a:ext cx="0" cy="0"/>
          <a:chOff x="0" y="0"/>
          <a:chExt cx="0" cy="0"/>
        </a:xfrm>
      </p:grpSpPr>
      <p:sp>
        <p:nvSpPr>
          <p:cNvPr id="938" name="Shape 938"/>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939" name="Shape 939"/>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0" name="Shape 940"/>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941" name="Shape 94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681772325"/>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948" name="Shape 948"/>
          <p:cNvSpPr>
            <a:spLocks noGrp="1"/>
          </p:cNvSpPr>
          <p:nvPr>
            <p:ph type="title"/>
          </p:nvPr>
        </p:nvSpPr>
        <p:spPr>
          <a:prstGeom prst="rect">
            <a:avLst/>
          </a:prstGeom>
        </p:spPr>
        <p:txBody>
          <a:bodyPr/>
          <a:lstStyle/>
          <a:p>
            <a:r>
              <a:rPr lang="en-US"/>
              <a:t>Click to edit Master title style</a:t>
            </a:r>
            <a:endParaRPr/>
          </a:p>
        </p:txBody>
      </p:sp>
      <p:sp>
        <p:nvSpPr>
          <p:cNvPr id="949" name="Shape 94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111490255"/>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956" name="Shape 95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31574557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0" name="Shape 280"/>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281" name="Shape 281"/>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282" name="Shape 282"/>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83" name="Shape 28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691423625"/>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type="tx">
  <p:cSld name="9_Content with Caption">
    <p:spTree>
      <p:nvGrpSpPr>
        <p:cNvPr id="1" name=""/>
        <p:cNvGrpSpPr/>
        <p:nvPr/>
      </p:nvGrpSpPr>
      <p:grpSpPr>
        <a:xfrm>
          <a:off x="0" y="0"/>
          <a:ext cx="0" cy="0"/>
          <a:chOff x="0" y="0"/>
          <a:chExt cx="0" cy="0"/>
        </a:xfrm>
      </p:grpSpPr>
      <p:sp>
        <p:nvSpPr>
          <p:cNvPr id="963" name="Shape 963"/>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964" name="Shape 964"/>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65" name="Shape 965"/>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966" name="Shape 96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00419251"/>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type="tx">
  <p:cSld name="9_Picture with Caption">
    <p:spTree>
      <p:nvGrpSpPr>
        <p:cNvPr id="1" name=""/>
        <p:cNvGrpSpPr/>
        <p:nvPr/>
      </p:nvGrpSpPr>
      <p:grpSpPr>
        <a:xfrm>
          <a:off x="0" y="0"/>
          <a:ext cx="0" cy="0"/>
          <a:chOff x="0" y="0"/>
          <a:chExt cx="0" cy="0"/>
        </a:xfrm>
      </p:grpSpPr>
      <p:sp>
        <p:nvSpPr>
          <p:cNvPr id="973" name="Shape 973"/>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974" name="Shape 974"/>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975" name="Shape 975"/>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76" name="Shape 97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316451730"/>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9_Title and Vertical Text">
    <p:spTree>
      <p:nvGrpSpPr>
        <p:cNvPr id="1" name=""/>
        <p:cNvGrpSpPr/>
        <p:nvPr/>
      </p:nvGrpSpPr>
      <p:grpSpPr>
        <a:xfrm>
          <a:off x="0" y="0"/>
          <a:ext cx="0" cy="0"/>
          <a:chOff x="0" y="0"/>
          <a:chExt cx="0" cy="0"/>
        </a:xfrm>
      </p:grpSpPr>
      <p:sp>
        <p:nvSpPr>
          <p:cNvPr id="983" name="Shape 983"/>
          <p:cNvSpPr>
            <a:spLocks noGrp="1"/>
          </p:cNvSpPr>
          <p:nvPr>
            <p:ph type="title"/>
          </p:nvPr>
        </p:nvSpPr>
        <p:spPr>
          <a:prstGeom prst="rect">
            <a:avLst/>
          </a:prstGeom>
        </p:spPr>
        <p:txBody>
          <a:bodyPr/>
          <a:lstStyle/>
          <a:p>
            <a:r>
              <a:rPr lang="en-US"/>
              <a:t>Click to edit Master title style</a:t>
            </a:r>
            <a:endParaRPr/>
          </a:p>
        </p:txBody>
      </p:sp>
      <p:sp>
        <p:nvSpPr>
          <p:cNvPr id="984" name="Shape 984"/>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85" name="Shape 98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502855377"/>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type="tx">
  <p:cSld name="9_Vertical Title and Text">
    <p:spTree>
      <p:nvGrpSpPr>
        <p:cNvPr id="1" name=""/>
        <p:cNvGrpSpPr/>
        <p:nvPr/>
      </p:nvGrpSpPr>
      <p:grpSpPr>
        <a:xfrm>
          <a:off x="0" y="0"/>
          <a:ext cx="0" cy="0"/>
          <a:chOff x="0" y="0"/>
          <a:chExt cx="0" cy="0"/>
        </a:xfrm>
      </p:grpSpPr>
      <p:sp>
        <p:nvSpPr>
          <p:cNvPr id="992" name="Shape 992"/>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993" name="Shape 993"/>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94" name="Shape 99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716677254"/>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001" name="Shape 1001"/>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002" name="Shape 1002"/>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03" name="Shape 100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48512033"/>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010" name="Shape 1010"/>
          <p:cNvSpPr>
            <a:spLocks noGrp="1"/>
          </p:cNvSpPr>
          <p:nvPr>
            <p:ph type="title"/>
          </p:nvPr>
        </p:nvSpPr>
        <p:spPr>
          <a:prstGeom prst="rect">
            <a:avLst/>
          </a:prstGeom>
        </p:spPr>
        <p:txBody>
          <a:bodyPr/>
          <a:lstStyle/>
          <a:p>
            <a:r>
              <a:rPr lang="en-US"/>
              <a:t>Click to edit Master title style</a:t>
            </a:r>
            <a:endParaRPr/>
          </a:p>
        </p:txBody>
      </p:sp>
      <p:sp>
        <p:nvSpPr>
          <p:cNvPr id="1011" name="Shape 1011"/>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12" name="Shape 101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889614485"/>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1019" name="Shape 1019"/>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020" name="Shape 1020"/>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21" name="Shape 102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89310775"/>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x">
  <p:cSld name="10_Two Content">
    <p:spTree>
      <p:nvGrpSpPr>
        <p:cNvPr id="1" name=""/>
        <p:cNvGrpSpPr/>
        <p:nvPr/>
      </p:nvGrpSpPr>
      <p:grpSpPr>
        <a:xfrm>
          <a:off x="0" y="0"/>
          <a:ext cx="0" cy="0"/>
          <a:chOff x="0" y="0"/>
          <a:chExt cx="0" cy="0"/>
        </a:xfrm>
      </p:grpSpPr>
      <p:sp>
        <p:nvSpPr>
          <p:cNvPr id="1028" name="Shape 1028"/>
          <p:cNvSpPr>
            <a:spLocks noGrp="1"/>
          </p:cNvSpPr>
          <p:nvPr>
            <p:ph type="title"/>
          </p:nvPr>
        </p:nvSpPr>
        <p:spPr>
          <a:prstGeom prst="rect">
            <a:avLst/>
          </a:prstGeom>
        </p:spPr>
        <p:txBody>
          <a:bodyPr/>
          <a:lstStyle/>
          <a:p>
            <a:r>
              <a:rPr lang="en-US"/>
              <a:t>Click to edit Master title style</a:t>
            </a:r>
            <a:endParaRPr/>
          </a:p>
        </p:txBody>
      </p:sp>
      <p:sp>
        <p:nvSpPr>
          <p:cNvPr id="1029" name="Shape 1029"/>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30" name="Shape 103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733071056"/>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1037" name="Shape 1037"/>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038" name="Shape 1038"/>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39" name="Shape 1039"/>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040" name="Shape 104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094102110"/>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1047" name="Shape 1047"/>
          <p:cNvSpPr>
            <a:spLocks noGrp="1"/>
          </p:cNvSpPr>
          <p:nvPr>
            <p:ph type="title"/>
          </p:nvPr>
        </p:nvSpPr>
        <p:spPr>
          <a:prstGeom prst="rect">
            <a:avLst/>
          </a:prstGeom>
        </p:spPr>
        <p:txBody>
          <a:bodyPr/>
          <a:lstStyle/>
          <a:p>
            <a:r>
              <a:rPr lang="en-US"/>
              <a:t>Click to edit Master title style</a:t>
            </a:r>
            <a:endParaRPr/>
          </a:p>
        </p:txBody>
      </p:sp>
      <p:sp>
        <p:nvSpPr>
          <p:cNvPr id="1048" name="Shape 104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86197684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p>
            <a:r>
              <a:rPr lang="en-US"/>
              <a:t>Click to edit Master title style</a:t>
            </a:r>
            <a:endParaRPr/>
          </a:p>
        </p:txBody>
      </p:sp>
      <p:sp>
        <p:nvSpPr>
          <p:cNvPr id="291" name="Shape 291"/>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2" name="Shape 29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607549810"/>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1055" name="Shape 105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563709595"/>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1062" name="Shape 1062"/>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063" name="Shape 1063"/>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64" name="Shape 1064"/>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065" name="Shape 106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186690739"/>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1072" name="Shape 1072"/>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073" name="Shape 1073"/>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074" name="Shape 1074"/>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75" name="Shape 107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294519627"/>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tx">
  <p:cSld name="10_Title and Vertical Text">
    <p:spTree>
      <p:nvGrpSpPr>
        <p:cNvPr id="1" name=""/>
        <p:cNvGrpSpPr/>
        <p:nvPr/>
      </p:nvGrpSpPr>
      <p:grpSpPr>
        <a:xfrm>
          <a:off x="0" y="0"/>
          <a:ext cx="0" cy="0"/>
          <a:chOff x="0" y="0"/>
          <a:chExt cx="0" cy="0"/>
        </a:xfrm>
      </p:grpSpPr>
      <p:sp>
        <p:nvSpPr>
          <p:cNvPr id="1082" name="Shape 1082"/>
          <p:cNvSpPr>
            <a:spLocks noGrp="1"/>
          </p:cNvSpPr>
          <p:nvPr>
            <p:ph type="title"/>
          </p:nvPr>
        </p:nvSpPr>
        <p:spPr>
          <a:prstGeom prst="rect">
            <a:avLst/>
          </a:prstGeom>
        </p:spPr>
        <p:txBody>
          <a:bodyPr/>
          <a:lstStyle/>
          <a:p>
            <a:r>
              <a:rPr lang="en-US"/>
              <a:t>Click to edit Master title style</a:t>
            </a:r>
            <a:endParaRPr/>
          </a:p>
        </p:txBody>
      </p:sp>
      <p:sp>
        <p:nvSpPr>
          <p:cNvPr id="1083" name="Shape 1083"/>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84" name="Shape 108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242513639"/>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10_Vertical Title and Text">
    <p:spTree>
      <p:nvGrpSpPr>
        <p:cNvPr id="1" name=""/>
        <p:cNvGrpSpPr/>
        <p:nvPr/>
      </p:nvGrpSpPr>
      <p:grpSpPr>
        <a:xfrm>
          <a:off x="0" y="0"/>
          <a:ext cx="0" cy="0"/>
          <a:chOff x="0" y="0"/>
          <a:chExt cx="0" cy="0"/>
        </a:xfrm>
      </p:grpSpPr>
      <p:sp>
        <p:nvSpPr>
          <p:cNvPr id="1091" name="Shape 1091"/>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092" name="Shape 1092"/>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93" name="Shape 109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269363360"/>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1100" name="Shape 1100"/>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101" name="Shape 1101"/>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02" name="Shape 110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943403243"/>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type="tx">
  <p:cSld name="11_Section Header">
    <p:spTree>
      <p:nvGrpSpPr>
        <p:cNvPr id="1" name=""/>
        <p:cNvGrpSpPr/>
        <p:nvPr/>
      </p:nvGrpSpPr>
      <p:grpSpPr>
        <a:xfrm>
          <a:off x="0" y="0"/>
          <a:ext cx="0" cy="0"/>
          <a:chOff x="0" y="0"/>
          <a:chExt cx="0" cy="0"/>
        </a:xfrm>
      </p:grpSpPr>
      <p:sp>
        <p:nvSpPr>
          <p:cNvPr id="1118" name="Shape 1118"/>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119" name="Shape 1119"/>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0" name="Shape 112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801102167"/>
      </p:ext>
    </p:extLst>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type="tx">
  <p:cSld name="11_Two Content">
    <p:spTree>
      <p:nvGrpSpPr>
        <p:cNvPr id="1" name=""/>
        <p:cNvGrpSpPr/>
        <p:nvPr/>
      </p:nvGrpSpPr>
      <p:grpSpPr>
        <a:xfrm>
          <a:off x="0" y="0"/>
          <a:ext cx="0" cy="0"/>
          <a:chOff x="0" y="0"/>
          <a:chExt cx="0" cy="0"/>
        </a:xfrm>
      </p:grpSpPr>
      <p:sp>
        <p:nvSpPr>
          <p:cNvPr id="1127" name="Shape 1127"/>
          <p:cNvSpPr>
            <a:spLocks noGrp="1"/>
          </p:cNvSpPr>
          <p:nvPr>
            <p:ph type="title"/>
          </p:nvPr>
        </p:nvSpPr>
        <p:spPr>
          <a:prstGeom prst="rect">
            <a:avLst/>
          </a:prstGeom>
        </p:spPr>
        <p:txBody>
          <a:bodyPr/>
          <a:lstStyle/>
          <a:p>
            <a:r>
              <a:rPr lang="en-US"/>
              <a:t>Click to edit Master title style</a:t>
            </a:r>
            <a:endParaRPr/>
          </a:p>
        </p:txBody>
      </p:sp>
      <p:sp>
        <p:nvSpPr>
          <p:cNvPr id="1128" name="Shape 1128"/>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9" name="Shape 112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858627639"/>
      </p:ext>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type="tx">
  <p:cSld name="11_Comparison">
    <p:spTree>
      <p:nvGrpSpPr>
        <p:cNvPr id="1" name=""/>
        <p:cNvGrpSpPr/>
        <p:nvPr/>
      </p:nvGrpSpPr>
      <p:grpSpPr>
        <a:xfrm>
          <a:off x="0" y="0"/>
          <a:ext cx="0" cy="0"/>
          <a:chOff x="0" y="0"/>
          <a:chExt cx="0" cy="0"/>
        </a:xfrm>
      </p:grpSpPr>
      <p:sp>
        <p:nvSpPr>
          <p:cNvPr id="1136" name="Shape 1136"/>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137" name="Shape 1137"/>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38" name="Shape 1138"/>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139" name="Shape 113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808900183"/>
      </p:ext>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1146" name="Shape 1146"/>
          <p:cNvSpPr>
            <a:spLocks noGrp="1"/>
          </p:cNvSpPr>
          <p:nvPr>
            <p:ph type="title"/>
          </p:nvPr>
        </p:nvSpPr>
        <p:spPr>
          <a:prstGeom prst="rect">
            <a:avLst/>
          </a:prstGeom>
        </p:spPr>
        <p:txBody>
          <a:bodyPr/>
          <a:lstStyle/>
          <a:p>
            <a:r>
              <a:rPr lang="en-US"/>
              <a:t>Click to edit Master title style</a:t>
            </a:r>
            <a:endParaRPr/>
          </a:p>
        </p:txBody>
      </p:sp>
      <p:sp>
        <p:nvSpPr>
          <p:cNvPr id="1147" name="Shape 114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19954302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299" name="Shape 299"/>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300" name="Shape 300"/>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1" name="Shape 30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657588077"/>
      </p:ext>
    </p:extLst>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type="tx">
  <p:cSld name="11_Blank">
    <p:spTree>
      <p:nvGrpSpPr>
        <p:cNvPr id="1" name=""/>
        <p:cNvGrpSpPr/>
        <p:nvPr/>
      </p:nvGrpSpPr>
      <p:grpSpPr>
        <a:xfrm>
          <a:off x="0" y="0"/>
          <a:ext cx="0" cy="0"/>
          <a:chOff x="0" y="0"/>
          <a:chExt cx="0" cy="0"/>
        </a:xfrm>
      </p:grpSpPr>
      <p:sp>
        <p:nvSpPr>
          <p:cNvPr id="1154" name="Shape 115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050478408"/>
      </p:ext>
    </p:extLst>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type="tx">
  <p:cSld name="11_Content with Caption">
    <p:spTree>
      <p:nvGrpSpPr>
        <p:cNvPr id="1" name=""/>
        <p:cNvGrpSpPr/>
        <p:nvPr/>
      </p:nvGrpSpPr>
      <p:grpSpPr>
        <a:xfrm>
          <a:off x="0" y="0"/>
          <a:ext cx="0" cy="0"/>
          <a:chOff x="0" y="0"/>
          <a:chExt cx="0" cy="0"/>
        </a:xfrm>
      </p:grpSpPr>
      <p:sp>
        <p:nvSpPr>
          <p:cNvPr id="1161" name="Shape 1161"/>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162" name="Shape 1162"/>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63" name="Shape 1163"/>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164" name="Shape 116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955729103"/>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tx">
  <p:cSld name="11_Picture with Caption">
    <p:spTree>
      <p:nvGrpSpPr>
        <p:cNvPr id="1" name=""/>
        <p:cNvGrpSpPr/>
        <p:nvPr/>
      </p:nvGrpSpPr>
      <p:grpSpPr>
        <a:xfrm>
          <a:off x="0" y="0"/>
          <a:ext cx="0" cy="0"/>
          <a:chOff x="0" y="0"/>
          <a:chExt cx="0" cy="0"/>
        </a:xfrm>
      </p:grpSpPr>
      <p:sp>
        <p:nvSpPr>
          <p:cNvPr id="1171" name="Shape 1171"/>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172" name="Shape 1172"/>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173" name="Shape 1173"/>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74" name="Shape 117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514384712"/>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11_Title and Vertical Text">
    <p:spTree>
      <p:nvGrpSpPr>
        <p:cNvPr id="1" name=""/>
        <p:cNvGrpSpPr/>
        <p:nvPr/>
      </p:nvGrpSpPr>
      <p:grpSpPr>
        <a:xfrm>
          <a:off x="0" y="0"/>
          <a:ext cx="0" cy="0"/>
          <a:chOff x="0" y="0"/>
          <a:chExt cx="0" cy="0"/>
        </a:xfrm>
      </p:grpSpPr>
      <p:sp>
        <p:nvSpPr>
          <p:cNvPr id="1181" name="Shape 1181"/>
          <p:cNvSpPr>
            <a:spLocks noGrp="1"/>
          </p:cNvSpPr>
          <p:nvPr>
            <p:ph type="title"/>
          </p:nvPr>
        </p:nvSpPr>
        <p:spPr>
          <a:prstGeom prst="rect">
            <a:avLst/>
          </a:prstGeom>
        </p:spPr>
        <p:txBody>
          <a:bodyPr/>
          <a:lstStyle/>
          <a:p>
            <a:r>
              <a:rPr lang="en-US"/>
              <a:t>Click to edit Master title style</a:t>
            </a:r>
            <a:endParaRPr/>
          </a:p>
        </p:txBody>
      </p:sp>
      <p:sp>
        <p:nvSpPr>
          <p:cNvPr id="1182" name="Shape 1182"/>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83" name="Shape 118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836522442"/>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x">
  <p:cSld name="11_Vertical Title and Text">
    <p:spTree>
      <p:nvGrpSpPr>
        <p:cNvPr id="1" name=""/>
        <p:cNvGrpSpPr/>
        <p:nvPr/>
      </p:nvGrpSpPr>
      <p:grpSpPr>
        <a:xfrm>
          <a:off x="0" y="0"/>
          <a:ext cx="0" cy="0"/>
          <a:chOff x="0" y="0"/>
          <a:chExt cx="0" cy="0"/>
        </a:xfrm>
      </p:grpSpPr>
      <p:sp>
        <p:nvSpPr>
          <p:cNvPr id="1190" name="Shape 1190"/>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191" name="Shape 1191"/>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92" name="Shape 119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191658005"/>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1199" name="Shape 1199"/>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200" name="Shape 1200"/>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01" name="Shape 120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919260169"/>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1208" name="Shape 1208"/>
          <p:cNvSpPr>
            <a:spLocks noGrp="1"/>
          </p:cNvSpPr>
          <p:nvPr>
            <p:ph type="title"/>
          </p:nvPr>
        </p:nvSpPr>
        <p:spPr>
          <a:prstGeom prst="rect">
            <a:avLst/>
          </a:prstGeom>
        </p:spPr>
        <p:txBody>
          <a:bodyPr/>
          <a:lstStyle/>
          <a:p>
            <a:r>
              <a:rPr lang="en-US"/>
              <a:t>Click to edit Master title style</a:t>
            </a:r>
            <a:endParaRPr/>
          </a:p>
        </p:txBody>
      </p:sp>
      <p:sp>
        <p:nvSpPr>
          <p:cNvPr id="1209" name="Shape 120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10" name="Shape 121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27231498"/>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x">
  <p:cSld name="12_Section Header">
    <p:spTree>
      <p:nvGrpSpPr>
        <p:cNvPr id="1" name=""/>
        <p:cNvGrpSpPr/>
        <p:nvPr/>
      </p:nvGrpSpPr>
      <p:grpSpPr>
        <a:xfrm>
          <a:off x="0" y="0"/>
          <a:ext cx="0" cy="0"/>
          <a:chOff x="0" y="0"/>
          <a:chExt cx="0" cy="0"/>
        </a:xfrm>
      </p:grpSpPr>
      <p:sp>
        <p:nvSpPr>
          <p:cNvPr id="1217" name="Shape 1217"/>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218" name="Shape 1218"/>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19" name="Shape 121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517749615"/>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x">
  <p:cSld name="12_Two Content">
    <p:spTree>
      <p:nvGrpSpPr>
        <p:cNvPr id="1" name=""/>
        <p:cNvGrpSpPr/>
        <p:nvPr/>
      </p:nvGrpSpPr>
      <p:grpSpPr>
        <a:xfrm>
          <a:off x="0" y="0"/>
          <a:ext cx="0" cy="0"/>
          <a:chOff x="0" y="0"/>
          <a:chExt cx="0" cy="0"/>
        </a:xfrm>
      </p:grpSpPr>
      <p:sp>
        <p:nvSpPr>
          <p:cNvPr id="1226" name="Shape 1226"/>
          <p:cNvSpPr>
            <a:spLocks noGrp="1"/>
          </p:cNvSpPr>
          <p:nvPr>
            <p:ph type="title"/>
          </p:nvPr>
        </p:nvSpPr>
        <p:spPr>
          <a:prstGeom prst="rect">
            <a:avLst/>
          </a:prstGeom>
        </p:spPr>
        <p:txBody>
          <a:bodyPr/>
          <a:lstStyle/>
          <a:p>
            <a:r>
              <a:rPr lang="en-US"/>
              <a:t>Click to edit Master title style</a:t>
            </a:r>
            <a:endParaRPr/>
          </a:p>
        </p:txBody>
      </p:sp>
      <p:sp>
        <p:nvSpPr>
          <p:cNvPr id="1227" name="Shape 1227"/>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28" name="Shape 122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758021702"/>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x">
  <p:cSld name="12_Comparison">
    <p:spTree>
      <p:nvGrpSpPr>
        <p:cNvPr id="1" name=""/>
        <p:cNvGrpSpPr/>
        <p:nvPr/>
      </p:nvGrpSpPr>
      <p:grpSpPr>
        <a:xfrm>
          <a:off x="0" y="0"/>
          <a:ext cx="0" cy="0"/>
          <a:chOff x="0" y="0"/>
          <a:chExt cx="0" cy="0"/>
        </a:xfrm>
      </p:grpSpPr>
      <p:sp>
        <p:nvSpPr>
          <p:cNvPr id="1235" name="Shape 1235"/>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236" name="Shape 1236"/>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37" name="Shape 1237"/>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238" name="Shape 123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66906752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308" name="Shape 308"/>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309" name="Shape 309"/>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0" name="Shape 31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630395997"/>
      </p:ext>
    </p:extLst>
  </p:cSld>
  <p:clrMapOvr>
    <a:masterClrMapping/>
  </p:clrMapOvr>
  <p:transition spd="med"/>
</p:sldLayout>
</file>

<file path=ppt/slideLayouts/slideLayout280.xml><?xml version="1.0" encoding="utf-8"?>
<p:sldLayout xmlns:a="http://schemas.openxmlformats.org/drawingml/2006/main" xmlns:r="http://schemas.openxmlformats.org/officeDocument/2006/relationships" xmlns:p="http://schemas.openxmlformats.org/presentationml/2006/main" type="tx">
  <p:cSld name="11_Title Only">
    <p:spTree>
      <p:nvGrpSpPr>
        <p:cNvPr id="1" name=""/>
        <p:cNvGrpSpPr/>
        <p:nvPr/>
      </p:nvGrpSpPr>
      <p:grpSpPr>
        <a:xfrm>
          <a:off x="0" y="0"/>
          <a:ext cx="0" cy="0"/>
          <a:chOff x="0" y="0"/>
          <a:chExt cx="0" cy="0"/>
        </a:xfrm>
      </p:grpSpPr>
      <p:sp>
        <p:nvSpPr>
          <p:cNvPr id="1245" name="Shape 1245"/>
          <p:cNvSpPr>
            <a:spLocks noGrp="1"/>
          </p:cNvSpPr>
          <p:nvPr>
            <p:ph type="title"/>
          </p:nvPr>
        </p:nvSpPr>
        <p:spPr>
          <a:prstGeom prst="rect">
            <a:avLst/>
          </a:prstGeom>
        </p:spPr>
        <p:txBody>
          <a:bodyPr/>
          <a:lstStyle/>
          <a:p>
            <a:r>
              <a:rPr lang="en-US"/>
              <a:t>Click to edit Master title style</a:t>
            </a:r>
            <a:endParaRPr/>
          </a:p>
        </p:txBody>
      </p:sp>
      <p:sp>
        <p:nvSpPr>
          <p:cNvPr id="1246" name="Shape 124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414640465"/>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x">
  <p:cSld name="12_Blank">
    <p:spTree>
      <p:nvGrpSpPr>
        <p:cNvPr id="1" name=""/>
        <p:cNvGrpSpPr/>
        <p:nvPr/>
      </p:nvGrpSpPr>
      <p:grpSpPr>
        <a:xfrm>
          <a:off x="0" y="0"/>
          <a:ext cx="0" cy="0"/>
          <a:chOff x="0" y="0"/>
          <a:chExt cx="0" cy="0"/>
        </a:xfrm>
      </p:grpSpPr>
      <p:sp>
        <p:nvSpPr>
          <p:cNvPr id="1253" name="Shape 125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646388950"/>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tx">
  <p:cSld name="12_Content with Caption">
    <p:spTree>
      <p:nvGrpSpPr>
        <p:cNvPr id="1" name=""/>
        <p:cNvGrpSpPr/>
        <p:nvPr/>
      </p:nvGrpSpPr>
      <p:grpSpPr>
        <a:xfrm>
          <a:off x="0" y="0"/>
          <a:ext cx="0" cy="0"/>
          <a:chOff x="0" y="0"/>
          <a:chExt cx="0" cy="0"/>
        </a:xfrm>
      </p:grpSpPr>
      <p:sp>
        <p:nvSpPr>
          <p:cNvPr id="1260" name="Shape 1260"/>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261" name="Shape 1261"/>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62" name="Shape 1262"/>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263" name="Shape 126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181863015"/>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tx">
  <p:cSld name="12_Picture with Caption">
    <p:spTree>
      <p:nvGrpSpPr>
        <p:cNvPr id="1" name=""/>
        <p:cNvGrpSpPr/>
        <p:nvPr/>
      </p:nvGrpSpPr>
      <p:grpSpPr>
        <a:xfrm>
          <a:off x="0" y="0"/>
          <a:ext cx="0" cy="0"/>
          <a:chOff x="0" y="0"/>
          <a:chExt cx="0" cy="0"/>
        </a:xfrm>
      </p:grpSpPr>
      <p:sp>
        <p:nvSpPr>
          <p:cNvPr id="1270" name="Shape 1270"/>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271" name="Shape 1271"/>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272" name="Shape 1272"/>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73" name="Shape 1273"/>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755301559"/>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tx">
  <p:cSld name="12_Title and Vertical Text">
    <p:spTree>
      <p:nvGrpSpPr>
        <p:cNvPr id="1" name=""/>
        <p:cNvGrpSpPr/>
        <p:nvPr/>
      </p:nvGrpSpPr>
      <p:grpSpPr>
        <a:xfrm>
          <a:off x="0" y="0"/>
          <a:ext cx="0" cy="0"/>
          <a:chOff x="0" y="0"/>
          <a:chExt cx="0" cy="0"/>
        </a:xfrm>
      </p:grpSpPr>
      <p:sp>
        <p:nvSpPr>
          <p:cNvPr id="1280" name="Shape 1280"/>
          <p:cNvSpPr>
            <a:spLocks noGrp="1"/>
          </p:cNvSpPr>
          <p:nvPr>
            <p:ph type="title"/>
          </p:nvPr>
        </p:nvSpPr>
        <p:spPr>
          <a:prstGeom prst="rect">
            <a:avLst/>
          </a:prstGeom>
        </p:spPr>
        <p:txBody>
          <a:bodyPr/>
          <a:lstStyle/>
          <a:p>
            <a:r>
              <a:rPr lang="en-US"/>
              <a:t>Click to edit Master title style</a:t>
            </a:r>
            <a:endParaRPr/>
          </a:p>
        </p:txBody>
      </p:sp>
      <p:sp>
        <p:nvSpPr>
          <p:cNvPr id="1281" name="Shape 1281"/>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82" name="Shape 128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176872820"/>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type="tx">
  <p:cSld name="12_Vertical Title and Text">
    <p:spTree>
      <p:nvGrpSpPr>
        <p:cNvPr id="1" name=""/>
        <p:cNvGrpSpPr/>
        <p:nvPr/>
      </p:nvGrpSpPr>
      <p:grpSpPr>
        <a:xfrm>
          <a:off x="0" y="0"/>
          <a:ext cx="0" cy="0"/>
          <a:chOff x="0" y="0"/>
          <a:chExt cx="0" cy="0"/>
        </a:xfrm>
      </p:grpSpPr>
      <p:sp>
        <p:nvSpPr>
          <p:cNvPr id="1289" name="Shape 1289"/>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290" name="Shape 1290"/>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91" name="Shape 129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826153684"/>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1298" name="Shape 1298"/>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299" name="Shape 1299"/>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00" name="Shape 130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32496208"/>
      </p:ext>
    </p:extLst>
  </p:cSld>
  <p:clrMapOvr>
    <a:masterClrMapping/>
  </p:clrMapOvr>
  <p:transition spd="med"/>
</p:sldLayout>
</file>

<file path=ppt/slideLayouts/slideLayout287.xml><?xml version="1.0" encoding="utf-8"?>
<p:sldLayout xmlns:a="http://schemas.openxmlformats.org/drawingml/2006/main" xmlns:r="http://schemas.openxmlformats.org/officeDocument/2006/relationships" xmlns:p="http://schemas.openxmlformats.org/presentationml/2006/main" type="tx">
  <p:cSld name="13_Section Header">
    <p:spTree>
      <p:nvGrpSpPr>
        <p:cNvPr id="1" name=""/>
        <p:cNvGrpSpPr/>
        <p:nvPr/>
      </p:nvGrpSpPr>
      <p:grpSpPr>
        <a:xfrm>
          <a:off x="0" y="0"/>
          <a:ext cx="0" cy="0"/>
          <a:chOff x="0" y="0"/>
          <a:chExt cx="0" cy="0"/>
        </a:xfrm>
      </p:grpSpPr>
      <p:sp>
        <p:nvSpPr>
          <p:cNvPr id="1316" name="Shape 1316"/>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317" name="Shape 1317"/>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18" name="Shape 1318"/>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549530808"/>
      </p:ext>
    </p:extLst>
  </p:cSld>
  <p:clrMapOvr>
    <a:masterClrMapping/>
  </p:clrMapOvr>
  <p:transition spd="med"/>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13_Two Content">
    <p:spTree>
      <p:nvGrpSpPr>
        <p:cNvPr id="1" name=""/>
        <p:cNvGrpSpPr/>
        <p:nvPr/>
      </p:nvGrpSpPr>
      <p:grpSpPr>
        <a:xfrm>
          <a:off x="0" y="0"/>
          <a:ext cx="0" cy="0"/>
          <a:chOff x="0" y="0"/>
          <a:chExt cx="0" cy="0"/>
        </a:xfrm>
      </p:grpSpPr>
      <p:sp>
        <p:nvSpPr>
          <p:cNvPr id="1325" name="Shape 1325"/>
          <p:cNvSpPr>
            <a:spLocks noGrp="1"/>
          </p:cNvSpPr>
          <p:nvPr>
            <p:ph type="title"/>
          </p:nvPr>
        </p:nvSpPr>
        <p:spPr>
          <a:prstGeom prst="rect">
            <a:avLst/>
          </a:prstGeom>
        </p:spPr>
        <p:txBody>
          <a:bodyPr/>
          <a:lstStyle/>
          <a:p>
            <a:r>
              <a:rPr lang="en-US"/>
              <a:t>Click to edit Master title style</a:t>
            </a:r>
            <a:endParaRPr/>
          </a:p>
        </p:txBody>
      </p:sp>
      <p:sp>
        <p:nvSpPr>
          <p:cNvPr id="1326" name="Shape 1326"/>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27" name="Shape 132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352680804"/>
      </p:ext>
    </p:extLst>
  </p:cSld>
  <p:clrMapOvr>
    <a:masterClrMapping/>
  </p:clrMapOvr>
  <p:transition spd="med"/>
</p:sldLayout>
</file>

<file path=ppt/slideLayouts/slideLayout289.xml><?xml version="1.0" encoding="utf-8"?>
<p:sldLayout xmlns:a="http://schemas.openxmlformats.org/drawingml/2006/main" xmlns:r="http://schemas.openxmlformats.org/officeDocument/2006/relationships" xmlns:p="http://schemas.openxmlformats.org/presentationml/2006/main" type="tx">
  <p:cSld name="13_Comparison">
    <p:spTree>
      <p:nvGrpSpPr>
        <p:cNvPr id="1" name=""/>
        <p:cNvGrpSpPr/>
        <p:nvPr/>
      </p:nvGrpSpPr>
      <p:grpSpPr>
        <a:xfrm>
          <a:off x="0" y="0"/>
          <a:ext cx="0" cy="0"/>
          <a:chOff x="0" y="0"/>
          <a:chExt cx="0" cy="0"/>
        </a:xfrm>
      </p:grpSpPr>
      <p:sp>
        <p:nvSpPr>
          <p:cNvPr id="1334" name="Shape 1334"/>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335" name="Shape 1335"/>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36" name="Shape 1336"/>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337" name="Shape 133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24772917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17" name="Shape 317"/>
          <p:cNvSpPr>
            <a:spLocks noGrp="1"/>
          </p:cNvSpPr>
          <p:nvPr>
            <p:ph type="title"/>
          </p:nvPr>
        </p:nvSpPr>
        <p:spPr>
          <a:prstGeom prst="rect">
            <a:avLst/>
          </a:prstGeom>
        </p:spPr>
        <p:txBody>
          <a:bodyPr/>
          <a:lstStyle/>
          <a:p>
            <a:r>
              <a:rPr lang="en-US"/>
              <a:t>Click to edit Master title style</a:t>
            </a:r>
            <a:endParaRPr/>
          </a:p>
        </p:txBody>
      </p:sp>
      <p:sp>
        <p:nvSpPr>
          <p:cNvPr id="318" name="Shape 318"/>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9" name="Shape 31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183012226"/>
      </p:ext>
    </p:extLst>
  </p:cSld>
  <p:clrMapOvr>
    <a:masterClrMapping/>
  </p:clrMapOvr>
  <p:transition spd="med"/>
</p:sldLayout>
</file>

<file path=ppt/slideLayouts/slideLayout290.xml><?xml version="1.0" encoding="utf-8"?>
<p:sldLayout xmlns:a="http://schemas.openxmlformats.org/drawingml/2006/main" xmlns:r="http://schemas.openxmlformats.org/officeDocument/2006/relationships" xmlns:p="http://schemas.openxmlformats.org/presentationml/2006/main" type="tx">
  <p:cSld name="12_Title Only">
    <p:spTree>
      <p:nvGrpSpPr>
        <p:cNvPr id="1" name=""/>
        <p:cNvGrpSpPr/>
        <p:nvPr/>
      </p:nvGrpSpPr>
      <p:grpSpPr>
        <a:xfrm>
          <a:off x="0" y="0"/>
          <a:ext cx="0" cy="0"/>
          <a:chOff x="0" y="0"/>
          <a:chExt cx="0" cy="0"/>
        </a:xfrm>
      </p:grpSpPr>
      <p:sp>
        <p:nvSpPr>
          <p:cNvPr id="1344" name="Shape 1344"/>
          <p:cNvSpPr>
            <a:spLocks noGrp="1"/>
          </p:cNvSpPr>
          <p:nvPr>
            <p:ph type="title"/>
          </p:nvPr>
        </p:nvSpPr>
        <p:spPr>
          <a:prstGeom prst="rect">
            <a:avLst/>
          </a:prstGeom>
        </p:spPr>
        <p:txBody>
          <a:bodyPr/>
          <a:lstStyle/>
          <a:p>
            <a:r>
              <a:rPr lang="en-US"/>
              <a:t>Click to edit Master title style</a:t>
            </a:r>
            <a:endParaRPr/>
          </a:p>
        </p:txBody>
      </p:sp>
      <p:sp>
        <p:nvSpPr>
          <p:cNvPr id="1345" name="Shape 1345"/>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873935663"/>
      </p:ext>
    </p:extLst>
  </p:cSld>
  <p:clrMapOvr>
    <a:masterClrMapping/>
  </p:clrMapOvr>
  <p:transition spd="med"/>
</p:sldLayout>
</file>

<file path=ppt/slideLayouts/slideLayout291.xml><?xml version="1.0" encoding="utf-8"?>
<p:sldLayout xmlns:a="http://schemas.openxmlformats.org/drawingml/2006/main" xmlns:r="http://schemas.openxmlformats.org/officeDocument/2006/relationships" xmlns:p="http://schemas.openxmlformats.org/presentationml/2006/main" type="tx">
  <p:cSld name="13_Blank">
    <p:spTree>
      <p:nvGrpSpPr>
        <p:cNvPr id="1" name=""/>
        <p:cNvGrpSpPr/>
        <p:nvPr/>
      </p:nvGrpSpPr>
      <p:grpSpPr>
        <a:xfrm>
          <a:off x="0" y="0"/>
          <a:ext cx="0" cy="0"/>
          <a:chOff x="0" y="0"/>
          <a:chExt cx="0" cy="0"/>
        </a:xfrm>
      </p:grpSpPr>
      <p:sp>
        <p:nvSpPr>
          <p:cNvPr id="1352" name="Shape 135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877154503"/>
      </p:ext>
    </p:extLst>
  </p:cSld>
  <p:clrMapOvr>
    <a:masterClrMapping/>
  </p:clrMapOvr>
  <p:transition spd="med"/>
</p:sldLayout>
</file>

<file path=ppt/slideLayouts/slideLayout292.xml><?xml version="1.0" encoding="utf-8"?>
<p:sldLayout xmlns:a="http://schemas.openxmlformats.org/drawingml/2006/main" xmlns:r="http://schemas.openxmlformats.org/officeDocument/2006/relationships" xmlns:p="http://schemas.openxmlformats.org/presentationml/2006/main" type="tx">
  <p:cSld name="13_Content with Caption">
    <p:spTree>
      <p:nvGrpSpPr>
        <p:cNvPr id="1" name=""/>
        <p:cNvGrpSpPr/>
        <p:nvPr/>
      </p:nvGrpSpPr>
      <p:grpSpPr>
        <a:xfrm>
          <a:off x="0" y="0"/>
          <a:ext cx="0" cy="0"/>
          <a:chOff x="0" y="0"/>
          <a:chExt cx="0" cy="0"/>
        </a:xfrm>
      </p:grpSpPr>
      <p:sp>
        <p:nvSpPr>
          <p:cNvPr id="1359" name="Shape 1359"/>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360" name="Shape 1360"/>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61" name="Shape 1361"/>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362" name="Shape 136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474771006"/>
      </p:ext>
    </p:extLst>
  </p:cSld>
  <p:clrMapOvr>
    <a:masterClrMapping/>
  </p:clrMapOvr>
  <p:transition spd="med"/>
</p:sldLayout>
</file>

<file path=ppt/slideLayouts/slideLayout293.xml><?xml version="1.0" encoding="utf-8"?>
<p:sldLayout xmlns:a="http://schemas.openxmlformats.org/drawingml/2006/main" xmlns:r="http://schemas.openxmlformats.org/officeDocument/2006/relationships" xmlns:p="http://schemas.openxmlformats.org/presentationml/2006/main" type="tx">
  <p:cSld name="13_Picture with Caption">
    <p:spTree>
      <p:nvGrpSpPr>
        <p:cNvPr id="1" name=""/>
        <p:cNvGrpSpPr/>
        <p:nvPr/>
      </p:nvGrpSpPr>
      <p:grpSpPr>
        <a:xfrm>
          <a:off x="0" y="0"/>
          <a:ext cx="0" cy="0"/>
          <a:chOff x="0" y="0"/>
          <a:chExt cx="0" cy="0"/>
        </a:xfrm>
      </p:grpSpPr>
      <p:sp>
        <p:nvSpPr>
          <p:cNvPr id="1369" name="Shape 1369"/>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370" name="Shape 1370"/>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371" name="Shape 1371"/>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72" name="Shape 1372"/>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43075971"/>
      </p:ext>
    </p:extLst>
  </p:cSld>
  <p:clrMapOvr>
    <a:masterClrMapping/>
  </p:clrMapOvr>
  <p:transition spd="med"/>
</p:sldLayout>
</file>

<file path=ppt/slideLayouts/slideLayout294.xml><?xml version="1.0" encoding="utf-8"?>
<p:sldLayout xmlns:a="http://schemas.openxmlformats.org/drawingml/2006/main" xmlns:r="http://schemas.openxmlformats.org/officeDocument/2006/relationships" xmlns:p="http://schemas.openxmlformats.org/presentationml/2006/main" type="tx">
  <p:cSld name="13_Title and Vertical Text">
    <p:spTree>
      <p:nvGrpSpPr>
        <p:cNvPr id="1" name=""/>
        <p:cNvGrpSpPr/>
        <p:nvPr/>
      </p:nvGrpSpPr>
      <p:grpSpPr>
        <a:xfrm>
          <a:off x="0" y="0"/>
          <a:ext cx="0" cy="0"/>
          <a:chOff x="0" y="0"/>
          <a:chExt cx="0" cy="0"/>
        </a:xfrm>
      </p:grpSpPr>
      <p:sp>
        <p:nvSpPr>
          <p:cNvPr id="1379" name="Shape 1379"/>
          <p:cNvSpPr>
            <a:spLocks noGrp="1"/>
          </p:cNvSpPr>
          <p:nvPr>
            <p:ph type="title"/>
          </p:nvPr>
        </p:nvSpPr>
        <p:spPr>
          <a:prstGeom prst="rect">
            <a:avLst/>
          </a:prstGeom>
        </p:spPr>
        <p:txBody>
          <a:bodyPr/>
          <a:lstStyle/>
          <a:p>
            <a:r>
              <a:rPr lang="en-US"/>
              <a:t>Click to edit Master title style</a:t>
            </a:r>
            <a:endParaRPr/>
          </a:p>
        </p:txBody>
      </p:sp>
      <p:sp>
        <p:nvSpPr>
          <p:cNvPr id="1380" name="Shape 1380"/>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81" name="Shape 138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68350391"/>
      </p:ext>
    </p:extLst>
  </p:cSld>
  <p:clrMapOvr>
    <a:masterClrMapping/>
  </p:clrMapOvr>
  <p:transition spd="med"/>
</p:sldLayout>
</file>

<file path=ppt/slideLayouts/slideLayout295.xml><?xml version="1.0" encoding="utf-8"?>
<p:sldLayout xmlns:a="http://schemas.openxmlformats.org/drawingml/2006/main" xmlns:r="http://schemas.openxmlformats.org/officeDocument/2006/relationships" xmlns:p="http://schemas.openxmlformats.org/presentationml/2006/main" type="tx">
  <p:cSld name="13_Vertical Title and Text">
    <p:spTree>
      <p:nvGrpSpPr>
        <p:cNvPr id="1" name=""/>
        <p:cNvGrpSpPr/>
        <p:nvPr/>
      </p:nvGrpSpPr>
      <p:grpSpPr>
        <a:xfrm>
          <a:off x="0" y="0"/>
          <a:ext cx="0" cy="0"/>
          <a:chOff x="0" y="0"/>
          <a:chExt cx="0" cy="0"/>
        </a:xfrm>
      </p:grpSpPr>
      <p:sp>
        <p:nvSpPr>
          <p:cNvPr id="1388" name="Shape 1388"/>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389" name="Shape 1389"/>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90" name="Shape 139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57244982"/>
      </p:ext>
    </p:extLst>
  </p:cSld>
  <p:clrMapOvr>
    <a:masterClrMapping/>
  </p:clrMapOvr>
  <p:transition spd="med"/>
</p:sldLayout>
</file>

<file path=ppt/slideLayouts/slideLayout296.xml><?xml version="1.0" encoding="utf-8"?>
<p:sldLayout xmlns:a="http://schemas.openxmlformats.org/drawingml/2006/main" xmlns:r="http://schemas.openxmlformats.org/officeDocument/2006/relationships" xmlns:p="http://schemas.openxmlformats.org/presentationml/2006/main" type="tx">
  <p:cSld name="13_Title Slide">
    <p:spTree>
      <p:nvGrpSpPr>
        <p:cNvPr id="1" name=""/>
        <p:cNvGrpSpPr/>
        <p:nvPr/>
      </p:nvGrpSpPr>
      <p:grpSpPr>
        <a:xfrm>
          <a:off x="0" y="0"/>
          <a:ext cx="0" cy="0"/>
          <a:chOff x="0" y="0"/>
          <a:chExt cx="0" cy="0"/>
        </a:xfrm>
      </p:grpSpPr>
      <p:sp>
        <p:nvSpPr>
          <p:cNvPr id="1397" name="Shape 1397"/>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1398" name="Shape 1398"/>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99" name="Shape 139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3055069998"/>
      </p:ext>
    </p:extLst>
  </p:cSld>
  <p:clrMapOvr>
    <a:masterClrMapping/>
  </p:clrMapOvr>
  <p:transition spd="med"/>
</p:sldLayout>
</file>

<file path=ppt/slideLayouts/slideLayout297.xml><?xml version="1.0" encoding="utf-8"?>
<p:sldLayout xmlns:a="http://schemas.openxmlformats.org/drawingml/2006/main" xmlns:r="http://schemas.openxmlformats.org/officeDocument/2006/relationships" xmlns:p="http://schemas.openxmlformats.org/presentationml/2006/main" type="tx">
  <p:cSld name="14_Section Header">
    <p:spTree>
      <p:nvGrpSpPr>
        <p:cNvPr id="1" name=""/>
        <p:cNvGrpSpPr/>
        <p:nvPr/>
      </p:nvGrpSpPr>
      <p:grpSpPr>
        <a:xfrm>
          <a:off x="0" y="0"/>
          <a:ext cx="0" cy="0"/>
          <a:chOff x="0" y="0"/>
          <a:chExt cx="0" cy="0"/>
        </a:xfrm>
      </p:grpSpPr>
      <p:sp>
        <p:nvSpPr>
          <p:cNvPr id="1415" name="Shape 1415"/>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416" name="Shape 1416"/>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17" name="Shape 1417"/>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4292309464"/>
      </p:ext>
    </p:extLst>
  </p:cSld>
  <p:clrMapOvr>
    <a:masterClrMapping/>
  </p:clrMapOvr>
  <p:transition spd="med"/>
</p:sldLayout>
</file>

<file path=ppt/slideLayouts/slideLayout298.xml><?xml version="1.0" encoding="utf-8"?>
<p:sldLayout xmlns:a="http://schemas.openxmlformats.org/drawingml/2006/main" xmlns:r="http://schemas.openxmlformats.org/officeDocument/2006/relationships" xmlns:p="http://schemas.openxmlformats.org/presentationml/2006/main" type="tx">
  <p:cSld name="14_Two Content">
    <p:spTree>
      <p:nvGrpSpPr>
        <p:cNvPr id="1" name=""/>
        <p:cNvGrpSpPr/>
        <p:nvPr/>
      </p:nvGrpSpPr>
      <p:grpSpPr>
        <a:xfrm>
          <a:off x="0" y="0"/>
          <a:ext cx="0" cy="0"/>
          <a:chOff x="0" y="0"/>
          <a:chExt cx="0" cy="0"/>
        </a:xfrm>
      </p:grpSpPr>
      <p:sp>
        <p:nvSpPr>
          <p:cNvPr id="1424" name="Shape 1424"/>
          <p:cNvSpPr>
            <a:spLocks noGrp="1"/>
          </p:cNvSpPr>
          <p:nvPr>
            <p:ph type="title"/>
          </p:nvPr>
        </p:nvSpPr>
        <p:spPr>
          <a:prstGeom prst="rect">
            <a:avLst/>
          </a:prstGeom>
        </p:spPr>
        <p:txBody>
          <a:bodyPr/>
          <a:lstStyle/>
          <a:p>
            <a:r>
              <a:rPr lang="en-US"/>
              <a:t>Click to edit Master title style</a:t>
            </a:r>
            <a:endParaRPr/>
          </a:p>
        </p:txBody>
      </p:sp>
      <p:sp>
        <p:nvSpPr>
          <p:cNvPr id="1425" name="Shape 1425"/>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26" name="Shape 142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127774055"/>
      </p:ext>
    </p:extLst>
  </p:cSld>
  <p:clrMapOvr>
    <a:masterClrMapping/>
  </p:clrMapOvr>
  <p:transition spd="med"/>
</p:sldLayout>
</file>

<file path=ppt/slideLayouts/slideLayout299.xml><?xml version="1.0" encoding="utf-8"?>
<p:sldLayout xmlns:a="http://schemas.openxmlformats.org/drawingml/2006/main" xmlns:r="http://schemas.openxmlformats.org/officeDocument/2006/relationships" xmlns:p="http://schemas.openxmlformats.org/presentationml/2006/main" type="tx">
  <p:cSld name="14_Comparison">
    <p:spTree>
      <p:nvGrpSpPr>
        <p:cNvPr id="1" name=""/>
        <p:cNvGrpSpPr/>
        <p:nvPr/>
      </p:nvGrpSpPr>
      <p:grpSpPr>
        <a:xfrm>
          <a:off x="0" y="0"/>
          <a:ext cx="0" cy="0"/>
          <a:chOff x="0" y="0"/>
          <a:chExt cx="0" cy="0"/>
        </a:xfrm>
      </p:grpSpPr>
      <p:sp>
        <p:nvSpPr>
          <p:cNvPr id="1433" name="Shape 1433"/>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1434" name="Shape 1434"/>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35" name="Shape 1435"/>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1436" name="Shape 1436"/>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9442128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rPr lang="en-US"/>
              <a:t>Click to edit Master title style</a:t>
            </a:r>
            <a:endParaRPr/>
          </a:p>
        </p:txBody>
      </p:sp>
      <p:sp>
        <p:nvSpPr>
          <p:cNvPr id="39" name="Shape 39"/>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Shape 4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59443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26" name="Shape 326"/>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327" name="Shape 327"/>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8" name="Shape 32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65425324"/>
      </p:ext>
    </p:extLst>
  </p:cSld>
  <p:clrMapOvr>
    <a:masterClrMapping/>
  </p:clrMapOvr>
  <p:transition spd="med"/>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13_Title Only">
    <p:spTree>
      <p:nvGrpSpPr>
        <p:cNvPr id="1" name=""/>
        <p:cNvGrpSpPr/>
        <p:nvPr/>
      </p:nvGrpSpPr>
      <p:grpSpPr>
        <a:xfrm>
          <a:off x="0" y="0"/>
          <a:ext cx="0" cy="0"/>
          <a:chOff x="0" y="0"/>
          <a:chExt cx="0" cy="0"/>
        </a:xfrm>
      </p:grpSpPr>
      <p:sp>
        <p:nvSpPr>
          <p:cNvPr id="1443" name="Shape 1443"/>
          <p:cNvSpPr>
            <a:spLocks noGrp="1"/>
          </p:cNvSpPr>
          <p:nvPr>
            <p:ph type="title"/>
          </p:nvPr>
        </p:nvSpPr>
        <p:spPr>
          <a:prstGeom prst="rect">
            <a:avLst/>
          </a:prstGeom>
        </p:spPr>
        <p:txBody>
          <a:bodyPr/>
          <a:lstStyle/>
          <a:p>
            <a:r>
              <a:rPr lang="en-US"/>
              <a:t>Click to edit Master title style</a:t>
            </a:r>
            <a:endParaRPr/>
          </a:p>
        </p:txBody>
      </p:sp>
      <p:sp>
        <p:nvSpPr>
          <p:cNvPr id="1444" name="Shape 1444"/>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503525043"/>
      </p:ext>
    </p:extLst>
  </p:cSld>
  <p:clrMapOvr>
    <a:masterClrMapping/>
  </p:clrMapOvr>
  <p:transition spd="med"/>
</p:sldLayout>
</file>

<file path=ppt/slideLayouts/slideLayout301.xml><?xml version="1.0" encoding="utf-8"?>
<p:sldLayout xmlns:a="http://schemas.openxmlformats.org/drawingml/2006/main" xmlns:r="http://schemas.openxmlformats.org/officeDocument/2006/relationships" xmlns:p="http://schemas.openxmlformats.org/presentationml/2006/main" type="tx">
  <p:cSld name="14_Blank">
    <p:spTree>
      <p:nvGrpSpPr>
        <p:cNvPr id="1" name=""/>
        <p:cNvGrpSpPr/>
        <p:nvPr/>
      </p:nvGrpSpPr>
      <p:grpSpPr>
        <a:xfrm>
          <a:off x="0" y="0"/>
          <a:ext cx="0" cy="0"/>
          <a:chOff x="0" y="0"/>
          <a:chExt cx="0" cy="0"/>
        </a:xfrm>
      </p:grpSpPr>
      <p:sp>
        <p:nvSpPr>
          <p:cNvPr id="1451" name="Shape 145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65675932"/>
      </p:ext>
    </p:extLst>
  </p:cSld>
  <p:clrMapOvr>
    <a:masterClrMapping/>
  </p:clrMapOvr>
  <p:transition spd="med"/>
</p:sldLayout>
</file>

<file path=ppt/slideLayouts/slideLayout302.xml><?xml version="1.0" encoding="utf-8"?>
<p:sldLayout xmlns:a="http://schemas.openxmlformats.org/drawingml/2006/main" xmlns:r="http://schemas.openxmlformats.org/officeDocument/2006/relationships" xmlns:p="http://schemas.openxmlformats.org/presentationml/2006/main" type="tx">
  <p:cSld name="14_Content with Caption">
    <p:spTree>
      <p:nvGrpSpPr>
        <p:cNvPr id="1" name=""/>
        <p:cNvGrpSpPr/>
        <p:nvPr/>
      </p:nvGrpSpPr>
      <p:grpSpPr>
        <a:xfrm>
          <a:off x="0" y="0"/>
          <a:ext cx="0" cy="0"/>
          <a:chOff x="0" y="0"/>
          <a:chExt cx="0" cy="0"/>
        </a:xfrm>
      </p:grpSpPr>
      <p:sp>
        <p:nvSpPr>
          <p:cNvPr id="1458" name="Shape 1458"/>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1459" name="Shape 1459"/>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60" name="Shape 1460"/>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1461" name="Shape 146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2362174371"/>
      </p:ext>
    </p:extLst>
  </p:cSld>
  <p:clrMapOvr>
    <a:masterClrMapping/>
  </p:clrMapOvr>
  <p:transition spd="med"/>
</p:sldLayout>
</file>

<file path=ppt/slideLayouts/slideLayout303.xml><?xml version="1.0" encoding="utf-8"?>
<p:sldLayout xmlns:a="http://schemas.openxmlformats.org/drawingml/2006/main" xmlns:r="http://schemas.openxmlformats.org/officeDocument/2006/relationships" xmlns:p="http://schemas.openxmlformats.org/presentationml/2006/main" type="tx">
  <p:cSld name="14_Picture with Caption">
    <p:spTree>
      <p:nvGrpSpPr>
        <p:cNvPr id="1" name=""/>
        <p:cNvGrpSpPr/>
        <p:nvPr/>
      </p:nvGrpSpPr>
      <p:grpSpPr>
        <a:xfrm>
          <a:off x="0" y="0"/>
          <a:ext cx="0" cy="0"/>
          <a:chOff x="0" y="0"/>
          <a:chExt cx="0" cy="0"/>
        </a:xfrm>
      </p:grpSpPr>
      <p:sp>
        <p:nvSpPr>
          <p:cNvPr id="1468" name="Shape 1468"/>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1469" name="Shape 1469"/>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1470" name="Shape 1470"/>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71" name="Shape 1471"/>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736693419"/>
      </p:ext>
    </p:extLst>
  </p:cSld>
  <p:clrMapOvr>
    <a:masterClrMapping/>
  </p:clrMapOvr>
  <p:transition spd="med"/>
</p:sldLayout>
</file>

<file path=ppt/slideLayouts/slideLayout304.xml><?xml version="1.0" encoding="utf-8"?>
<p:sldLayout xmlns:a="http://schemas.openxmlformats.org/drawingml/2006/main" xmlns:r="http://schemas.openxmlformats.org/officeDocument/2006/relationships" xmlns:p="http://schemas.openxmlformats.org/presentationml/2006/main" type="tx">
  <p:cSld name="14_Title and Vertical Text">
    <p:spTree>
      <p:nvGrpSpPr>
        <p:cNvPr id="1" name=""/>
        <p:cNvGrpSpPr/>
        <p:nvPr/>
      </p:nvGrpSpPr>
      <p:grpSpPr>
        <a:xfrm>
          <a:off x="0" y="0"/>
          <a:ext cx="0" cy="0"/>
          <a:chOff x="0" y="0"/>
          <a:chExt cx="0" cy="0"/>
        </a:xfrm>
      </p:grpSpPr>
      <p:sp>
        <p:nvSpPr>
          <p:cNvPr id="1478" name="Shape 1478"/>
          <p:cNvSpPr>
            <a:spLocks noGrp="1"/>
          </p:cNvSpPr>
          <p:nvPr>
            <p:ph type="title"/>
          </p:nvPr>
        </p:nvSpPr>
        <p:spPr>
          <a:prstGeom prst="rect">
            <a:avLst/>
          </a:prstGeom>
        </p:spPr>
        <p:txBody>
          <a:bodyPr/>
          <a:lstStyle/>
          <a:p>
            <a:r>
              <a:rPr lang="en-US"/>
              <a:t>Click to edit Master title style</a:t>
            </a:r>
            <a:endParaRPr/>
          </a:p>
        </p:txBody>
      </p:sp>
      <p:sp>
        <p:nvSpPr>
          <p:cNvPr id="1479" name="Shape 147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0" name="Shape 1480"/>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1226078942"/>
      </p:ext>
    </p:extLst>
  </p:cSld>
  <p:clrMapOvr>
    <a:masterClrMapping/>
  </p:clrMapOvr>
  <p:transition spd="med"/>
</p:sldLayout>
</file>

<file path=ppt/slideLayouts/slideLayout305.xml><?xml version="1.0" encoding="utf-8"?>
<p:sldLayout xmlns:a="http://schemas.openxmlformats.org/drawingml/2006/main" xmlns:r="http://schemas.openxmlformats.org/officeDocument/2006/relationships" xmlns:p="http://schemas.openxmlformats.org/presentationml/2006/main" type="tx">
  <p:cSld name="14_Vertical Title and Text">
    <p:spTree>
      <p:nvGrpSpPr>
        <p:cNvPr id="1" name=""/>
        <p:cNvGrpSpPr/>
        <p:nvPr/>
      </p:nvGrpSpPr>
      <p:grpSpPr>
        <a:xfrm>
          <a:off x="0" y="0"/>
          <a:ext cx="0" cy="0"/>
          <a:chOff x="0" y="0"/>
          <a:chExt cx="0" cy="0"/>
        </a:xfrm>
      </p:grpSpPr>
      <p:sp>
        <p:nvSpPr>
          <p:cNvPr id="1487" name="Shape 1487"/>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488" name="Shape 1488"/>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9" name="Shape 1489"/>
          <p:cNvSpPr>
            <a:spLocks noGrp="1"/>
          </p:cNvSpPr>
          <p:nvPr>
            <p:ph type="sldNum" sz="quarter" idx="2"/>
          </p:nvPr>
        </p:nvSpPr>
        <p:spPr>
          <a:prstGeom prst="rect">
            <a:avLst/>
          </a:prstGeom>
        </p:spPr>
        <p:txBody>
          <a:bodyPr/>
          <a:lstStyle/>
          <a:p>
            <a:fld id="{7F010667-BC9F-4994-ACEF-5DF0EC7AF02A}" type="slidenum">
              <a:rPr lang="en-ZA" smtClean="0"/>
              <a:t>‹#›</a:t>
            </a:fld>
            <a:endParaRPr lang="en-ZA" dirty="0"/>
          </a:p>
        </p:txBody>
      </p:sp>
    </p:spTree>
    <p:extLst>
      <p:ext uri="{BB962C8B-B14F-4D97-AF65-F5344CB8AC3E}">
        <p14:creationId xmlns:p14="http://schemas.microsoft.com/office/powerpoint/2010/main" val="787290198"/>
      </p:ext>
    </p:extLst>
  </p:cSld>
  <p:clrMapOvr>
    <a:masterClrMapping/>
  </p:clrMapOvr>
  <p:transition spd="med"/>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endParaRPr lang="en-ZA" dirty="0"/>
          </a:p>
        </p:txBody>
      </p:sp>
      <p:sp>
        <p:nvSpPr>
          <p:cNvPr id="5" name="Footer Placeholder 4"/>
          <p:cNvSpPr>
            <a:spLocks noGrp="1"/>
          </p:cNvSpPr>
          <p:nvPr>
            <p:ph type="ftr" sz="quarter" idx="11"/>
          </p:nvPr>
        </p:nvSpPr>
        <p:spPr>
          <a:xfrm>
            <a:off x="2630197" y="6108174"/>
            <a:ext cx="7086023" cy="365125"/>
          </a:xfrm>
        </p:spPr>
        <p:txBody>
          <a:bodyPr/>
          <a:lstStyle/>
          <a:p>
            <a:endParaRPr lang="en-ZA" dirty="0"/>
          </a:p>
        </p:txBody>
      </p:sp>
      <p:sp>
        <p:nvSpPr>
          <p:cNvPr id="6" name="Slide Number Placeholder 5"/>
          <p:cNvSpPr>
            <a:spLocks noGrp="1"/>
          </p:cNvSpPr>
          <p:nvPr>
            <p:ph type="sldNum" sz="quarter" idx="12"/>
          </p:nvPr>
        </p:nvSpPr>
        <p:spPr>
          <a:xfrm>
            <a:off x="11332976" y="6108174"/>
            <a:ext cx="249425" cy="253916"/>
          </a:xfrm>
        </p:spPr>
        <p:txBody>
          <a:bodyPr/>
          <a:lstStyle/>
          <a:p>
            <a:fld id="{C01A4BFB-A97C-482E-AF32-331686412DE5}" type="slidenum">
              <a:rPr lang="en-ZA" smtClean="0"/>
              <a:t>‹#›</a:t>
            </a:fld>
            <a:endParaRPr lang="en-ZA" dirty="0"/>
          </a:p>
        </p:txBody>
      </p:sp>
    </p:spTree>
    <p:extLst>
      <p:ext uri="{BB962C8B-B14F-4D97-AF65-F5344CB8AC3E}">
        <p14:creationId xmlns:p14="http://schemas.microsoft.com/office/powerpoint/2010/main" val="5089695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77EC7B-772B-4A7B-AF5A-0220222A3E3B}" type="slidenum">
              <a:rPr lang="en-US"/>
              <a:pPr>
                <a:defRPr/>
              </a:pPr>
              <a:t>‹#›</a:t>
            </a:fld>
            <a:endParaRPr lang="en-US" dirty="0"/>
          </a:p>
        </p:txBody>
      </p:sp>
    </p:spTree>
    <p:extLst>
      <p:ext uri="{BB962C8B-B14F-4D97-AF65-F5344CB8AC3E}">
        <p14:creationId xmlns:p14="http://schemas.microsoft.com/office/powerpoint/2010/main" val="59458991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62970B-E9C8-4B7D-949D-B5D62D0B0A91}" type="slidenum">
              <a:rPr lang="en-US"/>
              <a:pPr>
                <a:defRPr/>
              </a:pPr>
              <a:t>‹#›</a:t>
            </a:fld>
            <a:endParaRPr lang="en-US" dirty="0"/>
          </a:p>
        </p:txBody>
      </p:sp>
    </p:spTree>
    <p:extLst>
      <p:ext uri="{BB962C8B-B14F-4D97-AF65-F5344CB8AC3E}">
        <p14:creationId xmlns:p14="http://schemas.microsoft.com/office/powerpoint/2010/main" val="401107574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12810C-D264-4810-A50D-B1ACF54EBE0E}" type="slidenum">
              <a:rPr lang="en-US"/>
              <a:pPr>
                <a:defRPr/>
              </a:pPr>
              <a:t>‹#›</a:t>
            </a:fld>
            <a:endParaRPr lang="en-US" dirty="0"/>
          </a:p>
        </p:txBody>
      </p:sp>
    </p:spTree>
    <p:extLst>
      <p:ext uri="{BB962C8B-B14F-4D97-AF65-F5344CB8AC3E}">
        <p14:creationId xmlns:p14="http://schemas.microsoft.com/office/powerpoint/2010/main" val="247891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35" name="Shape 335"/>
          <p:cNvSpPr>
            <a:spLocks noGrp="1"/>
          </p:cNvSpPr>
          <p:nvPr>
            <p:ph type="title"/>
          </p:nvPr>
        </p:nvSpPr>
        <p:spPr>
          <a:prstGeom prst="rect">
            <a:avLst/>
          </a:prstGeom>
        </p:spPr>
        <p:txBody>
          <a:bodyPr/>
          <a:lstStyle/>
          <a:p>
            <a:r>
              <a:rPr lang="en-US"/>
              <a:t>Click to edit Master title style</a:t>
            </a:r>
            <a:endParaRPr/>
          </a:p>
        </p:txBody>
      </p:sp>
      <p:sp>
        <p:nvSpPr>
          <p:cNvPr id="336" name="Shape 336"/>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37" name="Shape 33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051664050"/>
      </p:ext>
    </p:extLst>
  </p:cSld>
  <p:clrMapOvr>
    <a:masterClrMapping/>
  </p:clrMapOvr>
  <p:transition spd="med"/>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8C91DF-2916-4F05-80BE-DD40A79C0AB1}" type="slidenum">
              <a:rPr lang="en-US"/>
              <a:pPr>
                <a:defRPr/>
              </a:pPr>
              <a:t>‹#›</a:t>
            </a:fld>
            <a:endParaRPr lang="en-US" dirty="0"/>
          </a:p>
        </p:txBody>
      </p:sp>
    </p:spTree>
    <p:extLst>
      <p:ext uri="{BB962C8B-B14F-4D97-AF65-F5344CB8AC3E}">
        <p14:creationId xmlns:p14="http://schemas.microsoft.com/office/powerpoint/2010/main" val="271512977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61F1D21-B400-4FB6-8944-1B14BE494B0D}" type="slidenum">
              <a:rPr lang="en-US"/>
              <a:pPr>
                <a:defRPr/>
              </a:pPr>
              <a:t>‹#›</a:t>
            </a:fld>
            <a:endParaRPr lang="en-US" dirty="0"/>
          </a:p>
        </p:txBody>
      </p:sp>
    </p:spTree>
    <p:extLst>
      <p:ext uri="{BB962C8B-B14F-4D97-AF65-F5344CB8AC3E}">
        <p14:creationId xmlns:p14="http://schemas.microsoft.com/office/powerpoint/2010/main" val="31898444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6B753E1-8FA7-4D77-AC31-39B8DDD9D83D}" type="slidenum">
              <a:rPr lang="en-US"/>
              <a:pPr>
                <a:defRPr/>
              </a:pPr>
              <a:t>‹#›</a:t>
            </a:fld>
            <a:endParaRPr lang="en-US" dirty="0"/>
          </a:p>
        </p:txBody>
      </p:sp>
    </p:spTree>
    <p:extLst>
      <p:ext uri="{BB962C8B-B14F-4D97-AF65-F5344CB8AC3E}">
        <p14:creationId xmlns:p14="http://schemas.microsoft.com/office/powerpoint/2010/main" val="81614720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C733DDB-4248-4225-8AD2-5F0B67387912}" type="slidenum">
              <a:rPr lang="en-US"/>
              <a:pPr>
                <a:defRPr/>
              </a:pPr>
              <a:t>‹#›</a:t>
            </a:fld>
            <a:endParaRPr lang="en-US" dirty="0"/>
          </a:p>
        </p:txBody>
      </p:sp>
    </p:spTree>
    <p:extLst>
      <p:ext uri="{BB962C8B-B14F-4D97-AF65-F5344CB8AC3E}">
        <p14:creationId xmlns:p14="http://schemas.microsoft.com/office/powerpoint/2010/main" val="317511106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BB9203-5C86-4F35-B184-A805D65A186C}" type="slidenum">
              <a:rPr lang="en-US"/>
              <a:pPr>
                <a:defRPr/>
              </a:pPr>
              <a:t>‹#›</a:t>
            </a:fld>
            <a:endParaRPr lang="en-US" dirty="0"/>
          </a:p>
        </p:txBody>
      </p:sp>
    </p:spTree>
    <p:extLst>
      <p:ext uri="{BB962C8B-B14F-4D97-AF65-F5344CB8AC3E}">
        <p14:creationId xmlns:p14="http://schemas.microsoft.com/office/powerpoint/2010/main" val="111688902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029C73-B276-4F0F-9ABD-3AA04E997EB1}" type="slidenum">
              <a:rPr lang="en-US"/>
              <a:pPr>
                <a:defRPr/>
              </a:pPr>
              <a:t>‹#›</a:t>
            </a:fld>
            <a:endParaRPr lang="en-US" dirty="0"/>
          </a:p>
        </p:txBody>
      </p:sp>
    </p:spTree>
    <p:extLst>
      <p:ext uri="{BB962C8B-B14F-4D97-AF65-F5344CB8AC3E}">
        <p14:creationId xmlns:p14="http://schemas.microsoft.com/office/powerpoint/2010/main" val="37892200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3A9F5D-FF06-4AB0-A7DB-45E5BCD0F3A6}" type="slidenum">
              <a:rPr lang="en-US"/>
              <a:pPr>
                <a:defRPr/>
              </a:pPr>
              <a:t>‹#›</a:t>
            </a:fld>
            <a:endParaRPr lang="en-US" dirty="0"/>
          </a:p>
        </p:txBody>
      </p:sp>
    </p:spTree>
    <p:extLst>
      <p:ext uri="{BB962C8B-B14F-4D97-AF65-F5344CB8AC3E}">
        <p14:creationId xmlns:p14="http://schemas.microsoft.com/office/powerpoint/2010/main" val="306362021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CFEFA7-D21B-4E72-A33F-CF27AEA1E972}" type="slidenum">
              <a:rPr lang="en-US"/>
              <a:pPr>
                <a:defRPr/>
              </a:pPr>
              <a:t>‹#›</a:t>
            </a:fld>
            <a:endParaRPr lang="en-US" dirty="0"/>
          </a:p>
        </p:txBody>
      </p:sp>
    </p:spTree>
    <p:extLst>
      <p:ext uri="{BB962C8B-B14F-4D97-AF65-F5344CB8AC3E}">
        <p14:creationId xmlns:p14="http://schemas.microsoft.com/office/powerpoint/2010/main" val="275496210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14400" y="2130425"/>
            <a:ext cx="10363200" cy="1470026"/>
          </a:xfrm>
          <a:prstGeom prst="rect">
            <a:avLst/>
          </a:prstGeom>
        </p:spPr>
        <p:txBody>
          <a:bodyPr/>
          <a:lstStyle/>
          <a:p>
            <a:r>
              <a:t>Title Text</a:t>
            </a:r>
          </a:p>
        </p:txBody>
      </p:sp>
      <p:sp>
        <p:nvSpPr>
          <p:cNvPr id="12" name="Shape 12"/>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489675176"/>
      </p:ext>
    </p:extLst>
  </p:cSld>
  <p:clrMapOvr>
    <a:masterClrMapping/>
  </p:clrMapOvr>
  <p:transition spd="med"/>
</p:sldLayout>
</file>

<file path=ppt/slideLayouts/slideLayout3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92950756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44" name="Shape 344"/>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345" name="Shape 345"/>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6" name="Shape 346"/>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347" name="Shape 34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09390403"/>
      </p:ext>
    </p:extLst>
  </p:cSld>
  <p:clrMapOvr>
    <a:masterClrMapping/>
  </p:clrMapOvr>
  <p:transition spd="med"/>
</p:sldLayout>
</file>

<file path=ppt/slideLayouts/slideLayout32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11412492"/>
      </p:ext>
    </p:extLst>
  </p:cSld>
  <p:clrMapOvr>
    <a:masterClrMapping/>
  </p:clrMapOvr>
  <p:transition spd="med"/>
</p:sldLayout>
</file>

<file path=ppt/slideLayouts/slideLayout3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84" name="Shape 84"/>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853338967"/>
      </p:ext>
    </p:extLst>
  </p:cSld>
  <p:clrMapOvr>
    <a:masterClrMapping/>
  </p:clrMapOvr>
  <p:transition spd="med"/>
</p:sldLayout>
</file>

<file path=ppt/slideLayouts/slideLayout3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686800" y="609600"/>
            <a:ext cx="2590800" cy="5486400"/>
          </a:xfrm>
          <a:prstGeom prst="rect">
            <a:avLst/>
          </a:prstGeom>
        </p:spPr>
        <p:txBody>
          <a:bodyPr/>
          <a:lstStyle/>
          <a:p>
            <a:r>
              <a:t>Title Text</a:t>
            </a:r>
          </a:p>
        </p:txBody>
      </p:sp>
      <p:sp>
        <p:nvSpPr>
          <p:cNvPr id="102" name="Shape 102"/>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085920304"/>
      </p:ext>
    </p:extLst>
  </p:cSld>
  <p:clrMapOvr>
    <a:masterClrMapping/>
  </p:clrMapOvr>
  <p:transition spd="med"/>
</p:sldLayout>
</file>

<file path=ppt/slideLayouts/slideLayout323.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Shape 171"/>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172" name="Shape 172"/>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3" name="Shape 173"/>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174" name="Shape 17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865655084"/>
      </p:ext>
    </p:extLst>
  </p:cSld>
  <p:clrMapOvr>
    <a:masterClrMapping/>
  </p:clrMapOvr>
  <p:transition spd="med"/>
</p:sldLayout>
</file>

<file path=ppt/slideLayouts/slideLayout324.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Shape 181"/>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182" name="Shape 182"/>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183" name="Shape 183"/>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hape 18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73720299"/>
      </p:ext>
    </p:extLst>
  </p:cSld>
  <p:clrMapOvr>
    <a:masterClrMapping/>
  </p:clrMapOvr>
  <p:transition spd="med"/>
</p:sldLayout>
</file>

<file path=ppt/slideLayouts/slideLayout325.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Shape 200"/>
          <p:cNvSpPr>
            <a:spLocks noGrp="1"/>
          </p:cNvSpPr>
          <p:nvPr>
            <p:ph type="title"/>
          </p:nvPr>
        </p:nvSpPr>
        <p:spPr>
          <a:xfrm>
            <a:off x="8686800" y="609600"/>
            <a:ext cx="2590800" cy="5486400"/>
          </a:xfrm>
          <a:prstGeom prst="rect">
            <a:avLst/>
          </a:prstGeom>
        </p:spPr>
        <p:txBody>
          <a:bodyPr/>
          <a:lstStyle/>
          <a:p>
            <a:r>
              <a:t>Title Text</a:t>
            </a:r>
          </a:p>
        </p:txBody>
      </p:sp>
      <p:sp>
        <p:nvSpPr>
          <p:cNvPr id="201" name="Shape 201"/>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02" name="Shape 20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0525083"/>
      </p:ext>
    </p:extLst>
  </p:cSld>
  <p:clrMapOvr>
    <a:masterClrMapping/>
  </p:clrMapOvr>
  <p:transition spd="med"/>
</p:sldLayout>
</file>

<file path=ppt/slideLayouts/slideLayout32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09" name="Shape 209"/>
          <p:cNvSpPr>
            <a:spLocks noGrp="1"/>
          </p:cNvSpPr>
          <p:nvPr>
            <p:ph type="title"/>
          </p:nvPr>
        </p:nvSpPr>
        <p:spPr>
          <a:xfrm>
            <a:off x="914400" y="2130425"/>
            <a:ext cx="10363200" cy="1470026"/>
          </a:xfrm>
          <a:prstGeom prst="rect">
            <a:avLst/>
          </a:prstGeom>
        </p:spPr>
        <p:txBody>
          <a:bodyPr/>
          <a:lstStyle/>
          <a:p>
            <a:r>
              <a:t>Title Text</a:t>
            </a:r>
          </a:p>
        </p:txBody>
      </p:sp>
      <p:sp>
        <p:nvSpPr>
          <p:cNvPr id="210" name="Shape 210"/>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211" name="Shape 21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24383578"/>
      </p:ext>
    </p:extLst>
  </p:cSld>
  <p:clrMapOvr>
    <a:masterClrMapping/>
  </p:clrMapOvr>
  <p:transition spd="med"/>
</p:sldLayout>
</file>

<file path=ppt/slideLayouts/slideLayout327.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p>
            <a:r>
              <a:t>Title Text</a:t>
            </a:r>
          </a:p>
        </p:txBody>
      </p:sp>
      <p:sp>
        <p:nvSpPr>
          <p:cNvPr id="219" name="Shape 219"/>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20" name="Shape 22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00407696"/>
      </p:ext>
    </p:extLst>
  </p:cSld>
  <p:clrMapOvr>
    <a:masterClrMapping/>
  </p:clrMapOvr>
  <p:transition spd="med"/>
</p:sldLayout>
</file>

<file path=ppt/slideLayouts/slideLayout328.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27" name="Shape 227"/>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228" name="Shape 228"/>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229" name="Shape 22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85375378"/>
      </p:ext>
    </p:extLst>
  </p:cSld>
  <p:clrMapOvr>
    <a:masterClrMapping/>
  </p:clrMapOvr>
  <p:transition spd="med"/>
</p:sldLayout>
</file>

<file path=ppt/slideLayouts/slideLayout329.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36" name="Shape 236"/>
          <p:cNvSpPr>
            <a:spLocks noGrp="1"/>
          </p:cNvSpPr>
          <p:nvPr>
            <p:ph type="title"/>
          </p:nvPr>
        </p:nvSpPr>
        <p:spPr>
          <a:prstGeom prst="rect">
            <a:avLst/>
          </a:prstGeom>
        </p:spPr>
        <p:txBody>
          <a:bodyPr/>
          <a:lstStyle/>
          <a:p>
            <a:r>
              <a:t>Title Text</a:t>
            </a:r>
          </a:p>
        </p:txBody>
      </p:sp>
      <p:sp>
        <p:nvSpPr>
          <p:cNvPr id="237" name="Shape 237"/>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38" name="Shape 23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4287067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54" name="Shape 354"/>
          <p:cNvSpPr>
            <a:spLocks noGrp="1"/>
          </p:cNvSpPr>
          <p:nvPr>
            <p:ph type="title"/>
          </p:nvPr>
        </p:nvSpPr>
        <p:spPr>
          <a:prstGeom prst="rect">
            <a:avLst/>
          </a:prstGeom>
        </p:spPr>
        <p:txBody>
          <a:bodyPr/>
          <a:lstStyle/>
          <a:p>
            <a:r>
              <a:rPr lang="en-US"/>
              <a:t>Click to edit Master title style</a:t>
            </a:r>
            <a:endParaRPr/>
          </a:p>
        </p:txBody>
      </p:sp>
      <p:sp>
        <p:nvSpPr>
          <p:cNvPr id="355" name="Shape 35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337088324"/>
      </p:ext>
    </p:extLst>
  </p:cSld>
  <p:clrMapOvr>
    <a:masterClrMapping/>
  </p:clrMapOvr>
  <p:transition spd="med"/>
</p:sldLayout>
</file>

<file path=ppt/slideLayouts/slideLayout330.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45" name="Shape 245"/>
          <p:cNvSpPr>
            <a:spLocks noGrp="1"/>
          </p:cNvSpPr>
          <p:nvPr>
            <p:ph type="title"/>
          </p:nvPr>
        </p:nvSpPr>
        <p:spPr>
          <a:xfrm>
            <a:off x="609600" y="274638"/>
            <a:ext cx="10972800" cy="1143001"/>
          </a:xfrm>
          <a:prstGeom prst="rect">
            <a:avLst/>
          </a:prstGeom>
        </p:spPr>
        <p:txBody>
          <a:bodyPr/>
          <a:lstStyle/>
          <a:p>
            <a:r>
              <a:t>Title Text</a:t>
            </a:r>
          </a:p>
        </p:txBody>
      </p:sp>
      <p:sp>
        <p:nvSpPr>
          <p:cNvPr id="246" name="Shape 246"/>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47" name="Shape 247"/>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248" name="Shape 24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51777914"/>
      </p:ext>
    </p:extLst>
  </p:cSld>
  <p:clrMapOvr>
    <a:masterClrMapping/>
  </p:clrMapOvr>
  <p:transition spd="med"/>
</p:sldLayout>
</file>

<file path=ppt/slideLayouts/slideLayout331.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t>Title Text</a:t>
            </a:r>
          </a:p>
        </p:txBody>
      </p:sp>
      <p:sp>
        <p:nvSpPr>
          <p:cNvPr id="256" name="Shape 25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003414437"/>
      </p:ext>
    </p:extLst>
  </p:cSld>
  <p:clrMapOvr>
    <a:masterClrMapping/>
  </p:clrMapOvr>
  <p:transition spd="med"/>
</p:sldLayout>
</file>

<file path=ppt/slideLayouts/slideLayout332.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63" name="Shape 26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01347339"/>
      </p:ext>
    </p:extLst>
  </p:cSld>
  <p:clrMapOvr>
    <a:masterClrMapping/>
  </p:clrMapOvr>
  <p:transition spd="med"/>
</p:sldLayout>
</file>

<file path=ppt/slideLayouts/slideLayout333.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0" name="Shape 270"/>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271" name="Shape 271"/>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72" name="Shape 272"/>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273" name="Shape 27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74115510"/>
      </p:ext>
    </p:extLst>
  </p:cSld>
  <p:clrMapOvr>
    <a:masterClrMapping/>
  </p:clrMapOvr>
  <p:transition spd="med"/>
</p:sldLayout>
</file>

<file path=ppt/slideLayouts/slideLayout334.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0" name="Shape 280"/>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281" name="Shape 281"/>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282" name="Shape 282"/>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028076309"/>
      </p:ext>
    </p:extLst>
  </p:cSld>
  <p:clrMapOvr>
    <a:masterClrMapping/>
  </p:clrMapOvr>
  <p:transition spd="med"/>
</p:sldLayout>
</file>

<file path=ppt/slideLayouts/slideLayout335.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299" name="Shape 299"/>
          <p:cNvSpPr>
            <a:spLocks noGrp="1"/>
          </p:cNvSpPr>
          <p:nvPr>
            <p:ph type="title"/>
          </p:nvPr>
        </p:nvSpPr>
        <p:spPr>
          <a:xfrm>
            <a:off x="8686800" y="609600"/>
            <a:ext cx="2590800" cy="5486400"/>
          </a:xfrm>
          <a:prstGeom prst="rect">
            <a:avLst/>
          </a:prstGeom>
        </p:spPr>
        <p:txBody>
          <a:bodyPr/>
          <a:lstStyle/>
          <a:p>
            <a:r>
              <a:t>Title Text</a:t>
            </a:r>
          </a:p>
        </p:txBody>
      </p:sp>
      <p:sp>
        <p:nvSpPr>
          <p:cNvPr id="300" name="Shape 300"/>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01" name="Shape 30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00357542"/>
      </p:ext>
    </p:extLst>
  </p:cSld>
  <p:clrMapOvr>
    <a:masterClrMapping/>
  </p:clrMapOvr>
  <p:transition spd="med"/>
</p:sldLayout>
</file>

<file path=ppt/slideLayouts/slideLayout336.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308" name="Shape 308"/>
          <p:cNvSpPr>
            <a:spLocks noGrp="1"/>
          </p:cNvSpPr>
          <p:nvPr>
            <p:ph type="title"/>
          </p:nvPr>
        </p:nvSpPr>
        <p:spPr>
          <a:xfrm>
            <a:off x="914400" y="2130425"/>
            <a:ext cx="10363200" cy="1470026"/>
          </a:xfrm>
          <a:prstGeom prst="rect">
            <a:avLst/>
          </a:prstGeom>
        </p:spPr>
        <p:txBody>
          <a:bodyPr/>
          <a:lstStyle/>
          <a:p>
            <a:r>
              <a:t>Title Text</a:t>
            </a:r>
          </a:p>
        </p:txBody>
      </p:sp>
      <p:sp>
        <p:nvSpPr>
          <p:cNvPr id="309" name="Shape 309"/>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310" name="Shape 31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07208090"/>
      </p:ext>
    </p:extLst>
  </p:cSld>
  <p:clrMapOvr>
    <a:masterClrMapping/>
  </p:clrMapOvr>
  <p:transition spd="med"/>
</p:sldLayout>
</file>

<file path=ppt/slideLayouts/slideLayout337.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26" name="Shape 326"/>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327" name="Shape 327"/>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28" name="Shape 32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00278783"/>
      </p:ext>
    </p:extLst>
  </p:cSld>
  <p:clrMapOvr>
    <a:masterClrMapping/>
  </p:clrMapOvr>
  <p:transition spd="med"/>
</p:sldLayout>
</file>

<file path=ppt/slideLayouts/slideLayout338.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35" name="Shape 335"/>
          <p:cNvSpPr>
            <a:spLocks noGrp="1"/>
          </p:cNvSpPr>
          <p:nvPr>
            <p:ph type="title"/>
          </p:nvPr>
        </p:nvSpPr>
        <p:spPr>
          <a:prstGeom prst="rect">
            <a:avLst/>
          </a:prstGeom>
        </p:spPr>
        <p:txBody>
          <a:bodyPr/>
          <a:lstStyle/>
          <a:p>
            <a:r>
              <a:t>Title Text</a:t>
            </a:r>
          </a:p>
        </p:txBody>
      </p:sp>
      <p:sp>
        <p:nvSpPr>
          <p:cNvPr id="336" name="Shape 336"/>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37" name="Shape 33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9955849"/>
      </p:ext>
    </p:extLst>
  </p:cSld>
  <p:clrMapOvr>
    <a:masterClrMapping/>
  </p:clrMapOvr>
  <p:transition spd="med"/>
</p:sldLayout>
</file>

<file path=ppt/slideLayouts/slideLayout339.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44" name="Shape 344"/>
          <p:cNvSpPr>
            <a:spLocks noGrp="1"/>
          </p:cNvSpPr>
          <p:nvPr>
            <p:ph type="title"/>
          </p:nvPr>
        </p:nvSpPr>
        <p:spPr>
          <a:xfrm>
            <a:off x="609600" y="274638"/>
            <a:ext cx="10972800" cy="1143001"/>
          </a:xfrm>
          <a:prstGeom prst="rect">
            <a:avLst/>
          </a:prstGeom>
        </p:spPr>
        <p:txBody>
          <a:bodyPr/>
          <a:lstStyle/>
          <a:p>
            <a:r>
              <a:t>Title Text</a:t>
            </a:r>
          </a:p>
        </p:txBody>
      </p:sp>
      <p:sp>
        <p:nvSpPr>
          <p:cNvPr id="345" name="Shape 345"/>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46" name="Shape 346"/>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347" name="Shape 34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7320167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549931342"/>
      </p:ext>
    </p:extLst>
  </p:cSld>
  <p:clrMapOvr>
    <a:masterClrMapping/>
  </p:clrMapOvr>
  <p:transition spd="med"/>
</p:sldLayout>
</file>

<file path=ppt/slideLayouts/slideLayout340.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42081796"/>
      </p:ext>
    </p:extLst>
  </p:cSld>
  <p:clrMapOvr>
    <a:masterClrMapping/>
  </p:clrMapOvr>
  <p:transition spd="med"/>
</p:sldLayout>
</file>

<file path=ppt/slideLayouts/slideLayout341.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69" name="Shape 369"/>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370" name="Shape 370"/>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71" name="Shape 371"/>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972211723"/>
      </p:ext>
    </p:extLst>
  </p:cSld>
  <p:clrMapOvr>
    <a:masterClrMapping/>
  </p:clrMapOvr>
  <p:transition spd="med"/>
</p:sldLayout>
</file>

<file path=ppt/slideLayouts/slideLayout342.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79" name="Shape 379"/>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380" name="Shape 380"/>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381" name="Shape 381"/>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382" name="Shape 38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241334880"/>
      </p:ext>
    </p:extLst>
  </p:cSld>
  <p:clrMapOvr>
    <a:masterClrMapping/>
  </p:clrMapOvr>
  <p:transition spd="med"/>
</p:sldLayout>
</file>

<file path=ppt/slideLayouts/slideLayout343.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89" name="Shape 389"/>
          <p:cNvSpPr>
            <a:spLocks noGrp="1"/>
          </p:cNvSpPr>
          <p:nvPr>
            <p:ph type="title"/>
          </p:nvPr>
        </p:nvSpPr>
        <p:spPr>
          <a:prstGeom prst="rect">
            <a:avLst/>
          </a:prstGeom>
        </p:spPr>
        <p:txBody>
          <a:bodyPr/>
          <a:lstStyle/>
          <a:p>
            <a:r>
              <a:t>Title Text</a:t>
            </a:r>
          </a:p>
        </p:txBody>
      </p:sp>
      <p:sp>
        <p:nvSpPr>
          <p:cNvPr id="390" name="Shape 390"/>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91" name="Shape 39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551801141"/>
      </p:ext>
    </p:extLst>
  </p:cSld>
  <p:clrMapOvr>
    <a:masterClrMapping/>
  </p:clrMapOvr>
  <p:transition spd="med"/>
</p:sldLayout>
</file>

<file path=ppt/slideLayouts/slideLayout344.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398" name="Shape 398"/>
          <p:cNvSpPr>
            <a:spLocks noGrp="1"/>
          </p:cNvSpPr>
          <p:nvPr>
            <p:ph type="title"/>
          </p:nvPr>
        </p:nvSpPr>
        <p:spPr>
          <a:xfrm>
            <a:off x="8686800" y="609600"/>
            <a:ext cx="2590800" cy="5486400"/>
          </a:xfrm>
          <a:prstGeom prst="rect">
            <a:avLst/>
          </a:prstGeom>
        </p:spPr>
        <p:txBody>
          <a:bodyPr/>
          <a:lstStyle/>
          <a:p>
            <a:r>
              <a:t>Title Text</a:t>
            </a:r>
          </a:p>
        </p:txBody>
      </p:sp>
      <p:sp>
        <p:nvSpPr>
          <p:cNvPr id="399" name="Shape 399"/>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0" name="Shape 40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855387153"/>
      </p:ext>
    </p:extLst>
  </p:cSld>
  <p:clrMapOvr>
    <a:masterClrMapping/>
  </p:clrMapOvr>
  <p:transition spd="med"/>
</p:sldLayout>
</file>

<file path=ppt/slideLayouts/slideLayout345.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407" name="Shape 407"/>
          <p:cNvSpPr>
            <a:spLocks noGrp="1"/>
          </p:cNvSpPr>
          <p:nvPr>
            <p:ph type="title"/>
          </p:nvPr>
        </p:nvSpPr>
        <p:spPr>
          <a:xfrm>
            <a:off x="914400" y="2130425"/>
            <a:ext cx="10363200" cy="1470026"/>
          </a:xfrm>
          <a:prstGeom prst="rect">
            <a:avLst/>
          </a:prstGeom>
        </p:spPr>
        <p:txBody>
          <a:bodyPr/>
          <a:lstStyle/>
          <a:p>
            <a:r>
              <a:t>Title Text</a:t>
            </a:r>
          </a:p>
        </p:txBody>
      </p:sp>
      <p:sp>
        <p:nvSpPr>
          <p:cNvPr id="408" name="Shape 408"/>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409" name="Shape 40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76636947"/>
      </p:ext>
    </p:extLst>
  </p:cSld>
  <p:clrMapOvr>
    <a:masterClrMapping/>
  </p:clrMapOvr>
  <p:transition spd="med"/>
</p:sldLayout>
</file>

<file path=ppt/slideLayouts/slideLayout346.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p>
            <a:r>
              <a:t>Title Text</a:t>
            </a:r>
          </a:p>
        </p:txBody>
      </p:sp>
      <p:sp>
        <p:nvSpPr>
          <p:cNvPr id="417" name="Shape 417"/>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18" name="Shape 41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279118523"/>
      </p:ext>
    </p:extLst>
  </p:cSld>
  <p:clrMapOvr>
    <a:masterClrMapping/>
  </p:clrMapOvr>
  <p:transition spd="med"/>
</p:sldLayout>
</file>

<file path=ppt/slideLayouts/slideLayout347.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25" name="Shape 425"/>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426" name="Shape 426"/>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427" name="Shape 42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69122461"/>
      </p:ext>
    </p:extLst>
  </p:cSld>
  <p:clrMapOvr>
    <a:masterClrMapping/>
  </p:clrMapOvr>
  <p:transition spd="med"/>
</p:sldLayout>
</file>

<file path=ppt/slideLayouts/slideLayout348.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34" name="Shape 434"/>
          <p:cNvSpPr>
            <a:spLocks noGrp="1"/>
          </p:cNvSpPr>
          <p:nvPr>
            <p:ph type="title"/>
          </p:nvPr>
        </p:nvSpPr>
        <p:spPr>
          <a:prstGeom prst="rect">
            <a:avLst/>
          </a:prstGeom>
        </p:spPr>
        <p:txBody>
          <a:bodyPr/>
          <a:lstStyle/>
          <a:p>
            <a:r>
              <a:t>Title Text</a:t>
            </a:r>
          </a:p>
        </p:txBody>
      </p:sp>
      <p:sp>
        <p:nvSpPr>
          <p:cNvPr id="435" name="Shape 435"/>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6" name="Shape 43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07400532"/>
      </p:ext>
    </p:extLst>
  </p:cSld>
  <p:clrMapOvr>
    <a:masterClrMapping/>
  </p:clrMapOvr>
  <p:transition spd="med"/>
</p:sldLayout>
</file>

<file path=ppt/slideLayouts/slideLayout349.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53" name="Shape 453"/>
          <p:cNvSpPr>
            <a:spLocks noGrp="1"/>
          </p:cNvSpPr>
          <p:nvPr>
            <p:ph type="title"/>
          </p:nvPr>
        </p:nvSpPr>
        <p:spPr>
          <a:prstGeom prst="rect">
            <a:avLst/>
          </a:prstGeom>
        </p:spPr>
        <p:txBody>
          <a:bodyPr/>
          <a:lstStyle/>
          <a:p>
            <a:r>
              <a:t>Title Text</a:t>
            </a:r>
          </a:p>
        </p:txBody>
      </p:sp>
      <p:sp>
        <p:nvSpPr>
          <p:cNvPr id="454" name="Shape 45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98345816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69" name="Shape 369"/>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370" name="Shape 370"/>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71" name="Shape 371"/>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372" name="Shape 37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306731440"/>
      </p:ext>
    </p:extLst>
  </p:cSld>
  <p:clrMapOvr>
    <a:masterClrMapping/>
  </p:clrMapOvr>
  <p:transition spd="med"/>
</p:sldLayout>
</file>

<file path=ppt/slideLayouts/slideLayout350.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61" name="Shape 46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936614191"/>
      </p:ext>
    </p:extLst>
  </p:cSld>
  <p:clrMapOvr>
    <a:masterClrMapping/>
  </p:clrMapOvr>
  <p:transition spd="med"/>
</p:sldLayout>
</file>

<file path=ppt/slideLayouts/slideLayout351.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68" name="Shape 468"/>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469" name="Shape 469"/>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0" name="Shape 470"/>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471" name="Shape 47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87976627"/>
      </p:ext>
    </p:extLst>
  </p:cSld>
  <p:clrMapOvr>
    <a:masterClrMapping/>
  </p:clrMapOvr>
  <p:transition spd="med"/>
</p:sldLayout>
</file>

<file path=ppt/slideLayouts/slideLayout352.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78" name="Shape 478"/>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479" name="Shape 479"/>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480" name="Shape 480"/>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81" name="Shape 48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52872977"/>
      </p:ext>
    </p:extLst>
  </p:cSld>
  <p:clrMapOvr>
    <a:masterClrMapping/>
  </p:clrMapOvr>
  <p:transition spd="med"/>
</p:sldLayout>
</file>

<file path=ppt/slideLayouts/slideLayout353.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88" name="Shape 488"/>
          <p:cNvSpPr>
            <a:spLocks noGrp="1"/>
          </p:cNvSpPr>
          <p:nvPr>
            <p:ph type="title"/>
          </p:nvPr>
        </p:nvSpPr>
        <p:spPr>
          <a:prstGeom prst="rect">
            <a:avLst/>
          </a:prstGeom>
        </p:spPr>
        <p:txBody>
          <a:bodyPr/>
          <a:lstStyle/>
          <a:p>
            <a:r>
              <a:t>Title Text</a:t>
            </a:r>
          </a:p>
        </p:txBody>
      </p:sp>
      <p:sp>
        <p:nvSpPr>
          <p:cNvPr id="489" name="Shape 489"/>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90" name="Shape 49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761987052"/>
      </p:ext>
    </p:extLst>
  </p:cSld>
  <p:clrMapOvr>
    <a:masterClrMapping/>
  </p:clrMapOvr>
  <p:transition spd="med"/>
</p:sldLayout>
</file>

<file path=ppt/slideLayouts/slideLayout354.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497" name="Shape 497"/>
          <p:cNvSpPr>
            <a:spLocks noGrp="1"/>
          </p:cNvSpPr>
          <p:nvPr>
            <p:ph type="title"/>
          </p:nvPr>
        </p:nvSpPr>
        <p:spPr>
          <a:xfrm>
            <a:off x="8686800" y="609600"/>
            <a:ext cx="2590800" cy="5486400"/>
          </a:xfrm>
          <a:prstGeom prst="rect">
            <a:avLst/>
          </a:prstGeom>
        </p:spPr>
        <p:txBody>
          <a:bodyPr/>
          <a:lstStyle/>
          <a:p>
            <a:r>
              <a:t>Title Text</a:t>
            </a:r>
          </a:p>
        </p:txBody>
      </p:sp>
      <p:sp>
        <p:nvSpPr>
          <p:cNvPr id="498" name="Shape 498"/>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99" name="Shape 49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833209151"/>
      </p:ext>
    </p:extLst>
  </p:cSld>
  <p:clrMapOvr>
    <a:masterClrMapping/>
  </p:clrMapOvr>
  <p:transition spd="med"/>
</p:sldLayout>
</file>

<file path=ppt/slideLayouts/slideLayout355.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506" name="Shape 506"/>
          <p:cNvSpPr>
            <a:spLocks noGrp="1"/>
          </p:cNvSpPr>
          <p:nvPr>
            <p:ph type="title"/>
          </p:nvPr>
        </p:nvSpPr>
        <p:spPr>
          <a:xfrm>
            <a:off x="914400" y="2130425"/>
            <a:ext cx="10363200" cy="1470026"/>
          </a:xfrm>
          <a:prstGeom prst="rect">
            <a:avLst/>
          </a:prstGeom>
        </p:spPr>
        <p:txBody>
          <a:bodyPr/>
          <a:lstStyle/>
          <a:p>
            <a:r>
              <a:t>Title Text</a:t>
            </a:r>
          </a:p>
        </p:txBody>
      </p:sp>
      <p:sp>
        <p:nvSpPr>
          <p:cNvPr id="507" name="Shape 507"/>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508" name="Shape 50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0236439"/>
      </p:ext>
    </p:extLst>
  </p:cSld>
  <p:clrMapOvr>
    <a:masterClrMapping/>
  </p:clrMapOvr>
  <p:transition spd="med"/>
</p:sldLayout>
</file>

<file path=ppt/slideLayouts/slideLayout356.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15" name="Shape 515"/>
          <p:cNvSpPr>
            <a:spLocks noGrp="1"/>
          </p:cNvSpPr>
          <p:nvPr>
            <p:ph type="title"/>
          </p:nvPr>
        </p:nvSpPr>
        <p:spPr>
          <a:prstGeom prst="rect">
            <a:avLst/>
          </a:prstGeom>
        </p:spPr>
        <p:txBody>
          <a:bodyPr/>
          <a:lstStyle/>
          <a:p>
            <a:r>
              <a:t>Title Text</a:t>
            </a:r>
          </a:p>
        </p:txBody>
      </p:sp>
      <p:sp>
        <p:nvSpPr>
          <p:cNvPr id="516" name="Shape 516"/>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17" name="Shape 51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20953751"/>
      </p:ext>
    </p:extLst>
  </p:cSld>
  <p:clrMapOvr>
    <a:masterClrMapping/>
  </p:clrMapOvr>
  <p:transition spd="med"/>
</p:sldLayout>
</file>

<file path=ppt/slideLayouts/slideLayout357.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24" name="Shape 524"/>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525" name="Shape 525"/>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526" name="Shape 52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807875924"/>
      </p:ext>
    </p:extLst>
  </p:cSld>
  <p:clrMapOvr>
    <a:masterClrMapping/>
  </p:clrMapOvr>
  <p:transition spd="med"/>
</p:sldLayout>
</file>

<file path=ppt/slideLayouts/slideLayout358.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33" name="Shape 533"/>
          <p:cNvSpPr>
            <a:spLocks noGrp="1"/>
          </p:cNvSpPr>
          <p:nvPr>
            <p:ph type="title"/>
          </p:nvPr>
        </p:nvSpPr>
        <p:spPr>
          <a:prstGeom prst="rect">
            <a:avLst/>
          </a:prstGeom>
        </p:spPr>
        <p:txBody>
          <a:bodyPr/>
          <a:lstStyle/>
          <a:p>
            <a:r>
              <a:t>Title Text</a:t>
            </a:r>
          </a:p>
        </p:txBody>
      </p:sp>
      <p:sp>
        <p:nvSpPr>
          <p:cNvPr id="534" name="Shape 534"/>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35" name="Shape 53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27861162"/>
      </p:ext>
    </p:extLst>
  </p:cSld>
  <p:clrMapOvr>
    <a:masterClrMapping/>
  </p:clrMapOvr>
  <p:transition spd="med"/>
</p:sldLayout>
</file>

<file path=ppt/slideLayouts/slideLayout359.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552" name="Shape 552"/>
          <p:cNvSpPr>
            <a:spLocks noGrp="1"/>
          </p:cNvSpPr>
          <p:nvPr>
            <p:ph type="title"/>
          </p:nvPr>
        </p:nvSpPr>
        <p:spPr>
          <a:prstGeom prst="rect">
            <a:avLst/>
          </a:prstGeom>
        </p:spPr>
        <p:txBody>
          <a:bodyPr/>
          <a:lstStyle/>
          <a:p>
            <a:r>
              <a:t>Title Text</a:t>
            </a:r>
          </a:p>
        </p:txBody>
      </p:sp>
      <p:sp>
        <p:nvSpPr>
          <p:cNvPr id="553" name="Shape 55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8936964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79" name="Shape 379"/>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380" name="Shape 380"/>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381" name="Shape 381"/>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82" name="Shape 38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8948850"/>
      </p:ext>
    </p:extLst>
  </p:cSld>
  <p:clrMapOvr>
    <a:masterClrMapping/>
  </p:clrMapOvr>
  <p:transition spd="med"/>
</p:sldLayout>
</file>

<file path=ppt/slideLayouts/slideLayout360.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0" name="Shape 56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58573732"/>
      </p:ext>
    </p:extLst>
  </p:cSld>
  <p:clrMapOvr>
    <a:masterClrMapping/>
  </p:clrMapOvr>
  <p:transition spd="med"/>
</p:sldLayout>
</file>

<file path=ppt/slideLayouts/slideLayout361.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67" name="Shape 567"/>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568" name="Shape 568"/>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69" name="Shape 569"/>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570" name="Shape 57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222913953"/>
      </p:ext>
    </p:extLst>
  </p:cSld>
  <p:clrMapOvr>
    <a:masterClrMapping/>
  </p:clrMapOvr>
  <p:transition spd="med"/>
</p:sldLayout>
</file>

<file path=ppt/slideLayouts/slideLayout362.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77" name="Shape 577"/>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578" name="Shape 578"/>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579" name="Shape 579"/>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580" name="Shape 58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145263808"/>
      </p:ext>
    </p:extLst>
  </p:cSld>
  <p:clrMapOvr>
    <a:masterClrMapping/>
  </p:clrMapOvr>
  <p:transition spd="med"/>
</p:sldLayout>
</file>

<file path=ppt/slideLayouts/slideLayout363.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87" name="Shape 587"/>
          <p:cNvSpPr>
            <a:spLocks noGrp="1"/>
          </p:cNvSpPr>
          <p:nvPr>
            <p:ph type="title"/>
          </p:nvPr>
        </p:nvSpPr>
        <p:spPr>
          <a:prstGeom prst="rect">
            <a:avLst/>
          </a:prstGeom>
        </p:spPr>
        <p:txBody>
          <a:bodyPr/>
          <a:lstStyle/>
          <a:p>
            <a:r>
              <a:t>Title Text</a:t>
            </a:r>
          </a:p>
        </p:txBody>
      </p:sp>
      <p:sp>
        <p:nvSpPr>
          <p:cNvPr id="588" name="Shape 588"/>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89" name="Shape 58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67227617"/>
      </p:ext>
    </p:extLst>
  </p:cSld>
  <p:clrMapOvr>
    <a:masterClrMapping/>
  </p:clrMapOvr>
  <p:transition spd="med"/>
</p:sldLayout>
</file>

<file path=ppt/slideLayouts/slideLayout364.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596" name="Shape 596"/>
          <p:cNvSpPr>
            <a:spLocks noGrp="1"/>
          </p:cNvSpPr>
          <p:nvPr>
            <p:ph type="title"/>
          </p:nvPr>
        </p:nvSpPr>
        <p:spPr>
          <a:xfrm>
            <a:off x="8686800" y="609600"/>
            <a:ext cx="2590800" cy="5486400"/>
          </a:xfrm>
          <a:prstGeom prst="rect">
            <a:avLst/>
          </a:prstGeom>
        </p:spPr>
        <p:txBody>
          <a:bodyPr/>
          <a:lstStyle/>
          <a:p>
            <a:r>
              <a:t>Title Text</a:t>
            </a:r>
          </a:p>
        </p:txBody>
      </p:sp>
      <p:sp>
        <p:nvSpPr>
          <p:cNvPr id="597" name="Shape 597"/>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8" name="Shape 59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360784616"/>
      </p:ext>
    </p:extLst>
  </p:cSld>
  <p:clrMapOvr>
    <a:masterClrMapping/>
  </p:clrMapOvr>
  <p:transition spd="med"/>
</p:sldLayout>
</file>

<file path=ppt/slideLayouts/slideLayout365.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605" name="Shape 605"/>
          <p:cNvSpPr>
            <a:spLocks noGrp="1"/>
          </p:cNvSpPr>
          <p:nvPr>
            <p:ph type="title"/>
          </p:nvPr>
        </p:nvSpPr>
        <p:spPr>
          <a:xfrm>
            <a:off x="914400" y="2130425"/>
            <a:ext cx="10363200" cy="1470026"/>
          </a:xfrm>
          <a:prstGeom prst="rect">
            <a:avLst/>
          </a:prstGeom>
        </p:spPr>
        <p:txBody>
          <a:bodyPr/>
          <a:lstStyle/>
          <a:p>
            <a:r>
              <a:t>Title Text</a:t>
            </a:r>
          </a:p>
        </p:txBody>
      </p:sp>
      <p:sp>
        <p:nvSpPr>
          <p:cNvPr id="606" name="Shape 606"/>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07" name="Shape 60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72072432"/>
      </p:ext>
    </p:extLst>
  </p:cSld>
  <p:clrMapOvr>
    <a:masterClrMapping/>
  </p:clrMapOvr>
  <p:transition spd="med"/>
</p:sldLayout>
</file>

<file path=ppt/slideLayouts/slideLayout366.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623" name="Shape 623"/>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624" name="Shape 624"/>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25" name="Shape 62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39318316"/>
      </p:ext>
    </p:extLst>
  </p:cSld>
  <p:clrMapOvr>
    <a:masterClrMapping/>
  </p:clrMapOvr>
  <p:transition spd="med"/>
</p:sldLayout>
</file>

<file path=ppt/slideLayouts/slideLayout367.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632" name="Shape 632"/>
          <p:cNvSpPr>
            <a:spLocks noGrp="1"/>
          </p:cNvSpPr>
          <p:nvPr>
            <p:ph type="title"/>
          </p:nvPr>
        </p:nvSpPr>
        <p:spPr>
          <a:prstGeom prst="rect">
            <a:avLst/>
          </a:prstGeom>
        </p:spPr>
        <p:txBody>
          <a:bodyPr/>
          <a:lstStyle/>
          <a:p>
            <a:r>
              <a:t>Title Text</a:t>
            </a:r>
          </a:p>
        </p:txBody>
      </p:sp>
      <p:sp>
        <p:nvSpPr>
          <p:cNvPr id="633" name="Shape 633"/>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34" name="Shape 63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478658433"/>
      </p:ext>
    </p:extLst>
  </p:cSld>
  <p:clrMapOvr>
    <a:masterClrMapping/>
  </p:clrMapOvr>
  <p:transition spd="med"/>
</p:sldLayout>
</file>

<file path=ppt/slideLayouts/slideLayout368.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641" name="Shape 641"/>
          <p:cNvSpPr>
            <a:spLocks noGrp="1"/>
          </p:cNvSpPr>
          <p:nvPr>
            <p:ph type="title"/>
          </p:nvPr>
        </p:nvSpPr>
        <p:spPr>
          <a:xfrm>
            <a:off x="609600" y="274638"/>
            <a:ext cx="10972800" cy="1143001"/>
          </a:xfrm>
          <a:prstGeom prst="rect">
            <a:avLst/>
          </a:prstGeom>
        </p:spPr>
        <p:txBody>
          <a:bodyPr/>
          <a:lstStyle/>
          <a:p>
            <a:r>
              <a:t>Title Text</a:t>
            </a:r>
          </a:p>
        </p:txBody>
      </p:sp>
      <p:sp>
        <p:nvSpPr>
          <p:cNvPr id="642" name="Shape 642"/>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43" name="Shape 643"/>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644" name="Shape 64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50417578"/>
      </p:ext>
    </p:extLst>
  </p:cSld>
  <p:clrMapOvr>
    <a:masterClrMapping/>
  </p:clrMapOvr>
  <p:transition spd="med"/>
</p:sldLayout>
</file>

<file path=ppt/slideLayouts/slideLayout369.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651" name="Shape 651"/>
          <p:cNvSpPr>
            <a:spLocks noGrp="1"/>
          </p:cNvSpPr>
          <p:nvPr>
            <p:ph type="title"/>
          </p:nvPr>
        </p:nvSpPr>
        <p:spPr>
          <a:prstGeom prst="rect">
            <a:avLst/>
          </a:prstGeom>
        </p:spPr>
        <p:txBody>
          <a:bodyPr/>
          <a:lstStyle/>
          <a:p>
            <a:r>
              <a:t>Title Text</a:t>
            </a:r>
          </a:p>
        </p:txBody>
      </p:sp>
      <p:sp>
        <p:nvSpPr>
          <p:cNvPr id="652" name="Shape 65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9579425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89" name="Shape 389"/>
          <p:cNvSpPr>
            <a:spLocks noGrp="1"/>
          </p:cNvSpPr>
          <p:nvPr>
            <p:ph type="title"/>
          </p:nvPr>
        </p:nvSpPr>
        <p:spPr>
          <a:prstGeom prst="rect">
            <a:avLst/>
          </a:prstGeom>
        </p:spPr>
        <p:txBody>
          <a:bodyPr/>
          <a:lstStyle/>
          <a:p>
            <a:r>
              <a:rPr lang="en-US"/>
              <a:t>Click to edit Master title style</a:t>
            </a:r>
            <a:endParaRPr/>
          </a:p>
        </p:txBody>
      </p:sp>
      <p:sp>
        <p:nvSpPr>
          <p:cNvPr id="390" name="Shape 390"/>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91" name="Shape 39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575836238"/>
      </p:ext>
    </p:extLst>
  </p:cSld>
  <p:clrMapOvr>
    <a:masterClrMapping/>
  </p:clrMapOvr>
  <p:transition spd="med"/>
</p:sldLayout>
</file>

<file path=ppt/slideLayouts/slideLayout370.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659" name="Shape 65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76721345"/>
      </p:ext>
    </p:extLst>
  </p:cSld>
  <p:clrMapOvr>
    <a:masterClrMapping/>
  </p:clrMapOvr>
  <p:transition spd="med"/>
</p:sldLayout>
</file>

<file path=ppt/slideLayouts/slideLayout371.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666" name="Shape 666"/>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667" name="Shape 667"/>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68" name="Shape 668"/>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669" name="Shape 66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498204737"/>
      </p:ext>
    </p:extLst>
  </p:cSld>
  <p:clrMapOvr>
    <a:masterClrMapping/>
  </p:clrMapOvr>
  <p:transition spd="med"/>
</p:sldLayout>
</file>

<file path=ppt/slideLayouts/slideLayout372.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676" name="Shape 676"/>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677" name="Shape 677"/>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678" name="Shape 678"/>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679" name="Shape 67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56786698"/>
      </p:ext>
    </p:extLst>
  </p:cSld>
  <p:clrMapOvr>
    <a:masterClrMapping/>
  </p:clrMapOvr>
  <p:transition spd="med"/>
</p:sldLayout>
</file>

<file path=ppt/slideLayouts/slideLayout373.xml><?xml version="1.0" encoding="utf-8"?>
<p:sldLayout xmlns:a="http://schemas.openxmlformats.org/drawingml/2006/main" xmlns:r="http://schemas.openxmlformats.org/officeDocument/2006/relationships" xmlns:p="http://schemas.openxmlformats.org/presentationml/2006/main" type="tx">
  <p:cSld name="6_Title and Vertical Text">
    <p:spTree>
      <p:nvGrpSpPr>
        <p:cNvPr id="1" name=""/>
        <p:cNvGrpSpPr/>
        <p:nvPr/>
      </p:nvGrpSpPr>
      <p:grpSpPr>
        <a:xfrm>
          <a:off x="0" y="0"/>
          <a:ext cx="0" cy="0"/>
          <a:chOff x="0" y="0"/>
          <a:chExt cx="0" cy="0"/>
        </a:xfrm>
      </p:grpSpPr>
      <p:sp>
        <p:nvSpPr>
          <p:cNvPr id="686" name="Shape 686"/>
          <p:cNvSpPr>
            <a:spLocks noGrp="1"/>
          </p:cNvSpPr>
          <p:nvPr>
            <p:ph type="title"/>
          </p:nvPr>
        </p:nvSpPr>
        <p:spPr>
          <a:prstGeom prst="rect">
            <a:avLst/>
          </a:prstGeom>
        </p:spPr>
        <p:txBody>
          <a:bodyPr/>
          <a:lstStyle/>
          <a:p>
            <a:r>
              <a:t>Title Text</a:t>
            </a:r>
          </a:p>
        </p:txBody>
      </p:sp>
      <p:sp>
        <p:nvSpPr>
          <p:cNvPr id="687" name="Shape 687"/>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88" name="Shape 68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09247747"/>
      </p:ext>
    </p:extLst>
  </p:cSld>
  <p:clrMapOvr>
    <a:masterClrMapping/>
  </p:clrMapOvr>
  <p:transition spd="med"/>
</p:sldLayout>
</file>

<file path=ppt/slideLayouts/slideLayout374.xml><?xml version="1.0" encoding="utf-8"?>
<p:sldLayout xmlns:a="http://schemas.openxmlformats.org/drawingml/2006/main" xmlns:r="http://schemas.openxmlformats.org/officeDocument/2006/relationships" xmlns:p="http://schemas.openxmlformats.org/presentationml/2006/main" type="tx">
  <p:cSld name="6_Vertical Title and Text">
    <p:spTree>
      <p:nvGrpSpPr>
        <p:cNvPr id="1" name=""/>
        <p:cNvGrpSpPr/>
        <p:nvPr/>
      </p:nvGrpSpPr>
      <p:grpSpPr>
        <a:xfrm>
          <a:off x="0" y="0"/>
          <a:ext cx="0" cy="0"/>
          <a:chOff x="0" y="0"/>
          <a:chExt cx="0" cy="0"/>
        </a:xfrm>
      </p:grpSpPr>
      <p:sp>
        <p:nvSpPr>
          <p:cNvPr id="695" name="Shape 695"/>
          <p:cNvSpPr>
            <a:spLocks noGrp="1"/>
          </p:cNvSpPr>
          <p:nvPr>
            <p:ph type="title"/>
          </p:nvPr>
        </p:nvSpPr>
        <p:spPr>
          <a:xfrm>
            <a:off x="8686800" y="609600"/>
            <a:ext cx="2590800" cy="5486400"/>
          </a:xfrm>
          <a:prstGeom prst="rect">
            <a:avLst/>
          </a:prstGeom>
        </p:spPr>
        <p:txBody>
          <a:bodyPr/>
          <a:lstStyle/>
          <a:p>
            <a:r>
              <a:t>Title Text</a:t>
            </a:r>
          </a:p>
        </p:txBody>
      </p:sp>
      <p:sp>
        <p:nvSpPr>
          <p:cNvPr id="696" name="Shape 696"/>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97" name="Shape 69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55449413"/>
      </p:ext>
    </p:extLst>
  </p:cSld>
  <p:clrMapOvr>
    <a:masterClrMapping/>
  </p:clrMapOvr>
  <p:transition spd="med"/>
</p:sldLayout>
</file>

<file path=ppt/slideLayouts/slideLayout375.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704" name="Shape 704"/>
          <p:cNvSpPr>
            <a:spLocks noGrp="1"/>
          </p:cNvSpPr>
          <p:nvPr>
            <p:ph type="title"/>
          </p:nvPr>
        </p:nvSpPr>
        <p:spPr>
          <a:xfrm>
            <a:off x="914400" y="2130425"/>
            <a:ext cx="10363200" cy="1470026"/>
          </a:xfrm>
          <a:prstGeom prst="rect">
            <a:avLst/>
          </a:prstGeom>
        </p:spPr>
        <p:txBody>
          <a:bodyPr/>
          <a:lstStyle/>
          <a:p>
            <a:r>
              <a:t>Title Text</a:t>
            </a:r>
          </a:p>
        </p:txBody>
      </p:sp>
      <p:sp>
        <p:nvSpPr>
          <p:cNvPr id="705" name="Shape 705"/>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706" name="Shape 70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533903762"/>
      </p:ext>
    </p:extLst>
  </p:cSld>
  <p:clrMapOvr>
    <a:masterClrMapping/>
  </p:clrMapOvr>
  <p:transition spd="med"/>
</p:sldLayout>
</file>

<file path=ppt/slideLayouts/slideLayout376.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713" name="Shape 713"/>
          <p:cNvSpPr>
            <a:spLocks noGrp="1"/>
          </p:cNvSpPr>
          <p:nvPr>
            <p:ph type="title"/>
          </p:nvPr>
        </p:nvSpPr>
        <p:spPr>
          <a:prstGeom prst="rect">
            <a:avLst/>
          </a:prstGeom>
        </p:spPr>
        <p:txBody>
          <a:bodyPr/>
          <a:lstStyle/>
          <a:p>
            <a:r>
              <a:t>Title Text</a:t>
            </a:r>
          </a:p>
        </p:txBody>
      </p:sp>
      <p:sp>
        <p:nvSpPr>
          <p:cNvPr id="714" name="Shape 714"/>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15" name="Shape 71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99465212"/>
      </p:ext>
    </p:extLst>
  </p:cSld>
  <p:clrMapOvr>
    <a:masterClrMapping/>
  </p:clrMapOvr>
  <p:transition spd="med"/>
</p:sldLayout>
</file>

<file path=ppt/slideLayouts/slideLayout377.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722" name="Shape 722"/>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723" name="Shape 723"/>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724" name="Shape 72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481308538"/>
      </p:ext>
    </p:extLst>
  </p:cSld>
  <p:clrMapOvr>
    <a:masterClrMapping/>
  </p:clrMapOvr>
  <p:transition spd="med"/>
</p:sldLayout>
</file>

<file path=ppt/slideLayouts/slideLayout378.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731" name="Shape 731"/>
          <p:cNvSpPr>
            <a:spLocks noGrp="1"/>
          </p:cNvSpPr>
          <p:nvPr>
            <p:ph type="title"/>
          </p:nvPr>
        </p:nvSpPr>
        <p:spPr>
          <a:prstGeom prst="rect">
            <a:avLst/>
          </a:prstGeom>
        </p:spPr>
        <p:txBody>
          <a:bodyPr/>
          <a:lstStyle/>
          <a:p>
            <a:r>
              <a:t>Title Text</a:t>
            </a:r>
          </a:p>
        </p:txBody>
      </p:sp>
      <p:sp>
        <p:nvSpPr>
          <p:cNvPr id="732" name="Shape 732"/>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33" name="Shape 73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62528354"/>
      </p:ext>
    </p:extLst>
  </p:cSld>
  <p:clrMapOvr>
    <a:masterClrMapping/>
  </p:clrMapOvr>
  <p:transition spd="med"/>
</p:sldLayout>
</file>

<file path=ppt/slideLayouts/slideLayout379.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740" name="Shape 740"/>
          <p:cNvSpPr>
            <a:spLocks noGrp="1"/>
          </p:cNvSpPr>
          <p:nvPr>
            <p:ph type="title"/>
          </p:nvPr>
        </p:nvSpPr>
        <p:spPr>
          <a:xfrm>
            <a:off x="609600" y="274638"/>
            <a:ext cx="10972800" cy="1143001"/>
          </a:xfrm>
          <a:prstGeom prst="rect">
            <a:avLst/>
          </a:prstGeom>
        </p:spPr>
        <p:txBody>
          <a:bodyPr/>
          <a:lstStyle/>
          <a:p>
            <a:r>
              <a:t>Title Text</a:t>
            </a:r>
          </a:p>
        </p:txBody>
      </p:sp>
      <p:sp>
        <p:nvSpPr>
          <p:cNvPr id="741" name="Shape 741"/>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2" name="Shape 742"/>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743" name="Shape 74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22387002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398" name="Shape 398"/>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399" name="Shape 399"/>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0" name="Shape 40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827535366"/>
      </p:ext>
    </p:extLst>
  </p:cSld>
  <p:clrMapOvr>
    <a:masterClrMapping/>
  </p:clrMapOvr>
  <p:transition spd="med"/>
</p:sldLayout>
</file>

<file path=ppt/slideLayouts/slideLayout380.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750" name="Shape 750"/>
          <p:cNvSpPr>
            <a:spLocks noGrp="1"/>
          </p:cNvSpPr>
          <p:nvPr>
            <p:ph type="title"/>
          </p:nvPr>
        </p:nvSpPr>
        <p:spPr>
          <a:prstGeom prst="rect">
            <a:avLst/>
          </a:prstGeom>
        </p:spPr>
        <p:txBody>
          <a:bodyPr/>
          <a:lstStyle/>
          <a:p>
            <a:r>
              <a:t>Title Text</a:t>
            </a:r>
          </a:p>
        </p:txBody>
      </p:sp>
      <p:sp>
        <p:nvSpPr>
          <p:cNvPr id="751" name="Shape 75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78266055"/>
      </p:ext>
    </p:extLst>
  </p:cSld>
  <p:clrMapOvr>
    <a:masterClrMapping/>
  </p:clrMapOvr>
  <p:transition spd="med"/>
</p:sldLayout>
</file>

<file path=ppt/slideLayouts/slideLayout381.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758" name="Shape 75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40780418"/>
      </p:ext>
    </p:extLst>
  </p:cSld>
  <p:clrMapOvr>
    <a:masterClrMapping/>
  </p:clrMapOvr>
  <p:transition spd="med"/>
</p:sldLayout>
</file>

<file path=ppt/slideLayouts/slideLayout382.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765" name="Shape 765"/>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766" name="Shape 766"/>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67" name="Shape 767"/>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768" name="Shape 76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50416719"/>
      </p:ext>
    </p:extLst>
  </p:cSld>
  <p:clrMapOvr>
    <a:masterClrMapping/>
  </p:clrMapOvr>
  <p:transition spd="med"/>
</p:sldLayout>
</file>

<file path=ppt/slideLayouts/slideLayout383.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775" name="Shape 775"/>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776" name="Shape 776"/>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777" name="Shape 777"/>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778" name="Shape 77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245186933"/>
      </p:ext>
    </p:extLst>
  </p:cSld>
  <p:clrMapOvr>
    <a:masterClrMapping/>
  </p:clrMapOvr>
  <p:transition spd="med"/>
</p:sldLayout>
</file>

<file path=ppt/slideLayouts/slideLayout384.xml><?xml version="1.0" encoding="utf-8"?>
<p:sldLayout xmlns:a="http://schemas.openxmlformats.org/drawingml/2006/main" xmlns:r="http://schemas.openxmlformats.org/officeDocument/2006/relationships" xmlns:p="http://schemas.openxmlformats.org/presentationml/2006/main" type="tx">
  <p:cSld name="7_Title and Vertical Text">
    <p:spTree>
      <p:nvGrpSpPr>
        <p:cNvPr id="1" name=""/>
        <p:cNvGrpSpPr/>
        <p:nvPr/>
      </p:nvGrpSpPr>
      <p:grpSpPr>
        <a:xfrm>
          <a:off x="0" y="0"/>
          <a:ext cx="0" cy="0"/>
          <a:chOff x="0" y="0"/>
          <a:chExt cx="0" cy="0"/>
        </a:xfrm>
      </p:grpSpPr>
      <p:sp>
        <p:nvSpPr>
          <p:cNvPr id="785" name="Shape 785"/>
          <p:cNvSpPr>
            <a:spLocks noGrp="1"/>
          </p:cNvSpPr>
          <p:nvPr>
            <p:ph type="title"/>
          </p:nvPr>
        </p:nvSpPr>
        <p:spPr>
          <a:prstGeom prst="rect">
            <a:avLst/>
          </a:prstGeom>
        </p:spPr>
        <p:txBody>
          <a:bodyPr/>
          <a:lstStyle/>
          <a:p>
            <a:r>
              <a:t>Title Text</a:t>
            </a:r>
          </a:p>
        </p:txBody>
      </p:sp>
      <p:sp>
        <p:nvSpPr>
          <p:cNvPr id="786" name="Shape 786"/>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87" name="Shape 78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599506224"/>
      </p:ext>
    </p:extLst>
  </p:cSld>
  <p:clrMapOvr>
    <a:masterClrMapping/>
  </p:clrMapOvr>
  <p:transition spd="med"/>
</p:sldLayout>
</file>

<file path=ppt/slideLayouts/slideLayout385.xml><?xml version="1.0" encoding="utf-8"?>
<p:sldLayout xmlns:a="http://schemas.openxmlformats.org/drawingml/2006/main" xmlns:r="http://schemas.openxmlformats.org/officeDocument/2006/relationships" xmlns:p="http://schemas.openxmlformats.org/presentationml/2006/main" type="tx">
  <p:cSld name="7_Vertical Title and Text">
    <p:spTree>
      <p:nvGrpSpPr>
        <p:cNvPr id="1" name=""/>
        <p:cNvGrpSpPr/>
        <p:nvPr/>
      </p:nvGrpSpPr>
      <p:grpSpPr>
        <a:xfrm>
          <a:off x="0" y="0"/>
          <a:ext cx="0" cy="0"/>
          <a:chOff x="0" y="0"/>
          <a:chExt cx="0" cy="0"/>
        </a:xfrm>
      </p:grpSpPr>
      <p:sp>
        <p:nvSpPr>
          <p:cNvPr id="794" name="Shape 794"/>
          <p:cNvSpPr>
            <a:spLocks noGrp="1"/>
          </p:cNvSpPr>
          <p:nvPr>
            <p:ph type="title"/>
          </p:nvPr>
        </p:nvSpPr>
        <p:spPr>
          <a:xfrm>
            <a:off x="8686800" y="609600"/>
            <a:ext cx="2590800" cy="5486400"/>
          </a:xfrm>
          <a:prstGeom prst="rect">
            <a:avLst/>
          </a:prstGeom>
        </p:spPr>
        <p:txBody>
          <a:bodyPr/>
          <a:lstStyle/>
          <a:p>
            <a:r>
              <a:t>Title Text</a:t>
            </a:r>
          </a:p>
        </p:txBody>
      </p:sp>
      <p:sp>
        <p:nvSpPr>
          <p:cNvPr id="795" name="Shape 795"/>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96" name="Shape 79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56805389"/>
      </p:ext>
    </p:extLst>
  </p:cSld>
  <p:clrMapOvr>
    <a:masterClrMapping/>
  </p:clrMapOvr>
  <p:transition spd="med"/>
</p:sldLayout>
</file>

<file path=ppt/slideLayouts/slideLayout386.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803" name="Shape 803"/>
          <p:cNvSpPr>
            <a:spLocks noGrp="1"/>
          </p:cNvSpPr>
          <p:nvPr>
            <p:ph type="title"/>
          </p:nvPr>
        </p:nvSpPr>
        <p:spPr>
          <a:xfrm>
            <a:off x="914400" y="2130425"/>
            <a:ext cx="10363200" cy="1470026"/>
          </a:xfrm>
          <a:prstGeom prst="rect">
            <a:avLst/>
          </a:prstGeom>
        </p:spPr>
        <p:txBody>
          <a:bodyPr/>
          <a:lstStyle/>
          <a:p>
            <a:r>
              <a:t>Title Text</a:t>
            </a:r>
          </a:p>
        </p:txBody>
      </p:sp>
      <p:sp>
        <p:nvSpPr>
          <p:cNvPr id="804" name="Shape 804"/>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805" name="Shape 80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59634647"/>
      </p:ext>
    </p:extLst>
  </p:cSld>
  <p:clrMapOvr>
    <a:masterClrMapping/>
  </p:clrMapOvr>
  <p:transition spd="med"/>
</p:sldLayout>
</file>

<file path=ppt/slideLayouts/slideLayout387.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812" name="Shape 812"/>
          <p:cNvSpPr>
            <a:spLocks noGrp="1"/>
          </p:cNvSpPr>
          <p:nvPr>
            <p:ph type="title"/>
          </p:nvPr>
        </p:nvSpPr>
        <p:spPr>
          <a:prstGeom prst="rect">
            <a:avLst/>
          </a:prstGeom>
        </p:spPr>
        <p:txBody>
          <a:bodyPr/>
          <a:lstStyle/>
          <a:p>
            <a:r>
              <a:t>Title Text</a:t>
            </a:r>
          </a:p>
        </p:txBody>
      </p:sp>
      <p:sp>
        <p:nvSpPr>
          <p:cNvPr id="813" name="Shape 813"/>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14" name="Shape 81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74398382"/>
      </p:ext>
    </p:extLst>
  </p:cSld>
  <p:clrMapOvr>
    <a:masterClrMapping/>
  </p:clrMapOvr>
  <p:transition spd="med"/>
</p:sldLayout>
</file>

<file path=ppt/slideLayouts/slideLayout388.xml><?xml version="1.0" encoding="utf-8"?>
<p:sldLayout xmlns:a="http://schemas.openxmlformats.org/drawingml/2006/main" xmlns:r="http://schemas.openxmlformats.org/officeDocument/2006/relationships" xmlns:p="http://schemas.openxmlformats.org/presentationml/2006/main" type="tx">
  <p:cSld name="8_Section Header">
    <p:spTree>
      <p:nvGrpSpPr>
        <p:cNvPr id="1" name=""/>
        <p:cNvGrpSpPr/>
        <p:nvPr/>
      </p:nvGrpSpPr>
      <p:grpSpPr>
        <a:xfrm>
          <a:off x="0" y="0"/>
          <a:ext cx="0" cy="0"/>
          <a:chOff x="0" y="0"/>
          <a:chExt cx="0" cy="0"/>
        </a:xfrm>
      </p:grpSpPr>
      <p:sp>
        <p:nvSpPr>
          <p:cNvPr id="821" name="Shape 821"/>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822" name="Shape 822"/>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823" name="Shape 82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47459211"/>
      </p:ext>
    </p:extLst>
  </p:cSld>
  <p:clrMapOvr>
    <a:masterClrMapping/>
  </p:clrMapOvr>
  <p:transition spd="med"/>
</p:sldLayout>
</file>

<file path=ppt/slideLayouts/slideLayout389.xml><?xml version="1.0" encoding="utf-8"?>
<p:sldLayout xmlns:a="http://schemas.openxmlformats.org/drawingml/2006/main" xmlns:r="http://schemas.openxmlformats.org/officeDocument/2006/relationships" xmlns:p="http://schemas.openxmlformats.org/presentationml/2006/main" type="tx">
  <p:cSld name="8_Two Content">
    <p:spTree>
      <p:nvGrpSpPr>
        <p:cNvPr id="1" name=""/>
        <p:cNvGrpSpPr/>
        <p:nvPr/>
      </p:nvGrpSpPr>
      <p:grpSpPr>
        <a:xfrm>
          <a:off x="0" y="0"/>
          <a:ext cx="0" cy="0"/>
          <a:chOff x="0" y="0"/>
          <a:chExt cx="0" cy="0"/>
        </a:xfrm>
      </p:grpSpPr>
      <p:sp>
        <p:nvSpPr>
          <p:cNvPr id="830" name="Shape 830"/>
          <p:cNvSpPr>
            <a:spLocks noGrp="1"/>
          </p:cNvSpPr>
          <p:nvPr>
            <p:ph type="title"/>
          </p:nvPr>
        </p:nvSpPr>
        <p:spPr>
          <a:prstGeom prst="rect">
            <a:avLst/>
          </a:prstGeom>
        </p:spPr>
        <p:txBody>
          <a:bodyPr/>
          <a:lstStyle/>
          <a:p>
            <a:r>
              <a:t>Title Text</a:t>
            </a:r>
          </a:p>
        </p:txBody>
      </p:sp>
      <p:sp>
        <p:nvSpPr>
          <p:cNvPr id="831" name="Shape 831"/>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32" name="Shape 83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72671233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407" name="Shape 407"/>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408" name="Shape 408"/>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9" name="Shape 40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659598178"/>
      </p:ext>
    </p:extLst>
  </p:cSld>
  <p:clrMapOvr>
    <a:masterClrMapping/>
  </p:clrMapOvr>
  <p:transition spd="med"/>
</p:sldLayout>
</file>

<file path=ppt/slideLayouts/slideLayout390.xml><?xml version="1.0" encoding="utf-8"?>
<p:sldLayout xmlns:a="http://schemas.openxmlformats.org/drawingml/2006/main" xmlns:r="http://schemas.openxmlformats.org/officeDocument/2006/relationships" xmlns:p="http://schemas.openxmlformats.org/presentationml/2006/main" type="tx">
  <p:cSld name="8_Comparison">
    <p:spTree>
      <p:nvGrpSpPr>
        <p:cNvPr id="1" name=""/>
        <p:cNvGrpSpPr/>
        <p:nvPr/>
      </p:nvGrpSpPr>
      <p:grpSpPr>
        <a:xfrm>
          <a:off x="0" y="0"/>
          <a:ext cx="0" cy="0"/>
          <a:chOff x="0" y="0"/>
          <a:chExt cx="0" cy="0"/>
        </a:xfrm>
      </p:grpSpPr>
      <p:sp>
        <p:nvSpPr>
          <p:cNvPr id="839" name="Shape 839"/>
          <p:cNvSpPr>
            <a:spLocks noGrp="1"/>
          </p:cNvSpPr>
          <p:nvPr>
            <p:ph type="title"/>
          </p:nvPr>
        </p:nvSpPr>
        <p:spPr>
          <a:xfrm>
            <a:off x="609600" y="274638"/>
            <a:ext cx="10972800" cy="1143001"/>
          </a:xfrm>
          <a:prstGeom prst="rect">
            <a:avLst/>
          </a:prstGeom>
        </p:spPr>
        <p:txBody>
          <a:bodyPr/>
          <a:lstStyle/>
          <a:p>
            <a:r>
              <a:t>Title Text</a:t>
            </a:r>
          </a:p>
        </p:txBody>
      </p:sp>
      <p:sp>
        <p:nvSpPr>
          <p:cNvPr id="840" name="Shape 840"/>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1" name="Shape 841"/>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842" name="Shape 84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5338109"/>
      </p:ext>
    </p:extLst>
  </p:cSld>
  <p:clrMapOvr>
    <a:masterClrMapping/>
  </p:clrMapOvr>
  <p:transition spd="med"/>
</p:sldLayout>
</file>

<file path=ppt/slideLayouts/slideLayout391.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849" name="Shape 849"/>
          <p:cNvSpPr>
            <a:spLocks noGrp="1"/>
          </p:cNvSpPr>
          <p:nvPr>
            <p:ph type="title"/>
          </p:nvPr>
        </p:nvSpPr>
        <p:spPr>
          <a:prstGeom prst="rect">
            <a:avLst/>
          </a:prstGeom>
        </p:spPr>
        <p:txBody>
          <a:bodyPr/>
          <a:lstStyle/>
          <a:p>
            <a:r>
              <a:t>Title Text</a:t>
            </a:r>
          </a:p>
        </p:txBody>
      </p:sp>
      <p:sp>
        <p:nvSpPr>
          <p:cNvPr id="850" name="Shape 85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09915736"/>
      </p:ext>
    </p:extLst>
  </p:cSld>
  <p:clrMapOvr>
    <a:masterClrMapping/>
  </p:clrMapOvr>
  <p:transition spd="med"/>
</p:sldLayout>
</file>

<file path=ppt/slideLayouts/slideLayout392.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857" name="Shape 85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005805174"/>
      </p:ext>
    </p:extLst>
  </p:cSld>
  <p:clrMapOvr>
    <a:masterClrMapping/>
  </p:clrMapOvr>
  <p:transition spd="med"/>
</p:sldLayout>
</file>

<file path=ppt/slideLayouts/slideLayout393.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864" name="Shape 864"/>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865" name="Shape 865"/>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66" name="Shape 866"/>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867" name="Shape 86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506504462"/>
      </p:ext>
    </p:extLst>
  </p:cSld>
  <p:clrMapOvr>
    <a:masterClrMapping/>
  </p:clrMapOvr>
  <p:transition spd="med"/>
</p:sldLayout>
</file>

<file path=ppt/slideLayouts/slideLayout394.xml><?xml version="1.0" encoding="utf-8"?>
<p:sldLayout xmlns:a="http://schemas.openxmlformats.org/drawingml/2006/main" xmlns:r="http://schemas.openxmlformats.org/officeDocument/2006/relationships" xmlns:p="http://schemas.openxmlformats.org/presentationml/2006/main" type="tx">
  <p:cSld name="8_Picture with Caption">
    <p:spTree>
      <p:nvGrpSpPr>
        <p:cNvPr id="1" name=""/>
        <p:cNvGrpSpPr/>
        <p:nvPr/>
      </p:nvGrpSpPr>
      <p:grpSpPr>
        <a:xfrm>
          <a:off x="0" y="0"/>
          <a:ext cx="0" cy="0"/>
          <a:chOff x="0" y="0"/>
          <a:chExt cx="0" cy="0"/>
        </a:xfrm>
      </p:grpSpPr>
      <p:sp>
        <p:nvSpPr>
          <p:cNvPr id="874" name="Shape 874"/>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875" name="Shape 875"/>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876" name="Shape 876"/>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77" name="Shape 87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26537496"/>
      </p:ext>
    </p:extLst>
  </p:cSld>
  <p:clrMapOvr>
    <a:masterClrMapping/>
  </p:clrMapOvr>
  <p:transition spd="med"/>
</p:sldLayout>
</file>

<file path=ppt/slideLayouts/slideLayout395.xml><?xml version="1.0" encoding="utf-8"?>
<p:sldLayout xmlns:a="http://schemas.openxmlformats.org/drawingml/2006/main" xmlns:r="http://schemas.openxmlformats.org/officeDocument/2006/relationships" xmlns:p="http://schemas.openxmlformats.org/presentationml/2006/main" type="tx">
  <p:cSld name="8_Title and Vertical Text">
    <p:spTree>
      <p:nvGrpSpPr>
        <p:cNvPr id="1" name=""/>
        <p:cNvGrpSpPr/>
        <p:nvPr/>
      </p:nvGrpSpPr>
      <p:grpSpPr>
        <a:xfrm>
          <a:off x="0" y="0"/>
          <a:ext cx="0" cy="0"/>
          <a:chOff x="0" y="0"/>
          <a:chExt cx="0" cy="0"/>
        </a:xfrm>
      </p:grpSpPr>
      <p:sp>
        <p:nvSpPr>
          <p:cNvPr id="884" name="Shape 884"/>
          <p:cNvSpPr>
            <a:spLocks noGrp="1"/>
          </p:cNvSpPr>
          <p:nvPr>
            <p:ph type="title"/>
          </p:nvPr>
        </p:nvSpPr>
        <p:spPr>
          <a:prstGeom prst="rect">
            <a:avLst/>
          </a:prstGeom>
        </p:spPr>
        <p:txBody>
          <a:bodyPr/>
          <a:lstStyle/>
          <a:p>
            <a:r>
              <a:t>Title Text</a:t>
            </a:r>
          </a:p>
        </p:txBody>
      </p:sp>
      <p:sp>
        <p:nvSpPr>
          <p:cNvPr id="885" name="Shape 885"/>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86" name="Shape 88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97081610"/>
      </p:ext>
    </p:extLst>
  </p:cSld>
  <p:clrMapOvr>
    <a:masterClrMapping/>
  </p:clrMapOvr>
  <p:transition spd="med"/>
</p:sldLayout>
</file>

<file path=ppt/slideLayouts/slideLayout396.xml><?xml version="1.0" encoding="utf-8"?>
<p:sldLayout xmlns:a="http://schemas.openxmlformats.org/drawingml/2006/main" xmlns:r="http://schemas.openxmlformats.org/officeDocument/2006/relationships" xmlns:p="http://schemas.openxmlformats.org/presentationml/2006/main" type="tx">
  <p:cSld name="8_Vertical Title and Text">
    <p:spTree>
      <p:nvGrpSpPr>
        <p:cNvPr id="1" name=""/>
        <p:cNvGrpSpPr/>
        <p:nvPr/>
      </p:nvGrpSpPr>
      <p:grpSpPr>
        <a:xfrm>
          <a:off x="0" y="0"/>
          <a:ext cx="0" cy="0"/>
          <a:chOff x="0" y="0"/>
          <a:chExt cx="0" cy="0"/>
        </a:xfrm>
      </p:grpSpPr>
      <p:sp>
        <p:nvSpPr>
          <p:cNvPr id="893" name="Shape 893"/>
          <p:cNvSpPr>
            <a:spLocks noGrp="1"/>
          </p:cNvSpPr>
          <p:nvPr>
            <p:ph type="title"/>
          </p:nvPr>
        </p:nvSpPr>
        <p:spPr>
          <a:xfrm>
            <a:off x="8686800" y="609600"/>
            <a:ext cx="2590800" cy="5486400"/>
          </a:xfrm>
          <a:prstGeom prst="rect">
            <a:avLst/>
          </a:prstGeom>
        </p:spPr>
        <p:txBody>
          <a:bodyPr/>
          <a:lstStyle/>
          <a:p>
            <a:r>
              <a:t>Title Text</a:t>
            </a:r>
          </a:p>
        </p:txBody>
      </p:sp>
      <p:sp>
        <p:nvSpPr>
          <p:cNvPr id="894" name="Shape 894"/>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95" name="Shape 89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32277692"/>
      </p:ext>
    </p:extLst>
  </p:cSld>
  <p:clrMapOvr>
    <a:masterClrMapping/>
  </p:clrMapOvr>
  <p:transition spd="med"/>
</p:sldLayout>
</file>

<file path=ppt/slideLayouts/slideLayout397.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902" name="Shape 902"/>
          <p:cNvSpPr>
            <a:spLocks noGrp="1"/>
          </p:cNvSpPr>
          <p:nvPr>
            <p:ph type="title"/>
          </p:nvPr>
        </p:nvSpPr>
        <p:spPr>
          <a:xfrm>
            <a:off x="914400" y="2130425"/>
            <a:ext cx="10363200" cy="1470026"/>
          </a:xfrm>
          <a:prstGeom prst="rect">
            <a:avLst/>
          </a:prstGeom>
        </p:spPr>
        <p:txBody>
          <a:bodyPr/>
          <a:lstStyle/>
          <a:p>
            <a:r>
              <a:t>Title Text</a:t>
            </a:r>
          </a:p>
        </p:txBody>
      </p:sp>
      <p:sp>
        <p:nvSpPr>
          <p:cNvPr id="903" name="Shape 903"/>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904" name="Shape 90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291060592"/>
      </p:ext>
    </p:extLst>
  </p:cSld>
  <p:clrMapOvr>
    <a:masterClrMapping/>
  </p:clrMapOvr>
  <p:transition spd="med"/>
</p:sldLayout>
</file>

<file path=ppt/slideLayouts/slideLayout398.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911" name="Shape 911"/>
          <p:cNvSpPr>
            <a:spLocks noGrp="1"/>
          </p:cNvSpPr>
          <p:nvPr>
            <p:ph type="title"/>
          </p:nvPr>
        </p:nvSpPr>
        <p:spPr>
          <a:prstGeom prst="rect">
            <a:avLst/>
          </a:prstGeom>
        </p:spPr>
        <p:txBody>
          <a:bodyPr/>
          <a:lstStyle/>
          <a:p>
            <a:r>
              <a:t>Title Text</a:t>
            </a:r>
          </a:p>
        </p:txBody>
      </p:sp>
      <p:sp>
        <p:nvSpPr>
          <p:cNvPr id="912" name="Shape 912"/>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13" name="Shape 9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755440055"/>
      </p:ext>
    </p:extLst>
  </p:cSld>
  <p:clrMapOvr>
    <a:masterClrMapping/>
  </p:clrMapOvr>
  <p:transition spd="med"/>
</p:sldLayout>
</file>

<file path=ppt/slideLayouts/slideLayout399.xml><?xml version="1.0" encoding="utf-8"?>
<p:sldLayout xmlns:a="http://schemas.openxmlformats.org/drawingml/2006/main" xmlns:r="http://schemas.openxmlformats.org/officeDocument/2006/relationships" xmlns:p="http://schemas.openxmlformats.org/presentationml/2006/main" type="tx">
  <p:cSld name="9_Section Header">
    <p:spTree>
      <p:nvGrpSpPr>
        <p:cNvPr id="1" name=""/>
        <p:cNvGrpSpPr/>
        <p:nvPr/>
      </p:nvGrpSpPr>
      <p:grpSpPr>
        <a:xfrm>
          <a:off x="0" y="0"/>
          <a:ext cx="0" cy="0"/>
          <a:chOff x="0" y="0"/>
          <a:chExt cx="0" cy="0"/>
        </a:xfrm>
      </p:grpSpPr>
      <p:sp>
        <p:nvSpPr>
          <p:cNvPr id="920" name="Shape 920"/>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921" name="Shape 921"/>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922" name="Shape 92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7018393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48" name="Shape 48"/>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Shape 49"/>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50" name="Shape 5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09212548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p>
            <a:r>
              <a:rPr lang="en-US"/>
              <a:t>Click to edit Master title style</a:t>
            </a:r>
            <a:endParaRPr/>
          </a:p>
        </p:txBody>
      </p:sp>
      <p:sp>
        <p:nvSpPr>
          <p:cNvPr id="417" name="Shape 417"/>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8" name="Shape 41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46703649"/>
      </p:ext>
    </p:extLst>
  </p:cSld>
  <p:clrMapOvr>
    <a:masterClrMapping/>
  </p:clrMapOvr>
  <p:transition spd="med"/>
</p:sldLayout>
</file>

<file path=ppt/slideLayouts/slideLayout400.xml><?xml version="1.0" encoding="utf-8"?>
<p:sldLayout xmlns:a="http://schemas.openxmlformats.org/drawingml/2006/main" xmlns:r="http://schemas.openxmlformats.org/officeDocument/2006/relationships" xmlns:p="http://schemas.openxmlformats.org/presentationml/2006/main" type="tx">
  <p:cSld name="9_Two Content">
    <p:spTree>
      <p:nvGrpSpPr>
        <p:cNvPr id="1" name=""/>
        <p:cNvGrpSpPr/>
        <p:nvPr/>
      </p:nvGrpSpPr>
      <p:grpSpPr>
        <a:xfrm>
          <a:off x="0" y="0"/>
          <a:ext cx="0" cy="0"/>
          <a:chOff x="0" y="0"/>
          <a:chExt cx="0" cy="0"/>
        </a:xfrm>
      </p:grpSpPr>
      <p:sp>
        <p:nvSpPr>
          <p:cNvPr id="929" name="Shape 929"/>
          <p:cNvSpPr>
            <a:spLocks noGrp="1"/>
          </p:cNvSpPr>
          <p:nvPr>
            <p:ph type="title"/>
          </p:nvPr>
        </p:nvSpPr>
        <p:spPr>
          <a:prstGeom prst="rect">
            <a:avLst/>
          </a:prstGeom>
        </p:spPr>
        <p:txBody>
          <a:bodyPr/>
          <a:lstStyle/>
          <a:p>
            <a:r>
              <a:t>Title Text</a:t>
            </a:r>
          </a:p>
        </p:txBody>
      </p:sp>
      <p:sp>
        <p:nvSpPr>
          <p:cNvPr id="930" name="Shape 930"/>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31" name="Shape 9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1826613"/>
      </p:ext>
    </p:extLst>
  </p:cSld>
  <p:clrMapOvr>
    <a:masterClrMapping/>
  </p:clrMapOvr>
  <p:transition spd="med"/>
</p:sldLayout>
</file>

<file path=ppt/slideLayouts/slideLayout401.xml><?xml version="1.0" encoding="utf-8"?>
<p:sldLayout xmlns:a="http://schemas.openxmlformats.org/drawingml/2006/main" xmlns:r="http://schemas.openxmlformats.org/officeDocument/2006/relationships" xmlns:p="http://schemas.openxmlformats.org/presentationml/2006/main" type="tx">
  <p:cSld name="9_Comparison">
    <p:spTree>
      <p:nvGrpSpPr>
        <p:cNvPr id="1" name=""/>
        <p:cNvGrpSpPr/>
        <p:nvPr/>
      </p:nvGrpSpPr>
      <p:grpSpPr>
        <a:xfrm>
          <a:off x="0" y="0"/>
          <a:ext cx="0" cy="0"/>
          <a:chOff x="0" y="0"/>
          <a:chExt cx="0" cy="0"/>
        </a:xfrm>
      </p:grpSpPr>
      <p:sp>
        <p:nvSpPr>
          <p:cNvPr id="938" name="Shape 938"/>
          <p:cNvSpPr>
            <a:spLocks noGrp="1"/>
          </p:cNvSpPr>
          <p:nvPr>
            <p:ph type="title"/>
          </p:nvPr>
        </p:nvSpPr>
        <p:spPr>
          <a:xfrm>
            <a:off x="609600" y="274638"/>
            <a:ext cx="10972800" cy="1143001"/>
          </a:xfrm>
          <a:prstGeom prst="rect">
            <a:avLst/>
          </a:prstGeom>
        </p:spPr>
        <p:txBody>
          <a:bodyPr/>
          <a:lstStyle/>
          <a:p>
            <a:r>
              <a:t>Title Text</a:t>
            </a:r>
          </a:p>
        </p:txBody>
      </p:sp>
      <p:sp>
        <p:nvSpPr>
          <p:cNvPr id="939" name="Shape 939"/>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40" name="Shape 940"/>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941" name="Shape 94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64711769"/>
      </p:ext>
    </p:extLst>
  </p:cSld>
  <p:clrMapOvr>
    <a:masterClrMapping/>
  </p:clrMapOvr>
  <p:transition spd="med"/>
</p:sldLayout>
</file>

<file path=ppt/slideLayouts/slideLayout402.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948" name="Shape 948"/>
          <p:cNvSpPr>
            <a:spLocks noGrp="1"/>
          </p:cNvSpPr>
          <p:nvPr>
            <p:ph type="title"/>
          </p:nvPr>
        </p:nvSpPr>
        <p:spPr>
          <a:prstGeom prst="rect">
            <a:avLst/>
          </a:prstGeom>
        </p:spPr>
        <p:txBody>
          <a:bodyPr/>
          <a:lstStyle/>
          <a:p>
            <a:r>
              <a:t>Title Text</a:t>
            </a:r>
          </a:p>
        </p:txBody>
      </p:sp>
      <p:sp>
        <p:nvSpPr>
          <p:cNvPr id="949" name="Shape 94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22060127"/>
      </p:ext>
    </p:extLst>
  </p:cSld>
  <p:clrMapOvr>
    <a:masterClrMapping/>
  </p:clrMapOvr>
  <p:transition spd="med"/>
</p:sldLayout>
</file>

<file path=ppt/slideLayouts/slideLayout403.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956" name="Shape 95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19018012"/>
      </p:ext>
    </p:extLst>
  </p:cSld>
  <p:clrMapOvr>
    <a:masterClrMapping/>
  </p:clrMapOvr>
  <p:transition spd="med"/>
</p:sldLayout>
</file>

<file path=ppt/slideLayouts/slideLayout404.xml><?xml version="1.0" encoding="utf-8"?>
<p:sldLayout xmlns:a="http://schemas.openxmlformats.org/drawingml/2006/main" xmlns:r="http://schemas.openxmlformats.org/officeDocument/2006/relationships" xmlns:p="http://schemas.openxmlformats.org/presentationml/2006/main" type="tx">
  <p:cSld name="9_Content with Caption">
    <p:spTree>
      <p:nvGrpSpPr>
        <p:cNvPr id="1" name=""/>
        <p:cNvGrpSpPr/>
        <p:nvPr/>
      </p:nvGrpSpPr>
      <p:grpSpPr>
        <a:xfrm>
          <a:off x="0" y="0"/>
          <a:ext cx="0" cy="0"/>
          <a:chOff x="0" y="0"/>
          <a:chExt cx="0" cy="0"/>
        </a:xfrm>
      </p:grpSpPr>
      <p:sp>
        <p:nvSpPr>
          <p:cNvPr id="963" name="Shape 963"/>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964" name="Shape 964"/>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65" name="Shape 965"/>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894821737"/>
      </p:ext>
    </p:extLst>
  </p:cSld>
  <p:clrMapOvr>
    <a:masterClrMapping/>
  </p:clrMapOvr>
  <p:transition spd="med"/>
</p:sldLayout>
</file>

<file path=ppt/slideLayouts/slideLayout405.xml><?xml version="1.0" encoding="utf-8"?>
<p:sldLayout xmlns:a="http://schemas.openxmlformats.org/drawingml/2006/main" xmlns:r="http://schemas.openxmlformats.org/officeDocument/2006/relationships" xmlns:p="http://schemas.openxmlformats.org/presentationml/2006/main" type="tx">
  <p:cSld name="9_Picture with Caption">
    <p:spTree>
      <p:nvGrpSpPr>
        <p:cNvPr id="1" name=""/>
        <p:cNvGrpSpPr/>
        <p:nvPr/>
      </p:nvGrpSpPr>
      <p:grpSpPr>
        <a:xfrm>
          <a:off x="0" y="0"/>
          <a:ext cx="0" cy="0"/>
          <a:chOff x="0" y="0"/>
          <a:chExt cx="0" cy="0"/>
        </a:xfrm>
      </p:grpSpPr>
      <p:sp>
        <p:nvSpPr>
          <p:cNvPr id="973" name="Shape 973"/>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974" name="Shape 974"/>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975" name="Shape 975"/>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76" name="Shape 97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25160519"/>
      </p:ext>
    </p:extLst>
  </p:cSld>
  <p:clrMapOvr>
    <a:masterClrMapping/>
  </p:clrMapOvr>
  <p:transition spd="med"/>
</p:sldLayout>
</file>

<file path=ppt/slideLayouts/slideLayout406.xml><?xml version="1.0" encoding="utf-8"?>
<p:sldLayout xmlns:a="http://schemas.openxmlformats.org/drawingml/2006/main" xmlns:r="http://schemas.openxmlformats.org/officeDocument/2006/relationships" xmlns:p="http://schemas.openxmlformats.org/presentationml/2006/main" type="tx">
  <p:cSld name="9_Title and Vertical Text">
    <p:spTree>
      <p:nvGrpSpPr>
        <p:cNvPr id="1" name=""/>
        <p:cNvGrpSpPr/>
        <p:nvPr/>
      </p:nvGrpSpPr>
      <p:grpSpPr>
        <a:xfrm>
          <a:off x="0" y="0"/>
          <a:ext cx="0" cy="0"/>
          <a:chOff x="0" y="0"/>
          <a:chExt cx="0" cy="0"/>
        </a:xfrm>
      </p:grpSpPr>
      <p:sp>
        <p:nvSpPr>
          <p:cNvPr id="983" name="Shape 983"/>
          <p:cNvSpPr>
            <a:spLocks noGrp="1"/>
          </p:cNvSpPr>
          <p:nvPr>
            <p:ph type="title"/>
          </p:nvPr>
        </p:nvSpPr>
        <p:spPr>
          <a:prstGeom prst="rect">
            <a:avLst/>
          </a:prstGeom>
        </p:spPr>
        <p:txBody>
          <a:bodyPr/>
          <a:lstStyle/>
          <a:p>
            <a:r>
              <a:t>Title Text</a:t>
            </a:r>
          </a:p>
        </p:txBody>
      </p:sp>
      <p:sp>
        <p:nvSpPr>
          <p:cNvPr id="984" name="Shape 984"/>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85" name="Shape 98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504755232"/>
      </p:ext>
    </p:extLst>
  </p:cSld>
  <p:clrMapOvr>
    <a:masterClrMapping/>
  </p:clrMapOvr>
  <p:transition spd="med"/>
</p:sldLayout>
</file>

<file path=ppt/slideLayouts/slideLayout407.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001" name="Shape 1001"/>
          <p:cNvSpPr>
            <a:spLocks noGrp="1"/>
          </p:cNvSpPr>
          <p:nvPr>
            <p:ph type="title"/>
          </p:nvPr>
        </p:nvSpPr>
        <p:spPr>
          <a:xfrm>
            <a:off x="914400" y="2130425"/>
            <a:ext cx="10363200" cy="1470026"/>
          </a:xfrm>
          <a:prstGeom prst="rect">
            <a:avLst/>
          </a:prstGeom>
        </p:spPr>
        <p:txBody>
          <a:bodyPr/>
          <a:lstStyle/>
          <a:p>
            <a:r>
              <a:t>Title Text</a:t>
            </a:r>
          </a:p>
        </p:txBody>
      </p:sp>
      <p:sp>
        <p:nvSpPr>
          <p:cNvPr id="1002" name="Shape 1002"/>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003" name="Shape 100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01422273"/>
      </p:ext>
    </p:extLst>
  </p:cSld>
  <p:clrMapOvr>
    <a:masterClrMapping/>
  </p:clrMapOvr>
  <p:transition spd="med"/>
</p:sldLayout>
</file>

<file path=ppt/slideLayouts/slideLayout408.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010" name="Shape 1010"/>
          <p:cNvSpPr>
            <a:spLocks noGrp="1"/>
          </p:cNvSpPr>
          <p:nvPr>
            <p:ph type="title"/>
          </p:nvPr>
        </p:nvSpPr>
        <p:spPr>
          <a:prstGeom prst="rect">
            <a:avLst/>
          </a:prstGeom>
        </p:spPr>
        <p:txBody>
          <a:bodyPr/>
          <a:lstStyle/>
          <a:p>
            <a:r>
              <a:t>Title Text</a:t>
            </a:r>
          </a:p>
        </p:txBody>
      </p:sp>
      <p:sp>
        <p:nvSpPr>
          <p:cNvPr id="1011" name="Shape 1011"/>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12" name="Shape 101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62438794"/>
      </p:ext>
    </p:extLst>
  </p:cSld>
  <p:clrMapOvr>
    <a:masterClrMapping/>
  </p:clrMapOvr>
  <p:transition spd="med"/>
</p:sldLayout>
</file>

<file path=ppt/slideLayouts/slideLayout409.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1019" name="Shape 1019"/>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1020" name="Shape 1020"/>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021" name="Shape 102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1638220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25" name="Shape 425"/>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426" name="Shape 426"/>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27" name="Shape 42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570459467"/>
      </p:ext>
    </p:extLst>
  </p:cSld>
  <p:clrMapOvr>
    <a:masterClrMapping/>
  </p:clrMapOvr>
  <p:transition spd="med"/>
</p:sldLayout>
</file>

<file path=ppt/slideLayouts/slideLayout410.xml><?xml version="1.0" encoding="utf-8"?>
<p:sldLayout xmlns:a="http://schemas.openxmlformats.org/drawingml/2006/main" xmlns:r="http://schemas.openxmlformats.org/officeDocument/2006/relationships" xmlns:p="http://schemas.openxmlformats.org/presentationml/2006/main" type="tx">
  <p:cSld name="10_Two Content">
    <p:spTree>
      <p:nvGrpSpPr>
        <p:cNvPr id="1" name=""/>
        <p:cNvGrpSpPr/>
        <p:nvPr/>
      </p:nvGrpSpPr>
      <p:grpSpPr>
        <a:xfrm>
          <a:off x="0" y="0"/>
          <a:ext cx="0" cy="0"/>
          <a:chOff x="0" y="0"/>
          <a:chExt cx="0" cy="0"/>
        </a:xfrm>
      </p:grpSpPr>
      <p:sp>
        <p:nvSpPr>
          <p:cNvPr id="1028" name="Shape 1028"/>
          <p:cNvSpPr>
            <a:spLocks noGrp="1"/>
          </p:cNvSpPr>
          <p:nvPr>
            <p:ph type="title"/>
          </p:nvPr>
        </p:nvSpPr>
        <p:spPr>
          <a:prstGeom prst="rect">
            <a:avLst/>
          </a:prstGeom>
        </p:spPr>
        <p:txBody>
          <a:bodyPr/>
          <a:lstStyle/>
          <a:p>
            <a:r>
              <a:t>Title Text</a:t>
            </a:r>
          </a:p>
        </p:txBody>
      </p:sp>
      <p:sp>
        <p:nvSpPr>
          <p:cNvPr id="1029" name="Shape 1029"/>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030" name="Shape 103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541121650"/>
      </p:ext>
    </p:extLst>
  </p:cSld>
  <p:clrMapOvr>
    <a:masterClrMapping/>
  </p:clrMapOvr>
  <p:transition spd="med"/>
</p:sldLayout>
</file>

<file path=ppt/slideLayouts/slideLayout411.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1037" name="Shape 1037"/>
          <p:cNvSpPr>
            <a:spLocks noGrp="1"/>
          </p:cNvSpPr>
          <p:nvPr>
            <p:ph type="title"/>
          </p:nvPr>
        </p:nvSpPr>
        <p:spPr>
          <a:xfrm>
            <a:off x="609600" y="274638"/>
            <a:ext cx="10972800" cy="1143001"/>
          </a:xfrm>
          <a:prstGeom prst="rect">
            <a:avLst/>
          </a:prstGeom>
        </p:spPr>
        <p:txBody>
          <a:bodyPr/>
          <a:lstStyle/>
          <a:p>
            <a:r>
              <a:t>Title Text</a:t>
            </a:r>
          </a:p>
        </p:txBody>
      </p:sp>
      <p:sp>
        <p:nvSpPr>
          <p:cNvPr id="1038" name="Shape 1038"/>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39" name="Shape 1039"/>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1040" name="Shape 104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493623019"/>
      </p:ext>
    </p:extLst>
  </p:cSld>
  <p:clrMapOvr>
    <a:masterClrMapping/>
  </p:clrMapOvr>
  <p:transition spd="med"/>
</p:sldLayout>
</file>

<file path=ppt/slideLayouts/slideLayout412.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1047" name="Shape 1047"/>
          <p:cNvSpPr>
            <a:spLocks noGrp="1"/>
          </p:cNvSpPr>
          <p:nvPr>
            <p:ph type="title"/>
          </p:nvPr>
        </p:nvSpPr>
        <p:spPr>
          <a:prstGeom prst="rect">
            <a:avLst/>
          </a:prstGeom>
        </p:spPr>
        <p:txBody>
          <a:bodyPr/>
          <a:lstStyle/>
          <a:p>
            <a:r>
              <a:t>Title Text</a:t>
            </a:r>
          </a:p>
        </p:txBody>
      </p:sp>
      <p:sp>
        <p:nvSpPr>
          <p:cNvPr id="1048" name="Shape 104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82568491"/>
      </p:ext>
    </p:extLst>
  </p:cSld>
  <p:clrMapOvr>
    <a:masterClrMapping/>
  </p:clrMapOvr>
  <p:transition spd="med"/>
</p:sldLayout>
</file>

<file path=ppt/slideLayouts/slideLayout413.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1055" name="Shape 105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3767339"/>
      </p:ext>
    </p:extLst>
  </p:cSld>
  <p:clrMapOvr>
    <a:masterClrMapping/>
  </p:clrMapOvr>
  <p:transition spd="med"/>
</p:sldLayout>
</file>

<file path=ppt/slideLayouts/slideLayout414.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1062" name="Shape 1062"/>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1063" name="Shape 1063"/>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64" name="Shape 1064"/>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1065" name="Shape 106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44127160"/>
      </p:ext>
    </p:extLst>
  </p:cSld>
  <p:clrMapOvr>
    <a:masterClrMapping/>
  </p:clrMapOvr>
  <p:transition spd="med"/>
</p:sldLayout>
</file>

<file path=ppt/slideLayouts/slideLayout415.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1072" name="Shape 1072"/>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1073" name="Shape 1073"/>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1074" name="Shape 1074"/>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75" name="Shape 107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70671889"/>
      </p:ext>
    </p:extLst>
  </p:cSld>
  <p:clrMapOvr>
    <a:masterClrMapping/>
  </p:clrMapOvr>
  <p:transition spd="med"/>
</p:sldLayout>
</file>

<file path=ppt/slideLayouts/slideLayout416.xml><?xml version="1.0" encoding="utf-8"?>
<p:sldLayout xmlns:a="http://schemas.openxmlformats.org/drawingml/2006/main" xmlns:r="http://schemas.openxmlformats.org/officeDocument/2006/relationships" xmlns:p="http://schemas.openxmlformats.org/presentationml/2006/main" type="tx">
  <p:cSld name="10_Vertical Title and Text">
    <p:spTree>
      <p:nvGrpSpPr>
        <p:cNvPr id="1" name=""/>
        <p:cNvGrpSpPr/>
        <p:nvPr/>
      </p:nvGrpSpPr>
      <p:grpSpPr>
        <a:xfrm>
          <a:off x="0" y="0"/>
          <a:ext cx="0" cy="0"/>
          <a:chOff x="0" y="0"/>
          <a:chExt cx="0" cy="0"/>
        </a:xfrm>
      </p:grpSpPr>
      <p:sp>
        <p:nvSpPr>
          <p:cNvPr id="1091" name="Shape 1091"/>
          <p:cNvSpPr>
            <a:spLocks noGrp="1"/>
          </p:cNvSpPr>
          <p:nvPr>
            <p:ph type="title"/>
          </p:nvPr>
        </p:nvSpPr>
        <p:spPr>
          <a:xfrm>
            <a:off x="8686800" y="609600"/>
            <a:ext cx="2590800" cy="5486400"/>
          </a:xfrm>
          <a:prstGeom prst="rect">
            <a:avLst/>
          </a:prstGeom>
        </p:spPr>
        <p:txBody>
          <a:bodyPr/>
          <a:lstStyle/>
          <a:p>
            <a:r>
              <a:t>Title Text</a:t>
            </a:r>
          </a:p>
        </p:txBody>
      </p:sp>
      <p:sp>
        <p:nvSpPr>
          <p:cNvPr id="1092" name="Shape 1092"/>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93" name="Shape 109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94152430"/>
      </p:ext>
    </p:extLst>
  </p:cSld>
  <p:clrMapOvr>
    <a:masterClrMapping/>
  </p:clrMapOvr>
  <p:transition spd="med"/>
</p:sldLayout>
</file>

<file path=ppt/slideLayouts/slideLayout417.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1100" name="Shape 1100"/>
          <p:cNvSpPr>
            <a:spLocks noGrp="1"/>
          </p:cNvSpPr>
          <p:nvPr>
            <p:ph type="title"/>
          </p:nvPr>
        </p:nvSpPr>
        <p:spPr>
          <a:xfrm>
            <a:off x="914400" y="2130425"/>
            <a:ext cx="10363200" cy="1470026"/>
          </a:xfrm>
          <a:prstGeom prst="rect">
            <a:avLst/>
          </a:prstGeom>
        </p:spPr>
        <p:txBody>
          <a:bodyPr/>
          <a:lstStyle/>
          <a:p>
            <a:r>
              <a:t>Title Text</a:t>
            </a:r>
          </a:p>
        </p:txBody>
      </p:sp>
      <p:sp>
        <p:nvSpPr>
          <p:cNvPr id="1101" name="Shape 1101"/>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102" name="Shape 110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775180583"/>
      </p:ext>
    </p:extLst>
  </p:cSld>
  <p:clrMapOvr>
    <a:masterClrMapping/>
  </p:clrMapOvr>
  <p:transition spd="med"/>
</p:sldLayout>
</file>

<file path=ppt/slideLayouts/slideLayout418.xml><?xml version="1.0" encoding="utf-8"?>
<p:sldLayout xmlns:a="http://schemas.openxmlformats.org/drawingml/2006/main" xmlns:r="http://schemas.openxmlformats.org/officeDocument/2006/relationships" xmlns:p="http://schemas.openxmlformats.org/presentationml/2006/main" type="tx">
  <p:cSld name="11_Section Header">
    <p:spTree>
      <p:nvGrpSpPr>
        <p:cNvPr id="1" name=""/>
        <p:cNvGrpSpPr/>
        <p:nvPr/>
      </p:nvGrpSpPr>
      <p:grpSpPr>
        <a:xfrm>
          <a:off x="0" y="0"/>
          <a:ext cx="0" cy="0"/>
          <a:chOff x="0" y="0"/>
          <a:chExt cx="0" cy="0"/>
        </a:xfrm>
      </p:grpSpPr>
      <p:sp>
        <p:nvSpPr>
          <p:cNvPr id="1118" name="Shape 1118"/>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1119" name="Shape 1119"/>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120" name="Shape 112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71710981"/>
      </p:ext>
    </p:extLst>
  </p:cSld>
  <p:clrMapOvr>
    <a:masterClrMapping/>
  </p:clrMapOvr>
  <p:transition spd="med"/>
</p:sldLayout>
</file>

<file path=ppt/slideLayouts/slideLayout419.xml><?xml version="1.0" encoding="utf-8"?>
<p:sldLayout xmlns:a="http://schemas.openxmlformats.org/drawingml/2006/main" xmlns:r="http://schemas.openxmlformats.org/officeDocument/2006/relationships" xmlns:p="http://schemas.openxmlformats.org/presentationml/2006/main" type="tx">
  <p:cSld name="11_Two Content">
    <p:spTree>
      <p:nvGrpSpPr>
        <p:cNvPr id="1" name=""/>
        <p:cNvGrpSpPr/>
        <p:nvPr/>
      </p:nvGrpSpPr>
      <p:grpSpPr>
        <a:xfrm>
          <a:off x="0" y="0"/>
          <a:ext cx="0" cy="0"/>
          <a:chOff x="0" y="0"/>
          <a:chExt cx="0" cy="0"/>
        </a:xfrm>
      </p:grpSpPr>
      <p:sp>
        <p:nvSpPr>
          <p:cNvPr id="1127" name="Shape 1127"/>
          <p:cNvSpPr>
            <a:spLocks noGrp="1"/>
          </p:cNvSpPr>
          <p:nvPr>
            <p:ph type="title"/>
          </p:nvPr>
        </p:nvSpPr>
        <p:spPr>
          <a:prstGeom prst="rect">
            <a:avLst/>
          </a:prstGeom>
        </p:spPr>
        <p:txBody>
          <a:bodyPr/>
          <a:lstStyle/>
          <a:p>
            <a:r>
              <a:t>Title Text</a:t>
            </a:r>
          </a:p>
        </p:txBody>
      </p:sp>
      <p:sp>
        <p:nvSpPr>
          <p:cNvPr id="1128" name="Shape 1128"/>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129" name="Shape 112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3124137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34" name="Shape 434"/>
          <p:cNvSpPr>
            <a:spLocks noGrp="1"/>
          </p:cNvSpPr>
          <p:nvPr>
            <p:ph type="title"/>
          </p:nvPr>
        </p:nvSpPr>
        <p:spPr>
          <a:prstGeom prst="rect">
            <a:avLst/>
          </a:prstGeom>
        </p:spPr>
        <p:txBody>
          <a:bodyPr/>
          <a:lstStyle/>
          <a:p>
            <a:r>
              <a:rPr lang="en-US"/>
              <a:t>Click to edit Master title style</a:t>
            </a:r>
            <a:endParaRPr/>
          </a:p>
        </p:txBody>
      </p:sp>
      <p:sp>
        <p:nvSpPr>
          <p:cNvPr id="435" name="Shape 435"/>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36" name="Shape 43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707523118"/>
      </p:ext>
    </p:extLst>
  </p:cSld>
  <p:clrMapOvr>
    <a:masterClrMapping/>
  </p:clrMapOvr>
  <p:transition spd="med"/>
</p:sldLayout>
</file>

<file path=ppt/slideLayouts/slideLayout420.xml><?xml version="1.0" encoding="utf-8"?>
<p:sldLayout xmlns:a="http://schemas.openxmlformats.org/drawingml/2006/main" xmlns:r="http://schemas.openxmlformats.org/officeDocument/2006/relationships" xmlns:p="http://schemas.openxmlformats.org/presentationml/2006/main" type="tx">
  <p:cSld name="11_Comparison">
    <p:spTree>
      <p:nvGrpSpPr>
        <p:cNvPr id="1" name=""/>
        <p:cNvGrpSpPr/>
        <p:nvPr/>
      </p:nvGrpSpPr>
      <p:grpSpPr>
        <a:xfrm>
          <a:off x="0" y="0"/>
          <a:ext cx="0" cy="0"/>
          <a:chOff x="0" y="0"/>
          <a:chExt cx="0" cy="0"/>
        </a:xfrm>
      </p:grpSpPr>
      <p:sp>
        <p:nvSpPr>
          <p:cNvPr id="1136" name="Shape 1136"/>
          <p:cNvSpPr>
            <a:spLocks noGrp="1"/>
          </p:cNvSpPr>
          <p:nvPr>
            <p:ph type="title"/>
          </p:nvPr>
        </p:nvSpPr>
        <p:spPr>
          <a:xfrm>
            <a:off x="609600" y="274638"/>
            <a:ext cx="10972800" cy="1143001"/>
          </a:xfrm>
          <a:prstGeom prst="rect">
            <a:avLst/>
          </a:prstGeom>
        </p:spPr>
        <p:txBody>
          <a:bodyPr/>
          <a:lstStyle/>
          <a:p>
            <a:r>
              <a:t>Title Text</a:t>
            </a:r>
          </a:p>
        </p:txBody>
      </p:sp>
      <p:sp>
        <p:nvSpPr>
          <p:cNvPr id="1137" name="Shape 1137"/>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38" name="Shape 1138"/>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1139" name="Shape 113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4175189"/>
      </p:ext>
    </p:extLst>
  </p:cSld>
  <p:clrMapOvr>
    <a:masterClrMapping/>
  </p:clrMapOvr>
  <p:transition spd="med"/>
</p:sldLayout>
</file>

<file path=ppt/slideLayouts/slideLayout421.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1146" name="Shape 1146"/>
          <p:cNvSpPr>
            <a:spLocks noGrp="1"/>
          </p:cNvSpPr>
          <p:nvPr>
            <p:ph type="title"/>
          </p:nvPr>
        </p:nvSpPr>
        <p:spPr>
          <a:prstGeom prst="rect">
            <a:avLst/>
          </a:prstGeom>
        </p:spPr>
        <p:txBody>
          <a:bodyPr/>
          <a:lstStyle/>
          <a:p>
            <a:r>
              <a:t>Title Text</a:t>
            </a:r>
          </a:p>
        </p:txBody>
      </p:sp>
      <p:sp>
        <p:nvSpPr>
          <p:cNvPr id="1147" name="Shape 114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580345033"/>
      </p:ext>
    </p:extLst>
  </p:cSld>
  <p:clrMapOvr>
    <a:masterClrMapping/>
  </p:clrMapOvr>
  <p:transition spd="med"/>
</p:sldLayout>
</file>

<file path=ppt/slideLayouts/slideLayout422.xml><?xml version="1.0" encoding="utf-8"?>
<p:sldLayout xmlns:a="http://schemas.openxmlformats.org/drawingml/2006/main" xmlns:r="http://schemas.openxmlformats.org/officeDocument/2006/relationships" xmlns:p="http://schemas.openxmlformats.org/presentationml/2006/main" type="tx">
  <p:cSld name="11_Blank">
    <p:spTree>
      <p:nvGrpSpPr>
        <p:cNvPr id="1" name=""/>
        <p:cNvGrpSpPr/>
        <p:nvPr/>
      </p:nvGrpSpPr>
      <p:grpSpPr>
        <a:xfrm>
          <a:off x="0" y="0"/>
          <a:ext cx="0" cy="0"/>
          <a:chOff x="0" y="0"/>
          <a:chExt cx="0" cy="0"/>
        </a:xfrm>
      </p:grpSpPr>
      <p:sp>
        <p:nvSpPr>
          <p:cNvPr id="1154" name="Shape 115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76940609"/>
      </p:ext>
    </p:extLst>
  </p:cSld>
  <p:clrMapOvr>
    <a:masterClrMapping/>
  </p:clrMapOvr>
  <p:transition spd="med"/>
</p:sldLayout>
</file>

<file path=ppt/slideLayouts/slideLayout423.xml><?xml version="1.0" encoding="utf-8"?>
<p:sldLayout xmlns:a="http://schemas.openxmlformats.org/drawingml/2006/main" xmlns:r="http://schemas.openxmlformats.org/officeDocument/2006/relationships" xmlns:p="http://schemas.openxmlformats.org/presentationml/2006/main" type="tx">
  <p:cSld name="11_Content with Caption">
    <p:spTree>
      <p:nvGrpSpPr>
        <p:cNvPr id="1" name=""/>
        <p:cNvGrpSpPr/>
        <p:nvPr/>
      </p:nvGrpSpPr>
      <p:grpSpPr>
        <a:xfrm>
          <a:off x="0" y="0"/>
          <a:ext cx="0" cy="0"/>
          <a:chOff x="0" y="0"/>
          <a:chExt cx="0" cy="0"/>
        </a:xfrm>
      </p:grpSpPr>
      <p:sp>
        <p:nvSpPr>
          <p:cNvPr id="1161" name="Shape 1161"/>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1162" name="Shape 1162"/>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63" name="Shape 1163"/>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1164" name="Shape 116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5629576"/>
      </p:ext>
    </p:extLst>
  </p:cSld>
  <p:clrMapOvr>
    <a:masterClrMapping/>
  </p:clrMapOvr>
  <p:transition spd="med"/>
</p:sldLayout>
</file>

<file path=ppt/slideLayouts/slideLayout424.xml><?xml version="1.0" encoding="utf-8"?>
<p:sldLayout xmlns:a="http://schemas.openxmlformats.org/drawingml/2006/main" xmlns:r="http://schemas.openxmlformats.org/officeDocument/2006/relationships" xmlns:p="http://schemas.openxmlformats.org/presentationml/2006/main" type="tx">
  <p:cSld name="11_Picture with Caption">
    <p:spTree>
      <p:nvGrpSpPr>
        <p:cNvPr id="1" name=""/>
        <p:cNvGrpSpPr/>
        <p:nvPr/>
      </p:nvGrpSpPr>
      <p:grpSpPr>
        <a:xfrm>
          <a:off x="0" y="0"/>
          <a:ext cx="0" cy="0"/>
          <a:chOff x="0" y="0"/>
          <a:chExt cx="0" cy="0"/>
        </a:xfrm>
      </p:grpSpPr>
      <p:sp>
        <p:nvSpPr>
          <p:cNvPr id="1171" name="Shape 1171"/>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1172" name="Shape 1172"/>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1173" name="Shape 1173"/>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174" name="Shape 117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344915"/>
      </p:ext>
    </p:extLst>
  </p:cSld>
  <p:clrMapOvr>
    <a:masterClrMapping/>
  </p:clrMapOvr>
  <p:transition spd="med"/>
</p:sldLayout>
</file>

<file path=ppt/slideLayouts/slideLayout425.xml><?xml version="1.0" encoding="utf-8"?>
<p:sldLayout xmlns:a="http://schemas.openxmlformats.org/drawingml/2006/main" xmlns:r="http://schemas.openxmlformats.org/officeDocument/2006/relationships" xmlns:p="http://schemas.openxmlformats.org/presentationml/2006/main" type="tx">
  <p:cSld name="11_Title and Vertical Text">
    <p:spTree>
      <p:nvGrpSpPr>
        <p:cNvPr id="1" name=""/>
        <p:cNvGrpSpPr/>
        <p:nvPr/>
      </p:nvGrpSpPr>
      <p:grpSpPr>
        <a:xfrm>
          <a:off x="0" y="0"/>
          <a:ext cx="0" cy="0"/>
          <a:chOff x="0" y="0"/>
          <a:chExt cx="0" cy="0"/>
        </a:xfrm>
      </p:grpSpPr>
      <p:sp>
        <p:nvSpPr>
          <p:cNvPr id="1181" name="Shape 1181"/>
          <p:cNvSpPr>
            <a:spLocks noGrp="1"/>
          </p:cNvSpPr>
          <p:nvPr>
            <p:ph type="title"/>
          </p:nvPr>
        </p:nvSpPr>
        <p:spPr>
          <a:prstGeom prst="rect">
            <a:avLst/>
          </a:prstGeom>
        </p:spPr>
        <p:txBody>
          <a:bodyPr/>
          <a:lstStyle/>
          <a:p>
            <a:r>
              <a:t>Title Text</a:t>
            </a:r>
          </a:p>
        </p:txBody>
      </p:sp>
      <p:sp>
        <p:nvSpPr>
          <p:cNvPr id="1182" name="Shape 1182"/>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83" name="Shape 118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991323115"/>
      </p:ext>
    </p:extLst>
  </p:cSld>
  <p:clrMapOvr>
    <a:masterClrMapping/>
  </p:clrMapOvr>
  <p:transition spd="med"/>
</p:sldLayout>
</file>

<file path=ppt/slideLayouts/slideLayout426.xml><?xml version="1.0" encoding="utf-8"?>
<p:sldLayout xmlns:a="http://schemas.openxmlformats.org/drawingml/2006/main" xmlns:r="http://schemas.openxmlformats.org/officeDocument/2006/relationships" xmlns:p="http://schemas.openxmlformats.org/presentationml/2006/main" type="tx">
  <p:cSld name="11_Vertical Title and Text">
    <p:spTree>
      <p:nvGrpSpPr>
        <p:cNvPr id="1" name=""/>
        <p:cNvGrpSpPr/>
        <p:nvPr/>
      </p:nvGrpSpPr>
      <p:grpSpPr>
        <a:xfrm>
          <a:off x="0" y="0"/>
          <a:ext cx="0" cy="0"/>
          <a:chOff x="0" y="0"/>
          <a:chExt cx="0" cy="0"/>
        </a:xfrm>
      </p:grpSpPr>
      <p:sp>
        <p:nvSpPr>
          <p:cNvPr id="1190" name="Shape 1190"/>
          <p:cNvSpPr>
            <a:spLocks noGrp="1"/>
          </p:cNvSpPr>
          <p:nvPr>
            <p:ph type="title"/>
          </p:nvPr>
        </p:nvSpPr>
        <p:spPr>
          <a:xfrm>
            <a:off x="8686800" y="609600"/>
            <a:ext cx="2590800" cy="5486400"/>
          </a:xfrm>
          <a:prstGeom prst="rect">
            <a:avLst/>
          </a:prstGeom>
        </p:spPr>
        <p:txBody>
          <a:bodyPr/>
          <a:lstStyle/>
          <a:p>
            <a:r>
              <a:t>Title Text</a:t>
            </a:r>
          </a:p>
        </p:txBody>
      </p:sp>
      <p:sp>
        <p:nvSpPr>
          <p:cNvPr id="1191" name="Shape 1191"/>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92" name="Shape 119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64699746"/>
      </p:ext>
    </p:extLst>
  </p:cSld>
  <p:clrMapOvr>
    <a:masterClrMapping/>
  </p:clrMapOvr>
  <p:transition spd="med"/>
</p:sldLayout>
</file>

<file path=ppt/slideLayouts/slideLayout427.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1199" name="Shape 1199"/>
          <p:cNvSpPr>
            <a:spLocks noGrp="1"/>
          </p:cNvSpPr>
          <p:nvPr>
            <p:ph type="title"/>
          </p:nvPr>
        </p:nvSpPr>
        <p:spPr>
          <a:xfrm>
            <a:off x="914400" y="2130425"/>
            <a:ext cx="10363200" cy="1470026"/>
          </a:xfrm>
          <a:prstGeom prst="rect">
            <a:avLst/>
          </a:prstGeom>
        </p:spPr>
        <p:txBody>
          <a:bodyPr/>
          <a:lstStyle/>
          <a:p>
            <a:r>
              <a:t>Title Text</a:t>
            </a:r>
          </a:p>
        </p:txBody>
      </p:sp>
      <p:sp>
        <p:nvSpPr>
          <p:cNvPr id="1200" name="Shape 1200"/>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201" name="Shape 120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147766342"/>
      </p:ext>
    </p:extLst>
  </p:cSld>
  <p:clrMapOvr>
    <a:masterClrMapping/>
  </p:clrMapOvr>
  <p:transition spd="med"/>
</p:sldLayout>
</file>

<file path=ppt/slideLayouts/slideLayout428.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1208" name="Shape 1208"/>
          <p:cNvSpPr>
            <a:spLocks noGrp="1"/>
          </p:cNvSpPr>
          <p:nvPr>
            <p:ph type="title"/>
          </p:nvPr>
        </p:nvSpPr>
        <p:spPr>
          <a:prstGeom prst="rect">
            <a:avLst/>
          </a:prstGeom>
        </p:spPr>
        <p:txBody>
          <a:bodyPr/>
          <a:lstStyle/>
          <a:p>
            <a:r>
              <a:t>Title Text</a:t>
            </a:r>
          </a:p>
        </p:txBody>
      </p:sp>
      <p:sp>
        <p:nvSpPr>
          <p:cNvPr id="1209" name="Shape 1209"/>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0" name="Shape 121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64959243"/>
      </p:ext>
    </p:extLst>
  </p:cSld>
  <p:clrMapOvr>
    <a:masterClrMapping/>
  </p:clrMapOvr>
  <p:transition spd="med"/>
</p:sldLayout>
</file>

<file path=ppt/slideLayouts/slideLayout429.xml><?xml version="1.0" encoding="utf-8"?>
<p:sldLayout xmlns:a="http://schemas.openxmlformats.org/drawingml/2006/main" xmlns:r="http://schemas.openxmlformats.org/officeDocument/2006/relationships" xmlns:p="http://schemas.openxmlformats.org/presentationml/2006/main" type="tx">
  <p:cSld name="12_Section Header">
    <p:spTree>
      <p:nvGrpSpPr>
        <p:cNvPr id="1" name=""/>
        <p:cNvGrpSpPr/>
        <p:nvPr/>
      </p:nvGrpSpPr>
      <p:grpSpPr>
        <a:xfrm>
          <a:off x="0" y="0"/>
          <a:ext cx="0" cy="0"/>
          <a:chOff x="0" y="0"/>
          <a:chExt cx="0" cy="0"/>
        </a:xfrm>
      </p:grpSpPr>
      <p:sp>
        <p:nvSpPr>
          <p:cNvPr id="1217" name="Shape 1217"/>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1218" name="Shape 1218"/>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219" name="Shape 121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93047939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43" name="Shape 443"/>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444" name="Shape 444"/>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45" name="Shape 445"/>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446" name="Shape 44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947986014"/>
      </p:ext>
    </p:extLst>
  </p:cSld>
  <p:clrMapOvr>
    <a:masterClrMapping/>
  </p:clrMapOvr>
  <p:transition spd="med"/>
</p:sldLayout>
</file>

<file path=ppt/slideLayouts/slideLayout430.xml><?xml version="1.0" encoding="utf-8"?>
<p:sldLayout xmlns:a="http://schemas.openxmlformats.org/drawingml/2006/main" xmlns:r="http://schemas.openxmlformats.org/officeDocument/2006/relationships" xmlns:p="http://schemas.openxmlformats.org/presentationml/2006/main" type="tx">
  <p:cSld name="12_Two Content">
    <p:spTree>
      <p:nvGrpSpPr>
        <p:cNvPr id="1" name=""/>
        <p:cNvGrpSpPr/>
        <p:nvPr/>
      </p:nvGrpSpPr>
      <p:grpSpPr>
        <a:xfrm>
          <a:off x="0" y="0"/>
          <a:ext cx="0" cy="0"/>
          <a:chOff x="0" y="0"/>
          <a:chExt cx="0" cy="0"/>
        </a:xfrm>
      </p:grpSpPr>
      <p:sp>
        <p:nvSpPr>
          <p:cNvPr id="1226" name="Shape 1226"/>
          <p:cNvSpPr>
            <a:spLocks noGrp="1"/>
          </p:cNvSpPr>
          <p:nvPr>
            <p:ph type="title"/>
          </p:nvPr>
        </p:nvSpPr>
        <p:spPr>
          <a:prstGeom prst="rect">
            <a:avLst/>
          </a:prstGeom>
        </p:spPr>
        <p:txBody>
          <a:bodyPr/>
          <a:lstStyle/>
          <a:p>
            <a:r>
              <a:t>Title Text</a:t>
            </a:r>
          </a:p>
        </p:txBody>
      </p:sp>
      <p:sp>
        <p:nvSpPr>
          <p:cNvPr id="1227" name="Shape 1227"/>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28" name="Shape 122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51283136"/>
      </p:ext>
    </p:extLst>
  </p:cSld>
  <p:clrMapOvr>
    <a:masterClrMapping/>
  </p:clrMapOvr>
  <p:transition spd="med"/>
</p:sldLayout>
</file>

<file path=ppt/slideLayouts/slideLayout431.xml><?xml version="1.0" encoding="utf-8"?>
<p:sldLayout xmlns:a="http://schemas.openxmlformats.org/drawingml/2006/main" xmlns:r="http://schemas.openxmlformats.org/officeDocument/2006/relationships" xmlns:p="http://schemas.openxmlformats.org/presentationml/2006/main" type="tx">
  <p:cSld name="12_Comparison">
    <p:spTree>
      <p:nvGrpSpPr>
        <p:cNvPr id="1" name=""/>
        <p:cNvGrpSpPr/>
        <p:nvPr/>
      </p:nvGrpSpPr>
      <p:grpSpPr>
        <a:xfrm>
          <a:off x="0" y="0"/>
          <a:ext cx="0" cy="0"/>
          <a:chOff x="0" y="0"/>
          <a:chExt cx="0" cy="0"/>
        </a:xfrm>
      </p:grpSpPr>
      <p:sp>
        <p:nvSpPr>
          <p:cNvPr id="1235" name="Shape 1235"/>
          <p:cNvSpPr>
            <a:spLocks noGrp="1"/>
          </p:cNvSpPr>
          <p:nvPr>
            <p:ph type="title"/>
          </p:nvPr>
        </p:nvSpPr>
        <p:spPr>
          <a:xfrm>
            <a:off x="609600" y="274638"/>
            <a:ext cx="10972800" cy="1143001"/>
          </a:xfrm>
          <a:prstGeom prst="rect">
            <a:avLst/>
          </a:prstGeom>
        </p:spPr>
        <p:txBody>
          <a:bodyPr/>
          <a:lstStyle/>
          <a:p>
            <a:r>
              <a:t>Title Text</a:t>
            </a:r>
          </a:p>
        </p:txBody>
      </p:sp>
      <p:sp>
        <p:nvSpPr>
          <p:cNvPr id="1236" name="Shape 1236"/>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237" name="Shape 1237"/>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1238" name="Shape 123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44443915"/>
      </p:ext>
    </p:extLst>
  </p:cSld>
  <p:clrMapOvr>
    <a:masterClrMapping/>
  </p:clrMapOvr>
  <p:transition spd="med"/>
</p:sldLayout>
</file>

<file path=ppt/slideLayouts/slideLayout432.xml><?xml version="1.0" encoding="utf-8"?>
<p:sldLayout xmlns:a="http://schemas.openxmlformats.org/drawingml/2006/main" xmlns:r="http://schemas.openxmlformats.org/officeDocument/2006/relationships" xmlns:p="http://schemas.openxmlformats.org/presentationml/2006/main" type="tx">
  <p:cSld name="11_Title Only">
    <p:spTree>
      <p:nvGrpSpPr>
        <p:cNvPr id="1" name=""/>
        <p:cNvGrpSpPr/>
        <p:nvPr/>
      </p:nvGrpSpPr>
      <p:grpSpPr>
        <a:xfrm>
          <a:off x="0" y="0"/>
          <a:ext cx="0" cy="0"/>
          <a:chOff x="0" y="0"/>
          <a:chExt cx="0" cy="0"/>
        </a:xfrm>
      </p:grpSpPr>
      <p:sp>
        <p:nvSpPr>
          <p:cNvPr id="1245" name="Shape 1245"/>
          <p:cNvSpPr>
            <a:spLocks noGrp="1"/>
          </p:cNvSpPr>
          <p:nvPr>
            <p:ph type="title"/>
          </p:nvPr>
        </p:nvSpPr>
        <p:spPr>
          <a:prstGeom prst="rect">
            <a:avLst/>
          </a:prstGeom>
        </p:spPr>
        <p:txBody>
          <a:bodyPr/>
          <a:lstStyle/>
          <a:p>
            <a:r>
              <a:t>Title Text</a:t>
            </a:r>
          </a:p>
        </p:txBody>
      </p:sp>
      <p:sp>
        <p:nvSpPr>
          <p:cNvPr id="1246" name="Shape 124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85421719"/>
      </p:ext>
    </p:extLst>
  </p:cSld>
  <p:clrMapOvr>
    <a:masterClrMapping/>
  </p:clrMapOvr>
  <p:transition spd="med"/>
</p:sldLayout>
</file>

<file path=ppt/slideLayouts/slideLayout433.xml><?xml version="1.0" encoding="utf-8"?>
<p:sldLayout xmlns:a="http://schemas.openxmlformats.org/drawingml/2006/main" xmlns:r="http://schemas.openxmlformats.org/officeDocument/2006/relationships" xmlns:p="http://schemas.openxmlformats.org/presentationml/2006/main" type="tx">
  <p:cSld name="12_Content with Caption">
    <p:spTree>
      <p:nvGrpSpPr>
        <p:cNvPr id="1" name=""/>
        <p:cNvGrpSpPr/>
        <p:nvPr/>
      </p:nvGrpSpPr>
      <p:grpSpPr>
        <a:xfrm>
          <a:off x="0" y="0"/>
          <a:ext cx="0" cy="0"/>
          <a:chOff x="0" y="0"/>
          <a:chExt cx="0" cy="0"/>
        </a:xfrm>
      </p:grpSpPr>
      <p:sp>
        <p:nvSpPr>
          <p:cNvPr id="1260" name="Shape 1260"/>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1261" name="Shape 1261"/>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62" name="Shape 1262"/>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1263" name="Shape 126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60328618"/>
      </p:ext>
    </p:extLst>
  </p:cSld>
  <p:clrMapOvr>
    <a:masterClrMapping/>
  </p:clrMapOvr>
  <p:transition spd="med"/>
</p:sldLayout>
</file>

<file path=ppt/slideLayouts/slideLayout434.xml><?xml version="1.0" encoding="utf-8"?>
<p:sldLayout xmlns:a="http://schemas.openxmlformats.org/drawingml/2006/main" xmlns:r="http://schemas.openxmlformats.org/officeDocument/2006/relationships" xmlns:p="http://schemas.openxmlformats.org/presentationml/2006/main" type="tx">
  <p:cSld name="12_Picture with Caption">
    <p:spTree>
      <p:nvGrpSpPr>
        <p:cNvPr id="1" name=""/>
        <p:cNvGrpSpPr/>
        <p:nvPr/>
      </p:nvGrpSpPr>
      <p:grpSpPr>
        <a:xfrm>
          <a:off x="0" y="0"/>
          <a:ext cx="0" cy="0"/>
          <a:chOff x="0" y="0"/>
          <a:chExt cx="0" cy="0"/>
        </a:xfrm>
      </p:grpSpPr>
      <p:sp>
        <p:nvSpPr>
          <p:cNvPr id="1270" name="Shape 1270"/>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1271" name="Shape 1271"/>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1272" name="Shape 1272"/>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73" name="Shape 127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895075023"/>
      </p:ext>
    </p:extLst>
  </p:cSld>
  <p:clrMapOvr>
    <a:masterClrMapping/>
  </p:clrMapOvr>
  <p:transition spd="med"/>
</p:sldLayout>
</file>

<file path=ppt/slideLayouts/slideLayout435.xml><?xml version="1.0" encoding="utf-8"?>
<p:sldLayout xmlns:a="http://schemas.openxmlformats.org/drawingml/2006/main" xmlns:r="http://schemas.openxmlformats.org/officeDocument/2006/relationships" xmlns:p="http://schemas.openxmlformats.org/presentationml/2006/main" type="tx">
  <p:cSld name="12_Title and Vertical Text">
    <p:spTree>
      <p:nvGrpSpPr>
        <p:cNvPr id="1" name=""/>
        <p:cNvGrpSpPr/>
        <p:nvPr/>
      </p:nvGrpSpPr>
      <p:grpSpPr>
        <a:xfrm>
          <a:off x="0" y="0"/>
          <a:ext cx="0" cy="0"/>
          <a:chOff x="0" y="0"/>
          <a:chExt cx="0" cy="0"/>
        </a:xfrm>
      </p:grpSpPr>
      <p:sp>
        <p:nvSpPr>
          <p:cNvPr id="1280" name="Shape 1280"/>
          <p:cNvSpPr>
            <a:spLocks noGrp="1"/>
          </p:cNvSpPr>
          <p:nvPr>
            <p:ph type="title"/>
          </p:nvPr>
        </p:nvSpPr>
        <p:spPr>
          <a:prstGeom prst="rect">
            <a:avLst/>
          </a:prstGeom>
        </p:spPr>
        <p:txBody>
          <a:bodyPr/>
          <a:lstStyle/>
          <a:p>
            <a:r>
              <a:t>Title Text</a:t>
            </a:r>
          </a:p>
        </p:txBody>
      </p:sp>
      <p:sp>
        <p:nvSpPr>
          <p:cNvPr id="1281" name="Shape 1281"/>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82" name="Shape 128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16037963"/>
      </p:ext>
    </p:extLst>
  </p:cSld>
  <p:clrMapOvr>
    <a:masterClrMapping/>
  </p:clrMapOvr>
  <p:transition spd="med"/>
</p:sldLayout>
</file>

<file path=ppt/slideLayouts/slideLayout436.xml><?xml version="1.0" encoding="utf-8"?>
<p:sldLayout xmlns:a="http://schemas.openxmlformats.org/drawingml/2006/main" xmlns:r="http://schemas.openxmlformats.org/officeDocument/2006/relationships" xmlns:p="http://schemas.openxmlformats.org/presentationml/2006/main" type="tx">
  <p:cSld name="12_Vertical Title and Text">
    <p:spTree>
      <p:nvGrpSpPr>
        <p:cNvPr id="1" name=""/>
        <p:cNvGrpSpPr/>
        <p:nvPr/>
      </p:nvGrpSpPr>
      <p:grpSpPr>
        <a:xfrm>
          <a:off x="0" y="0"/>
          <a:ext cx="0" cy="0"/>
          <a:chOff x="0" y="0"/>
          <a:chExt cx="0" cy="0"/>
        </a:xfrm>
      </p:grpSpPr>
      <p:sp>
        <p:nvSpPr>
          <p:cNvPr id="1289" name="Shape 1289"/>
          <p:cNvSpPr>
            <a:spLocks noGrp="1"/>
          </p:cNvSpPr>
          <p:nvPr>
            <p:ph type="title"/>
          </p:nvPr>
        </p:nvSpPr>
        <p:spPr>
          <a:xfrm>
            <a:off x="8686800" y="609600"/>
            <a:ext cx="2590800" cy="5486400"/>
          </a:xfrm>
          <a:prstGeom prst="rect">
            <a:avLst/>
          </a:prstGeom>
        </p:spPr>
        <p:txBody>
          <a:bodyPr/>
          <a:lstStyle/>
          <a:p>
            <a:r>
              <a:t>Title Text</a:t>
            </a:r>
          </a:p>
        </p:txBody>
      </p:sp>
      <p:sp>
        <p:nvSpPr>
          <p:cNvPr id="1290" name="Shape 1290"/>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91" name="Shape 129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728852437"/>
      </p:ext>
    </p:extLst>
  </p:cSld>
  <p:clrMapOvr>
    <a:masterClrMapping/>
  </p:clrMapOvr>
  <p:transition spd="med"/>
</p:sldLayout>
</file>

<file path=ppt/slideLayouts/slideLayout437.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1298" name="Shape 1298"/>
          <p:cNvSpPr>
            <a:spLocks noGrp="1"/>
          </p:cNvSpPr>
          <p:nvPr>
            <p:ph type="title"/>
          </p:nvPr>
        </p:nvSpPr>
        <p:spPr>
          <a:xfrm>
            <a:off x="914400" y="2130425"/>
            <a:ext cx="10363200" cy="1470026"/>
          </a:xfrm>
          <a:prstGeom prst="rect">
            <a:avLst/>
          </a:prstGeom>
        </p:spPr>
        <p:txBody>
          <a:bodyPr/>
          <a:lstStyle/>
          <a:p>
            <a:r>
              <a:t>Title Text</a:t>
            </a:r>
          </a:p>
        </p:txBody>
      </p:sp>
      <p:sp>
        <p:nvSpPr>
          <p:cNvPr id="1299" name="Shape 1299"/>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00" name="Shape 130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22133832"/>
      </p:ext>
    </p:extLst>
  </p:cSld>
  <p:clrMapOvr>
    <a:masterClrMapping/>
  </p:clrMapOvr>
  <p:transition spd="med"/>
</p:sldLayout>
</file>

<file path=ppt/slideLayouts/slideLayout438.xml><?xml version="1.0" encoding="utf-8"?>
<p:sldLayout xmlns:a="http://schemas.openxmlformats.org/drawingml/2006/main" xmlns:r="http://schemas.openxmlformats.org/officeDocument/2006/relationships" xmlns:p="http://schemas.openxmlformats.org/presentationml/2006/main" type="tx">
  <p:cSld name="11_Title and Content">
    <p:spTree>
      <p:nvGrpSpPr>
        <p:cNvPr id="1" name=""/>
        <p:cNvGrpSpPr/>
        <p:nvPr/>
      </p:nvGrpSpPr>
      <p:grpSpPr>
        <a:xfrm>
          <a:off x="0" y="0"/>
          <a:ext cx="0" cy="0"/>
          <a:chOff x="0" y="0"/>
          <a:chExt cx="0" cy="0"/>
        </a:xfrm>
      </p:grpSpPr>
      <p:sp>
        <p:nvSpPr>
          <p:cNvPr id="1307" name="Shape 1307"/>
          <p:cNvSpPr>
            <a:spLocks noGrp="1"/>
          </p:cNvSpPr>
          <p:nvPr>
            <p:ph type="title"/>
          </p:nvPr>
        </p:nvSpPr>
        <p:spPr>
          <a:prstGeom prst="rect">
            <a:avLst/>
          </a:prstGeom>
        </p:spPr>
        <p:txBody>
          <a:bodyPr/>
          <a:lstStyle/>
          <a:p>
            <a:r>
              <a:t>Title Text</a:t>
            </a:r>
          </a:p>
        </p:txBody>
      </p:sp>
      <p:sp>
        <p:nvSpPr>
          <p:cNvPr id="1308" name="Shape 1308"/>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09" name="Shape 130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80725268"/>
      </p:ext>
    </p:extLst>
  </p:cSld>
  <p:clrMapOvr>
    <a:masterClrMapping/>
  </p:clrMapOvr>
  <p:transition spd="med"/>
</p:sldLayout>
</file>

<file path=ppt/slideLayouts/slideLayout439.xml><?xml version="1.0" encoding="utf-8"?>
<p:sldLayout xmlns:a="http://schemas.openxmlformats.org/drawingml/2006/main" xmlns:r="http://schemas.openxmlformats.org/officeDocument/2006/relationships" xmlns:p="http://schemas.openxmlformats.org/presentationml/2006/main" type="tx">
  <p:cSld name="13_Section Header">
    <p:spTree>
      <p:nvGrpSpPr>
        <p:cNvPr id="1" name=""/>
        <p:cNvGrpSpPr/>
        <p:nvPr/>
      </p:nvGrpSpPr>
      <p:grpSpPr>
        <a:xfrm>
          <a:off x="0" y="0"/>
          <a:ext cx="0" cy="0"/>
          <a:chOff x="0" y="0"/>
          <a:chExt cx="0" cy="0"/>
        </a:xfrm>
      </p:grpSpPr>
      <p:sp>
        <p:nvSpPr>
          <p:cNvPr id="1316" name="Shape 1316"/>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1317" name="Shape 1317"/>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318" name="Shape 131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152622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53" name="Shape 453"/>
          <p:cNvSpPr>
            <a:spLocks noGrp="1"/>
          </p:cNvSpPr>
          <p:nvPr>
            <p:ph type="title"/>
          </p:nvPr>
        </p:nvSpPr>
        <p:spPr>
          <a:prstGeom prst="rect">
            <a:avLst/>
          </a:prstGeom>
        </p:spPr>
        <p:txBody>
          <a:bodyPr/>
          <a:lstStyle/>
          <a:p>
            <a:r>
              <a:rPr lang="en-US"/>
              <a:t>Click to edit Master title style</a:t>
            </a:r>
            <a:endParaRPr/>
          </a:p>
        </p:txBody>
      </p:sp>
      <p:sp>
        <p:nvSpPr>
          <p:cNvPr id="454" name="Shape 45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780859052"/>
      </p:ext>
    </p:extLst>
  </p:cSld>
  <p:clrMapOvr>
    <a:masterClrMapping/>
  </p:clrMapOvr>
  <p:transition spd="med"/>
</p:sldLayout>
</file>

<file path=ppt/slideLayouts/slideLayout440.xml><?xml version="1.0" encoding="utf-8"?>
<p:sldLayout xmlns:a="http://schemas.openxmlformats.org/drawingml/2006/main" xmlns:r="http://schemas.openxmlformats.org/officeDocument/2006/relationships" xmlns:p="http://schemas.openxmlformats.org/presentationml/2006/main" type="tx">
  <p:cSld name="13_Two Content">
    <p:spTree>
      <p:nvGrpSpPr>
        <p:cNvPr id="1" name=""/>
        <p:cNvGrpSpPr/>
        <p:nvPr/>
      </p:nvGrpSpPr>
      <p:grpSpPr>
        <a:xfrm>
          <a:off x="0" y="0"/>
          <a:ext cx="0" cy="0"/>
          <a:chOff x="0" y="0"/>
          <a:chExt cx="0" cy="0"/>
        </a:xfrm>
      </p:grpSpPr>
      <p:sp>
        <p:nvSpPr>
          <p:cNvPr id="1325" name="Shape 1325"/>
          <p:cNvSpPr>
            <a:spLocks noGrp="1"/>
          </p:cNvSpPr>
          <p:nvPr>
            <p:ph type="title"/>
          </p:nvPr>
        </p:nvSpPr>
        <p:spPr>
          <a:prstGeom prst="rect">
            <a:avLst/>
          </a:prstGeom>
        </p:spPr>
        <p:txBody>
          <a:bodyPr/>
          <a:lstStyle/>
          <a:p>
            <a:r>
              <a:t>Title Text</a:t>
            </a:r>
          </a:p>
        </p:txBody>
      </p:sp>
      <p:sp>
        <p:nvSpPr>
          <p:cNvPr id="1326" name="Shape 1326"/>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27" name="Shape 132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677502494"/>
      </p:ext>
    </p:extLst>
  </p:cSld>
  <p:clrMapOvr>
    <a:masterClrMapping/>
  </p:clrMapOvr>
  <p:transition spd="med"/>
</p:sldLayout>
</file>

<file path=ppt/slideLayouts/slideLayout441.xml><?xml version="1.0" encoding="utf-8"?>
<p:sldLayout xmlns:a="http://schemas.openxmlformats.org/drawingml/2006/main" xmlns:r="http://schemas.openxmlformats.org/officeDocument/2006/relationships" xmlns:p="http://schemas.openxmlformats.org/presentationml/2006/main" type="tx">
  <p:cSld name="13_Comparison">
    <p:spTree>
      <p:nvGrpSpPr>
        <p:cNvPr id="1" name=""/>
        <p:cNvGrpSpPr/>
        <p:nvPr/>
      </p:nvGrpSpPr>
      <p:grpSpPr>
        <a:xfrm>
          <a:off x="0" y="0"/>
          <a:ext cx="0" cy="0"/>
          <a:chOff x="0" y="0"/>
          <a:chExt cx="0" cy="0"/>
        </a:xfrm>
      </p:grpSpPr>
      <p:sp>
        <p:nvSpPr>
          <p:cNvPr id="1334" name="Shape 1334"/>
          <p:cNvSpPr>
            <a:spLocks noGrp="1"/>
          </p:cNvSpPr>
          <p:nvPr>
            <p:ph type="title"/>
          </p:nvPr>
        </p:nvSpPr>
        <p:spPr>
          <a:xfrm>
            <a:off x="609600" y="274638"/>
            <a:ext cx="10972800" cy="1143001"/>
          </a:xfrm>
          <a:prstGeom prst="rect">
            <a:avLst/>
          </a:prstGeom>
        </p:spPr>
        <p:txBody>
          <a:bodyPr/>
          <a:lstStyle/>
          <a:p>
            <a:r>
              <a:t>Title Text</a:t>
            </a:r>
          </a:p>
        </p:txBody>
      </p:sp>
      <p:sp>
        <p:nvSpPr>
          <p:cNvPr id="1335" name="Shape 1335"/>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36" name="Shape 1336"/>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1337" name="Shape 133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88030821"/>
      </p:ext>
    </p:extLst>
  </p:cSld>
  <p:clrMapOvr>
    <a:masterClrMapping/>
  </p:clrMapOvr>
  <p:transition spd="med"/>
</p:sldLayout>
</file>

<file path=ppt/slideLayouts/slideLayout442.xml><?xml version="1.0" encoding="utf-8"?>
<p:sldLayout xmlns:a="http://schemas.openxmlformats.org/drawingml/2006/main" xmlns:r="http://schemas.openxmlformats.org/officeDocument/2006/relationships" xmlns:p="http://schemas.openxmlformats.org/presentationml/2006/main" type="tx">
  <p:cSld name="12_Title Only">
    <p:spTree>
      <p:nvGrpSpPr>
        <p:cNvPr id="1" name=""/>
        <p:cNvGrpSpPr/>
        <p:nvPr/>
      </p:nvGrpSpPr>
      <p:grpSpPr>
        <a:xfrm>
          <a:off x="0" y="0"/>
          <a:ext cx="0" cy="0"/>
          <a:chOff x="0" y="0"/>
          <a:chExt cx="0" cy="0"/>
        </a:xfrm>
      </p:grpSpPr>
      <p:sp>
        <p:nvSpPr>
          <p:cNvPr id="1344" name="Shape 1344"/>
          <p:cNvSpPr>
            <a:spLocks noGrp="1"/>
          </p:cNvSpPr>
          <p:nvPr>
            <p:ph type="title"/>
          </p:nvPr>
        </p:nvSpPr>
        <p:spPr>
          <a:prstGeom prst="rect">
            <a:avLst/>
          </a:prstGeom>
        </p:spPr>
        <p:txBody>
          <a:bodyPr/>
          <a:lstStyle/>
          <a:p>
            <a:r>
              <a:t>Title Text</a:t>
            </a:r>
          </a:p>
        </p:txBody>
      </p:sp>
      <p:sp>
        <p:nvSpPr>
          <p:cNvPr id="1345" name="Shape 134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310932341"/>
      </p:ext>
    </p:extLst>
  </p:cSld>
  <p:clrMapOvr>
    <a:masterClrMapping/>
  </p:clrMapOvr>
  <p:transition spd="med"/>
</p:sldLayout>
</file>

<file path=ppt/slideLayouts/slideLayout443.xml><?xml version="1.0" encoding="utf-8"?>
<p:sldLayout xmlns:a="http://schemas.openxmlformats.org/drawingml/2006/main" xmlns:r="http://schemas.openxmlformats.org/officeDocument/2006/relationships" xmlns:p="http://schemas.openxmlformats.org/presentationml/2006/main" type="tx">
  <p:cSld name="13_Blank">
    <p:spTree>
      <p:nvGrpSpPr>
        <p:cNvPr id="1" name=""/>
        <p:cNvGrpSpPr/>
        <p:nvPr/>
      </p:nvGrpSpPr>
      <p:grpSpPr>
        <a:xfrm>
          <a:off x="0" y="0"/>
          <a:ext cx="0" cy="0"/>
          <a:chOff x="0" y="0"/>
          <a:chExt cx="0" cy="0"/>
        </a:xfrm>
      </p:grpSpPr>
      <p:sp>
        <p:nvSpPr>
          <p:cNvPr id="1352" name="Shape 135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46447191"/>
      </p:ext>
    </p:extLst>
  </p:cSld>
  <p:clrMapOvr>
    <a:masterClrMapping/>
  </p:clrMapOvr>
  <p:transition spd="med"/>
</p:sldLayout>
</file>

<file path=ppt/slideLayouts/slideLayout444.xml><?xml version="1.0" encoding="utf-8"?>
<p:sldLayout xmlns:a="http://schemas.openxmlformats.org/drawingml/2006/main" xmlns:r="http://schemas.openxmlformats.org/officeDocument/2006/relationships" xmlns:p="http://schemas.openxmlformats.org/presentationml/2006/main" type="tx">
  <p:cSld name="13_Content with Caption">
    <p:spTree>
      <p:nvGrpSpPr>
        <p:cNvPr id="1" name=""/>
        <p:cNvGrpSpPr/>
        <p:nvPr/>
      </p:nvGrpSpPr>
      <p:grpSpPr>
        <a:xfrm>
          <a:off x="0" y="0"/>
          <a:ext cx="0" cy="0"/>
          <a:chOff x="0" y="0"/>
          <a:chExt cx="0" cy="0"/>
        </a:xfrm>
      </p:grpSpPr>
      <p:sp>
        <p:nvSpPr>
          <p:cNvPr id="1359" name="Shape 1359"/>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1360" name="Shape 1360"/>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61" name="Shape 1361"/>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1362" name="Shape 136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5232076"/>
      </p:ext>
    </p:extLst>
  </p:cSld>
  <p:clrMapOvr>
    <a:masterClrMapping/>
  </p:clrMapOvr>
  <p:transition spd="med"/>
</p:sldLayout>
</file>

<file path=ppt/slideLayouts/slideLayout445.xml><?xml version="1.0" encoding="utf-8"?>
<p:sldLayout xmlns:a="http://schemas.openxmlformats.org/drawingml/2006/main" xmlns:r="http://schemas.openxmlformats.org/officeDocument/2006/relationships" xmlns:p="http://schemas.openxmlformats.org/presentationml/2006/main" type="tx">
  <p:cSld name="13_Picture with Caption">
    <p:spTree>
      <p:nvGrpSpPr>
        <p:cNvPr id="1" name=""/>
        <p:cNvGrpSpPr/>
        <p:nvPr/>
      </p:nvGrpSpPr>
      <p:grpSpPr>
        <a:xfrm>
          <a:off x="0" y="0"/>
          <a:ext cx="0" cy="0"/>
          <a:chOff x="0" y="0"/>
          <a:chExt cx="0" cy="0"/>
        </a:xfrm>
      </p:grpSpPr>
      <p:sp>
        <p:nvSpPr>
          <p:cNvPr id="1369" name="Shape 1369"/>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1370" name="Shape 1370"/>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1371" name="Shape 1371"/>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372" name="Shape 137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52613575"/>
      </p:ext>
    </p:extLst>
  </p:cSld>
  <p:clrMapOvr>
    <a:masterClrMapping/>
  </p:clrMapOvr>
  <p:transition spd="med"/>
</p:sldLayout>
</file>

<file path=ppt/slideLayouts/slideLayout446.xml><?xml version="1.0" encoding="utf-8"?>
<p:sldLayout xmlns:a="http://schemas.openxmlformats.org/drawingml/2006/main" xmlns:r="http://schemas.openxmlformats.org/officeDocument/2006/relationships" xmlns:p="http://schemas.openxmlformats.org/presentationml/2006/main" type="tx">
  <p:cSld name="13_Title and Vertical Text">
    <p:spTree>
      <p:nvGrpSpPr>
        <p:cNvPr id="1" name=""/>
        <p:cNvGrpSpPr/>
        <p:nvPr/>
      </p:nvGrpSpPr>
      <p:grpSpPr>
        <a:xfrm>
          <a:off x="0" y="0"/>
          <a:ext cx="0" cy="0"/>
          <a:chOff x="0" y="0"/>
          <a:chExt cx="0" cy="0"/>
        </a:xfrm>
      </p:grpSpPr>
      <p:sp>
        <p:nvSpPr>
          <p:cNvPr id="1379" name="Shape 1379"/>
          <p:cNvSpPr>
            <a:spLocks noGrp="1"/>
          </p:cNvSpPr>
          <p:nvPr>
            <p:ph type="title"/>
          </p:nvPr>
        </p:nvSpPr>
        <p:spPr>
          <a:prstGeom prst="rect">
            <a:avLst/>
          </a:prstGeom>
        </p:spPr>
        <p:txBody>
          <a:bodyPr/>
          <a:lstStyle/>
          <a:p>
            <a:r>
              <a:t>Title Text</a:t>
            </a:r>
          </a:p>
        </p:txBody>
      </p:sp>
      <p:sp>
        <p:nvSpPr>
          <p:cNvPr id="1380" name="Shape 1380"/>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81" name="Shape 138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532502142"/>
      </p:ext>
    </p:extLst>
  </p:cSld>
  <p:clrMapOvr>
    <a:masterClrMapping/>
  </p:clrMapOvr>
  <p:transition spd="med"/>
</p:sldLayout>
</file>

<file path=ppt/slideLayouts/slideLayout447.xml><?xml version="1.0" encoding="utf-8"?>
<p:sldLayout xmlns:a="http://schemas.openxmlformats.org/drawingml/2006/main" xmlns:r="http://schemas.openxmlformats.org/officeDocument/2006/relationships" xmlns:p="http://schemas.openxmlformats.org/presentationml/2006/main" type="tx">
  <p:cSld name="13_Vertical Title and Text">
    <p:spTree>
      <p:nvGrpSpPr>
        <p:cNvPr id="1" name=""/>
        <p:cNvGrpSpPr/>
        <p:nvPr/>
      </p:nvGrpSpPr>
      <p:grpSpPr>
        <a:xfrm>
          <a:off x="0" y="0"/>
          <a:ext cx="0" cy="0"/>
          <a:chOff x="0" y="0"/>
          <a:chExt cx="0" cy="0"/>
        </a:xfrm>
      </p:grpSpPr>
      <p:sp>
        <p:nvSpPr>
          <p:cNvPr id="1388" name="Shape 1388"/>
          <p:cNvSpPr>
            <a:spLocks noGrp="1"/>
          </p:cNvSpPr>
          <p:nvPr>
            <p:ph type="title"/>
          </p:nvPr>
        </p:nvSpPr>
        <p:spPr>
          <a:xfrm>
            <a:off x="8686800" y="609600"/>
            <a:ext cx="2590800" cy="5486400"/>
          </a:xfrm>
          <a:prstGeom prst="rect">
            <a:avLst/>
          </a:prstGeom>
        </p:spPr>
        <p:txBody>
          <a:bodyPr/>
          <a:lstStyle/>
          <a:p>
            <a:r>
              <a:t>Title Text</a:t>
            </a:r>
          </a:p>
        </p:txBody>
      </p:sp>
      <p:sp>
        <p:nvSpPr>
          <p:cNvPr id="1389" name="Shape 1389"/>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90" name="Shape 139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99821070"/>
      </p:ext>
    </p:extLst>
  </p:cSld>
  <p:clrMapOvr>
    <a:masterClrMapping/>
  </p:clrMapOvr>
  <p:transition spd="med"/>
</p:sldLayout>
</file>

<file path=ppt/slideLayouts/slideLayout448.xml><?xml version="1.0" encoding="utf-8"?>
<p:sldLayout xmlns:a="http://schemas.openxmlformats.org/drawingml/2006/main" xmlns:r="http://schemas.openxmlformats.org/officeDocument/2006/relationships" xmlns:p="http://schemas.openxmlformats.org/presentationml/2006/main" type="tx">
  <p:cSld name="13_Title Slide">
    <p:spTree>
      <p:nvGrpSpPr>
        <p:cNvPr id="1" name=""/>
        <p:cNvGrpSpPr/>
        <p:nvPr/>
      </p:nvGrpSpPr>
      <p:grpSpPr>
        <a:xfrm>
          <a:off x="0" y="0"/>
          <a:ext cx="0" cy="0"/>
          <a:chOff x="0" y="0"/>
          <a:chExt cx="0" cy="0"/>
        </a:xfrm>
      </p:grpSpPr>
      <p:sp>
        <p:nvSpPr>
          <p:cNvPr id="1397" name="Shape 1397"/>
          <p:cNvSpPr>
            <a:spLocks noGrp="1"/>
          </p:cNvSpPr>
          <p:nvPr>
            <p:ph type="title"/>
          </p:nvPr>
        </p:nvSpPr>
        <p:spPr>
          <a:xfrm>
            <a:off x="914400" y="2130425"/>
            <a:ext cx="10363200" cy="1470026"/>
          </a:xfrm>
          <a:prstGeom prst="rect">
            <a:avLst/>
          </a:prstGeom>
        </p:spPr>
        <p:txBody>
          <a:bodyPr/>
          <a:lstStyle/>
          <a:p>
            <a:r>
              <a:t>Title Text</a:t>
            </a:r>
          </a:p>
        </p:txBody>
      </p:sp>
      <p:sp>
        <p:nvSpPr>
          <p:cNvPr id="1398" name="Shape 1398"/>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99" name="Shape 139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3667887"/>
      </p:ext>
    </p:extLst>
  </p:cSld>
  <p:clrMapOvr>
    <a:masterClrMapping/>
  </p:clrMapOvr>
  <p:transition spd="med"/>
</p:sldLayout>
</file>

<file path=ppt/slideLayouts/slideLayout449.xml><?xml version="1.0" encoding="utf-8"?>
<p:sldLayout xmlns:a="http://schemas.openxmlformats.org/drawingml/2006/main" xmlns:r="http://schemas.openxmlformats.org/officeDocument/2006/relationships" xmlns:p="http://schemas.openxmlformats.org/presentationml/2006/main" type="tx">
  <p:cSld name="14_Section Header">
    <p:spTree>
      <p:nvGrpSpPr>
        <p:cNvPr id="1" name=""/>
        <p:cNvGrpSpPr/>
        <p:nvPr/>
      </p:nvGrpSpPr>
      <p:grpSpPr>
        <a:xfrm>
          <a:off x="0" y="0"/>
          <a:ext cx="0" cy="0"/>
          <a:chOff x="0" y="0"/>
          <a:chExt cx="0" cy="0"/>
        </a:xfrm>
      </p:grpSpPr>
      <p:sp>
        <p:nvSpPr>
          <p:cNvPr id="1415" name="Shape 1415"/>
          <p:cNvSpPr>
            <a:spLocks noGrp="1"/>
          </p:cNvSpPr>
          <p:nvPr>
            <p:ph type="title"/>
          </p:nvPr>
        </p:nvSpPr>
        <p:spPr>
          <a:xfrm>
            <a:off x="963084" y="4406901"/>
            <a:ext cx="10363201" cy="1362076"/>
          </a:xfrm>
          <a:prstGeom prst="rect">
            <a:avLst/>
          </a:prstGeom>
        </p:spPr>
        <p:txBody>
          <a:bodyPr anchor="t"/>
          <a:lstStyle>
            <a:lvl1pPr algn="l">
              <a:defRPr sz="4000" b="1" cap="all"/>
            </a:lvl1pPr>
          </a:lstStyle>
          <a:p>
            <a:r>
              <a:t>Title Text</a:t>
            </a:r>
          </a:p>
        </p:txBody>
      </p:sp>
      <p:sp>
        <p:nvSpPr>
          <p:cNvPr id="1416" name="Shape 1416"/>
          <p:cNvSpPr>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417" name="Shape 141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742126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61" name="Shape 46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231429720"/>
      </p:ext>
    </p:extLst>
  </p:cSld>
  <p:clrMapOvr>
    <a:masterClrMapping/>
  </p:clrMapOvr>
  <p:transition spd="med"/>
</p:sldLayout>
</file>

<file path=ppt/slideLayouts/slideLayout450.xml><?xml version="1.0" encoding="utf-8"?>
<p:sldLayout xmlns:a="http://schemas.openxmlformats.org/drawingml/2006/main" xmlns:r="http://schemas.openxmlformats.org/officeDocument/2006/relationships" xmlns:p="http://schemas.openxmlformats.org/presentationml/2006/main" type="tx">
  <p:cSld name="14_Two Content">
    <p:spTree>
      <p:nvGrpSpPr>
        <p:cNvPr id="1" name=""/>
        <p:cNvGrpSpPr/>
        <p:nvPr/>
      </p:nvGrpSpPr>
      <p:grpSpPr>
        <a:xfrm>
          <a:off x="0" y="0"/>
          <a:ext cx="0" cy="0"/>
          <a:chOff x="0" y="0"/>
          <a:chExt cx="0" cy="0"/>
        </a:xfrm>
      </p:grpSpPr>
      <p:sp>
        <p:nvSpPr>
          <p:cNvPr id="1424" name="Shape 1424"/>
          <p:cNvSpPr>
            <a:spLocks noGrp="1"/>
          </p:cNvSpPr>
          <p:nvPr>
            <p:ph type="title"/>
          </p:nvPr>
        </p:nvSpPr>
        <p:spPr>
          <a:prstGeom prst="rect">
            <a:avLst/>
          </a:prstGeom>
        </p:spPr>
        <p:txBody>
          <a:bodyPr/>
          <a:lstStyle/>
          <a:p>
            <a:r>
              <a:t>Title Text</a:t>
            </a:r>
          </a:p>
        </p:txBody>
      </p:sp>
      <p:sp>
        <p:nvSpPr>
          <p:cNvPr id="1425" name="Shape 1425"/>
          <p:cNvSpPr>
            <a:spLocks noGrp="1"/>
          </p:cNvSpPr>
          <p:nvPr>
            <p:ph type="body" sz="half" idx="1"/>
          </p:nvPr>
        </p:nvSpPr>
        <p:spPr>
          <a:xfrm>
            <a:off x="914400" y="1981200"/>
            <a:ext cx="508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426" name="Shape 142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524463682"/>
      </p:ext>
    </p:extLst>
  </p:cSld>
  <p:clrMapOvr>
    <a:masterClrMapping/>
  </p:clrMapOvr>
  <p:transition spd="med"/>
</p:sldLayout>
</file>

<file path=ppt/slideLayouts/slideLayout451.xml><?xml version="1.0" encoding="utf-8"?>
<p:sldLayout xmlns:a="http://schemas.openxmlformats.org/drawingml/2006/main" xmlns:r="http://schemas.openxmlformats.org/officeDocument/2006/relationships" xmlns:p="http://schemas.openxmlformats.org/presentationml/2006/main" type="tx">
  <p:cSld name="14_Comparison">
    <p:spTree>
      <p:nvGrpSpPr>
        <p:cNvPr id="1" name=""/>
        <p:cNvGrpSpPr/>
        <p:nvPr/>
      </p:nvGrpSpPr>
      <p:grpSpPr>
        <a:xfrm>
          <a:off x="0" y="0"/>
          <a:ext cx="0" cy="0"/>
          <a:chOff x="0" y="0"/>
          <a:chExt cx="0" cy="0"/>
        </a:xfrm>
      </p:grpSpPr>
      <p:sp>
        <p:nvSpPr>
          <p:cNvPr id="1433" name="Shape 1433"/>
          <p:cNvSpPr>
            <a:spLocks noGrp="1"/>
          </p:cNvSpPr>
          <p:nvPr>
            <p:ph type="title"/>
          </p:nvPr>
        </p:nvSpPr>
        <p:spPr>
          <a:xfrm>
            <a:off x="609600" y="274638"/>
            <a:ext cx="10972800" cy="1143001"/>
          </a:xfrm>
          <a:prstGeom prst="rect">
            <a:avLst/>
          </a:prstGeom>
        </p:spPr>
        <p:txBody>
          <a:bodyPr/>
          <a:lstStyle/>
          <a:p>
            <a:r>
              <a:t>Title Text</a:t>
            </a:r>
          </a:p>
        </p:txBody>
      </p:sp>
      <p:sp>
        <p:nvSpPr>
          <p:cNvPr id="1434" name="Shape 1434"/>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35" name="Shape 1435"/>
          <p:cNvSpPr>
            <a:spLocks noGrp="1"/>
          </p:cNvSpPr>
          <p:nvPr>
            <p:ph type="body" sz="quarter" idx="13"/>
          </p:nvPr>
        </p:nvSpPr>
        <p:spPr>
          <a:xfrm>
            <a:off x="6193368" y="1535112"/>
            <a:ext cx="5389034" cy="639763"/>
          </a:xfrm>
          <a:prstGeom prst="rect">
            <a:avLst/>
          </a:prstGeom>
        </p:spPr>
        <p:txBody>
          <a:bodyPr anchor="b">
            <a:normAutofit/>
          </a:bodyPr>
          <a:lstStyle/>
          <a:p>
            <a:pPr marL="0" indent="0">
              <a:spcBef>
                <a:spcPts val="500"/>
              </a:spcBef>
              <a:buSzTx/>
              <a:buNone/>
              <a:defRPr sz="2400" b="1"/>
            </a:pPr>
            <a:endParaRPr/>
          </a:p>
        </p:txBody>
      </p:sp>
      <p:sp>
        <p:nvSpPr>
          <p:cNvPr id="1436" name="Shape 143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554865905"/>
      </p:ext>
    </p:extLst>
  </p:cSld>
  <p:clrMapOvr>
    <a:masterClrMapping/>
  </p:clrMapOvr>
  <p:transition spd="med"/>
</p:sldLayout>
</file>

<file path=ppt/slideLayouts/slideLayout452.xml><?xml version="1.0" encoding="utf-8"?>
<p:sldLayout xmlns:a="http://schemas.openxmlformats.org/drawingml/2006/main" xmlns:r="http://schemas.openxmlformats.org/officeDocument/2006/relationships" xmlns:p="http://schemas.openxmlformats.org/presentationml/2006/main" type="tx">
  <p:cSld name="13_Title Only">
    <p:spTree>
      <p:nvGrpSpPr>
        <p:cNvPr id="1" name=""/>
        <p:cNvGrpSpPr/>
        <p:nvPr/>
      </p:nvGrpSpPr>
      <p:grpSpPr>
        <a:xfrm>
          <a:off x="0" y="0"/>
          <a:ext cx="0" cy="0"/>
          <a:chOff x="0" y="0"/>
          <a:chExt cx="0" cy="0"/>
        </a:xfrm>
      </p:grpSpPr>
      <p:sp>
        <p:nvSpPr>
          <p:cNvPr id="1443" name="Shape 1443"/>
          <p:cNvSpPr>
            <a:spLocks noGrp="1"/>
          </p:cNvSpPr>
          <p:nvPr>
            <p:ph type="title"/>
          </p:nvPr>
        </p:nvSpPr>
        <p:spPr>
          <a:prstGeom prst="rect">
            <a:avLst/>
          </a:prstGeom>
        </p:spPr>
        <p:txBody>
          <a:bodyPr/>
          <a:lstStyle/>
          <a:p>
            <a:r>
              <a:t>Title Text</a:t>
            </a:r>
          </a:p>
        </p:txBody>
      </p:sp>
      <p:sp>
        <p:nvSpPr>
          <p:cNvPr id="1444" name="Shape 144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662396463"/>
      </p:ext>
    </p:extLst>
  </p:cSld>
  <p:clrMapOvr>
    <a:masterClrMapping/>
  </p:clrMapOvr>
  <p:transition spd="med"/>
</p:sldLayout>
</file>

<file path=ppt/slideLayouts/slideLayout453.xml><?xml version="1.0" encoding="utf-8"?>
<p:sldLayout xmlns:a="http://schemas.openxmlformats.org/drawingml/2006/main" xmlns:r="http://schemas.openxmlformats.org/officeDocument/2006/relationships" xmlns:p="http://schemas.openxmlformats.org/presentationml/2006/main" type="tx">
  <p:cSld name="14_Blank">
    <p:spTree>
      <p:nvGrpSpPr>
        <p:cNvPr id="1" name=""/>
        <p:cNvGrpSpPr/>
        <p:nvPr/>
      </p:nvGrpSpPr>
      <p:grpSpPr>
        <a:xfrm>
          <a:off x="0" y="0"/>
          <a:ext cx="0" cy="0"/>
          <a:chOff x="0" y="0"/>
          <a:chExt cx="0" cy="0"/>
        </a:xfrm>
      </p:grpSpPr>
      <p:sp>
        <p:nvSpPr>
          <p:cNvPr id="1451" name="Shape 145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97863022"/>
      </p:ext>
    </p:extLst>
  </p:cSld>
  <p:clrMapOvr>
    <a:masterClrMapping/>
  </p:clrMapOvr>
  <p:transition spd="med"/>
</p:sldLayout>
</file>

<file path=ppt/slideLayouts/slideLayout454.xml><?xml version="1.0" encoding="utf-8"?>
<p:sldLayout xmlns:a="http://schemas.openxmlformats.org/drawingml/2006/main" xmlns:r="http://schemas.openxmlformats.org/officeDocument/2006/relationships" xmlns:p="http://schemas.openxmlformats.org/presentationml/2006/main" type="tx">
  <p:cSld name="14_Content with Caption">
    <p:spTree>
      <p:nvGrpSpPr>
        <p:cNvPr id="1" name=""/>
        <p:cNvGrpSpPr/>
        <p:nvPr/>
      </p:nvGrpSpPr>
      <p:grpSpPr>
        <a:xfrm>
          <a:off x="0" y="0"/>
          <a:ext cx="0" cy="0"/>
          <a:chOff x="0" y="0"/>
          <a:chExt cx="0" cy="0"/>
        </a:xfrm>
      </p:grpSpPr>
      <p:sp>
        <p:nvSpPr>
          <p:cNvPr id="1458" name="Shape 1458"/>
          <p:cNvSpPr>
            <a:spLocks noGrp="1"/>
          </p:cNvSpPr>
          <p:nvPr>
            <p:ph type="title"/>
          </p:nvPr>
        </p:nvSpPr>
        <p:spPr>
          <a:xfrm>
            <a:off x="609601" y="273050"/>
            <a:ext cx="4011084" cy="1162050"/>
          </a:xfrm>
          <a:prstGeom prst="rect">
            <a:avLst/>
          </a:prstGeom>
        </p:spPr>
        <p:txBody>
          <a:bodyPr anchor="b"/>
          <a:lstStyle>
            <a:lvl1pPr algn="l">
              <a:defRPr sz="2000" b="1"/>
            </a:lvl1pPr>
          </a:lstStyle>
          <a:p>
            <a:r>
              <a:t>Title Text</a:t>
            </a:r>
          </a:p>
        </p:txBody>
      </p:sp>
      <p:sp>
        <p:nvSpPr>
          <p:cNvPr id="1459" name="Shape 1459"/>
          <p:cNvSpPr>
            <a:spLocks noGrp="1"/>
          </p:cNvSpPr>
          <p:nvPr>
            <p:ph type="body" idx="1"/>
          </p:nvPr>
        </p:nvSpPr>
        <p:spPr>
          <a:xfrm>
            <a:off x="4766733" y="273050"/>
            <a:ext cx="6815667" cy="585311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60" name="Shape 1460"/>
          <p:cNvSpPr>
            <a:spLocks noGrp="1"/>
          </p:cNvSpPr>
          <p:nvPr>
            <p:ph type="body" sz="half" idx="13"/>
          </p:nvPr>
        </p:nvSpPr>
        <p:spPr>
          <a:xfrm>
            <a:off x="609600" y="1435101"/>
            <a:ext cx="4011085" cy="4691063"/>
          </a:xfrm>
          <a:prstGeom prst="rect">
            <a:avLst/>
          </a:prstGeom>
        </p:spPr>
        <p:txBody>
          <a:bodyPr>
            <a:normAutofit/>
          </a:bodyPr>
          <a:lstStyle/>
          <a:p>
            <a:pPr marL="0" indent="0">
              <a:spcBef>
                <a:spcPts val="300"/>
              </a:spcBef>
              <a:buSzTx/>
              <a:buNone/>
              <a:defRPr sz="1400"/>
            </a:pPr>
            <a:endParaRPr/>
          </a:p>
        </p:txBody>
      </p:sp>
      <p:sp>
        <p:nvSpPr>
          <p:cNvPr id="1461" name="Shape 146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729577625"/>
      </p:ext>
    </p:extLst>
  </p:cSld>
  <p:clrMapOvr>
    <a:masterClrMapping/>
  </p:clrMapOvr>
  <p:transition spd="med"/>
</p:sldLayout>
</file>

<file path=ppt/slideLayouts/slideLayout455.xml><?xml version="1.0" encoding="utf-8"?>
<p:sldLayout xmlns:a="http://schemas.openxmlformats.org/drawingml/2006/main" xmlns:r="http://schemas.openxmlformats.org/officeDocument/2006/relationships" xmlns:p="http://schemas.openxmlformats.org/presentationml/2006/main" type="tx">
  <p:cSld name="14_Picture with Caption">
    <p:spTree>
      <p:nvGrpSpPr>
        <p:cNvPr id="1" name=""/>
        <p:cNvGrpSpPr/>
        <p:nvPr/>
      </p:nvGrpSpPr>
      <p:grpSpPr>
        <a:xfrm>
          <a:off x="0" y="0"/>
          <a:ext cx="0" cy="0"/>
          <a:chOff x="0" y="0"/>
          <a:chExt cx="0" cy="0"/>
        </a:xfrm>
      </p:grpSpPr>
      <p:sp>
        <p:nvSpPr>
          <p:cNvPr id="1468" name="Shape 1468"/>
          <p:cNvSpPr>
            <a:spLocks noGrp="1"/>
          </p:cNvSpPr>
          <p:nvPr>
            <p:ph type="title"/>
          </p:nvPr>
        </p:nvSpPr>
        <p:spPr>
          <a:xfrm>
            <a:off x="2389716" y="4800600"/>
            <a:ext cx="7315201" cy="566738"/>
          </a:xfrm>
          <a:prstGeom prst="rect">
            <a:avLst/>
          </a:prstGeom>
        </p:spPr>
        <p:txBody>
          <a:bodyPr anchor="b"/>
          <a:lstStyle>
            <a:lvl1pPr algn="l">
              <a:defRPr sz="2000" b="1"/>
            </a:lvl1pPr>
          </a:lstStyle>
          <a:p>
            <a:r>
              <a:t>Title Text</a:t>
            </a:r>
          </a:p>
        </p:txBody>
      </p:sp>
      <p:sp>
        <p:nvSpPr>
          <p:cNvPr id="1469" name="Shape 1469"/>
          <p:cNvSpPr>
            <a:spLocks noGrp="1"/>
          </p:cNvSpPr>
          <p:nvPr>
            <p:ph type="pic" sz="half" idx="13"/>
          </p:nvPr>
        </p:nvSpPr>
        <p:spPr>
          <a:xfrm>
            <a:off x="2389716" y="612775"/>
            <a:ext cx="7315201" cy="4114800"/>
          </a:xfrm>
          <a:prstGeom prst="rect">
            <a:avLst/>
          </a:prstGeom>
        </p:spPr>
        <p:txBody>
          <a:bodyPr lIns="91439" rIns="91439"/>
          <a:lstStyle/>
          <a:p>
            <a:endParaRPr dirty="0"/>
          </a:p>
        </p:txBody>
      </p:sp>
      <p:sp>
        <p:nvSpPr>
          <p:cNvPr id="1470" name="Shape 1470"/>
          <p:cNvSpPr>
            <a:spLocks noGrp="1"/>
          </p:cNvSpPr>
          <p:nvPr>
            <p:ph type="body" sz="quarter" idx="1"/>
          </p:nvPr>
        </p:nvSpPr>
        <p:spPr>
          <a:xfrm>
            <a:off x="2389716" y="5367337"/>
            <a:ext cx="73152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471" name="Shape 147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345717690"/>
      </p:ext>
    </p:extLst>
  </p:cSld>
  <p:clrMapOvr>
    <a:masterClrMapping/>
  </p:clrMapOvr>
  <p:transition spd="med"/>
</p:sldLayout>
</file>

<file path=ppt/slideLayouts/slideLayout456.xml><?xml version="1.0" encoding="utf-8"?>
<p:sldLayout xmlns:a="http://schemas.openxmlformats.org/drawingml/2006/main" xmlns:r="http://schemas.openxmlformats.org/officeDocument/2006/relationships" xmlns:p="http://schemas.openxmlformats.org/presentationml/2006/main" type="tx">
  <p:cSld name="14_Title and Vertical Text">
    <p:spTree>
      <p:nvGrpSpPr>
        <p:cNvPr id="1" name=""/>
        <p:cNvGrpSpPr/>
        <p:nvPr/>
      </p:nvGrpSpPr>
      <p:grpSpPr>
        <a:xfrm>
          <a:off x="0" y="0"/>
          <a:ext cx="0" cy="0"/>
          <a:chOff x="0" y="0"/>
          <a:chExt cx="0" cy="0"/>
        </a:xfrm>
      </p:grpSpPr>
      <p:sp>
        <p:nvSpPr>
          <p:cNvPr id="1478" name="Shape 1478"/>
          <p:cNvSpPr>
            <a:spLocks noGrp="1"/>
          </p:cNvSpPr>
          <p:nvPr>
            <p:ph type="title"/>
          </p:nvPr>
        </p:nvSpPr>
        <p:spPr>
          <a:prstGeom prst="rect">
            <a:avLst/>
          </a:prstGeom>
        </p:spPr>
        <p:txBody>
          <a:bodyPr/>
          <a:lstStyle/>
          <a:p>
            <a:r>
              <a:t>Title Text</a:t>
            </a:r>
          </a:p>
        </p:txBody>
      </p:sp>
      <p:sp>
        <p:nvSpPr>
          <p:cNvPr id="1479" name="Shape 1479"/>
          <p:cNvSpPr>
            <a:spLocks noGrp="1"/>
          </p:cNvSpPr>
          <p:nvPr>
            <p:ph type="body" idx="1"/>
          </p:nvPr>
        </p:nvSpPr>
        <p:spPr>
          <a:xfrm>
            <a:off x="914400" y="1981200"/>
            <a:ext cx="103632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80" name="Shape 148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337198"/>
      </p:ext>
    </p:extLst>
  </p:cSld>
  <p:clrMapOvr>
    <a:masterClrMapping/>
  </p:clrMapOvr>
  <p:transition spd="med"/>
</p:sldLayout>
</file>

<file path=ppt/slideLayouts/slideLayout457.xml><?xml version="1.0" encoding="utf-8"?>
<p:sldLayout xmlns:a="http://schemas.openxmlformats.org/drawingml/2006/main" xmlns:r="http://schemas.openxmlformats.org/officeDocument/2006/relationships" xmlns:p="http://schemas.openxmlformats.org/presentationml/2006/main" type="tx">
  <p:cSld name="14_Vertical Title and Text">
    <p:spTree>
      <p:nvGrpSpPr>
        <p:cNvPr id="1" name=""/>
        <p:cNvGrpSpPr/>
        <p:nvPr/>
      </p:nvGrpSpPr>
      <p:grpSpPr>
        <a:xfrm>
          <a:off x="0" y="0"/>
          <a:ext cx="0" cy="0"/>
          <a:chOff x="0" y="0"/>
          <a:chExt cx="0" cy="0"/>
        </a:xfrm>
      </p:grpSpPr>
      <p:sp>
        <p:nvSpPr>
          <p:cNvPr id="1487" name="Shape 1487"/>
          <p:cNvSpPr>
            <a:spLocks noGrp="1"/>
          </p:cNvSpPr>
          <p:nvPr>
            <p:ph type="title"/>
          </p:nvPr>
        </p:nvSpPr>
        <p:spPr>
          <a:xfrm>
            <a:off x="8686800" y="609600"/>
            <a:ext cx="2590800" cy="5486400"/>
          </a:xfrm>
          <a:prstGeom prst="rect">
            <a:avLst/>
          </a:prstGeom>
        </p:spPr>
        <p:txBody>
          <a:bodyPr/>
          <a:lstStyle/>
          <a:p>
            <a:r>
              <a:t>Title Text</a:t>
            </a:r>
          </a:p>
        </p:txBody>
      </p:sp>
      <p:sp>
        <p:nvSpPr>
          <p:cNvPr id="1488" name="Shape 1488"/>
          <p:cNvSpPr>
            <a:spLocks noGrp="1"/>
          </p:cNvSpPr>
          <p:nvPr>
            <p:ph type="body" idx="1"/>
          </p:nvPr>
        </p:nvSpPr>
        <p:spPr>
          <a:xfrm>
            <a:off x="914400" y="609600"/>
            <a:ext cx="7569200" cy="548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89" name="Shape 148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32990806"/>
      </p:ext>
    </p:extLst>
  </p:cSld>
  <p:clrMapOvr>
    <a:masterClrMapping/>
  </p:clrMapOvr>
  <p:transition spd="med"/>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590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68" name="Shape 468"/>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469" name="Shape 469"/>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70" name="Shape 470"/>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471" name="Shape 47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83998761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78" name="Shape 478"/>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479" name="Shape 479"/>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480" name="Shape 480"/>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81" name="Shape 48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76172148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88" name="Shape 488"/>
          <p:cNvSpPr>
            <a:spLocks noGrp="1"/>
          </p:cNvSpPr>
          <p:nvPr>
            <p:ph type="title"/>
          </p:nvPr>
        </p:nvSpPr>
        <p:spPr>
          <a:prstGeom prst="rect">
            <a:avLst/>
          </a:prstGeom>
        </p:spPr>
        <p:txBody>
          <a:bodyPr/>
          <a:lstStyle/>
          <a:p>
            <a:r>
              <a:rPr lang="en-US"/>
              <a:t>Click to edit Master title style</a:t>
            </a:r>
            <a:endParaRPr/>
          </a:p>
        </p:txBody>
      </p:sp>
      <p:sp>
        <p:nvSpPr>
          <p:cNvPr id="489" name="Shape 489"/>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0" name="Shape 49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62855612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497" name="Shape 497"/>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498" name="Shape 498"/>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9" name="Shape 49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871457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rPr lang="en-US"/>
              <a:t>Click to edit Master title style</a:t>
            </a:r>
            <a:endParaRPr/>
          </a:p>
        </p:txBody>
      </p:sp>
      <p:sp>
        <p:nvSpPr>
          <p:cNvPr id="58" name="Shape 5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889965977"/>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506" name="Shape 506"/>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507" name="Shape 507"/>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8" name="Shape 50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30318102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15" name="Shape 515"/>
          <p:cNvSpPr>
            <a:spLocks noGrp="1"/>
          </p:cNvSpPr>
          <p:nvPr>
            <p:ph type="title"/>
          </p:nvPr>
        </p:nvSpPr>
        <p:spPr>
          <a:prstGeom prst="rect">
            <a:avLst/>
          </a:prstGeom>
        </p:spPr>
        <p:txBody>
          <a:bodyPr/>
          <a:lstStyle/>
          <a:p>
            <a:r>
              <a:rPr lang="en-US"/>
              <a:t>Click to edit Master title style</a:t>
            </a:r>
            <a:endParaRPr/>
          </a:p>
        </p:txBody>
      </p:sp>
      <p:sp>
        <p:nvSpPr>
          <p:cNvPr id="516" name="Shape 516"/>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17" name="Shape 51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28832649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24" name="Shape 524"/>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525" name="Shape 525"/>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6" name="Shape 52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70596386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33" name="Shape 533"/>
          <p:cNvSpPr>
            <a:spLocks noGrp="1"/>
          </p:cNvSpPr>
          <p:nvPr>
            <p:ph type="title"/>
          </p:nvPr>
        </p:nvSpPr>
        <p:spPr>
          <a:prstGeom prst="rect">
            <a:avLst/>
          </a:prstGeom>
        </p:spPr>
        <p:txBody>
          <a:bodyPr/>
          <a:lstStyle/>
          <a:p>
            <a:r>
              <a:rPr lang="en-US"/>
              <a:t>Click to edit Master title style</a:t>
            </a:r>
            <a:endParaRPr/>
          </a:p>
        </p:txBody>
      </p:sp>
      <p:sp>
        <p:nvSpPr>
          <p:cNvPr id="534" name="Shape 534"/>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35" name="Shape 53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53695214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42" name="Shape 542"/>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543" name="Shape 543"/>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44" name="Shape 544"/>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545" name="Shape 54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82883571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552" name="Shape 552"/>
          <p:cNvSpPr>
            <a:spLocks noGrp="1"/>
          </p:cNvSpPr>
          <p:nvPr>
            <p:ph type="title"/>
          </p:nvPr>
        </p:nvSpPr>
        <p:spPr>
          <a:prstGeom prst="rect">
            <a:avLst/>
          </a:prstGeom>
        </p:spPr>
        <p:txBody>
          <a:bodyPr/>
          <a:lstStyle/>
          <a:p>
            <a:r>
              <a:rPr lang="en-US"/>
              <a:t>Click to edit Master title style</a:t>
            </a:r>
            <a:endParaRPr/>
          </a:p>
        </p:txBody>
      </p:sp>
      <p:sp>
        <p:nvSpPr>
          <p:cNvPr id="553" name="Shape 55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71410476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0" name="Shape 56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72799857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67" name="Shape 567"/>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568" name="Shape 568"/>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69" name="Shape 569"/>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570" name="Shape 57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1199448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77" name="Shape 577"/>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578" name="Shape 578"/>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579" name="Shape 579"/>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0" name="Shape 58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9676646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87" name="Shape 587"/>
          <p:cNvSpPr>
            <a:spLocks noGrp="1"/>
          </p:cNvSpPr>
          <p:nvPr>
            <p:ph type="title"/>
          </p:nvPr>
        </p:nvSpPr>
        <p:spPr>
          <a:prstGeom prst="rect">
            <a:avLst/>
          </a:prstGeom>
        </p:spPr>
        <p:txBody>
          <a:bodyPr/>
          <a:lstStyle/>
          <a:p>
            <a:r>
              <a:rPr lang="en-US"/>
              <a:t>Click to edit Master title style</a:t>
            </a:r>
            <a:endParaRPr/>
          </a:p>
        </p:txBody>
      </p:sp>
      <p:sp>
        <p:nvSpPr>
          <p:cNvPr id="588" name="Shape 588"/>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9" name="Shape 58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5244755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73" name="Shape 73"/>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Shape 74"/>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75" name="Shape 7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031558781"/>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596" name="Shape 596"/>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597" name="Shape 597"/>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8" name="Shape 59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75946314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605" name="Shape 605"/>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606" name="Shape 606"/>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07" name="Shape 60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14833679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623" name="Shape 623"/>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624" name="Shape 624"/>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5" name="Shape 62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2724363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632" name="Shape 632"/>
          <p:cNvSpPr>
            <a:spLocks noGrp="1"/>
          </p:cNvSpPr>
          <p:nvPr>
            <p:ph type="title"/>
          </p:nvPr>
        </p:nvSpPr>
        <p:spPr>
          <a:prstGeom prst="rect">
            <a:avLst/>
          </a:prstGeom>
        </p:spPr>
        <p:txBody>
          <a:bodyPr/>
          <a:lstStyle/>
          <a:p>
            <a:r>
              <a:rPr lang="en-US"/>
              <a:t>Click to edit Master title style</a:t>
            </a:r>
            <a:endParaRPr/>
          </a:p>
        </p:txBody>
      </p:sp>
      <p:sp>
        <p:nvSpPr>
          <p:cNvPr id="633" name="Shape 633"/>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34" name="Shape 63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111308127"/>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641" name="Shape 641"/>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642" name="Shape 642"/>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43" name="Shape 643"/>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644" name="Shape 64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525498268"/>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651" name="Shape 651"/>
          <p:cNvSpPr>
            <a:spLocks noGrp="1"/>
          </p:cNvSpPr>
          <p:nvPr>
            <p:ph type="title"/>
          </p:nvPr>
        </p:nvSpPr>
        <p:spPr>
          <a:prstGeom prst="rect">
            <a:avLst/>
          </a:prstGeom>
        </p:spPr>
        <p:txBody>
          <a:bodyPr/>
          <a:lstStyle/>
          <a:p>
            <a:r>
              <a:rPr lang="en-US"/>
              <a:t>Click to edit Master title style</a:t>
            </a:r>
            <a:endParaRPr/>
          </a:p>
        </p:txBody>
      </p:sp>
      <p:sp>
        <p:nvSpPr>
          <p:cNvPr id="652" name="Shape 65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65853175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659" name="Shape 65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248557454"/>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666" name="Shape 666"/>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667" name="Shape 667"/>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68" name="Shape 668"/>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669" name="Shape 66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94153315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676" name="Shape 676"/>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677" name="Shape 677"/>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678" name="Shape 678"/>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79" name="Shape 67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46514021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6_Title and Vertical Text">
    <p:spTree>
      <p:nvGrpSpPr>
        <p:cNvPr id="1" name=""/>
        <p:cNvGrpSpPr/>
        <p:nvPr/>
      </p:nvGrpSpPr>
      <p:grpSpPr>
        <a:xfrm>
          <a:off x="0" y="0"/>
          <a:ext cx="0" cy="0"/>
          <a:chOff x="0" y="0"/>
          <a:chExt cx="0" cy="0"/>
        </a:xfrm>
      </p:grpSpPr>
      <p:sp>
        <p:nvSpPr>
          <p:cNvPr id="686" name="Shape 686"/>
          <p:cNvSpPr>
            <a:spLocks noGrp="1"/>
          </p:cNvSpPr>
          <p:nvPr>
            <p:ph type="title"/>
          </p:nvPr>
        </p:nvSpPr>
        <p:spPr>
          <a:prstGeom prst="rect">
            <a:avLst/>
          </a:prstGeom>
        </p:spPr>
        <p:txBody>
          <a:bodyPr/>
          <a:lstStyle/>
          <a:p>
            <a:r>
              <a:rPr lang="en-US"/>
              <a:t>Click to edit Master title style</a:t>
            </a:r>
            <a:endParaRPr/>
          </a:p>
        </p:txBody>
      </p:sp>
      <p:sp>
        <p:nvSpPr>
          <p:cNvPr id="687" name="Shape 687"/>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88" name="Shape 68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55959846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83" name="Shape 83"/>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84" name="Shape 84"/>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hape 8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62831044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6_Vertical Title and Text">
    <p:spTree>
      <p:nvGrpSpPr>
        <p:cNvPr id="1" name=""/>
        <p:cNvGrpSpPr/>
        <p:nvPr/>
      </p:nvGrpSpPr>
      <p:grpSpPr>
        <a:xfrm>
          <a:off x="0" y="0"/>
          <a:ext cx="0" cy="0"/>
          <a:chOff x="0" y="0"/>
          <a:chExt cx="0" cy="0"/>
        </a:xfrm>
      </p:grpSpPr>
      <p:sp>
        <p:nvSpPr>
          <p:cNvPr id="695" name="Shape 695"/>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696" name="Shape 696"/>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97" name="Shape 69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276068213"/>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704" name="Shape 704"/>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705" name="Shape 705"/>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06" name="Shape 70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61023079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713" name="Shape 713"/>
          <p:cNvSpPr>
            <a:spLocks noGrp="1"/>
          </p:cNvSpPr>
          <p:nvPr>
            <p:ph type="title"/>
          </p:nvPr>
        </p:nvSpPr>
        <p:spPr>
          <a:prstGeom prst="rect">
            <a:avLst/>
          </a:prstGeom>
        </p:spPr>
        <p:txBody>
          <a:bodyPr/>
          <a:lstStyle/>
          <a:p>
            <a:r>
              <a:rPr lang="en-US"/>
              <a:t>Click to edit Master title style</a:t>
            </a:r>
            <a:endParaRPr/>
          </a:p>
        </p:txBody>
      </p:sp>
      <p:sp>
        <p:nvSpPr>
          <p:cNvPr id="714" name="Shape 714"/>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15" name="Shape 71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36935597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722" name="Shape 722"/>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723" name="Shape 723"/>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24" name="Shape 72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81201112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731" name="Shape 731"/>
          <p:cNvSpPr>
            <a:spLocks noGrp="1"/>
          </p:cNvSpPr>
          <p:nvPr>
            <p:ph type="title"/>
          </p:nvPr>
        </p:nvSpPr>
        <p:spPr>
          <a:prstGeom prst="rect">
            <a:avLst/>
          </a:prstGeom>
        </p:spPr>
        <p:txBody>
          <a:bodyPr/>
          <a:lstStyle/>
          <a:p>
            <a:r>
              <a:rPr lang="en-US"/>
              <a:t>Click to edit Master title style</a:t>
            </a:r>
            <a:endParaRPr/>
          </a:p>
        </p:txBody>
      </p:sp>
      <p:sp>
        <p:nvSpPr>
          <p:cNvPr id="732" name="Shape 732"/>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33" name="Shape 73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319782581"/>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740" name="Shape 740"/>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741" name="Shape 741"/>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2" name="Shape 742"/>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743" name="Shape 74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497414556"/>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750" name="Shape 750"/>
          <p:cNvSpPr>
            <a:spLocks noGrp="1"/>
          </p:cNvSpPr>
          <p:nvPr>
            <p:ph type="title"/>
          </p:nvPr>
        </p:nvSpPr>
        <p:spPr>
          <a:prstGeom prst="rect">
            <a:avLst/>
          </a:prstGeom>
        </p:spPr>
        <p:txBody>
          <a:bodyPr/>
          <a:lstStyle/>
          <a:p>
            <a:r>
              <a:rPr lang="en-US"/>
              <a:t>Click to edit Master title style</a:t>
            </a:r>
            <a:endParaRPr/>
          </a:p>
        </p:txBody>
      </p:sp>
      <p:sp>
        <p:nvSpPr>
          <p:cNvPr id="751" name="Shape 75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32279338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758" name="Shape 75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71792939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765" name="Shape 765"/>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766" name="Shape 766"/>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7" name="Shape 767"/>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768" name="Shape 76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51770537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775" name="Shape 775"/>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776" name="Shape 776"/>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777" name="Shape 777"/>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78" name="Shape 778"/>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2415502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102" name="Shape 102"/>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3" name="Shape 10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103962248"/>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7_Title and Vertical Text">
    <p:spTree>
      <p:nvGrpSpPr>
        <p:cNvPr id="1" name=""/>
        <p:cNvGrpSpPr/>
        <p:nvPr/>
      </p:nvGrpSpPr>
      <p:grpSpPr>
        <a:xfrm>
          <a:off x="0" y="0"/>
          <a:ext cx="0" cy="0"/>
          <a:chOff x="0" y="0"/>
          <a:chExt cx="0" cy="0"/>
        </a:xfrm>
      </p:grpSpPr>
      <p:sp>
        <p:nvSpPr>
          <p:cNvPr id="785" name="Shape 785"/>
          <p:cNvSpPr>
            <a:spLocks noGrp="1"/>
          </p:cNvSpPr>
          <p:nvPr>
            <p:ph type="title"/>
          </p:nvPr>
        </p:nvSpPr>
        <p:spPr>
          <a:prstGeom prst="rect">
            <a:avLst/>
          </a:prstGeom>
        </p:spPr>
        <p:txBody>
          <a:bodyPr/>
          <a:lstStyle/>
          <a:p>
            <a:r>
              <a:rPr lang="en-US"/>
              <a:t>Click to edit Master title style</a:t>
            </a:r>
            <a:endParaRPr/>
          </a:p>
        </p:txBody>
      </p:sp>
      <p:sp>
        <p:nvSpPr>
          <p:cNvPr id="786" name="Shape 786"/>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87" name="Shape 78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29292344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7_Vertical Title and Text">
    <p:spTree>
      <p:nvGrpSpPr>
        <p:cNvPr id="1" name=""/>
        <p:cNvGrpSpPr/>
        <p:nvPr/>
      </p:nvGrpSpPr>
      <p:grpSpPr>
        <a:xfrm>
          <a:off x="0" y="0"/>
          <a:ext cx="0" cy="0"/>
          <a:chOff x="0" y="0"/>
          <a:chExt cx="0" cy="0"/>
        </a:xfrm>
      </p:grpSpPr>
      <p:sp>
        <p:nvSpPr>
          <p:cNvPr id="794" name="Shape 794"/>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795" name="Shape 795"/>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6" name="Shape 79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67870633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803" name="Shape 803"/>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804" name="Shape 804"/>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5" name="Shape 80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6884796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812" name="Shape 812"/>
          <p:cNvSpPr>
            <a:spLocks noGrp="1"/>
          </p:cNvSpPr>
          <p:nvPr>
            <p:ph type="title"/>
          </p:nvPr>
        </p:nvSpPr>
        <p:spPr>
          <a:prstGeom prst="rect">
            <a:avLst/>
          </a:prstGeom>
        </p:spPr>
        <p:txBody>
          <a:bodyPr/>
          <a:lstStyle/>
          <a:p>
            <a:r>
              <a:rPr lang="en-US"/>
              <a:t>Click to edit Master title style</a:t>
            </a:r>
            <a:endParaRPr/>
          </a:p>
        </p:txBody>
      </p:sp>
      <p:sp>
        <p:nvSpPr>
          <p:cNvPr id="813" name="Shape 813"/>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14" name="Shape 81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55474889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8_Section Header">
    <p:spTree>
      <p:nvGrpSpPr>
        <p:cNvPr id="1" name=""/>
        <p:cNvGrpSpPr/>
        <p:nvPr/>
      </p:nvGrpSpPr>
      <p:grpSpPr>
        <a:xfrm>
          <a:off x="0" y="0"/>
          <a:ext cx="0" cy="0"/>
          <a:chOff x="0" y="0"/>
          <a:chExt cx="0" cy="0"/>
        </a:xfrm>
      </p:grpSpPr>
      <p:sp>
        <p:nvSpPr>
          <p:cNvPr id="821" name="Shape 821"/>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822" name="Shape 822"/>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23" name="Shape 82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59475225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8_Two Content">
    <p:spTree>
      <p:nvGrpSpPr>
        <p:cNvPr id="1" name=""/>
        <p:cNvGrpSpPr/>
        <p:nvPr/>
      </p:nvGrpSpPr>
      <p:grpSpPr>
        <a:xfrm>
          <a:off x="0" y="0"/>
          <a:ext cx="0" cy="0"/>
          <a:chOff x="0" y="0"/>
          <a:chExt cx="0" cy="0"/>
        </a:xfrm>
      </p:grpSpPr>
      <p:sp>
        <p:nvSpPr>
          <p:cNvPr id="830" name="Shape 830"/>
          <p:cNvSpPr>
            <a:spLocks noGrp="1"/>
          </p:cNvSpPr>
          <p:nvPr>
            <p:ph type="title"/>
          </p:nvPr>
        </p:nvSpPr>
        <p:spPr>
          <a:prstGeom prst="rect">
            <a:avLst/>
          </a:prstGeom>
        </p:spPr>
        <p:txBody>
          <a:bodyPr/>
          <a:lstStyle/>
          <a:p>
            <a:r>
              <a:rPr lang="en-US"/>
              <a:t>Click to edit Master title style</a:t>
            </a:r>
            <a:endParaRPr/>
          </a:p>
        </p:txBody>
      </p:sp>
      <p:sp>
        <p:nvSpPr>
          <p:cNvPr id="831" name="Shape 831"/>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32" name="Shape 83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111404496"/>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8_Comparison">
    <p:spTree>
      <p:nvGrpSpPr>
        <p:cNvPr id="1" name=""/>
        <p:cNvGrpSpPr/>
        <p:nvPr/>
      </p:nvGrpSpPr>
      <p:grpSpPr>
        <a:xfrm>
          <a:off x="0" y="0"/>
          <a:ext cx="0" cy="0"/>
          <a:chOff x="0" y="0"/>
          <a:chExt cx="0" cy="0"/>
        </a:xfrm>
      </p:grpSpPr>
      <p:sp>
        <p:nvSpPr>
          <p:cNvPr id="839" name="Shape 839"/>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840" name="Shape 840"/>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41" name="Shape 841"/>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842" name="Shape 84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02089033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849" name="Shape 849"/>
          <p:cNvSpPr>
            <a:spLocks noGrp="1"/>
          </p:cNvSpPr>
          <p:nvPr>
            <p:ph type="title"/>
          </p:nvPr>
        </p:nvSpPr>
        <p:spPr>
          <a:prstGeom prst="rect">
            <a:avLst/>
          </a:prstGeom>
        </p:spPr>
        <p:txBody>
          <a:bodyPr/>
          <a:lstStyle/>
          <a:p>
            <a:r>
              <a:rPr lang="en-US"/>
              <a:t>Click to edit Master title style</a:t>
            </a:r>
            <a:endParaRPr/>
          </a:p>
        </p:txBody>
      </p:sp>
      <p:sp>
        <p:nvSpPr>
          <p:cNvPr id="850" name="Shape 85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9042370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857" name="Shape 85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853375342"/>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864" name="Shape 864"/>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a:p>
        </p:txBody>
      </p:sp>
      <p:sp>
        <p:nvSpPr>
          <p:cNvPr id="865" name="Shape 865"/>
          <p:cNvSpPr>
            <a:spLocks noGrp="1"/>
          </p:cNvSpPr>
          <p:nvPr>
            <p:ph type="body" idx="1"/>
          </p:nvPr>
        </p:nvSpPr>
        <p:spPr>
          <a:xfrm>
            <a:off x="4766733" y="273050"/>
            <a:ext cx="6815667" cy="585311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66" name="Shape 866"/>
          <p:cNvSpPr>
            <a:spLocks noGrp="1"/>
          </p:cNvSpPr>
          <p:nvPr>
            <p:ph type="body" sz="half" idx="13"/>
          </p:nvPr>
        </p:nvSpPr>
        <p:spPr>
          <a:xfrm>
            <a:off x="609600" y="1435103"/>
            <a:ext cx="4011085" cy="4691063"/>
          </a:xfrm>
          <a:prstGeom prst="rect">
            <a:avLst/>
          </a:prstGeom>
        </p:spPr>
        <p:txBody>
          <a:bodyPr>
            <a:normAutofit/>
          </a:bodyPr>
          <a:lstStyle/>
          <a:p>
            <a:pPr marL="0" lvl="0" indent="0">
              <a:spcBef>
                <a:spcPts val="225"/>
              </a:spcBef>
              <a:buSzTx/>
              <a:buNone/>
              <a:defRPr sz="1400"/>
            </a:pPr>
            <a:r>
              <a:rPr lang="en-US"/>
              <a:t>Edit Master text styles</a:t>
            </a:r>
          </a:p>
        </p:txBody>
      </p:sp>
      <p:sp>
        <p:nvSpPr>
          <p:cNvPr id="867" name="Shape 86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6144481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Shape 128"/>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129" name="Shape 129"/>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0" name="Shape 130"/>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907736250"/>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8_Picture with Caption">
    <p:spTree>
      <p:nvGrpSpPr>
        <p:cNvPr id="1" name=""/>
        <p:cNvGrpSpPr/>
        <p:nvPr/>
      </p:nvGrpSpPr>
      <p:grpSpPr>
        <a:xfrm>
          <a:off x="0" y="0"/>
          <a:ext cx="0" cy="0"/>
          <a:chOff x="0" y="0"/>
          <a:chExt cx="0" cy="0"/>
        </a:xfrm>
      </p:grpSpPr>
      <p:sp>
        <p:nvSpPr>
          <p:cNvPr id="874" name="Shape 874"/>
          <p:cNvSpPr>
            <a:spLocks noGrp="1"/>
          </p:cNvSpPr>
          <p:nvPr>
            <p:ph type="title"/>
          </p:nvPr>
        </p:nvSpPr>
        <p:spPr>
          <a:xfrm>
            <a:off x="2389717" y="4800600"/>
            <a:ext cx="7315201" cy="566738"/>
          </a:xfrm>
          <a:prstGeom prst="rect">
            <a:avLst/>
          </a:prstGeom>
        </p:spPr>
        <p:txBody>
          <a:bodyPr anchor="b"/>
          <a:lstStyle>
            <a:lvl1pPr algn="l">
              <a:defRPr sz="1500" b="1"/>
            </a:lvl1pPr>
          </a:lstStyle>
          <a:p>
            <a:r>
              <a:rPr lang="en-US"/>
              <a:t>Click to edit Master title style</a:t>
            </a:r>
            <a:endParaRPr/>
          </a:p>
        </p:txBody>
      </p:sp>
      <p:sp>
        <p:nvSpPr>
          <p:cNvPr id="875" name="Shape 875"/>
          <p:cNvSpPr>
            <a:spLocks noGrp="1"/>
          </p:cNvSpPr>
          <p:nvPr>
            <p:ph type="pic" sz="half" idx="13"/>
          </p:nvPr>
        </p:nvSpPr>
        <p:spPr>
          <a:xfrm>
            <a:off x="2389717" y="612775"/>
            <a:ext cx="7315201" cy="4114800"/>
          </a:xfrm>
          <a:prstGeom prst="rect">
            <a:avLst/>
          </a:prstGeom>
        </p:spPr>
        <p:txBody>
          <a:bodyPr lIns="91439" rIns="91439"/>
          <a:lstStyle/>
          <a:p>
            <a:r>
              <a:rPr lang="en-US" dirty="0"/>
              <a:t>Click icon to add picture</a:t>
            </a:r>
            <a:endParaRPr dirty="0"/>
          </a:p>
        </p:txBody>
      </p:sp>
      <p:sp>
        <p:nvSpPr>
          <p:cNvPr id="876" name="Shape 876"/>
          <p:cNvSpPr>
            <a:spLocks noGrp="1"/>
          </p:cNvSpPr>
          <p:nvPr>
            <p:ph type="body" sz="quarter" idx="1"/>
          </p:nvPr>
        </p:nvSpPr>
        <p:spPr>
          <a:xfrm>
            <a:off x="2389717" y="5367339"/>
            <a:ext cx="7315201" cy="804863"/>
          </a:xfrm>
          <a:prstGeom prst="rect">
            <a:avLst/>
          </a:prstGeom>
        </p:spPr>
        <p:txBody>
          <a:bodyPr>
            <a:normAutofit/>
          </a:bodyPr>
          <a:lstStyle>
            <a:lvl1pPr marL="0" indent="0">
              <a:spcBef>
                <a:spcPts val="225"/>
              </a:spcBef>
              <a:buSzTx/>
              <a:buNone/>
              <a:defRPr sz="1050"/>
            </a:lvl1pPr>
            <a:lvl2pPr marL="0" indent="342900">
              <a:spcBef>
                <a:spcPts val="225"/>
              </a:spcBef>
              <a:buSzTx/>
              <a:buNone/>
              <a:defRPr sz="1050"/>
            </a:lvl2pPr>
            <a:lvl3pPr marL="0" indent="685800">
              <a:spcBef>
                <a:spcPts val="225"/>
              </a:spcBef>
              <a:buSzTx/>
              <a:buNone/>
              <a:defRPr sz="1050"/>
            </a:lvl3pPr>
            <a:lvl4pPr marL="0" indent="1028700">
              <a:spcBef>
                <a:spcPts val="225"/>
              </a:spcBef>
              <a:buSzTx/>
              <a:buNone/>
              <a:defRPr sz="1050"/>
            </a:lvl4pPr>
            <a:lvl5pPr marL="0" indent="1371600">
              <a:spcBef>
                <a:spcPts val="225"/>
              </a:spcBef>
              <a:buSzTx/>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77" name="Shape 877"/>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03975926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8_Title and Vertical Text">
    <p:spTree>
      <p:nvGrpSpPr>
        <p:cNvPr id="1" name=""/>
        <p:cNvGrpSpPr/>
        <p:nvPr/>
      </p:nvGrpSpPr>
      <p:grpSpPr>
        <a:xfrm>
          <a:off x="0" y="0"/>
          <a:ext cx="0" cy="0"/>
          <a:chOff x="0" y="0"/>
          <a:chExt cx="0" cy="0"/>
        </a:xfrm>
      </p:grpSpPr>
      <p:sp>
        <p:nvSpPr>
          <p:cNvPr id="884" name="Shape 884"/>
          <p:cNvSpPr>
            <a:spLocks noGrp="1"/>
          </p:cNvSpPr>
          <p:nvPr>
            <p:ph type="title"/>
          </p:nvPr>
        </p:nvSpPr>
        <p:spPr>
          <a:prstGeom prst="rect">
            <a:avLst/>
          </a:prstGeom>
        </p:spPr>
        <p:txBody>
          <a:bodyPr/>
          <a:lstStyle/>
          <a:p>
            <a:r>
              <a:rPr lang="en-US"/>
              <a:t>Click to edit Master title style</a:t>
            </a:r>
            <a:endParaRPr/>
          </a:p>
        </p:txBody>
      </p:sp>
      <p:sp>
        <p:nvSpPr>
          <p:cNvPr id="885" name="Shape 885"/>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86" name="Shape 88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81530959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8_Vertical Title and Text">
    <p:spTree>
      <p:nvGrpSpPr>
        <p:cNvPr id="1" name=""/>
        <p:cNvGrpSpPr/>
        <p:nvPr/>
      </p:nvGrpSpPr>
      <p:grpSpPr>
        <a:xfrm>
          <a:off x="0" y="0"/>
          <a:ext cx="0" cy="0"/>
          <a:chOff x="0" y="0"/>
          <a:chExt cx="0" cy="0"/>
        </a:xfrm>
      </p:grpSpPr>
      <p:sp>
        <p:nvSpPr>
          <p:cNvPr id="893" name="Shape 893"/>
          <p:cNvSpPr>
            <a:spLocks noGrp="1"/>
          </p:cNvSpPr>
          <p:nvPr>
            <p:ph type="title"/>
          </p:nvPr>
        </p:nvSpPr>
        <p:spPr>
          <a:xfrm>
            <a:off x="8686800" y="609600"/>
            <a:ext cx="2590800" cy="5486400"/>
          </a:xfrm>
          <a:prstGeom prst="rect">
            <a:avLst/>
          </a:prstGeom>
        </p:spPr>
        <p:txBody>
          <a:bodyPr/>
          <a:lstStyle/>
          <a:p>
            <a:r>
              <a:rPr lang="en-US"/>
              <a:t>Click to edit Master title style</a:t>
            </a:r>
            <a:endParaRPr/>
          </a:p>
        </p:txBody>
      </p:sp>
      <p:sp>
        <p:nvSpPr>
          <p:cNvPr id="894" name="Shape 894"/>
          <p:cNvSpPr>
            <a:spLocks noGrp="1"/>
          </p:cNvSpPr>
          <p:nvPr>
            <p:ph type="body" idx="1"/>
          </p:nvPr>
        </p:nvSpPr>
        <p:spPr>
          <a:xfrm>
            <a:off x="914400" y="609600"/>
            <a:ext cx="7569200" cy="54864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95" name="Shape 895"/>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28027917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902" name="Shape 902"/>
          <p:cNvSpPr>
            <a:spLocks noGrp="1"/>
          </p:cNvSpPr>
          <p:nvPr>
            <p:ph type="title"/>
          </p:nvPr>
        </p:nvSpPr>
        <p:spPr>
          <a:xfrm>
            <a:off x="914400" y="2130425"/>
            <a:ext cx="10363200" cy="1470026"/>
          </a:xfrm>
          <a:prstGeom prst="rect">
            <a:avLst/>
          </a:prstGeom>
        </p:spPr>
        <p:txBody>
          <a:bodyPr/>
          <a:lstStyle/>
          <a:p>
            <a:r>
              <a:rPr lang="en-US"/>
              <a:t>Click to edit Master title style</a:t>
            </a:r>
            <a:endParaRPr/>
          </a:p>
        </p:txBody>
      </p:sp>
      <p:sp>
        <p:nvSpPr>
          <p:cNvPr id="903" name="Shape 903"/>
          <p:cNvSpPr>
            <a:spLocks noGrp="1"/>
          </p:cNvSpPr>
          <p:nvPr>
            <p:ph type="body" sz="quarter" idx="1"/>
          </p:nvPr>
        </p:nvSpPr>
        <p:spPr>
          <a:xfrm>
            <a:off x="1828800" y="3886200"/>
            <a:ext cx="8534400" cy="1752600"/>
          </a:xfrm>
          <a:prstGeom prst="rect">
            <a:avLst/>
          </a:prstGeom>
        </p:spPr>
        <p:txBody>
          <a:bodyPr>
            <a:normAutofit/>
          </a:bodyPr>
          <a:lstStyle>
            <a:lvl1pPr marL="0" indent="0" algn="ctr">
              <a:buSzTx/>
              <a:buNone/>
            </a:lvl1pPr>
            <a:lvl2pPr marL="0" indent="342900" algn="ctr">
              <a:buSzTx/>
              <a:buNone/>
            </a:lvl2pPr>
            <a:lvl3pPr marL="0" indent="685800" algn="ctr">
              <a:buSzTx/>
              <a:buNone/>
            </a:lvl3pPr>
            <a:lvl4pPr marL="0" indent="1028700" algn="ctr">
              <a:buSzTx/>
              <a:buNone/>
            </a:lvl4pPr>
            <a:lvl5pPr marL="0" indent="1371600" algn="ctr">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4" name="Shape 904"/>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378315725"/>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911" name="Shape 911"/>
          <p:cNvSpPr>
            <a:spLocks noGrp="1"/>
          </p:cNvSpPr>
          <p:nvPr>
            <p:ph type="title"/>
          </p:nvPr>
        </p:nvSpPr>
        <p:spPr>
          <a:prstGeom prst="rect">
            <a:avLst/>
          </a:prstGeom>
        </p:spPr>
        <p:txBody>
          <a:bodyPr/>
          <a:lstStyle/>
          <a:p>
            <a:r>
              <a:rPr lang="en-US"/>
              <a:t>Click to edit Master title style</a:t>
            </a:r>
            <a:endParaRPr/>
          </a:p>
        </p:txBody>
      </p:sp>
      <p:sp>
        <p:nvSpPr>
          <p:cNvPr id="912" name="Shape 912"/>
          <p:cNvSpPr>
            <a:spLocks noGrp="1"/>
          </p:cNvSpPr>
          <p:nvPr>
            <p:ph type="body" idx="1"/>
          </p:nvPr>
        </p:nvSpPr>
        <p:spPr>
          <a:xfrm>
            <a:off x="914400" y="1981200"/>
            <a:ext cx="10363200" cy="41148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13" name="Shape 913"/>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373218411"/>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9_Section Header">
    <p:spTree>
      <p:nvGrpSpPr>
        <p:cNvPr id="1" name=""/>
        <p:cNvGrpSpPr/>
        <p:nvPr/>
      </p:nvGrpSpPr>
      <p:grpSpPr>
        <a:xfrm>
          <a:off x="0" y="0"/>
          <a:ext cx="0" cy="0"/>
          <a:chOff x="0" y="0"/>
          <a:chExt cx="0" cy="0"/>
        </a:xfrm>
      </p:grpSpPr>
      <p:sp>
        <p:nvSpPr>
          <p:cNvPr id="920" name="Shape 920"/>
          <p:cNvSpPr>
            <a:spLocks noGrp="1"/>
          </p:cNvSpPr>
          <p:nvPr>
            <p:ph type="title"/>
          </p:nvPr>
        </p:nvSpPr>
        <p:spPr>
          <a:xfrm>
            <a:off x="963085" y="4406901"/>
            <a:ext cx="10363201" cy="1362076"/>
          </a:xfrm>
          <a:prstGeom prst="rect">
            <a:avLst/>
          </a:prstGeom>
        </p:spPr>
        <p:txBody>
          <a:bodyPr anchor="t"/>
          <a:lstStyle>
            <a:lvl1pPr algn="l">
              <a:defRPr sz="3000" b="1" cap="all"/>
            </a:lvl1pPr>
          </a:lstStyle>
          <a:p>
            <a:r>
              <a:rPr lang="en-US"/>
              <a:t>Click to edit Master title style</a:t>
            </a:r>
            <a:endParaRPr/>
          </a:p>
        </p:txBody>
      </p:sp>
      <p:sp>
        <p:nvSpPr>
          <p:cNvPr id="921" name="Shape 921"/>
          <p:cNvSpPr>
            <a:spLocks noGrp="1"/>
          </p:cNvSpPr>
          <p:nvPr>
            <p:ph type="body" sz="quarter" idx="1"/>
          </p:nvPr>
        </p:nvSpPr>
        <p:spPr>
          <a:xfrm>
            <a:off x="963085" y="2906713"/>
            <a:ext cx="10363201" cy="1500188"/>
          </a:xfrm>
          <a:prstGeom prst="rect">
            <a:avLst/>
          </a:prstGeom>
        </p:spPr>
        <p:txBody>
          <a:bodyPr anchor="b">
            <a:normAutofit/>
          </a:bodyPr>
          <a:lstStyle>
            <a:lvl1pPr marL="0" indent="0">
              <a:spcBef>
                <a:spcPts val="300"/>
              </a:spcBef>
              <a:buSzTx/>
              <a:buNone/>
              <a:defRPr sz="1500"/>
            </a:lvl1pPr>
            <a:lvl2pPr marL="0" indent="342900">
              <a:spcBef>
                <a:spcPts val="300"/>
              </a:spcBef>
              <a:buSzTx/>
              <a:buNone/>
              <a:defRPr sz="1500"/>
            </a:lvl2pPr>
            <a:lvl3pPr marL="0" indent="685800">
              <a:spcBef>
                <a:spcPts val="300"/>
              </a:spcBef>
              <a:buSzTx/>
              <a:buNone/>
              <a:defRPr sz="1500"/>
            </a:lvl3pPr>
            <a:lvl4pPr marL="0" indent="1028700">
              <a:spcBef>
                <a:spcPts val="300"/>
              </a:spcBef>
              <a:buSzTx/>
              <a:buNone/>
              <a:defRPr sz="1500"/>
            </a:lvl4pPr>
            <a:lvl5pPr marL="0" indent="1371600">
              <a:spcBef>
                <a:spcPts val="300"/>
              </a:spcBef>
              <a:buSzTx/>
              <a:buNone/>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22" name="Shape 922"/>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145857816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9_Two Content">
    <p:spTree>
      <p:nvGrpSpPr>
        <p:cNvPr id="1" name=""/>
        <p:cNvGrpSpPr/>
        <p:nvPr/>
      </p:nvGrpSpPr>
      <p:grpSpPr>
        <a:xfrm>
          <a:off x="0" y="0"/>
          <a:ext cx="0" cy="0"/>
          <a:chOff x="0" y="0"/>
          <a:chExt cx="0" cy="0"/>
        </a:xfrm>
      </p:grpSpPr>
      <p:sp>
        <p:nvSpPr>
          <p:cNvPr id="929" name="Shape 929"/>
          <p:cNvSpPr>
            <a:spLocks noGrp="1"/>
          </p:cNvSpPr>
          <p:nvPr>
            <p:ph type="title"/>
          </p:nvPr>
        </p:nvSpPr>
        <p:spPr>
          <a:prstGeom prst="rect">
            <a:avLst/>
          </a:prstGeom>
        </p:spPr>
        <p:txBody>
          <a:bodyPr/>
          <a:lstStyle/>
          <a:p>
            <a:r>
              <a:rPr lang="en-US"/>
              <a:t>Click to edit Master title style</a:t>
            </a:r>
            <a:endParaRPr/>
          </a:p>
        </p:txBody>
      </p:sp>
      <p:sp>
        <p:nvSpPr>
          <p:cNvPr id="930" name="Shape 930"/>
          <p:cNvSpPr>
            <a:spLocks noGrp="1"/>
          </p:cNvSpPr>
          <p:nvPr>
            <p:ph type="body" sz="half" idx="1"/>
          </p:nvPr>
        </p:nvSpPr>
        <p:spPr>
          <a:xfrm>
            <a:off x="914400" y="1981200"/>
            <a:ext cx="5080000" cy="4114800"/>
          </a:xfrm>
          <a:prstGeom prst="rect">
            <a:avLst/>
          </a:prstGeom>
        </p:spPr>
        <p:txBody>
          <a:bodyPr>
            <a:normAutofit/>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1" name="Shape 93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92342833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9_Comparison">
    <p:spTree>
      <p:nvGrpSpPr>
        <p:cNvPr id="1" name=""/>
        <p:cNvGrpSpPr/>
        <p:nvPr/>
      </p:nvGrpSpPr>
      <p:grpSpPr>
        <a:xfrm>
          <a:off x="0" y="0"/>
          <a:ext cx="0" cy="0"/>
          <a:chOff x="0" y="0"/>
          <a:chExt cx="0" cy="0"/>
        </a:xfrm>
      </p:grpSpPr>
      <p:sp>
        <p:nvSpPr>
          <p:cNvPr id="938" name="Shape 938"/>
          <p:cNvSpPr>
            <a:spLocks noGrp="1"/>
          </p:cNvSpPr>
          <p:nvPr>
            <p:ph type="title"/>
          </p:nvPr>
        </p:nvSpPr>
        <p:spPr>
          <a:xfrm>
            <a:off x="609600" y="274640"/>
            <a:ext cx="10972800" cy="1143001"/>
          </a:xfrm>
          <a:prstGeom prst="rect">
            <a:avLst/>
          </a:prstGeom>
        </p:spPr>
        <p:txBody>
          <a:bodyPr/>
          <a:lstStyle/>
          <a:p>
            <a:r>
              <a:rPr lang="en-US"/>
              <a:t>Click to edit Master title style</a:t>
            </a:r>
            <a:endParaRPr/>
          </a:p>
        </p:txBody>
      </p:sp>
      <p:sp>
        <p:nvSpPr>
          <p:cNvPr id="939" name="Shape 939"/>
          <p:cNvSpPr>
            <a:spLocks noGrp="1"/>
          </p:cNvSpPr>
          <p:nvPr>
            <p:ph type="body" sz="quarter" idx="1"/>
          </p:nvPr>
        </p:nvSpPr>
        <p:spPr>
          <a:xfrm>
            <a:off x="609600" y="1535112"/>
            <a:ext cx="5386917" cy="639763"/>
          </a:xfrm>
          <a:prstGeom prst="rect">
            <a:avLst/>
          </a:prstGeom>
        </p:spPr>
        <p:txBody>
          <a:bodyPr anchor="b">
            <a:normAutofit/>
          </a:bodyPr>
          <a:lstStyle>
            <a:lvl1pPr marL="0" indent="0">
              <a:spcBef>
                <a:spcPts val="375"/>
              </a:spcBef>
              <a:buSzTx/>
              <a:buNone/>
              <a:defRPr sz="1800" b="1"/>
            </a:lvl1pPr>
            <a:lvl2pPr marL="0" indent="342900">
              <a:spcBef>
                <a:spcPts val="375"/>
              </a:spcBef>
              <a:buSzTx/>
              <a:buNone/>
              <a:defRPr sz="1800" b="1"/>
            </a:lvl2pPr>
            <a:lvl3pPr marL="0" indent="685800">
              <a:spcBef>
                <a:spcPts val="375"/>
              </a:spcBef>
              <a:buSzTx/>
              <a:buNone/>
              <a:defRPr sz="1800" b="1"/>
            </a:lvl3pPr>
            <a:lvl4pPr marL="0" indent="1028700">
              <a:spcBef>
                <a:spcPts val="375"/>
              </a:spcBef>
              <a:buSzTx/>
              <a:buNone/>
              <a:defRPr sz="1800" b="1"/>
            </a:lvl4pPr>
            <a:lvl5pPr marL="0" indent="1371600">
              <a:spcBef>
                <a:spcPts val="375"/>
              </a:spcBef>
              <a:buSzTx/>
              <a:buNone/>
              <a:defRPr sz="18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0" name="Shape 940"/>
          <p:cNvSpPr>
            <a:spLocks noGrp="1"/>
          </p:cNvSpPr>
          <p:nvPr>
            <p:ph type="body" sz="quarter" idx="13"/>
          </p:nvPr>
        </p:nvSpPr>
        <p:spPr>
          <a:xfrm>
            <a:off x="6193368" y="1535112"/>
            <a:ext cx="5389035" cy="639763"/>
          </a:xfrm>
          <a:prstGeom prst="rect">
            <a:avLst/>
          </a:prstGeom>
        </p:spPr>
        <p:txBody>
          <a:bodyPr anchor="b">
            <a:normAutofit/>
          </a:bodyPr>
          <a:lstStyle/>
          <a:p>
            <a:pPr marL="0" lvl="0" indent="0">
              <a:spcBef>
                <a:spcPts val="375"/>
              </a:spcBef>
              <a:buSzTx/>
              <a:buNone/>
              <a:defRPr sz="2400" b="1"/>
            </a:pPr>
            <a:r>
              <a:rPr lang="en-US"/>
              <a:t>Edit Master text styles</a:t>
            </a:r>
          </a:p>
        </p:txBody>
      </p:sp>
      <p:sp>
        <p:nvSpPr>
          <p:cNvPr id="941" name="Shape 941"/>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12173581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948" name="Shape 948"/>
          <p:cNvSpPr>
            <a:spLocks noGrp="1"/>
          </p:cNvSpPr>
          <p:nvPr>
            <p:ph type="title"/>
          </p:nvPr>
        </p:nvSpPr>
        <p:spPr>
          <a:prstGeom prst="rect">
            <a:avLst/>
          </a:prstGeom>
        </p:spPr>
        <p:txBody>
          <a:bodyPr/>
          <a:lstStyle/>
          <a:p>
            <a:r>
              <a:rPr lang="en-US"/>
              <a:t>Click to edit Master title style</a:t>
            </a:r>
            <a:endParaRPr/>
          </a:p>
        </p:txBody>
      </p:sp>
      <p:sp>
        <p:nvSpPr>
          <p:cNvPr id="949" name="Shape 949"/>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404321887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956" name="Shape 956"/>
          <p:cNvSpPr>
            <a:spLocks noGrp="1"/>
          </p:cNvSpPr>
          <p:nvPr>
            <p:ph type="sldNum" sz="quarter" idx="2"/>
          </p:nvPr>
        </p:nvSpPr>
        <p:spPr>
          <a:prstGeom prst="rect">
            <a:avLst/>
          </a:prstGeom>
        </p:spPr>
        <p:txBody>
          <a:bodyPr/>
          <a:lstStyle/>
          <a:p>
            <a:fld id="{F0B7CE1D-B91E-4688-8F47-2E1DB7CF4D86}" type="slidenum">
              <a:rPr lang="en-US" smtClean="0"/>
              <a:t>‹#›</a:t>
            </a:fld>
            <a:endParaRPr lang="en-US" dirty="0"/>
          </a:p>
        </p:txBody>
      </p:sp>
    </p:spTree>
    <p:extLst>
      <p:ext uri="{BB962C8B-B14F-4D97-AF65-F5344CB8AC3E}">
        <p14:creationId xmlns:p14="http://schemas.microsoft.com/office/powerpoint/2010/main" val="2503692611"/>
      </p:ext>
    </p:extLst>
  </p:cSld>
  <p:clrMapOvr>
    <a:masterClrMapping/>
  </p:clrMapOvr>
  <p:transition spd="med"/>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image" Target="../media/image1.jpeg"/><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271.xml"/><Relationship Id="rId21" Type="http://schemas.openxmlformats.org/officeDocument/2006/relationships/slideLayout" Target="../slideLayouts/slideLayout175.xml"/><Relationship Id="rId42" Type="http://schemas.openxmlformats.org/officeDocument/2006/relationships/slideLayout" Target="../slideLayouts/slideLayout196.xml"/><Relationship Id="rId63" Type="http://schemas.openxmlformats.org/officeDocument/2006/relationships/slideLayout" Target="../slideLayouts/slideLayout217.xml"/><Relationship Id="rId84" Type="http://schemas.openxmlformats.org/officeDocument/2006/relationships/slideLayout" Target="../slideLayouts/slideLayout238.xml"/><Relationship Id="rId138" Type="http://schemas.openxmlformats.org/officeDocument/2006/relationships/slideLayout" Target="../slideLayouts/slideLayout292.xml"/><Relationship Id="rId107" Type="http://schemas.openxmlformats.org/officeDocument/2006/relationships/slideLayout" Target="../slideLayouts/slideLayout261.xml"/><Relationship Id="rId11" Type="http://schemas.openxmlformats.org/officeDocument/2006/relationships/slideLayout" Target="../slideLayouts/slideLayout165.xml"/><Relationship Id="rId32" Type="http://schemas.openxmlformats.org/officeDocument/2006/relationships/slideLayout" Target="../slideLayouts/slideLayout186.xml"/><Relationship Id="rId53" Type="http://schemas.openxmlformats.org/officeDocument/2006/relationships/slideLayout" Target="../slideLayouts/slideLayout207.xml"/><Relationship Id="rId74" Type="http://schemas.openxmlformats.org/officeDocument/2006/relationships/slideLayout" Target="../slideLayouts/slideLayout228.xml"/><Relationship Id="rId128" Type="http://schemas.openxmlformats.org/officeDocument/2006/relationships/slideLayout" Target="../slideLayouts/slideLayout282.xml"/><Relationship Id="rId149" Type="http://schemas.openxmlformats.org/officeDocument/2006/relationships/slideLayout" Target="../slideLayouts/slideLayout303.xml"/><Relationship Id="rId5" Type="http://schemas.openxmlformats.org/officeDocument/2006/relationships/slideLayout" Target="../slideLayouts/slideLayout159.xml"/><Relationship Id="rId95" Type="http://schemas.openxmlformats.org/officeDocument/2006/relationships/slideLayout" Target="../slideLayouts/slideLayout249.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43" Type="http://schemas.openxmlformats.org/officeDocument/2006/relationships/slideLayout" Target="../slideLayouts/slideLayout197.xml"/><Relationship Id="rId48" Type="http://schemas.openxmlformats.org/officeDocument/2006/relationships/slideLayout" Target="../slideLayouts/slideLayout202.xml"/><Relationship Id="rId64" Type="http://schemas.openxmlformats.org/officeDocument/2006/relationships/slideLayout" Target="../slideLayouts/slideLayout218.xml"/><Relationship Id="rId69" Type="http://schemas.openxmlformats.org/officeDocument/2006/relationships/slideLayout" Target="../slideLayouts/slideLayout223.xml"/><Relationship Id="rId113" Type="http://schemas.openxmlformats.org/officeDocument/2006/relationships/slideLayout" Target="../slideLayouts/slideLayout267.xml"/><Relationship Id="rId118" Type="http://schemas.openxmlformats.org/officeDocument/2006/relationships/slideLayout" Target="../slideLayouts/slideLayout272.xml"/><Relationship Id="rId134" Type="http://schemas.openxmlformats.org/officeDocument/2006/relationships/slideLayout" Target="../slideLayouts/slideLayout288.xml"/><Relationship Id="rId139" Type="http://schemas.openxmlformats.org/officeDocument/2006/relationships/slideLayout" Target="../slideLayouts/slideLayout293.xml"/><Relationship Id="rId80" Type="http://schemas.openxmlformats.org/officeDocument/2006/relationships/slideLayout" Target="../slideLayouts/slideLayout234.xml"/><Relationship Id="rId85" Type="http://schemas.openxmlformats.org/officeDocument/2006/relationships/slideLayout" Target="../slideLayouts/slideLayout239.xml"/><Relationship Id="rId150" Type="http://schemas.openxmlformats.org/officeDocument/2006/relationships/slideLayout" Target="../slideLayouts/slideLayout304.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59" Type="http://schemas.openxmlformats.org/officeDocument/2006/relationships/slideLayout" Target="../slideLayouts/slideLayout213.xml"/><Relationship Id="rId103" Type="http://schemas.openxmlformats.org/officeDocument/2006/relationships/slideLayout" Target="../slideLayouts/slideLayout257.xml"/><Relationship Id="rId108" Type="http://schemas.openxmlformats.org/officeDocument/2006/relationships/slideLayout" Target="../slideLayouts/slideLayout262.xml"/><Relationship Id="rId124" Type="http://schemas.openxmlformats.org/officeDocument/2006/relationships/slideLayout" Target="../slideLayouts/slideLayout278.xml"/><Relationship Id="rId129" Type="http://schemas.openxmlformats.org/officeDocument/2006/relationships/slideLayout" Target="../slideLayouts/slideLayout283.xml"/><Relationship Id="rId54" Type="http://schemas.openxmlformats.org/officeDocument/2006/relationships/slideLayout" Target="../slideLayouts/slideLayout208.xml"/><Relationship Id="rId70" Type="http://schemas.openxmlformats.org/officeDocument/2006/relationships/slideLayout" Target="../slideLayouts/slideLayout224.xml"/><Relationship Id="rId75" Type="http://schemas.openxmlformats.org/officeDocument/2006/relationships/slideLayout" Target="../slideLayouts/slideLayout229.xml"/><Relationship Id="rId91" Type="http://schemas.openxmlformats.org/officeDocument/2006/relationships/slideLayout" Target="../slideLayouts/slideLayout245.xml"/><Relationship Id="rId96" Type="http://schemas.openxmlformats.org/officeDocument/2006/relationships/slideLayout" Target="../slideLayouts/slideLayout250.xml"/><Relationship Id="rId140" Type="http://schemas.openxmlformats.org/officeDocument/2006/relationships/slideLayout" Target="../slideLayouts/slideLayout294.xml"/><Relationship Id="rId145" Type="http://schemas.openxmlformats.org/officeDocument/2006/relationships/slideLayout" Target="../slideLayouts/slideLayout299.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49" Type="http://schemas.openxmlformats.org/officeDocument/2006/relationships/slideLayout" Target="../slideLayouts/slideLayout203.xml"/><Relationship Id="rId114" Type="http://schemas.openxmlformats.org/officeDocument/2006/relationships/slideLayout" Target="../slideLayouts/slideLayout268.xml"/><Relationship Id="rId119" Type="http://schemas.openxmlformats.org/officeDocument/2006/relationships/slideLayout" Target="../slideLayouts/slideLayout273.xml"/><Relationship Id="rId44" Type="http://schemas.openxmlformats.org/officeDocument/2006/relationships/slideLayout" Target="../slideLayouts/slideLayout198.xml"/><Relationship Id="rId60" Type="http://schemas.openxmlformats.org/officeDocument/2006/relationships/slideLayout" Target="../slideLayouts/slideLayout214.xml"/><Relationship Id="rId65" Type="http://schemas.openxmlformats.org/officeDocument/2006/relationships/slideLayout" Target="../slideLayouts/slideLayout219.xml"/><Relationship Id="rId81" Type="http://schemas.openxmlformats.org/officeDocument/2006/relationships/slideLayout" Target="../slideLayouts/slideLayout235.xml"/><Relationship Id="rId86" Type="http://schemas.openxmlformats.org/officeDocument/2006/relationships/slideLayout" Target="../slideLayouts/slideLayout240.xml"/><Relationship Id="rId130" Type="http://schemas.openxmlformats.org/officeDocument/2006/relationships/slideLayout" Target="../slideLayouts/slideLayout284.xml"/><Relationship Id="rId135" Type="http://schemas.openxmlformats.org/officeDocument/2006/relationships/slideLayout" Target="../slideLayouts/slideLayout289.xml"/><Relationship Id="rId151" Type="http://schemas.openxmlformats.org/officeDocument/2006/relationships/slideLayout" Target="../slideLayouts/slideLayout305.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9" Type="http://schemas.openxmlformats.org/officeDocument/2006/relationships/slideLayout" Target="../slideLayouts/slideLayout193.xml"/><Relationship Id="rId109" Type="http://schemas.openxmlformats.org/officeDocument/2006/relationships/slideLayout" Target="../slideLayouts/slideLayout263.xml"/><Relationship Id="rId34" Type="http://schemas.openxmlformats.org/officeDocument/2006/relationships/slideLayout" Target="../slideLayouts/slideLayout188.xml"/><Relationship Id="rId50" Type="http://schemas.openxmlformats.org/officeDocument/2006/relationships/slideLayout" Target="../slideLayouts/slideLayout204.xml"/><Relationship Id="rId55" Type="http://schemas.openxmlformats.org/officeDocument/2006/relationships/slideLayout" Target="../slideLayouts/slideLayout209.xml"/><Relationship Id="rId76" Type="http://schemas.openxmlformats.org/officeDocument/2006/relationships/slideLayout" Target="../slideLayouts/slideLayout230.xml"/><Relationship Id="rId97" Type="http://schemas.openxmlformats.org/officeDocument/2006/relationships/slideLayout" Target="../slideLayouts/slideLayout251.xml"/><Relationship Id="rId104" Type="http://schemas.openxmlformats.org/officeDocument/2006/relationships/slideLayout" Target="../slideLayouts/slideLayout258.xml"/><Relationship Id="rId120" Type="http://schemas.openxmlformats.org/officeDocument/2006/relationships/slideLayout" Target="../slideLayouts/slideLayout274.xml"/><Relationship Id="rId125" Type="http://schemas.openxmlformats.org/officeDocument/2006/relationships/slideLayout" Target="../slideLayouts/slideLayout279.xml"/><Relationship Id="rId141" Type="http://schemas.openxmlformats.org/officeDocument/2006/relationships/slideLayout" Target="../slideLayouts/slideLayout295.xml"/><Relationship Id="rId146" Type="http://schemas.openxmlformats.org/officeDocument/2006/relationships/slideLayout" Target="../slideLayouts/slideLayout300.xml"/><Relationship Id="rId7" Type="http://schemas.openxmlformats.org/officeDocument/2006/relationships/slideLayout" Target="../slideLayouts/slideLayout161.xml"/><Relationship Id="rId71" Type="http://schemas.openxmlformats.org/officeDocument/2006/relationships/slideLayout" Target="../slideLayouts/slideLayout225.xml"/><Relationship Id="rId92" Type="http://schemas.openxmlformats.org/officeDocument/2006/relationships/slideLayout" Target="../slideLayouts/slideLayout246.xml"/><Relationship Id="rId2" Type="http://schemas.openxmlformats.org/officeDocument/2006/relationships/slideLayout" Target="../slideLayouts/slideLayout156.xml"/><Relationship Id="rId29" Type="http://schemas.openxmlformats.org/officeDocument/2006/relationships/slideLayout" Target="../slideLayouts/slideLayout183.xml"/><Relationship Id="rId24" Type="http://schemas.openxmlformats.org/officeDocument/2006/relationships/slideLayout" Target="../slideLayouts/slideLayout178.xml"/><Relationship Id="rId40" Type="http://schemas.openxmlformats.org/officeDocument/2006/relationships/slideLayout" Target="../slideLayouts/slideLayout194.xml"/><Relationship Id="rId45" Type="http://schemas.openxmlformats.org/officeDocument/2006/relationships/slideLayout" Target="../slideLayouts/slideLayout199.xml"/><Relationship Id="rId66" Type="http://schemas.openxmlformats.org/officeDocument/2006/relationships/slideLayout" Target="../slideLayouts/slideLayout220.xml"/><Relationship Id="rId87" Type="http://schemas.openxmlformats.org/officeDocument/2006/relationships/slideLayout" Target="../slideLayouts/slideLayout241.xml"/><Relationship Id="rId110" Type="http://schemas.openxmlformats.org/officeDocument/2006/relationships/slideLayout" Target="../slideLayouts/slideLayout264.xml"/><Relationship Id="rId115" Type="http://schemas.openxmlformats.org/officeDocument/2006/relationships/slideLayout" Target="../slideLayouts/slideLayout269.xml"/><Relationship Id="rId131" Type="http://schemas.openxmlformats.org/officeDocument/2006/relationships/slideLayout" Target="../slideLayouts/slideLayout285.xml"/><Relationship Id="rId136" Type="http://schemas.openxmlformats.org/officeDocument/2006/relationships/slideLayout" Target="../slideLayouts/slideLayout290.xml"/><Relationship Id="rId61" Type="http://schemas.openxmlformats.org/officeDocument/2006/relationships/slideLayout" Target="../slideLayouts/slideLayout215.xml"/><Relationship Id="rId82" Type="http://schemas.openxmlformats.org/officeDocument/2006/relationships/slideLayout" Target="../slideLayouts/slideLayout236.xml"/><Relationship Id="rId152" Type="http://schemas.openxmlformats.org/officeDocument/2006/relationships/slideLayout" Target="../slideLayouts/slideLayout306.xml"/><Relationship Id="rId19" Type="http://schemas.openxmlformats.org/officeDocument/2006/relationships/slideLayout" Target="../slideLayouts/slideLayout173.xml"/><Relationship Id="rId14" Type="http://schemas.openxmlformats.org/officeDocument/2006/relationships/slideLayout" Target="../slideLayouts/slideLayout168.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56" Type="http://schemas.openxmlformats.org/officeDocument/2006/relationships/slideLayout" Target="../slideLayouts/slideLayout210.xml"/><Relationship Id="rId77" Type="http://schemas.openxmlformats.org/officeDocument/2006/relationships/slideLayout" Target="../slideLayouts/slideLayout231.xml"/><Relationship Id="rId100" Type="http://schemas.openxmlformats.org/officeDocument/2006/relationships/slideLayout" Target="../slideLayouts/slideLayout254.xml"/><Relationship Id="rId105" Type="http://schemas.openxmlformats.org/officeDocument/2006/relationships/slideLayout" Target="../slideLayouts/slideLayout259.xml"/><Relationship Id="rId126" Type="http://schemas.openxmlformats.org/officeDocument/2006/relationships/slideLayout" Target="../slideLayouts/slideLayout280.xml"/><Relationship Id="rId147" Type="http://schemas.openxmlformats.org/officeDocument/2006/relationships/slideLayout" Target="../slideLayouts/slideLayout301.xml"/><Relationship Id="rId8" Type="http://schemas.openxmlformats.org/officeDocument/2006/relationships/slideLayout" Target="../slideLayouts/slideLayout162.xml"/><Relationship Id="rId51" Type="http://schemas.openxmlformats.org/officeDocument/2006/relationships/slideLayout" Target="../slideLayouts/slideLayout205.xml"/><Relationship Id="rId72" Type="http://schemas.openxmlformats.org/officeDocument/2006/relationships/slideLayout" Target="../slideLayouts/slideLayout226.xml"/><Relationship Id="rId93" Type="http://schemas.openxmlformats.org/officeDocument/2006/relationships/slideLayout" Target="../slideLayouts/slideLayout247.xml"/><Relationship Id="rId98" Type="http://schemas.openxmlformats.org/officeDocument/2006/relationships/slideLayout" Target="../slideLayouts/slideLayout252.xml"/><Relationship Id="rId121" Type="http://schemas.openxmlformats.org/officeDocument/2006/relationships/slideLayout" Target="../slideLayouts/slideLayout275.xml"/><Relationship Id="rId142" Type="http://schemas.openxmlformats.org/officeDocument/2006/relationships/slideLayout" Target="../slideLayouts/slideLayout296.xml"/><Relationship Id="rId3" Type="http://schemas.openxmlformats.org/officeDocument/2006/relationships/slideLayout" Target="../slideLayouts/slideLayout157.xml"/><Relationship Id="rId25" Type="http://schemas.openxmlformats.org/officeDocument/2006/relationships/slideLayout" Target="../slideLayouts/slideLayout179.xml"/><Relationship Id="rId46" Type="http://schemas.openxmlformats.org/officeDocument/2006/relationships/slideLayout" Target="../slideLayouts/slideLayout200.xml"/><Relationship Id="rId67" Type="http://schemas.openxmlformats.org/officeDocument/2006/relationships/slideLayout" Target="../slideLayouts/slideLayout221.xml"/><Relationship Id="rId116" Type="http://schemas.openxmlformats.org/officeDocument/2006/relationships/slideLayout" Target="../slideLayouts/slideLayout270.xml"/><Relationship Id="rId137" Type="http://schemas.openxmlformats.org/officeDocument/2006/relationships/slideLayout" Target="../slideLayouts/slideLayout291.xml"/><Relationship Id="rId20" Type="http://schemas.openxmlformats.org/officeDocument/2006/relationships/slideLayout" Target="../slideLayouts/slideLayout174.xml"/><Relationship Id="rId41" Type="http://schemas.openxmlformats.org/officeDocument/2006/relationships/slideLayout" Target="../slideLayouts/slideLayout195.xml"/><Relationship Id="rId62" Type="http://schemas.openxmlformats.org/officeDocument/2006/relationships/slideLayout" Target="../slideLayouts/slideLayout216.xml"/><Relationship Id="rId83" Type="http://schemas.openxmlformats.org/officeDocument/2006/relationships/slideLayout" Target="../slideLayouts/slideLayout237.xml"/><Relationship Id="rId88" Type="http://schemas.openxmlformats.org/officeDocument/2006/relationships/slideLayout" Target="../slideLayouts/slideLayout242.xml"/><Relationship Id="rId111" Type="http://schemas.openxmlformats.org/officeDocument/2006/relationships/slideLayout" Target="../slideLayouts/slideLayout265.xml"/><Relationship Id="rId132" Type="http://schemas.openxmlformats.org/officeDocument/2006/relationships/slideLayout" Target="../slideLayouts/slideLayout286.xml"/><Relationship Id="rId153" Type="http://schemas.openxmlformats.org/officeDocument/2006/relationships/theme" Target="../theme/theme2.xml"/><Relationship Id="rId15" Type="http://schemas.openxmlformats.org/officeDocument/2006/relationships/slideLayout" Target="../slideLayouts/slideLayout169.xml"/><Relationship Id="rId36" Type="http://schemas.openxmlformats.org/officeDocument/2006/relationships/slideLayout" Target="../slideLayouts/slideLayout190.xml"/><Relationship Id="rId57" Type="http://schemas.openxmlformats.org/officeDocument/2006/relationships/slideLayout" Target="../slideLayouts/slideLayout211.xml"/><Relationship Id="rId106" Type="http://schemas.openxmlformats.org/officeDocument/2006/relationships/slideLayout" Target="../slideLayouts/slideLayout260.xml"/><Relationship Id="rId127" Type="http://schemas.openxmlformats.org/officeDocument/2006/relationships/slideLayout" Target="../slideLayouts/slideLayout281.xml"/><Relationship Id="rId10" Type="http://schemas.openxmlformats.org/officeDocument/2006/relationships/slideLayout" Target="../slideLayouts/slideLayout164.xml"/><Relationship Id="rId31" Type="http://schemas.openxmlformats.org/officeDocument/2006/relationships/slideLayout" Target="../slideLayouts/slideLayout185.xml"/><Relationship Id="rId52" Type="http://schemas.openxmlformats.org/officeDocument/2006/relationships/slideLayout" Target="../slideLayouts/slideLayout206.xml"/><Relationship Id="rId73" Type="http://schemas.openxmlformats.org/officeDocument/2006/relationships/slideLayout" Target="../slideLayouts/slideLayout227.xml"/><Relationship Id="rId78" Type="http://schemas.openxmlformats.org/officeDocument/2006/relationships/slideLayout" Target="../slideLayouts/slideLayout232.xml"/><Relationship Id="rId94" Type="http://schemas.openxmlformats.org/officeDocument/2006/relationships/slideLayout" Target="../slideLayouts/slideLayout248.xml"/><Relationship Id="rId99" Type="http://schemas.openxmlformats.org/officeDocument/2006/relationships/slideLayout" Target="../slideLayouts/slideLayout253.xml"/><Relationship Id="rId101" Type="http://schemas.openxmlformats.org/officeDocument/2006/relationships/slideLayout" Target="../slideLayouts/slideLayout255.xml"/><Relationship Id="rId122" Type="http://schemas.openxmlformats.org/officeDocument/2006/relationships/slideLayout" Target="../slideLayouts/slideLayout276.xml"/><Relationship Id="rId143" Type="http://schemas.openxmlformats.org/officeDocument/2006/relationships/slideLayout" Target="../slideLayouts/slideLayout297.xml"/><Relationship Id="rId148" Type="http://schemas.openxmlformats.org/officeDocument/2006/relationships/slideLayout" Target="../slideLayouts/slideLayout302.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26" Type="http://schemas.openxmlformats.org/officeDocument/2006/relationships/slideLayout" Target="../slideLayouts/slideLayout180.xml"/><Relationship Id="rId47" Type="http://schemas.openxmlformats.org/officeDocument/2006/relationships/slideLayout" Target="../slideLayouts/slideLayout201.xml"/><Relationship Id="rId68" Type="http://schemas.openxmlformats.org/officeDocument/2006/relationships/slideLayout" Target="../slideLayouts/slideLayout222.xml"/><Relationship Id="rId89" Type="http://schemas.openxmlformats.org/officeDocument/2006/relationships/slideLayout" Target="../slideLayouts/slideLayout243.xml"/><Relationship Id="rId112" Type="http://schemas.openxmlformats.org/officeDocument/2006/relationships/slideLayout" Target="../slideLayouts/slideLayout266.xml"/><Relationship Id="rId133" Type="http://schemas.openxmlformats.org/officeDocument/2006/relationships/slideLayout" Target="../slideLayouts/slideLayout287.xml"/><Relationship Id="rId154" Type="http://schemas.openxmlformats.org/officeDocument/2006/relationships/image" Target="../media/image1.jpeg"/><Relationship Id="rId16" Type="http://schemas.openxmlformats.org/officeDocument/2006/relationships/slideLayout" Target="../slideLayouts/slideLayout170.xml"/><Relationship Id="rId37" Type="http://schemas.openxmlformats.org/officeDocument/2006/relationships/slideLayout" Target="../slideLayouts/slideLayout191.xml"/><Relationship Id="rId58" Type="http://schemas.openxmlformats.org/officeDocument/2006/relationships/slideLayout" Target="../slideLayouts/slideLayout212.xml"/><Relationship Id="rId79" Type="http://schemas.openxmlformats.org/officeDocument/2006/relationships/slideLayout" Target="../slideLayouts/slideLayout233.xml"/><Relationship Id="rId102" Type="http://schemas.openxmlformats.org/officeDocument/2006/relationships/slideLayout" Target="../slideLayouts/slideLayout256.xml"/><Relationship Id="rId123" Type="http://schemas.openxmlformats.org/officeDocument/2006/relationships/slideLayout" Target="../slideLayouts/slideLayout277.xml"/><Relationship Id="rId144" Type="http://schemas.openxmlformats.org/officeDocument/2006/relationships/slideLayout" Target="../slideLayouts/slideLayout298.xml"/><Relationship Id="rId90" Type="http://schemas.openxmlformats.org/officeDocument/2006/relationships/slideLayout" Target="../slideLayouts/slideLayout2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jpe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3.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434.xml"/><Relationship Id="rId21" Type="http://schemas.openxmlformats.org/officeDocument/2006/relationships/slideLayout" Target="../slideLayouts/slideLayout338.xml"/><Relationship Id="rId42" Type="http://schemas.openxmlformats.org/officeDocument/2006/relationships/slideLayout" Target="../slideLayouts/slideLayout359.xml"/><Relationship Id="rId63" Type="http://schemas.openxmlformats.org/officeDocument/2006/relationships/slideLayout" Target="../slideLayouts/slideLayout380.xml"/><Relationship Id="rId84" Type="http://schemas.openxmlformats.org/officeDocument/2006/relationships/slideLayout" Target="../slideLayouts/slideLayout401.xml"/><Relationship Id="rId138" Type="http://schemas.openxmlformats.org/officeDocument/2006/relationships/slideLayout" Target="../slideLayouts/slideLayout455.xml"/><Relationship Id="rId107" Type="http://schemas.openxmlformats.org/officeDocument/2006/relationships/slideLayout" Target="../slideLayouts/slideLayout424.xml"/><Relationship Id="rId11" Type="http://schemas.openxmlformats.org/officeDocument/2006/relationships/slideLayout" Target="../slideLayouts/slideLayout328.xml"/><Relationship Id="rId32" Type="http://schemas.openxmlformats.org/officeDocument/2006/relationships/slideLayout" Target="../slideLayouts/slideLayout349.xml"/><Relationship Id="rId37" Type="http://schemas.openxmlformats.org/officeDocument/2006/relationships/slideLayout" Target="../slideLayouts/slideLayout354.xml"/><Relationship Id="rId53" Type="http://schemas.openxmlformats.org/officeDocument/2006/relationships/slideLayout" Target="../slideLayouts/slideLayout370.xml"/><Relationship Id="rId58" Type="http://schemas.openxmlformats.org/officeDocument/2006/relationships/slideLayout" Target="../slideLayouts/slideLayout375.xml"/><Relationship Id="rId74" Type="http://schemas.openxmlformats.org/officeDocument/2006/relationships/slideLayout" Target="../slideLayouts/slideLayout391.xml"/><Relationship Id="rId79" Type="http://schemas.openxmlformats.org/officeDocument/2006/relationships/slideLayout" Target="../slideLayouts/slideLayout396.xml"/><Relationship Id="rId102" Type="http://schemas.openxmlformats.org/officeDocument/2006/relationships/slideLayout" Target="../slideLayouts/slideLayout419.xml"/><Relationship Id="rId123" Type="http://schemas.openxmlformats.org/officeDocument/2006/relationships/slideLayout" Target="../slideLayouts/slideLayout440.xml"/><Relationship Id="rId128" Type="http://schemas.openxmlformats.org/officeDocument/2006/relationships/slideLayout" Target="../slideLayouts/slideLayout445.xml"/><Relationship Id="rId5" Type="http://schemas.openxmlformats.org/officeDocument/2006/relationships/slideLayout" Target="../slideLayouts/slideLayout322.xml"/><Relationship Id="rId90" Type="http://schemas.openxmlformats.org/officeDocument/2006/relationships/slideLayout" Target="../slideLayouts/slideLayout407.xml"/><Relationship Id="rId95" Type="http://schemas.openxmlformats.org/officeDocument/2006/relationships/slideLayout" Target="../slideLayouts/slideLayout412.xml"/><Relationship Id="rId22" Type="http://schemas.openxmlformats.org/officeDocument/2006/relationships/slideLayout" Target="../slideLayouts/slideLayout339.xml"/><Relationship Id="rId27" Type="http://schemas.openxmlformats.org/officeDocument/2006/relationships/slideLayout" Target="../slideLayouts/slideLayout344.xml"/><Relationship Id="rId43" Type="http://schemas.openxmlformats.org/officeDocument/2006/relationships/slideLayout" Target="../slideLayouts/slideLayout360.xml"/><Relationship Id="rId48" Type="http://schemas.openxmlformats.org/officeDocument/2006/relationships/slideLayout" Target="../slideLayouts/slideLayout365.xml"/><Relationship Id="rId64" Type="http://schemas.openxmlformats.org/officeDocument/2006/relationships/slideLayout" Target="../slideLayouts/slideLayout381.xml"/><Relationship Id="rId69" Type="http://schemas.openxmlformats.org/officeDocument/2006/relationships/slideLayout" Target="../slideLayouts/slideLayout386.xml"/><Relationship Id="rId113" Type="http://schemas.openxmlformats.org/officeDocument/2006/relationships/slideLayout" Target="../slideLayouts/slideLayout430.xml"/><Relationship Id="rId118" Type="http://schemas.openxmlformats.org/officeDocument/2006/relationships/slideLayout" Target="../slideLayouts/slideLayout435.xml"/><Relationship Id="rId134" Type="http://schemas.openxmlformats.org/officeDocument/2006/relationships/slideLayout" Target="../slideLayouts/slideLayout451.xml"/><Relationship Id="rId139" Type="http://schemas.openxmlformats.org/officeDocument/2006/relationships/slideLayout" Target="../slideLayouts/slideLayout456.xml"/><Relationship Id="rId80" Type="http://schemas.openxmlformats.org/officeDocument/2006/relationships/slideLayout" Target="../slideLayouts/slideLayout397.xml"/><Relationship Id="rId85" Type="http://schemas.openxmlformats.org/officeDocument/2006/relationships/slideLayout" Target="../slideLayouts/slideLayout402.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33" Type="http://schemas.openxmlformats.org/officeDocument/2006/relationships/slideLayout" Target="../slideLayouts/slideLayout350.xml"/><Relationship Id="rId38" Type="http://schemas.openxmlformats.org/officeDocument/2006/relationships/slideLayout" Target="../slideLayouts/slideLayout355.xml"/><Relationship Id="rId59" Type="http://schemas.openxmlformats.org/officeDocument/2006/relationships/slideLayout" Target="../slideLayouts/slideLayout376.xml"/><Relationship Id="rId103" Type="http://schemas.openxmlformats.org/officeDocument/2006/relationships/slideLayout" Target="../slideLayouts/slideLayout420.xml"/><Relationship Id="rId108" Type="http://schemas.openxmlformats.org/officeDocument/2006/relationships/slideLayout" Target="../slideLayouts/slideLayout425.xml"/><Relationship Id="rId124" Type="http://schemas.openxmlformats.org/officeDocument/2006/relationships/slideLayout" Target="../slideLayouts/slideLayout441.xml"/><Relationship Id="rId129" Type="http://schemas.openxmlformats.org/officeDocument/2006/relationships/slideLayout" Target="../slideLayouts/slideLayout446.xml"/><Relationship Id="rId54" Type="http://schemas.openxmlformats.org/officeDocument/2006/relationships/slideLayout" Target="../slideLayouts/slideLayout371.xml"/><Relationship Id="rId70" Type="http://schemas.openxmlformats.org/officeDocument/2006/relationships/slideLayout" Target="../slideLayouts/slideLayout387.xml"/><Relationship Id="rId75" Type="http://schemas.openxmlformats.org/officeDocument/2006/relationships/slideLayout" Target="../slideLayouts/slideLayout392.xml"/><Relationship Id="rId91" Type="http://schemas.openxmlformats.org/officeDocument/2006/relationships/slideLayout" Target="../slideLayouts/slideLayout408.xml"/><Relationship Id="rId96" Type="http://schemas.openxmlformats.org/officeDocument/2006/relationships/slideLayout" Target="../slideLayouts/slideLayout413.xml"/><Relationship Id="rId140" Type="http://schemas.openxmlformats.org/officeDocument/2006/relationships/slideLayout" Target="../slideLayouts/slideLayout457.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23" Type="http://schemas.openxmlformats.org/officeDocument/2006/relationships/slideLayout" Target="../slideLayouts/slideLayout340.xml"/><Relationship Id="rId28" Type="http://schemas.openxmlformats.org/officeDocument/2006/relationships/slideLayout" Target="../slideLayouts/slideLayout345.xml"/><Relationship Id="rId49" Type="http://schemas.openxmlformats.org/officeDocument/2006/relationships/slideLayout" Target="../slideLayouts/slideLayout366.xml"/><Relationship Id="rId114" Type="http://schemas.openxmlformats.org/officeDocument/2006/relationships/slideLayout" Target="../slideLayouts/slideLayout431.xml"/><Relationship Id="rId119" Type="http://schemas.openxmlformats.org/officeDocument/2006/relationships/slideLayout" Target="../slideLayouts/slideLayout436.xml"/><Relationship Id="rId44" Type="http://schemas.openxmlformats.org/officeDocument/2006/relationships/slideLayout" Target="../slideLayouts/slideLayout361.xml"/><Relationship Id="rId60" Type="http://schemas.openxmlformats.org/officeDocument/2006/relationships/slideLayout" Target="../slideLayouts/slideLayout377.xml"/><Relationship Id="rId65" Type="http://schemas.openxmlformats.org/officeDocument/2006/relationships/slideLayout" Target="../slideLayouts/slideLayout382.xml"/><Relationship Id="rId81" Type="http://schemas.openxmlformats.org/officeDocument/2006/relationships/slideLayout" Target="../slideLayouts/slideLayout398.xml"/><Relationship Id="rId86" Type="http://schemas.openxmlformats.org/officeDocument/2006/relationships/slideLayout" Target="../slideLayouts/slideLayout403.xml"/><Relationship Id="rId130" Type="http://schemas.openxmlformats.org/officeDocument/2006/relationships/slideLayout" Target="../slideLayouts/slideLayout447.xml"/><Relationship Id="rId135" Type="http://schemas.openxmlformats.org/officeDocument/2006/relationships/slideLayout" Target="../slideLayouts/slideLayout452.xml"/><Relationship Id="rId13" Type="http://schemas.openxmlformats.org/officeDocument/2006/relationships/slideLayout" Target="../slideLayouts/slideLayout330.xml"/><Relationship Id="rId18" Type="http://schemas.openxmlformats.org/officeDocument/2006/relationships/slideLayout" Target="../slideLayouts/slideLayout335.xml"/><Relationship Id="rId39" Type="http://schemas.openxmlformats.org/officeDocument/2006/relationships/slideLayout" Target="../slideLayouts/slideLayout356.xml"/><Relationship Id="rId109" Type="http://schemas.openxmlformats.org/officeDocument/2006/relationships/slideLayout" Target="../slideLayouts/slideLayout426.xml"/><Relationship Id="rId34" Type="http://schemas.openxmlformats.org/officeDocument/2006/relationships/slideLayout" Target="../slideLayouts/slideLayout351.xml"/><Relationship Id="rId50" Type="http://schemas.openxmlformats.org/officeDocument/2006/relationships/slideLayout" Target="../slideLayouts/slideLayout367.xml"/><Relationship Id="rId55" Type="http://schemas.openxmlformats.org/officeDocument/2006/relationships/slideLayout" Target="../slideLayouts/slideLayout372.xml"/><Relationship Id="rId76" Type="http://schemas.openxmlformats.org/officeDocument/2006/relationships/slideLayout" Target="../slideLayouts/slideLayout393.xml"/><Relationship Id="rId97" Type="http://schemas.openxmlformats.org/officeDocument/2006/relationships/slideLayout" Target="../slideLayouts/slideLayout414.xml"/><Relationship Id="rId104" Type="http://schemas.openxmlformats.org/officeDocument/2006/relationships/slideLayout" Target="../slideLayouts/slideLayout421.xml"/><Relationship Id="rId120" Type="http://schemas.openxmlformats.org/officeDocument/2006/relationships/slideLayout" Target="../slideLayouts/slideLayout437.xml"/><Relationship Id="rId125" Type="http://schemas.openxmlformats.org/officeDocument/2006/relationships/slideLayout" Target="../slideLayouts/slideLayout442.xml"/><Relationship Id="rId141" Type="http://schemas.openxmlformats.org/officeDocument/2006/relationships/slideLayout" Target="../slideLayouts/slideLayout458.xml"/><Relationship Id="rId7" Type="http://schemas.openxmlformats.org/officeDocument/2006/relationships/slideLayout" Target="../slideLayouts/slideLayout324.xml"/><Relationship Id="rId71" Type="http://schemas.openxmlformats.org/officeDocument/2006/relationships/slideLayout" Target="../slideLayouts/slideLayout388.xml"/><Relationship Id="rId92" Type="http://schemas.openxmlformats.org/officeDocument/2006/relationships/slideLayout" Target="../slideLayouts/slideLayout409.xml"/><Relationship Id="rId2" Type="http://schemas.openxmlformats.org/officeDocument/2006/relationships/slideLayout" Target="../slideLayouts/slideLayout319.xml"/><Relationship Id="rId29" Type="http://schemas.openxmlformats.org/officeDocument/2006/relationships/slideLayout" Target="../slideLayouts/slideLayout346.xml"/><Relationship Id="rId24" Type="http://schemas.openxmlformats.org/officeDocument/2006/relationships/slideLayout" Target="../slideLayouts/slideLayout341.xml"/><Relationship Id="rId40" Type="http://schemas.openxmlformats.org/officeDocument/2006/relationships/slideLayout" Target="../slideLayouts/slideLayout357.xml"/><Relationship Id="rId45" Type="http://schemas.openxmlformats.org/officeDocument/2006/relationships/slideLayout" Target="../slideLayouts/slideLayout362.xml"/><Relationship Id="rId66" Type="http://schemas.openxmlformats.org/officeDocument/2006/relationships/slideLayout" Target="../slideLayouts/slideLayout383.xml"/><Relationship Id="rId87" Type="http://schemas.openxmlformats.org/officeDocument/2006/relationships/slideLayout" Target="../slideLayouts/slideLayout404.xml"/><Relationship Id="rId110" Type="http://schemas.openxmlformats.org/officeDocument/2006/relationships/slideLayout" Target="../slideLayouts/slideLayout427.xml"/><Relationship Id="rId115" Type="http://schemas.openxmlformats.org/officeDocument/2006/relationships/slideLayout" Target="../slideLayouts/slideLayout432.xml"/><Relationship Id="rId131" Type="http://schemas.openxmlformats.org/officeDocument/2006/relationships/slideLayout" Target="../slideLayouts/slideLayout448.xml"/><Relationship Id="rId136" Type="http://schemas.openxmlformats.org/officeDocument/2006/relationships/slideLayout" Target="../slideLayouts/slideLayout453.xml"/><Relationship Id="rId61" Type="http://schemas.openxmlformats.org/officeDocument/2006/relationships/slideLayout" Target="../slideLayouts/slideLayout378.xml"/><Relationship Id="rId82" Type="http://schemas.openxmlformats.org/officeDocument/2006/relationships/slideLayout" Target="../slideLayouts/slideLayout399.xml"/><Relationship Id="rId19" Type="http://schemas.openxmlformats.org/officeDocument/2006/relationships/slideLayout" Target="../slideLayouts/slideLayout336.xml"/><Relationship Id="rId14" Type="http://schemas.openxmlformats.org/officeDocument/2006/relationships/slideLayout" Target="../slideLayouts/slideLayout331.xml"/><Relationship Id="rId30" Type="http://schemas.openxmlformats.org/officeDocument/2006/relationships/slideLayout" Target="../slideLayouts/slideLayout347.xml"/><Relationship Id="rId35" Type="http://schemas.openxmlformats.org/officeDocument/2006/relationships/slideLayout" Target="../slideLayouts/slideLayout352.xml"/><Relationship Id="rId56" Type="http://schemas.openxmlformats.org/officeDocument/2006/relationships/slideLayout" Target="../slideLayouts/slideLayout373.xml"/><Relationship Id="rId77" Type="http://schemas.openxmlformats.org/officeDocument/2006/relationships/slideLayout" Target="../slideLayouts/slideLayout394.xml"/><Relationship Id="rId100" Type="http://schemas.openxmlformats.org/officeDocument/2006/relationships/slideLayout" Target="../slideLayouts/slideLayout417.xml"/><Relationship Id="rId105" Type="http://schemas.openxmlformats.org/officeDocument/2006/relationships/slideLayout" Target="../slideLayouts/slideLayout422.xml"/><Relationship Id="rId126" Type="http://schemas.openxmlformats.org/officeDocument/2006/relationships/slideLayout" Target="../slideLayouts/slideLayout443.xml"/><Relationship Id="rId8" Type="http://schemas.openxmlformats.org/officeDocument/2006/relationships/slideLayout" Target="../slideLayouts/slideLayout325.xml"/><Relationship Id="rId51" Type="http://schemas.openxmlformats.org/officeDocument/2006/relationships/slideLayout" Target="../slideLayouts/slideLayout368.xml"/><Relationship Id="rId72" Type="http://schemas.openxmlformats.org/officeDocument/2006/relationships/slideLayout" Target="../slideLayouts/slideLayout389.xml"/><Relationship Id="rId93" Type="http://schemas.openxmlformats.org/officeDocument/2006/relationships/slideLayout" Target="../slideLayouts/slideLayout410.xml"/><Relationship Id="rId98" Type="http://schemas.openxmlformats.org/officeDocument/2006/relationships/slideLayout" Target="../slideLayouts/slideLayout415.xml"/><Relationship Id="rId121" Type="http://schemas.openxmlformats.org/officeDocument/2006/relationships/slideLayout" Target="../slideLayouts/slideLayout438.xml"/><Relationship Id="rId142" Type="http://schemas.openxmlformats.org/officeDocument/2006/relationships/theme" Target="../theme/theme4.xml"/><Relationship Id="rId3" Type="http://schemas.openxmlformats.org/officeDocument/2006/relationships/slideLayout" Target="../slideLayouts/slideLayout320.xml"/><Relationship Id="rId25" Type="http://schemas.openxmlformats.org/officeDocument/2006/relationships/slideLayout" Target="../slideLayouts/slideLayout342.xml"/><Relationship Id="rId46" Type="http://schemas.openxmlformats.org/officeDocument/2006/relationships/slideLayout" Target="../slideLayouts/slideLayout363.xml"/><Relationship Id="rId67" Type="http://schemas.openxmlformats.org/officeDocument/2006/relationships/slideLayout" Target="../slideLayouts/slideLayout384.xml"/><Relationship Id="rId116" Type="http://schemas.openxmlformats.org/officeDocument/2006/relationships/slideLayout" Target="../slideLayouts/slideLayout433.xml"/><Relationship Id="rId137" Type="http://schemas.openxmlformats.org/officeDocument/2006/relationships/slideLayout" Target="../slideLayouts/slideLayout454.xml"/><Relationship Id="rId20" Type="http://schemas.openxmlformats.org/officeDocument/2006/relationships/slideLayout" Target="../slideLayouts/slideLayout337.xml"/><Relationship Id="rId41" Type="http://schemas.openxmlformats.org/officeDocument/2006/relationships/slideLayout" Target="../slideLayouts/slideLayout358.xml"/><Relationship Id="rId62" Type="http://schemas.openxmlformats.org/officeDocument/2006/relationships/slideLayout" Target="../slideLayouts/slideLayout379.xml"/><Relationship Id="rId83" Type="http://schemas.openxmlformats.org/officeDocument/2006/relationships/slideLayout" Target="../slideLayouts/slideLayout400.xml"/><Relationship Id="rId88" Type="http://schemas.openxmlformats.org/officeDocument/2006/relationships/slideLayout" Target="../slideLayouts/slideLayout405.xml"/><Relationship Id="rId111" Type="http://schemas.openxmlformats.org/officeDocument/2006/relationships/slideLayout" Target="../slideLayouts/slideLayout428.xml"/><Relationship Id="rId132" Type="http://schemas.openxmlformats.org/officeDocument/2006/relationships/slideLayout" Target="../slideLayouts/slideLayout449.xml"/><Relationship Id="rId15" Type="http://schemas.openxmlformats.org/officeDocument/2006/relationships/slideLayout" Target="../slideLayouts/slideLayout332.xml"/><Relationship Id="rId36" Type="http://schemas.openxmlformats.org/officeDocument/2006/relationships/slideLayout" Target="../slideLayouts/slideLayout353.xml"/><Relationship Id="rId57" Type="http://schemas.openxmlformats.org/officeDocument/2006/relationships/slideLayout" Target="../slideLayouts/slideLayout374.xml"/><Relationship Id="rId106" Type="http://schemas.openxmlformats.org/officeDocument/2006/relationships/slideLayout" Target="../slideLayouts/slideLayout423.xml"/><Relationship Id="rId127" Type="http://schemas.openxmlformats.org/officeDocument/2006/relationships/slideLayout" Target="../slideLayouts/slideLayout444.xml"/><Relationship Id="rId10" Type="http://schemas.openxmlformats.org/officeDocument/2006/relationships/slideLayout" Target="../slideLayouts/slideLayout327.xml"/><Relationship Id="rId31" Type="http://schemas.openxmlformats.org/officeDocument/2006/relationships/slideLayout" Target="../slideLayouts/slideLayout348.xml"/><Relationship Id="rId52" Type="http://schemas.openxmlformats.org/officeDocument/2006/relationships/slideLayout" Target="../slideLayouts/slideLayout369.xml"/><Relationship Id="rId73" Type="http://schemas.openxmlformats.org/officeDocument/2006/relationships/slideLayout" Target="../slideLayouts/slideLayout390.xml"/><Relationship Id="rId78" Type="http://schemas.openxmlformats.org/officeDocument/2006/relationships/slideLayout" Target="../slideLayouts/slideLayout395.xml"/><Relationship Id="rId94" Type="http://schemas.openxmlformats.org/officeDocument/2006/relationships/slideLayout" Target="../slideLayouts/slideLayout411.xml"/><Relationship Id="rId99" Type="http://schemas.openxmlformats.org/officeDocument/2006/relationships/slideLayout" Target="../slideLayouts/slideLayout416.xml"/><Relationship Id="rId101" Type="http://schemas.openxmlformats.org/officeDocument/2006/relationships/slideLayout" Target="../slideLayouts/slideLayout418.xml"/><Relationship Id="rId122" Type="http://schemas.openxmlformats.org/officeDocument/2006/relationships/slideLayout" Target="../slideLayouts/slideLayout439.xml"/><Relationship Id="rId143" Type="http://schemas.openxmlformats.org/officeDocument/2006/relationships/image" Target="../media/image1.jpeg"/><Relationship Id="rId4" Type="http://schemas.openxmlformats.org/officeDocument/2006/relationships/slideLayout" Target="../slideLayouts/slideLayout321.xml"/><Relationship Id="rId9" Type="http://schemas.openxmlformats.org/officeDocument/2006/relationships/slideLayout" Target="../slideLayouts/slideLayout326.xml"/><Relationship Id="rId26" Type="http://schemas.openxmlformats.org/officeDocument/2006/relationships/slideLayout" Target="../slideLayouts/slideLayout343.xml"/><Relationship Id="rId47" Type="http://schemas.openxmlformats.org/officeDocument/2006/relationships/slideLayout" Target="../slideLayouts/slideLayout364.xml"/><Relationship Id="rId68" Type="http://schemas.openxmlformats.org/officeDocument/2006/relationships/slideLayout" Target="../slideLayouts/slideLayout385.xml"/><Relationship Id="rId89" Type="http://schemas.openxmlformats.org/officeDocument/2006/relationships/slideLayout" Target="../slideLayouts/slideLayout406.xml"/><Relationship Id="rId112" Type="http://schemas.openxmlformats.org/officeDocument/2006/relationships/slideLayout" Target="../slideLayouts/slideLayout429.xml"/><Relationship Id="rId133" Type="http://schemas.openxmlformats.org/officeDocument/2006/relationships/slideLayout" Target="../slideLayouts/slideLayout450.xml"/><Relationship Id="rId16" Type="http://schemas.openxmlformats.org/officeDocument/2006/relationships/slideLayout" Target="../slideLayouts/slideLayout3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4400" y="609600"/>
            <a:ext cx="103632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609600" y="1600202"/>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28177" y="6248400"/>
            <a:ext cx="249425" cy="253916"/>
          </a:xfrm>
          <a:prstGeom prst="rect">
            <a:avLst/>
          </a:prstGeom>
          <a:ln w="12700">
            <a:miter lim="400000"/>
          </a:ln>
        </p:spPr>
        <p:txBody>
          <a:bodyPr wrap="none" lIns="45719" rIns="45719">
            <a:spAutoFit/>
          </a:bodyPr>
          <a:lstStyle>
            <a:lvl1pPr algn="r">
              <a:defRPr sz="1050"/>
            </a:lvl1pPr>
          </a:lstStyle>
          <a:p>
            <a:fld id="{F0B7CE1D-B91E-4688-8F47-2E1DB7CF4D86}" type="slidenum">
              <a:rPr lang="en-US" smtClean="0"/>
              <a:t>‹#›</a:t>
            </a:fld>
            <a:endParaRPr lang="en-US" dirty="0"/>
          </a:p>
        </p:txBody>
      </p:sp>
    </p:spTree>
    <p:extLst>
      <p:ext uri="{BB962C8B-B14F-4D97-AF65-F5344CB8AC3E}">
        <p14:creationId xmlns:p14="http://schemas.microsoft.com/office/powerpoint/2010/main" val="3726189242"/>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 id="2147484362" r:id="rId18"/>
    <p:sldLayoutId id="2147484363" r:id="rId19"/>
    <p:sldLayoutId id="2147484364" r:id="rId20"/>
    <p:sldLayoutId id="2147484365" r:id="rId21"/>
    <p:sldLayoutId id="2147484366" r:id="rId22"/>
    <p:sldLayoutId id="2147484367" r:id="rId23"/>
    <p:sldLayoutId id="2147484368" r:id="rId24"/>
    <p:sldLayoutId id="2147484369" r:id="rId25"/>
    <p:sldLayoutId id="2147484370" r:id="rId26"/>
    <p:sldLayoutId id="2147484371" r:id="rId27"/>
    <p:sldLayoutId id="2147484372" r:id="rId28"/>
    <p:sldLayoutId id="2147484373" r:id="rId29"/>
    <p:sldLayoutId id="2147484374" r:id="rId30"/>
    <p:sldLayoutId id="2147484375" r:id="rId31"/>
    <p:sldLayoutId id="2147484376" r:id="rId32"/>
    <p:sldLayoutId id="2147484377" r:id="rId33"/>
    <p:sldLayoutId id="2147484378" r:id="rId34"/>
    <p:sldLayoutId id="2147484379" r:id="rId35"/>
    <p:sldLayoutId id="2147484380" r:id="rId36"/>
    <p:sldLayoutId id="2147484381" r:id="rId37"/>
    <p:sldLayoutId id="2147484382" r:id="rId38"/>
    <p:sldLayoutId id="2147484383" r:id="rId39"/>
    <p:sldLayoutId id="2147484384" r:id="rId40"/>
    <p:sldLayoutId id="2147484385" r:id="rId41"/>
    <p:sldLayoutId id="2147484386" r:id="rId42"/>
    <p:sldLayoutId id="2147484387" r:id="rId43"/>
    <p:sldLayoutId id="2147484388" r:id="rId44"/>
    <p:sldLayoutId id="2147484389" r:id="rId45"/>
    <p:sldLayoutId id="2147484390" r:id="rId46"/>
    <p:sldLayoutId id="2147484391" r:id="rId47"/>
    <p:sldLayoutId id="2147484392" r:id="rId48"/>
    <p:sldLayoutId id="2147484393" r:id="rId49"/>
    <p:sldLayoutId id="2147484394" r:id="rId50"/>
    <p:sldLayoutId id="2147484395" r:id="rId51"/>
    <p:sldLayoutId id="2147484396" r:id="rId52"/>
    <p:sldLayoutId id="2147484397" r:id="rId53"/>
    <p:sldLayoutId id="2147484398" r:id="rId54"/>
    <p:sldLayoutId id="2147484399" r:id="rId55"/>
    <p:sldLayoutId id="2147484400" r:id="rId56"/>
    <p:sldLayoutId id="2147484401" r:id="rId57"/>
    <p:sldLayoutId id="2147484402" r:id="rId58"/>
    <p:sldLayoutId id="2147484403" r:id="rId59"/>
    <p:sldLayoutId id="2147484404" r:id="rId60"/>
    <p:sldLayoutId id="2147484405" r:id="rId61"/>
    <p:sldLayoutId id="2147484406" r:id="rId62"/>
    <p:sldLayoutId id="2147484407" r:id="rId63"/>
    <p:sldLayoutId id="2147484408" r:id="rId64"/>
    <p:sldLayoutId id="2147484409" r:id="rId65"/>
    <p:sldLayoutId id="2147484410" r:id="rId66"/>
    <p:sldLayoutId id="2147484411" r:id="rId67"/>
    <p:sldLayoutId id="2147484412" r:id="rId68"/>
    <p:sldLayoutId id="2147484413" r:id="rId69"/>
    <p:sldLayoutId id="2147484414" r:id="rId70"/>
    <p:sldLayoutId id="2147484415" r:id="rId71"/>
    <p:sldLayoutId id="2147484416" r:id="rId72"/>
    <p:sldLayoutId id="2147484417" r:id="rId73"/>
    <p:sldLayoutId id="2147484418" r:id="rId74"/>
    <p:sldLayoutId id="2147484419" r:id="rId75"/>
    <p:sldLayoutId id="2147484420" r:id="rId76"/>
    <p:sldLayoutId id="2147484421" r:id="rId77"/>
    <p:sldLayoutId id="2147484422" r:id="rId78"/>
    <p:sldLayoutId id="2147484423" r:id="rId79"/>
    <p:sldLayoutId id="2147484424" r:id="rId80"/>
    <p:sldLayoutId id="2147484425" r:id="rId81"/>
    <p:sldLayoutId id="2147484426" r:id="rId82"/>
    <p:sldLayoutId id="2147484427" r:id="rId83"/>
    <p:sldLayoutId id="2147484428" r:id="rId84"/>
    <p:sldLayoutId id="2147484429" r:id="rId85"/>
    <p:sldLayoutId id="2147484430" r:id="rId86"/>
    <p:sldLayoutId id="2147484431" r:id="rId87"/>
    <p:sldLayoutId id="2147484432" r:id="rId88"/>
    <p:sldLayoutId id="2147484433" r:id="rId89"/>
    <p:sldLayoutId id="2147484434" r:id="rId90"/>
    <p:sldLayoutId id="2147484435" r:id="rId91"/>
    <p:sldLayoutId id="2147484436" r:id="rId92"/>
    <p:sldLayoutId id="2147484437" r:id="rId93"/>
    <p:sldLayoutId id="2147484438" r:id="rId94"/>
    <p:sldLayoutId id="2147484439" r:id="rId95"/>
    <p:sldLayoutId id="2147484440" r:id="rId96"/>
    <p:sldLayoutId id="2147484441" r:id="rId97"/>
    <p:sldLayoutId id="2147484442" r:id="rId98"/>
    <p:sldLayoutId id="2147484443" r:id="rId99"/>
    <p:sldLayoutId id="2147484444" r:id="rId100"/>
    <p:sldLayoutId id="2147484445" r:id="rId101"/>
    <p:sldLayoutId id="2147484446" r:id="rId102"/>
    <p:sldLayoutId id="2147484447" r:id="rId103"/>
    <p:sldLayoutId id="2147484448" r:id="rId104"/>
    <p:sldLayoutId id="2147484449" r:id="rId105"/>
    <p:sldLayoutId id="2147484450" r:id="rId106"/>
    <p:sldLayoutId id="2147484451" r:id="rId107"/>
    <p:sldLayoutId id="2147484452" r:id="rId108"/>
    <p:sldLayoutId id="2147484453" r:id="rId109"/>
    <p:sldLayoutId id="2147484454" r:id="rId110"/>
    <p:sldLayoutId id="2147484455" r:id="rId111"/>
    <p:sldLayoutId id="2147484456" r:id="rId112"/>
    <p:sldLayoutId id="2147484457" r:id="rId113"/>
    <p:sldLayoutId id="2147484458" r:id="rId114"/>
    <p:sldLayoutId id="2147484459" r:id="rId115"/>
    <p:sldLayoutId id="2147484460" r:id="rId116"/>
    <p:sldLayoutId id="2147484461" r:id="rId117"/>
    <p:sldLayoutId id="2147484462" r:id="rId118"/>
    <p:sldLayoutId id="2147484463" r:id="rId119"/>
    <p:sldLayoutId id="2147484464" r:id="rId120"/>
    <p:sldLayoutId id="2147484465" r:id="rId121"/>
    <p:sldLayoutId id="2147484466" r:id="rId122"/>
    <p:sldLayoutId id="2147484467" r:id="rId123"/>
    <p:sldLayoutId id="2147484468" r:id="rId124"/>
    <p:sldLayoutId id="2147484469" r:id="rId125"/>
    <p:sldLayoutId id="2147484470" r:id="rId126"/>
    <p:sldLayoutId id="2147484471" r:id="rId127"/>
    <p:sldLayoutId id="2147484472" r:id="rId128"/>
    <p:sldLayoutId id="2147484473" r:id="rId129"/>
    <p:sldLayoutId id="2147484474" r:id="rId130"/>
    <p:sldLayoutId id="2147484475" r:id="rId131"/>
    <p:sldLayoutId id="2147484476" r:id="rId132"/>
    <p:sldLayoutId id="2147484477" r:id="rId133"/>
    <p:sldLayoutId id="2147484478" r:id="rId134"/>
    <p:sldLayoutId id="2147484479" r:id="rId135"/>
    <p:sldLayoutId id="2147484481" r:id="rId136"/>
    <p:sldLayoutId id="2147484482" r:id="rId137"/>
    <p:sldLayoutId id="2147484483" r:id="rId138"/>
    <p:sldLayoutId id="2147484484" r:id="rId139"/>
    <p:sldLayoutId id="2147484485" r:id="rId140"/>
    <p:sldLayoutId id="2147484486" r:id="rId141"/>
    <p:sldLayoutId id="2147484487" r:id="rId142"/>
    <p:sldLayoutId id="2147484488" r:id="rId143"/>
    <p:sldLayoutId id="2147484489" r:id="rId144"/>
    <p:sldLayoutId id="2147484490" r:id="rId145"/>
    <p:sldLayoutId id="2147484491" r:id="rId146"/>
    <p:sldLayoutId id="2147484492" r:id="rId147"/>
    <p:sldLayoutId id="2147484493" r:id="rId148"/>
    <p:sldLayoutId id="2147484494" r:id="rId149"/>
    <p:sldLayoutId id="2147484495" r:id="rId150"/>
    <p:sldLayoutId id="2147484496" r:id="rId151"/>
    <p:sldLayoutId id="2147484497" r:id="rId152"/>
    <p:sldLayoutId id="2147484498" r:id="rId153"/>
    <p:sldLayoutId id="2147484499" r:id="rId154"/>
  </p:sldLayoutIdLst>
  <p:transition>
    <p:fade thruBlk="1"/>
  </p:transition>
  <p:hf hdr="0" ftr="0" dt="0"/>
  <p:txStyles>
    <p:titleStyle>
      <a:lvl1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1pPr>
      <a:lvl2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2pPr>
      <a:lvl3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3pPr>
      <a:lvl4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4pPr>
      <a:lvl5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5pPr>
      <a:lvl6pPr marL="0" marR="0" indent="3429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6pPr>
      <a:lvl7pPr marL="0" marR="0" indent="6858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7pPr>
      <a:lvl8pPr marL="0" marR="0" indent="10287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8pPr>
      <a:lvl9pPr marL="0" marR="0" indent="13716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9pPr>
    </p:titleStyle>
    <p:bodyStyle>
      <a:lvl1pPr marL="257175" marR="0" indent="-257175"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1pPr>
      <a:lvl2pPr marL="587828" marR="0" indent="-244928"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2pPr>
      <a:lvl3pPr marL="914400" marR="0" indent="-22860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3pPr>
      <a:lvl4pPr marL="13030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4pPr>
      <a:lvl5pPr marL="16459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5pPr>
      <a:lvl6pPr marL="19888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6pPr>
      <a:lvl7pPr marL="23317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7pPr>
      <a:lvl8pPr marL="2674619" marR="0" indent="-274319"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8pPr>
      <a:lvl9pPr marL="3017519" marR="0" indent="-274319"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1pPr>
      <a:lvl2pPr marL="0" marR="0" indent="3429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2pPr>
      <a:lvl3pPr marL="0" marR="0" indent="6858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3pPr>
      <a:lvl4pPr marL="0" marR="0" indent="10287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4pPr>
      <a:lvl5pPr marL="0" marR="0" indent="13716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5pPr>
      <a:lvl6pPr marL="0" marR="0" indent="17145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6pPr>
      <a:lvl7pPr marL="0" marR="0" indent="20574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7pPr>
      <a:lvl8pPr marL="0" marR="0" indent="24003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8pPr>
      <a:lvl9pPr marL="0" marR="0" indent="27432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4400" y="609600"/>
            <a:ext cx="103632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609600" y="1600202"/>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28177" y="6248400"/>
            <a:ext cx="249425" cy="253916"/>
          </a:xfrm>
          <a:prstGeom prst="rect">
            <a:avLst/>
          </a:prstGeom>
          <a:ln w="12700">
            <a:miter lim="400000"/>
          </a:ln>
        </p:spPr>
        <p:txBody>
          <a:bodyPr wrap="none" lIns="45719" rIns="45719">
            <a:spAutoFit/>
          </a:bodyPr>
          <a:lstStyle>
            <a:lvl1pPr algn="r">
              <a:defRPr sz="1050"/>
            </a:lvl1pPr>
          </a:lstStyle>
          <a:p>
            <a:fld id="{7F010667-BC9F-4994-ACEF-5DF0EC7AF02A}" type="slidenum">
              <a:rPr lang="en-ZA" smtClean="0"/>
              <a:t>‹#›</a:t>
            </a:fld>
            <a:endParaRPr lang="en-ZA" dirty="0"/>
          </a:p>
        </p:txBody>
      </p:sp>
    </p:spTree>
    <p:extLst>
      <p:ext uri="{BB962C8B-B14F-4D97-AF65-F5344CB8AC3E}">
        <p14:creationId xmlns:p14="http://schemas.microsoft.com/office/powerpoint/2010/main" val="1753070414"/>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10" r:id="rId7"/>
    <p:sldLayoutId id="2147484511" r:id="rId8"/>
    <p:sldLayoutId id="2147484512" r:id="rId9"/>
    <p:sldLayoutId id="2147484513" r:id="rId10"/>
    <p:sldLayoutId id="2147484514" r:id="rId11"/>
    <p:sldLayoutId id="2147484515" r:id="rId12"/>
    <p:sldLayoutId id="2147484516" r:id="rId13"/>
    <p:sldLayoutId id="2147484518" r:id="rId14"/>
    <p:sldLayoutId id="2147484519" r:id="rId15"/>
    <p:sldLayoutId id="2147484520" r:id="rId16"/>
    <p:sldLayoutId id="2147484521" r:id="rId17"/>
    <p:sldLayoutId id="2147484522" r:id="rId18"/>
    <p:sldLayoutId id="2147484523" r:id="rId19"/>
    <p:sldLayoutId id="2147484524" r:id="rId20"/>
    <p:sldLayoutId id="2147484525" r:id="rId21"/>
    <p:sldLayoutId id="2147484526" r:id="rId22"/>
    <p:sldLayoutId id="2147484527" r:id="rId23"/>
    <p:sldLayoutId id="2147484528" r:id="rId24"/>
    <p:sldLayoutId id="2147484529" r:id="rId25"/>
    <p:sldLayoutId id="2147484531" r:id="rId26"/>
    <p:sldLayoutId id="2147484532" r:id="rId27"/>
    <p:sldLayoutId id="2147484533" r:id="rId28"/>
    <p:sldLayoutId id="2147484534" r:id="rId29"/>
    <p:sldLayoutId id="2147484535" r:id="rId30"/>
    <p:sldLayoutId id="2147484536" r:id="rId31"/>
    <p:sldLayoutId id="2147484537" r:id="rId32"/>
    <p:sldLayoutId id="2147484538" r:id="rId33"/>
    <p:sldLayoutId id="2147484539" r:id="rId34"/>
    <p:sldLayoutId id="2147484540" r:id="rId35"/>
    <p:sldLayoutId id="2147484541" r:id="rId36"/>
    <p:sldLayoutId id="2147484542" r:id="rId37"/>
    <p:sldLayoutId id="2147484543" r:id="rId38"/>
    <p:sldLayoutId id="2147484544" r:id="rId39"/>
    <p:sldLayoutId id="2147484545" r:id="rId40"/>
    <p:sldLayoutId id="2147484546" r:id="rId41"/>
    <p:sldLayoutId id="2147484547" r:id="rId42"/>
    <p:sldLayoutId id="2147484548" r:id="rId43"/>
    <p:sldLayoutId id="2147484549" r:id="rId44"/>
    <p:sldLayoutId id="2147484550" r:id="rId45"/>
    <p:sldLayoutId id="2147484551" r:id="rId46"/>
    <p:sldLayoutId id="2147484552" r:id="rId47"/>
    <p:sldLayoutId id="2147484553" r:id="rId48"/>
    <p:sldLayoutId id="2147484554" r:id="rId49"/>
    <p:sldLayoutId id="2147484555" r:id="rId50"/>
    <p:sldLayoutId id="2147484556" r:id="rId51"/>
    <p:sldLayoutId id="2147484557" r:id="rId52"/>
    <p:sldLayoutId id="2147484558" r:id="rId53"/>
    <p:sldLayoutId id="2147484559" r:id="rId54"/>
    <p:sldLayoutId id="2147484560" r:id="rId55"/>
    <p:sldLayoutId id="2147484561" r:id="rId56"/>
    <p:sldLayoutId id="2147484562" r:id="rId57"/>
    <p:sldLayoutId id="2147484563" r:id="rId58"/>
    <p:sldLayoutId id="2147484564" r:id="rId59"/>
    <p:sldLayoutId id="2147484565" r:id="rId60"/>
    <p:sldLayoutId id="2147484566" r:id="rId61"/>
    <p:sldLayoutId id="2147484567" r:id="rId62"/>
    <p:sldLayoutId id="2147484568" r:id="rId63"/>
    <p:sldLayoutId id="2147484569" r:id="rId64"/>
    <p:sldLayoutId id="2147484570" r:id="rId65"/>
    <p:sldLayoutId id="2147484571" r:id="rId66"/>
    <p:sldLayoutId id="2147484572" r:id="rId67"/>
    <p:sldLayoutId id="2147484573" r:id="rId68"/>
    <p:sldLayoutId id="2147484574" r:id="rId69"/>
    <p:sldLayoutId id="2147484575" r:id="rId70"/>
    <p:sldLayoutId id="2147484576" r:id="rId71"/>
    <p:sldLayoutId id="2147484577" r:id="rId72"/>
    <p:sldLayoutId id="2147484578" r:id="rId73"/>
    <p:sldLayoutId id="2147484579" r:id="rId74"/>
    <p:sldLayoutId id="2147484580" r:id="rId75"/>
    <p:sldLayoutId id="2147484581" r:id="rId76"/>
    <p:sldLayoutId id="2147484582" r:id="rId77"/>
    <p:sldLayoutId id="2147484583" r:id="rId78"/>
    <p:sldLayoutId id="2147484584" r:id="rId79"/>
    <p:sldLayoutId id="2147484585" r:id="rId80"/>
    <p:sldLayoutId id="2147484586" r:id="rId81"/>
    <p:sldLayoutId id="2147484587" r:id="rId82"/>
    <p:sldLayoutId id="2147484588" r:id="rId83"/>
    <p:sldLayoutId id="2147484589" r:id="rId84"/>
    <p:sldLayoutId id="2147484590" r:id="rId85"/>
    <p:sldLayoutId id="2147484591" r:id="rId86"/>
    <p:sldLayoutId id="2147484592" r:id="rId87"/>
    <p:sldLayoutId id="2147484593" r:id="rId88"/>
    <p:sldLayoutId id="2147484594" r:id="rId89"/>
    <p:sldLayoutId id="2147484595" r:id="rId90"/>
    <p:sldLayoutId id="2147484596" r:id="rId91"/>
    <p:sldLayoutId id="2147484597" r:id="rId92"/>
    <p:sldLayoutId id="2147484598" r:id="rId93"/>
    <p:sldLayoutId id="2147484599" r:id="rId94"/>
    <p:sldLayoutId id="2147484600" r:id="rId95"/>
    <p:sldLayoutId id="2147484601" r:id="rId96"/>
    <p:sldLayoutId id="2147484602" r:id="rId97"/>
    <p:sldLayoutId id="2147484603" r:id="rId98"/>
    <p:sldLayoutId id="2147484604" r:id="rId99"/>
    <p:sldLayoutId id="2147484605" r:id="rId100"/>
    <p:sldLayoutId id="2147484606" r:id="rId101"/>
    <p:sldLayoutId id="2147484607" r:id="rId102"/>
    <p:sldLayoutId id="2147484608" r:id="rId103"/>
    <p:sldLayoutId id="2147484609" r:id="rId104"/>
    <p:sldLayoutId id="2147484610" r:id="rId105"/>
    <p:sldLayoutId id="2147484611" r:id="rId106"/>
    <p:sldLayoutId id="2147484612" r:id="rId107"/>
    <p:sldLayoutId id="2147484613" r:id="rId108"/>
    <p:sldLayoutId id="2147484614" r:id="rId109"/>
    <p:sldLayoutId id="2147484615" r:id="rId110"/>
    <p:sldLayoutId id="2147484616" r:id="rId111"/>
    <p:sldLayoutId id="2147484617" r:id="rId112"/>
    <p:sldLayoutId id="2147484618" r:id="rId113"/>
    <p:sldLayoutId id="2147484619" r:id="rId114"/>
    <p:sldLayoutId id="2147484620" r:id="rId115"/>
    <p:sldLayoutId id="2147484621" r:id="rId116"/>
    <p:sldLayoutId id="2147484622" r:id="rId117"/>
    <p:sldLayoutId id="2147484623" r:id="rId118"/>
    <p:sldLayoutId id="2147484624" r:id="rId119"/>
    <p:sldLayoutId id="2147484625" r:id="rId120"/>
    <p:sldLayoutId id="2147484626" r:id="rId121"/>
    <p:sldLayoutId id="2147484627" r:id="rId122"/>
    <p:sldLayoutId id="2147484628" r:id="rId123"/>
    <p:sldLayoutId id="2147484629" r:id="rId124"/>
    <p:sldLayoutId id="2147484630" r:id="rId125"/>
    <p:sldLayoutId id="2147484631" r:id="rId126"/>
    <p:sldLayoutId id="2147484632" r:id="rId127"/>
    <p:sldLayoutId id="2147484633" r:id="rId128"/>
    <p:sldLayoutId id="2147484634" r:id="rId129"/>
    <p:sldLayoutId id="2147484635" r:id="rId130"/>
    <p:sldLayoutId id="2147484636" r:id="rId131"/>
    <p:sldLayoutId id="2147484637" r:id="rId132"/>
    <p:sldLayoutId id="2147484639" r:id="rId133"/>
    <p:sldLayoutId id="2147484640" r:id="rId134"/>
    <p:sldLayoutId id="2147484641" r:id="rId135"/>
    <p:sldLayoutId id="2147484642" r:id="rId136"/>
    <p:sldLayoutId id="2147484643" r:id="rId137"/>
    <p:sldLayoutId id="2147484644" r:id="rId138"/>
    <p:sldLayoutId id="2147484645" r:id="rId139"/>
    <p:sldLayoutId id="2147484646" r:id="rId140"/>
    <p:sldLayoutId id="2147484647" r:id="rId141"/>
    <p:sldLayoutId id="2147484648" r:id="rId142"/>
    <p:sldLayoutId id="2147484649" r:id="rId143"/>
    <p:sldLayoutId id="2147484650" r:id="rId144"/>
    <p:sldLayoutId id="2147484651" r:id="rId145"/>
    <p:sldLayoutId id="2147484652" r:id="rId146"/>
    <p:sldLayoutId id="2147484653" r:id="rId147"/>
    <p:sldLayoutId id="2147484654" r:id="rId148"/>
    <p:sldLayoutId id="2147484655" r:id="rId149"/>
    <p:sldLayoutId id="2147484656" r:id="rId150"/>
    <p:sldLayoutId id="2147484657" r:id="rId151"/>
    <p:sldLayoutId id="2147484658" r:id="rId152"/>
  </p:sldLayoutIdLst>
  <p:transition spd="med"/>
  <p:hf hdr="0" ftr="0" dt="0"/>
  <p:txStyles>
    <p:titleStyle>
      <a:lvl1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1pPr>
      <a:lvl2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2pPr>
      <a:lvl3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3pPr>
      <a:lvl4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4pPr>
      <a:lvl5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5pPr>
      <a:lvl6pPr marL="0" marR="0" indent="3429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6pPr>
      <a:lvl7pPr marL="0" marR="0" indent="6858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7pPr>
      <a:lvl8pPr marL="0" marR="0" indent="10287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8pPr>
      <a:lvl9pPr marL="0" marR="0" indent="13716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9pPr>
    </p:titleStyle>
    <p:bodyStyle>
      <a:lvl1pPr marL="257175" marR="0" indent="-257175"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1pPr>
      <a:lvl2pPr marL="587828" marR="0" indent="-244928"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2pPr>
      <a:lvl3pPr marL="914400" marR="0" indent="-22860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3pPr>
      <a:lvl4pPr marL="13030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4pPr>
      <a:lvl5pPr marL="16459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5pPr>
      <a:lvl6pPr marL="19888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6pPr>
      <a:lvl7pPr marL="2331720" marR="0" indent="-274320"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7pPr>
      <a:lvl8pPr marL="2674619" marR="0" indent="-274319"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8pPr>
      <a:lvl9pPr marL="3017519" marR="0" indent="-274319" algn="l" defTabSz="685800" rtl="0" eaLnBrk="1" latinLnBrk="0" hangingPunct="1">
        <a:lnSpc>
          <a:spcPct val="100000"/>
        </a:lnSpc>
        <a:spcBef>
          <a:spcPts val="525"/>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1pPr>
      <a:lvl2pPr marL="0" marR="0" indent="3429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2pPr>
      <a:lvl3pPr marL="0" marR="0" indent="6858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3pPr>
      <a:lvl4pPr marL="0" marR="0" indent="10287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4pPr>
      <a:lvl5pPr marL="0" marR="0" indent="13716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5pPr>
      <a:lvl6pPr marL="0" marR="0" indent="17145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6pPr>
      <a:lvl7pPr marL="0" marR="0" indent="20574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7pPr>
      <a:lvl8pPr marL="0" marR="0" indent="24003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8pPr>
      <a:lvl9pPr marL="0" marR="0" indent="2743200" algn="r" defTabSz="685800" rtl="0" eaLnBrk="1" latinLnBrk="0" hangingPunct="1">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D77139EC-CB76-4EE9-90D7-2DFE6D976B5F}" type="slidenum">
              <a:rPr lang="en-US"/>
              <a:pPr>
                <a:defRPr/>
              </a:pPr>
              <a:t>‹#›</a:t>
            </a:fld>
            <a:endParaRPr lang="en-US" dirty="0"/>
          </a:p>
        </p:txBody>
      </p:sp>
    </p:spTree>
    <p:extLst>
      <p:ext uri="{BB962C8B-B14F-4D97-AF65-F5344CB8AC3E}">
        <p14:creationId xmlns:p14="http://schemas.microsoft.com/office/powerpoint/2010/main" val="2910870279"/>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4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4400" y="609600"/>
            <a:ext cx="103632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0975692" y="6248400"/>
            <a:ext cx="301909" cy="288824"/>
          </a:xfrm>
          <a:prstGeom prst="rect">
            <a:avLst/>
          </a:prstGeom>
          <a:ln w="12700">
            <a:miter lim="400000"/>
          </a:ln>
        </p:spPr>
        <p:txBody>
          <a:bodyPr wrap="none" lIns="45719" rIns="45719">
            <a:spAutoFit/>
          </a:bodyPr>
          <a:lstStyle>
            <a:lvl1pPr algn="r">
              <a:defRPr sz="1400"/>
            </a:lvl1pPr>
          </a:lstStyle>
          <a:p>
            <a:pPr hangingPunct="0"/>
            <a:fld id="{86CB4B4D-7CA3-9044-876B-883B54F8677D}" type="slidenum">
              <a:rPr kern="0">
                <a:solidFill>
                  <a:srgbClr val="000000"/>
                </a:solidFill>
                <a:latin typeface="Arial"/>
                <a:cs typeface="Arial"/>
                <a:sym typeface="Arial"/>
              </a:rPr>
              <a:pPr hangingPunct="0"/>
              <a:t>‹#›</a:t>
            </a:fld>
            <a:endParaRPr kern="0" dirty="0">
              <a:solidFill>
                <a:srgbClr val="000000"/>
              </a:solidFill>
              <a:latin typeface="Arial"/>
              <a:cs typeface="Arial"/>
              <a:sym typeface="Arial"/>
            </a:endParaRPr>
          </a:p>
        </p:txBody>
      </p:sp>
    </p:spTree>
    <p:extLst>
      <p:ext uri="{BB962C8B-B14F-4D97-AF65-F5344CB8AC3E}">
        <p14:creationId xmlns:p14="http://schemas.microsoft.com/office/powerpoint/2010/main" val="4280914684"/>
      </p:ext>
    </p:extLst>
  </p:cSld>
  <p:clrMap bg1="lt1" tx1="dk1" bg2="lt2" tx2="dk2" accent1="accent1" accent2="accent2" accent3="accent3" accent4="accent4" accent5="accent5" accent6="accent6" hlink="hlink" folHlink="folHlink"/>
  <p:sldLayoutIdLst>
    <p:sldLayoutId id="2147484845" r:id="rId1"/>
    <p:sldLayoutId id="2147484847" r:id="rId2"/>
    <p:sldLayoutId id="2147484848" r:id="rId3"/>
    <p:sldLayoutId id="2147484849" r:id="rId4"/>
    <p:sldLayoutId id="2147484850"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 id="2147484863" r:id="rId15"/>
    <p:sldLayoutId id="2147484864" r:id="rId16"/>
    <p:sldLayoutId id="2147484865" r:id="rId17"/>
    <p:sldLayoutId id="2147484866" r:id="rId18"/>
    <p:sldLayoutId id="2147484867" r:id="rId19"/>
    <p:sldLayoutId id="2147484868" r:id="rId20"/>
    <p:sldLayoutId id="2147484869" r:id="rId21"/>
    <p:sldLayoutId id="2147484870" r:id="rId22"/>
    <p:sldLayoutId id="2147484872" r:id="rId23"/>
    <p:sldLayoutId id="2147484873" r:id="rId24"/>
    <p:sldLayoutId id="2147484874" r:id="rId25"/>
    <p:sldLayoutId id="2147484875" r:id="rId26"/>
    <p:sldLayoutId id="2147484876" r:id="rId27"/>
    <p:sldLayoutId id="2147484877" r:id="rId28"/>
    <p:sldLayoutId id="2147484878" r:id="rId29"/>
    <p:sldLayoutId id="2147484879" r:id="rId30"/>
    <p:sldLayoutId id="2147484880" r:id="rId31"/>
    <p:sldLayoutId id="2147484882" r:id="rId32"/>
    <p:sldLayoutId id="2147484883" r:id="rId33"/>
    <p:sldLayoutId id="2147484884" r:id="rId34"/>
    <p:sldLayoutId id="2147484885" r:id="rId35"/>
    <p:sldLayoutId id="2147484886" r:id="rId36"/>
    <p:sldLayoutId id="2147484887" r:id="rId37"/>
    <p:sldLayoutId id="2147484888" r:id="rId38"/>
    <p:sldLayoutId id="2147484889" r:id="rId39"/>
    <p:sldLayoutId id="2147484890" r:id="rId40"/>
    <p:sldLayoutId id="2147484891" r:id="rId41"/>
    <p:sldLayoutId id="2147484892" r:id="rId42"/>
    <p:sldLayoutId id="2147484893" r:id="rId43"/>
    <p:sldLayoutId id="2147484894" r:id="rId44"/>
    <p:sldLayoutId id="2147484895" r:id="rId45"/>
    <p:sldLayoutId id="2147484896" r:id="rId46"/>
    <p:sldLayoutId id="2147484897" r:id="rId47"/>
    <p:sldLayoutId id="2147484898" r:id="rId48"/>
    <p:sldLayoutId id="2147484899" r:id="rId49"/>
    <p:sldLayoutId id="2147484900" r:id="rId50"/>
    <p:sldLayoutId id="2147484901" r:id="rId51"/>
    <p:sldLayoutId id="2147484902" r:id="rId52"/>
    <p:sldLayoutId id="2147484903" r:id="rId53"/>
    <p:sldLayoutId id="2147484904" r:id="rId54"/>
    <p:sldLayoutId id="2147484905" r:id="rId55"/>
    <p:sldLayoutId id="2147484906" r:id="rId56"/>
    <p:sldLayoutId id="2147484907" r:id="rId57"/>
    <p:sldLayoutId id="2147484908" r:id="rId58"/>
    <p:sldLayoutId id="2147484909" r:id="rId59"/>
    <p:sldLayoutId id="2147484910" r:id="rId60"/>
    <p:sldLayoutId id="2147484911" r:id="rId61"/>
    <p:sldLayoutId id="2147484912" r:id="rId62"/>
    <p:sldLayoutId id="2147484913" r:id="rId63"/>
    <p:sldLayoutId id="2147484914" r:id="rId64"/>
    <p:sldLayoutId id="2147484915" r:id="rId65"/>
    <p:sldLayoutId id="2147484916" r:id="rId66"/>
    <p:sldLayoutId id="2147484917" r:id="rId67"/>
    <p:sldLayoutId id="2147484918" r:id="rId68"/>
    <p:sldLayoutId id="2147484919" r:id="rId69"/>
    <p:sldLayoutId id="2147484920" r:id="rId70"/>
    <p:sldLayoutId id="2147484921" r:id="rId71"/>
    <p:sldLayoutId id="2147484922" r:id="rId72"/>
    <p:sldLayoutId id="2147484923" r:id="rId73"/>
    <p:sldLayoutId id="2147484924" r:id="rId74"/>
    <p:sldLayoutId id="2147484925" r:id="rId75"/>
    <p:sldLayoutId id="2147484926" r:id="rId76"/>
    <p:sldLayoutId id="2147484927" r:id="rId77"/>
    <p:sldLayoutId id="2147484928" r:id="rId78"/>
    <p:sldLayoutId id="2147484929" r:id="rId79"/>
    <p:sldLayoutId id="2147484930" r:id="rId80"/>
    <p:sldLayoutId id="2147484931" r:id="rId81"/>
    <p:sldLayoutId id="2147484932" r:id="rId82"/>
    <p:sldLayoutId id="2147484933" r:id="rId83"/>
    <p:sldLayoutId id="2147484934" r:id="rId84"/>
    <p:sldLayoutId id="2147484935" r:id="rId85"/>
    <p:sldLayoutId id="2147484936" r:id="rId86"/>
    <p:sldLayoutId id="2147484937" r:id="rId87"/>
    <p:sldLayoutId id="2147484938" r:id="rId88"/>
    <p:sldLayoutId id="2147484939" r:id="rId89"/>
    <p:sldLayoutId id="2147484940" r:id="rId90"/>
    <p:sldLayoutId id="2147484941" r:id="rId91"/>
    <p:sldLayoutId id="2147484942" r:id="rId92"/>
    <p:sldLayoutId id="2147484943" r:id="rId93"/>
    <p:sldLayoutId id="2147484944" r:id="rId94"/>
    <p:sldLayoutId id="2147484945" r:id="rId95"/>
    <p:sldLayoutId id="2147484946" r:id="rId96"/>
    <p:sldLayoutId id="2147484947" r:id="rId97"/>
    <p:sldLayoutId id="2147484948" r:id="rId98"/>
    <p:sldLayoutId id="2147484949" r:id="rId99"/>
    <p:sldLayoutId id="2147484950" r:id="rId100"/>
    <p:sldLayoutId id="2147484951" r:id="rId101"/>
    <p:sldLayoutId id="2147484952" r:id="rId102"/>
    <p:sldLayoutId id="2147484953" r:id="rId103"/>
    <p:sldLayoutId id="2147484954" r:id="rId104"/>
    <p:sldLayoutId id="2147484955" r:id="rId105"/>
    <p:sldLayoutId id="2147484956" r:id="rId106"/>
    <p:sldLayoutId id="2147484957" r:id="rId107"/>
    <p:sldLayoutId id="2147484958" r:id="rId108"/>
    <p:sldLayoutId id="2147484959" r:id="rId109"/>
    <p:sldLayoutId id="2147484960" r:id="rId110"/>
    <p:sldLayoutId id="2147484961" r:id="rId111"/>
    <p:sldLayoutId id="2147484962" r:id="rId112"/>
    <p:sldLayoutId id="2147484963" r:id="rId113"/>
    <p:sldLayoutId id="2147484964" r:id="rId114"/>
    <p:sldLayoutId id="2147484965" r:id="rId115"/>
    <p:sldLayoutId id="2147484966" r:id="rId116"/>
    <p:sldLayoutId id="2147484967" r:id="rId117"/>
    <p:sldLayoutId id="2147484968" r:id="rId118"/>
    <p:sldLayoutId id="2147484969" r:id="rId119"/>
    <p:sldLayoutId id="2147484970" r:id="rId120"/>
    <p:sldLayoutId id="2147484971" r:id="rId121"/>
    <p:sldLayoutId id="2147484972" r:id="rId122"/>
    <p:sldLayoutId id="2147484973" r:id="rId123"/>
    <p:sldLayoutId id="2147484974" r:id="rId124"/>
    <p:sldLayoutId id="2147484975" r:id="rId125"/>
    <p:sldLayoutId id="2147484976" r:id="rId126"/>
    <p:sldLayoutId id="2147484977" r:id="rId127"/>
    <p:sldLayoutId id="2147484978" r:id="rId128"/>
    <p:sldLayoutId id="2147484979" r:id="rId129"/>
    <p:sldLayoutId id="2147484980" r:id="rId130"/>
    <p:sldLayoutId id="2147484981" r:id="rId131"/>
    <p:sldLayoutId id="2147484982" r:id="rId132"/>
    <p:sldLayoutId id="2147484983" r:id="rId133"/>
    <p:sldLayoutId id="2147484984" r:id="rId134"/>
    <p:sldLayoutId id="2147484985" r:id="rId135"/>
    <p:sldLayoutId id="2147484986" r:id="rId136"/>
    <p:sldLayoutId id="2147484987" r:id="rId137"/>
    <p:sldLayoutId id="2147484988" r:id="rId138"/>
    <p:sldLayoutId id="2147484989" r:id="rId139"/>
    <p:sldLayoutId id="2147484990" r:id="rId140"/>
    <p:sldLayoutId id="2147485048" r:id="rId141"/>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983" y="438863"/>
            <a:ext cx="10363200" cy="2930778"/>
          </a:xfrm>
        </p:spPr>
        <p:txBody>
          <a:bodyPr>
            <a:normAutofit fontScale="90000"/>
          </a:bodyPr>
          <a:lstStyle/>
          <a:p>
            <a:pPr>
              <a:lnSpc>
                <a:spcPct val="107000"/>
              </a:lnSpc>
              <a:spcAft>
                <a:spcPts val="800"/>
              </a:spcAft>
            </a:pPr>
            <a:r>
              <a:rPr lang="en-GB" b="1" dirty="0" smtClean="0"/>
              <a:t/>
            </a:r>
            <a:br>
              <a:rPr lang="en-GB" b="1" dirty="0" smtClean="0"/>
            </a:br>
            <a:r>
              <a:rPr lang="en-GB" b="1" dirty="0" smtClean="0"/>
              <a:t/>
            </a:r>
            <a:br>
              <a:rPr lang="en-GB" b="1" dirty="0" smtClean="0"/>
            </a:br>
            <a:r>
              <a:rPr lang="en-GB" b="1" dirty="0" smtClean="0"/>
              <a:t>AMATHOLE DISTRICT MUNICIPALITY (DC12)</a:t>
            </a:r>
            <a:r>
              <a:rPr lang="en-GB" sz="3600" b="1" dirty="0" smtClean="0"/>
              <a:t> </a:t>
            </a:r>
            <a:br>
              <a:rPr lang="en-GB" sz="3600" b="1" dirty="0" smtClean="0"/>
            </a:br>
            <a:r>
              <a:rPr lang="en-GB" sz="3600" b="1" dirty="0" smtClean="0"/>
              <a:t/>
            </a:r>
            <a:br>
              <a:rPr lang="en-GB" sz="3600" b="1" dirty="0" smtClean="0"/>
            </a:br>
            <a:r>
              <a:rPr lang="en-GB" sz="3100" b="1" dirty="0" smtClean="0"/>
              <a:t>PRESENTATION ON CONSTRUCTION OF VENTILATED IMPROVED PIT (VIP) LATRINES </a:t>
            </a: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endParaRPr lang="en-ZA" b="1" dirty="0"/>
          </a:p>
        </p:txBody>
      </p:sp>
      <p:sp>
        <p:nvSpPr>
          <p:cNvPr id="3" name="Text Placeholder 2"/>
          <p:cNvSpPr>
            <a:spLocks noGrp="1"/>
          </p:cNvSpPr>
          <p:nvPr>
            <p:ph type="body" sz="quarter" idx="1"/>
          </p:nvPr>
        </p:nvSpPr>
        <p:spPr>
          <a:xfrm>
            <a:off x="2010668" y="3571718"/>
            <a:ext cx="7800187" cy="2339045"/>
          </a:xfrm>
        </p:spPr>
        <p:txBody>
          <a:bodyPr>
            <a:noAutofit/>
          </a:bodyPr>
          <a:lstStyle/>
          <a:p>
            <a:pPr>
              <a:spcBef>
                <a:spcPts val="0"/>
              </a:spcBef>
            </a:pPr>
            <a:r>
              <a:rPr lang="en-GB" sz="1800" b="1" dirty="0" smtClean="0"/>
              <a:t>PORTFOLIO COMMITTEE ON COOPERATIVE GOVERNANCE AND TRADITIONAL AFFAIRS </a:t>
            </a:r>
          </a:p>
          <a:p>
            <a:pPr>
              <a:spcBef>
                <a:spcPts val="0"/>
              </a:spcBef>
            </a:pPr>
            <a:endParaRPr lang="en-GB" sz="1800" b="1" dirty="0"/>
          </a:p>
          <a:p>
            <a:pPr>
              <a:spcBef>
                <a:spcPts val="0"/>
              </a:spcBef>
            </a:pPr>
            <a:r>
              <a:rPr lang="en-GB" sz="1800" b="1" dirty="0" smtClean="0"/>
              <a:t>20 MAY 2021 </a:t>
            </a:r>
          </a:p>
          <a:p>
            <a:pPr>
              <a:spcBef>
                <a:spcPts val="0"/>
              </a:spcBef>
            </a:pPr>
            <a:endParaRPr lang="en-GB" sz="1800" b="1" dirty="0"/>
          </a:p>
          <a:p>
            <a:pPr>
              <a:spcBef>
                <a:spcPts val="0"/>
              </a:spcBef>
            </a:pPr>
            <a:r>
              <a:rPr lang="en-GB" sz="2400" b="1" dirty="0" smtClean="0"/>
              <a:t>EXECUTIVE MAYOR </a:t>
            </a:r>
          </a:p>
          <a:p>
            <a:pPr>
              <a:spcBef>
                <a:spcPts val="0"/>
              </a:spcBef>
            </a:pPr>
            <a:r>
              <a:rPr lang="en-GB" sz="2400" b="1" dirty="0" smtClean="0"/>
              <a:t>CLLR. K.C. MANELI </a:t>
            </a:r>
          </a:p>
        </p:txBody>
      </p:sp>
    </p:spTree>
    <p:extLst>
      <p:ext uri="{BB962C8B-B14F-4D97-AF65-F5344CB8AC3E}">
        <p14:creationId xmlns:p14="http://schemas.microsoft.com/office/powerpoint/2010/main" val="420008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lvl="0"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kern="1200" dirty="0" smtClean="0">
                <a:solidFill>
                  <a:prstClr val="white"/>
                </a:solidFill>
                <a:latin typeface="Arial" panose="020B0604020202020204" pitchFamily="34" charset="0"/>
                <a:cs typeface="Arial" panose="020B0604020202020204" pitchFamily="34" charset="0"/>
              </a:rPr>
              <a:t>COURT CASE</a:t>
            </a: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6"/>
            <a:ext cx="12074122" cy="4677248"/>
          </a:xfrm>
        </p:spPr>
        <p:txBody>
          <a:bodyPr/>
          <a:lstStyle/>
          <a:p>
            <a:pPr algn="just">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At the time of the matter going to court, Siyenza was already paid an amount of around </a:t>
            </a:r>
            <a:r>
              <a:rPr lang="en-US" sz="2400" b="1" dirty="0">
                <a:solidFill>
                  <a:srgbClr val="FF0000"/>
                </a:solidFill>
                <a:latin typeface="Arial" panose="020B0604020202020204" pitchFamily="34" charset="0"/>
                <a:cs typeface="Arial" panose="020B0604020202020204" pitchFamily="34" charset="0"/>
              </a:rPr>
              <a:t>R215m</a:t>
            </a:r>
            <a:r>
              <a:rPr lang="en-US" sz="2400" dirty="0">
                <a:latin typeface="Arial" panose="020B0604020202020204" pitchFamily="34" charset="0"/>
                <a:cs typeface="Arial" panose="020B0604020202020204" pitchFamily="34" charset="0"/>
              </a:rPr>
              <a:t> for the supply and installation of toilets.</a:t>
            </a:r>
          </a:p>
          <a:p>
            <a:pPr algn="just">
              <a:lnSpc>
                <a:spcPct val="150000"/>
              </a:lnSpc>
            </a:pPr>
            <a:endParaRPr lang="en-US" sz="24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24 November 2015</a:t>
            </a:r>
            <a:r>
              <a:rPr lang="en-US" sz="2400" dirty="0">
                <a:latin typeface="Arial" panose="020B0604020202020204" pitchFamily="34" charset="0"/>
                <a:cs typeface="Arial" panose="020B0604020202020204" pitchFamily="34" charset="0"/>
              </a:rPr>
              <a:t>, the </a:t>
            </a:r>
            <a:r>
              <a:rPr lang="en-US" sz="2400" dirty="0" smtClean="0">
                <a:latin typeface="Arial" panose="020B0604020202020204" pitchFamily="34" charset="0"/>
                <a:cs typeface="Arial" panose="020B0604020202020204" pitchFamily="34" charset="0"/>
              </a:rPr>
              <a:t>High Court </a:t>
            </a:r>
            <a:r>
              <a:rPr lang="en-US" sz="2400" dirty="0">
                <a:latin typeface="Arial" panose="020B0604020202020204" pitchFamily="34" charset="0"/>
                <a:cs typeface="Arial" panose="020B0604020202020204" pitchFamily="34" charset="0"/>
              </a:rPr>
              <a:t>ruled, in the matter of Blue Nightingale 397 (Pty) Ltd T/A Siyenza v ADM, that the contract entered into between Siyenza and </a:t>
            </a:r>
            <a:r>
              <a:rPr lang="en-US" sz="2400" dirty="0" smtClean="0">
                <a:latin typeface="Arial" panose="020B0604020202020204" pitchFamily="34" charset="0"/>
                <a:cs typeface="Arial" panose="020B0604020202020204" pitchFamily="34" charset="0"/>
              </a:rPr>
              <a:t>ADM </a:t>
            </a:r>
            <a:r>
              <a:rPr lang="en-US" sz="2400" dirty="0">
                <a:latin typeface="Arial" panose="020B0604020202020204" pitchFamily="34" charset="0"/>
                <a:cs typeface="Arial" panose="020B0604020202020204" pitchFamily="34" charset="0"/>
              </a:rPr>
              <a:t>on </a:t>
            </a:r>
            <a:r>
              <a:rPr lang="en-US" sz="2400" b="1" dirty="0">
                <a:solidFill>
                  <a:schemeClr val="tx1"/>
                </a:solidFill>
                <a:latin typeface="Arial" panose="020B0604020202020204" pitchFamily="34" charset="0"/>
                <a:cs typeface="Arial" panose="020B0604020202020204" pitchFamily="34" charset="0"/>
              </a:rPr>
              <a:t>12 September 2014 </a:t>
            </a:r>
            <a:r>
              <a:rPr lang="en-US" sz="2400" dirty="0">
                <a:latin typeface="Arial" panose="020B0604020202020204" pitchFamily="34" charset="0"/>
                <a:cs typeface="Arial" panose="020B0604020202020204" pitchFamily="34" charset="0"/>
              </a:rPr>
              <a:t>was unconstitutional, invalid and void ab initio.</a:t>
            </a:r>
          </a:p>
          <a:p>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10</a:t>
            </a:fld>
            <a:endParaRPr lang="en-ZA" sz="3200" dirty="0">
              <a:solidFill>
                <a:prstClr val="black">
                  <a:tint val="75000"/>
                </a:prstClr>
              </a:solidFill>
            </a:endParaRPr>
          </a:p>
        </p:txBody>
      </p:sp>
    </p:spTree>
    <p:extLst>
      <p:ext uri="{BB962C8B-B14F-4D97-AF65-F5344CB8AC3E}">
        <p14:creationId xmlns:p14="http://schemas.microsoft.com/office/powerpoint/2010/main" val="418885989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lvl="0"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kern="1200" dirty="0" smtClean="0">
                <a:solidFill>
                  <a:prstClr val="white"/>
                </a:solidFill>
                <a:latin typeface="Arial" panose="020B0604020202020204" pitchFamily="34" charset="0"/>
                <a:cs typeface="Arial" panose="020B0604020202020204" pitchFamily="34" charset="0"/>
              </a:rPr>
              <a:t>FORENSIC INVESTIGATION</a:t>
            </a: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6"/>
            <a:ext cx="12074122" cy="4677248"/>
          </a:xfrm>
        </p:spPr>
        <p:txBody>
          <a:bodyPr>
            <a:normAutofit/>
          </a:bodyPr>
          <a:lstStyle/>
          <a:p>
            <a:pPr algn="just">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NT c</a:t>
            </a:r>
            <a:r>
              <a:rPr lang="en-US" sz="2400" dirty="0" smtClean="0">
                <a:latin typeface="Arial" panose="020B0604020202020204" pitchFamily="34" charset="0"/>
                <a:cs typeface="Arial" panose="020B0604020202020204" pitchFamily="34" charset="0"/>
              </a:rPr>
              <a:t>ommissioned </a:t>
            </a:r>
            <a:r>
              <a:rPr lang="en-US" sz="2400" dirty="0">
                <a:latin typeface="Arial" panose="020B0604020202020204" pitchFamily="34" charset="0"/>
                <a:cs typeface="Arial" panose="020B0604020202020204" pitchFamily="34" charset="0"/>
              </a:rPr>
              <a:t>a forensic </a:t>
            </a:r>
            <a:r>
              <a:rPr lang="en-US" sz="2400" dirty="0" smtClean="0">
                <a:latin typeface="Arial" panose="020B0604020202020204" pitchFamily="34" charset="0"/>
                <a:cs typeface="Arial" panose="020B0604020202020204" pitchFamily="34" charset="0"/>
              </a:rPr>
              <a:t>investigation in </a:t>
            </a:r>
            <a:r>
              <a:rPr lang="en-US" sz="2400" b="1" dirty="0" smtClean="0">
                <a:latin typeface="Arial" panose="020B0604020202020204" pitchFamily="34" charset="0"/>
                <a:cs typeface="Arial" panose="020B0604020202020204" pitchFamily="34" charset="0"/>
              </a:rPr>
              <a:t>2016</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which </a:t>
            </a:r>
            <a:r>
              <a:rPr lang="en-US" sz="2400" dirty="0" smtClean="0">
                <a:latin typeface="Arial" panose="020B0604020202020204" pitchFamily="34" charset="0"/>
                <a:cs typeface="Arial" panose="020B0604020202020204" pitchFamily="34" charset="0"/>
              </a:rPr>
              <a:t>found </a:t>
            </a:r>
            <a:r>
              <a:rPr lang="en-US" sz="2400" dirty="0">
                <a:latin typeface="Arial" panose="020B0604020202020204" pitchFamily="34" charset="0"/>
                <a:cs typeface="Arial" panose="020B0604020202020204" pitchFamily="34" charset="0"/>
              </a:rPr>
              <a:t>that </a:t>
            </a:r>
            <a:r>
              <a:rPr lang="en-US" sz="2400" dirty="0" smtClean="0">
                <a:latin typeface="Arial" panose="020B0604020202020204" pitchFamily="34" charset="0"/>
                <a:cs typeface="Arial" panose="020B0604020202020204" pitchFamily="34" charset="0"/>
              </a:rPr>
              <a:t>ADM </a:t>
            </a:r>
            <a:r>
              <a:rPr lang="en-US" sz="2400" dirty="0">
                <a:latin typeface="Arial" panose="020B0604020202020204" pitchFamily="34" charset="0"/>
                <a:cs typeface="Arial" panose="020B0604020202020204" pitchFamily="34" charset="0"/>
              </a:rPr>
              <a:t>received value for money; meaning, they received the actual amount of physical toilets build based on the amount paid to Siyenza.</a:t>
            </a:r>
          </a:p>
          <a:p>
            <a:pPr algn="just">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However, there is a claim of </a:t>
            </a:r>
            <a:r>
              <a:rPr lang="en-US" sz="2400" b="1" dirty="0">
                <a:solidFill>
                  <a:srgbClr val="FF0000"/>
                </a:solidFill>
                <a:latin typeface="Arial" panose="020B0604020202020204" pitchFamily="34" charset="0"/>
                <a:cs typeface="Arial" panose="020B0604020202020204" pitchFamily="34" charset="0"/>
              </a:rPr>
              <a:t>R110m</a:t>
            </a:r>
            <a:r>
              <a:rPr lang="en-US" sz="2400" dirty="0">
                <a:latin typeface="Arial" panose="020B0604020202020204" pitchFamily="34" charset="0"/>
                <a:cs typeface="Arial" panose="020B0604020202020204" pitchFamily="34" charset="0"/>
              </a:rPr>
              <a:t> by Rocla, </a:t>
            </a:r>
            <a:r>
              <a:rPr lang="en-US" sz="2400" dirty="0" err="1" smtClean="0">
                <a:latin typeface="Arial" panose="020B0604020202020204" pitchFamily="34" charset="0"/>
                <a:cs typeface="Arial" panose="020B0604020202020204" pitchFamily="34" charset="0"/>
              </a:rPr>
              <a:t>Concretex</a:t>
            </a:r>
            <a:r>
              <a:rPr lang="en-US" sz="2400" dirty="0" smtClean="0">
                <a:latin typeface="Arial" panose="020B0604020202020204" pitchFamily="34" charset="0"/>
                <a:cs typeface="Arial" panose="020B0604020202020204" pitchFamily="34" charset="0"/>
              </a:rPr>
              <a:t> and Izwelwethu </a:t>
            </a:r>
            <a:r>
              <a:rPr lang="en-US" sz="2400" dirty="0">
                <a:latin typeface="Arial" panose="020B0604020202020204" pitchFamily="34" charset="0"/>
                <a:cs typeface="Arial" panose="020B0604020202020204" pitchFamily="34" charset="0"/>
              </a:rPr>
              <a:t>Cemforce </a:t>
            </a:r>
            <a:r>
              <a:rPr lang="en-US" sz="2400" dirty="0" smtClean="0">
                <a:latin typeface="Arial" panose="020B0604020202020204" pitchFamily="34" charset="0"/>
                <a:cs typeface="Arial" panose="020B0604020202020204" pitchFamily="34" charset="0"/>
              </a:rPr>
              <a:t>&amp; for </a:t>
            </a:r>
            <a:r>
              <a:rPr lang="en-US" sz="2400" dirty="0">
                <a:latin typeface="Arial" panose="020B0604020202020204" pitchFamily="34" charset="0"/>
                <a:cs typeface="Arial" panose="020B0604020202020204" pitchFamily="34" charset="0"/>
              </a:rPr>
              <a:t>the supply of toilets and the installation of the said </a:t>
            </a:r>
            <a:r>
              <a:rPr lang="en-US" sz="2400" dirty="0" smtClean="0">
                <a:latin typeface="Arial" panose="020B0604020202020204" pitchFamily="34" charset="0"/>
                <a:cs typeface="Arial" panose="020B0604020202020204" pitchFamily="34" charset="0"/>
              </a:rPr>
              <a:t>toilets. </a:t>
            </a:r>
          </a:p>
          <a:p>
            <a:pPr algn="just">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Forensic Report was tabled by former MEC Xasa to ADM Council in </a:t>
            </a:r>
            <a:r>
              <a:rPr lang="en-US" sz="2400" b="1" dirty="0" smtClean="0">
                <a:latin typeface="Arial" panose="020B0604020202020204" pitchFamily="34" charset="0"/>
                <a:cs typeface="Arial" panose="020B0604020202020204" pitchFamily="34" charset="0"/>
              </a:rPr>
              <a:t>2017</a:t>
            </a:r>
          </a:p>
          <a:p>
            <a:pPr algn="just">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 criminal case was subsequently registered in </a:t>
            </a:r>
            <a:r>
              <a:rPr lang="en-US" sz="2400" b="1" dirty="0" smtClean="0">
                <a:latin typeface="Arial" panose="020B0604020202020204" pitchFamily="34" charset="0"/>
                <a:cs typeface="Arial" panose="020B0604020202020204" pitchFamily="34" charset="0"/>
              </a:rPr>
              <a:t>2018</a:t>
            </a:r>
            <a:endParaRPr lang="en-ZA" sz="2400" b="1" dirty="0"/>
          </a:p>
          <a:p>
            <a:pPr marL="0" indent="0">
              <a:buNone/>
            </a:pPr>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11</a:t>
            </a:fld>
            <a:endParaRPr lang="en-ZA" sz="3200" dirty="0">
              <a:solidFill>
                <a:prstClr val="black">
                  <a:tint val="75000"/>
                </a:prstClr>
              </a:solidFill>
            </a:endParaRPr>
          </a:p>
        </p:txBody>
      </p:sp>
    </p:spTree>
    <p:extLst>
      <p:ext uri="{BB962C8B-B14F-4D97-AF65-F5344CB8AC3E}">
        <p14:creationId xmlns:p14="http://schemas.microsoft.com/office/powerpoint/2010/main" val="15403014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lvl="0"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kern="1200" dirty="0" smtClean="0">
                <a:solidFill>
                  <a:prstClr val="white"/>
                </a:solidFill>
                <a:latin typeface="Arial" panose="020B0604020202020204" pitchFamily="34" charset="0"/>
                <a:cs typeface="Arial" panose="020B0604020202020204" pitchFamily="34" charset="0"/>
              </a:rPr>
              <a:t>PUBLIC PROTECTOR REPORT </a:t>
            </a: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5"/>
            <a:ext cx="12074122" cy="5005625"/>
          </a:xfrm>
        </p:spPr>
        <p:txBody>
          <a:bodyPr>
            <a:normAutofit fontScale="92500" lnSpcReduction="20000"/>
          </a:bodyPr>
          <a:lstStyle/>
          <a:p>
            <a:pPr marL="285750" indent="-285750" algn="just">
              <a:buFont typeface="Arial" panose="020B0604020202020204" pitchFamily="34" charset="0"/>
              <a:buChar char="•"/>
            </a:pPr>
            <a:r>
              <a:rPr lang="en-ZA" sz="2600" dirty="0" smtClean="0">
                <a:latin typeface="Arial" panose="020B0604020202020204" pitchFamily="34" charset="0"/>
                <a:cs typeface="Arial" panose="020B0604020202020204" pitchFamily="34" charset="0"/>
              </a:rPr>
              <a:t>The Public Protector Report was tabled to ADM Council in </a:t>
            </a:r>
            <a:r>
              <a:rPr lang="en-ZA" sz="2600" b="1" dirty="0" smtClean="0">
                <a:latin typeface="Arial" panose="020B0604020202020204" pitchFamily="34" charset="0"/>
                <a:cs typeface="Arial" panose="020B0604020202020204" pitchFamily="34" charset="0"/>
              </a:rPr>
              <a:t>June 2019. </a:t>
            </a:r>
          </a:p>
          <a:p>
            <a:pPr marL="0" indent="0" algn="just">
              <a:buNone/>
            </a:pPr>
            <a:endParaRPr lang="en-ZA" sz="2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600" dirty="0" smtClean="0">
                <a:latin typeface="Arial" panose="020B0604020202020204" pitchFamily="34" charset="0"/>
                <a:cs typeface="Arial" panose="020B0604020202020204" pitchFamily="34" charset="0"/>
              </a:rPr>
              <a:t>The Public </a:t>
            </a:r>
            <a:r>
              <a:rPr lang="en-ZA" sz="2600" dirty="0">
                <a:latin typeface="Arial" panose="020B0604020202020204" pitchFamily="34" charset="0"/>
                <a:cs typeface="Arial" panose="020B0604020202020204" pitchFamily="34" charset="0"/>
              </a:rPr>
              <a:t>Protector </a:t>
            </a:r>
            <a:r>
              <a:rPr lang="en-ZA" sz="2600" dirty="0" smtClean="0">
                <a:latin typeface="Arial" panose="020B0604020202020204" pitchFamily="34" charset="0"/>
                <a:cs typeface="Arial" panose="020B0604020202020204" pitchFamily="34" charset="0"/>
              </a:rPr>
              <a:t>Report recommended, albeit irregularly, </a:t>
            </a:r>
            <a:r>
              <a:rPr lang="en-ZA" sz="2600" dirty="0">
                <a:latin typeface="Arial" panose="020B0604020202020204" pitchFamily="34" charset="0"/>
                <a:cs typeface="Arial" panose="020B0604020202020204" pitchFamily="34" charset="0"/>
              </a:rPr>
              <a:t>that </a:t>
            </a:r>
            <a:r>
              <a:rPr lang="en-ZA" sz="2600" dirty="0" smtClean="0">
                <a:latin typeface="Arial" panose="020B0604020202020204" pitchFamily="34" charset="0"/>
                <a:cs typeface="Arial" panose="020B0604020202020204" pitchFamily="34" charset="0"/>
              </a:rPr>
              <a:t>ADM </a:t>
            </a:r>
            <a:r>
              <a:rPr lang="en-ZA" sz="2600" dirty="0">
                <a:latin typeface="Arial" panose="020B0604020202020204" pitchFamily="34" charset="0"/>
                <a:cs typeface="Arial" panose="020B0604020202020204" pitchFamily="34" charset="0"/>
              </a:rPr>
              <a:t>must quantify and pay the service providers their outstanding amounts </a:t>
            </a:r>
            <a:r>
              <a:rPr lang="en-ZA" sz="2600" dirty="0" smtClean="0">
                <a:latin typeface="Arial" panose="020B0604020202020204" pitchFamily="34" charset="0"/>
                <a:cs typeface="Arial" panose="020B0604020202020204" pitchFamily="34" charset="0"/>
              </a:rPr>
              <a:t>due, where necessary. </a:t>
            </a:r>
          </a:p>
          <a:p>
            <a:pPr marL="0" indent="0" algn="just">
              <a:buNone/>
            </a:pPr>
            <a:endParaRPr lang="en-ZA" sz="2600" dirty="0" smtClean="0">
              <a:latin typeface="Arial" panose="020B0604020202020204" pitchFamily="34" charset="0"/>
              <a:cs typeface="Arial" panose="020B0604020202020204" pitchFamily="34" charset="0"/>
            </a:endParaRPr>
          </a:p>
          <a:p>
            <a:pPr lvl="0" algn="just">
              <a:lnSpc>
                <a:spcPct val="115000"/>
              </a:lnSpc>
              <a:buFont typeface="Symbol" panose="05050102010706020507" pitchFamily="18" charset="2"/>
              <a:buChar char=""/>
            </a:pPr>
            <a:r>
              <a:rPr lang="en-ZA" sz="2600" dirty="0" smtClean="0">
                <a:latin typeface="Arial" panose="020B0604020202020204" pitchFamily="34" charset="0"/>
                <a:cs typeface="Arial" panose="020B0604020202020204" pitchFamily="34" charset="0"/>
              </a:rPr>
              <a:t>ADM Council resolved that: </a:t>
            </a:r>
          </a:p>
          <a:p>
            <a:pPr lvl="1" algn="just">
              <a:lnSpc>
                <a:spcPct val="115000"/>
              </a:lnSpc>
              <a:buFont typeface="Symbol" panose="05050102010706020507" pitchFamily="18" charset="2"/>
              <a:buChar char=""/>
            </a:pPr>
            <a:r>
              <a:rPr lang="en-ZA" sz="2600" dirty="0" smtClean="0">
                <a:latin typeface="Arial" panose="020B0604020202020204" pitchFamily="34" charset="0"/>
                <a:ea typeface="Calibri" panose="020F0502020204030204" pitchFamily="34" charset="0"/>
                <a:cs typeface="Times New Roman" panose="02020603050405020304" pitchFamily="18" charset="0"/>
              </a:rPr>
              <a:t>Council </a:t>
            </a:r>
            <a:r>
              <a:rPr lang="en-ZA" sz="2600" dirty="0">
                <a:latin typeface="Arial" panose="020B0604020202020204" pitchFamily="34" charset="0"/>
                <a:ea typeface="Calibri" panose="020F0502020204030204" pitchFamily="34" charset="0"/>
                <a:cs typeface="Times New Roman" panose="02020603050405020304" pitchFamily="18" charset="0"/>
              </a:rPr>
              <a:t>notes the report of the </a:t>
            </a:r>
            <a:r>
              <a:rPr lang="en-ZA" sz="2600" dirty="0" smtClean="0">
                <a:latin typeface="Arial" panose="020B0604020202020204" pitchFamily="34" charset="0"/>
                <a:ea typeface="Calibri" panose="020F0502020204030204" pitchFamily="34" charset="0"/>
                <a:cs typeface="Times New Roman" panose="02020603050405020304" pitchFamily="18" charset="0"/>
              </a:rPr>
              <a:t>Public Protector and the </a:t>
            </a:r>
            <a:r>
              <a:rPr lang="en-ZA" sz="2600" dirty="0">
                <a:latin typeface="Arial" panose="020B0604020202020204" pitchFamily="34" charset="0"/>
                <a:ea typeface="Calibri" panose="020F0502020204030204" pitchFamily="34" charset="0"/>
                <a:cs typeface="Times New Roman" panose="02020603050405020304" pitchFamily="18" charset="0"/>
              </a:rPr>
              <a:t>Action Plan for </a:t>
            </a:r>
            <a:r>
              <a:rPr lang="en-ZA" sz="2600" dirty="0" smtClean="0">
                <a:latin typeface="Arial" panose="020B0604020202020204" pitchFamily="34" charset="0"/>
                <a:ea typeface="Calibri" panose="020F0502020204030204" pitchFamily="34" charset="0"/>
                <a:cs typeface="Times New Roman" panose="02020603050405020304" pitchFamily="18" charset="0"/>
              </a:rPr>
              <a:t>remedial action, </a:t>
            </a:r>
            <a:r>
              <a:rPr lang="en-ZA" sz="2600" dirty="0">
                <a:latin typeface="Arial" panose="020B0604020202020204" pitchFamily="34" charset="0"/>
                <a:ea typeface="Calibri" panose="020F0502020204030204" pitchFamily="34" charset="0"/>
                <a:cs typeface="Times New Roman" panose="02020603050405020304" pitchFamily="18" charset="0"/>
              </a:rPr>
              <a:t> </a:t>
            </a:r>
            <a:endParaRPr lang="en-ZA" sz="2600"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buFont typeface="Symbol" panose="05050102010706020507" pitchFamily="18" charset="2"/>
              <a:buChar char=""/>
            </a:pPr>
            <a:r>
              <a:rPr lang="en-ZA" sz="2600" dirty="0" smtClean="0">
                <a:latin typeface="Arial" panose="020B0604020202020204" pitchFamily="34" charset="0"/>
                <a:ea typeface="Calibri" panose="020F0502020204030204" pitchFamily="34" charset="0"/>
                <a:cs typeface="Times New Roman" panose="02020603050405020304" pitchFamily="18" charset="0"/>
              </a:rPr>
              <a:t>Council </a:t>
            </a:r>
            <a:r>
              <a:rPr lang="en-ZA" sz="2600" dirty="0">
                <a:latin typeface="Arial" panose="020B0604020202020204" pitchFamily="34" charset="0"/>
                <a:ea typeface="Calibri" panose="020F0502020204030204" pitchFamily="34" charset="0"/>
                <a:cs typeface="Times New Roman" panose="02020603050405020304" pitchFamily="18" charset="0"/>
              </a:rPr>
              <a:t>instructs the Municipal Manager to ensure that the remedial action is implemented as per the Public Protectors’ report, save for those findings that will be taken on review to the High </a:t>
            </a:r>
            <a:r>
              <a:rPr lang="en-ZA" sz="2600" dirty="0" smtClean="0">
                <a:latin typeface="Arial" panose="020B0604020202020204" pitchFamily="34" charset="0"/>
                <a:ea typeface="Calibri" panose="020F0502020204030204" pitchFamily="34" charset="0"/>
                <a:cs typeface="Times New Roman" panose="02020603050405020304" pitchFamily="18" charset="0"/>
              </a:rPr>
              <a:t>Court;</a:t>
            </a:r>
            <a:endParaRPr lang="en-ZA" sz="2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buFont typeface="Symbol" panose="05050102010706020507" pitchFamily="18" charset="2"/>
              <a:buChar char=""/>
            </a:pPr>
            <a:r>
              <a:rPr lang="en-ZA" sz="2600" dirty="0" smtClean="0">
                <a:latin typeface="Arial" panose="020B0604020202020204" pitchFamily="34" charset="0"/>
                <a:ea typeface="Calibri" panose="020F0502020204030204" pitchFamily="34" charset="0"/>
                <a:cs typeface="Times New Roman" panose="02020603050405020304" pitchFamily="18" charset="0"/>
              </a:rPr>
              <a:t>The </a:t>
            </a:r>
            <a:r>
              <a:rPr lang="en-ZA" sz="2600" dirty="0">
                <a:latin typeface="Arial" panose="020B0604020202020204" pitchFamily="34" charset="0"/>
                <a:ea typeface="Calibri" panose="020F0502020204030204" pitchFamily="34" charset="0"/>
                <a:cs typeface="Times New Roman" panose="02020603050405020304" pitchFamily="18" charset="0"/>
              </a:rPr>
              <a:t>Municipal Manager is authorized to institute legal proceedings to review paragraphs 7(</a:t>
            </a:r>
            <a:r>
              <a:rPr lang="en-ZA" sz="2600" dirty="0" err="1">
                <a:latin typeface="Arial" panose="020B0604020202020204" pitchFamily="34" charset="0"/>
                <a:ea typeface="Calibri" panose="020F0502020204030204" pitchFamily="34" charset="0"/>
                <a:cs typeface="Times New Roman" panose="02020603050405020304" pitchFamily="18" charset="0"/>
              </a:rPr>
              <a:t>ee</a:t>
            </a:r>
            <a:r>
              <a:rPr lang="en-ZA" sz="2600" dirty="0">
                <a:latin typeface="Arial" panose="020B0604020202020204" pitchFamily="34" charset="0"/>
                <a:ea typeface="Calibri" panose="020F0502020204030204" pitchFamily="34" charset="0"/>
                <a:cs typeface="Times New Roman" panose="02020603050405020304" pitchFamily="18" charset="0"/>
              </a:rPr>
              <a:t>) and (</a:t>
            </a:r>
            <a:r>
              <a:rPr lang="en-ZA" sz="2600" dirty="0" err="1">
                <a:latin typeface="Arial" panose="020B0604020202020204" pitchFamily="34" charset="0"/>
                <a:ea typeface="Calibri" panose="020F0502020204030204" pitchFamily="34" charset="0"/>
                <a:cs typeface="Times New Roman" panose="02020603050405020304" pitchFamily="18" charset="0"/>
              </a:rPr>
              <a:t>ff</a:t>
            </a:r>
            <a:r>
              <a:rPr lang="en-ZA" sz="2600" dirty="0">
                <a:latin typeface="Arial" panose="020B0604020202020204" pitchFamily="34" charset="0"/>
                <a:ea typeface="Calibri" panose="020F0502020204030204" pitchFamily="34" charset="0"/>
                <a:cs typeface="Times New Roman" panose="02020603050405020304" pitchFamily="18" charset="0"/>
              </a:rPr>
              <a:t>) of the Public Protectors’ report.</a:t>
            </a:r>
            <a:endParaRPr lang="en-ZA" sz="2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0" indent="0">
              <a:buNone/>
            </a:pPr>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12</a:t>
            </a:fld>
            <a:endParaRPr lang="en-ZA" sz="3200" dirty="0">
              <a:solidFill>
                <a:prstClr val="black">
                  <a:tint val="75000"/>
                </a:prstClr>
              </a:solidFill>
            </a:endParaRPr>
          </a:p>
        </p:txBody>
      </p:sp>
    </p:spTree>
    <p:extLst>
      <p:ext uri="{BB962C8B-B14F-4D97-AF65-F5344CB8AC3E}">
        <p14:creationId xmlns:p14="http://schemas.microsoft.com/office/powerpoint/2010/main" val="59126044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84089"/>
          </a:xfrm>
          <a:solidFill>
            <a:srgbClr val="002060"/>
          </a:solidFill>
        </p:spPr>
        <p:txBody>
          <a:bodyPr>
            <a:normAutofit fontScale="90000"/>
          </a:bodyPr>
          <a:lstStyle/>
          <a:p>
            <a:pPr lvl="0"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sz="4000" b="1" dirty="0" smtClean="0">
                <a:solidFill>
                  <a:schemeClr val="tx1"/>
                </a:solidFill>
                <a:latin typeface="Arial" panose="020B0604020202020204" pitchFamily="34" charset="0"/>
                <a:cs typeface="Arial" panose="020B0604020202020204" pitchFamily="34" charset="0"/>
              </a:rPr>
              <a:t/>
            </a:r>
            <a:br>
              <a:rPr lang="en-ZA" sz="4000" b="1" dirty="0" smtClean="0">
                <a:solidFill>
                  <a:schemeClr val="tx1"/>
                </a:solidFill>
                <a:latin typeface="Arial" panose="020B0604020202020204" pitchFamily="34" charset="0"/>
                <a:cs typeface="Arial" panose="020B0604020202020204" pitchFamily="34" charset="0"/>
              </a:rPr>
            </a:br>
            <a:r>
              <a:rPr lang="en-ZA" sz="4900" b="1" dirty="0" smtClean="0">
                <a:solidFill>
                  <a:schemeClr val="bg1"/>
                </a:solidFill>
                <a:latin typeface="Arial" panose="020B0604020202020204" pitchFamily="34" charset="0"/>
                <a:cs typeface="Arial" panose="020B0604020202020204" pitchFamily="34" charset="0"/>
              </a:rPr>
              <a:t>PROGRESS TO DATE</a:t>
            </a: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9554"/>
            <a:ext cx="12074122" cy="5051935"/>
          </a:xfrm>
        </p:spPr>
        <p:txBody>
          <a:bodyPr>
            <a:normAutofit/>
          </a:bodyPr>
          <a:lstStyle/>
          <a:p>
            <a:pPr>
              <a:lnSpc>
                <a:spcPct val="150000"/>
              </a:lnSpc>
              <a:spcBef>
                <a:spcPts val="0"/>
              </a:spcBef>
              <a:buSzTx/>
            </a:pPr>
            <a:r>
              <a:rPr lang="en-US" sz="2000" kern="1200" dirty="0" smtClean="0">
                <a:latin typeface="Arial" panose="020B0604020202020204" pitchFamily="34" charset="0"/>
                <a:cs typeface="Arial" panose="020B0604020202020204" pitchFamily="34" charset="0"/>
              </a:rPr>
              <a:t>The </a:t>
            </a:r>
            <a:r>
              <a:rPr lang="en-US" sz="2000" b="1" kern="1200" dirty="0">
                <a:latin typeface="Arial" panose="020B0604020202020204" pitchFamily="34" charset="0"/>
                <a:cs typeface="Arial" panose="020B0604020202020204" pitchFamily="34" charset="0"/>
              </a:rPr>
              <a:t>ADM has taken the aforementioned PP remedial action on review</a:t>
            </a:r>
            <a:r>
              <a:rPr lang="en-US" sz="2000" kern="1200" dirty="0">
                <a:latin typeface="Arial" panose="020B0604020202020204" pitchFamily="34" charset="0"/>
                <a:cs typeface="Arial" panose="020B0604020202020204" pitchFamily="34" charset="0"/>
              </a:rPr>
              <a:t>, which matter will be heard later this year, given that the ADM does not owe the service providers any monies as no contract was entered into between </a:t>
            </a:r>
            <a:r>
              <a:rPr lang="en-US" sz="2000" kern="1200" dirty="0" smtClean="0">
                <a:latin typeface="Arial" panose="020B0604020202020204" pitchFamily="34" charset="0"/>
                <a:cs typeface="Arial" panose="020B0604020202020204" pitchFamily="34" charset="0"/>
              </a:rPr>
              <a:t>ADM </a:t>
            </a:r>
            <a:r>
              <a:rPr lang="en-US" sz="2000" kern="1200" dirty="0">
                <a:latin typeface="Arial" panose="020B0604020202020204" pitchFamily="34" charset="0"/>
                <a:cs typeface="Arial" panose="020B0604020202020204" pitchFamily="34" charset="0"/>
              </a:rPr>
              <a:t>and the service providers, and based on the fact that Siyenza entered into separate contracts with the different service providers; and given the fact that the ADM received value for money.</a:t>
            </a:r>
            <a:endParaRPr lang="en-ZA" sz="2000" kern="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000" b="1" dirty="0">
                <a:latin typeface="Arial" panose="020B0604020202020204" pitchFamily="34" charset="0"/>
                <a:cs typeface="Arial" panose="020B0604020202020204" pitchFamily="34" charset="0"/>
              </a:rPr>
              <a:t>Review of SCM policy </a:t>
            </a:r>
            <a:r>
              <a:rPr lang="en-ZA" sz="2000" dirty="0">
                <a:latin typeface="Arial" panose="020B0604020202020204" pitchFamily="34" charset="0"/>
                <a:cs typeface="Arial" panose="020B0604020202020204" pitchFamily="34" charset="0"/>
              </a:rPr>
              <a:t>to ensure the future procurement in terms of Regulation 32 are done within regulations and compliance requirements. </a:t>
            </a:r>
          </a:p>
          <a:p>
            <a:pPr marL="285750" indent="-285750" algn="just">
              <a:buFont typeface="Arial" panose="020B0604020202020204" pitchFamily="34" charset="0"/>
              <a:buChar char="•"/>
            </a:pPr>
            <a:r>
              <a:rPr lang="en-ZA" sz="2000" dirty="0">
                <a:latin typeface="Arial" panose="020B0604020202020204" pitchFamily="34" charset="0"/>
                <a:cs typeface="Arial" panose="020B0604020202020204" pitchFamily="34" charset="0"/>
              </a:rPr>
              <a:t>All </a:t>
            </a:r>
            <a:r>
              <a:rPr lang="en-ZA" sz="2000" b="1" dirty="0">
                <a:latin typeface="Arial" panose="020B0604020202020204" pitchFamily="34" charset="0"/>
                <a:cs typeface="Arial" panose="020B0604020202020204" pitchFamily="34" charset="0"/>
              </a:rPr>
              <a:t>relevant officials were workshopped on the reviewed SCM policy</a:t>
            </a:r>
          </a:p>
          <a:p>
            <a:pPr marL="0" indent="0">
              <a:buNone/>
            </a:pPr>
            <a:endParaRPr lang="en-ZA" sz="2800" b="1"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13</a:t>
            </a:fld>
            <a:endParaRPr lang="en-ZA" sz="3200" dirty="0">
              <a:solidFill>
                <a:prstClr val="black">
                  <a:tint val="75000"/>
                </a:prstClr>
              </a:solidFill>
            </a:endParaRPr>
          </a:p>
        </p:txBody>
      </p:sp>
    </p:spTree>
    <p:extLst>
      <p:ext uri="{BB962C8B-B14F-4D97-AF65-F5344CB8AC3E}">
        <p14:creationId xmlns:p14="http://schemas.microsoft.com/office/powerpoint/2010/main" val="129730120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84089"/>
          </a:xfrm>
          <a:solidFill>
            <a:srgbClr val="002060"/>
          </a:solidFill>
        </p:spPr>
        <p:txBody>
          <a:bodyPr>
            <a:normAutofit fontScale="90000"/>
          </a:bodyPr>
          <a:lstStyle/>
          <a:p>
            <a:pPr lvl="0"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sz="4000" b="1" dirty="0" smtClean="0">
                <a:solidFill>
                  <a:schemeClr val="tx1"/>
                </a:solidFill>
                <a:latin typeface="Arial" panose="020B0604020202020204" pitchFamily="34" charset="0"/>
                <a:cs typeface="Arial" panose="020B0604020202020204" pitchFamily="34" charset="0"/>
              </a:rPr>
              <a:t/>
            </a:r>
            <a:br>
              <a:rPr lang="en-ZA" sz="4000" b="1" dirty="0" smtClean="0">
                <a:solidFill>
                  <a:schemeClr val="tx1"/>
                </a:solidFill>
                <a:latin typeface="Arial" panose="020B0604020202020204" pitchFamily="34" charset="0"/>
                <a:cs typeface="Arial" panose="020B0604020202020204" pitchFamily="34" charset="0"/>
              </a:rPr>
            </a:br>
            <a:r>
              <a:rPr lang="en-ZA" sz="4900" b="1" dirty="0" smtClean="0">
                <a:solidFill>
                  <a:schemeClr val="bg1"/>
                </a:solidFill>
                <a:latin typeface="Arial" panose="020B0604020202020204" pitchFamily="34" charset="0"/>
                <a:cs typeface="Arial" panose="020B0604020202020204" pitchFamily="34" charset="0"/>
              </a:rPr>
              <a:t>PROGRESS TO DATE</a:t>
            </a: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9554"/>
            <a:ext cx="12074122" cy="5051935"/>
          </a:xfrm>
        </p:spPr>
        <p:txBody>
          <a:bodyPr>
            <a:normAutofit lnSpcReduction="10000"/>
          </a:bodyPr>
          <a:lstStyle/>
          <a:p>
            <a:pPr marL="285750" indent="-285750" algn="just">
              <a:buFont typeface="Arial" panose="020B0604020202020204" pitchFamily="34" charset="0"/>
              <a:buChar char="•"/>
            </a:pPr>
            <a:r>
              <a:rPr lang="en-ZA" sz="2800" b="1" dirty="0">
                <a:latin typeface="Arial" panose="020B0604020202020204" pitchFamily="34" charset="0"/>
                <a:cs typeface="Arial" panose="020B0604020202020204" pitchFamily="34" charset="0"/>
              </a:rPr>
              <a:t>Consequence Management: </a:t>
            </a:r>
          </a:p>
          <a:p>
            <a:pPr lvl="1" algn="just"/>
            <a:r>
              <a:rPr lang="en-ZA" sz="2800" dirty="0">
                <a:latin typeface="Arial" panose="020B0604020202020204" pitchFamily="34" charset="0"/>
                <a:cs typeface="Arial" panose="020B0604020202020204" pitchFamily="34" charset="0"/>
              </a:rPr>
              <a:t>Senior Manager Legal Services was suspended and subsequently resigned </a:t>
            </a:r>
          </a:p>
          <a:p>
            <a:pPr lvl="1" algn="just"/>
            <a:r>
              <a:rPr lang="en-ZA" sz="2800" dirty="0">
                <a:latin typeface="Arial" panose="020B0604020202020204" pitchFamily="34" charset="0"/>
                <a:cs typeface="Arial" panose="020B0604020202020204" pitchFamily="34" charset="0"/>
              </a:rPr>
              <a:t>General Manager Supply Chain was suspended and subsequently resigned </a:t>
            </a:r>
          </a:p>
          <a:p>
            <a:pPr lvl="1" algn="just"/>
            <a:r>
              <a:rPr lang="en-ZA" sz="2800" dirty="0">
                <a:latin typeface="Arial" panose="020B0604020202020204" pitchFamily="34" charset="0"/>
                <a:cs typeface="Arial" panose="020B0604020202020204" pitchFamily="34" charset="0"/>
              </a:rPr>
              <a:t>Matter was reported to the Directorate for Priority Crime Investigation and Asset Forfeiture. </a:t>
            </a:r>
          </a:p>
          <a:p>
            <a:pPr lvl="1" algn="just"/>
            <a:r>
              <a:rPr lang="en-ZA" sz="2800" dirty="0">
                <a:latin typeface="Arial" panose="020B0604020202020204" pitchFamily="34" charset="0"/>
                <a:cs typeface="Arial" panose="020B0604020202020204" pitchFamily="34" charset="0"/>
              </a:rPr>
              <a:t>Arrest were made of the former Municipal Manager, former CFO, former Director for Enginnering Services and former Director of Corporate Services</a:t>
            </a:r>
          </a:p>
          <a:p>
            <a:pPr lvl="1" algn="just"/>
            <a:r>
              <a:rPr lang="en-ZA" sz="2800" dirty="0">
                <a:latin typeface="Arial" panose="020B0604020202020204" pitchFamily="34" charset="0"/>
                <a:cs typeface="Arial" panose="020B0604020202020204" pitchFamily="34" charset="0"/>
              </a:rPr>
              <a:t>The Court Case is currently underway, with two sessions already held.</a:t>
            </a:r>
          </a:p>
          <a:p>
            <a:pPr marL="0" indent="0">
              <a:buNone/>
            </a:pPr>
            <a:endParaRPr lang="en-ZA" sz="2800" b="1"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14</a:t>
            </a:fld>
            <a:endParaRPr lang="en-ZA" sz="3200" dirty="0">
              <a:solidFill>
                <a:prstClr val="black">
                  <a:tint val="75000"/>
                </a:prstClr>
              </a:solidFill>
            </a:endParaRPr>
          </a:p>
        </p:txBody>
      </p:sp>
    </p:spTree>
    <p:extLst>
      <p:ext uri="{BB962C8B-B14F-4D97-AF65-F5344CB8AC3E}">
        <p14:creationId xmlns:p14="http://schemas.microsoft.com/office/powerpoint/2010/main" val="163227742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84089"/>
          </a:xfrm>
          <a:solidFill>
            <a:srgbClr val="002060"/>
          </a:solidFill>
        </p:spPr>
        <p:txBody>
          <a:bodyPr>
            <a:normAutofit fontScale="90000"/>
          </a:bodyPr>
          <a:lstStyle/>
          <a:p>
            <a:pPr lvl="0"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sz="4000" b="1" dirty="0" smtClean="0">
                <a:solidFill>
                  <a:schemeClr val="tx1"/>
                </a:solidFill>
                <a:latin typeface="Arial" panose="020B0604020202020204" pitchFamily="34" charset="0"/>
                <a:cs typeface="Arial" panose="020B0604020202020204" pitchFamily="34" charset="0"/>
              </a:rPr>
              <a:t/>
            </a:r>
            <a:br>
              <a:rPr lang="en-ZA" sz="4000" b="1" dirty="0" smtClean="0">
                <a:solidFill>
                  <a:schemeClr val="tx1"/>
                </a:solidFill>
                <a:latin typeface="Arial" panose="020B0604020202020204" pitchFamily="34" charset="0"/>
                <a:cs typeface="Arial" panose="020B0604020202020204" pitchFamily="34" charset="0"/>
              </a:rPr>
            </a:br>
            <a:r>
              <a:rPr lang="en-ZA" sz="4900" b="1" dirty="0" smtClean="0">
                <a:solidFill>
                  <a:schemeClr val="bg1"/>
                </a:solidFill>
                <a:latin typeface="Arial" panose="020B0604020202020204" pitchFamily="34" charset="0"/>
                <a:cs typeface="Arial" panose="020B0604020202020204" pitchFamily="34" charset="0"/>
              </a:rPr>
              <a:t>PROGRESS TO DATE</a:t>
            </a: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sz="3000" b="1" kern="1200" dirty="0">
                <a:solidFill>
                  <a:prstClr val="white"/>
                </a:solidFill>
                <a:latin typeface="Arial" panose="020B0604020202020204" pitchFamily="34" charset="0"/>
                <a:cs typeface="Arial" panose="020B0604020202020204" pitchFamily="34" charset="0"/>
              </a:rPr>
              <a:t/>
            </a:r>
            <a:br>
              <a:rPr lang="en-ZA" sz="3000" b="1" kern="1200" dirty="0">
                <a:solidFill>
                  <a:prstClr val="white"/>
                </a:solidFill>
                <a:latin typeface="Arial" panose="020B0604020202020204" pitchFamily="34" charset="0"/>
                <a:cs typeface="Arial" panose="020B0604020202020204" pitchFamily="34" charset="0"/>
              </a:rPr>
            </a:b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9554"/>
            <a:ext cx="12074122" cy="5051935"/>
          </a:xfrm>
        </p:spPr>
        <p:txBody>
          <a:bodyPr>
            <a:normAutofit/>
          </a:bodyPr>
          <a:lstStyle/>
          <a:p>
            <a:r>
              <a:rPr lang="en-US" sz="2800" dirty="0">
                <a:latin typeface="Arial" panose="020B0604020202020204" pitchFamily="34" charset="0"/>
                <a:cs typeface="Arial" panose="020B0604020202020204" pitchFamily="34" charset="0"/>
              </a:rPr>
              <a:t>Rocla, </a:t>
            </a:r>
            <a:r>
              <a:rPr lang="en-US" sz="2800" dirty="0" err="1" smtClean="0">
                <a:latin typeface="Arial" panose="020B0604020202020204" pitchFamily="34" charset="0"/>
                <a:cs typeface="Arial" panose="020B0604020202020204" pitchFamily="34" charset="0"/>
              </a:rPr>
              <a:t>Concretex</a:t>
            </a:r>
            <a:r>
              <a:rPr lang="en-US" sz="2800" dirty="0" smtClean="0">
                <a:latin typeface="Arial" panose="020B0604020202020204" pitchFamily="34" charset="0"/>
                <a:cs typeface="Arial" panose="020B0604020202020204" pitchFamily="34" charset="0"/>
              </a:rPr>
              <a:t> and Izwelwethu </a:t>
            </a:r>
            <a:r>
              <a:rPr lang="en-US" sz="2800" dirty="0">
                <a:latin typeface="Arial" panose="020B0604020202020204" pitchFamily="34" charset="0"/>
                <a:cs typeface="Arial" panose="020B0604020202020204" pitchFamily="34" charset="0"/>
              </a:rPr>
              <a:t>Cemforce </a:t>
            </a:r>
            <a:r>
              <a:rPr lang="en-US" sz="2800" dirty="0" smtClean="0">
                <a:latin typeface="Arial" panose="020B0604020202020204" pitchFamily="34" charset="0"/>
                <a:cs typeface="Arial" panose="020B0604020202020204" pitchFamily="34" charset="0"/>
              </a:rPr>
              <a:t>have </a:t>
            </a:r>
            <a:r>
              <a:rPr lang="en-US" sz="2800" dirty="0">
                <a:latin typeface="Arial" panose="020B0604020202020204" pitchFamily="34" charset="0"/>
                <a:cs typeface="Arial" panose="020B0604020202020204" pitchFamily="34" charset="0"/>
              </a:rPr>
              <a:t>lodged a court process on the claim of </a:t>
            </a:r>
            <a:r>
              <a:rPr lang="en-US" sz="2800" b="1" dirty="0">
                <a:solidFill>
                  <a:srgbClr val="FF0000"/>
                </a:solidFill>
                <a:latin typeface="Arial" panose="020B0604020202020204" pitchFamily="34" charset="0"/>
                <a:cs typeface="Arial" panose="020B0604020202020204" pitchFamily="34" charset="0"/>
              </a:rPr>
              <a:t>R110m</a:t>
            </a:r>
            <a:r>
              <a:rPr lang="en-US" sz="2800" dirty="0">
                <a:latin typeface="Arial" panose="020B0604020202020204" pitchFamily="34" charset="0"/>
                <a:cs typeface="Arial" panose="020B0604020202020204" pitchFamily="34" charset="0"/>
              </a:rPr>
              <a:t> by for the supply of toilets and the installation of the said toilets against ADM: </a:t>
            </a:r>
            <a:endParaRPr lang="en-US" sz="2800" dirty="0" smtClean="0">
              <a:latin typeface="Arial" panose="020B0604020202020204" pitchFamily="34" charset="0"/>
              <a:cs typeface="Arial" panose="020B0604020202020204" pitchFamily="34" charset="0"/>
            </a:endParaRPr>
          </a:p>
          <a:p>
            <a:pPr lvl="1"/>
            <a:r>
              <a:rPr lang="en-ZA" sz="2800" dirty="0" smtClean="0">
                <a:latin typeface="Arial" panose="020B0604020202020204" pitchFamily="34" charset="0"/>
                <a:cs typeface="Arial" panose="020B0604020202020204" pitchFamily="34" charset="0"/>
              </a:rPr>
              <a:t>Having </a:t>
            </a:r>
            <a:r>
              <a:rPr lang="en-ZA" sz="2800" dirty="0">
                <a:latin typeface="Arial" panose="020B0604020202020204" pitchFamily="34" charset="0"/>
                <a:cs typeface="Arial" panose="020B0604020202020204" pitchFamily="34" charset="0"/>
              </a:rPr>
              <a:t>obtained legal advice, ADM </a:t>
            </a:r>
            <a:r>
              <a:rPr lang="en-ZA" sz="2800" dirty="0" smtClean="0">
                <a:latin typeface="Arial" panose="020B0604020202020204" pitchFamily="34" charset="0"/>
                <a:cs typeface="Arial" panose="020B0604020202020204" pitchFamily="34" charset="0"/>
              </a:rPr>
              <a:t>is </a:t>
            </a:r>
            <a:r>
              <a:rPr lang="en-ZA" sz="2800" dirty="0">
                <a:latin typeface="Arial" panose="020B0604020202020204" pitchFamily="34" charset="0"/>
                <a:cs typeface="Arial" panose="020B0604020202020204" pitchFamily="34" charset="0"/>
              </a:rPr>
              <a:t>not liable for the outstanding debt of the abovementioned service providers as there was no contractual </a:t>
            </a:r>
            <a:r>
              <a:rPr lang="en-ZA" sz="2800" dirty="0" smtClean="0">
                <a:latin typeface="Arial" panose="020B0604020202020204" pitchFamily="34" charset="0"/>
                <a:cs typeface="Arial" panose="020B0604020202020204" pitchFamily="34" charset="0"/>
              </a:rPr>
              <a:t>obligation between ADM and the service providers. </a:t>
            </a:r>
          </a:p>
          <a:p>
            <a:pPr lvl="1"/>
            <a:r>
              <a:rPr lang="en-ZA" sz="2800" dirty="0" smtClean="0">
                <a:latin typeface="Arial" panose="020B0604020202020204" pitchFamily="34" charset="0"/>
                <a:cs typeface="Arial" panose="020B0604020202020204" pitchFamily="34" charset="0"/>
              </a:rPr>
              <a:t>In addition, ADM </a:t>
            </a:r>
            <a:r>
              <a:rPr lang="en-ZA" sz="2800" dirty="0">
                <a:latin typeface="Arial" panose="020B0604020202020204" pitchFamily="34" charset="0"/>
                <a:cs typeface="Arial" panose="020B0604020202020204" pitchFamily="34" charset="0"/>
              </a:rPr>
              <a:t>had received value for money in the number of toilets built and supplied by Siyenza</a:t>
            </a:r>
            <a:endParaRPr lang="en-US" sz="2800" dirty="0">
              <a:latin typeface="Arial" panose="020B0604020202020204" pitchFamily="34" charset="0"/>
              <a:cs typeface="Arial" panose="020B0604020202020204" pitchFamily="34" charset="0"/>
            </a:endParaRPr>
          </a:p>
          <a:p>
            <a:pPr marL="0" indent="0">
              <a:buNone/>
            </a:pPr>
            <a:endParaRPr lang="en-ZA" sz="2800" b="1"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15</a:t>
            </a:fld>
            <a:endParaRPr lang="en-ZA" sz="3200" dirty="0">
              <a:solidFill>
                <a:prstClr val="black">
                  <a:tint val="75000"/>
                </a:prstClr>
              </a:solidFill>
            </a:endParaRPr>
          </a:p>
        </p:txBody>
      </p:sp>
    </p:spTree>
    <p:extLst>
      <p:ext uri="{BB962C8B-B14F-4D97-AF65-F5344CB8AC3E}">
        <p14:creationId xmlns:p14="http://schemas.microsoft.com/office/powerpoint/2010/main" val="2656613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5561" y="1052736"/>
            <a:ext cx="7262943" cy="2664296"/>
          </a:xfrm>
          <a:prstGeom prst="rect">
            <a:avLst/>
          </a:prstGeom>
        </p:spPr>
      </p:pic>
      <p:sp>
        <p:nvSpPr>
          <p:cNvPr id="9" name="Subtitle 8"/>
          <p:cNvSpPr>
            <a:spLocks noGrp="1"/>
          </p:cNvSpPr>
          <p:nvPr>
            <p:ph type="subTitle" idx="1"/>
          </p:nvPr>
        </p:nvSpPr>
        <p:spPr/>
        <p:txBody>
          <a:bodyPr/>
          <a:lstStyle/>
          <a:p>
            <a:endParaRPr lang="en-ZA" dirty="0" smtClean="0"/>
          </a:p>
          <a:p>
            <a:r>
              <a:rPr lang="en-ZA" sz="3600" dirty="0">
                <a:latin typeface="Bahnschrift SemiBold Condensed" panose="020B0502040204020203" pitchFamily="34" charset="0"/>
              </a:rPr>
              <a:t>“</a:t>
            </a:r>
            <a:r>
              <a:rPr lang="en-ZA" sz="3600" b="1" dirty="0">
                <a:solidFill>
                  <a:srgbClr val="004A21"/>
                </a:solidFill>
                <a:latin typeface="Bahnschrift SemiBold Condensed" panose="020B0502040204020203" pitchFamily="34" charset="0"/>
              </a:rPr>
              <a:t>Bringing ADM Back To Its Former Glory”</a:t>
            </a:r>
          </a:p>
        </p:txBody>
      </p:sp>
    </p:spTree>
    <p:extLst>
      <p:ext uri="{BB962C8B-B14F-4D97-AF65-F5344CB8AC3E}">
        <p14:creationId xmlns:p14="http://schemas.microsoft.com/office/powerpoint/2010/main" val="135860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52" y="52957"/>
            <a:ext cx="10363200" cy="1143000"/>
          </a:xfrm>
        </p:spPr>
        <p:txBody>
          <a:bodyPr/>
          <a:lstStyle/>
          <a:p>
            <a:pPr algn="l"/>
            <a:r>
              <a:rPr lang="en-ZA" b="1" dirty="0" smtClean="0"/>
              <a:t>CONTENT </a:t>
            </a:r>
            <a:endParaRPr lang="en-ZA" b="1" dirty="0"/>
          </a:p>
        </p:txBody>
      </p:sp>
      <p:sp>
        <p:nvSpPr>
          <p:cNvPr id="5" name="Text Placeholder 4"/>
          <p:cNvSpPr>
            <a:spLocks noGrp="1"/>
          </p:cNvSpPr>
          <p:nvPr>
            <p:ph type="body" idx="1"/>
          </p:nvPr>
        </p:nvSpPr>
        <p:spPr>
          <a:xfrm>
            <a:off x="137196" y="1155948"/>
            <a:ext cx="11516088" cy="5239535"/>
          </a:xfrm>
        </p:spPr>
        <p:txBody>
          <a:bodyPr>
            <a:noAutofit/>
          </a:bodyPr>
          <a:lstStyle/>
          <a:p>
            <a:r>
              <a:rPr lang="en-ZA" b="1" dirty="0" smtClean="0"/>
              <a:t>BACKGROUND </a:t>
            </a:r>
          </a:p>
          <a:p>
            <a:r>
              <a:rPr lang="en-ZA" b="1" dirty="0" smtClean="0"/>
              <a:t>SIYENZA CONTRACT TIMELINE</a:t>
            </a:r>
          </a:p>
          <a:p>
            <a:r>
              <a:rPr lang="en-ZA" b="1" dirty="0" smtClean="0"/>
              <a:t>PROGRESS ON PUBLIC PROTECTOR RECOMMENDATIONS IMPLEMENTATION </a:t>
            </a:r>
          </a:p>
        </p:txBody>
      </p:sp>
      <p:sp>
        <p:nvSpPr>
          <p:cNvPr id="2" name="Slide Number Placeholder 1"/>
          <p:cNvSpPr>
            <a:spLocks noGrp="1"/>
          </p:cNvSpPr>
          <p:nvPr>
            <p:ph type="sldNum" sz="quarter" idx="2"/>
          </p:nvPr>
        </p:nvSpPr>
        <p:spPr/>
        <p:txBody>
          <a:bodyPr/>
          <a:lstStyle/>
          <a:p>
            <a:fld id="{86CB4B4D-7CA3-9044-876B-883B54F8677D}" type="slidenum">
              <a:rPr lang="en-ZA" smtClean="0"/>
              <a:pPr/>
              <a:t>2</a:t>
            </a:fld>
            <a:endParaRPr lang="en-ZA" dirty="0"/>
          </a:p>
        </p:txBody>
      </p:sp>
    </p:spTree>
    <p:extLst>
      <p:ext uri="{BB962C8B-B14F-4D97-AF65-F5344CB8AC3E}">
        <p14:creationId xmlns:p14="http://schemas.microsoft.com/office/powerpoint/2010/main" val="266719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143000"/>
          </a:xfrm>
          <a:solidFill>
            <a:srgbClr val="002060"/>
          </a:solidFill>
        </p:spPr>
        <p:txBody>
          <a:bodyPr/>
          <a:lstStyle/>
          <a:p>
            <a:pPr algn="l"/>
            <a:r>
              <a:rPr lang="en-ZA" b="1" dirty="0" smtClean="0">
                <a:solidFill>
                  <a:schemeClr val="bg1"/>
                </a:solidFill>
              </a:rPr>
              <a:t>BACKGROUND: POWERS AND FUNCTION  </a:t>
            </a:r>
            <a:endParaRPr lang="en-ZA" b="1" dirty="0">
              <a:solidFill>
                <a:schemeClr val="bg1"/>
              </a:solidFill>
            </a:endParaRPr>
          </a:p>
        </p:txBody>
      </p:sp>
      <p:sp>
        <p:nvSpPr>
          <p:cNvPr id="6" name="Text Placeholder 5"/>
          <p:cNvSpPr>
            <a:spLocks noGrp="1"/>
          </p:cNvSpPr>
          <p:nvPr>
            <p:ph type="body" idx="1"/>
          </p:nvPr>
        </p:nvSpPr>
        <p:spPr>
          <a:xfrm>
            <a:off x="80830" y="1208253"/>
            <a:ext cx="11235501" cy="4439809"/>
          </a:xfrm>
        </p:spPr>
        <p:txBody>
          <a:bodyPr>
            <a:normAutofit fontScale="70000" lnSpcReduction="20000"/>
          </a:bodyPr>
          <a:lstStyle/>
          <a:p>
            <a:pPr lvl="0" eaLnBrk="0" fontAlgn="base" hangingPunct="0">
              <a:spcBef>
                <a:spcPct val="20000"/>
              </a:spcBef>
              <a:spcAft>
                <a:spcPct val="0"/>
              </a:spcAft>
              <a:buSzTx/>
              <a:defRPr/>
            </a:pPr>
            <a:r>
              <a:rPr lang="en-ZA" sz="3400" b="1" dirty="0" smtClean="0">
                <a:solidFill>
                  <a:srgbClr val="FF0000"/>
                </a:solidFill>
                <a:ea typeface="ＭＳ Ｐゴシック"/>
                <a:cs typeface="Calibri"/>
              </a:rPr>
              <a:t>WATER AND SANITATION;</a:t>
            </a:r>
          </a:p>
          <a:p>
            <a:pPr lvl="0" eaLnBrk="0" fontAlgn="base" hangingPunct="0">
              <a:spcBef>
                <a:spcPct val="20000"/>
              </a:spcBef>
              <a:spcAft>
                <a:spcPct val="0"/>
              </a:spcAft>
              <a:buSzTx/>
              <a:defRPr/>
            </a:pPr>
            <a:endParaRPr lang="en-ZA" sz="2300" dirty="0">
              <a:ea typeface="ＭＳ Ｐゴシック"/>
              <a:cs typeface="Calibri"/>
            </a:endParaRPr>
          </a:p>
          <a:p>
            <a:pPr lvl="0" eaLnBrk="0" fontAlgn="base" hangingPunct="0">
              <a:spcBef>
                <a:spcPct val="20000"/>
              </a:spcBef>
              <a:spcAft>
                <a:spcPct val="0"/>
              </a:spcAft>
              <a:buSzTx/>
              <a:defRPr/>
            </a:pPr>
            <a:r>
              <a:rPr lang="en-ZA" sz="2300" dirty="0">
                <a:ea typeface="ＭＳ Ｐゴシック"/>
                <a:cs typeface="Calibri"/>
              </a:rPr>
              <a:t>Municipal Health Services;</a:t>
            </a:r>
          </a:p>
          <a:p>
            <a:pPr lvl="0" eaLnBrk="0" fontAlgn="base" hangingPunct="0">
              <a:spcBef>
                <a:spcPct val="20000"/>
              </a:spcBef>
              <a:spcAft>
                <a:spcPct val="0"/>
              </a:spcAft>
              <a:buSzTx/>
              <a:defRPr/>
            </a:pPr>
            <a:endParaRPr lang="en-ZA" sz="2300" dirty="0">
              <a:ea typeface="ＭＳ Ｐゴシック"/>
              <a:cs typeface="Calibri"/>
            </a:endParaRPr>
          </a:p>
          <a:p>
            <a:pPr lvl="0" eaLnBrk="0" fontAlgn="base" hangingPunct="0">
              <a:spcBef>
                <a:spcPct val="20000"/>
              </a:spcBef>
              <a:spcAft>
                <a:spcPct val="0"/>
              </a:spcAft>
              <a:buSzTx/>
              <a:defRPr/>
            </a:pPr>
            <a:r>
              <a:rPr lang="en-ZA" sz="2300" dirty="0">
                <a:ea typeface="ＭＳ Ｐゴシック"/>
                <a:cs typeface="Calibri"/>
              </a:rPr>
              <a:t>Integrated Development Planning for the district as a whole;</a:t>
            </a:r>
          </a:p>
          <a:p>
            <a:pPr marL="0" lvl="0" indent="0" eaLnBrk="0" fontAlgn="base" hangingPunct="0">
              <a:spcBef>
                <a:spcPct val="20000"/>
              </a:spcBef>
              <a:spcAft>
                <a:spcPct val="0"/>
              </a:spcAft>
              <a:buSzTx/>
              <a:buNone/>
              <a:defRPr/>
            </a:pPr>
            <a:endParaRPr lang="en-ZA" sz="2300" dirty="0">
              <a:ea typeface="ＭＳ Ｐゴシック"/>
              <a:cs typeface="Calibri"/>
            </a:endParaRPr>
          </a:p>
          <a:p>
            <a:pPr lvl="0" eaLnBrk="0" fontAlgn="base" hangingPunct="0">
              <a:spcBef>
                <a:spcPct val="20000"/>
              </a:spcBef>
              <a:spcAft>
                <a:spcPct val="0"/>
              </a:spcAft>
              <a:buSzTx/>
              <a:defRPr/>
            </a:pPr>
            <a:r>
              <a:rPr lang="en-ZA" sz="2300" dirty="0">
                <a:ea typeface="ＭＳ Ｐゴシック"/>
                <a:cs typeface="Calibri"/>
              </a:rPr>
              <a:t>Fire Fighting Services;</a:t>
            </a:r>
          </a:p>
          <a:p>
            <a:pPr marL="0" lvl="0" indent="0" eaLnBrk="0" fontAlgn="base" hangingPunct="0">
              <a:spcBef>
                <a:spcPct val="20000"/>
              </a:spcBef>
              <a:spcAft>
                <a:spcPct val="0"/>
              </a:spcAft>
              <a:buSzTx/>
              <a:buNone/>
              <a:defRPr/>
            </a:pPr>
            <a:endParaRPr lang="en-ZA" sz="2300" dirty="0">
              <a:ea typeface="ＭＳ Ｐゴシック"/>
              <a:cs typeface="Calibri"/>
            </a:endParaRPr>
          </a:p>
          <a:p>
            <a:pPr lvl="0"/>
            <a:r>
              <a:rPr lang="en-GB" sz="2300" dirty="0"/>
              <a:t>Solid waste disposal sites;</a:t>
            </a:r>
          </a:p>
          <a:p>
            <a:pPr lvl="0"/>
            <a:endParaRPr lang="en-GB" sz="2300" dirty="0"/>
          </a:p>
          <a:p>
            <a:pPr lvl="0"/>
            <a:r>
              <a:rPr lang="en-GB" sz="2300" dirty="0"/>
              <a:t>Regulation of passenger transport services;</a:t>
            </a:r>
          </a:p>
          <a:p>
            <a:pPr lvl="0"/>
            <a:endParaRPr lang="en-GB" sz="2300" dirty="0"/>
          </a:p>
          <a:p>
            <a:pPr lvl="0"/>
            <a:r>
              <a:rPr lang="en-GB" sz="2300" dirty="0"/>
              <a:t>Promotion of local tourism for the area of the district municipality;</a:t>
            </a:r>
          </a:p>
          <a:p>
            <a:pPr lvl="0"/>
            <a:endParaRPr lang="en-GB" sz="2300" dirty="0"/>
          </a:p>
          <a:p>
            <a:pPr lvl="0"/>
            <a:r>
              <a:rPr lang="en-GB" sz="2300" dirty="0"/>
              <a:t>Municipal public works in respect of any of the above </a:t>
            </a:r>
            <a:r>
              <a:rPr lang="en-GB" sz="2300" dirty="0" smtClean="0"/>
              <a:t>functions</a:t>
            </a:r>
            <a:endParaRPr lang="en-ZA"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3</a:t>
            </a:fld>
            <a:endParaRPr lang="en-ZA" dirty="0"/>
          </a:p>
        </p:txBody>
      </p:sp>
    </p:spTree>
    <p:extLst>
      <p:ext uri="{BB962C8B-B14F-4D97-AF65-F5344CB8AC3E}">
        <p14:creationId xmlns:p14="http://schemas.microsoft.com/office/powerpoint/2010/main" val="33913338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143000"/>
          </a:xfrm>
          <a:solidFill>
            <a:srgbClr val="002060"/>
          </a:solidFill>
        </p:spPr>
        <p:txBody>
          <a:bodyPr>
            <a:normAutofit/>
          </a:bodyPr>
          <a:lstStyle/>
          <a:p>
            <a:pPr algn="l"/>
            <a:r>
              <a:rPr lang="en-ZA" b="1" dirty="0" smtClean="0">
                <a:solidFill>
                  <a:schemeClr val="bg1"/>
                </a:solidFill>
              </a:rPr>
              <a:t>BACKGROUND: SANITATION FUNCTION </a:t>
            </a:r>
            <a:endParaRPr lang="en-ZA" b="1" dirty="0">
              <a:solidFill>
                <a:schemeClr val="bg1"/>
              </a:solidFill>
            </a:endParaRPr>
          </a:p>
        </p:txBody>
      </p:sp>
      <p:sp>
        <p:nvSpPr>
          <p:cNvPr id="6" name="Text Placeholder 5"/>
          <p:cNvSpPr>
            <a:spLocks noGrp="1"/>
          </p:cNvSpPr>
          <p:nvPr>
            <p:ph type="body" sz="half" idx="1"/>
          </p:nvPr>
        </p:nvSpPr>
        <p:spPr>
          <a:xfrm>
            <a:off x="-2" y="1142999"/>
            <a:ext cx="6840319" cy="4222155"/>
          </a:xfrm>
        </p:spPr>
        <p:txBody>
          <a:bodyPr>
            <a:normAutofit/>
          </a:bodyPr>
          <a:lstStyle/>
          <a:p>
            <a:r>
              <a:rPr lang="en-ZA" dirty="0" smtClean="0"/>
              <a:t>Ventilated Improved Pit (VIP) Latrine are a minimum basic level of sanitation service as per the National Standard by Department of Water and Sanitation.</a:t>
            </a:r>
          </a:p>
          <a:p>
            <a:r>
              <a:rPr lang="en-ZA" dirty="0" smtClean="0"/>
              <a:t>ADM undertakes the installation of VIP latrines through the Accelerated Sanitation Program which is funded through the Municipal Infrastructure Grant  (MIG)</a:t>
            </a:r>
          </a:p>
          <a:p>
            <a:pPr marL="0" indent="0">
              <a:buNone/>
            </a:pPr>
            <a:endParaRPr lang="en-ZA" dirty="0" smtClean="0"/>
          </a:p>
          <a:p>
            <a:pPr marL="0" indent="0">
              <a:buNone/>
            </a:pPr>
            <a:endParaRPr lang="en-ZA"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4</a:t>
            </a:fld>
            <a:endParaRPr lang="en-ZA" dirty="0"/>
          </a:p>
        </p:txBody>
      </p:sp>
      <p:pic>
        <p:nvPicPr>
          <p:cNvPr id="7" name="Picture 6"/>
          <p:cNvPicPr>
            <a:picLocks noChangeAspect="1"/>
          </p:cNvPicPr>
          <p:nvPr/>
        </p:nvPicPr>
        <p:blipFill>
          <a:blip r:embed="rId2"/>
          <a:stretch>
            <a:fillRect/>
          </a:stretch>
        </p:blipFill>
        <p:spPr>
          <a:xfrm>
            <a:off x="6884425" y="1395595"/>
            <a:ext cx="4944890" cy="3403741"/>
          </a:xfrm>
          <a:prstGeom prst="rect">
            <a:avLst/>
          </a:prstGeom>
        </p:spPr>
      </p:pic>
    </p:spTree>
    <p:extLst>
      <p:ext uri="{BB962C8B-B14F-4D97-AF65-F5344CB8AC3E}">
        <p14:creationId xmlns:p14="http://schemas.microsoft.com/office/powerpoint/2010/main" val="175931868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7B492-3FDC-5246-B089-F5601197F101}"/>
              </a:ext>
            </a:extLst>
          </p:cNvPr>
          <p:cNvSpPr txBox="1"/>
          <p:nvPr/>
        </p:nvSpPr>
        <p:spPr>
          <a:xfrm>
            <a:off x="1589" y="0"/>
            <a:ext cx="12188952" cy="769441"/>
          </a:xfrm>
          <a:prstGeom prst="rect">
            <a:avLst/>
          </a:prstGeom>
          <a:solidFill>
            <a:srgbClr val="002060"/>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SIYENZA CONTRACT TIMELINE </a:t>
            </a:r>
          </a:p>
        </p:txBody>
      </p:sp>
      <p:sp>
        <p:nvSpPr>
          <p:cNvPr id="19" name="Freeform 1">
            <a:extLst>
              <a:ext uri="{FF2B5EF4-FFF2-40B4-BE49-F238E27FC236}">
                <a16:creationId xmlns:a16="http://schemas.microsoft.com/office/drawing/2014/main" id="{88F2DCF0-F152-2947-922C-C2780FDF334A}"/>
              </a:ext>
            </a:extLst>
          </p:cNvPr>
          <p:cNvSpPr>
            <a:spLocks noChangeArrowheads="1"/>
          </p:cNvSpPr>
          <p:nvPr/>
        </p:nvSpPr>
        <p:spPr bwMode="auto">
          <a:xfrm>
            <a:off x="245784" y="824323"/>
            <a:ext cx="1271772" cy="1433834"/>
          </a:xfrm>
          <a:custGeom>
            <a:avLst/>
            <a:gdLst>
              <a:gd name="T0" fmla="*/ 1019 w 2040"/>
              <a:gd name="T1" fmla="*/ 60 h 2300"/>
              <a:gd name="T2" fmla="*/ 1019 w 2040"/>
              <a:gd name="T3" fmla="*/ 60 h 2300"/>
              <a:gd name="T4" fmla="*/ 943 w 2040"/>
              <a:gd name="T5" fmla="*/ 80 h 2300"/>
              <a:gd name="T6" fmla="*/ 127 w 2040"/>
              <a:gd name="T7" fmla="*/ 551 h 2300"/>
              <a:gd name="T8" fmla="*/ 127 w 2040"/>
              <a:gd name="T9" fmla="*/ 551 h 2300"/>
              <a:gd name="T10" fmla="*/ 50 w 2040"/>
              <a:gd name="T11" fmla="*/ 684 h 2300"/>
              <a:gd name="T12" fmla="*/ 50 w 2040"/>
              <a:gd name="T13" fmla="*/ 1624 h 2300"/>
              <a:gd name="T14" fmla="*/ 50 w 2040"/>
              <a:gd name="T15" fmla="*/ 1624 h 2300"/>
              <a:gd name="T16" fmla="*/ 127 w 2040"/>
              <a:gd name="T17" fmla="*/ 1756 h 2300"/>
              <a:gd name="T18" fmla="*/ 943 w 2040"/>
              <a:gd name="T19" fmla="*/ 2227 h 2300"/>
              <a:gd name="T20" fmla="*/ 943 w 2040"/>
              <a:gd name="T21" fmla="*/ 2227 h 2300"/>
              <a:gd name="T22" fmla="*/ 1095 w 2040"/>
              <a:gd name="T23" fmla="*/ 2227 h 2300"/>
              <a:gd name="T24" fmla="*/ 1911 w 2040"/>
              <a:gd name="T25" fmla="*/ 1756 h 2300"/>
              <a:gd name="T26" fmla="*/ 1911 w 2040"/>
              <a:gd name="T27" fmla="*/ 1756 h 2300"/>
              <a:gd name="T28" fmla="*/ 1987 w 2040"/>
              <a:gd name="T29" fmla="*/ 1624 h 2300"/>
              <a:gd name="T30" fmla="*/ 1987 w 2040"/>
              <a:gd name="T31" fmla="*/ 684 h 2300"/>
              <a:gd name="T32" fmla="*/ 1987 w 2040"/>
              <a:gd name="T33" fmla="*/ 684 h 2300"/>
              <a:gd name="T34" fmla="*/ 1911 w 2040"/>
              <a:gd name="T35" fmla="*/ 551 h 2300"/>
              <a:gd name="T36" fmla="*/ 1095 w 2040"/>
              <a:gd name="T37" fmla="*/ 80 h 2300"/>
              <a:gd name="T38" fmla="*/ 1095 w 2040"/>
              <a:gd name="T39" fmla="*/ 80 h 2300"/>
              <a:gd name="T40" fmla="*/ 1019 w 2040"/>
              <a:gd name="T41" fmla="*/ 60 h 2300"/>
              <a:gd name="T42" fmla="*/ 1019 w 2040"/>
              <a:gd name="T43" fmla="*/ 2299 h 2300"/>
              <a:gd name="T44" fmla="*/ 1019 w 2040"/>
              <a:gd name="T45" fmla="*/ 2299 h 2300"/>
              <a:gd name="T46" fmla="*/ 917 w 2040"/>
              <a:gd name="T47" fmla="*/ 2271 h 2300"/>
              <a:gd name="T48" fmla="*/ 101 w 2040"/>
              <a:gd name="T49" fmla="*/ 1800 h 2300"/>
              <a:gd name="T50" fmla="*/ 101 w 2040"/>
              <a:gd name="T51" fmla="*/ 1800 h 2300"/>
              <a:gd name="T52" fmla="*/ 0 w 2040"/>
              <a:gd name="T53" fmla="*/ 1624 h 2300"/>
              <a:gd name="T54" fmla="*/ 0 w 2040"/>
              <a:gd name="T55" fmla="*/ 684 h 2300"/>
              <a:gd name="T56" fmla="*/ 0 w 2040"/>
              <a:gd name="T57" fmla="*/ 684 h 2300"/>
              <a:gd name="T58" fmla="*/ 101 w 2040"/>
              <a:gd name="T59" fmla="*/ 507 h 2300"/>
              <a:gd name="T60" fmla="*/ 917 w 2040"/>
              <a:gd name="T61" fmla="*/ 36 h 2300"/>
              <a:gd name="T62" fmla="*/ 917 w 2040"/>
              <a:gd name="T63" fmla="*/ 36 h 2300"/>
              <a:gd name="T64" fmla="*/ 1121 w 2040"/>
              <a:gd name="T65" fmla="*/ 36 h 2300"/>
              <a:gd name="T66" fmla="*/ 1937 w 2040"/>
              <a:gd name="T67" fmla="*/ 507 h 2300"/>
              <a:gd name="T68" fmla="*/ 1937 w 2040"/>
              <a:gd name="T69" fmla="*/ 507 h 2300"/>
              <a:gd name="T70" fmla="*/ 2039 w 2040"/>
              <a:gd name="T71" fmla="*/ 684 h 2300"/>
              <a:gd name="T72" fmla="*/ 2039 w 2040"/>
              <a:gd name="T73" fmla="*/ 1624 h 2300"/>
              <a:gd name="T74" fmla="*/ 2039 w 2040"/>
              <a:gd name="T75" fmla="*/ 1624 h 2300"/>
              <a:gd name="T76" fmla="*/ 1937 w 2040"/>
              <a:gd name="T77" fmla="*/ 1800 h 2300"/>
              <a:gd name="T78" fmla="*/ 1121 w 2040"/>
              <a:gd name="T79" fmla="*/ 2271 h 2300"/>
              <a:gd name="T80" fmla="*/ 1121 w 2040"/>
              <a:gd name="T81" fmla="*/ 2271 h 2300"/>
              <a:gd name="T82" fmla="*/ 1019 w 2040"/>
              <a:gd name="T83" fmla="*/ 2299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0" h="2300">
                <a:moveTo>
                  <a:pt x="1019" y="60"/>
                </a:moveTo>
                <a:lnTo>
                  <a:pt x="1019" y="60"/>
                </a:lnTo>
                <a:cubicBezTo>
                  <a:pt x="992" y="60"/>
                  <a:pt x="966" y="66"/>
                  <a:pt x="943" y="80"/>
                </a:cubicBezTo>
                <a:lnTo>
                  <a:pt x="127" y="551"/>
                </a:lnTo>
                <a:lnTo>
                  <a:pt x="127" y="551"/>
                </a:lnTo>
                <a:cubicBezTo>
                  <a:pt x="80" y="578"/>
                  <a:pt x="50" y="629"/>
                  <a:pt x="50" y="684"/>
                </a:cubicBezTo>
                <a:lnTo>
                  <a:pt x="50" y="1624"/>
                </a:lnTo>
                <a:lnTo>
                  <a:pt x="50" y="1624"/>
                </a:lnTo>
                <a:cubicBezTo>
                  <a:pt x="50" y="1679"/>
                  <a:pt x="80" y="1730"/>
                  <a:pt x="127" y="1756"/>
                </a:cubicBezTo>
                <a:lnTo>
                  <a:pt x="943" y="2227"/>
                </a:lnTo>
                <a:lnTo>
                  <a:pt x="943" y="2227"/>
                </a:lnTo>
                <a:cubicBezTo>
                  <a:pt x="990" y="2255"/>
                  <a:pt x="1048" y="2255"/>
                  <a:pt x="1095" y="2227"/>
                </a:cubicBezTo>
                <a:lnTo>
                  <a:pt x="1911" y="1756"/>
                </a:lnTo>
                <a:lnTo>
                  <a:pt x="1911" y="1756"/>
                </a:lnTo>
                <a:cubicBezTo>
                  <a:pt x="1959" y="1730"/>
                  <a:pt x="1987" y="1679"/>
                  <a:pt x="1987" y="1624"/>
                </a:cubicBezTo>
                <a:lnTo>
                  <a:pt x="1987" y="684"/>
                </a:lnTo>
                <a:lnTo>
                  <a:pt x="1987" y="684"/>
                </a:lnTo>
                <a:cubicBezTo>
                  <a:pt x="1987" y="629"/>
                  <a:pt x="1959" y="578"/>
                  <a:pt x="1911" y="551"/>
                </a:cubicBezTo>
                <a:lnTo>
                  <a:pt x="1095" y="80"/>
                </a:lnTo>
                <a:lnTo>
                  <a:pt x="1095" y="80"/>
                </a:lnTo>
                <a:cubicBezTo>
                  <a:pt x="1072" y="66"/>
                  <a:pt x="1045" y="60"/>
                  <a:pt x="1019" y="60"/>
                </a:cubicBezTo>
                <a:close/>
                <a:moveTo>
                  <a:pt x="1019" y="2299"/>
                </a:moveTo>
                <a:lnTo>
                  <a:pt x="1019" y="2299"/>
                </a:lnTo>
                <a:cubicBezTo>
                  <a:pt x="984" y="2299"/>
                  <a:pt x="948" y="2290"/>
                  <a:pt x="917" y="2271"/>
                </a:cubicBezTo>
                <a:lnTo>
                  <a:pt x="101" y="1800"/>
                </a:lnTo>
                <a:lnTo>
                  <a:pt x="101" y="1800"/>
                </a:lnTo>
                <a:cubicBezTo>
                  <a:pt x="38" y="1764"/>
                  <a:pt x="0" y="1696"/>
                  <a:pt x="0" y="1624"/>
                </a:cubicBezTo>
                <a:lnTo>
                  <a:pt x="0" y="684"/>
                </a:lnTo>
                <a:lnTo>
                  <a:pt x="0" y="684"/>
                </a:lnTo>
                <a:cubicBezTo>
                  <a:pt x="0" y="611"/>
                  <a:pt x="38" y="543"/>
                  <a:pt x="101" y="507"/>
                </a:cubicBezTo>
                <a:lnTo>
                  <a:pt x="917" y="36"/>
                </a:lnTo>
                <a:lnTo>
                  <a:pt x="917" y="36"/>
                </a:lnTo>
                <a:cubicBezTo>
                  <a:pt x="980" y="0"/>
                  <a:pt x="1058" y="0"/>
                  <a:pt x="1121" y="36"/>
                </a:cubicBezTo>
                <a:lnTo>
                  <a:pt x="1937" y="507"/>
                </a:lnTo>
                <a:lnTo>
                  <a:pt x="1937" y="507"/>
                </a:lnTo>
                <a:cubicBezTo>
                  <a:pt x="2000" y="543"/>
                  <a:pt x="2039" y="611"/>
                  <a:pt x="2039" y="684"/>
                </a:cubicBezTo>
                <a:lnTo>
                  <a:pt x="2039" y="1624"/>
                </a:lnTo>
                <a:lnTo>
                  <a:pt x="2039" y="1624"/>
                </a:lnTo>
                <a:cubicBezTo>
                  <a:pt x="2039" y="1696"/>
                  <a:pt x="2000" y="1764"/>
                  <a:pt x="1937" y="1800"/>
                </a:cubicBezTo>
                <a:lnTo>
                  <a:pt x="1121" y="2271"/>
                </a:lnTo>
                <a:lnTo>
                  <a:pt x="1121" y="2271"/>
                </a:lnTo>
                <a:cubicBezTo>
                  <a:pt x="1089" y="2290"/>
                  <a:pt x="1054" y="2299"/>
                  <a:pt x="1019" y="2299"/>
                </a:cubicBezTo>
                <a:close/>
              </a:path>
            </a:pathLst>
          </a:custGeom>
          <a:solidFill>
            <a:srgbClr val="FF0000"/>
          </a:solidFill>
          <a:ln>
            <a:noFill/>
          </a:ln>
          <a:effectLst/>
        </p:spPr>
        <p:txBody>
          <a:bodyPr wrap="none" anchor="ctr"/>
          <a:lstStyle/>
          <a:p>
            <a:endParaRPr lang="en-US" sz="3265" dirty="0">
              <a:latin typeface="Lato Light" panose="020F0502020204030203" pitchFamily="34" charset="0"/>
            </a:endParaRPr>
          </a:p>
        </p:txBody>
      </p:sp>
      <p:sp>
        <p:nvSpPr>
          <p:cNvPr id="20" name="Freeform 2">
            <a:extLst>
              <a:ext uri="{FF2B5EF4-FFF2-40B4-BE49-F238E27FC236}">
                <a16:creationId xmlns:a16="http://schemas.microsoft.com/office/drawing/2014/main" id="{811CC4EB-A51A-314A-9BB4-D55FEFA63C92}"/>
              </a:ext>
            </a:extLst>
          </p:cNvPr>
          <p:cNvSpPr>
            <a:spLocks noChangeArrowheads="1"/>
          </p:cNvSpPr>
          <p:nvPr/>
        </p:nvSpPr>
        <p:spPr bwMode="auto">
          <a:xfrm>
            <a:off x="1705444" y="4420270"/>
            <a:ext cx="1271772" cy="1433834"/>
          </a:xfrm>
          <a:custGeom>
            <a:avLst/>
            <a:gdLst>
              <a:gd name="T0" fmla="*/ 1019 w 2040"/>
              <a:gd name="T1" fmla="*/ 60 h 2300"/>
              <a:gd name="T2" fmla="*/ 1019 w 2040"/>
              <a:gd name="T3" fmla="*/ 60 h 2300"/>
              <a:gd name="T4" fmla="*/ 943 w 2040"/>
              <a:gd name="T5" fmla="*/ 80 h 2300"/>
              <a:gd name="T6" fmla="*/ 127 w 2040"/>
              <a:gd name="T7" fmla="*/ 551 h 2300"/>
              <a:gd name="T8" fmla="*/ 127 w 2040"/>
              <a:gd name="T9" fmla="*/ 551 h 2300"/>
              <a:gd name="T10" fmla="*/ 51 w 2040"/>
              <a:gd name="T11" fmla="*/ 684 h 2300"/>
              <a:gd name="T12" fmla="*/ 51 w 2040"/>
              <a:gd name="T13" fmla="*/ 1624 h 2300"/>
              <a:gd name="T14" fmla="*/ 51 w 2040"/>
              <a:gd name="T15" fmla="*/ 1624 h 2300"/>
              <a:gd name="T16" fmla="*/ 127 w 2040"/>
              <a:gd name="T17" fmla="*/ 1756 h 2300"/>
              <a:gd name="T18" fmla="*/ 943 w 2040"/>
              <a:gd name="T19" fmla="*/ 2227 h 2300"/>
              <a:gd name="T20" fmla="*/ 943 w 2040"/>
              <a:gd name="T21" fmla="*/ 2227 h 2300"/>
              <a:gd name="T22" fmla="*/ 1096 w 2040"/>
              <a:gd name="T23" fmla="*/ 2227 h 2300"/>
              <a:gd name="T24" fmla="*/ 1911 w 2040"/>
              <a:gd name="T25" fmla="*/ 1756 h 2300"/>
              <a:gd name="T26" fmla="*/ 1911 w 2040"/>
              <a:gd name="T27" fmla="*/ 1756 h 2300"/>
              <a:gd name="T28" fmla="*/ 1988 w 2040"/>
              <a:gd name="T29" fmla="*/ 1624 h 2300"/>
              <a:gd name="T30" fmla="*/ 1988 w 2040"/>
              <a:gd name="T31" fmla="*/ 684 h 2300"/>
              <a:gd name="T32" fmla="*/ 1988 w 2040"/>
              <a:gd name="T33" fmla="*/ 684 h 2300"/>
              <a:gd name="T34" fmla="*/ 1911 w 2040"/>
              <a:gd name="T35" fmla="*/ 551 h 2300"/>
              <a:gd name="T36" fmla="*/ 1096 w 2040"/>
              <a:gd name="T37" fmla="*/ 80 h 2300"/>
              <a:gd name="T38" fmla="*/ 1096 w 2040"/>
              <a:gd name="T39" fmla="*/ 80 h 2300"/>
              <a:gd name="T40" fmla="*/ 1019 w 2040"/>
              <a:gd name="T41" fmla="*/ 60 h 2300"/>
              <a:gd name="T42" fmla="*/ 1019 w 2040"/>
              <a:gd name="T43" fmla="*/ 2299 h 2300"/>
              <a:gd name="T44" fmla="*/ 1019 w 2040"/>
              <a:gd name="T45" fmla="*/ 2299 h 2300"/>
              <a:gd name="T46" fmla="*/ 917 w 2040"/>
              <a:gd name="T47" fmla="*/ 2271 h 2300"/>
              <a:gd name="T48" fmla="*/ 101 w 2040"/>
              <a:gd name="T49" fmla="*/ 1800 h 2300"/>
              <a:gd name="T50" fmla="*/ 101 w 2040"/>
              <a:gd name="T51" fmla="*/ 1800 h 2300"/>
              <a:gd name="T52" fmla="*/ 0 w 2040"/>
              <a:gd name="T53" fmla="*/ 1624 h 2300"/>
              <a:gd name="T54" fmla="*/ 0 w 2040"/>
              <a:gd name="T55" fmla="*/ 684 h 2300"/>
              <a:gd name="T56" fmla="*/ 0 w 2040"/>
              <a:gd name="T57" fmla="*/ 684 h 2300"/>
              <a:gd name="T58" fmla="*/ 101 w 2040"/>
              <a:gd name="T59" fmla="*/ 507 h 2300"/>
              <a:gd name="T60" fmla="*/ 917 w 2040"/>
              <a:gd name="T61" fmla="*/ 36 h 2300"/>
              <a:gd name="T62" fmla="*/ 917 w 2040"/>
              <a:gd name="T63" fmla="*/ 36 h 2300"/>
              <a:gd name="T64" fmla="*/ 1121 w 2040"/>
              <a:gd name="T65" fmla="*/ 36 h 2300"/>
              <a:gd name="T66" fmla="*/ 1937 w 2040"/>
              <a:gd name="T67" fmla="*/ 507 h 2300"/>
              <a:gd name="T68" fmla="*/ 1937 w 2040"/>
              <a:gd name="T69" fmla="*/ 507 h 2300"/>
              <a:gd name="T70" fmla="*/ 2039 w 2040"/>
              <a:gd name="T71" fmla="*/ 684 h 2300"/>
              <a:gd name="T72" fmla="*/ 2039 w 2040"/>
              <a:gd name="T73" fmla="*/ 1624 h 2300"/>
              <a:gd name="T74" fmla="*/ 2039 w 2040"/>
              <a:gd name="T75" fmla="*/ 1624 h 2300"/>
              <a:gd name="T76" fmla="*/ 1937 w 2040"/>
              <a:gd name="T77" fmla="*/ 1800 h 2300"/>
              <a:gd name="T78" fmla="*/ 1121 w 2040"/>
              <a:gd name="T79" fmla="*/ 2271 h 2300"/>
              <a:gd name="T80" fmla="*/ 1121 w 2040"/>
              <a:gd name="T81" fmla="*/ 2271 h 2300"/>
              <a:gd name="T82" fmla="*/ 1019 w 2040"/>
              <a:gd name="T83" fmla="*/ 2299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0" h="2300">
                <a:moveTo>
                  <a:pt x="1019" y="60"/>
                </a:moveTo>
                <a:lnTo>
                  <a:pt x="1019" y="60"/>
                </a:lnTo>
                <a:cubicBezTo>
                  <a:pt x="992" y="60"/>
                  <a:pt x="966" y="66"/>
                  <a:pt x="943" y="80"/>
                </a:cubicBezTo>
                <a:lnTo>
                  <a:pt x="127" y="551"/>
                </a:lnTo>
                <a:lnTo>
                  <a:pt x="127" y="551"/>
                </a:lnTo>
                <a:cubicBezTo>
                  <a:pt x="80" y="578"/>
                  <a:pt x="51" y="629"/>
                  <a:pt x="51" y="684"/>
                </a:cubicBezTo>
                <a:lnTo>
                  <a:pt x="51" y="1624"/>
                </a:lnTo>
                <a:lnTo>
                  <a:pt x="51" y="1624"/>
                </a:lnTo>
                <a:cubicBezTo>
                  <a:pt x="51" y="1679"/>
                  <a:pt x="80" y="1730"/>
                  <a:pt x="127" y="1756"/>
                </a:cubicBezTo>
                <a:lnTo>
                  <a:pt x="943" y="2227"/>
                </a:lnTo>
                <a:lnTo>
                  <a:pt x="943" y="2227"/>
                </a:lnTo>
                <a:cubicBezTo>
                  <a:pt x="990" y="2255"/>
                  <a:pt x="1049" y="2255"/>
                  <a:pt x="1096" y="2227"/>
                </a:cubicBezTo>
                <a:lnTo>
                  <a:pt x="1911" y="1756"/>
                </a:lnTo>
                <a:lnTo>
                  <a:pt x="1911" y="1756"/>
                </a:lnTo>
                <a:cubicBezTo>
                  <a:pt x="1959" y="1730"/>
                  <a:pt x="1988" y="1679"/>
                  <a:pt x="1988" y="1624"/>
                </a:cubicBezTo>
                <a:lnTo>
                  <a:pt x="1988" y="684"/>
                </a:lnTo>
                <a:lnTo>
                  <a:pt x="1988" y="684"/>
                </a:lnTo>
                <a:cubicBezTo>
                  <a:pt x="1988" y="629"/>
                  <a:pt x="1959" y="578"/>
                  <a:pt x="1911" y="551"/>
                </a:cubicBezTo>
                <a:lnTo>
                  <a:pt x="1096" y="80"/>
                </a:lnTo>
                <a:lnTo>
                  <a:pt x="1096" y="80"/>
                </a:lnTo>
                <a:cubicBezTo>
                  <a:pt x="1072" y="66"/>
                  <a:pt x="1046" y="60"/>
                  <a:pt x="1019" y="60"/>
                </a:cubicBezTo>
                <a:close/>
                <a:moveTo>
                  <a:pt x="1019" y="2299"/>
                </a:moveTo>
                <a:lnTo>
                  <a:pt x="1019" y="2299"/>
                </a:lnTo>
                <a:cubicBezTo>
                  <a:pt x="984" y="2299"/>
                  <a:pt x="949" y="2290"/>
                  <a:pt x="917" y="2271"/>
                </a:cubicBezTo>
                <a:lnTo>
                  <a:pt x="101" y="1800"/>
                </a:lnTo>
                <a:lnTo>
                  <a:pt x="101" y="1800"/>
                </a:lnTo>
                <a:cubicBezTo>
                  <a:pt x="38" y="1764"/>
                  <a:pt x="0" y="1696"/>
                  <a:pt x="0" y="1624"/>
                </a:cubicBezTo>
                <a:lnTo>
                  <a:pt x="0" y="684"/>
                </a:lnTo>
                <a:lnTo>
                  <a:pt x="0" y="684"/>
                </a:lnTo>
                <a:cubicBezTo>
                  <a:pt x="0" y="611"/>
                  <a:pt x="38" y="543"/>
                  <a:pt x="101" y="507"/>
                </a:cubicBezTo>
                <a:lnTo>
                  <a:pt x="917" y="36"/>
                </a:lnTo>
                <a:lnTo>
                  <a:pt x="917" y="36"/>
                </a:lnTo>
                <a:cubicBezTo>
                  <a:pt x="980" y="0"/>
                  <a:pt x="1059" y="0"/>
                  <a:pt x="1121" y="36"/>
                </a:cubicBezTo>
                <a:lnTo>
                  <a:pt x="1937" y="507"/>
                </a:lnTo>
                <a:lnTo>
                  <a:pt x="1937" y="507"/>
                </a:lnTo>
                <a:cubicBezTo>
                  <a:pt x="2000" y="543"/>
                  <a:pt x="2039" y="611"/>
                  <a:pt x="2039" y="684"/>
                </a:cubicBezTo>
                <a:lnTo>
                  <a:pt x="2039" y="1624"/>
                </a:lnTo>
                <a:lnTo>
                  <a:pt x="2039" y="1624"/>
                </a:lnTo>
                <a:cubicBezTo>
                  <a:pt x="2039" y="1696"/>
                  <a:pt x="2000" y="1764"/>
                  <a:pt x="1937" y="1800"/>
                </a:cubicBezTo>
                <a:lnTo>
                  <a:pt x="1121" y="2271"/>
                </a:lnTo>
                <a:lnTo>
                  <a:pt x="1121" y="2271"/>
                </a:lnTo>
                <a:cubicBezTo>
                  <a:pt x="1090" y="2290"/>
                  <a:pt x="1054" y="2299"/>
                  <a:pt x="1019" y="2299"/>
                </a:cubicBezTo>
                <a:close/>
              </a:path>
            </a:pathLst>
          </a:custGeom>
          <a:solidFill>
            <a:srgbClr val="FFC000"/>
          </a:solidFill>
          <a:ln>
            <a:noFill/>
          </a:ln>
          <a:effectLst/>
        </p:spPr>
        <p:txBody>
          <a:bodyPr wrap="none" anchor="ctr"/>
          <a:lstStyle/>
          <a:p>
            <a:endParaRPr lang="en-US" sz="3265" dirty="0">
              <a:latin typeface="Lato Light" panose="020F0502020204030203" pitchFamily="34" charset="0"/>
            </a:endParaRPr>
          </a:p>
        </p:txBody>
      </p:sp>
      <p:sp>
        <p:nvSpPr>
          <p:cNvPr id="22" name="Freeform 4">
            <a:extLst>
              <a:ext uri="{FF2B5EF4-FFF2-40B4-BE49-F238E27FC236}">
                <a16:creationId xmlns:a16="http://schemas.microsoft.com/office/drawing/2014/main" id="{AAA3EB23-7F94-3A4E-8DA1-814B30FE30BF}"/>
              </a:ext>
            </a:extLst>
          </p:cNvPr>
          <p:cNvSpPr>
            <a:spLocks noChangeArrowheads="1"/>
          </p:cNvSpPr>
          <p:nvPr/>
        </p:nvSpPr>
        <p:spPr bwMode="auto">
          <a:xfrm>
            <a:off x="9734391" y="2453997"/>
            <a:ext cx="1271774" cy="1433834"/>
          </a:xfrm>
          <a:custGeom>
            <a:avLst/>
            <a:gdLst>
              <a:gd name="T0" fmla="*/ 1020 w 2041"/>
              <a:gd name="T1" fmla="*/ 61 h 2301"/>
              <a:gd name="T2" fmla="*/ 1020 w 2041"/>
              <a:gd name="T3" fmla="*/ 61 h 2301"/>
              <a:gd name="T4" fmla="*/ 944 w 2041"/>
              <a:gd name="T5" fmla="*/ 81 h 2301"/>
              <a:gd name="T6" fmla="*/ 944 w 2041"/>
              <a:gd name="T7" fmla="*/ 81 h 2301"/>
              <a:gd name="T8" fmla="*/ 128 w 2041"/>
              <a:gd name="T9" fmla="*/ 552 h 2301"/>
              <a:gd name="T10" fmla="*/ 128 w 2041"/>
              <a:gd name="T11" fmla="*/ 552 h 2301"/>
              <a:gd name="T12" fmla="*/ 51 w 2041"/>
              <a:gd name="T13" fmla="*/ 685 h 2301"/>
              <a:gd name="T14" fmla="*/ 51 w 2041"/>
              <a:gd name="T15" fmla="*/ 1625 h 2301"/>
              <a:gd name="T16" fmla="*/ 51 w 2041"/>
              <a:gd name="T17" fmla="*/ 1625 h 2301"/>
              <a:gd name="T18" fmla="*/ 128 w 2041"/>
              <a:gd name="T19" fmla="*/ 1757 h 2301"/>
              <a:gd name="T20" fmla="*/ 944 w 2041"/>
              <a:gd name="T21" fmla="*/ 2228 h 2301"/>
              <a:gd name="T22" fmla="*/ 944 w 2041"/>
              <a:gd name="T23" fmla="*/ 2228 h 2301"/>
              <a:gd name="T24" fmla="*/ 1096 w 2041"/>
              <a:gd name="T25" fmla="*/ 2228 h 2301"/>
              <a:gd name="T26" fmla="*/ 1912 w 2041"/>
              <a:gd name="T27" fmla="*/ 1757 h 2301"/>
              <a:gd name="T28" fmla="*/ 1912 w 2041"/>
              <a:gd name="T29" fmla="*/ 1757 h 2301"/>
              <a:gd name="T30" fmla="*/ 1988 w 2041"/>
              <a:gd name="T31" fmla="*/ 1625 h 2301"/>
              <a:gd name="T32" fmla="*/ 1988 w 2041"/>
              <a:gd name="T33" fmla="*/ 685 h 2301"/>
              <a:gd name="T34" fmla="*/ 1988 w 2041"/>
              <a:gd name="T35" fmla="*/ 685 h 2301"/>
              <a:gd name="T36" fmla="*/ 1912 w 2041"/>
              <a:gd name="T37" fmla="*/ 552 h 2301"/>
              <a:gd name="T38" fmla="*/ 1096 w 2041"/>
              <a:gd name="T39" fmla="*/ 81 h 2301"/>
              <a:gd name="T40" fmla="*/ 1096 w 2041"/>
              <a:gd name="T41" fmla="*/ 81 h 2301"/>
              <a:gd name="T42" fmla="*/ 1020 w 2041"/>
              <a:gd name="T43" fmla="*/ 61 h 2301"/>
              <a:gd name="T44" fmla="*/ 1020 w 2041"/>
              <a:gd name="T45" fmla="*/ 2300 h 2301"/>
              <a:gd name="T46" fmla="*/ 1020 w 2041"/>
              <a:gd name="T47" fmla="*/ 2300 h 2301"/>
              <a:gd name="T48" fmla="*/ 918 w 2041"/>
              <a:gd name="T49" fmla="*/ 2272 h 2301"/>
              <a:gd name="T50" fmla="*/ 102 w 2041"/>
              <a:gd name="T51" fmla="*/ 1801 h 2301"/>
              <a:gd name="T52" fmla="*/ 102 w 2041"/>
              <a:gd name="T53" fmla="*/ 1801 h 2301"/>
              <a:gd name="T54" fmla="*/ 0 w 2041"/>
              <a:gd name="T55" fmla="*/ 1625 h 2301"/>
              <a:gd name="T56" fmla="*/ 0 w 2041"/>
              <a:gd name="T57" fmla="*/ 685 h 2301"/>
              <a:gd name="T58" fmla="*/ 0 w 2041"/>
              <a:gd name="T59" fmla="*/ 685 h 2301"/>
              <a:gd name="T60" fmla="*/ 102 w 2041"/>
              <a:gd name="T61" fmla="*/ 508 h 2301"/>
              <a:gd name="T62" fmla="*/ 918 w 2041"/>
              <a:gd name="T63" fmla="*/ 37 h 2301"/>
              <a:gd name="T64" fmla="*/ 918 w 2041"/>
              <a:gd name="T65" fmla="*/ 37 h 2301"/>
              <a:gd name="T66" fmla="*/ 918 w 2041"/>
              <a:gd name="T67" fmla="*/ 37 h 2301"/>
              <a:gd name="T68" fmla="*/ 1122 w 2041"/>
              <a:gd name="T69" fmla="*/ 37 h 2301"/>
              <a:gd name="T70" fmla="*/ 1937 w 2041"/>
              <a:gd name="T71" fmla="*/ 508 h 2301"/>
              <a:gd name="T72" fmla="*/ 1937 w 2041"/>
              <a:gd name="T73" fmla="*/ 508 h 2301"/>
              <a:gd name="T74" fmla="*/ 2040 w 2041"/>
              <a:gd name="T75" fmla="*/ 685 h 2301"/>
              <a:gd name="T76" fmla="*/ 2040 w 2041"/>
              <a:gd name="T77" fmla="*/ 1625 h 2301"/>
              <a:gd name="T78" fmla="*/ 2040 w 2041"/>
              <a:gd name="T79" fmla="*/ 1625 h 2301"/>
              <a:gd name="T80" fmla="*/ 1937 w 2041"/>
              <a:gd name="T81" fmla="*/ 1801 h 2301"/>
              <a:gd name="T82" fmla="*/ 1122 w 2041"/>
              <a:gd name="T83" fmla="*/ 2272 h 2301"/>
              <a:gd name="T84" fmla="*/ 1122 w 2041"/>
              <a:gd name="T85" fmla="*/ 2272 h 2301"/>
              <a:gd name="T86" fmla="*/ 1020 w 2041"/>
              <a:gd name="T87" fmla="*/ 230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1" h="2301">
                <a:moveTo>
                  <a:pt x="1020" y="61"/>
                </a:moveTo>
                <a:lnTo>
                  <a:pt x="1020" y="61"/>
                </a:lnTo>
                <a:cubicBezTo>
                  <a:pt x="993" y="61"/>
                  <a:pt x="967" y="67"/>
                  <a:pt x="944" y="81"/>
                </a:cubicBezTo>
                <a:lnTo>
                  <a:pt x="944" y="81"/>
                </a:lnTo>
                <a:lnTo>
                  <a:pt x="128" y="552"/>
                </a:lnTo>
                <a:lnTo>
                  <a:pt x="128" y="552"/>
                </a:lnTo>
                <a:cubicBezTo>
                  <a:pt x="81" y="579"/>
                  <a:pt x="51" y="630"/>
                  <a:pt x="51" y="685"/>
                </a:cubicBezTo>
                <a:lnTo>
                  <a:pt x="51" y="1625"/>
                </a:lnTo>
                <a:lnTo>
                  <a:pt x="51" y="1625"/>
                </a:lnTo>
                <a:cubicBezTo>
                  <a:pt x="51" y="1680"/>
                  <a:pt x="81" y="1731"/>
                  <a:pt x="128" y="1757"/>
                </a:cubicBezTo>
                <a:lnTo>
                  <a:pt x="944" y="2228"/>
                </a:lnTo>
                <a:lnTo>
                  <a:pt x="944" y="2228"/>
                </a:lnTo>
                <a:cubicBezTo>
                  <a:pt x="991" y="2256"/>
                  <a:pt x="1049" y="2256"/>
                  <a:pt x="1096" y="2228"/>
                </a:cubicBezTo>
                <a:lnTo>
                  <a:pt x="1912" y="1757"/>
                </a:lnTo>
                <a:lnTo>
                  <a:pt x="1912" y="1757"/>
                </a:lnTo>
                <a:cubicBezTo>
                  <a:pt x="1959" y="1731"/>
                  <a:pt x="1988" y="1680"/>
                  <a:pt x="1988" y="1625"/>
                </a:cubicBezTo>
                <a:lnTo>
                  <a:pt x="1988" y="685"/>
                </a:lnTo>
                <a:lnTo>
                  <a:pt x="1988" y="685"/>
                </a:lnTo>
                <a:cubicBezTo>
                  <a:pt x="1988" y="630"/>
                  <a:pt x="1959" y="579"/>
                  <a:pt x="1912" y="552"/>
                </a:cubicBezTo>
                <a:lnTo>
                  <a:pt x="1096" y="81"/>
                </a:lnTo>
                <a:lnTo>
                  <a:pt x="1096" y="81"/>
                </a:lnTo>
                <a:cubicBezTo>
                  <a:pt x="1073" y="67"/>
                  <a:pt x="1046" y="61"/>
                  <a:pt x="1020" y="61"/>
                </a:cubicBezTo>
                <a:close/>
                <a:moveTo>
                  <a:pt x="1020" y="2300"/>
                </a:moveTo>
                <a:lnTo>
                  <a:pt x="1020" y="2300"/>
                </a:lnTo>
                <a:cubicBezTo>
                  <a:pt x="985" y="2300"/>
                  <a:pt x="949" y="2291"/>
                  <a:pt x="918" y="2272"/>
                </a:cubicBezTo>
                <a:lnTo>
                  <a:pt x="102" y="1801"/>
                </a:lnTo>
                <a:lnTo>
                  <a:pt x="102" y="1801"/>
                </a:lnTo>
                <a:cubicBezTo>
                  <a:pt x="39" y="1765"/>
                  <a:pt x="0" y="1697"/>
                  <a:pt x="0" y="1625"/>
                </a:cubicBezTo>
                <a:lnTo>
                  <a:pt x="0" y="685"/>
                </a:lnTo>
                <a:lnTo>
                  <a:pt x="0" y="685"/>
                </a:lnTo>
                <a:cubicBezTo>
                  <a:pt x="0" y="612"/>
                  <a:pt x="39" y="544"/>
                  <a:pt x="102" y="508"/>
                </a:cubicBezTo>
                <a:lnTo>
                  <a:pt x="918" y="37"/>
                </a:lnTo>
                <a:lnTo>
                  <a:pt x="918" y="37"/>
                </a:lnTo>
                <a:lnTo>
                  <a:pt x="918" y="37"/>
                </a:lnTo>
                <a:cubicBezTo>
                  <a:pt x="981" y="0"/>
                  <a:pt x="1059" y="0"/>
                  <a:pt x="1122" y="37"/>
                </a:cubicBezTo>
                <a:lnTo>
                  <a:pt x="1937" y="508"/>
                </a:lnTo>
                <a:lnTo>
                  <a:pt x="1937" y="508"/>
                </a:lnTo>
                <a:cubicBezTo>
                  <a:pt x="2000" y="544"/>
                  <a:pt x="2040" y="612"/>
                  <a:pt x="2040" y="685"/>
                </a:cubicBezTo>
                <a:lnTo>
                  <a:pt x="2040" y="1625"/>
                </a:lnTo>
                <a:lnTo>
                  <a:pt x="2040" y="1625"/>
                </a:lnTo>
                <a:cubicBezTo>
                  <a:pt x="2040" y="1697"/>
                  <a:pt x="2000" y="1765"/>
                  <a:pt x="1937" y="1801"/>
                </a:cubicBezTo>
                <a:lnTo>
                  <a:pt x="1122" y="2272"/>
                </a:lnTo>
                <a:lnTo>
                  <a:pt x="1122" y="2272"/>
                </a:lnTo>
                <a:cubicBezTo>
                  <a:pt x="1090" y="2291"/>
                  <a:pt x="1055" y="2300"/>
                  <a:pt x="1020" y="2300"/>
                </a:cubicBezTo>
                <a:close/>
              </a:path>
            </a:pathLst>
          </a:custGeom>
          <a:solidFill>
            <a:srgbClr val="0070C0"/>
          </a:solidFill>
          <a:ln>
            <a:noFill/>
          </a:ln>
          <a:effectLst/>
        </p:spPr>
        <p:txBody>
          <a:bodyPr wrap="none" anchor="ctr"/>
          <a:lstStyle/>
          <a:p>
            <a:endParaRPr lang="en-US" sz="3265" dirty="0">
              <a:latin typeface="Lato Light" panose="020F0502020204030203" pitchFamily="34" charset="0"/>
            </a:endParaRPr>
          </a:p>
        </p:txBody>
      </p:sp>
      <p:sp>
        <p:nvSpPr>
          <p:cNvPr id="23" name="Rectangle 22">
            <a:extLst>
              <a:ext uri="{FF2B5EF4-FFF2-40B4-BE49-F238E27FC236}">
                <a16:creationId xmlns:a16="http://schemas.microsoft.com/office/drawing/2014/main" id="{0B95B206-23B2-F64A-AC02-E2B6E7106D81}"/>
              </a:ext>
            </a:extLst>
          </p:cNvPr>
          <p:cNvSpPr>
            <a:spLocks noChangeArrowheads="1"/>
          </p:cNvSpPr>
          <p:nvPr/>
        </p:nvSpPr>
        <p:spPr bwMode="auto">
          <a:xfrm>
            <a:off x="1588" y="4083239"/>
            <a:ext cx="12188952" cy="29388"/>
          </a:xfrm>
          <a:prstGeom prst="rect">
            <a:avLst/>
          </a:prstGeom>
          <a:solidFill>
            <a:srgbClr val="002060"/>
          </a:solidFill>
          <a:ln>
            <a:noFill/>
          </a:ln>
          <a:effectLst/>
        </p:spPr>
        <p:txBody>
          <a:bodyPr wrap="square" anchor="ctr">
            <a:noAutofit/>
          </a:bodyPr>
          <a:lstStyle/>
          <a:p>
            <a:endParaRPr lang="en-US" sz="3265" dirty="0">
              <a:latin typeface="Lato Light" panose="020F0502020204030203" pitchFamily="34" charset="0"/>
            </a:endParaRPr>
          </a:p>
        </p:txBody>
      </p:sp>
      <p:sp>
        <p:nvSpPr>
          <p:cNvPr id="28" name="Freeform 7">
            <a:extLst>
              <a:ext uri="{FF2B5EF4-FFF2-40B4-BE49-F238E27FC236}">
                <a16:creationId xmlns:a16="http://schemas.microsoft.com/office/drawing/2014/main" id="{A0296B10-5267-4845-B151-82818F4A7DDF}"/>
              </a:ext>
            </a:extLst>
          </p:cNvPr>
          <p:cNvSpPr>
            <a:spLocks noChangeArrowheads="1"/>
          </p:cNvSpPr>
          <p:nvPr/>
        </p:nvSpPr>
        <p:spPr bwMode="auto">
          <a:xfrm>
            <a:off x="835964" y="3937961"/>
            <a:ext cx="259854" cy="259854"/>
          </a:xfrm>
          <a:custGeom>
            <a:avLst/>
            <a:gdLst>
              <a:gd name="T0" fmla="*/ 229 w 459"/>
              <a:gd name="T1" fmla="*/ 0 h 459"/>
              <a:gd name="T2" fmla="*/ 229 w 459"/>
              <a:gd name="T3" fmla="*/ 0 h 459"/>
              <a:gd name="T4" fmla="*/ 458 w 459"/>
              <a:gd name="T5" fmla="*/ 229 h 459"/>
              <a:gd name="T6" fmla="*/ 458 w 459"/>
              <a:gd name="T7" fmla="*/ 229 h 459"/>
              <a:gd name="T8" fmla="*/ 229 w 459"/>
              <a:gd name="T9" fmla="*/ 458 h 459"/>
              <a:gd name="T10" fmla="*/ 229 w 459"/>
              <a:gd name="T11" fmla="*/ 458 h 459"/>
              <a:gd name="T12" fmla="*/ 0 w 459"/>
              <a:gd name="T13" fmla="*/ 229 h 459"/>
              <a:gd name="T14" fmla="*/ 0 w 459"/>
              <a:gd name="T15" fmla="*/ 229 h 459"/>
              <a:gd name="T16" fmla="*/ 229 w 45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459">
                <a:moveTo>
                  <a:pt x="229" y="0"/>
                </a:moveTo>
                <a:lnTo>
                  <a:pt x="229" y="0"/>
                </a:lnTo>
                <a:cubicBezTo>
                  <a:pt x="356" y="0"/>
                  <a:pt x="458" y="103"/>
                  <a:pt x="458" y="229"/>
                </a:cubicBezTo>
                <a:lnTo>
                  <a:pt x="458" y="229"/>
                </a:lnTo>
                <a:cubicBezTo>
                  <a:pt x="458" y="356"/>
                  <a:pt x="356" y="458"/>
                  <a:pt x="229" y="458"/>
                </a:cubicBezTo>
                <a:lnTo>
                  <a:pt x="229" y="458"/>
                </a:lnTo>
                <a:cubicBezTo>
                  <a:pt x="103" y="458"/>
                  <a:pt x="0" y="356"/>
                  <a:pt x="0" y="229"/>
                </a:cubicBezTo>
                <a:lnTo>
                  <a:pt x="0" y="229"/>
                </a:lnTo>
                <a:cubicBezTo>
                  <a:pt x="0" y="103"/>
                  <a:pt x="103" y="0"/>
                  <a:pt x="229" y="0"/>
                </a:cubicBezTo>
              </a:path>
            </a:pathLst>
          </a:custGeom>
          <a:solidFill>
            <a:srgbClr val="FF0000"/>
          </a:solidFill>
          <a:ln>
            <a:solidFill>
              <a:srgbClr val="FF0000"/>
            </a:solidFill>
          </a:ln>
          <a:effectLst/>
        </p:spPr>
        <p:txBody>
          <a:bodyPr wrap="none" anchor="ctr"/>
          <a:lstStyle/>
          <a:p>
            <a:endParaRPr lang="en-US" sz="3265" dirty="0">
              <a:latin typeface="Lato Light" panose="020F0502020204030203" pitchFamily="34" charset="0"/>
            </a:endParaRPr>
          </a:p>
        </p:txBody>
      </p:sp>
      <p:sp>
        <p:nvSpPr>
          <p:cNvPr id="29" name="Freeform 7">
            <a:extLst>
              <a:ext uri="{FF2B5EF4-FFF2-40B4-BE49-F238E27FC236}">
                <a16:creationId xmlns:a16="http://schemas.microsoft.com/office/drawing/2014/main" id="{5E16A826-516A-C248-B444-A314598A4CEB}"/>
              </a:ext>
            </a:extLst>
          </p:cNvPr>
          <p:cNvSpPr>
            <a:spLocks noChangeArrowheads="1"/>
          </p:cNvSpPr>
          <p:nvPr/>
        </p:nvSpPr>
        <p:spPr bwMode="auto">
          <a:xfrm>
            <a:off x="2203078" y="3982700"/>
            <a:ext cx="259854" cy="259854"/>
          </a:xfrm>
          <a:custGeom>
            <a:avLst/>
            <a:gdLst>
              <a:gd name="T0" fmla="*/ 229 w 459"/>
              <a:gd name="T1" fmla="*/ 0 h 459"/>
              <a:gd name="T2" fmla="*/ 229 w 459"/>
              <a:gd name="T3" fmla="*/ 0 h 459"/>
              <a:gd name="T4" fmla="*/ 458 w 459"/>
              <a:gd name="T5" fmla="*/ 229 h 459"/>
              <a:gd name="T6" fmla="*/ 458 w 459"/>
              <a:gd name="T7" fmla="*/ 229 h 459"/>
              <a:gd name="T8" fmla="*/ 229 w 459"/>
              <a:gd name="T9" fmla="*/ 458 h 459"/>
              <a:gd name="T10" fmla="*/ 229 w 459"/>
              <a:gd name="T11" fmla="*/ 458 h 459"/>
              <a:gd name="T12" fmla="*/ 0 w 459"/>
              <a:gd name="T13" fmla="*/ 229 h 459"/>
              <a:gd name="T14" fmla="*/ 0 w 459"/>
              <a:gd name="T15" fmla="*/ 229 h 459"/>
              <a:gd name="T16" fmla="*/ 229 w 45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459">
                <a:moveTo>
                  <a:pt x="229" y="0"/>
                </a:moveTo>
                <a:lnTo>
                  <a:pt x="229" y="0"/>
                </a:lnTo>
                <a:cubicBezTo>
                  <a:pt x="356" y="0"/>
                  <a:pt x="458" y="103"/>
                  <a:pt x="458" y="229"/>
                </a:cubicBezTo>
                <a:lnTo>
                  <a:pt x="458" y="229"/>
                </a:lnTo>
                <a:cubicBezTo>
                  <a:pt x="458" y="356"/>
                  <a:pt x="356" y="458"/>
                  <a:pt x="229" y="458"/>
                </a:cubicBezTo>
                <a:lnTo>
                  <a:pt x="229" y="458"/>
                </a:lnTo>
                <a:cubicBezTo>
                  <a:pt x="103" y="458"/>
                  <a:pt x="0" y="356"/>
                  <a:pt x="0" y="229"/>
                </a:cubicBezTo>
                <a:lnTo>
                  <a:pt x="0" y="229"/>
                </a:lnTo>
                <a:cubicBezTo>
                  <a:pt x="0" y="103"/>
                  <a:pt x="103" y="0"/>
                  <a:pt x="229" y="0"/>
                </a:cubicBezTo>
              </a:path>
            </a:pathLst>
          </a:custGeom>
          <a:solidFill>
            <a:srgbClr val="FFFF00"/>
          </a:solidFill>
          <a:ln>
            <a:solidFill>
              <a:srgbClr val="FFFF00"/>
            </a:solidFill>
          </a:ln>
          <a:effectLst/>
        </p:spPr>
        <p:txBody>
          <a:bodyPr wrap="none" anchor="ctr"/>
          <a:lstStyle/>
          <a:p>
            <a:endParaRPr lang="en-US" sz="3265" dirty="0">
              <a:latin typeface="Lato Light" panose="020F0502020204030203" pitchFamily="34" charset="0"/>
            </a:endParaRPr>
          </a:p>
        </p:txBody>
      </p:sp>
      <p:sp>
        <p:nvSpPr>
          <p:cNvPr id="31" name="Freeform 7">
            <a:extLst>
              <a:ext uri="{FF2B5EF4-FFF2-40B4-BE49-F238E27FC236}">
                <a16:creationId xmlns:a16="http://schemas.microsoft.com/office/drawing/2014/main" id="{609F2806-9715-DC46-9076-5C29665F304D}"/>
              </a:ext>
            </a:extLst>
          </p:cNvPr>
          <p:cNvSpPr>
            <a:spLocks noChangeArrowheads="1"/>
          </p:cNvSpPr>
          <p:nvPr/>
        </p:nvSpPr>
        <p:spPr bwMode="auto">
          <a:xfrm>
            <a:off x="10240350" y="4063917"/>
            <a:ext cx="259854" cy="259854"/>
          </a:xfrm>
          <a:custGeom>
            <a:avLst/>
            <a:gdLst>
              <a:gd name="T0" fmla="*/ 229 w 459"/>
              <a:gd name="T1" fmla="*/ 0 h 459"/>
              <a:gd name="T2" fmla="*/ 229 w 459"/>
              <a:gd name="T3" fmla="*/ 0 h 459"/>
              <a:gd name="T4" fmla="*/ 458 w 459"/>
              <a:gd name="T5" fmla="*/ 229 h 459"/>
              <a:gd name="T6" fmla="*/ 458 w 459"/>
              <a:gd name="T7" fmla="*/ 229 h 459"/>
              <a:gd name="T8" fmla="*/ 229 w 459"/>
              <a:gd name="T9" fmla="*/ 458 h 459"/>
              <a:gd name="T10" fmla="*/ 229 w 459"/>
              <a:gd name="T11" fmla="*/ 458 h 459"/>
              <a:gd name="T12" fmla="*/ 0 w 459"/>
              <a:gd name="T13" fmla="*/ 229 h 459"/>
              <a:gd name="T14" fmla="*/ 0 w 459"/>
              <a:gd name="T15" fmla="*/ 229 h 459"/>
              <a:gd name="T16" fmla="*/ 229 w 45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459">
                <a:moveTo>
                  <a:pt x="229" y="0"/>
                </a:moveTo>
                <a:lnTo>
                  <a:pt x="229" y="0"/>
                </a:lnTo>
                <a:cubicBezTo>
                  <a:pt x="356" y="0"/>
                  <a:pt x="458" y="103"/>
                  <a:pt x="458" y="229"/>
                </a:cubicBezTo>
                <a:lnTo>
                  <a:pt x="458" y="229"/>
                </a:lnTo>
                <a:cubicBezTo>
                  <a:pt x="458" y="356"/>
                  <a:pt x="356" y="458"/>
                  <a:pt x="229" y="458"/>
                </a:cubicBezTo>
                <a:lnTo>
                  <a:pt x="229" y="458"/>
                </a:lnTo>
                <a:cubicBezTo>
                  <a:pt x="103" y="458"/>
                  <a:pt x="0" y="356"/>
                  <a:pt x="0" y="229"/>
                </a:cubicBezTo>
                <a:lnTo>
                  <a:pt x="0" y="229"/>
                </a:lnTo>
                <a:cubicBezTo>
                  <a:pt x="0" y="103"/>
                  <a:pt x="103" y="0"/>
                  <a:pt x="229" y="0"/>
                </a:cubicBezTo>
              </a:path>
            </a:pathLst>
          </a:custGeom>
          <a:solidFill>
            <a:srgbClr val="0070C0"/>
          </a:solidFill>
          <a:ln>
            <a:solidFill>
              <a:srgbClr val="3C7BC7"/>
            </a:solidFill>
          </a:ln>
          <a:effectLst/>
        </p:spPr>
        <p:txBody>
          <a:bodyPr wrap="none" anchor="ctr"/>
          <a:lstStyle/>
          <a:p>
            <a:endParaRPr lang="en-US" sz="3265" dirty="0">
              <a:latin typeface="Lato Light" panose="020F0502020204030203" pitchFamily="34" charset="0"/>
            </a:endParaRPr>
          </a:p>
        </p:txBody>
      </p:sp>
      <p:sp>
        <p:nvSpPr>
          <p:cNvPr id="33" name="TextBox 32">
            <a:extLst>
              <a:ext uri="{FF2B5EF4-FFF2-40B4-BE49-F238E27FC236}">
                <a16:creationId xmlns:a16="http://schemas.microsoft.com/office/drawing/2014/main" id="{110AA845-A083-2445-8603-929A4FD52FCE}"/>
              </a:ext>
            </a:extLst>
          </p:cNvPr>
          <p:cNvSpPr txBox="1"/>
          <p:nvPr/>
        </p:nvSpPr>
        <p:spPr>
          <a:xfrm>
            <a:off x="420646" y="1246216"/>
            <a:ext cx="922047" cy="461665"/>
          </a:xfrm>
          <a:prstGeom prst="rect">
            <a:avLst/>
          </a:prstGeom>
          <a:noFill/>
        </p:spPr>
        <p:txBody>
          <a:bodyPr wrap="none" rtlCol="0" anchor="ctr">
            <a:spAutoFit/>
          </a:bodyPr>
          <a:lstStyle/>
          <a:p>
            <a:pPr algn="ctr"/>
            <a:r>
              <a:rPr lang="en-US" sz="2400" b="1" dirty="0">
                <a:latin typeface="Poppins" pitchFamily="2" charset="77"/>
                <a:cs typeface="Poppins" pitchFamily="2" charset="77"/>
              </a:rPr>
              <a:t>2014</a:t>
            </a:r>
          </a:p>
        </p:txBody>
      </p:sp>
      <p:sp>
        <p:nvSpPr>
          <p:cNvPr id="38" name="TextBox 37">
            <a:extLst>
              <a:ext uri="{FF2B5EF4-FFF2-40B4-BE49-F238E27FC236}">
                <a16:creationId xmlns:a16="http://schemas.microsoft.com/office/drawing/2014/main" id="{8A1D67E4-02D3-8549-9794-8FCE3E8957F2}"/>
              </a:ext>
            </a:extLst>
          </p:cNvPr>
          <p:cNvSpPr txBox="1"/>
          <p:nvPr/>
        </p:nvSpPr>
        <p:spPr>
          <a:xfrm>
            <a:off x="1871981" y="4906354"/>
            <a:ext cx="922047" cy="461665"/>
          </a:xfrm>
          <a:prstGeom prst="rect">
            <a:avLst/>
          </a:prstGeom>
          <a:noFill/>
        </p:spPr>
        <p:txBody>
          <a:bodyPr wrap="none" rtlCol="0" anchor="ctr">
            <a:spAutoFit/>
          </a:bodyPr>
          <a:lstStyle/>
          <a:p>
            <a:pPr algn="ctr"/>
            <a:r>
              <a:rPr lang="en-US" sz="2400" b="1" dirty="0">
                <a:latin typeface="Poppins" pitchFamily="2" charset="77"/>
                <a:cs typeface="Poppins" pitchFamily="2" charset="77"/>
              </a:rPr>
              <a:t>2015</a:t>
            </a:r>
          </a:p>
        </p:txBody>
      </p:sp>
      <p:sp>
        <p:nvSpPr>
          <p:cNvPr id="40" name="TextBox 39">
            <a:extLst>
              <a:ext uri="{FF2B5EF4-FFF2-40B4-BE49-F238E27FC236}">
                <a16:creationId xmlns:a16="http://schemas.microsoft.com/office/drawing/2014/main" id="{505E62AA-018E-1C4D-ABB5-286F8B1A68F1}"/>
              </a:ext>
            </a:extLst>
          </p:cNvPr>
          <p:cNvSpPr txBox="1"/>
          <p:nvPr/>
        </p:nvSpPr>
        <p:spPr>
          <a:xfrm>
            <a:off x="9909254" y="2940081"/>
            <a:ext cx="922047" cy="461665"/>
          </a:xfrm>
          <a:prstGeom prst="rect">
            <a:avLst/>
          </a:prstGeom>
          <a:noFill/>
        </p:spPr>
        <p:txBody>
          <a:bodyPr wrap="none" rtlCol="0" anchor="ctr">
            <a:spAutoFit/>
          </a:bodyPr>
          <a:lstStyle/>
          <a:p>
            <a:pPr algn="ctr"/>
            <a:r>
              <a:rPr lang="en-US" sz="2400" b="1" dirty="0">
                <a:latin typeface="Poppins" pitchFamily="2" charset="77"/>
                <a:cs typeface="Poppins" pitchFamily="2" charset="77"/>
              </a:rPr>
              <a:t>2019</a:t>
            </a:r>
          </a:p>
        </p:txBody>
      </p:sp>
      <p:sp>
        <p:nvSpPr>
          <p:cNvPr id="41" name="Subtitle 2">
            <a:extLst>
              <a:ext uri="{FF2B5EF4-FFF2-40B4-BE49-F238E27FC236}">
                <a16:creationId xmlns:a16="http://schemas.microsoft.com/office/drawing/2014/main" id="{74C1C193-4160-CD4D-B6F4-0AC2F1A882F7}"/>
              </a:ext>
            </a:extLst>
          </p:cNvPr>
          <p:cNvSpPr txBox="1">
            <a:spLocks/>
          </p:cNvSpPr>
          <p:nvPr/>
        </p:nvSpPr>
        <p:spPr>
          <a:xfrm>
            <a:off x="33562" y="2298501"/>
            <a:ext cx="1799210" cy="1554272"/>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1750"/>
              </a:lnSpc>
              <a:buFont typeface="Arial" panose="020B0604020202020204" pitchFamily="34" charset="0"/>
              <a:buChar char="•"/>
            </a:pPr>
            <a:r>
              <a:rPr lang="en-US" sz="20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Procurement Process  </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342900" indent="-342900" algn="l">
              <a:lnSpc>
                <a:spcPts val="1750"/>
              </a:lnSpc>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Regulation 32</a:t>
            </a:r>
          </a:p>
          <a:p>
            <a:pPr marL="342900" indent="-342900" algn="l">
              <a:lnSpc>
                <a:spcPts val="1750"/>
              </a:lnSpc>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Contra Intra Parties </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342DA236-1D7E-6B4E-B65F-E450E5335A77}"/>
              </a:ext>
            </a:extLst>
          </p:cNvPr>
          <p:cNvSpPr txBox="1">
            <a:spLocks/>
          </p:cNvSpPr>
          <p:nvPr/>
        </p:nvSpPr>
        <p:spPr>
          <a:xfrm>
            <a:off x="1517556" y="6031820"/>
            <a:ext cx="1675824" cy="569387"/>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1750"/>
              </a:lnSpc>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Allegations </a:t>
            </a:r>
          </a:p>
          <a:p>
            <a:pPr marL="342900" indent="-342900" algn="l">
              <a:lnSpc>
                <a:spcPts val="1750"/>
              </a:lnSpc>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Court </a:t>
            </a:r>
            <a:r>
              <a:rPr lang="en-US" sz="20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Case</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B25F47DB-13AB-6F46-BE8F-972EC72F1CBF}"/>
              </a:ext>
            </a:extLst>
          </p:cNvPr>
          <p:cNvSpPr txBox="1">
            <a:spLocks/>
          </p:cNvSpPr>
          <p:nvPr/>
        </p:nvSpPr>
        <p:spPr>
          <a:xfrm>
            <a:off x="6279017" y="4955662"/>
            <a:ext cx="2296332"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51" name="Subtitle 2">
            <a:extLst>
              <a:ext uri="{FF2B5EF4-FFF2-40B4-BE49-F238E27FC236}">
                <a16:creationId xmlns:a16="http://schemas.microsoft.com/office/drawing/2014/main" id="{64BDE9CB-18E9-4E4A-B2B2-105737E1B319}"/>
              </a:ext>
            </a:extLst>
          </p:cNvPr>
          <p:cNvSpPr txBox="1">
            <a:spLocks/>
          </p:cNvSpPr>
          <p:nvPr/>
        </p:nvSpPr>
        <p:spPr>
          <a:xfrm>
            <a:off x="9176766" y="4593815"/>
            <a:ext cx="2950002" cy="1785104"/>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1750"/>
              </a:lnSpc>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Public Protector Report  </a:t>
            </a:r>
            <a:endParaRPr lang="en-US" sz="20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342900" indent="-342900" algn="l">
              <a:lnSpc>
                <a:spcPts val="1750"/>
              </a:lnSpc>
              <a:buFont typeface="Arial" panose="020B0604020202020204" pitchFamily="34" charset="0"/>
              <a:buChar char="•"/>
            </a:pPr>
            <a:r>
              <a:rPr lang="en-US" sz="20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ADM Council noted the Public Protector Report with clear resolutions</a:t>
            </a:r>
          </a:p>
          <a:p>
            <a:pPr marL="342900" indent="-342900" algn="l">
              <a:lnSpc>
                <a:spcPts val="1750"/>
              </a:lnSpc>
              <a:buFont typeface="Arial" panose="020B0604020202020204" pitchFamily="34" charset="0"/>
              <a:buChar char="•"/>
            </a:pPr>
            <a:r>
              <a:rPr lang="en-US" sz="20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Arrests and court appearance of the accused </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7" name="Freeform 2">
            <a:extLst>
              <a:ext uri="{FF2B5EF4-FFF2-40B4-BE49-F238E27FC236}">
                <a16:creationId xmlns:a16="http://schemas.microsoft.com/office/drawing/2014/main" id="{811CC4EB-A51A-314A-9BB4-D55FEFA63C92}"/>
              </a:ext>
            </a:extLst>
          </p:cNvPr>
          <p:cNvSpPr>
            <a:spLocks noChangeArrowheads="1"/>
          </p:cNvSpPr>
          <p:nvPr/>
        </p:nvSpPr>
        <p:spPr bwMode="auto">
          <a:xfrm>
            <a:off x="5220391" y="4261166"/>
            <a:ext cx="1271772" cy="1433834"/>
          </a:xfrm>
          <a:custGeom>
            <a:avLst/>
            <a:gdLst>
              <a:gd name="T0" fmla="*/ 1019 w 2040"/>
              <a:gd name="T1" fmla="*/ 60 h 2300"/>
              <a:gd name="T2" fmla="*/ 1019 w 2040"/>
              <a:gd name="T3" fmla="*/ 60 h 2300"/>
              <a:gd name="T4" fmla="*/ 943 w 2040"/>
              <a:gd name="T5" fmla="*/ 80 h 2300"/>
              <a:gd name="T6" fmla="*/ 127 w 2040"/>
              <a:gd name="T7" fmla="*/ 551 h 2300"/>
              <a:gd name="T8" fmla="*/ 127 w 2040"/>
              <a:gd name="T9" fmla="*/ 551 h 2300"/>
              <a:gd name="T10" fmla="*/ 51 w 2040"/>
              <a:gd name="T11" fmla="*/ 684 h 2300"/>
              <a:gd name="T12" fmla="*/ 51 w 2040"/>
              <a:gd name="T13" fmla="*/ 1624 h 2300"/>
              <a:gd name="T14" fmla="*/ 51 w 2040"/>
              <a:gd name="T15" fmla="*/ 1624 h 2300"/>
              <a:gd name="T16" fmla="*/ 127 w 2040"/>
              <a:gd name="T17" fmla="*/ 1756 h 2300"/>
              <a:gd name="T18" fmla="*/ 943 w 2040"/>
              <a:gd name="T19" fmla="*/ 2227 h 2300"/>
              <a:gd name="T20" fmla="*/ 943 w 2040"/>
              <a:gd name="T21" fmla="*/ 2227 h 2300"/>
              <a:gd name="T22" fmla="*/ 1096 w 2040"/>
              <a:gd name="T23" fmla="*/ 2227 h 2300"/>
              <a:gd name="T24" fmla="*/ 1911 w 2040"/>
              <a:gd name="T25" fmla="*/ 1756 h 2300"/>
              <a:gd name="T26" fmla="*/ 1911 w 2040"/>
              <a:gd name="T27" fmla="*/ 1756 h 2300"/>
              <a:gd name="T28" fmla="*/ 1988 w 2040"/>
              <a:gd name="T29" fmla="*/ 1624 h 2300"/>
              <a:gd name="T30" fmla="*/ 1988 w 2040"/>
              <a:gd name="T31" fmla="*/ 684 h 2300"/>
              <a:gd name="T32" fmla="*/ 1988 w 2040"/>
              <a:gd name="T33" fmla="*/ 684 h 2300"/>
              <a:gd name="T34" fmla="*/ 1911 w 2040"/>
              <a:gd name="T35" fmla="*/ 551 h 2300"/>
              <a:gd name="T36" fmla="*/ 1096 w 2040"/>
              <a:gd name="T37" fmla="*/ 80 h 2300"/>
              <a:gd name="T38" fmla="*/ 1096 w 2040"/>
              <a:gd name="T39" fmla="*/ 80 h 2300"/>
              <a:gd name="T40" fmla="*/ 1019 w 2040"/>
              <a:gd name="T41" fmla="*/ 60 h 2300"/>
              <a:gd name="T42" fmla="*/ 1019 w 2040"/>
              <a:gd name="T43" fmla="*/ 2299 h 2300"/>
              <a:gd name="T44" fmla="*/ 1019 w 2040"/>
              <a:gd name="T45" fmla="*/ 2299 h 2300"/>
              <a:gd name="T46" fmla="*/ 917 w 2040"/>
              <a:gd name="T47" fmla="*/ 2271 h 2300"/>
              <a:gd name="T48" fmla="*/ 101 w 2040"/>
              <a:gd name="T49" fmla="*/ 1800 h 2300"/>
              <a:gd name="T50" fmla="*/ 101 w 2040"/>
              <a:gd name="T51" fmla="*/ 1800 h 2300"/>
              <a:gd name="T52" fmla="*/ 0 w 2040"/>
              <a:gd name="T53" fmla="*/ 1624 h 2300"/>
              <a:gd name="T54" fmla="*/ 0 w 2040"/>
              <a:gd name="T55" fmla="*/ 684 h 2300"/>
              <a:gd name="T56" fmla="*/ 0 w 2040"/>
              <a:gd name="T57" fmla="*/ 684 h 2300"/>
              <a:gd name="T58" fmla="*/ 101 w 2040"/>
              <a:gd name="T59" fmla="*/ 507 h 2300"/>
              <a:gd name="T60" fmla="*/ 917 w 2040"/>
              <a:gd name="T61" fmla="*/ 36 h 2300"/>
              <a:gd name="T62" fmla="*/ 917 w 2040"/>
              <a:gd name="T63" fmla="*/ 36 h 2300"/>
              <a:gd name="T64" fmla="*/ 1121 w 2040"/>
              <a:gd name="T65" fmla="*/ 36 h 2300"/>
              <a:gd name="T66" fmla="*/ 1937 w 2040"/>
              <a:gd name="T67" fmla="*/ 507 h 2300"/>
              <a:gd name="T68" fmla="*/ 1937 w 2040"/>
              <a:gd name="T69" fmla="*/ 507 h 2300"/>
              <a:gd name="T70" fmla="*/ 2039 w 2040"/>
              <a:gd name="T71" fmla="*/ 684 h 2300"/>
              <a:gd name="T72" fmla="*/ 2039 w 2040"/>
              <a:gd name="T73" fmla="*/ 1624 h 2300"/>
              <a:gd name="T74" fmla="*/ 2039 w 2040"/>
              <a:gd name="T75" fmla="*/ 1624 h 2300"/>
              <a:gd name="T76" fmla="*/ 1937 w 2040"/>
              <a:gd name="T77" fmla="*/ 1800 h 2300"/>
              <a:gd name="T78" fmla="*/ 1121 w 2040"/>
              <a:gd name="T79" fmla="*/ 2271 h 2300"/>
              <a:gd name="T80" fmla="*/ 1121 w 2040"/>
              <a:gd name="T81" fmla="*/ 2271 h 2300"/>
              <a:gd name="T82" fmla="*/ 1019 w 2040"/>
              <a:gd name="T83" fmla="*/ 2299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0" h="2300">
                <a:moveTo>
                  <a:pt x="1019" y="60"/>
                </a:moveTo>
                <a:lnTo>
                  <a:pt x="1019" y="60"/>
                </a:lnTo>
                <a:cubicBezTo>
                  <a:pt x="992" y="60"/>
                  <a:pt x="966" y="66"/>
                  <a:pt x="943" y="80"/>
                </a:cubicBezTo>
                <a:lnTo>
                  <a:pt x="127" y="551"/>
                </a:lnTo>
                <a:lnTo>
                  <a:pt x="127" y="551"/>
                </a:lnTo>
                <a:cubicBezTo>
                  <a:pt x="80" y="578"/>
                  <a:pt x="51" y="629"/>
                  <a:pt x="51" y="684"/>
                </a:cubicBezTo>
                <a:lnTo>
                  <a:pt x="51" y="1624"/>
                </a:lnTo>
                <a:lnTo>
                  <a:pt x="51" y="1624"/>
                </a:lnTo>
                <a:cubicBezTo>
                  <a:pt x="51" y="1679"/>
                  <a:pt x="80" y="1730"/>
                  <a:pt x="127" y="1756"/>
                </a:cubicBezTo>
                <a:lnTo>
                  <a:pt x="943" y="2227"/>
                </a:lnTo>
                <a:lnTo>
                  <a:pt x="943" y="2227"/>
                </a:lnTo>
                <a:cubicBezTo>
                  <a:pt x="990" y="2255"/>
                  <a:pt x="1049" y="2255"/>
                  <a:pt x="1096" y="2227"/>
                </a:cubicBezTo>
                <a:lnTo>
                  <a:pt x="1911" y="1756"/>
                </a:lnTo>
                <a:lnTo>
                  <a:pt x="1911" y="1756"/>
                </a:lnTo>
                <a:cubicBezTo>
                  <a:pt x="1959" y="1730"/>
                  <a:pt x="1988" y="1679"/>
                  <a:pt x="1988" y="1624"/>
                </a:cubicBezTo>
                <a:lnTo>
                  <a:pt x="1988" y="684"/>
                </a:lnTo>
                <a:lnTo>
                  <a:pt x="1988" y="684"/>
                </a:lnTo>
                <a:cubicBezTo>
                  <a:pt x="1988" y="629"/>
                  <a:pt x="1959" y="578"/>
                  <a:pt x="1911" y="551"/>
                </a:cubicBezTo>
                <a:lnTo>
                  <a:pt x="1096" y="80"/>
                </a:lnTo>
                <a:lnTo>
                  <a:pt x="1096" y="80"/>
                </a:lnTo>
                <a:cubicBezTo>
                  <a:pt x="1072" y="66"/>
                  <a:pt x="1046" y="60"/>
                  <a:pt x="1019" y="60"/>
                </a:cubicBezTo>
                <a:close/>
                <a:moveTo>
                  <a:pt x="1019" y="2299"/>
                </a:moveTo>
                <a:lnTo>
                  <a:pt x="1019" y="2299"/>
                </a:lnTo>
                <a:cubicBezTo>
                  <a:pt x="984" y="2299"/>
                  <a:pt x="949" y="2290"/>
                  <a:pt x="917" y="2271"/>
                </a:cubicBezTo>
                <a:lnTo>
                  <a:pt x="101" y="1800"/>
                </a:lnTo>
                <a:lnTo>
                  <a:pt x="101" y="1800"/>
                </a:lnTo>
                <a:cubicBezTo>
                  <a:pt x="38" y="1764"/>
                  <a:pt x="0" y="1696"/>
                  <a:pt x="0" y="1624"/>
                </a:cubicBezTo>
                <a:lnTo>
                  <a:pt x="0" y="684"/>
                </a:lnTo>
                <a:lnTo>
                  <a:pt x="0" y="684"/>
                </a:lnTo>
                <a:cubicBezTo>
                  <a:pt x="0" y="611"/>
                  <a:pt x="38" y="543"/>
                  <a:pt x="101" y="507"/>
                </a:cubicBezTo>
                <a:lnTo>
                  <a:pt x="917" y="36"/>
                </a:lnTo>
                <a:lnTo>
                  <a:pt x="917" y="36"/>
                </a:lnTo>
                <a:cubicBezTo>
                  <a:pt x="980" y="0"/>
                  <a:pt x="1059" y="0"/>
                  <a:pt x="1121" y="36"/>
                </a:cubicBezTo>
                <a:lnTo>
                  <a:pt x="1937" y="507"/>
                </a:lnTo>
                <a:lnTo>
                  <a:pt x="1937" y="507"/>
                </a:lnTo>
                <a:cubicBezTo>
                  <a:pt x="2000" y="543"/>
                  <a:pt x="2039" y="611"/>
                  <a:pt x="2039" y="684"/>
                </a:cubicBezTo>
                <a:lnTo>
                  <a:pt x="2039" y="1624"/>
                </a:lnTo>
                <a:lnTo>
                  <a:pt x="2039" y="1624"/>
                </a:lnTo>
                <a:cubicBezTo>
                  <a:pt x="2039" y="1696"/>
                  <a:pt x="2000" y="1764"/>
                  <a:pt x="1937" y="1800"/>
                </a:cubicBezTo>
                <a:lnTo>
                  <a:pt x="1121" y="2271"/>
                </a:lnTo>
                <a:lnTo>
                  <a:pt x="1121" y="2271"/>
                </a:lnTo>
                <a:cubicBezTo>
                  <a:pt x="1090" y="2290"/>
                  <a:pt x="1054" y="2299"/>
                  <a:pt x="1019" y="2299"/>
                </a:cubicBezTo>
                <a:close/>
              </a:path>
            </a:pathLst>
          </a:custGeom>
          <a:solidFill>
            <a:srgbClr val="FFC000"/>
          </a:solidFill>
          <a:ln>
            <a:solidFill>
              <a:srgbClr val="00B050"/>
            </a:solidFill>
          </a:ln>
          <a:effectLst/>
        </p:spPr>
        <p:txBody>
          <a:bodyPr wrap="none" anchor="ctr"/>
          <a:lstStyle/>
          <a:p>
            <a:endParaRPr lang="en-US" sz="3265" dirty="0">
              <a:latin typeface="Lato Light" panose="020F0502020204030203" pitchFamily="34" charset="0"/>
            </a:endParaRPr>
          </a:p>
        </p:txBody>
      </p:sp>
      <p:sp>
        <p:nvSpPr>
          <p:cNvPr id="18" name="TextBox 17">
            <a:extLst>
              <a:ext uri="{FF2B5EF4-FFF2-40B4-BE49-F238E27FC236}">
                <a16:creationId xmlns:a16="http://schemas.microsoft.com/office/drawing/2014/main" id="{8A1D67E4-02D3-8549-9794-8FCE3E8957F2}"/>
              </a:ext>
            </a:extLst>
          </p:cNvPr>
          <p:cNvSpPr txBox="1"/>
          <p:nvPr/>
        </p:nvSpPr>
        <p:spPr>
          <a:xfrm>
            <a:off x="5389029" y="4793869"/>
            <a:ext cx="889988" cy="461665"/>
          </a:xfrm>
          <a:prstGeom prst="rect">
            <a:avLst/>
          </a:prstGeom>
          <a:noFill/>
        </p:spPr>
        <p:txBody>
          <a:bodyPr wrap="none" rtlCol="0" anchor="ctr">
            <a:spAutoFit/>
          </a:bodyPr>
          <a:lstStyle/>
          <a:p>
            <a:pPr algn="ctr"/>
            <a:r>
              <a:rPr lang="en-US" sz="2400" b="1" dirty="0" smtClean="0">
                <a:latin typeface="Poppins" pitchFamily="2" charset="77"/>
                <a:cs typeface="Poppins" pitchFamily="2" charset="77"/>
              </a:rPr>
              <a:t>2017</a:t>
            </a:r>
            <a:endParaRPr lang="en-US" sz="2400" b="1" dirty="0">
              <a:latin typeface="Poppins" pitchFamily="2" charset="77"/>
              <a:cs typeface="Poppins" pitchFamily="2" charset="77"/>
            </a:endParaRPr>
          </a:p>
        </p:txBody>
      </p:sp>
      <p:sp>
        <p:nvSpPr>
          <p:cNvPr id="21" name="Subtitle 2">
            <a:extLst>
              <a:ext uri="{FF2B5EF4-FFF2-40B4-BE49-F238E27FC236}">
                <a16:creationId xmlns:a16="http://schemas.microsoft.com/office/drawing/2014/main" id="{342DA236-1D7E-6B4E-B65F-E450E5335A77}"/>
              </a:ext>
            </a:extLst>
          </p:cNvPr>
          <p:cNvSpPr txBox="1">
            <a:spLocks/>
          </p:cNvSpPr>
          <p:nvPr/>
        </p:nvSpPr>
        <p:spPr>
          <a:xfrm>
            <a:off x="4831757" y="5826763"/>
            <a:ext cx="2296332" cy="979499"/>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GB" sz="20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Tabling of the Forensic Report by Former MEC of COGTA </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4" name="Freeform 7">
            <a:extLst>
              <a:ext uri="{FF2B5EF4-FFF2-40B4-BE49-F238E27FC236}">
                <a16:creationId xmlns:a16="http://schemas.microsoft.com/office/drawing/2014/main" id="{5E16A826-516A-C248-B444-A314598A4CEB}"/>
              </a:ext>
            </a:extLst>
          </p:cNvPr>
          <p:cNvSpPr>
            <a:spLocks noChangeArrowheads="1"/>
          </p:cNvSpPr>
          <p:nvPr/>
        </p:nvSpPr>
        <p:spPr bwMode="auto">
          <a:xfrm>
            <a:off x="5720069" y="3927043"/>
            <a:ext cx="259854" cy="259854"/>
          </a:xfrm>
          <a:custGeom>
            <a:avLst/>
            <a:gdLst>
              <a:gd name="T0" fmla="*/ 229 w 459"/>
              <a:gd name="T1" fmla="*/ 0 h 459"/>
              <a:gd name="T2" fmla="*/ 229 w 459"/>
              <a:gd name="T3" fmla="*/ 0 h 459"/>
              <a:gd name="T4" fmla="*/ 458 w 459"/>
              <a:gd name="T5" fmla="*/ 229 h 459"/>
              <a:gd name="T6" fmla="*/ 458 w 459"/>
              <a:gd name="T7" fmla="*/ 229 h 459"/>
              <a:gd name="T8" fmla="*/ 229 w 459"/>
              <a:gd name="T9" fmla="*/ 458 h 459"/>
              <a:gd name="T10" fmla="*/ 229 w 459"/>
              <a:gd name="T11" fmla="*/ 458 h 459"/>
              <a:gd name="T12" fmla="*/ 0 w 459"/>
              <a:gd name="T13" fmla="*/ 229 h 459"/>
              <a:gd name="T14" fmla="*/ 0 w 459"/>
              <a:gd name="T15" fmla="*/ 229 h 459"/>
              <a:gd name="T16" fmla="*/ 229 w 45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459">
                <a:moveTo>
                  <a:pt x="229" y="0"/>
                </a:moveTo>
                <a:lnTo>
                  <a:pt x="229" y="0"/>
                </a:lnTo>
                <a:cubicBezTo>
                  <a:pt x="356" y="0"/>
                  <a:pt x="458" y="103"/>
                  <a:pt x="458" y="229"/>
                </a:cubicBezTo>
                <a:lnTo>
                  <a:pt x="458" y="229"/>
                </a:lnTo>
                <a:cubicBezTo>
                  <a:pt x="458" y="356"/>
                  <a:pt x="356" y="458"/>
                  <a:pt x="229" y="458"/>
                </a:cubicBezTo>
                <a:lnTo>
                  <a:pt x="229" y="458"/>
                </a:lnTo>
                <a:cubicBezTo>
                  <a:pt x="103" y="458"/>
                  <a:pt x="0" y="356"/>
                  <a:pt x="0" y="229"/>
                </a:cubicBezTo>
                <a:lnTo>
                  <a:pt x="0" y="229"/>
                </a:lnTo>
                <a:cubicBezTo>
                  <a:pt x="0" y="103"/>
                  <a:pt x="103" y="0"/>
                  <a:pt x="229" y="0"/>
                </a:cubicBezTo>
              </a:path>
            </a:pathLst>
          </a:custGeom>
          <a:solidFill>
            <a:srgbClr val="00B050"/>
          </a:solidFill>
          <a:ln>
            <a:solidFill>
              <a:srgbClr val="00B050"/>
            </a:solidFill>
          </a:ln>
          <a:effectLst/>
        </p:spPr>
        <p:txBody>
          <a:bodyPr wrap="none" anchor="ctr"/>
          <a:lstStyle/>
          <a:p>
            <a:endParaRPr lang="en-US" sz="3265" dirty="0">
              <a:latin typeface="Lato Light" panose="020F0502020204030203" pitchFamily="34" charset="0"/>
            </a:endParaRPr>
          </a:p>
        </p:txBody>
      </p:sp>
      <p:sp>
        <p:nvSpPr>
          <p:cNvPr id="25" name="Freeform 2">
            <a:extLst>
              <a:ext uri="{FF2B5EF4-FFF2-40B4-BE49-F238E27FC236}">
                <a16:creationId xmlns:a16="http://schemas.microsoft.com/office/drawing/2014/main" id="{811CC4EB-A51A-314A-9BB4-D55FEFA63C92}"/>
              </a:ext>
            </a:extLst>
          </p:cNvPr>
          <p:cNvSpPr>
            <a:spLocks noChangeArrowheads="1"/>
          </p:cNvSpPr>
          <p:nvPr/>
        </p:nvSpPr>
        <p:spPr bwMode="auto">
          <a:xfrm>
            <a:off x="3436236" y="864667"/>
            <a:ext cx="1271772" cy="1433834"/>
          </a:xfrm>
          <a:custGeom>
            <a:avLst/>
            <a:gdLst>
              <a:gd name="T0" fmla="*/ 1019 w 2040"/>
              <a:gd name="T1" fmla="*/ 60 h 2300"/>
              <a:gd name="T2" fmla="*/ 1019 w 2040"/>
              <a:gd name="T3" fmla="*/ 60 h 2300"/>
              <a:gd name="T4" fmla="*/ 943 w 2040"/>
              <a:gd name="T5" fmla="*/ 80 h 2300"/>
              <a:gd name="T6" fmla="*/ 127 w 2040"/>
              <a:gd name="T7" fmla="*/ 551 h 2300"/>
              <a:gd name="T8" fmla="*/ 127 w 2040"/>
              <a:gd name="T9" fmla="*/ 551 h 2300"/>
              <a:gd name="T10" fmla="*/ 51 w 2040"/>
              <a:gd name="T11" fmla="*/ 684 h 2300"/>
              <a:gd name="T12" fmla="*/ 51 w 2040"/>
              <a:gd name="T13" fmla="*/ 1624 h 2300"/>
              <a:gd name="T14" fmla="*/ 51 w 2040"/>
              <a:gd name="T15" fmla="*/ 1624 h 2300"/>
              <a:gd name="T16" fmla="*/ 127 w 2040"/>
              <a:gd name="T17" fmla="*/ 1756 h 2300"/>
              <a:gd name="T18" fmla="*/ 943 w 2040"/>
              <a:gd name="T19" fmla="*/ 2227 h 2300"/>
              <a:gd name="T20" fmla="*/ 943 w 2040"/>
              <a:gd name="T21" fmla="*/ 2227 h 2300"/>
              <a:gd name="T22" fmla="*/ 1096 w 2040"/>
              <a:gd name="T23" fmla="*/ 2227 h 2300"/>
              <a:gd name="T24" fmla="*/ 1911 w 2040"/>
              <a:gd name="T25" fmla="*/ 1756 h 2300"/>
              <a:gd name="T26" fmla="*/ 1911 w 2040"/>
              <a:gd name="T27" fmla="*/ 1756 h 2300"/>
              <a:gd name="T28" fmla="*/ 1988 w 2040"/>
              <a:gd name="T29" fmla="*/ 1624 h 2300"/>
              <a:gd name="T30" fmla="*/ 1988 w 2040"/>
              <a:gd name="T31" fmla="*/ 684 h 2300"/>
              <a:gd name="T32" fmla="*/ 1988 w 2040"/>
              <a:gd name="T33" fmla="*/ 684 h 2300"/>
              <a:gd name="T34" fmla="*/ 1911 w 2040"/>
              <a:gd name="T35" fmla="*/ 551 h 2300"/>
              <a:gd name="T36" fmla="*/ 1096 w 2040"/>
              <a:gd name="T37" fmla="*/ 80 h 2300"/>
              <a:gd name="T38" fmla="*/ 1096 w 2040"/>
              <a:gd name="T39" fmla="*/ 80 h 2300"/>
              <a:gd name="T40" fmla="*/ 1019 w 2040"/>
              <a:gd name="T41" fmla="*/ 60 h 2300"/>
              <a:gd name="T42" fmla="*/ 1019 w 2040"/>
              <a:gd name="T43" fmla="*/ 2299 h 2300"/>
              <a:gd name="T44" fmla="*/ 1019 w 2040"/>
              <a:gd name="T45" fmla="*/ 2299 h 2300"/>
              <a:gd name="T46" fmla="*/ 917 w 2040"/>
              <a:gd name="T47" fmla="*/ 2271 h 2300"/>
              <a:gd name="T48" fmla="*/ 101 w 2040"/>
              <a:gd name="T49" fmla="*/ 1800 h 2300"/>
              <a:gd name="T50" fmla="*/ 101 w 2040"/>
              <a:gd name="T51" fmla="*/ 1800 h 2300"/>
              <a:gd name="T52" fmla="*/ 0 w 2040"/>
              <a:gd name="T53" fmla="*/ 1624 h 2300"/>
              <a:gd name="T54" fmla="*/ 0 w 2040"/>
              <a:gd name="T55" fmla="*/ 684 h 2300"/>
              <a:gd name="T56" fmla="*/ 0 w 2040"/>
              <a:gd name="T57" fmla="*/ 684 h 2300"/>
              <a:gd name="T58" fmla="*/ 101 w 2040"/>
              <a:gd name="T59" fmla="*/ 507 h 2300"/>
              <a:gd name="T60" fmla="*/ 917 w 2040"/>
              <a:gd name="T61" fmla="*/ 36 h 2300"/>
              <a:gd name="T62" fmla="*/ 917 w 2040"/>
              <a:gd name="T63" fmla="*/ 36 h 2300"/>
              <a:gd name="T64" fmla="*/ 1121 w 2040"/>
              <a:gd name="T65" fmla="*/ 36 h 2300"/>
              <a:gd name="T66" fmla="*/ 1937 w 2040"/>
              <a:gd name="T67" fmla="*/ 507 h 2300"/>
              <a:gd name="T68" fmla="*/ 1937 w 2040"/>
              <a:gd name="T69" fmla="*/ 507 h 2300"/>
              <a:gd name="T70" fmla="*/ 2039 w 2040"/>
              <a:gd name="T71" fmla="*/ 684 h 2300"/>
              <a:gd name="T72" fmla="*/ 2039 w 2040"/>
              <a:gd name="T73" fmla="*/ 1624 h 2300"/>
              <a:gd name="T74" fmla="*/ 2039 w 2040"/>
              <a:gd name="T75" fmla="*/ 1624 h 2300"/>
              <a:gd name="T76" fmla="*/ 1937 w 2040"/>
              <a:gd name="T77" fmla="*/ 1800 h 2300"/>
              <a:gd name="T78" fmla="*/ 1121 w 2040"/>
              <a:gd name="T79" fmla="*/ 2271 h 2300"/>
              <a:gd name="T80" fmla="*/ 1121 w 2040"/>
              <a:gd name="T81" fmla="*/ 2271 h 2300"/>
              <a:gd name="T82" fmla="*/ 1019 w 2040"/>
              <a:gd name="T83" fmla="*/ 2299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0" h="2300">
                <a:moveTo>
                  <a:pt x="1019" y="60"/>
                </a:moveTo>
                <a:lnTo>
                  <a:pt x="1019" y="60"/>
                </a:lnTo>
                <a:cubicBezTo>
                  <a:pt x="992" y="60"/>
                  <a:pt x="966" y="66"/>
                  <a:pt x="943" y="80"/>
                </a:cubicBezTo>
                <a:lnTo>
                  <a:pt x="127" y="551"/>
                </a:lnTo>
                <a:lnTo>
                  <a:pt x="127" y="551"/>
                </a:lnTo>
                <a:cubicBezTo>
                  <a:pt x="80" y="578"/>
                  <a:pt x="51" y="629"/>
                  <a:pt x="51" y="684"/>
                </a:cubicBezTo>
                <a:lnTo>
                  <a:pt x="51" y="1624"/>
                </a:lnTo>
                <a:lnTo>
                  <a:pt x="51" y="1624"/>
                </a:lnTo>
                <a:cubicBezTo>
                  <a:pt x="51" y="1679"/>
                  <a:pt x="80" y="1730"/>
                  <a:pt x="127" y="1756"/>
                </a:cubicBezTo>
                <a:lnTo>
                  <a:pt x="943" y="2227"/>
                </a:lnTo>
                <a:lnTo>
                  <a:pt x="943" y="2227"/>
                </a:lnTo>
                <a:cubicBezTo>
                  <a:pt x="990" y="2255"/>
                  <a:pt x="1049" y="2255"/>
                  <a:pt x="1096" y="2227"/>
                </a:cubicBezTo>
                <a:lnTo>
                  <a:pt x="1911" y="1756"/>
                </a:lnTo>
                <a:lnTo>
                  <a:pt x="1911" y="1756"/>
                </a:lnTo>
                <a:cubicBezTo>
                  <a:pt x="1959" y="1730"/>
                  <a:pt x="1988" y="1679"/>
                  <a:pt x="1988" y="1624"/>
                </a:cubicBezTo>
                <a:lnTo>
                  <a:pt x="1988" y="684"/>
                </a:lnTo>
                <a:lnTo>
                  <a:pt x="1988" y="684"/>
                </a:lnTo>
                <a:cubicBezTo>
                  <a:pt x="1988" y="629"/>
                  <a:pt x="1959" y="578"/>
                  <a:pt x="1911" y="551"/>
                </a:cubicBezTo>
                <a:lnTo>
                  <a:pt x="1096" y="80"/>
                </a:lnTo>
                <a:lnTo>
                  <a:pt x="1096" y="80"/>
                </a:lnTo>
                <a:cubicBezTo>
                  <a:pt x="1072" y="66"/>
                  <a:pt x="1046" y="60"/>
                  <a:pt x="1019" y="60"/>
                </a:cubicBezTo>
                <a:close/>
                <a:moveTo>
                  <a:pt x="1019" y="2299"/>
                </a:moveTo>
                <a:lnTo>
                  <a:pt x="1019" y="2299"/>
                </a:lnTo>
                <a:cubicBezTo>
                  <a:pt x="984" y="2299"/>
                  <a:pt x="949" y="2290"/>
                  <a:pt x="917" y="2271"/>
                </a:cubicBezTo>
                <a:lnTo>
                  <a:pt x="101" y="1800"/>
                </a:lnTo>
                <a:lnTo>
                  <a:pt x="101" y="1800"/>
                </a:lnTo>
                <a:cubicBezTo>
                  <a:pt x="38" y="1764"/>
                  <a:pt x="0" y="1696"/>
                  <a:pt x="0" y="1624"/>
                </a:cubicBezTo>
                <a:lnTo>
                  <a:pt x="0" y="684"/>
                </a:lnTo>
                <a:lnTo>
                  <a:pt x="0" y="684"/>
                </a:lnTo>
                <a:cubicBezTo>
                  <a:pt x="0" y="611"/>
                  <a:pt x="38" y="543"/>
                  <a:pt x="101" y="507"/>
                </a:cubicBezTo>
                <a:lnTo>
                  <a:pt x="917" y="36"/>
                </a:lnTo>
                <a:lnTo>
                  <a:pt x="917" y="36"/>
                </a:lnTo>
                <a:cubicBezTo>
                  <a:pt x="980" y="0"/>
                  <a:pt x="1059" y="0"/>
                  <a:pt x="1121" y="36"/>
                </a:cubicBezTo>
                <a:lnTo>
                  <a:pt x="1937" y="507"/>
                </a:lnTo>
                <a:lnTo>
                  <a:pt x="1937" y="507"/>
                </a:lnTo>
                <a:cubicBezTo>
                  <a:pt x="2000" y="543"/>
                  <a:pt x="2039" y="611"/>
                  <a:pt x="2039" y="684"/>
                </a:cubicBezTo>
                <a:lnTo>
                  <a:pt x="2039" y="1624"/>
                </a:lnTo>
                <a:lnTo>
                  <a:pt x="2039" y="1624"/>
                </a:lnTo>
                <a:cubicBezTo>
                  <a:pt x="2039" y="1696"/>
                  <a:pt x="2000" y="1764"/>
                  <a:pt x="1937" y="1800"/>
                </a:cubicBezTo>
                <a:lnTo>
                  <a:pt x="1121" y="2271"/>
                </a:lnTo>
                <a:lnTo>
                  <a:pt x="1121" y="2271"/>
                </a:lnTo>
                <a:cubicBezTo>
                  <a:pt x="1090" y="2290"/>
                  <a:pt x="1054" y="2299"/>
                  <a:pt x="1019" y="2299"/>
                </a:cubicBezTo>
                <a:close/>
              </a:path>
            </a:pathLst>
          </a:custGeom>
          <a:solidFill>
            <a:srgbClr val="7030A0"/>
          </a:solidFill>
          <a:ln>
            <a:solidFill>
              <a:srgbClr val="7030A0"/>
            </a:solidFill>
          </a:ln>
          <a:effectLst/>
        </p:spPr>
        <p:txBody>
          <a:bodyPr wrap="none" anchor="ctr"/>
          <a:lstStyle/>
          <a:p>
            <a:endParaRPr lang="en-US" sz="3265" dirty="0">
              <a:latin typeface="Lato Light" panose="020F0502020204030203" pitchFamily="34" charset="0"/>
            </a:endParaRPr>
          </a:p>
        </p:txBody>
      </p:sp>
      <p:sp>
        <p:nvSpPr>
          <p:cNvPr id="26" name="TextBox 25">
            <a:extLst>
              <a:ext uri="{FF2B5EF4-FFF2-40B4-BE49-F238E27FC236}">
                <a16:creationId xmlns:a16="http://schemas.microsoft.com/office/drawing/2014/main" id="{8A1D67E4-02D3-8549-9794-8FCE3E8957F2}"/>
              </a:ext>
            </a:extLst>
          </p:cNvPr>
          <p:cNvSpPr txBox="1"/>
          <p:nvPr/>
        </p:nvSpPr>
        <p:spPr>
          <a:xfrm>
            <a:off x="3627128" y="1303138"/>
            <a:ext cx="889988" cy="461665"/>
          </a:xfrm>
          <a:prstGeom prst="rect">
            <a:avLst/>
          </a:prstGeom>
          <a:noFill/>
        </p:spPr>
        <p:txBody>
          <a:bodyPr wrap="none" rtlCol="0" anchor="ctr">
            <a:spAutoFit/>
          </a:bodyPr>
          <a:lstStyle/>
          <a:p>
            <a:pPr algn="ctr"/>
            <a:r>
              <a:rPr lang="en-US" sz="2400" b="1" dirty="0" smtClean="0">
                <a:latin typeface="Poppins" pitchFamily="2" charset="77"/>
                <a:cs typeface="Poppins" pitchFamily="2" charset="77"/>
              </a:rPr>
              <a:t>2016</a:t>
            </a:r>
            <a:endParaRPr lang="en-US" sz="2400" b="1" dirty="0">
              <a:latin typeface="Poppins" pitchFamily="2" charset="77"/>
              <a:cs typeface="Poppins" pitchFamily="2" charset="77"/>
            </a:endParaRPr>
          </a:p>
        </p:txBody>
      </p:sp>
      <p:sp>
        <p:nvSpPr>
          <p:cNvPr id="27" name="Freeform 7">
            <a:extLst>
              <a:ext uri="{FF2B5EF4-FFF2-40B4-BE49-F238E27FC236}">
                <a16:creationId xmlns:a16="http://schemas.microsoft.com/office/drawing/2014/main" id="{5E16A826-516A-C248-B444-A314598A4CEB}"/>
              </a:ext>
            </a:extLst>
          </p:cNvPr>
          <p:cNvSpPr>
            <a:spLocks noChangeArrowheads="1"/>
          </p:cNvSpPr>
          <p:nvPr/>
        </p:nvSpPr>
        <p:spPr bwMode="auto">
          <a:xfrm>
            <a:off x="3974394" y="3933990"/>
            <a:ext cx="195455" cy="232889"/>
          </a:xfrm>
          <a:custGeom>
            <a:avLst/>
            <a:gdLst>
              <a:gd name="T0" fmla="*/ 229 w 459"/>
              <a:gd name="T1" fmla="*/ 0 h 459"/>
              <a:gd name="T2" fmla="*/ 229 w 459"/>
              <a:gd name="T3" fmla="*/ 0 h 459"/>
              <a:gd name="T4" fmla="*/ 458 w 459"/>
              <a:gd name="T5" fmla="*/ 229 h 459"/>
              <a:gd name="T6" fmla="*/ 458 w 459"/>
              <a:gd name="T7" fmla="*/ 229 h 459"/>
              <a:gd name="T8" fmla="*/ 229 w 459"/>
              <a:gd name="T9" fmla="*/ 458 h 459"/>
              <a:gd name="T10" fmla="*/ 229 w 459"/>
              <a:gd name="T11" fmla="*/ 458 h 459"/>
              <a:gd name="T12" fmla="*/ 0 w 459"/>
              <a:gd name="T13" fmla="*/ 229 h 459"/>
              <a:gd name="T14" fmla="*/ 0 w 459"/>
              <a:gd name="T15" fmla="*/ 229 h 459"/>
              <a:gd name="T16" fmla="*/ 229 w 45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459">
                <a:moveTo>
                  <a:pt x="229" y="0"/>
                </a:moveTo>
                <a:lnTo>
                  <a:pt x="229" y="0"/>
                </a:lnTo>
                <a:cubicBezTo>
                  <a:pt x="356" y="0"/>
                  <a:pt x="458" y="103"/>
                  <a:pt x="458" y="229"/>
                </a:cubicBezTo>
                <a:lnTo>
                  <a:pt x="458" y="229"/>
                </a:lnTo>
                <a:cubicBezTo>
                  <a:pt x="458" y="356"/>
                  <a:pt x="356" y="458"/>
                  <a:pt x="229" y="458"/>
                </a:cubicBezTo>
                <a:lnTo>
                  <a:pt x="229" y="458"/>
                </a:lnTo>
                <a:cubicBezTo>
                  <a:pt x="103" y="458"/>
                  <a:pt x="0" y="356"/>
                  <a:pt x="0" y="229"/>
                </a:cubicBezTo>
                <a:lnTo>
                  <a:pt x="0" y="229"/>
                </a:lnTo>
                <a:cubicBezTo>
                  <a:pt x="0" y="103"/>
                  <a:pt x="103" y="0"/>
                  <a:pt x="229" y="0"/>
                </a:cubicBezTo>
              </a:path>
            </a:pathLst>
          </a:custGeom>
          <a:solidFill>
            <a:srgbClr val="7030A0"/>
          </a:solidFill>
          <a:ln>
            <a:solidFill>
              <a:srgbClr val="FFFF00"/>
            </a:solidFill>
          </a:ln>
          <a:effectLst/>
        </p:spPr>
        <p:txBody>
          <a:bodyPr wrap="none" anchor="ctr"/>
          <a:lstStyle/>
          <a:p>
            <a:endParaRPr lang="en-US" sz="3265" dirty="0">
              <a:latin typeface="Lato Light" panose="020F0502020204030203" pitchFamily="34" charset="0"/>
            </a:endParaRPr>
          </a:p>
        </p:txBody>
      </p:sp>
      <p:sp>
        <p:nvSpPr>
          <p:cNvPr id="30" name="Subtitle 2">
            <a:extLst>
              <a:ext uri="{FF2B5EF4-FFF2-40B4-BE49-F238E27FC236}">
                <a16:creationId xmlns:a16="http://schemas.microsoft.com/office/drawing/2014/main" id="{342DA236-1D7E-6B4E-B65F-E450E5335A77}"/>
              </a:ext>
            </a:extLst>
          </p:cNvPr>
          <p:cNvSpPr txBox="1">
            <a:spLocks/>
          </p:cNvSpPr>
          <p:nvPr/>
        </p:nvSpPr>
        <p:spPr>
          <a:xfrm>
            <a:off x="3274535" y="2545593"/>
            <a:ext cx="1675824" cy="979499"/>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kern="0" dirty="0" smtClean="0">
                <a:solidFill>
                  <a:srgbClr val="000000"/>
                </a:solidFill>
                <a:latin typeface="Lato Light" panose="020F0502020204030203"/>
                <a:cs typeface="Arial" panose="020B0604020202020204" pitchFamily="34" charset="0"/>
                <a:sym typeface="Arial"/>
              </a:rPr>
              <a:t>NT </a:t>
            </a:r>
            <a:r>
              <a:rPr lang="en-US" sz="2000" kern="0" dirty="0">
                <a:solidFill>
                  <a:srgbClr val="000000"/>
                </a:solidFill>
                <a:latin typeface="Lato Light" panose="020F0502020204030203"/>
                <a:cs typeface="Arial" panose="020B0604020202020204" pitchFamily="34" charset="0"/>
                <a:sym typeface="Arial"/>
              </a:rPr>
              <a:t>commissioned a forensic investigation</a:t>
            </a:r>
            <a:r>
              <a:rPr lang="en-US" sz="1800" dirty="0" smtClean="0">
                <a:solidFill>
                  <a:schemeClr val="tx1"/>
                </a:solidFill>
                <a:latin typeface="Lato Light" panose="020F0502020204030203"/>
                <a:ea typeface="Lato Light" panose="020F0502020204030203" pitchFamily="34" charset="0"/>
                <a:cs typeface="Mukta ExtraLight" panose="020B0000000000000000" pitchFamily="34" charset="77"/>
              </a:rPr>
              <a:t> </a:t>
            </a:r>
            <a:endParaRPr lang="en-US" sz="1800" dirty="0">
              <a:solidFill>
                <a:schemeClr val="tx1"/>
              </a:solidFill>
              <a:latin typeface="Lato Light" panose="020F0502020204030203"/>
              <a:ea typeface="Lato Light" panose="020F0502020204030203" pitchFamily="34" charset="0"/>
              <a:cs typeface="Mukta ExtraLight" panose="020B0000000000000000" pitchFamily="34" charset="77"/>
            </a:endParaRPr>
          </a:p>
        </p:txBody>
      </p:sp>
      <p:sp>
        <p:nvSpPr>
          <p:cNvPr id="32" name="Freeform 2">
            <a:extLst>
              <a:ext uri="{FF2B5EF4-FFF2-40B4-BE49-F238E27FC236}">
                <a16:creationId xmlns:a16="http://schemas.microsoft.com/office/drawing/2014/main" id="{811CC4EB-A51A-314A-9BB4-D55FEFA63C92}"/>
              </a:ext>
            </a:extLst>
          </p:cNvPr>
          <p:cNvSpPr>
            <a:spLocks noChangeArrowheads="1"/>
          </p:cNvSpPr>
          <p:nvPr/>
        </p:nvSpPr>
        <p:spPr bwMode="auto">
          <a:xfrm>
            <a:off x="7003621" y="928969"/>
            <a:ext cx="1271772" cy="1433834"/>
          </a:xfrm>
          <a:custGeom>
            <a:avLst/>
            <a:gdLst>
              <a:gd name="T0" fmla="*/ 1019 w 2040"/>
              <a:gd name="T1" fmla="*/ 60 h 2300"/>
              <a:gd name="T2" fmla="*/ 1019 w 2040"/>
              <a:gd name="T3" fmla="*/ 60 h 2300"/>
              <a:gd name="T4" fmla="*/ 943 w 2040"/>
              <a:gd name="T5" fmla="*/ 80 h 2300"/>
              <a:gd name="T6" fmla="*/ 127 w 2040"/>
              <a:gd name="T7" fmla="*/ 551 h 2300"/>
              <a:gd name="T8" fmla="*/ 127 w 2040"/>
              <a:gd name="T9" fmla="*/ 551 h 2300"/>
              <a:gd name="T10" fmla="*/ 51 w 2040"/>
              <a:gd name="T11" fmla="*/ 684 h 2300"/>
              <a:gd name="T12" fmla="*/ 51 w 2040"/>
              <a:gd name="T13" fmla="*/ 1624 h 2300"/>
              <a:gd name="T14" fmla="*/ 51 w 2040"/>
              <a:gd name="T15" fmla="*/ 1624 h 2300"/>
              <a:gd name="T16" fmla="*/ 127 w 2040"/>
              <a:gd name="T17" fmla="*/ 1756 h 2300"/>
              <a:gd name="T18" fmla="*/ 943 w 2040"/>
              <a:gd name="T19" fmla="*/ 2227 h 2300"/>
              <a:gd name="T20" fmla="*/ 943 w 2040"/>
              <a:gd name="T21" fmla="*/ 2227 h 2300"/>
              <a:gd name="T22" fmla="*/ 1096 w 2040"/>
              <a:gd name="T23" fmla="*/ 2227 h 2300"/>
              <a:gd name="T24" fmla="*/ 1911 w 2040"/>
              <a:gd name="T25" fmla="*/ 1756 h 2300"/>
              <a:gd name="T26" fmla="*/ 1911 w 2040"/>
              <a:gd name="T27" fmla="*/ 1756 h 2300"/>
              <a:gd name="T28" fmla="*/ 1988 w 2040"/>
              <a:gd name="T29" fmla="*/ 1624 h 2300"/>
              <a:gd name="T30" fmla="*/ 1988 w 2040"/>
              <a:gd name="T31" fmla="*/ 684 h 2300"/>
              <a:gd name="T32" fmla="*/ 1988 w 2040"/>
              <a:gd name="T33" fmla="*/ 684 h 2300"/>
              <a:gd name="T34" fmla="*/ 1911 w 2040"/>
              <a:gd name="T35" fmla="*/ 551 h 2300"/>
              <a:gd name="T36" fmla="*/ 1096 w 2040"/>
              <a:gd name="T37" fmla="*/ 80 h 2300"/>
              <a:gd name="T38" fmla="*/ 1096 w 2040"/>
              <a:gd name="T39" fmla="*/ 80 h 2300"/>
              <a:gd name="T40" fmla="*/ 1019 w 2040"/>
              <a:gd name="T41" fmla="*/ 60 h 2300"/>
              <a:gd name="T42" fmla="*/ 1019 w 2040"/>
              <a:gd name="T43" fmla="*/ 2299 h 2300"/>
              <a:gd name="T44" fmla="*/ 1019 w 2040"/>
              <a:gd name="T45" fmla="*/ 2299 h 2300"/>
              <a:gd name="T46" fmla="*/ 917 w 2040"/>
              <a:gd name="T47" fmla="*/ 2271 h 2300"/>
              <a:gd name="T48" fmla="*/ 101 w 2040"/>
              <a:gd name="T49" fmla="*/ 1800 h 2300"/>
              <a:gd name="T50" fmla="*/ 101 w 2040"/>
              <a:gd name="T51" fmla="*/ 1800 h 2300"/>
              <a:gd name="T52" fmla="*/ 0 w 2040"/>
              <a:gd name="T53" fmla="*/ 1624 h 2300"/>
              <a:gd name="T54" fmla="*/ 0 w 2040"/>
              <a:gd name="T55" fmla="*/ 684 h 2300"/>
              <a:gd name="T56" fmla="*/ 0 w 2040"/>
              <a:gd name="T57" fmla="*/ 684 h 2300"/>
              <a:gd name="T58" fmla="*/ 101 w 2040"/>
              <a:gd name="T59" fmla="*/ 507 h 2300"/>
              <a:gd name="T60" fmla="*/ 917 w 2040"/>
              <a:gd name="T61" fmla="*/ 36 h 2300"/>
              <a:gd name="T62" fmla="*/ 917 w 2040"/>
              <a:gd name="T63" fmla="*/ 36 h 2300"/>
              <a:gd name="T64" fmla="*/ 1121 w 2040"/>
              <a:gd name="T65" fmla="*/ 36 h 2300"/>
              <a:gd name="T66" fmla="*/ 1937 w 2040"/>
              <a:gd name="T67" fmla="*/ 507 h 2300"/>
              <a:gd name="T68" fmla="*/ 1937 w 2040"/>
              <a:gd name="T69" fmla="*/ 507 h 2300"/>
              <a:gd name="T70" fmla="*/ 2039 w 2040"/>
              <a:gd name="T71" fmla="*/ 684 h 2300"/>
              <a:gd name="T72" fmla="*/ 2039 w 2040"/>
              <a:gd name="T73" fmla="*/ 1624 h 2300"/>
              <a:gd name="T74" fmla="*/ 2039 w 2040"/>
              <a:gd name="T75" fmla="*/ 1624 h 2300"/>
              <a:gd name="T76" fmla="*/ 1937 w 2040"/>
              <a:gd name="T77" fmla="*/ 1800 h 2300"/>
              <a:gd name="T78" fmla="*/ 1121 w 2040"/>
              <a:gd name="T79" fmla="*/ 2271 h 2300"/>
              <a:gd name="T80" fmla="*/ 1121 w 2040"/>
              <a:gd name="T81" fmla="*/ 2271 h 2300"/>
              <a:gd name="T82" fmla="*/ 1019 w 2040"/>
              <a:gd name="T83" fmla="*/ 2299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0" h="2300">
                <a:moveTo>
                  <a:pt x="1019" y="60"/>
                </a:moveTo>
                <a:lnTo>
                  <a:pt x="1019" y="60"/>
                </a:lnTo>
                <a:cubicBezTo>
                  <a:pt x="992" y="60"/>
                  <a:pt x="966" y="66"/>
                  <a:pt x="943" y="80"/>
                </a:cubicBezTo>
                <a:lnTo>
                  <a:pt x="127" y="551"/>
                </a:lnTo>
                <a:lnTo>
                  <a:pt x="127" y="551"/>
                </a:lnTo>
                <a:cubicBezTo>
                  <a:pt x="80" y="578"/>
                  <a:pt x="51" y="629"/>
                  <a:pt x="51" y="684"/>
                </a:cubicBezTo>
                <a:lnTo>
                  <a:pt x="51" y="1624"/>
                </a:lnTo>
                <a:lnTo>
                  <a:pt x="51" y="1624"/>
                </a:lnTo>
                <a:cubicBezTo>
                  <a:pt x="51" y="1679"/>
                  <a:pt x="80" y="1730"/>
                  <a:pt x="127" y="1756"/>
                </a:cubicBezTo>
                <a:lnTo>
                  <a:pt x="943" y="2227"/>
                </a:lnTo>
                <a:lnTo>
                  <a:pt x="943" y="2227"/>
                </a:lnTo>
                <a:cubicBezTo>
                  <a:pt x="990" y="2255"/>
                  <a:pt x="1049" y="2255"/>
                  <a:pt x="1096" y="2227"/>
                </a:cubicBezTo>
                <a:lnTo>
                  <a:pt x="1911" y="1756"/>
                </a:lnTo>
                <a:lnTo>
                  <a:pt x="1911" y="1756"/>
                </a:lnTo>
                <a:cubicBezTo>
                  <a:pt x="1959" y="1730"/>
                  <a:pt x="1988" y="1679"/>
                  <a:pt x="1988" y="1624"/>
                </a:cubicBezTo>
                <a:lnTo>
                  <a:pt x="1988" y="684"/>
                </a:lnTo>
                <a:lnTo>
                  <a:pt x="1988" y="684"/>
                </a:lnTo>
                <a:cubicBezTo>
                  <a:pt x="1988" y="629"/>
                  <a:pt x="1959" y="578"/>
                  <a:pt x="1911" y="551"/>
                </a:cubicBezTo>
                <a:lnTo>
                  <a:pt x="1096" y="80"/>
                </a:lnTo>
                <a:lnTo>
                  <a:pt x="1096" y="80"/>
                </a:lnTo>
                <a:cubicBezTo>
                  <a:pt x="1072" y="66"/>
                  <a:pt x="1046" y="60"/>
                  <a:pt x="1019" y="60"/>
                </a:cubicBezTo>
                <a:close/>
                <a:moveTo>
                  <a:pt x="1019" y="2299"/>
                </a:moveTo>
                <a:lnTo>
                  <a:pt x="1019" y="2299"/>
                </a:lnTo>
                <a:cubicBezTo>
                  <a:pt x="984" y="2299"/>
                  <a:pt x="949" y="2290"/>
                  <a:pt x="917" y="2271"/>
                </a:cubicBezTo>
                <a:lnTo>
                  <a:pt x="101" y="1800"/>
                </a:lnTo>
                <a:lnTo>
                  <a:pt x="101" y="1800"/>
                </a:lnTo>
                <a:cubicBezTo>
                  <a:pt x="38" y="1764"/>
                  <a:pt x="0" y="1696"/>
                  <a:pt x="0" y="1624"/>
                </a:cubicBezTo>
                <a:lnTo>
                  <a:pt x="0" y="684"/>
                </a:lnTo>
                <a:lnTo>
                  <a:pt x="0" y="684"/>
                </a:lnTo>
                <a:cubicBezTo>
                  <a:pt x="0" y="611"/>
                  <a:pt x="38" y="543"/>
                  <a:pt x="101" y="507"/>
                </a:cubicBezTo>
                <a:lnTo>
                  <a:pt x="917" y="36"/>
                </a:lnTo>
                <a:lnTo>
                  <a:pt x="917" y="36"/>
                </a:lnTo>
                <a:cubicBezTo>
                  <a:pt x="980" y="0"/>
                  <a:pt x="1059" y="0"/>
                  <a:pt x="1121" y="36"/>
                </a:cubicBezTo>
                <a:lnTo>
                  <a:pt x="1937" y="507"/>
                </a:lnTo>
                <a:lnTo>
                  <a:pt x="1937" y="507"/>
                </a:lnTo>
                <a:cubicBezTo>
                  <a:pt x="2000" y="543"/>
                  <a:pt x="2039" y="611"/>
                  <a:pt x="2039" y="684"/>
                </a:cubicBezTo>
                <a:lnTo>
                  <a:pt x="2039" y="1624"/>
                </a:lnTo>
                <a:lnTo>
                  <a:pt x="2039" y="1624"/>
                </a:lnTo>
                <a:cubicBezTo>
                  <a:pt x="2039" y="1696"/>
                  <a:pt x="2000" y="1764"/>
                  <a:pt x="1937" y="1800"/>
                </a:cubicBezTo>
                <a:lnTo>
                  <a:pt x="1121" y="2271"/>
                </a:lnTo>
                <a:lnTo>
                  <a:pt x="1121" y="2271"/>
                </a:lnTo>
                <a:cubicBezTo>
                  <a:pt x="1090" y="2290"/>
                  <a:pt x="1054" y="2299"/>
                  <a:pt x="1019" y="2299"/>
                </a:cubicBezTo>
                <a:close/>
              </a:path>
            </a:pathLst>
          </a:custGeom>
          <a:solidFill>
            <a:srgbClr val="002060"/>
          </a:solidFill>
          <a:ln>
            <a:solidFill>
              <a:srgbClr val="002060"/>
            </a:solidFill>
          </a:ln>
          <a:effectLst/>
        </p:spPr>
        <p:txBody>
          <a:bodyPr wrap="none" anchor="ctr"/>
          <a:lstStyle/>
          <a:p>
            <a:endParaRPr lang="en-US" sz="3265" dirty="0">
              <a:latin typeface="Lato Light" panose="020F0502020204030203" pitchFamily="34" charset="0"/>
            </a:endParaRPr>
          </a:p>
        </p:txBody>
      </p:sp>
      <p:sp>
        <p:nvSpPr>
          <p:cNvPr id="34" name="TextBox 33">
            <a:extLst>
              <a:ext uri="{FF2B5EF4-FFF2-40B4-BE49-F238E27FC236}">
                <a16:creationId xmlns:a16="http://schemas.microsoft.com/office/drawing/2014/main" id="{8A1D67E4-02D3-8549-9794-8FCE3E8957F2}"/>
              </a:ext>
            </a:extLst>
          </p:cNvPr>
          <p:cNvSpPr txBox="1"/>
          <p:nvPr/>
        </p:nvSpPr>
        <p:spPr>
          <a:xfrm>
            <a:off x="7194513" y="1327588"/>
            <a:ext cx="889988" cy="461665"/>
          </a:xfrm>
          <a:prstGeom prst="rect">
            <a:avLst/>
          </a:prstGeom>
          <a:noFill/>
        </p:spPr>
        <p:txBody>
          <a:bodyPr wrap="none" rtlCol="0" anchor="ctr">
            <a:spAutoFit/>
          </a:bodyPr>
          <a:lstStyle/>
          <a:p>
            <a:pPr algn="ctr"/>
            <a:r>
              <a:rPr lang="en-US" sz="2400" b="1" dirty="0" smtClean="0">
                <a:latin typeface="Poppins" pitchFamily="2" charset="77"/>
                <a:cs typeface="Poppins" pitchFamily="2" charset="77"/>
              </a:rPr>
              <a:t>2018</a:t>
            </a:r>
            <a:endParaRPr lang="en-US" sz="2400" b="1" dirty="0">
              <a:latin typeface="Poppins" pitchFamily="2" charset="77"/>
              <a:cs typeface="Poppins" pitchFamily="2" charset="77"/>
            </a:endParaRPr>
          </a:p>
        </p:txBody>
      </p:sp>
      <p:sp>
        <p:nvSpPr>
          <p:cNvPr id="35" name="Freeform 7">
            <a:extLst>
              <a:ext uri="{FF2B5EF4-FFF2-40B4-BE49-F238E27FC236}">
                <a16:creationId xmlns:a16="http://schemas.microsoft.com/office/drawing/2014/main" id="{5E16A826-516A-C248-B444-A314598A4CEB}"/>
              </a:ext>
            </a:extLst>
          </p:cNvPr>
          <p:cNvSpPr>
            <a:spLocks noChangeArrowheads="1"/>
          </p:cNvSpPr>
          <p:nvPr/>
        </p:nvSpPr>
        <p:spPr bwMode="auto">
          <a:xfrm>
            <a:off x="7564867" y="3933990"/>
            <a:ext cx="259854" cy="259854"/>
          </a:xfrm>
          <a:custGeom>
            <a:avLst/>
            <a:gdLst>
              <a:gd name="T0" fmla="*/ 229 w 459"/>
              <a:gd name="T1" fmla="*/ 0 h 459"/>
              <a:gd name="T2" fmla="*/ 229 w 459"/>
              <a:gd name="T3" fmla="*/ 0 h 459"/>
              <a:gd name="T4" fmla="*/ 458 w 459"/>
              <a:gd name="T5" fmla="*/ 229 h 459"/>
              <a:gd name="T6" fmla="*/ 458 w 459"/>
              <a:gd name="T7" fmla="*/ 229 h 459"/>
              <a:gd name="T8" fmla="*/ 229 w 459"/>
              <a:gd name="T9" fmla="*/ 458 h 459"/>
              <a:gd name="T10" fmla="*/ 229 w 459"/>
              <a:gd name="T11" fmla="*/ 458 h 459"/>
              <a:gd name="T12" fmla="*/ 0 w 459"/>
              <a:gd name="T13" fmla="*/ 229 h 459"/>
              <a:gd name="T14" fmla="*/ 0 w 459"/>
              <a:gd name="T15" fmla="*/ 229 h 459"/>
              <a:gd name="T16" fmla="*/ 229 w 45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459">
                <a:moveTo>
                  <a:pt x="229" y="0"/>
                </a:moveTo>
                <a:lnTo>
                  <a:pt x="229" y="0"/>
                </a:lnTo>
                <a:cubicBezTo>
                  <a:pt x="356" y="0"/>
                  <a:pt x="458" y="103"/>
                  <a:pt x="458" y="229"/>
                </a:cubicBezTo>
                <a:lnTo>
                  <a:pt x="458" y="229"/>
                </a:lnTo>
                <a:cubicBezTo>
                  <a:pt x="458" y="356"/>
                  <a:pt x="356" y="458"/>
                  <a:pt x="229" y="458"/>
                </a:cubicBezTo>
                <a:lnTo>
                  <a:pt x="229" y="458"/>
                </a:lnTo>
                <a:cubicBezTo>
                  <a:pt x="103" y="458"/>
                  <a:pt x="0" y="356"/>
                  <a:pt x="0" y="229"/>
                </a:cubicBezTo>
                <a:lnTo>
                  <a:pt x="0" y="229"/>
                </a:lnTo>
                <a:cubicBezTo>
                  <a:pt x="0" y="103"/>
                  <a:pt x="103" y="0"/>
                  <a:pt x="229" y="0"/>
                </a:cubicBezTo>
              </a:path>
            </a:pathLst>
          </a:custGeom>
          <a:solidFill>
            <a:srgbClr val="002060"/>
          </a:solidFill>
          <a:ln>
            <a:solidFill>
              <a:srgbClr val="002060"/>
            </a:solidFill>
          </a:ln>
          <a:effectLst/>
        </p:spPr>
        <p:txBody>
          <a:bodyPr wrap="none" anchor="ctr"/>
          <a:lstStyle/>
          <a:p>
            <a:endParaRPr lang="en-US" sz="3265" dirty="0">
              <a:latin typeface="Lato Light" panose="020F0502020204030203" pitchFamily="34" charset="0"/>
            </a:endParaRPr>
          </a:p>
        </p:txBody>
      </p:sp>
      <p:sp>
        <p:nvSpPr>
          <p:cNvPr id="36" name="Subtitle 2">
            <a:extLst>
              <a:ext uri="{FF2B5EF4-FFF2-40B4-BE49-F238E27FC236}">
                <a16:creationId xmlns:a16="http://schemas.microsoft.com/office/drawing/2014/main" id="{342DA236-1D7E-6B4E-B65F-E450E5335A77}"/>
              </a:ext>
            </a:extLst>
          </p:cNvPr>
          <p:cNvSpPr txBox="1">
            <a:spLocks/>
          </p:cNvSpPr>
          <p:nvPr/>
        </p:nvSpPr>
        <p:spPr>
          <a:xfrm>
            <a:off x="6856882" y="2570739"/>
            <a:ext cx="1675824" cy="517834"/>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kern="0" dirty="0" smtClean="0">
                <a:solidFill>
                  <a:srgbClr val="000000"/>
                </a:solidFill>
                <a:latin typeface="Lato Light" panose="020F0502020204030203"/>
                <a:cs typeface="Arial" panose="020B0604020202020204" pitchFamily="34" charset="0"/>
                <a:sym typeface="Arial"/>
              </a:rPr>
              <a:t>Criminal Case Opened</a:t>
            </a:r>
            <a:endParaRPr lang="en-US" sz="1800" dirty="0">
              <a:solidFill>
                <a:schemeClr val="tx1"/>
              </a:solidFill>
              <a:latin typeface="Lato Light" panose="020F0502020204030203"/>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07055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bg1"/>
                </a:solidFill>
                <a:latin typeface="Arial" panose="020B0604020202020204" pitchFamily="34" charset="0"/>
                <a:cs typeface="Arial" panose="020B0604020202020204" pitchFamily="34" charset="0"/>
              </a:rPr>
              <a:t>PROCUREMENT PROCESS</a:t>
            </a:r>
            <a:r>
              <a:rPr lang="en-ZA" b="1" dirty="0" smtClean="0">
                <a:solidFill>
                  <a:schemeClr val="tx1"/>
                </a:solidFill>
                <a:latin typeface="Arial" panose="020B0604020202020204" pitchFamily="34" charset="0"/>
                <a:cs typeface="Arial" panose="020B0604020202020204" pitchFamily="34" charset="0"/>
              </a:rPr>
              <a:t> </a:t>
            </a:r>
            <a:r>
              <a:rPr lang="en-ZA" b="1" dirty="0">
                <a:solidFill>
                  <a:schemeClr val="tx1"/>
                </a:solidFill>
                <a:latin typeface="Arial" panose="020B0604020202020204" pitchFamily="34" charset="0"/>
                <a:cs typeface="Arial" panose="020B0604020202020204" pitchFamily="34" charset="0"/>
              </a:rPr>
              <a:t/>
            </a:r>
            <a:br>
              <a:rPr lang="en-ZA" b="1" dirty="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6"/>
            <a:ext cx="12074122" cy="4677248"/>
          </a:xfrm>
        </p:spPr>
        <p:txBody>
          <a:bodyPr/>
          <a:lstStyle/>
          <a:p>
            <a:pPr marL="285750" lvl="0" indent="-285750" algn="just">
              <a:lnSpc>
                <a:spcPct val="150000"/>
              </a:lnSpc>
              <a:spcBef>
                <a:spcPts val="0"/>
              </a:spcBef>
              <a:buSzTx/>
              <a:buFont typeface="Arial" panose="020B0604020202020204" pitchFamily="34" charset="0"/>
              <a:buChar char="•"/>
            </a:pPr>
            <a:r>
              <a:rPr lang="en-US" sz="2400" kern="1200" dirty="0">
                <a:latin typeface="Arial" panose="020B0604020202020204" pitchFamily="34" charset="0"/>
                <a:cs typeface="Arial" panose="020B0604020202020204" pitchFamily="34" charset="0"/>
              </a:rPr>
              <a:t>ADM initially went out on tender for the supply and installation of latrine pit toilets</a:t>
            </a:r>
            <a:r>
              <a:rPr lang="en-US" sz="2400" kern="1200" dirty="0" smtClean="0">
                <a:latin typeface="Arial" panose="020B0604020202020204" pitchFamily="34" charset="0"/>
                <a:cs typeface="Arial" panose="020B0604020202020204" pitchFamily="34" charset="0"/>
              </a:rPr>
              <a:t>.</a:t>
            </a:r>
          </a:p>
          <a:p>
            <a:pPr marL="285750" lvl="0" indent="-285750" algn="just">
              <a:lnSpc>
                <a:spcPct val="150000"/>
              </a:lnSpc>
              <a:spcBef>
                <a:spcPts val="0"/>
              </a:spcBef>
              <a:buSzTx/>
              <a:buFont typeface="Arial" panose="020B0604020202020204" pitchFamily="34" charset="0"/>
              <a:buChar char="•"/>
            </a:pPr>
            <a:r>
              <a:rPr lang="en-US" sz="2400" b="1" kern="1200" dirty="0" smtClean="0">
                <a:latin typeface="Arial" panose="020B0604020202020204" pitchFamily="34" charset="0"/>
                <a:cs typeface="Arial" panose="020B0604020202020204" pitchFamily="34" charset="0"/>
              </a:rPr>
              <a:t>August </a:t>
            </a:r>
            <a:r>
              <a:rPr lang="en-US" sz="2400" b="1" kern="1200" dirty="0">
                <a:latin typeface="Arial" panose="020B0604020202020204" pitchFamily="34" charset="0"/>
                <a:cs typeface="Arial" panose="020B0604020202020204" pitchFamily="34" charset="0"/>
              </a:rPr>
              <a:t>2014</a:t>
            </a:r>
            <a:r>
              <a:rPr lang="en-US" sz="2400" kern="1200" dirty="0">
                <a:latin typeface="Arial" panose="020B0604020202020204" pitchFamily="34" charset="0"/>
                <a:cs typeface="Arial" panose="020B0604020202020204" pitchFamily="34" charset="0"/>
              </a:rPr>
              <a:t>, ADM notified Rocla, Concretex &amp; </a:t>
            </a:r>
            <a:r>
              <a:rPr lang="en-US" sz="2400" dirty="0">
                <a:latin typeface="Arial" panose="020B0604020202020204" pitchFamily="34" charset="0"/>
                <a:cs typeface="Arial" panose="020B0604020202020204" pitchFamily="34" charset="0"/>
              </a:rPr>
              <a:t>Izwelwethu Cemforce </a:t>
            </a:r>
            <a:r>
              <a:rPr lang="en-US" sz="2400" kern="1200" dirty="0" smtClean="0">
                <a:latin typeface="Arial" panose="020B0604020202020204" pitchFamily="34" charset="0"/>
                <a:cs typeface="Arial" panose="020B0604020202020204" pitchFamily="34" charset="0"/>
              </a:rPr>
              <a:t>that </a:t>
            </a:r>
            <a:r>
              <a:rPr lang="en-US" sz="2400" kern="1200" dirty="0">
                <a:latin typeface="Arial" panose="020B0604020202020204" pitchFamily="34" charset="0"/>
                <a:cs typeface="Arial" panose="020B0604020202020204" pitchFamily="34" charset="0"/>
              </a:rPr>
              <a:t>they had been successful in their bids to supply the </a:t>
            </a:r>
            <a:r>
              <a:rPr lang="en-US" sz="2400" kern="1200" dirty="0" smtClean="0">
                <a:latin typeface="Arial" panose="020B0604020202020204" pitchFamily="34" charset="0"/>
                <a:cs typeface="Arial" panose="020B0604020202020204" pitchFamily="34" charset="0"/>
              </a:rPr>
              <a:t>above-mentioned </a:t>
            </a:r>
            <a:r>
              <a:rPr lang="en-US" sz="2400" kern="1200" dirty="0">
                <a:latin typeface="Arial" panose="020B0604020202020204" pitchFamily="34" charset="0"/>
                <a:cs typeface="Arial" panose="020B0604020202020204" pitchFamily="34" charset="0"/>
              </a:rPr>
              <a:t>toilets</a:t>
            </a:r>
            <a:r>
              <a:rPr lang="en-US" sz="2400" kern="1200" dirty="0" smtClean="0">
                <a:latin typeface="Arial" panose="020B0604020202020204" pitchFamily="34" charset="0"/>
                <a:cs typeface="Arial" panose="020B0604020202020204" pitchFamily="34" charset="0"/>
              </a:rPr>
              <a:t>.</a:t>
            </a:r>
          </a:p>
          <a:p>
            <a:pPr marL="285750" lvl="0" indent="-285750" algn="just">
              <a:lnSpc>
                <a:spcPct val="150000"/>
              </a:lnSpc>
              <a:spcBef>
                <a:spcPts val="0"/>
              </a:spcBef>
              <a:buSzTx/>
              <a:buFont typeface="Arial" panose="020B0604020202020204" pitchFamily="34" charset="0"/>
              <a:buChar char="•"/>
            </a:pPr>
            <a:r>
              <a:rPr lang="en-US" sz="2400" kern="1200" dirty="0" smtClean="0">
                <a:latin typeface="Arial" panose="020B0604020202020204" pitchFamily="34" charset="0"/>
                <a:cs typeface="Arial" panose="020B0604020202020204" pitchFamily="34" charset="0"/>
              </a:rPr>
              <a:t>Despite </a:t>
            </a:r>
            <a:r>
              <a:rPr lang="en-US" sz="2400" kern="1200" dirty="0">
                <a:latin typeface="Arial" panose="020B0604020202020204" pitchFamily="34" charset="0"/>
                <a:cs typeface="Arial" panose="020B0604020202020204" pitchFamily="34" charset="0"/>
              </a:rPr>
              <a:t>this notice, no contracts were entered into between the ADM and the said tenderers.</a:t>
            </a:r>
          </a:p>
          <a:p>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6</a:t>
            </a:fld>
            <a:endParaRPr lang="en-ZA" sz="3200" dirty="0">
              <a:solidFill>
                <a:prstClr val="black">
                  <a:tint val="75000"/>
                </a:prstClr>
              </a:solidFill>
            </a:endParaRPr>
          </a:p>
        </p:txBody>
      </p:sp>
    </p:spTree>
    <p:extLst>
      <p:ext uri="{BB962C8B-B14F-4D97-AF65-F5344CB8AC3E}">
        <p14:creationId xmlns:p14="http://schemas.microsoft.com/office/powerpoint/2010/main" val="13818575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REGULATION 32 CONTRACT</a:t>
            </a: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a:solidFill>
                  <a:schemeClr val="tx1"/>
                </a:solidFill>
                <a:latin typeface="Arial" panose="020B0604020202020204" pitchFamily="34" charset="0"/>
                <a:cs typeface="Arial" panose="020B0604020202020204" pitchFamily="34" charset="0"/>
              </a:rPr>
              <a:t/>
            </a:r>
            <a:br>
              <a:rPr lang="en-ZA" b="1" dirty="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6"/>
            <a:ext cx="12074122" cy="4677248"/>
          </a:xfrm>
        </p:spPr>
        <p:txBody>
          <a:bodyPr/>
          <a:lstStyle/>
          <a:p>
            <a:pPr lvl="0" algn="just">
              <a:lnSpc>
                <a:spcPct val="150000"/>
              </a:lnSpc>
              <a:spcBef>
                <a:spcPts val="0"/>
              </a:spcBef>
              <a:buSzTx/>
              <a:buFont typeface="Arial" panose="020B0604020202020204" pitchFamily="34" charset="0"/>
              <a:buChar char="•"/>
            </a:pPr>
            <a:r>
              <a:rPr lang="en-US" sz="2400" b="1" kern="1200" dirty="0">
                <a:latin typeface="Arial" panose="020B0604020202020204" pitchFamily="34" charset="0"/>
                <a:cs typeface="Arial" panose="020B0604020202020204" pitchFamily="34" charset="0"/>
              </a:rPr>
              <a:t>12 September 2014, </a:t>
            </a:r>
            <a:r>
              <a:rPr lang="en-US" sz="2400" kern="1200" dirty="0">
                <a:latin typeface="Arial" panose="020B0604020202020204" pitchFamily="34" charset="0"/>
                <a:cs typeface="Arial" panose="020B0604020202020204" pitchFamily="34" charset="0"/>
              </a:rPr>
              <a:t>the ADM concluded a contract with Siyenza for the supply and installation of </a:t>
            </a:r>
            <a:r>
              <a:rPr lang="en-US" sz="2400" b="1" kern="1200" dirty="0" smtClean="0">
                <a:latin typeface="Arial" panose="020B0604020202020204" pitchFamily="34" charset="0"/>
                <a:cs typeface="Arial" panose="020B0604020202020204" pitchFamily="34" charset="0"/>
              </a:rPr>
              <a:t>66 000 </a:t>
            </a:r>
            <a:r>
              <a:rPr lang="en-US" sz="2400" b="1" kern="1200" dirty="0">
                <a:latin typeface="Arial" panose="020B0604020202020204" pitchFamily="34" charset="0"/>
                <a:cs typeface="Arial" panose="020B0604020202020204" pitchFamily="34" charset="0"/>
              </a:rPr>
              <a:t>toilets </a:t>
            </a:r>
            <a:r>
              <a:rPr lang="en-US" sz="2400" kern="1200" dirty="0">
                <a:latin typeface="Arial" panose="020B0604020202020204" pitchFamily="34" charset="0"/>
                <a:cs typeface="Arial" panose="020B0604020202020204" pitchFamily="34" charset="0"/>
              </a:rPr>
              <a:t>at a contract value of </a:t>
            </a:r>
            <a:r>
              <a:rPr lang="en-US" sz="2400" b="1" kern="1200" dirty="0">
                <a:solidFill>
                  <a:srgbClr val="FF0000"/>
                </a:solidFill>
                <a:latin typeface="Arial" panose="020B0604020202020204" pitchFamily="34" charset="0"/>
                <a:cs typeface="Arial" panose="020B0604020202020204" pitchFamily="34" charset="0"/>
              </a:rPr>
              <a:t>R631m, </a:t>
            </a:r>
            <a:r>
              <a:rPr lang="en-US" sz="2400" kern="1200" dirty="0" smtClean="0">
                <a:latin typeface="Arial" panose="020B0604020202020204" pitchFamily="34" charset="0"/>
                <a:cs typeface="Arial" panose="020B0604020202020204" pitchFamily="34" charset="0"/>
              </a:rPr>
              <a:t>in terms of </a:t>
            </a:r>
            <a:r>
              <a:rPr lang="en-US" sz="2400" kern="1200" dirty="0">
                <a:latin typeface="Arial" panose="020B0604020202020204" pitchFamily="34" charset="0"/>
                <a:cs typeface="Arial" panose="020B0604020202020204" pitchFamily="34" charset="0"/>
              </a:rPr>
              <a:t>Regulation 32 of the SCM Regulations with MISA, as MISA had a similar toilet project running and Siyenza was its implementing </a:t>
            </a:r>
            <a:r>
              <a:rPr lang="en-US" sz="2400" kern="1200" dirty="0" smtClean="0">
                <a:latin typeface="Arial" panose="020B0604020202020204" pitchFamily="34" charset="0"/>
                <a:cs typeface="Arial" panose="020B0604020202020204" pitchFamily="34" charset="0"/>
              </a:rPr>
              <a:t>agent in Northern Cape. </a:t>
            </a:r>
            <a:endParaRPr lang="en-US" sz="2400" kern="1200" dirty="0">
              <a:latin typeface="Arial" panose="020B0604020202020204" pitchFamily="34" charset="0"/>
              <a:cs typeface="Arial" panose="020B0604020202020204" pitchFamily="34" charset="0"/>
            </a:endParaRPr>
          </a:p>
          <a:p>
            <a:pPr marL="0" lvl="0" indent="0" algn="just">
              <a:lnSpc>
                <a:spcPct val="150000"/>
              </a:lnSpc>
              <a:spcBef>
                <a:spcPts val="0"/>
              </a:spcBef>
              <a:buSzTx/>
              <a:buNone/>
            </a:pPr>
            <a:endParaRPr lang="en-US" sz="2400" kern="1200" dirty="0">
              <a:latin typeface="Arial" panose="020B0604020202020204" pitchFamily="34" charset="0"/>
              <a:cs typeface="Arial" panose="020B0604020202020204" pitchFamily="34" charset="0"/>
            </a:endParaRPr>
          </a:p>
          <a:p>
            <a:pPr lvl="0" algn="just">
              <a:lnSpc>
                <a:spcPct val="150000"/>
              </a:lnSpc>
              <a:spcBef>
                <a:spcPts val="0"/>
              </a:spcBef>
              <a:buSzTx/>
              <a:buFont typeface="Arial" panose="020B0604020202020204" pitchFamily="34" charset="0"/>
              <a:buChar char="•"/>
            </a:pPr>
            <a:r>
              <a:rPr lang="en-US" sz="2400" b="1" kern="1200" dirty="0">
                <a:latin typeface="Arial" panose="020B0604020202020204" pitchFamily="34" charset="0"/>
                <a:cs typeface="Arial" panose="020B0604020202020204" pitchFamily="34" charset="0"/>
              </a:rPr>
              <a:t>17 September 2014</a:t>
            </a:r>
            <a:r>
              <a:rPr lang="en-US" sz="2400" kern="1200" dirty="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ADM </a:t>
            </a:r>
            <a:r>
              <a:rPr lang="en-US" sz="2400" kern="1200" dirty="0">
                <a:latin typeface="Arial" panose="020B0604020202020204" pitchFamily="34" charset="0"/>
                <a:cs typeface="Arial" panose="020B0604020202020204" pitchFamily="34" charset="0"/>
              </a:rPr>
              <a:t>introduced Siyenza to Rocla, Concretex and </a:t>
            </a:r>
            <a:r>
              <a:rPr lang="en-US" sz="2400" dirty="0">
                <a:latin typeface="Arial" panose="020B0604020202020204" pitchFamily="34" charset="0"/>
                <a:cs typeface="Arial" panose="020B0604020202020204" pitchFamily="34" charset="0"/>
              </a:rPr>
              <a:t>Izwelwethu Cemforce</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as the ADM’s installation/implementing agent of the </a:t>
            </a:r>
            <a:r>
              <a:rPr lang="en-US" sz="2400" b="1" kern="1200" dirty="0" smtClean="0">
                <a:latin typeface="Arial" panose="020B0604020202020204" pitchFamily="34" charset="0"/>
                <a:cs typeface="Arial" panose="020B0604020202020204" pitchFamily="34" charset="0"/>
              </a:rPr>
              <a:t>66 000 </a:t>
            </a:r>
            <a:r>
              <a:rPr lang="en-US" sz="2400" b="1" kern="1200" dirty="0">
                <a:latin typeface="Arial" panose="020B0604020202020204" pitchFamily="34" charset="0"/>
                <a:cs typeface="Arial" panose="020B0604020202020204" pitchFamily="34" charset="0"/>
              </a:rPr>
              <a:t>toilets</a:t>
            </a:r>
            <a:r>
              <a:rPr lang="en-US" sz="2400" kern="1200" dirty="0">
                <a:latin typeface="Arial" panose="020B0604020202020204" pitchFamily="34" charset="0"/>
                <a:cs typeface="Arial" panose="020B0604020202020204" pitchFamily="34" charset="0"/>
              </a:rPr>
              <a:t>.</a:t>
            </a:r>
            <a:endParaRPr lang="en-ZA" sz="1800" kern="1200" dirty="0">
              <a:latin typeface="Arial" panose="020B0604020202020204" pitchFamily="34" charset="0"/>
              <a:cs typeface="Arial" panose="020B0604020202020204" pitchFamily="34" charset="0"/>
            </a:endParaRPr>
          </a:p>
          <a:p>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7</a:t>
            </a:fld>
            <a:endParaRPr lang="en-ZA" sz="3200" dirty="0">
              <a:solidFill>
                <a:prstClr val="black">
                  <a:tint val="75000"/>
                </a:prstClr>
              </a:solidFill>
            </a:endParaRPr>
          </a:p>
        </p:txBody>
      </p:sp>
    </p:spTree>
    <p:extLst>
      <p:ext uri="{BB962C8B-B14F-4D97-AF65-F5344CB8AC3E}">
        <p14:creationId xmlns:p14="http://schemas.microsoft.com/office/powerpoint/2010/main" val="27558796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CONTRACT INTER PARTIES</a:t>
            </a: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6"/>
            <a:ext cx="12074122" cy="4677248"/>
          </a:xfrm>
        </p:spPr>
        <p:txBody>
          <a:bodyPr/>
          <a:lstStyle/>
          <a:p>
            <a:pPr marL="285750" lvl="0" indent="-285750" algn="just">
              <a:lnSpc>
                <a:spcPct val="150000"/>
              </a:lnSpc>
              <a:spcBef>
                <a:spcPts val="0"/>
              </a:spcBef>
              <a:buSzTx/>
              <a:buFont typeface="Arial" panose="020B0604020202020204" pitchFamily="34" charset="0"/>
              <a:buChar char="•"/>
            </a:pPr>
            <a:r>
              <a:rPr lang="en-US" sz="2400" kern="1200" dirty="0">
                <a:latin typeface="Arial" panose="020B0604020202020204" pitchFamily="34" charset="0"/>
                <a:cs typeface="Arial" panose="020B0604020202020204" pitchFamily="34" charset="0"/>
              </a:rPr>
              <a:t>Rocla, Concretex &amp; </a:t>
            </a:r>
            <a:r>
              <a:rPr lang="en-US" sz="2400" dirty="0">
                <a:latin typeface="Arial" panose="020B0604020202020204" pitchFamily="34" charset="0"/>
                <a:cs typeface="Arial" panose="020B0604020202020204" pitchFamily="34" charset="0"/>
              </a:rPr>
              <a:t>Izwelwethu Cemforce </a:t>
            </a:r>
            <a:r>
              <a:rPr lang="en-US" sz="2400" kern="1200" dirty="0" smtClean="0">
                <a:latin typeface="Arial" panose="020B0604020202020204" pitchFamily="34" charset="0"/>
                <a:cs typeface="Arial" panose="020B0604020202020204" pitchFamily="34" charset="0"/>
              </a:rPr>
              <a:t>then </a:t>
            </a:r>
            <a:r>
              <a:rPr lang="en-US" sz="2400" kern="1200" dirty="0">
                <a:latin typeface="Arial" panose="020B0604020202020204" pitchFamily="34" charset="0"/>
                <a:cs typeface="Arial" panose="020B0604020202020204" pitchFamily="34" charset="0"/>
              </a:rPr>
              <a:t>entered into agreements with Siyenza for the supply of the latrine pit toilets, and Siyenza would appoint local contractors for the installation of the said toilets.</a:t>
            </a:r>
          </a:p>
          <a:p>
            <a:pPr marL="0" lvl="0" indent="0" algn="just">
              <a:lnSpc>
                <a:spcPct val="150000"/>
              </a:lnSpc>
              <a:spcBef>
                <a:spcPts val="0"/>
              </a:spcBef>
              <a:buSzTx/>
              <a:buNone/>
            </a:pPr>
            <a:endParaRPr lang="en-US" sz="2400" kern="1200" dirty="0">
              <a:latin typeface="Arial" panose="020B0604020202020204" pitchFamily="34" charset="0"/>
              <a:cs typeface="Arial" panose="020B0604020202020204" pitchFamily="34" charset="0"/>
            </a:endParaRPr>
          </a:p>
          <a:p>
            <a:pPr marL="285750" lvl="0" indent="-285750" algn="just">
              <a:lnSpc>
                <a:spcPct val="150000"/>
              </a:lnSpc>
              <a:spcBef>
                <a:spcPts val="0"/>
              </a:spcBef>
              <a:buSzTx/>
              <a:buFont typeface="Arial" panose="020B0604020202020204" pitchFamily="34" charset="0"/>
              <a:buChar char="•"/>
            </a:pPr>
            <a:r>
              <a:rPr lang="en-US" sz="2400" kern="1200" dirty="0">
                <a:latin typeface="Arial" panose="020B0604020202020204" pitchFamily="34" charset="0"/>
                <a:cs typeface="Arial" panose="020B0604020202020204" pitchFamily="34" charset="0"/>
              </a:rPr>
              <a:t>During </a:t>
            </a:r>
            <a:r>
              <a:rPr lang="en-US" sz="2400" b="1" kern="1200" dirty="0">
                <a:latin typeface="Arial" panose="020B0604020202020204" pitchFamily="34" charset="0"/>
                <a:cs typeface="Arial" panose="020B0604020202020204" pitchFamily="34" charset="0"/>
              </a:rPr>
              <a:t>December 2014</a:t>
            </a:r>
            <a:r>
              <a:rPr lang="en-US" sz="2400" kern="1200" dirty="0">
                <a:latin typeface="Arial" panose="020B0604020202020204" pitchFamily="34" charset="0"/>
                <a:cs typeface="Arial" panose="020B0604020202020204" pitchFamily="34" charset="0"/>
              </a:rPr>
              <a:t>, ADM paid Siyenza an amount of around </a:t>
            </a:r>
            <a:r>
              <a:rPr lang="en-US" sz="2400" b="1" kern="1200" dirty="0">
                <a:solidFill>
                  <a:srgbClr val="FF0000"/>
                </a:solidFill>
                <a:latin typeface="Arial" panose="020B0604020202020204" pitchFamily="34" charset="0"/>
                <a:cs typeface="Arial" panose="020B0604020202020204" pitchFamily="34" charset="0"/>
              </a:rPr>
              <a:t>R94m</a:t>
            </a:r>
            <a:r>
              <a:rPr lang="en-US" sz="2400" kern="1200" dirty="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in advance </a:t>
            </a:r>
            <a:r>
              <a:rPr lang="en-US" sz="2400" kern="1200" dirty="0">
                <a:latin typeface="Arial" panose="020B0604020202020204" pitchFamily="34" charset="0"/>
                <a:cs typeface="Arial" panose="020B0604020202020204" pitchFamily="34" charset="0"/>
              </a:rPr>
              <a:t>allegedly in lieu of site establishment.</a:t>
            </a:r>
            <a:endParaRPr lang="en-ZA" sz="1800" kern="1200" dirty="0">
              <a:latin typeface="Arial" panose="020B0604020202020204" pitchFamily="34" charset="0"/>
              <a:cs typeface="Arial" panose="020B0604020202020204" pitchFamily="34" charset="0"/>
            </a:endParaRPr>
          </a:p>
          <a:p>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8</a:t>
            </a:fld>
            <a:endParaRPr lang="en-ZA" sz="3200" dirty="0">
              <a:solidFill>
                <a:prstClr val="black">
                  <a:tint val="75000"/>
                </a:prstClr>
              </a:solidFill>
            </a:endParaRPr>
          </a:p>
        </p:txBody>
      </p:sp>
    </p:spTree>
    <p:extLst>
      <p:ext uri="{BB962C8B-B14F-4D97-AF65-F5344CB8AC3E}">
        <p14:creationId xmlns:p14="http://schemas.microsoft.com/office/powerpoint/2010/main" val="120308877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89140"/>
          </a:xfrm>
          <a:solidFill>
            <a:srgbClr val="002060"/>
          </a:solidFill>
        </p:spPr>
        <p:txBody>
          <a:bodyPr>
            <a:normAutofit fontScale="90000"/>
          </a:bodyPr>
          <a:lstStyle/>
          <a:p>
            <a:pPr algn="l"/>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ALLEGATIONS</a:t>
            </a:r>
            <a:r>
              <a:rPr lang="en-ZA" b="1" dirty="0">
                <a:solidFill>
                  <a:prstClr val="white"/>
                </a:solidFill>
                <a:latin typeface="Arial" panose="020B0604020202020204" pitchFamily="34" charset="0"/>
                <a:cs typeface="Arial" panose="020B0604020202020204" pitchFamily="34" charset="0"/>
              </a:rPr>
              <a:t/>
            </a:r>
            <a:br>
              <a:rPr lang="en-ZA" b="1" dirty="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prstClr val="white"/>
                </a:solidFill>
                <a:latin typeface="Arial" panose="020B0604020202020204" pitchFamily="34" charset="0"/>
                <a:cs typeface="Arial" panose="020B0604020202020204" pitchFamily="34" charset="0"/>
              </a:rPr>
              <a:t/>
            </a:r>
            <a:br>
              <a:rPr lang="en-ZA" b="1" dirty="0" smtClean="0">
                <a:solidFill>
                  <a:prstClr val="white"/>
                </a:solidFill>
                <a:latin typeface="Arial" panose="020B0604020202020204" pitchFamily="34" charset="0"/>
                <a:cs typeface="Arial" panose="020B0604020202020204" pitchFamily="34" charset="0"/>
              </a:rPr>
            </a:br>
            <a:r>
              <a:rPr lang="en-ZA" b="1" dirty="0" smtClean="0">
                <a:solidFill>
                  <a:schemeClr val="tx1"/>
                </a:solidFill>
                <a:latin typeface="Arial" panose="020B0604020202020204" pitchFamily="34" charset="0"/>
                <a:cs typeface="Arial" panose="020B0604020202020204" pitchFamily="34" charset="0"/>
              </a:rPr>
              <a:t/>
            </a:r>
            <a:br>
              <a:rPr lang="en-ZA" b="1"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
        <p:nvSpPr>
          <p:cNvPr id="5" name="Text Placeholder 4"/>
          <p:cNvSpPr>
            <a:spLocks noGrp="1"/>
          </p:cNvSpPr>
          <p:nvPr>
            <p:ph type="body" idx="1"/>
          </p:nvPr>
        </p:nvSpPr>
        <p:spPr>
          <a:xfrm>
            <a:off x="0" y="925346"/>
            <a:ext cx="12074122" cy="4677248"/>
          </a:xfrm>
        </p:spPr>
        <p:txBody>
          <a:bodyPr/>
          <a:lstStyle/>
          <a:p>
            <a:pPr lvl="0" algn="just">
              <a:lnSpc>
                <a:spcPct val="150000"/>
              </a:lnSpc>
              <a:spcBef>
                <a:spcPts val="0"/>
              </a:spcBef>
              <a:buSzTx/>
              <a:buFont typeface="Arial" panose="020B0604020202020204" pitchFamily="34" charset="0"/>
              <a:buChar char="•"/>
            </a:pPr>
            <a:r>
              <a:rPr lang="en-US" sz="2400" kern="1200" dirty="0">
                <a:latin typeface="Arial" panose="020B0604020202020204" pitchFamily="34" charset="0"/>
                <a:cs typeface="Arial" panose="020B0604020202020204" pitchFamily="34" charset="0"/>
              </a:rPr>
              <a:t>During </a:t>
            </a:r>
            <a:r>
              <a:rPr lang="en-US" sz="2400" b="1" kern="1200" dirty="0">
                <a:latin typeface="Arial" panose="020B0604020202020204" pitchFamily="34" charset="0"/>
                <a:cs typeface="Arial" panose="020B0604020202020204" pitchFamily="34" charset="0"/>
              </a:rPr>
              <a:t>early 2015</a:t>
            </a:r>
            <a:r>
              <a:rPr lang="en-US" sz="2400" kern="1200" dirty="0">
                <a:latin typeface="Arial" panose="020B0604020202020204" pitchFamily="34" charset="0"/>
                <a:cs typeface="Arial" panose="020B0604020202020204" pitchFamily="34" charset="0"/>
              </a:rPr>
              <a:t>, allegations surfaced that Siyenza was irregularly appointed, and upon further investigation, found that the contract between MISA and Siyenza was not properly </a:t>
            </a:r>
            <a:r>
              <a:rPr lang="en-US" sz="2400" kern="1200" dirty="0" smtClean="0">
                <a:latin typeface="Arial" panose="020B0604020202020204" pitchFamily="34" charset="0"/>
                <a:cs typeface="Arial" panose="020B0604020202020204" pitchFamily="34" charset="0"/>
              </a:rPr>
              <a:t>concluded, therefore the </a:t>
            </a:r>
            <a:r>
              <a:rPr lang="en-US" sz="2400" kern="1200" dirty="0">
                <a:latin typeface="Arial" panose="020B0604020202020204" pitchFamily="34" charset="0"/>
                <a:cs typeface="Arial" panose="020B0604020202020204" pitchFamily="34" charset="0"/>
              </a:rPr>
              <a:t>contract between ADM and Siyenza was by automation also not properly concluded.</a:t>
            </a:r>
          </a:p>
          <a:p>
            <a:pPr lvl="0" algn="just">
              <a:lnSpc>
                <a:spcPct val="150000"/>
              </a:lnSpc>
              <a:spcBef>
                <a:spcPts val="0"/>
              </a:spcBef>
              <a:buSzTx/>
              <a:buFont typeface="Arial" panose="020B0604020202020204" pitchFamily="34" charset="0"/>
              <a:buChar char="•"/>
            </a:pPr>
            <a:r>
              <a:rPr lang="en-US" sz="2400" kern="1200" dirty="0" smtClean="0">
                <a:latin typeface="Arial" panose="020B0604020202020204" pitchFamily="34" charset="0"/>
                <a:cs typeface="Arial" panose="020B0604020202020204" pitchFamily="34" charset="0"/>
              </a:rPr>
              <a:t>When </a:t>
            </a:r>
            <a:r>
              <a:rPr lang="en-US" sz="2400" kern="1200" dirty="0">
                <a:latin typeface="Arial" panose="020B0604020202020204" pitchFamily="34" charset="0"/>
                <a:cs typeface="Arial" panose="020B0604020202020204" pitchFamily="34" charset="0"/>
              </a:rPr>
              <a:t>Siyenza was informed about this by </a:t>
            </a:r>
            <a:r>
              <a:rPr lang="en-US" sz="2400" kern="1200" dirty="0" smtClean="0">
                <a:latin typeface="Arial" panose="020B0604020202020204" pitchFamily="34" charset="0"/>
                <a:cs typeface="Arial" panose="020B0604020202020204" pitchFamily="34" charset="0"/>
              </a:rPr>
              <a:t>ADM</a:t>
            </a:r>
            <a:r>
              <a:rPr lang="en-US" sz="2400" kern="1200" dirty="0">
                <a:latin typeface="Arial" panose="020B0604020202020204" pitchFamily="34" charset="0"/>
                <a:cs typeface="Arial" panose="020B0604020202020204" pitchFamily="34" charset="0"/>
              </a:rPr>
              <a:t>, Siyenza brought legal action against </a:t>
            </a:r>
            <a:r>
              <a:rPr lang="en-US" sz="2400" kern="1200" dirty="0" smtClean="0">
                <a:latin typeface="Arial" panose="020B0604020202020204" pitchFamily="34" charset="0"/>
                <a:cs typeface="Arial" panose="020B0604020202020204" pitchFamily="34" charset="0"/>
              </a:rPr>
              <a:t>ADM </a:t>
            </a:r>
            <a:r>
              <a:rPr lang="en-US" sz="2400" kern="1200" dirty="0">
                <a:latin typeface="Arial" panose="020B0604020202020204" pitchFamily="34" charset="0"/>
                <a:cs typeface="Arial" panose="020B0604020202020204" pitchFamily="34" charset="0"/>
              </a:rPr>
              <a:t>in order to retain the </a:t>
            </a:r>
            <a:r>
              <a:rPr lang="en-US" sz="2400" kern="1200" dirty="0" smtClean="0">
                <a:latin typeface="Arial" panose="020B0604020202020204" pitchFamily="34" charset="0"/>
                <a:cs typeface="Arial" panose="020B0604020202020204" pitchFamily="34" charset="0"/>
              </a:rPr>
              <a:t>contract. </a:t>
            </a:r>
            <a:endParaRPr lang="en-US" sz="2400" kern="1200" dirty="0">
              <a:latin typeface="Arial" panose="020B0604020202020204" pitchFamily="34" charset="0"/>
              <a:cs typeface="Arial" panose="020B0604020202020204" pitchFamily="34" charset="0"/>
            </a:endParaRPr>
          </a:p>
          <a:p>
            <a:endParaRPr lang="en-ZA" dirty="0"/>
          </a:p>
        </p:txBody>
      </p:sp>
      <p:sp>
        <p:nvSpPr>
          <p:cNvPr id="2" name="Slide Number Placeholder 1"/>
          <p:cNvSpPr>
            <a:spLocks noGrp="1"/>
          </p:cNvSpPr>
          <p:nvPr>
            <p:ph type="sldNum" sz="quarter" idx="2"/>
          </p:nvPr>
        </p:nvSpPr>
        <p:spPr/>
        <p:txBody>
          <a:bodyPr/>
          <a:lstStyle/>
          <a:p>
            <a:fld id="{7BDCFB8B-207D-4B0E-8726-479D3EDD71E0}" type="slidenum">
              <a:rPr lang="en-ZA" sz="3200">
                <a:solidFill>
                  <a:prstClr val="black">
                    <a:tint val="75000"/>
                  </a:prstClr>
                </a:solidFill>
              </a:rPr>
              <a:pPr/>
              <a:t>9</a:t>
            </a:fld>
            <a:endParaRPr lang="en-ZA" sz="3200" dirty="0">
              <a:solidFill>
                <a:prstClr val="black">
                  <a:tint val="75000"/>
                </a:prstClr>
              </a:solidFill>
            </a:endParaRPr>
          </a:p>
        </p:txBody>
      </p:sp>
    </p:spTree>
    <p:extLst>
      <p:ext uri="{BB962C8B-B14F-4D97-AF65-F5344CB8AC3E}">
        <p14:creationId xmlns:p14="http://schemas.microsoft.com/office/powerpoint/2010/main" val="319155584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mathole">
  <a:themeElements>
    <a:clrScheme name="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Calibri"/>
        <a:ea typeface="Calibri"/>
        <a:cs typeface="Calibri"/>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mathole" id="{FA1F5255-AD8E-4E17-83A0-5FBC5049C814}" vid="{3B1B520B-9142-4F1E-AB32-A65A34C5E3DB}"/>
    </a:ext>
  </a:extLst>
</a:theme>
</file>

<file path=ppt/theme/theme2.xml><?xml version="1.0" encoding="utf-8"?>
<a:theme xmlns:a="http://schemas.openxmlformats.org/drawingml/2006/main" name="1_Amathole">
  <a:themeElements>
    <a:clrScheme name="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Calibri"/>
        <a:ea typeface="Calibri"/>
        <a:cs typeface="Calibri"/>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mathole" id="{FA1F5255-AD8E-4E17-83A0-5FBC5049C814}" vid="{3B1B520B-9142-4F1E-AB32-A65A34C5E3DB}"/>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Calibri"/>
        <a:ea typeface="Calibri"/>
        <a:cs typeface="Calibri"/>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11325</TotalTime>
  <Words>968</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MS PGothic</vt:lpstr>
      <vt:lpstr>Arial</vt:lpstr>
      <vt:lpstr>Bahnschrift SemiBold Condensed</vt:lpstr>
      <vt:lpstr>Calibri</vt:lpstr>
      <vt:lpstr>Lato Light</vt:lpstr>
      <vt:lpstr>Mukta ExtraLight</vt:lpstr>
      <vt:lpstr>Poppins</vt:lpstr>
      <vt:lpstr>Symbol</vt:lpstr>
      <vt:lpstr>Times New Roman</vt:lpstr>
      <vt:lpstr>Amathole</vt:lpstr>
      <vt:lpstr>1_Amathole</vt:lpstr>
      <vt:lpstr>1_Blank Presentation</vt:lpstr>
      <vt:lpstr>3_Blank Presentation</vt:lpstr>
      <vt:lpstr>  AMATHOLE DISTRICT MUNICIPALITY (DC12)   PRESENTATION ON CONSTRUCTION OF VENTILATED IMPROVED PIT (VIP) LATRINES    </vt:lpstr>
      <vt:lpstr>CONTENT </vt:lpstr>
      <vt:lpstr>BACKGROUND: POWERS AND FUNCTION  </vt:lpstr>
      <vt:lpstr>BACKGROUND: SANITATION FUNCTION </vt:lpstr>
      <vt:lpstr>PowerPoint Presentation</vt:lpstr>
      <vt:lpstr> PROCUREMENT PROCESS  </vt:lpstr>
      <vt:lpstr>  REGULATION 32 CONTRACT  </vt:lpstr>
      <vt:lpstr>   CONTRACT INTER PARTIES   </vt:lpstr>
      <vt:lpstr>    ALLEGATIONS    </vt:lpstr>
      <vt:lpstr>     COURT CASE     </vt:lpstr>
      <vt:lpstr>      FORENSIC INVESTIGATION      </vt:lpstr>
      <vt:lpstr>      PUBLIC PROTECTOR REPORT        </vt:lpstr>
      <vt:lpstr>      PROGRESS TO DATE      </vt:lpstr>
      <vt:lpstr>      PROGRESS TO DATE      </vt:lpstr>
      <vt:lpstr>      PROGRESS TO DATE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Nolitha Tshefu</dc:creator>
  <cp:lastModifiedBy>Shereen Cassiem</cp:lastModifiedBy>
  <cp:revision>748</cp:revision>
  <cp:lastPrinted>2021-04-13T14:55:19Z</cp:lastPrinted>
  <dcterms:created xsi:type="dcterms:W3CDTF">2017-11-09T17:01:08Z</dcterms:created>
  <dcterms:modified xsi:type="dcterms:W3CDTF">2021-05-20T16:20:22Z</dcterms:modified>
</cp:coreProperties>
</file>