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handoutMasterIdLst>
    <p:handoutMasterId r:id="rId6"/>
  </p:handoutMasterIdLst>
  <p:sldIdLst>
    <p:sldId id="256" r:id="rId3"/>
    <p:sldId id="274" r:id="rId4"/>
    <p:sldId id="27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4414FF-3C80-4897-969C-7912C6FD864E}" v="11" dt="2021-02-17T09:40:34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-90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7" d="100"/>
          <a:sy n="57" d="100"/>
        </p:scale>
        <p:origin x="2832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y Salomo" userId="55bb745d-71a5-4d79-b6d0-8e54422ac902" providerId="ADAL" clId="{DB4414FF-3C80-4897-969C-7912C6FD864E}"/>
    <pc:docChg chg="undo custSel mod addSld modSld">
      <pc:chgData name="Mandy Salomo" userId="55bb745d-71a5-4d79-b6d0-8e54422ac902" providerId="ADAL" clId="{DB4414FF-3C80-4897-969C-7912C6FD864E}" dt="2021-02-17T09:42:34.296" v="269" actId="1076"/>
      <pc:docMkLst>
        <pc:docMk/>
      </pc:docMkLst>
      <pc:sldChg chg="addSp modSp mod">
        <pc:chgData name="Mandy Salomo" userId="55bb745d-71a5-4d79-b6d0-8e54422ac902" providerId="ADAL" clId="{DB4414FF-3C80-4897-969C-7912C6FD864E}" dt="2021-02-17T09:42:34.296" v="269" actId="1076"/>
        <pc:sldMkLst>
          <pc:docMk/>
          <pc:sldMk cId="394786366" sldId="257"/>
        </pc:sldMkLst>
        <pc:spChg chg="mod">
          <ac:chgData name="Mandy Salomo" userId="55bb745d-71a5-4d79-b6d0-8e54422ac902" providerId="ADAL" clId="{DB4414FF-3C80-4897-969C-7912C6FD864E}" dt="2021-02-17T09:41:47.881" v="261" actId="1076"/>
          <ac:spMkLst>
            <pc:docMk/>
            <pc:sldMk cId="394786366" sldId="257"/>
            <ac:spMk id="16" creationId="{2B8843FA-77AA-47BF-BB67-E8C3CFD9FFB0}"/>
          </ac:spMkLst>
        </pc:spChg>
        <pc:spChg chg="mod">
          <ac:chgData name="Mandy Salomo" userId="55bb745d-71a5-4d79-b6d0-8e54422ac902" providerId="ADAL" clId="{DB4414FF-3C80-4897-969C-7912C6FD864E}" dt="2021-02-17T09:42:14.378" v="268" actId="1076"/>
          <ac:spMkLst>
            <pc:docMk/>
            <pc:sldMk cId="394786366" sldId="257"/>
            <ac:spMk id="17" creationId="{8805D6F1-11CF-4DAB-8151-DD9259A82BBF}"/>
          </ac:spMkLst>
        </pc:spChg>
        <pc:spChg chg="mod">
          <ac:chgData name="Mandy Salomo" userId="55bb745d-71a5-4d79-b6d0-8e54422ac902" providerId="ADAL" clId="{DB4414FF-3C80-4897-969C-7912C6FD864E}" dt="2021-02-17T09:42:11.449" v="267" actId="1076"/>
          <ac:spMkLst>
            <pc:docMk/>
            <pc:sldMk cId="394786366" sldId="257"/>
            <ac:spMk id="18" creationId="{73A1AB52-7918-4E49-825D-9233FE57810E}"/>
          </ac:spMkLst>
        </pc:spChg>
        <pc:picChg chg="mod">
          <ac:chgData name="Mandy Salomo" userId="55bb745d-71a5-4d79-b6d0-8e54422ac902" providerId="ADAL" clId="{DB4414FF-3C80-4897-969C-7912C6FD864E}" dt="2021-02-17T09:41:44.301" v="260" actId="14100"/>
          <ac:picMkLst>
            <pc:docMk/>
            <pc:sldMk cId="394786366" sldId="257"/>
            <ac:picMk id="6" creationId="{6A6D3A83-203D-455E-A52F-6C3DC12C1C75}"/>
          </ac:picMkLst>
        </pc:picChg>
        <pc:picChg chg="mod">
          <ac:chgData name="Mandy Salomo" userId="55bb745d-71a5-4d79-b6d0-8e54422ac902" providerId="ADAL" clId="{DB4414FF-3C80-4897-969C-7912C6FD864E}" dt="2021-02-17T09:41:54.172" v="263" actId="14100"/>
          <ac:picMkLst>
            <pc:docMk/>
            <pc:sldMk cId="394786366" sldId="257"/>
            <ac:picMk id="7" creationId="{5F76322F-526E-413D-BFFB-6BCBBE61ABAE}"/>
          </ac:picMkLst>
        </pc:picChg>
        <pc:picChg chg="mod">
          <ac:chgData name="Mandy Salomo" userId="55bb745d-71a5-4d79-b6d0-8e54422ac902" providerId="ADAL" clId="{DB4414FF-3C80-4897-969C-7912C6FD864E}" dt="2021-02-17T09:42:06.418" v="266" actId="14100"/>
          <ac:picMkLst>
            <pc:docMk/>
            <pc:sldMk cId="394786366" sldId="257"/>
            <ac:picMk id="8" creationId="{FD3574DD-72EF-44C9-9FB5-85194E1772C9}"/>
          </ac:picMkLst>
        </pc:picChg>
        <pc:picChg chg="mod">
          <ac:chgData name="Mandy Salomo" userId="55bb745d-71a5-4d79-b6d0-8e54422ac902" providerId="ADAL" clId="{DB4414FF-3C80-4897-969C-7912C6FD864E}" dt="2021-02-17T09:39:33.120" v="238" actId="14100"/>
          <ac:picMkLst>
            <pc:docMk/>
            <pc:sldMk cId="394786366" sldId="257"/>
            <ac:picMk id="9" creationId="{8A7423E6-BFB1-40BB-825B-8ECC980235FF}"/>
          </ac:picMkLst>
        </pc:picChg>
        <pc:picChg chg="mod">
          <ac:chgData name="Mandy Salomo" userId="55bb745d-71a5-4d79-b6d0-8e54422ac902" providerId="ADAL" clId="{DB4414FF-3C80-4897-969C-7912C6FD864E}" dt="2021-02-17T09:39:38.026" v="240" actId="14100"/>
          <ac:picMkLst>
            <pc:docMk/>
            <pc:sldMk cId="394786366" sldId="257"/>
            <ac:picMk id="11" creationId="{0D406F7A-9E2A-4CC4-B4B9-17D04CBF1BC4}"/>
          </ac:picMkLst>
        </pc:picChg>
        <pc:picChg chg="mod">
          <ac:chgData name="Mandy Salomo" userId="55bb745d-71a5-4d79-b6d0-8e54422ac902" providerId="ADAL" clId="{DB4414FF-3C80-4897-969C-7912C6FD864E}" dt="2021-02-17T09:42:34.296" v="269" actId="1076"/>
          <ac:picMkLst>
            <pc:docMk/>
            <pc:sldMk cId="394786366" sldId="257"/>
            <ac:picMk id="13" creationId="{0359E110-5594-4774-8840-358210D520DD}"/>
          </ac:picMkLst>
        </pc:picChg>
        <pc:picChg chg="mod">
          <ac:chgData name="Mandy Salomo" userId="55bb745d-71a5-4d79-b6d0-8e54422ac902" providerId="ADAL" clId="{DB4414FF-3C80-4897-969C-7912C6FD864E}" dt="2021-02-17T09:40:00.293" v="247" actId="14100"/>
          <ac:picMkLst>
            <pc:docMk/>
            <pc:sldMk cId="394786366" sldId="257"/>
            <ac:picMk id="15" creationId="{8471454F-DC37-4997-BD19-D5EA032512F1}"/>
          </ac:picMkLst>
        </pc:picChg>
        <pc:picChg chg="mod">
          <ac:chgData name="Mandy Salomo" userId="55bb745d-71a5-4d79-b6d0-8e54422ac902" providerId="ADAL" clId="{DB4414FF-3C80-4897-969C-7912C6FD864E}" dt="2021-02-17T09:39:50.429" v="245" actId="14100"/>
          <ac:picMkLst>
            <pc:docMk/>
            <pc:sldMk cId="394786366" sldId="257"/>
            <ac:picMk id="21" creationId="{C0C6CA1C-2B2E-412A-9984-E2837FD19DDF}"/>
          </ac:picMkLst>
        </pc:picChg>
        <pc:picChg chg="add mod modCrop">
          <ac:chgData name="Mandy Salomo" userId="55bb745d-71a5-4d79-b6d0-8e54422ac902" providerId="ADAL" clId="{DB4414FF-3C80-4897-969C-7912C6FD864E}" dt="2021-02-17T09:41:19.068" v="258" actId="1076"/>
          <ac:picMkLst>
            <pc:docMk/>
            <pc:sldMk cId="394786366" sldId="257"/>
            <ac:picMk id="23" creationId="{F2481C12-3209-4334-A7C2-1154757C1F81}"/>
          </ac:picMkLst>
        </pc:picChg>
      </pc:sldChg>
      <pc:sldChg chg="addSp delSp modSp new mod setBg">
        <pc:chgData name="Mandy Salomo" userId="55bb745d-71a5-4d79-b6d0-8e54422ac902" providerId="ADAL" clId="{DB4414FF-3C80-4897-969C-7912C6FD864E}" dt="2021-02-17T09:39:12.738" v="237" actId="122"/>
        <pc:sldMkLst>
          <pc:docMk/>
          <pc:sldMk cId="3557092125" sldId="258"/>
        </pc:sldMkLst>
        <pc:spChg chg="mod">
          <ac:chgData name="Mandy Salomo" userId="55bb745d-71a5-4d79-b6d0-8e54422ac902" providerId="ADAL" clId="{DB4414FF-3C80-4897-969C-7912C6FD864E}" dt="2021-02-17T09:38:31.634" v="218" actId="1076"/>
          <ac:spMkLst>
            <pc:docMk/>
            <pc:sldMk cId="3557092125" sldId="258"/>
            <ac:spMk id="2" creationId="{95C0630C-3910-4A81-9A7B-F31B1B4B677C}"/>
          </ac:spMkLst>
        </pc:spChg>
        <pc:spChg chg="del">
          <ac:chgData name="Mandy Salomo" userId="55bb745d-71a5-4d79-b6d0-8e54422ac902" providerId="ADAL" clId="{DB4414FF-3C80-4897-969C-7912C6FD864E}" dt="2021-02-17T09:22:56.341" v="20" actId="478"/>
          <ac:spMkLst>
            <pc:docMk/>
            <pc:sldMk cId="3557092125" sldId="258"/>
            <ac:spMk id="3" creationId="{F60C3D0D-8B50-48C7-A97D-77C34DCD0CC3}"/>
          </ac:spMkLst>
        </pc:spChg>
        <pc:spChg chg="add mod">
          <ac:chgData name="Mandy Salomo" userId="55bb745d-71a5-4d79-b6d0-8e54422ac902" providerId="ADAL" clId="{DB4414FF-3C80-4897-969C-7912C6FD864E}" dt="2021-02-17T09:39:08.689" v="236" actId="122"/>
          <ac:spMkLst>
            <pc:docMk/>
            <pc:sldMk cId="3557092125" sldId="258"/>
            <ac:spMk id="14" creationId="{F55109F4-29E2-4F48-A30F-5739AF70E3D7}"/>
          </ac:spMkLst>
        </pc:spChg>
        <pc:spChg chg="add mod">
          <ac:chgData name="Mandy Salomo" userId="55bb745d-71a5-4d79-b6d0-8e54422ac902" providerId="ADAL" clId="{DB4414FF-3C80-4897-969C-7912C6FD864E}" dt="2021-02-17T09:39:12.738" v="237" actId="122"/>
          <ac:spMkLst>
            <pc:docMk/>
            <pc:sldMk cId="3557092125" sldId="258"/>
            <ac:spMk id="15" creationId="{34533D1E-C5D2-4935-BA6E-9E491F1A1FB7}"/>
          </ac:spMkLst>
        </pc:spChg>
        <pc:spChg chg="add del mod">
          <ac:chgData name="Mandy Salomo" userId="55bb745d-71a5-4d79-b6d0-8e54422ac902" providerId="ADAL" clId="{DB4414FF-3C80-4897-969C-7912C6FD864E}" dt="2021-02-17T09:35:34.171" v="175"/>
          <ac:spMkLst>
            <pc:docMk/>
            <pc:sldMk cId="3557092125" sldId="258"/>
            <ac:spMk id="16" creationId="{DF0C9456-86C7-4329-B98E-3888183A1C3B}"/>
          </ac:spMkLst>
        </pc:spChg>
        <pc:spChg chg="add del">
          <ac:chgData name="Mandy Salomo" userId="55bb745d-71a5-4d79-b6d0-8e54422ac902" providerId="ADAL" clId="{DB4414FF-3C80-4897-969C-7912C6FD864E}" dt="2021-02-17T09:37:21.568" v="181" actId="26606"/>
          <ac:spMkLst>
            <pc:docMk/>
            <pc:sldMk cId="3557092125" sldId="258"/>
            <ac:spMk id="20" creationId="{5B9CE10B-7217-4727-A3A7-5DF664DEB4F7}"/>
          </ac:spMkLst>
        </pc:spChg>
        <pc:spChg chg="add del">
          <ac:chgData name="Mandy Salomo" userId="55bb745d-71a5-4d79-b6d0-8e54422ac902" providerId="ADAL" clId="{DB4414FF-3C80-4897-969C-7912C6FD864E}" dt="2021-02-17T09:37:21.568" v="181" actId="26606"/>
          <ac:spMkLst>
            <pc:docMk/>
            <pc:sldMk cId="3557092125" sldId="258"/>
            <ac:spMk id="26" creationId="{04357C93-F0CB-4A1C-8F77-4E9063789819}"/>
          </ac:spMkLst>
        </pc:spChg>
        <pc:grpChg chg="add del">
          <ac:chgData name="Mandy Salomo" userId="55bb745d-71a5-4d79-b6d0-8e54422ac902" providerId="ADAL" clId="{DB4414FF-3C80-4897-969C-7912C6FD864E}" dt="2021-02-17T09:37:21.568" v="181" actId="26606"/>
          <ac:grpSpMkLst>
            <pc:docMk/>
            <pc:sldMk cId="3557092125" sldId="258"/>
            <ac:grpSpMk id="22" creationId="{3AF6A671-C637-4547-85F4-51B6D1881399}"/>
          </ac:grpSpMkLst>
        </pc:grpChg>
        <pc:picChg chg="add del mod modCrop">
          <ac:chgData name="Mandy Salomo" userId="55bb745d-71a5-4d79-b6d0-8e54422ac902" providerId="ADAL" clId="{DB4414FF-3C80-4897-969C-7912C6FD864E}" dt="2021-02-17T09:31:57.778" v="118" actId="478"/>
          <ac:picMkLst>
            <pc:docMk/>
            <pc:sldMk cId="3557092125" sldId="258"/>
            <ac:picMk id="5" creationId="{B5DF8C84-C151-4413-A5FE-7AA912609AB6}"/>
          </ac:picMkLst>
        </pc:picChg>
        <pc:picChg chg="add mod modCrop">
          <ac:chgData name="Mandy Salomo" userId="55bb745d-71a5-4d79-b6d0-8e54422ac902" providerId="ADAL" clId="{DB4414FF-3C80-4897-969C-7912C6FD864E}" dt="2021-02-17T09:38:28.674" v="217" actId="14100"/>
          <ac:picMkLst>
            <pc:docMk/>
            <pc:sldMk cId="3557092125" sldId="258"/>
            <ac:picMk id="7" creationId="{8DCF79FC-34FE-42A8-AB93-12705C43AD0C}"/>
          </ac:picMkLst>
        </pc:picChg>
        <pc:picChg chg="add del mod modCrop">
          <ac:chgData name="Mandy Salomo" userId="55bb745d-71a5-4d79-b6d0-8e54422ac902" providerId="ADAL" clId="{DB4414FF-3C80-4897-969C-7912C6FD864E}" dt="2021-02-17T09:33:04.786" v="123" actId="478"/>
          <ac:picMkLst>
            <pc:docMk/>
            <pc:sldMk cId="3557092125" sldId="258"/>
            <ac:picMk id="9" creationId="{1FC5A951-A0B5-4F4C-9AAD-7512F2DDBB20}"/>
          </ac:picMkLst>
        </pc:picChg>
        <pc:picChg chg="add del mod modCrop">
          <ac:chgData name="Mandy Salomo" userId="55bb745d-71a5-4d79-b6d0-8e54422ac902" providerId="ADAL" clId="{DB4414FF-3C80-4897-969C-7912C6FD864E}" dt="2021-02-17T09:33:03.029" v="122" actId="478"/>
          <ac:picMkLst>
            <pc:docMk/>
            <pc:sldMk cId="3557092125" sldId="258"/>
            <ac:picMk id="11" creationId="{273AE189-B061-4341-B18A-3FF80E33399F}"/>
          </ac:picMkLst>
        </pc:picChg>
        <pc:picChg chg="add mod modCrop">
          <ac:chgData name="Mandy Salomo" userId="55bb745d-71a5-4d79-b6d0-8e54422ac902" providerId="ADAL" clId="{DB4414FF-3C80-4897-969C-7912C6FD864E}" dt="2021-02-17T09:37:38.027" v="184" actId="1076"/>
          <ac:picMkLst>
            <pc:docMk/>
            <pc:sldMk cId="3557092125" sldId="258"/>
            <ac:picMk id="13" creationId="{A2D3605B-8634-4049-896F-73EBCE19F63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6F71D-F5AD-4D0B-BFBC-C3DB1292C030}" type="datetimeFigureOut">
              <a:rPr lang="en-ZA" smtClean="0"/>
              <a:pPr/>
              <a:t>2021/05/19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E857D-DFC4-41B5-87A4-C37D220CD29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240721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30ABB67-FC70-1443-A29C-61CA2032A9A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6959600" cy="2717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2121A3-E4F5-6542-B31E-2338907A86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84456" y="5733170"/>
            <a:ext cx="9144000" cy="623180"/>
          </a:xfrm>
        </p:spPr>
        <p:txBody>
          <a:bodyPr anchor="b">
            <a:noAutofit/>
          </a:bodyPr>
          <a:lstStyle>
            <a:lvl1pPr algn="ctr">
              <a:defRPr sz="3600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C2D436-FFB9-2141-A11E-F41CDCBDA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BC8-5426-4C4F-9C11-2E59F2027F57}" type="datetimeFigureOut">
              <a:rPr lang="en-GB" smtClean="0"/>
              <a:pPr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C69DCE-D98C-E748-A882-C7FF8618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95386C-372C-C649-8EC1-06EBBABB1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2FDF-9C49-2949-81A1-FAFFD4059D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Rectangle 2"/>
          <p:cNvSpPr/>
          <p:nvPr userDrawn="1"/>
        </p:nvSpPr>
        <p:spPr>
          <a:xfrm>
            <a:off x="2905256" y="1968500"/>
            <a:ext cx="3724144" cy="7493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/>
          <p:cNvSpPr/>
          <p:nvPr userDrawn="1"/>
        </p:nvSpPr>
        <p:spPr>
          <a:xfrm>
            <a:off x="9474200" y="5671430"/>
            <a:ext cx="2717800" cy="118657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24817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AA920B-F44B-C143-B2B0-35785CB31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AA76297-7636-D64E-8A1F-DC940B681E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51BCAF-426D-AF4A-89E7-D16C417F4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BC8-5426-4C4F-9C11-2E59F2027F57}" type="datetimeFigureOut">
              <a:rPr lang="en-GB" smtClean="0"/>
              <a:pPr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6B7D5C-855D-1741-B90B-90F1982E7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105950-81E2-A846-A6B0-42D43C09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2FDF-9C49-2949-81A1-FAFFD4059D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7425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99192B9-0EA2-C64E-9F07-102936CAD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0C21DD5-AC23-8A46-BB2F-3FABF26141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28CA79-2212-8345-89AF-E0FCEA002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BC8-5426-4C4F-9C11-2E59F2027F57}" type="datetimeFigureOut">
              <a:rPr lang="en-GB" smtClean="0"/>
              <a:pPr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3249F1-6651-4949-8179-09816E3C6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2BA8D67-84E6-4441-A72F-8780C0D2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2FDF-9C49-2949-81A1-FAFFD4059D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1218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30271" y="2943934"/>
            <a:ext cx="4870204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1217929" y="5257800"/>
            <a:ext cx="4878070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293615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 userDrawn="1"/>
        </p:nvSpPr>
        <p:spPr>
          <a:xfrm rot="16200000">
            <a:off x="11717608" y="6280897"/>
            <a:ext cx="420752" cy="54791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1" cy="4572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F:\jithin\slidemodel\may\7244-01-business-presentation\image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73324" y="364346"/>
            <a:ext cx="188070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11446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ame Side Corner Rectangle 8"/>
          <p:cNvSpPr/>
          <p:nvPr userDrawn="1"/>
        </p:nvSpPr>
        <p:spPr>
          <a:xfrm rot="16200000">
            <a:off x="11717608" y="6280897"/>
            <a:ext cx="420752" cy="54791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495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ame Side Corner Rectangle 9"/>
          <p:cNvSpPr/>
          <p:nvPr userDrawn="1"/>
        </p:nvSpPr>
        <p:spPr>
          <a:xfrm rot="16200000">
            <a:off x="11717608" y="6280897"/>
            <a:ext cx="420752" cy="54791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F:\jithin\slidemodel\may\7244-01-business-presentation\image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73324" y="364346"/>
            <a:ext cx="188070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170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Same Side Corner Rectangle 9"/>
          <p:cNvSpPr/>
          <p:nvPr userDrawn="1"/>
        </p:nvSpPr>
        <p:spPr>
          <a:xfrm rot="16200000">
            <a:off x="11717608" y="6280897"/>
            <a:ext cx="420752" cy="54791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F:\jithin\slidemodel\may\7244-01-business-presentation\image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73324" y="364346"/>
            <a:ext cx="188070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9177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ame Side Corner Rectangle 8"/>
          <p:cNvSpPr/>
          <p:nvPr userDrawn="1"/>
        </p:nvSpPr>
        <p:spPr>
          <a:xfrm rot="16200000">
            <a:off x="11717608" y="6280897"/>
            <a:ext cx="420752" cy="547916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F:\jithin\slidemodel\may\7244-01-business-presentation\image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73324" y="364346"/>
            <a:ext cx="1880703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5244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22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 smtClean="0"/>
              <a:t>SlideModel.com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113281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AF8128-64C9-3F4B-8710-997B49A3B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3339C6-CD80-2445-B064-58E6D2665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8C3839-321C-624D-99D7-55323E18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BC8-5426-4C4F-9C11-2E59F2027F57}" type="datetimeFigureOut">
              <a:rPr lang="en-GB" smtClean="0"/>
              <a:pPr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3FBFE3-F64F-4148-8650-808EFA43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DF823B-5E5D-E34B-9704-F25B4E0D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2FDF-9C49-2949-81A1-FAFFD4059D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8026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4F2D1D-4342-D34C-BCE2-FAC353A3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48F293-F3C9-EC40-A8F2-BB3F29DA4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DCB163-E2CA-7C4A-9E74-49503266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BC8-5426-4C4F-9C11-2E59F2027F57}" type="datetimeFigureOut">
              <a:rPr lang="en-GB" smtClean="0"/>
              <a:pPr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86ED7D-ED5E-F143-9CBD-07CBA685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6825B9-51A0-204D-941F-8F2B8A3A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2FDF-9C49-2949-81A1-FAFFD4059D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4244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506843-EF90-9D48-BD27-34290DE73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DFE2AB-4337-354D-ACEA-835052EEA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67DF0EC-68E2-5E4F-8DC5-AD9B35F20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838D38-C893-C240-A757-6ABF7B164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BC8-5426-4C4F-9C11-2E59F2027F57}" type="datetimeFigureOut">
              <a:rPr lang="en-GB" smtClean="0"/>
              <a:pPr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B9275D4-AEFC-DC4C-9DC0-819783A8F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858C43-251D-4947-95A2-BCA2787B3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2FDF-9C49-2949-81A1-FAFFD4059D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249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6B4DD3-3295-024D-AFAE-8BC4777BB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DDB811-7145-6343-8CC7-E59D55298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6A5445-A438-5A49-A325-EB5C4C602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09050CF-076A-344C-9A59-B0C68A3227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925940C-E761-524C-89FA-B4C77A9E59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3BA3BA4-059A-6A4A-96DE-98BC8854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BC8-5426-4C4F-9C11-2E59F2027F57}" type="datetimeFigureOut">
              <a:rPr lang="en-GB" smtClean="0"/>
              <a:pPr/>
              <a:t>19/05/2021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192DF36-491E-D24A-8DD1-BB0B0B63B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E0FB1AC-C632-9845-BC78-0ECFFBAD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2FDF-9C49-2949-81A1-FAFFD4059D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0445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6DD7EE-0707-7749-A79C-CAFCB7F34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0572258-ECE8-CC43-8C16-0AEB8CE3A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BC8-5426-4C4F-9C11-2E59F2027F57}" type="datetimeFigureOut">
              <a:rPr lang="en-GB" smtClean="0"/>
              <a:pPr/>
              <a:t>19/05/2021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E90506-005C-0649-BED6-41DD4B070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A3887A9-E858-1449-8CFD-4595B10FD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2FDF-9C49-2949-81A1-FAFFD4059D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137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581A936-01DB-CA4D-8CEE-498F2080E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BC8-5426-4C4F-9C11-2E59F2027F57}" type="datetimeFigureOut">
              <a:rPr lang="en-GB" smtClean="0"/>
              <a:pPr/>
              <a:t>19/05/2021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5BA121E-9D5C-234F-AA54-6B31D1C6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F3EB5C6-7F98-5F4E-A051-92C78B46C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2FDF-9C49-2949-81A1-FAFFD4059D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945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158E68-6355-2043-9BAB-35A4DC0F2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56755A-D24F-B94B-BC5A-360BCC2F8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BA4B2AE-B46F-3F41-B3C1-A0F2FDDF1D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474BBA-514A-DC42-A910-1ED351D75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BC8-5426-4C4F-9C11-2E59F2027F57}" type="datetimeFigureOut">
              <a:rPr lang="en-GB" smtClean="0"/>
              <a:pPr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525AAA-827F-7F46-BB1E-56E9836D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F217F5-6A75-1442-9EA0-8730FF10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2FDF-9C49-2949-81A1-FAFFD4059D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8924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80C7AB-7E1A-4C44-9CA6-8DDCDFE3B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82666D5-FBE5-4247-86DF-21226A4662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A7BCB0-1B14-4C45-BBBF-F22CB10F1A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06ED69-E357-5542-92CF-6A0FD654F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BBC8-5426-4C4F-9C11-2E59F2027F57}" type="datetimeFigureOut">
              <a:rPr lang="en-GB" smtClean="0"/>
              <a:pPr/>
              <a:t>19/05/2021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96D0E2D-B9AC-CA42-90F9-9E190D50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31D9FA-9004-7A4B-A824-3B493677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2FDF-9C49-2949-81A1-FAFFD4059D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3455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ckground pattern&#10;&#10;Description automatically generated">
            <a:extLst>
              <a:ext uri="{FF2B5EF4-FFF2-40B4-BE49-F238E27FC236}">
                <a16:creationId xmlns:a16="http://schemas.microsoft.com/office/drawing/2014/main" xmlns="" id="{3CAA9822-6025-254D-AB77-6A711CC960E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A993E79-B928-C14B-9C4B-5E4D9FCE5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1356" y="365125"/>
            <a:ext cx="99424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E76968D-F1FA-604A-8258-AA2D40AFD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1356" y="1825625"/>
            <a:ext cx="99424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F6BA2F-D844-3B4C-B296-0A34BC0153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BBC8-5426-4C4F-9C11-2E59F2027F57}" type="datetimeFigureOut">
              <a:rPr lang="en-GB" smtClean="0"/>
              <a:pPr/>
              <a:t>19/05/2021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C13320-CEE5-6545-8E8D-65E3246341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BE10A0-E677-F64B-902B-595A20D7D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62FDF-9C49-2949-81A1-FAFFD4059D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1878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40"/>
            <a:ext cx="10972801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38426"/>
            <a:ext cx="10972801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12745" y="6374076"/>
            <a:ext cx="532111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683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4520" y="5223827"/>
            <a:ext cx="703169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 smtClean="0"/>
              <a:t>Dr Harsha Somaroo- PHASA President</a:t>
            </a:r>
          </a:p>
          <a:p>
            <a:pPr algn="ctr"/>
            <a:r>
              <a:rPr lang="en-ZA" sz="2000" b="1" dirty="0" smtClean="0"/>
              <a:t>Dr Irwin Friedman- PHASA Member, Previous Board Member</a:t>
            </a:r>
          </a:p>
        </p:txBody>
      </p:sp>
      <p:sp>
        <p:nvSpPr>
          <p:cNvPr id="11" name="docshape2"/>
          <p:cNvSpPr txBox="1">
            <a:spLocks noChangeArrowheads="1"/>
          </p:cNvSpPr>
          <p:nvPr/>
        </p:nvSpPr>
        <p:spPr bwMode="auto">
          <a:xfrm>
            <a:off x="2169459" y="3300446"/>
            <a:ext cx="9018495" cy="1343989"/>
          </a:xfrm>
          <a:prstGeom prst="rect">
            <a:avLst/>
          </a:prstGeom>
          <a:noFill/>
          <a:ln w="28194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1301750" lvl="0" indent="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ZA" altLang="en-US" sz="2800" b="1" dirty="0">
                <a:latin typeface="Calibri" panose="020F0502020204030204" pitchFamily="34" charset="0"/>
              </a:rPr>
              <a:t> </a:t>
            </a:r>
            <a:r>
              <a:rPr kumimoji="0" lang="en-ZA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SUBMISSION TO THE PARLIAMENTARY</a:t>
            </a:r>
            <a:r>
              <a:rPr kumimoji="0" lang="en-ZA" alt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ZA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PORTFOLIO COMMITTEE</a:t>
            </a:r>
            <a:r>
              <a:rPr kumimoji="0" lang="en-ZA" alt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ZA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ON HEALTH, ON THE</a:t>
            </a:r>
            <a:r>
              <a:rPr kumimoji="0" lang="en-ZA" alt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marL="0" marR="1301750" lvl="0" indent="0" algn="ctr" defTabSz="914400" rtl="0" eaLnBrk="0" fontAlgn="base" latinLnBrk="0" hangingPunct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kumimoji="0" lang="en-ZA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NATIONAL HEALTH INSURANCE BILL [B11 – 2019]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17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38885" y="167902"/>
            <a:ext cx="9942443" cy="1325563"/>
          </a:xfrm>
        </p:spPr>
        <p:txBody>
          <a:bodyPr/>
          <a:lstStyle/>
          <a:p>
            <a:r>
              <a:rPr lang="en-ZA" dirty="0">
                <a:latin typeface="Arial" panose="020B0604020202020204" pitchFamily="34" charset="0"/>
                <a:ea typeface="Arial" panose="020B0604020202020204" pitchFamily="34" charset="0"/>
              </a:rPr>
              <a:t>PHASA</a:t>
            </a:r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88894" y="1825625"/>
            <a:ext cx="10936941" cy="4351338"/>
          </a:xfrm>
        </p:spPr>
        <p:txBody>
          <a:bodyPr>
            <a:normAutofit/>
          </a:bodyPr>
          <a:lstStyle/>
          <a:p>
            <a:pPr marR="201930">
              <a:tabLst>
                <a:tab pos="381000" algn="l"/>
              </a:tabLst>
            </a:pPr>
            <a:r>
              <a:rPr lang="en-ZA" sz="2400" dirty="0">
                <a:ea typeface="Arial" panose="020B0604020202020204" pitchFamily="34" charset="0"/>
              </a:rPr>
              <a:t>The Public Health Association of South Africa (PHASA) is a registered Section 21, Not for Profit</a:t>
            </a:r>
            <a:r>
              <a:rPr lang="en-ZA" sz="2400" spc="5" dirty="0">
                <a:ea typeface="Arial" panose="020B0604020202020204" pitchFamily="34" charset="0"/>
              </a:rPr>
              <a:t> </a:t>
            </a:r>
            <a:r>
              <a:rPr lang="en-ZA" sz="2400" dirty="0" smtClean="0">
                <a:ea typeface="Arial" panose="020B0604020202020204" pitchFamily="34" charset="0"/>
              </a:rPr>
              <a:t>Organisation</a:t>
            </a:r>
          </a:p>
          <a:p>
            <a:pPr marR="201930">
              <a:tabLst>
                <a:tab pos="381000" algn="l"/>
              </a:tabLst>
            </a:pPr>
            <a:r>
              <a:rPr lang="en-ZA" sz="2400" dirty="0" smtClean="0">
                <a:ea typeface="Arial" panose="020B0604020202020204" pitchFamily="34" charset="0"/>
              </a:rPr>
              <a:t>PHASA has represented the broad public health community in South Africa, since its inception in 2000</a:t>
            </a:r>
          </a:p>
          <a:p>
            <a:pPr marR="201930">
              <a:tabLst>
                <a:tab pos="381000" algn="l"/>
              </a:tabLst>
            </a:pPr>
            <a:r>
              <a:rPr lang="en-ZA" sz="2400" dirty="0" smtClean="0">
                <a:ea typeface="Arial" panose="020B0604020202020204" pitchFamily="34" charset="0"/>
              </a:rPr>
              <a:t>Our membership includes a diverse range of public </a:t>
            </a:r>
            <a:r>
              <a:rPr lang="en-ZA" sz="2400" dirty="0">
                <a:ea typeface="Arial" panose="020B0604020202020204" pitchFamily="34" charset="0"/>
              </a:rPr>
              <a:t>health </a:t>
            </a:r>
            <a:r>
              <a:rPr lang="en-ZA" sz="2400" dirty="0" smtClean="0">
                <a:ea typeface="Arial" panose="020B0604020202020204" pitchFamily="34" charset="0"/>
              </a:rPr>
              <a:t>practitioners, including doctors, nurses, allied healthcare professionals, academics, researchers, </a:t>
            </a:r>
            <a:r>
              <a:rPr lang="en-ZA" sz="2400" dirty="0">
                <a:ea typeface="Arial" panose="020B0604020202020204" pitchFamily="34" charset="0"/>
              </a:rPr>
              <a:t>and civil society</a:t>
            </a:r>
            <a:r>
              <a:rPr lang="en-ZA" sz="2400" spc="5" dirty="0">
                <a:ea typeface="Arial" panose="020B0604020202020204" pitchFamily="34" charset="0"/>
              </a:rPr>
              <a:t> </a:t>
            </a:r>
            <a:r>
              <a:rPr lang="en-ZA" sz="2400" dirty="0">
                <a:ea typeface="Arial" panose="020B0604020202020204" pitchFamily="34" charset="0"/>
              </a:rPr>
              <a:t>activists </a:t>
            </a:r>
            <a:endParaRPr lang="en-ZA" sz="2400" dirty="0" smtClean="0">
              <a:ea typeface="Arial" panose="020B0604020202020204" pitchFamily="34" charset="0"/>
            </a:endParaRPr>
          </a:p>
          <a:p>
            <a:r>
              <a:rPr lang="en-ZA" sz="2400" dirty="0" smtClean="0"/>
              <a:t>VISION</a:t>
            </a:r>
            <a:r>
              <a:rPr lang="en-ZA" sz="2400" dirty="0"/>
              <a:t>: </a:t>
            </a:r>
            <a:r>
              <a:rPr lang="en-ZA" sz="2400" dirty="0" smtClean="0"/>
              <a:t>to </a:t>
            </a:r>
            <a:r>
              <a:rPr lang="en-ZA" sz="2400" dirty="0"/>
              <a:t>provide leadership and a collective voice to improve health, through knowledge sharing, capacity </a:t>
            </a:r>
            <a:r>
              <a:rPr lang="en-ZA" sz="2400" dirty="0" smtClean="0"/>
              <a:t>building, partnerships, and advocacy</a:t>
            </a:r>
          </a:p>
          <a:p>
            <a:r>
              <a:rPr lang="en-ZA" sz="2400" dirty="0" smtClean="0">
                <a:ea typeface="Arial" panose="020B0604020202020204" pitchFamily="34" charset="0"/>
              </a:rPr>
              <a:t>PHASA </a:t>
            </a:r>
            <a:r>
              <a:rPr lang="en-ZA" sz="2400" dirty="0">
                <a:ea typeface="Arial" panose="020B0604020202020204" pitchFamily="34" charset="0"/>
              </a:rPr>
              <a:t>is committed to promoting health and health equity for all South Africans. </a:t>
            </a:r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41056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41330" y="-101998"/>
            <a:ext cx="9942443" cy="1325563"/>
          </a:xfrm>
        </p:spPr>
        <p:txBody>
          <a:bodyPr/>
          <a:lstStyle/>
          <a:p>
            <a:r>
              <a:rPr lang="en-US" dirty="0" smtClean="0"/>
              <a:t>Overview of submission</a:t>
            </a:r>
            <a:endParaRPr lang="en-US" dirty="0"/>
          </a:p>
        </p:txBody>
      </p:sp>
      <p:grpSp>
        <p:nvGrpSpPr>
          <p:cNvPr id="4" name="3 Grupo"/>
          <p:cNvGrpSpPr/>
          <p:nvPr/>
        </p:nvGrpSpPr>
        <p:grpSpPr>
          <a:xfrm>
            <a:off x="-202507" y="1331141"/>
            <a:ext cx="12244790" cy="4938301"/>
            <a:chOff x="-156756" y="1750538"/>
            <a:chExt cx="14462014" cy="4938301"/>
          </a:xfrm>
        </p:grpSpPr>
        <p:sp>
          <p:nvSpPr>
            <p:cNvPr id="36" name="Oval 8"/>
            <p:cNvSpPr/>
            <p:nvPr/>
          </p:nvSpPr>
          <p:spPr>
            <a:xfrm>
              <a:off x="6892865" y="1936691"/>
              <a:ext cx="937212" cy="93721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>
              <a:innerShdw blurRad="495300" dist="88900" dir="15780000">
                <a:prstClr val="black">
                  <a:alpha val="23000"/>
                </a:prstClr>
              </a:inn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 prstMaterial="plastic">
              <a:bevelT w="482600" h="4445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1"/>
            <p:cNvSpPr>
              <a:spLocks noChangeAspect="1"/>
            </p:cNvSpPr>
            <p:nvPr/>
          </p:nvSpPr>
          <p:spPr>
            <a:xfrm>
              <a:off x="5301649" y="3077028"/>
              <a:ext cx="168649" cy="1686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algn="l" rotWithShape="0">
                <a:prstClr val="black">
                  <a:alpha val="60000"/>
                </a:prstClr>
              </a:outerShdw>
            </a:effectLst>
            <a:scene3d>
              <a:camera prst="orthographicFront">
                <a:rot lat="602220" lon="1206844" rev="21299994"/>
              </a:camera>
              <a:lightRig rig="soft" dir="t">
                <a:rot lat="0" lon="0" rev="0"/>
              </a:lightRig>
            </a:scene3d>
            <a:sp3d extrusionH="5080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15"/>
            <p:cNvSpPr/>
            <p:nvPr/>
          </p:nvSpPr>
          <p:spPr>
            <a:xfrm>
              <a:off x="3946324" y="5628108"/>
              <a:ext cx="1709032" cy="54409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  <a:alpha val="64000"/>
                  </a:scheme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39" name="Oval 7"/>
            <p:cNvSpPr/>
            <p:nvPr/>
          </p:nvSpPr>
          <p:spPr>
            <a:xfrm>
              <a:off x="4906517" y="2551769"/>
              <a:ext cx="1159295" cy="1159294"/>
            </a:xfrm>
            <a:prstGeom prst="ellipse">
              <a:avLst/>
            </a:prstGeom>
            <a:solidFill>
              <a:srgbClr val="6BA42C"/>
            </a:solidFill>
            <a:ln>
              <a:noFill/>
            </a:ln>
            <a:effectLst>
              <a:innerShdw blurRad="495300" dist="88900" dir="15780000">
                <a:prstClr val="black">
                  <a:alpha val="23000"/>
                </a:prstClr>
              </a:inn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 prstMaterial="plastic">
              <a:bevelT w="596900" h="457200"/>
              <a:bevelB w="222250" h="2349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16"/>
            <p:cNvSpPr/>
            <p:nvPr/>
          </p:nvSpPr>
          <p:spPr>
            <a:xfrm>
              <a:off x="6831105" y="4447155"/>
              <a:ext cx="1709032" cy="544092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  <a:alpha val="64000"/>
                  </a:scheme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1" name="Oval 17"/>
            <p:cNvSpPr/>
            <p:nvPr/>
          </p:nvSpPr>
          <p:spPr>
            <a:xfrm>
              <a:off x="4817592" y="3531925"/>
              <a:ext cx="1319627" cy="374955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  <a:alpha val="64000"/>
                  </a:scheme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2" name="Oval 18"/>
            <p:cNvSpPr/>
            <p:nvPr/>
          </p:nvSpPr>
          <p:spPr>
            <a:xfrm>
              <a:off x="6690820" y="2680797"/>
              <a:ext cx="1319627" cy="374955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  <a:alpha val="64000"/>
                  </a:schemeClr>
                </a:gs>
                <a:gs pos="100000">
                  <a:sysClr val="window" lastClr="FFFFFF">
                    <a:alpha val="0"/>
                    <a:lumMod val="10000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5" name="TextBox 22"/>
            <p:cNvSpPr txBox="1"/>
            <p:nvPr/>
          </p:nvSpPr>
          <p:spPr>
            <a:xfrm flipH="1">
              <a:off x="8373893" y="2966693"/>
              <a:ext cx="5931365" cy="36485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ZA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		</a:t>
              </a:r>
            </a:p>
            <a:p>
              <a:pPr marL="400050" indent="-400050">
                <a:buFont typeface="+mj-lt"/>
                <a:buAutoNum type="romanLcPeriod"/>
              </a:pP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Softening </a:t>
              </a:r>
              <a:r>
                <a:rPr lang="en-ZA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use of commercial, business and health insurance </a:t>
              </a: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language</a:t>
              </a:r>
              <a:endParaRPr lang="en-ZA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marL="400050" indent="-400050">
                <a:buFont typeface="+mj-lt"/>
                <a:buAutoNum type="romanLcPeriod"/>
              </a:pP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Enhancing </a:t>
              </a:r>
              <a:r>
                <a:rPr lang="en-ZA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 role of PHC in strengthening UHC	</a:t>
              </a:r>
            </a:p>
            <a:p>
              <a:pPr marL="400050" indent="-400050">
                <a:buFont typeface="+mj-lt"/>
                <a:buAutoNum type="romanLcPeriod"/>
              </a:pP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Avoiding </a:t>
              </a:r>
              <a:r>
                <a:rPr lang="en-ZA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over-medicalisation: balancing personal &amp; non-personal care services	</a:t>
              </a:r>
            </a:p>
            <a:p>
              <a:pPr marL="400050" indent="-400050">
                <a:buFont typeface="+mj-lt"/>
                <a:buAutoNum type="romanLcPeriod"/>
              </a:pP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Acknowledging </a:t>
              </a:r>
              <a:r>
                <a:rPr lang="en-ZA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 crucial importance of health </a:t>
              </a: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promotion</a:t>
              </a:r>
              <a:endParaRPr lang="en-ZA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marL="400050" indent="-400050">
                <a:buFont typeface="+mj-lt"/>
                <a:buAutoNum type="romanLcPeriod"/>
              </a:pP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Acknowledging </a:t>
              </a:r>
              <a:r>
                <a:rPr lang="en-ZA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 social, economic and environmental determinants of health	</a:t>
              </a:r>
            </a:p>
            <a:p>
              <a:pPr marL="400050" indent="-400050">
                <a:buFont typeface="+mj-lt"/>
                <a:buAutoNum type="romanLcPeriod"/>
              </a:pP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Coherent </a:t>
              </a:r>
              <a:r>
                <a:rPr lang="en-ZA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and coordinated action across sectors and </a:t>
              </a: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actors</a:t>
              </a:r>
              <a:endParaRPr lang="en-ZA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marL="400050" indent="-400050">
                <a:buFont typeface="+mj-lt"/>
                <a:buAutoNum type="romanLcPeriod"/>
              </a:pP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Broadening </a:t>
              </a:r>
              <a:r>
                <a:rPr lang="en-ZA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 Population health perspective	</a:t>
              </a:r>
            </a:p>
            <a:p>
              <a:pPr marL="400050" indent="-400050">
                <a:buFont typeface="+mj-lt"/>
                <a:buAutoNum type="romanLcPeriod"/>
              </a:pP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Public </a:t>
              </a:r>
              <a:r>
                <a:rPr lang="en-ZA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Health Surveillance	</a:t>
              </a:r>
            </a:p>
            <a:p>
              <a:pPr marL="400050" indent="-400050">
                <a:buFont typeface="+mj-lt"/>
                <a:buAutoNum type="romanLcPeriod"/>
              </a:pP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Occupational </a:t>
              </a:r>
              <a:r>
                <a:rPr lang="en-ZA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health	</a:t>
              </a:r>
            </a:p>
            <a:p>
              <a:pPr marL="400050" indent="-400050">
                <a:buFont typeface="+mj-lt"/>
                <a:buAutoNum type="romanLcPeriod"/>
              </a:pP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Strengthening </a:t>
              </a:r>
              <a:r>
                <a:rPr lang="en-ZA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 participatory approach and institutional governance	</a:t>
              </a:r>
            </a:p>
            <a:p>
              <a:pPr marL="400050" indent="-400050">
                <a:buFont typeface="+mj-lt"/>
                <a:buAutoNum type="romanLcPeriod"/>
              </a:pPr>
              <a:r>
                <a:rPr lang="en-ZA" sz="14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Promoting </a:t>
              </a:r>
              <a:r>
                <a:rPr lang="en-ZA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the use of technologies, innovation and data	</a:t>
              </a:r>
            </a:p>
          </p:txBody>
        </p:sp>
        <p:sp>
          <p:nvSpPr>
            <p:cNvPr id="46" name="TextBox 23"/>
            <p:cNvSpPr txBox="1"/>
            <p:nvPr/>
          </p:nvSpPr>
          <p:spPr>
            <a:xfrm flipH="1">
              <a:off x="-156756" y="2944529"/>
              <a:ext cx="6562859" cy="2166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0" lvl="1" indent="-400050">
                <a:lnSpc>
                  <a:spcPct val="107000"/>
                </a:lnSpc>
                <a:spcAft>
                  <a:spcPts val="0"/>
                </a:spcAft>
                <a:buFont typeface="+mj-lt"/>
                <a:buAutoNum type="romanLcPeriod"/>
              </a:pPr>
              <a:r>
                <a:rPr lang="en-ZA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Chapter </a:t>
              </a:r>
              <a:r>
                <a:rPr lang="en-ZA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1: Purpose and application of </a:t>
              </a:r>
              <a:r>
                <a:rPr lang="en-ZA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Act</a:t>
              </a:r>
              <a:endParaRPr lang="en-ZA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57250" lvl="1" indent="-400050">
                <a:lnSpc>
                  <a:spcPct val="107000"/>
                </a:lnSpc>
                <a:spcAft>
                  <a:spcPts val="0"/>
                </a:spcAft>
                <a:buFont typeface="+mj-lt"/>
                <a:buAutoNum type="romanLcPeriod"/>
              </a:pPr>
              <a:r>
                <a:rPr lang="en-ZA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Chapter 2: Access to Health Care </a:t>
              </a:r>
              <a:r>
                <a:rPr lang="en-ZA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Services</a:t>
              </a:r>
              <a:endParaRPr lang="en-ZA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57250" lvl="1" indent="-400050">
                <a:lnSpc>
                  <a:spcPct val="107000"/>
                </a:lnSpc>
                <a:spcAft>
                  <a:spcPts val="0"/>
                </a:spcAft>
                <a:buFont typeface="+mj-lt"/>
                <a:buAutoNum type="romanLcPeriod"/>
              </a:pPr>
              <a:r>
                <a:rPr lang="en-ZA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Chapter 3: National Health Insurance </a:t>
              </a:r>
              <a:r>
                <a:rPr lang="en-ZA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Fund</a:t>
              </a:r>
              <a:endParaRPr lang="en-ZA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57250" lvl="1" indent="-400050">
                <a:lnSpc>
                  <a:spcPct val="107000"/>
                </a:lnSpc>
                <a:spcAft>
                  <a:spcPts val="0"/>
                </a:spcAft>
                <a:buFont typeface="+mj-lt"/>
                <a:buAutoNum type="romanLcPeriod"/>
              </a:pPr>
              <a:r>
                <a:rPr lang="en-ZA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Chapter 4: Board of Fund	</a:t>
              </a:r>
            </a:p>
            <a:p>
              <a:pPr marL="857250" lvl="1" indent="-400050">
                <a:lnSpc>
                  <a:spcPct val="107000"/>
                </a:lnSpc>
                <a:spcAft>
                  <a:spcPts val="0"/>
                </a:spcAft>
                <a:buFont typeface="+mj-lt"/>
                <a:buAutoNum type="romanLcPeriod"/>
              </a:pPr>
              <a:r>
                <a:rPr lang="en-ZA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Chapter 5: Chief Executive Officer	</a:t>
              </a:r>
            </a:p>
            <a:p>
              <a:pPr marL="857250" lvl="1" indent="-400050">
                <a:lnSpc>
                  <a:spcPct val="107000"/>
                </a:lnSpc>
                <a:spcAft>
                  <a:spcPts val="0"/>
                </a:spcAft>
                <a:buFont typeface="+mj-lt"/>
                <a:buAutoNum type="romanLcPeriod"/>
              </a:pPr>
              <a:r>
                <a:rPr lang="en-ZA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Chapter 7: Advisory Committees established </a:t>
              </a:r>
              <a:r>
                <a:rPr lang="en-ZA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by Minister</a:t>
              </a:r>
              <a:endParaRPr lang="en-ZA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57250" lvl="1" indent="-400050">
                <a:lnSpc>
                  <a:spcPct val="107000"/>
                </a:lnSpc>
                <a:spcAft>
                  <a:spcPts val="0"/>
                </a:spcAft>
                <a:buFont typeface="+mj-lt"/>
                <a:buAutoNum type="romanLcPeriod"/>
              </a:pPr>
              <a:r>
                <a:rPr lang="en-ZA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Chapter 8: General provisions applicable to operation of </a:t>
              </a:r>
              <a:r>
                <a:rPr lang="en-ZA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Fund</a:t>
              </a:r>
              <a:endParaRPr lang="en-ZA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57250" lvl="1" indent="-400050">
                <a:lnSpc>
                  <a:spcPct val="107000"/>
                </a:lnSpc>
                <a:buFont typeface="+mj-lt"/>
                <a:buAutoNum type="romanLcPeriod"/>
              </a:pPr>
              <a:r>
                <a:rPr lang="en-ZA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Chapter 10: Financial Matters	</a:t>
              </a:r>
              <a:endParaRPr lang="en-ZA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857250" lvl="1" indent="-400050">
                <a:lnSpc>
                  <a:spcPct val="107000"/>
                </a:lnSpc>
                <a:buFont typeface="+mj-lt"/>
                <a:buAutoNum type="romanLcPeriod"/>
              </a:pPr>
              <a:r>
                <a:rPr lang="en-ZA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Chapter </a:t>
              </a:r>
              <a:r>
                <a:rPr lang="en-ZA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11: Miscellaneous</a:t>
              </a:r>
              <a:r>
                <a:rPr lang="en-US" sz="1400" kern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. </a:t>
              </a:r>
              <a:endPara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50" name="TextBox 28"/>
            <p:cNvSpPr txBox="1"/>
            <p:nvPr/>
          </p:nvSpPr>
          <p:spPr>
            <a:xfrm>
              <a:off x="778443" y="2162859"/>
              <a:ext cx="46075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92D050"/>
                  </a:solidFill>
                  <a:cs typeface="Arial" pitchFamily="34" charset="0"/>
                </a:rPr>
                <a:t>2. </a:t>
              </a:r>
              <a:r>
                <a:rPr lang="en-ZA" b="1" dirty="0">
                  <a:solidFill>
                    <a:srgbClr val="92D050"/>
                  </a:solidFill>
                  <a:cs typeface="Arial" pitchFamily="34" charset="0"/>
                </a:rPr>
                <a:t>COMMENTS AND SUGGESTIONS ON </a:t>
              </a:r>
              <a:endParaRPr lang="en-ZA" b="1" dirty="0" smtClean="0">
                <a:solidFill>
                  <a:srgbClr val="92D050"/>
                </a:solidFill>
                <a:cs typeface="Arial" pitchFamily="34" charset="0"/>
              </a:endParaRPr>
            </a:p>
            <a:p>
              <a:r>
                <a:rPr lang="en-ZA" b="1" dirty="0" smtClean="0">
                  <a:solidFill>
                    <a:srgbClr val="92D050"/>
                  </a:solidFill>
                  <a:cs typeface="Arial" pitchFamily="34" charset="0"/>
                </a:rPr>
                <a:t>    THE </a:t>
              </a:r>
              <a:r>
                <a:rPr lang="en-ZA" b="1" dirty="0">
                  <a:solidFill>
                    <a:srgbClr val="92D050"/>
                  </a:solidFill>
                  <a:cs typeface="Arial" pitchFamily="34" charset="0"/>
                </a:rPr>
                <a:t>NHI </a:t>
              </a:r>
              <a:r>
                <a:rPr lang="en-ZA" b="1" dirty="0" smtClean="0">
                  <a:solidFill>
                    <a:srgbClr val="92D050"/>
                  </a:solidFill>
                  <a:cs typeface="Arial" pitchFamily="34" charset="0"/>
                </a:rPr>
                <a:t>BILL</a:t>
              </a:r>
              <a:endParaRPr lang="en-ZA" b="1" dirty="0">
                <a:solidFill>
                  <a:srgbClr val="92D050"/>
                </a:solidFill>
                <a:cs typeface="Arial" pitchFamily="34" charset="0"/>
              </a:endParaRPr>
            </a:p>
          </p:txBody>
        </p:sp>
        <p:sp>
          <p:nvSpPr>
            <p:cNvPr id="51" name="TextBox 29"/>
            <p:cNvSpPr txBox="1"/>
            <p:nvPr/>
          </p:nvSpPr>
          <p:spPr>
            <a:xfrm>
              <a:off x="4609280" y="6350285"/>
              <a:ext cx="18538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002060"/>
                  </a:solidFill>
                  <a:cs typeface="Arial" pitchFamily="34" charset="0"/>
                </a:rPr>
                <a:t>4</a:t>
              </a:r>
              <a:r>
                <a:rPr lang="en-US" sz="1600" b="1" dirty="0">
                  <a:solidFill>
                    <a:srgbClr val="002060"/>
                  </a:solidFill>
                  <a:cs typeface="Arial" pitchFamily="34" charset="0"/>
                </a:rPr>
                <a:t>. CONCLUSION </a:t>
              </a:r>
            </a:p>
          </p:txBody>
        </p:sp>
        <p:sp>
          <p:nvSpPr>
            <p:cNvPr id="52" name="TextBox 30"/>
            <p:cNvSpPr txBox="1"/>
            <p:nvPr/>
          </p:nvSpPr>
          <p:spPr>
            <a:xfrm>
              <a:off x="8755905" y="2739196"/>
              <a:ext cx="27003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  <a:cs typeface="Arial" pitchFamily="34" charset="0"/>
                </a:rPr>
                <a:t>3. </a:t>
              </a:r>
              <a:r>
                <a:rPr lang="en-US" b="1" dirty="0">
                  <a:solidFill>
                    <a:srgbClr val="C00000"/>
                  </a:solidFill>
                  <a:cs typeface="Arial" pitchFamily="34" charset="0"/>
                </a:rPr>
                <a:t>OTHER COMMENTS</a:t>
              </a:r>
            </a:p>
          </p:txBody>
        </p:sp>
        <p:sp>
          <p:nvSpPr>
            <p:cNvPr id="53" name="TextBox 31"/>
            <p:cNvSpPr txBox="1"/>
            <p:nvPr/>
          </p:nvSpPr>
          <p:spPr>
            <a:xfrm>
              <a:off x="7685620" y="1750538"/>
              <a:ext cx="2773029" cy="3886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ct val="107000"/>
                </a:lnSpc>
                <a:spcBef>
                  <a:spcPts val="1000"/>
                </a:spcBef>
              </a:pPr>
              <a:r>
                <a:rPr lang="en-ZA" b="1" dirty="0" smtClean="0">
                  <a:solidFill>
                    <a:srgbClr val="FFC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1. INTRODUCTION</a:t>
              </a:r>
              <a:r>
                <a:rPr lang="en-ZA" b="1" dirty="0">
                  <a:solidFill>
                    <a:srgbClr val="FFC00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</a:p>
          </p:txBody>
        </p:sp>
        <p:sp>
          <p:nvSpPr>
            <p:cNvPr id="54" name="Oval 11"/>
            <p:cNvSpPr>
              <a:spLocks noChangeAspect="1"/>
            </p:cNvSpPr>
            <p:nvPr/>
          </p:nvSpPr>
          <p:spPr>
            <a:xfrm>
              <a:off x="7583588" y="3987044"/>
              <a:ext cx="204065" cy="204065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algn="l" rotWithShape="0">
                <a:prstClr val="black">
                  <a:alpha val="60000"/>
                </a:prstClr>
              </a:outerShdw>
            </a:effectLst>
            <a:scene3d>
              <a:camera prst="orthographicFront">
                <a:rot lat="492471" lon="20681856" rev="359997"/>
              </a:camera>
              <a:lightRig rig="soft" dir="t">
                <a:rot lat="0" lon="0" rev="0"/>
              </a:lightRig>
            </a:scene3d>
            <a:sp3d extrusionH="7366000" prstMaterial="matte">
              <a:extrusionClr>
                <a:schemeClr val="bg1">
                  <a:lumMod val="95000"/>
                </a:schemeClr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6"/>
            <p:cNvSpPr/>
            <p:nvPr/>
          </p:nvSpPr>
          <p:spPr>
            <a:xfrm>
              <a:off x="7027026" y="3415465"/>
              <a:ext cx="1323715" cy="123912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ffectLst>
              <a:innerShdw blurRad="495300" dist="88900" dir="15780000">
                <a:prstClr val="black">
                  <a:alpha val="23000"/>
                </a:prstClr>
              </a:inn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 prstMaterial="plastic">
              <a:bevelT w="596900" h="43815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11"/>
            <p:cNvSpPr>
              <a:spLocks noChangeAspect="1"/>
            </p:cNvSpPr>
            <p:nvPr/>
          </p:nvSpPr>
          <p:spPr>
            <a:xfrm>
              <a:off x="4127591" y="5547948"/>
              <a:ext cx="224472" cy="22447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127000" dist="38100" algn="l" rotWithShape="0">
                <a:prstClr val="black">
                  <a:alpha val="60000"/>
                </a:prstClr>
              </a:outerShdw>
            </a:effectLst>
            <a:scene3d>
              <a:camera prst="orthographicFront">
                <a:rot lat="602220" lon="1206844" rev="21299997"/>
              </a:camera>
              <a:lightRig rig="soft" dir="t">
                <a:rot lat="0" lon="0" rev="0"/>
              </a:lightRig>
            </a:scene3d>
            <a:sp3d extrusionH="76200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4"/>
            <p:cNvSpPr/>
            <p:nvPr/>
          </p:nvSpPr>
          <p:spPr>
            <a:xfrm>
              <a:off x="3606018" y="4937855"/>
              <a:ext cx="1526233" cy="1383414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shade val="30000"/>
                    <a:satMod val="115000"/>
                  </a:schemeClr>
                </a:gs>
                <a:gs pos="50000">
                  <a:schemeClr val="tx2">
                    <a:shade val="67500"/>
                    <a:satMod val="115000"/>
                  </a:schemeClr>
                </a:gs>
                <a:gs pos="100000">
                  <a:schemeClr val="tx2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>
              <a:innerShdw blurRad="495300" dist="88900" dir="15780000">
                <a:prstClr val="black">
                  <a:alpha val="23000"/>
                </a:prstClr>
              </a:inn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 prstMaterial="plastic">
              <a:bevelT w="762000" h="635000"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42051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5DEF0"/>
      </a:accent1>
      <a:accent2>
        <a:srgbClr val="91A857"/>
      </a:accent2>
      <a:accent3>
        <a:srgbClr val="E8B378"/>
      </a:accent3>
      <a:accent4>
        <a:srgbClr val="535353"/>
      </a:accent4>
      <a:accent5>
        <a:srgbClr val="8BC63F"/>
      </a:accent5>
      <a:accent6>
        <a:srgbClr val="104A5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191</Words>
  <Application>Microsoft Office PowerPoint</Application>
  <PresentationFormat>Custom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1_Office Theme</vt:lpstr>
      <vt:lpstr>Slide 1</vt:lpstr>
      <vt:lpstr>PHASA</vt:lpstr>
      <vt:lpstr>Overview of submission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 N. Fakier</dc:creator>
  <cp:lastModifiedBy>USER</cp:lastModifiedBy>
  <cp:revision>59</cp:revision>
  <dcterms:created xsi:type="dcterms:W3CDTF">2021-02-11T12:19:45Z</dcterms:created>
  <dcterms:modified xsi:type="dcterms:W3CDTF">2021-05-19T14:17:04Z</dcterms:modified>
</cp:coreProperties>
</file>