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diagrams/layout8.xml" ContentType="application/vnd.openxmlformats-officedocument.drawingml.diagramLayout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layout6.xml" ContentType="application/vnd.openxmlformats-officedocument.drawingml.diagramLayout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9.xml" ContentType="application/vnd.openxmlformats-officedocument.drawingml.diagramData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notesSlides/notesSlide22.xml" ContentType="application/vnd.openxmlformats-officedocument.presentationml.notesSlide+xml"/>
  <Override PartName="/ppt/diagrams/colors9.xml" ContentType="application/vnd.openxmlformats-officedocument.drawingml.diagramColors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20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notesSlides/notesSlide25.xml" ContentType="application/vnd.openxmlformats-officedocument.presentationml.notesSlide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706" r:id="rId2"/>
    <p:sldId id="559" r:id="rId3"/>
    <p:sldId id="668" r:id="rId4"/>
    <p:sldId id="707" r:id="rId5"/>
    <p:sldId id="581" r:id="rId6"/>
    <p:sldId id="691" r:id="rId7"/>
    <p:sldId id="692" r:id="rId8"/>
    <p:sldId id="656" r:id="rId9"/>
    <p:sldId id="680" r:id="rId10"/>
    <p:sldId id="708" r:id="rId11"/>
    <p:sldId id="685" r:id="rId12"/>
    <p:sldId id="686" r:id="rId13"/>
    <p:sldId id="687" r:id="rId14"/>
    <p:sldId id="709" r:id="rId15"/>
    <p:sldId id="673" r:id="rId16"/>
    <p:sldId id="676" r:id="rId17"/>
    <p:sldId id="677" r:id="rId18"/>
    <p:sldId id="678" r:id="rId19"/>
    <p:sldId id="679" r:id="rId20"/>
    <p:sldId id="710" r:id="rId21"/>
    <p:sldId id="682" r:id="rId22"/>
    <p:sldId id="674" r:id="rId23"/>
    <p:sldId id="683" r:id="rId24"/>
    <p:sldId id="684" r:id="rId25"/>
    <p:sldId id="712" r:id="rId26"/>
    <p:sldId id="688" r:id="rId27"/>
    <p:sldId id="689" r:id="rId28"/>
    <p:sldId id="713" r:id="rId29"/>
    <p:sldId id="703" r:id="rId30"/>
    <p:sldId id="702" r:id="rId31"/>
    <p:sldId id="695" r:id="rId32"/>
    <p:sldId id="704" r:id="rId33"/>
    <p:sldId id="697" r:id="rId34"/>
    <p:sldId id="698" r:id="rId35"/>
    <p:sldId id="699" r:id="rId36"/>
    <p:sldId id="700" r:id="rId37"/>
    <p:sldId id="701" r:id="rId38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ntal Kisoon" initials="CK" lastIdx="1" clrIdx="0">
    <p:extLst>
      <p:ext uri="{19B8F6BF-5375-455C-9EA6-DF929625EA0E}">
        <p15:presenceInfo xmlns:p15="http://schemas.microsoft.com/office/powerpoint/2012/main" xmlns="" userId="S-1-5-21-1542290285-274934723-8547516-6271" providerId="AD"/>
      </p:ext>
    </p:extLst>
  </p:cmAuthor>
  <p:cmAuthor id="2" name="Naomi Webster" initials="NW" lastIdx="1" clrIdx="1">
    <p:extLst>
      <p:ext uri="{19B8F6BF-5375-455C-9EA6-DF929625EA0E}">
        <p15:presenceInfo xmlns:p15="http://schemas.microsoft.com/office/powerpoint/2012/main" xmlns="" userId="S-1-5-21-1542290285-274934723-8547516-84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2" autoAdjust="0"/>
    <p:restoredTop sz="94469" autoAdjust="0"/>
  </p:normalViewPr>
  <p:slideViewPr>
    <p:cSldViewPr>
      <p:cViewPr varScale="1">
        <p:scale>
          <a:sx n="69" d="100"/>
          <a:sy n="69" d="100"/>
        </p:scale>
        <p:origin x="-1662" y="-96"/>
      </p:cViewPr>
      <p:guideLst>
        <p:guide orient="horz" pos="2160"/>
        <p:guide pos="2880"/>
        <p:guide pos="2980"/>
      </p:guideLst>
    </p:cSldViewPr>
  </p:slideViewPr>
  <p:outlineViewPr>
    <p:cViewPr>
      <p:scale>
        <a:sx n="33" d="100"/>
        <a:sy n="33" d="100"/>
      </p:scale>
      <p:origin x="0" y="-11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163EE3-041D-4181-95C0-6764DCDC538C}" type="doc">
      <dgm:prSet loTypeId="urn:microsoft.com/office/officeart/2005/8/layout/hList9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ZA"/>
        </a:p>
      </dgm:t>
    </dgm:pt>
    <dgm:pt modelId="{16F9D019-DF2E-429D-959D-36650F5ABCCA}">
      <dgm:prSet phldrT="[Text]" custT="1"/>
      <dgm:spPr/>
      <dgm:t>
        <a:bodyPr/>
        <a:lstStyle/>
        <a:p>
          <a:r>
            <a:rPr lang="en-ZA" sz="1200" dirty="0" smtClean="0"/>
            <a:t>Pro-Human Rights Budgeting	</a:t>
          </a:r>
          <a:endParaRPr lang="en-ZA" sz="1200" dirty="0"/>
        </a:p>
      </dgm:t>
    </dgm:pt>
    <dgm:pt modelId="{1A50276C-D58F-42E0-BB9A-FC2B0495E1C8}" type="parTrans" cxnId="{829238DD-3530-4214-AA61-087354AAD745}">
      <dgm:prSet/>
      <dgm:spPr/>
      <dgm:t>
        <a:bodyPr/>
        <a:lstStyle/>
        <a:p>
          <a:endParaRPr lang="en-ZA"/>
        </a:p>
      </dgm:t>
    </dgm:pt>
    <dgm:pt modelId="{93ADBBC6-BC1E-4429-8F5C-CEFEB86C68F1}" type="sibTrans" cxnId="{829238DD-3530-4214-AA61-087354AAD745}">
      <dgm:prSet/>
      <dgm:spPr/>
      <dgm:t>
        <a:bodyPr/>
        <a:lstStyle/>
        <a:p>
          <a:endParaRPr lang="en-ZA"/>
        </a:p>
      </dgm:t>
    </dgm:pt>
    <dgm:pt modelId="{399CA039-5B8A-49FE-B25C-178DD16C8995}">
      <dgm:prSet phldrT="[Text]" custT="1"/>
      <dgm:spPr/>
      <dgm:t>
        <a:bodyPr/>
        <a:lstStyle/>
        <a:p>
          <a:r>
            <a:rPr lang="en-ZA" sz="1200" dirty="0" smtClean="0"/>
            <a:t>Pro-Human Rights budget spending patterns</a:t>
          </a:r>
          <a:endParaRPr lang="en-ZA" sz="1200" dirty="0"/>
        </a:p>
      </dgm:t>
    </dgm:pt>
    <dgm:pt modelId="{62ACE896-64AC-4CED-AA63-62122DC24104}" type="parTrans" cxnId="{65D761DE-54AB-4124-B6E1-DBD25980FCC3}">
      <dgm:prSet/>
      <dgm:spPr/>
      <dgm:t>
        <a:bodyPr/>
        <a:lstStyle/>
        <a:p>
          <a:endParaRPr lang="en-ZA"/>
        </a:p>
      </dgm:t>
    </dgm:pt>
    <dgm:pt modelId="{41041F2A-A8F0-46B0-9515-5536857FCC45}" type="sibTrans" cxnId="{65D761DE-54AB-4124-B6E1-DBD25980FCC3}">
      <dgm:prSet/>
      <dgm:spPr/>
      <dgm:t>
        <a:bodyPr/>
        <a:lstStyle/>
        <a:p>
          <a:endParaRPr lang="en-ZA"/>
        </a:p>
      </dgm:t>
    </dgm:pt>
    <dgm:pt modelId="{28CFFA6A-9C2A-4A34-8728-80B1896A9BCF}">
      <dgm:prSet phldrT="[Text]" custT="1"/>
      <dgm:spPr/>
      <dgm:t>
        <a:bodyPr/>
        <a:lstStyle/>
        <a:p>
          <a:r>
            <a:rPr lang="en-ZA" sz="1200" dirty="0" smtClean="0"/>
            <a:t>Compliance with Pro-Human Rights Budgeting Policy Guidelines </a:t>
          </a:r>
          <a:endParaRPr lang="en-ZA" sz="1200" dirty="0"/>
        </a:p>
      </dgm:t>
    </dgm:pt>
    <dgm:pt modelId="{D8687A0C-935E-4BDA-A652-49B279C9E119}" type="parTrans" cxnId="{4CE88993-DD20-4C09-B8D7-BB2D3FAB52EF}">
      <dgm:prSet/>
      <dgm:spPr/>
      <dgm:t>
        <a:bodyPr/>
        <a:lstStyle/>
        <a:p>
          <a:endParaRPr lang="en-ZA"/>
        </a:p>
      </dgm:t>
    </dgm:pt>
    <dgm:pt modelId="{6CCA8E11-0C50-46B8-9DB6-F8439B1F2799}" type="sibTrans" cxnId="{4CE88993-DD20-4C09-B8D7-BB2D3FAB52EF}">
      <dgm:prSet/>
      <dgm:spPr/>
      <dgm:t>
        <a:bodyPr/>
        <a:lstStyle/>
        <a:p>
          <a:endParaRPr lang="en-ZA"/>
        </a:p>
      </dgm:t>
    </dgm:pt>
    <dgm:pt modelId="{D99CDF01-FF2A-4C5F-A65D-CB401B19A5C3}">
      <dgm:prSet phldrT="[Text]" custT="1"/>
      <dgm:spPr/>
      <dgm:t>
        <a:bodyPr/>
        <a:lstStyle/>
        <a:p>
          <a:r>
            <a:rPr lang="en-ZA" sz="1200" dirty="0" smtClean="0"/>
            <a:t>Good Governance, Anti-Corruption and Human Rights</a:t>
          </a:r>
          <a:endParaRPr lang="en-ZA" sz="1200" dirty="0"/>
        </a:p>
      </dgm:t>
    </dgm:pt>
    <dgm:pt modelId="{A9789805-C548-4D53-BFBC-9A6A8629129D}" type="parTrans" cxnId="{C05686BD-0A14-4530-A622-418486E78571}">
      <dgm:prSet/>
      <dgm:spPr/>
      <dgm:t>
        <a:bodyPr/>
        <a:lstStyle/>
        <a:p>
          <a:endParaRPr lang="en-ZA"/>
        </a:p>
      </dgm:t>
    </dgm:pt>
    <dgm:pt modelId="{FDD24636-9AF7-4676-9B0B-05162186B849}" type="sibTrans" cxnId="{C05686BD-0A14-4530-A622-418486E78571}">
      <dgm:prSet/>
      <dgm:spPr/>
      <dgm:t>
        <a:bodyPr/>
        <a:lstStyle/>
        <a:p>
          <a:endParaRPr lang="en-ZA"/>
        </a:p>
      </dgm:t>
    </dgm:pt>
    <dgm:pt modelId="{A03099ED-4A9E-4C54-A30C-A9F849AFDC9F}">
      <dgm:prSet phldrT="[Text]" custT="1"/>
      <dgm:spPr/>
      <dgm:t>
        <a:bodyPr/>
        <a:lstStyle/>
        <a:p>
          <a:r>
            <a:rPr lang="en-ZA" sz="1200" dirty="0" smtClean="0"/>
            <a:t>Good, clean governance in the public sector</a:t>
          </a:r>
          <a:endParaRPr lang="en-ZA" sz="1200" dirty="0"/>
        </a:p>
      </dgm:t>
    </dgm:pt>
    <dgm:pt modelId="{4F11C2B9-EDFD-4656-BB8F-DC020F6C02B3}" type="parTrans" cxnId="{2609083E-DE57-466B-871A-9F5E6A56BCC0}">
      <dgm:prSet/>
      <dgm:spPr/>
      <dgm:t>
        <a:bodyPr/>
        <a:lstStyle/>
        <a:p>
          <a:endParaRPr lang="en-ZA"/>
        </a:p>
      </dgm:t>
    </dgm:pt>
    <dgm:pt modelId="{9B51D90F-8CFD-46CD-855B-7951690EE32A}" type="sibTrans" cxnId="{2609083E-DE57-466B-871A-9F5E6A56BCC0}">
      <dgm:prSet/>
      <dgm:spPr/>
      <dgm:t>
        <a:bodyPr/>
        <a:lstStyle/>
        <a:p>
          <a:endParaRPr lang="en-ZA"/>
        </a:p>
      </dgm:t>
    </dgm:pt>
    <dgm:pt modelId="{AA988DCC-D635-4375-AFB3-C2F55D75CC59}">
      <dgm:prSet phldrT="[Text]" custT="1"/>
      <dgm:spPr/>
      <dgm:t>
        <a:bodyPr/>
        <a:lstStyle/>
        <a:p>
          <a:r>
            <a:rPr lang="en-ZA" sz="1200" dirty="0" smtClean="0"/>
            <a:t>Establishment of pro-human rights and anti-corruption governance systems across all spheres of government</a:t>
          </a:r>
          <a:endParaRPr lang="en-ZA" sz="1200" dirty="0"/>
        </a:p>
      </dgm:t>
    </dgm:pt>
    <dgm:pt modelId="{3C5FB669-3DD1-4E60-A135-87B561263468}" type="parTrans" cxnId="{F08447D9-1BC6-4369-91BD-C6EFA8B2BE40}">
      <dgm:prSet/>
      <dgm:spPr/>
      <dgm:t>
        <a:bodyPr/>
        <a:lstStyle/>
        <a:p>
          <a:endParaRPr lang="en-ZA"/>
        </a:p>
      </dgm:t>
    </dgm:pt>
    <dgm:pt modelId="{49AD0CDD-27B2-44AF-963A-62683F7AECD4}" type="sibTrans" cxnId="{F08447D9-1BC6-4369-91BD-C6EFA8B2BE40}">
      <dgm:prSet/>
      <dgm:spPr/>
      <dgm:t>
        <a:bodyPr/>
        <a:lstStyle/>
        <a:p>
          <a:endParaRPr lang="en-ZA"/>
        </a:p>
      </dgm:t>
    </dgm:pt>
    <dgm:pt modelId="{411A979B-61D4-45DB-A478-65DA4279A2A9}">
      <dgm:prSet phldrT="[Text]" custT="1"/>
      <dgm:spPr/>
      <dgm:t>
        <a:bodyPr/>
        <a:lstStyle/>
        <a:p>
          <a:r>
            <a:rPr lang="en-ZA" sz="1200" dirty="0" smtClean="0"/>
            <a:t>Healthcare</a:t>
          </a:r>
          <a:endParaRPr lang="en-ZA" sz="1200" dirty="0"/>
        </a:p>
      </dgm:t>
    </dgm:pt>
    <dgm:pt modelId="{F146C376-47AB-49C2-BFA7-3D19D0D3B653}" type="parTrans" cxnId="{1169BB6B-15DB-437B-80A3-1F70D0EB127E}">
      <dgm:prSet/>
      <dgm:spPr/>
      <dgm:t>
        <a:bodyPr/>
        <a:lstStyle/>
        <a:p>
          <a:endParaRPr lang="en-ZA"/>
        </a:p>
      </dgm:t>
    </dgm:pt>
    <dgm:pt modelId="{8EB0F06D-CAA0-482D-95FD-17F37E1A4C78}" type="sibTrans" cxnId="{1169BB6B-15DB-437B-80A3-1F70D0EB127E}">
      <dgm:prSet/>
      <dgm:spPr/>
      <dgm:t>
        <a:bodyPr/>
        <a:lstStyle/>
        <a:p>
          <a:endParaRPr lang="en-ZA"/>
        </a:p>
      </dgm:t>
    </dgm:pt>
    <dgm:pt modelId="{AC77A0DB-F7FD-43F1-B0E9-01434828E884}">
      <dgm:prSet phldrT="[Text]" custT="1"/>
      <dgm:spPr/>
      <dgm:t>
        <a:bodyPr/>
        <a:lstStyle/>
        <a:p>
          <a:r>
            <a:rPr lang="en-ZA" sz="1200" dirty="0" smtClean="0"/>
            <a:t>Universal access to healthcare </a:t>
          </a:r>
          <a:endParaRPr lang="en-ZA" sz="1200" dirty="0"/>
        </a:p>
      </dgm:t>
    </dgm:pt>
    <dgm:pt modelId="{AD825AFA-D42F-4820-A771-DB3640C16192}" type="parTrans" cxnId="{36410E9C-E574-4CD7-B1CC-408A281E7DB7}">
      <dgm:prSet/>
      <dgm:spPr/>
      <dgm:t>
        <a:bodyPr/>
        <a:lstStyle/>
        <a:p>
          <a:endParaRPr lang="en-ZA"/>
        </a:p>
      </dgm:t>
    </dgm:pt>
    <dgm:pt modelId="{0C29E677-47CA-4C67-9868-048A22EDF4A5}" type="sibTrans" cxnId="{36410E9C-E574-4CD7-B1CC-408A281E7DB7}">
      <dgm:prSet/>
      <dgm:spPr/>
      <dgm:t>
        <a:bodyPr/>
        <a:lstStyle/>
        <a:p>
          <a:endParaRPr lang="en-ZA"/>
        </a:p>
      </dgm:t>
    </dgm:pt>
    <dgm:pt modelId="{2F899A5F-2B25-4D30-99D3-76AD7DE0A257}">
      <dgm:prSet phldrT="[Text]" custT="1"/>
      <dgm:spPr/>
      <dgm:t>
        <a:bodyPr/>
        <a:lstStyle/>
        <a:p>
          <a:r>
            <a:rPr lang="en-ZA" sz="1200" dirty="0" smtClean="0"/>
            <a:t>Improved state of healthcare service provision</a:t>
          </a:r>
          <a:endParaRPr lang="en-ZA" sz="1200" dirty="0"/>
        </a:p>
      </dgm:t>
    </dgm:pt>
    <dgm:pt modelId="{7237EEEE-66E4-43F9-9B48-53170C786B94}" type="parTrans" cxnId="{79CCBA31-FAA5-4ED0-A1C7-1F0C89060521}">
      <dgm:prSet/>
      <dgm:spPr/>
      <dgm:t>
        <a:bodyPr/>
        <a:lstStyle/>
        <a:p>
          <a:endParaRPr lang="en-ZA"/>
        </a:p>
      </dgm:t>
    </dgm:pt>
    <dgm:pt modelId="{38880195-5D01-4A06-BB60-CFB03F4DA04B}" type="sibTrans" cxnId="{79CCBA31-FAA5-4ED0-A1C7-1F0C89060521}">
      <dgm:prSet/>
      <dgm:spPr/>
      <dgm:t>
        <a:bodyPr/>
        <a:lstStyle/>
        <a:p>
          <a:endParaRPr lang="en-ZA"/>
        </a:p>
      </dgm:t>
    </dgm:pt>
    <dgm:pt modelId="{85204174-7F6D-4A4A-BCA0-A81E624075E3}" type="pres">
      <dgm:prSet presAssocID="{F1163EE3-041D-4181-95C0-6764DCDC538C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ZA"/>
        </a:p>
      </dgm:t>
    </dgm:pt>
    <dgm:pt modelId="{A7CE24A7-2525-47B5-8CBC-86D5C7DC113A}" type="pres">
      <dgm:prSet presAssocID="{16F9D019-DF2E-429D-959D-36650F5ABCCA}" presName="posSpace" presStyleCnt="0"/>
      <dgm:spPr/>
    </dgm:pt>
    <dgm:pt modelId="{2301CB3B-9D70-450C-ADDD-6CEA5C6BA984}" type="pres">
      <dgm:prSet presAssocID="{16F9D019-DF2E-429D-959D-36650F5ABCCA}" presName="vertFlow" presStyleCnt="0"/>
      <dgm:spPr/>
    </dgm:pt>
    <dgm:pt modelId="{7F35BE88-5741-43FD-A73D-0F410E74A45B}" type="pres">
      <dgm:prSet presAssocID="{16F9D019-DF2E-429D-959D-36650F5ABCCA}" presName="topSpace" presStyleCnt="0"/>
      <dgm:spPr/>
    </dgm:pt>
    <dgm:pt modelId="{B467C7DC-AD2D-434A-9417-C59362F8010F}" type="pres">
      <dgm:prSet presAssocID="{16F9D019-DF2E-429D-959D-36650F5ABCCA}" presName="firstComp" presStyleCnt="0"/>
      <dgm:spPr/>
    </dgm:pt>
    <dgm:pt modelId="{122EF159-7AAF-46D9-859C-1C3656366D86}" type="pres">
      <dgm:prSet presAssocID="{16F9D019-DF2E-429D-959D-36650F5ABCCA}" presName="firstChild" presStyleLbl="bgAccFollowNode1" presStyleIdx="0" presStyleCnt="6"/>
      <dgm:spPr/>
      <dgm:t>
        <a:bodyPr/>
        <a:lstStyle/>
        <a:p>
          <a:endParaRPr lang="en-ZA"/>
        </a:p>
      </dgm:t>
    </dgm:pt>
    <dgm:pt modelId="{D2AC7C23-7843-4EB4-929B-C7B8E8DFBBD1}" type="pres">
      <dgm:prSet presAssocID="{16F9D019-DF2E-429D-959D-36650F5ABCCA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EFBFCE5-0DB4-4BEB-9186-F9B9D4C2F127}" type="pres">
      <dgm:prSet presAssocID="{28CFFA6A-9C2A-4A34-8728-80B1896A9BCF}" presName="comp" presStyleCnt="0"/>
      <dgm:spPr/>
    </dgm:pt>
    <dgm:pt modelId="{40FCB8B8-9952-408C-877B-F2F09291DEAA}" type="pres">
      <dgm:prSet presAssocID="{28CFFA6A-9C2A-4A34-8728-80B1896A9BCF}" presName="child" presStyleLbl="bgAccFollowNode1" presStyleIdx="1" presStyleCnt="6"/>
      <dgm:spPr/>
      <dgm:t>
        <a:bodyPr/>
        <a:lstStyle/>
        <a:p>
          <a:endParaRPr lang="en-ZA"/>
        </a:p>
      </dgm:t>
    </dgm:pt>
    <dgm:pt modelId="{2FAF410F-E88D-446F-A14D-F32205B8C685}" type="pres">
      <dgm:prSet presAssocID="{28CFFA6A-9C2A-4A34-8728-80B1896A9BCF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8025D4E-B533-4594-B048-41069322AB0C}" type="pres">
      <dgm:prSet presAssocID="{16F9D019-DF2E-429D-959D-36650F5ABCCA}" presName="negSpace" presStyleCnt="0"/>
      <dgm:spPr/>
    </dgm:pt>
    <dgm:pt modelId="{56816483-4A69-41B9-87AD-268D80456524}" type="pres">
      <dgm:prSet presAssocID="{16F9D019-DF2E-429D-959D-36650F5ABCCA}" presName="circle" presStyleLbl="node1" presStyleIdx="0" presStyleCnt="3"/>
      <dgm:spPr/>
      <dgm:t>
        <a:bodyPr/>
        <a:lstStyle/>
        <a:p>
          <a:endParaRPr lang="en-ZA"/>
        </a:p>
      </dgm:t>
    </dgm:pt>
    <dgm:pt modelId="{02C0586D-D3D2-4222-9278-0B122472315A}" type="pres">
      <dgm:prSet presAssocID="{93ADBBC6-BC1E-4429-8F5C-CEFEB86C68F1}" presName="transSpace" presStyleCnt="0"/>
      <dgm:spPr/>
    </dgm:pt>
    <dgm:pt modelId="{A4637173-6F6B-4AD1-A41D-605C24A33234}" type="pres">
      <dgm:prSet presAssocID="{D99CDF01-FF2A-4C5F-A65D-CB401B19A5C3}" presName="posSpace" presStyleCnt="0"/>
      <dgm:spPr/>
    </dgm:pt>
    <dgm:pt modelId="{5A96162D-02D7-4837-A128-47C4B2472B02}" type="pres">
      <dgm:prSet presAssocID="{D99CDF01-FF2A-4C5F-A65D-CB401B19A5C3}" presName="vertFlow" presStyleCnt="0"/>
      <dgm:spPr/>
    </dgm:pt>
    <dgm:pt modelId="{69E592FD-6FEB-40CE-95CC-DBA18CE0C073}" type="pres">
      <dgm:prSet presAssocID="{D99CDF01-FF2A-4C5F-A65D-CB401B19A5C3}" presName="topSpace" presStyleCnt="0"/>
      <dgm:spPr/>
    </dgm:pt>
    <dgm:pt modelId="{C88B94B3-1E55-4832-838F-39EFE6F40B26}" type="pres">
      <dgm:prSet presAssocID="{D99CDF01-FF2A-4C5F-A65D-CB401B19A5C3}" presName="firstComp" presStyleCnt="0"/>
      <dgm:spPr/>
    </dgm:pt>
    <dgm:pt modelId="{BC8DA2A2-F22A-46BE-A703-11A5EF8D49D1}" type="pres">
      <dgm:prSet presAssocID="{D99CDF01-FF2A-4C5F-A65D-CB401B19A5C3}" presName="firstChild" presStyleLbl="bgAccFollowNode1" presStyleIdx="2" presStyleCnt="6" custScaleY="90909"/>
      <dgm:spPr/>
      <dgm:t>
        <a:bodyPr/>
        <a:lstStyle/>
        <a:p>
          <a:endParaRPr lang="en-ZA"/>
        </a:p>
      </dgm:t>
    </dgm:pt>
    <dgm:pt modelId="{1337EA27-825C-43F4-88D3-63137867C091}" type="pres">
      <dgm:prSet presAssocID="{D99CDF01-FF2A-4C5F-A65D-CB401B19A5C3}" presName="first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FCD7E43-5C55-449C-A7B7-AA71B8F16E33}" type="pres">
      <dgm:prSet presAssocID="{AA988DCC-D635-4375-AFB3-C2F55D75CC59}" presName="comp" presStyleCnt="0"/>
      <dgm:spPr/>
    </dgm:pt>
    <dgm:pt modelId="{46FB19FE-4A3D-4856-A5B9-B0171C7F790A}" type="pres">
      <dgm:prSet presAssocID="{AA988DCC-D635-4375-AFB3-C2F55D75CC59}" presName="child" presStyleLbl="bgAccFollowNode1" presStyleIdx="3" presStyleCnt="6" custScaleY="148627"/>
      <dgm:spPr/>
      <dgm:t>
        <a:bodyPr/>
        <a:lstStyle/>
        <a:p>
          <a:endParaRPr lang="en-ZA"/>
        </a:p>
      </dgm:t>
    </dgm:pt>
    <dgm:pt modelId="{0294220A-A4BC-4F18-BE2D-C42DD2E825B1}" type="pres">
      <dgm:prSet presAssocID="{AA988DCC-D635-4375-AFB3-C2F55D75CC59}" presName="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56DC8CE-30AD-41F6-9F0E-FAC49FDFB688}" type="pres">
      <dgm:prSet presAssocID="{D99CDF01-FF2A-4C5F-A65D-CB401B19A5C3}" presName="negSpace" presStyleCnt="0"/>
      <dgm:spPr/>
    </dgm:pt>
    <dgm:pt modelId="{16685B8A-13C4-49F9-A0BB-6E31EC119626}" type="pres">
      <dgm:prSet presAssocID="{D99CDF01-FF2A-4C5F-A65D-CB401B19A5C3}" presName="circle" presStyleLbl="node1" presStyleIdx="1" presStyleCnt="3" custScaleX="104191"/>
      <dgm:spPr/>
      <dgm:t>
        <a:bodyPr/>
        <a:lstStyle/>
        <a:p>
          <a:endParaRPr lang="en-ZA"/>
        </a:p>
      </dgm:t>
    </dgm:pt>
    <dgm:pt modelId="{40AED4B4-9DC0-4B37-A24D-7173EF6ADE73}" type="pres">
      <dgm:prSet presAssocID="{FDD24636-9AF7-4676-9B0B-05162186B849}" presName="transSpace" presStyleCnt="0"/>
      <dgm:spPr/>
    </dgm:pt>
    <dgm:pt modelId="{985BA2F0-780B-4B04-B2AE-032BE1E2E0C6}" type="pres">
      <dgm:prSet presAssocID="{411A979B-61D4-45DB-A478-65DA4279A2A9}" presName="posSpace" presStyleCnt="0"/>
      <dgm:spPr/>
    </dgm:pt>
    <dgm:pt modelId="{7F17B398-D878-4219-B1B2-E36CE178DD91}" type="pres">
      <dgm:prSet presAssocID="{411A979B-61D4-45DB-A478-65DA4279A2A9}" presName="vertFlow" presStyleCnt="0"/>
      <dgm:spPr/>
    </dgm:pt>
    <dgm:pt modelId="{6AB9C5AC-FA4B-4337-8733-E790015AEB24}" type="pres">
      <dgm:prSet presAssocID="{411A979B-61D4-45DB-A478-65DA4279A2A9}" presName="topSpace" presStyleCnt="0"/>
      <dgm:spPr/>
    </dgm:pt>
    <dgm:pt modelId="{43DE42A6-985D-4E5C-9DB8-FCBE262EA94B}" type="pres">
      <dgm:prSet presAssocID="{411A979B-61D4-45DB-A478-65DA4279A2A9}" presName="firstComp" presStyleCnt="0"/>
      <dgm:spPr/>
    </dgm:pt>
    <dgm:pt modelId="{58ECEC15-A01B-429A-A389-C89DE429E82E}" type="pres">
      <dgm:prSet presAssocID="{411A979B-61D4-45DB-A478-65DA4279A2A9}" presName="firstChild" presStyleLbl="bgAccFollowNode1" presStyleIdx="4" presStyleCnt="6" custScaleY="90909"/>
      <dgm:spPr/>
      <dgm:t>
        <a:bodyPr/>
        <a:lstStyle/>
        <a:p>
          <a:endParaRPr lang="en-ZA"/>
        </a:p>
      </dgm:t>
    </dgm:pt>
    <dgm:pt modelId="{7604086B-A980-4FA6-B4DD-1F47964204B3}" type="pres">
      <dgm:prSet presAssocID="{411A979B-61D4-45DB-A478-65DA4279A2A9}" presName="first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577A457-FF22-46DB-9145-7763B5D92905}" type="pres">
      <dgm:prSet presAssocID="{2F899A5F-2B25-4D30-99D3-76AD7DE0A257}" presName="comp" presStyleCnt="0"/>
      <dgm:spPr/>
    </dgm:pt>
    <dgm:pt modelId="{885902F8-3393-44C8-A6B6-183492AB64E3}" type="pres">
      <dgm:prSet presAssocID="{2F899A5F-2B25-4D30-99D3-76AD7DE0A257}" presName="child" presStyleLbl="bgAccFollowNode1" presStyleIdx="5" presStyleCnt="6"/>
      <dgm:spPr/>
      <dgm:t>
        <a:bodyPr/>
        <a:lstStyle/>
        <a:p>
          <a:endParaRPr lang="en-ZA"/>
        </a:p>
      </dgm:t>
    </dgm:pt>
    <dgm:pt modelId="{98523BB2-8D6E-49AE-B3DE-7BD26D15D218}" type="pres">
      <dgm:prSet presAssocID="{2F899A5F-2B25-4D30-99D3-76AD7DE0A257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8DF2304-CEF0-4C47-ADC3-A29F50F35C30}" type="pres">
      <dgm:prSet presAssocID="{411A979B-61D4-45DB-A478-65DA4279A2A9}" presName="negSpace" presStyleCnt="0"/>
      <dgm:spPr/>
    </dgm:pt>
    <dgm:pt modelId="{6E6DBFF7-95CB-4B3A-B18C-3EF899A70333}" type="pres">
      <dgm:prSet presAssocID="{411A979B-61D4-45DB-A478-65DA4279A2A9}" presName="circle" presStyleLbl="node1" presStyleIdx="2" presStyleCnt="3"/>
      <dgm:spPr/>
      <dgm:t>
        <a:bodyPr/>
        <a:lstStyle/>
        <a:p>
          <a:endParaRPr lang="en-ZA"/>
        </a:p>
      </dgm:t>
    </dgm:pt>
  </dgm:ptLst>
  <dgm:cxnLst>
    <dgm:cxn modelId="{058FCD04-75B4-4725-85AF-F1F608D79D05}" type="presOf" srcId="{D99CDF01-FF2A-4C5F-A65D-CB401B19A5C3}" destId="{16685B8A-13C4-49F9-A0BB-6E31EC119626}" srcOrd="0" destOrd="0" presId="urn:microsoft.com/office/officeart/2005/8/layout/hList9"/>
    <dgm:cxn modelId="{F08447D9-1BC6-4369-91BD-C6EFA8B2BE40}" srcId="{D99CDF01-FF2A-4C5F-A65D-CB401B19A5C3}" destId="{AA988DCC-D635-4375-AFB3-C2F55D75CC59}" srcOrd="1" destOrd="0" parTransId="{3C5FB669-3DD1-4E60-A135-87B561263468}" sibTransId="{49AD0CDD-27B2-44AF-963A-62683F7AECD4}"/>
    <dgm:cxn modelId="{36410E9C-E574-4CD7-B1CC-408A281E7DB7}" srcId="{411A979B-61D4-45DB-A478-65DA4279A2A9}" destId="{AC77A0DB-F7FD-43F1-B0E9-01434828E884}" srcOrd="0" destOrd="0" parTransId="{AD825AFA-D42F-4820-A771-DB3640C16192}" sibTransId="{0C29E677-47CA-4C67-9868-048A22EDF4A5}"/>
    <dgm:cxn modelId="{A56584DE-2124-4E2E-A33C-13226C6274F1}" type="presOf" srcId="{AA988DCC-D635-4375-AFB3-C2F55D75CC59}" destId="{0294220A-A4BC-4F18-BE2D-C42DD2E825B1}" srcOrd="1" destOrd="0" presId="urn:microsoft.com/office/officeart/2005/8/layout/hList9"/>
    <dgm:cxn modelId="{1169BB6B-15DB-437B-80A3-1F70D0EB127E}" srcId="{F1163EE3-041D-4181-95C0-6764DCDC538C}" destId="{411A979B-61D4-45DB-A478-65DA4279A2A9}" srcOrd="2" destOrd="0" parTransId="{F146C376-47AB-49C2-BFA7-3D19D0D3B653}" sibTransId="{8EB0F06D-CAA0-482D-95FD-17F37E1A4C78}"/>
    <dgm:cxn modelId="{65D761DE-54AB-4124-B6E1-DBD25980FCC3}" srcId="{16F9D019-DF2E-429D-959D-36650F5ABCCA}" destId="{399CA039-5B8A-49FE-B25C-178DD16C8995}" srcOrd="0" destOrd="0" parTransId="{62ACE896-64AC-4CED-AA63-62122DC24104}" sibTransId="{41041F2A-A8F0-46B0-9515-5536857FCC45}"/>
    <dgm:cxn modelId="{2609083E-DE57-466B-871A-9F5E6A56BCC0}" srcId="{D99CDF01-FF2A-4C5F-A65D-CB401B19A5C3}" destId="{A03099ED-4A9E-4C54-A30C-A9F849AFDC9F}" srcOrd="0" destOrd="0" parTransId="{4F11C2B9-EDFD-4656-BB8F-DC020F6C02B3}" sibTransId="{9B51D90F-8CFD-46CD-855B-7951690EE32A}"/>
    <dgm:cxn modelId="{3B36AD5E-BF49-4950-890B-CBE036141C67}" type="presOf" srcId="{28CFFA6A-9C2A-4A34-8728-80B1896A9BCF}" destId="{2FAF410F-E88D-446F-A14D-F32205B8C685}" srcOrd="1" destOrd="0" presId="urn:microsoft.com/office/officeart/2005/8/layout/hList9"/>
    <dgm:cxn modelId="{9ABCD24D-76DA-449A-963C-2EE85E993972}" type="presOf" srcId="{411A979B-61D4-45DB-A478-65DA4279A2A9}" destId="{6E6DBFF7-95CB-4B3A-B18C-3EF899A70333}" srcOrd="0" destOrd="0" presId="urn:microsoft.com/office/officeart/2005/8/layout/hList9"/>
    <dgm:cxn modelId="{EA847EF2-1F78-4AA7-B7D5-AFE3C1DBB423}" type="presOf" srcId="{28CFFA6A-9C2A-4A34-8728-80B1896A9BCF}" destId="{40FCB8B8-9952-408C-877B-F2F09291DEAA}" srcOrd="0" destOrd="0" presId="urn:microsoft.com/office/officeart/2005/8/layout/hList9"/>
    <dgm:cxn modelId="{C05686BD-0A14-4530-A622-418486E78571}" srcId="{F1163EE3-041D-4181-95C0-6764DCDC538C}" destId="{D99CDF01-FF2A-4C5F-A65D-CB401B19A5C3}" srcOrd="1" destOrd="0" parTransId="{A9789805-C548-4D53-BFBC-9A6A8629129D}" sibTransId="{FDD24636-9AF7-4676-9B0B-05162186B849}"/>
    <dgm:cxn modelId="{4F19CE1C-80D3-4310-A8DB-1F25368190A3}" type="presOf" srcId="{AC77A0DB-F7FD-43F1-B0E9-01434828E884}" destId="{58ECEC15-A01B-429A-A389-C89DE429E82E}" srcOrd="0" destOrd="0" presId="urn:microsoft.com/office/officeart/2005/8/layout/hList9"/>
    <dgm:cxn modelId="{829238DD-3530-4214-AA61-087354AAD745}" srcId="{F1163EE3-041D-4181-95C0-6764DCDC538C}" destId="{16F9D019-DF2E-429D-959D-36650F5ABCCA}" srcOrd="0" destOrd="0" parTransId="{1A50276C-D58F-42E0-BB9A-FC2B0495E1C8}" sibTransId="{93ADBBC6-BC1E-4429-8F5C-CEFEB86C68F1}"/>
    <dgm:cxn modelId="{E7384E5B-E630-4DA8-B6C9-21D8878B4984}" type="presOf" srcId="{A03099ED-4A9E-4C54-A30C-A9F849AFDC9F}" destId="{1337EA27-825C-43F4-88D3-63137867C091}" srcOrd="1" destOrd="0" presId="urn:microsoft.com/office/officeart/2005/8/layout/hList9"/>
    <dgm:cxn modelId="{B9087F63-6BDD-417E-98A2-6C6FC171A2C4}" type="presOf" srcId="{399CA039-5B8A-49FE-B25C-178DD16C8995}" destId="{122EF159-7AAF-46D9-859C-1C3656366D86}" srcOrd="0" destOrd="0" presId="urn:microsoft.com/office/officeart/2005/8/layout/hList9"/>
    <dgm:cxn modelId="{79CCBA31-FAA5-4ED0-A1C7-1F0C89060521}" srcId="{411A979B-61D4-45DB-A478-65DA4279A2A9}" destId="{2F899A5F-2B25-4D30-99D3-76AD7DE0A257}" srcOrd="1" destOrd="0" parTransId="{7237EEEE-66E4-43F9-9B48-53170C786B94}" sibTransId="{38880195-5D01-4A06-BB60-CFB03F4DA04B}"/>
    <dgm:cxn modelId="{E57813E6-86C7-46BF-9C03-A46DDD241027}" type="presOf" srcId="{2F899A5F-2B25-4D30-99D3-76AD7DE0A257}" destId="{98523BB2-8D6E-49AE-B3DE-7BD26D15D218}" srcOrd="1" destOrd="0" presId="urn:microsoft.com/office/officeart/2005/8/layout/hList9"/>
    <dgm:cxn modelId="{C2DA0D4C-1AF6-43AD-B5F9-B42338EFFBF7}" type="presOf" srcId="{16F9D019-DF2E-429D-959D-36650F5ABCCA}" destId="{56816483-4A69-41B9-87AD-268D80456524}" srcOrd="0" destOrd="0" presId="urn:microsoft.com/office/officeart/2005/8/layout/hList9"/>
    <dgm:cxn modelId="{5451984A-D7B9-438E-B854-3A2C68472A91}" type="presOf" srcId="{A03099ED-4A9E-4C54-A30C-A9F849AFDC9F}" destId="{BC8DA2A2-F22A-46BE-A703-11A5EF8D49D1}" srcOrd="0" destOrd="0" presId="urn:microsoft.com/office/officeart/2005/8/layout/hList9"/>
    <dgm:cxn modelId="{4CE88993-DD20-4C09-B8D7-BB2D3FAB52EF}" srcId="{16F9D019-DF2E-429D-959D-36650F5ABCCA}" destId="{28CFFA6A-9C2A-4A34-8728-80B1896A9BCF}" srcOrd="1" destOrd="0" parTransId="{D8687A0C-935E-4BDA-A652-49B279C9E119}" sibTransId="{6CCA8E11-0C50-46B8-9DB6-F8439B1F2799}"/>
    <dgm:cxn modelId="{20FC457A-91F0-4B7D-9F44-159D44BFF711}" type="presOf" srcId="{399CA039-5B8A-49FE-B25C-178DD16C8995}" destId="{D2AC7C23-7843-4EB4-929B-C7B8E8DFBBD1}" srcOrd="1" destOrd="0" presId="urn:microsoft.com/office/officeart/2005/8/layout/hList9"/>
    <dgm:cxn modelId="{B14382D5-2F35-4987-86AC-90358D0AC167}" type="presOf" srcId="{AC77A0DB-F7FD-43F1-B0E9-01434828E884}" destId="{7604086B-A980-4FA6-B4DD-1F47964204B3}" srcOrd="1" destOrd="0" presId="urn:microsoft.com/office/officeart/2005/8/layout/hList9"/>
    <dgm:cxn modelId="{772A6B13-4141-4538-901A-BD82F421DF5F}" type="presOf" srcId="{2F899A5F-2B25-4D30-99D3-76AD7DE0A257}" destId="{885902F8-3393-44C8-A6B6-183492AB64E3}" srcOrd="0" destOrd="0" presId="urn:microsoft.com/office/officeart/2005/8/layout/hList9"/>
    <dgm:cxn modelId="{ACB153DF-37A2-4711-8BC7-892307ACDA30}" type="presOf" srcId="{F1163EE3-041D-4181-95C0-6764DCDC538C}" destId="{85204174-7F6D-4A4A-BCA0-A81E624075E3}" srcOrd="0" destOrd="0" presId="urn:microsoft.com/office/officeart/2005/8/layout/hList9"/>
    <dgm:cxn modelId="{6AC4A812-30CB-496D-963B-8ABCB0153087}" type="presOf" srcId="{AA988DCC-D635-4375-AFB3-C2F55D75CC59}" destId="{46FB19FE-4A3D-4856-A5B9-B0171C7F790A}" srcOrd="0" destOrd="0" presId="urn:microsoft.com/office/officeart/2005/8/layout/hList9"/>
    <dgm:cxn modelId="{3561B356-B69E-4889-A771-A6423D4E1A5E}" type="presParOf" srcId="{85204174-7F6D-4A4A-BCA0-A81E624075E3}" destId="{A7CE24A7-2525-47B5-8CBC-86D5C7DC113A}" srcOrd="0" destOrd="0" presId="urn:microsoft.com/office/officeart/2005/8/layout/hList9"/>
    <dgm:cxn modelId="{57394CE5-425B-4F33-B823-41C823E9A3A9}" type="presParOf" srcId="{85204174-7F6D-4A4A-BCA0-A81E624075E3}" destId="{2301CB3B-9D70-450C-ADDD-6CEA5C6BA984}" srcOrd="1" destOrd="0" presId="urn:microsoft.com/office/officeart/2005/8/layout/hList9"/>
    <dgm:cxn modelId="{879462BD-3B27-4DFB-A008-A0656E17FB5C}" type="presParOf" srcId="{2301CB3B-9D70-450C-ADDD-6CEA5C6BA984}" destId="{7F35BE88-5741-43FD-A73D-0F410E74A45B}" srcOrd="0" destOrd="0" presId="urn:microsoft.com/office/officeart/2005/8/layout/hList9"/>
    <dgm:cxn modelId="{10DDE1DB-A78D-4C9C-8E54-1E6719801DD5}" type="presParOf" srcId="{2301CB3B-9D70-450C-ADDD-6CEA5C6BA984}" destId="{B467C7DC-AD2D-434A-9417-C59362F8010F}" srcOrd="1" destOrd="0" presId="urn:microsoft.com/office/officeart/2005/8/layout/hList9"/>
    <dgm:cxn modelId="{CCEC1B13-F66D-432D-B647-98DD8280850B}" type="presParOf" srcId="{B467C7DC-AD2D-434A-9417-C59362F8010F}" destId="{122EF159-7AAF-46D9-859C-1C3656366D86}" srcOrd="0" destOrd="0" presId="urn:microsoft.com/office/officeart/2005/8/layout/hList9"/>
    <dgm:cxn modelId="{05480078-4F02-4975-877A-9CDA9DC7DA1D}" type="presParOf" srcId="{B467C7DC-AD2D-434A-9417-C59362F8010F}" destId="{D2AC7C23-7843-4EB4-929B-C7B8E8DFBBD1}" srcOrd="1" destOrd="0" presId="urn:microsoft.com/office/officeart/2005/8/layout/hList9"/>
    <dgm:cxn modelId="{56EB8D7C-BAAC-48B2-A339-9359AC7EB76D}" type="presParOf" srcId="{2301CB3B-9D70-450C-ADDD-6CEA5C6BA984}" destId="{1EFBFCE5-0DB4-4BEB-9186-F9B9D4C2F127}" srcOrd="2" destOrd="0" presId="urn:microsoft.com/office/officeart/2005/8/layout/hList9"/>
    <dgm:cxn modelId="{357460CE-1992-4114-9490-DBBC7DFBE5CA}" type="presParOf" srcId="{1EFBFCE5-0DB4-4BEB-9186-F9B9D4C2F127}" destId="{40FCB8B8-9952-408C-877B-F2F09291DEAA}" srcOrd="0" destOrd="0" presId="urn:microsoft.com/office/officeart/2005/8/layout/hList9"/>
    <dgm:cxn modelId="{D42E7CAF-D257-42DB-9744-F43AE041F569}" type="presParOf" srcId="{1EFBFCE5-0DB4-4BEB-9186-F9B9D4C2F127}" destId="{2FAF410F-E88D-446F-A14D-F32205B8C685}" srcOrd="1" destOrd="0" presId="urn:microsoft.com/office/officeart/2005/8/layout/hList9"/>
    <dgm:cxn modelId="{E33C15CB-95DF-4F1B-B8E5-9CDC3C730805}" type="presParOf" srcId="{85204174-7F6D-4A4A-BCA0-A81E624075E3}" destId="{A8025D4E-B533-4594-B048-41069322AB0C}" srcOrd="2" destOrd="0" presId="urn:microsoft.com/office/officeart/2005/8/layout/hList9"/>
    <dgm:cxn modelId="{CE66CEE4-BA90-4991-A12D-7EF42D515F8F}" type="presParOf" srcId="{85204174-7F6D-4A4A-BCA0-A81E624075E3}" destId="{56816483-4A69-41B9-87AD-268D80456524}" srcOrd="3" destOrd="0" presId="urn:microsoft.com/office/officeart/2005/8/layout/hList9"/>
    <dgm:cxn modelId="{9FDE110B-2FF0-4990-8718-441EE173316E}" type="presParOf" srcId="{85204174-7F6D-4A4A-BCA0-A81E624075E3}" destId="{02C0586D-D3D2-4222-9278-0B122472315A}" srcOrd="4" destOrd="0" presId="urn:microsoft.com/office/officeart/2005/8/layout/hList9"/>
    <dgm:cxn modelId="{4B47100F-300A-44A9-9ACE-5DCA54A312FE}" type="presParOf" srcId="{85204174-7F6D-4A4A-BCA0-A81E624075E3}" destId="{A4637173-6F6B-4AD1-A41D-605C24A33234}" srcOrd="5" destOrd="0" presId="urn:microsoft.com/office/officeart/2005/8/layout/hList9"/>
    <dgm:cxn modelId="{EEBE7751-EFF3-47B2-901A-340D744709B4}" type="presParOf" srcId="{85204174-7F6D-4A4A-BCA0-A81E624075E3}" destId="{5A96162D-02D7-4837-A128-47C4B2472B02}" srcOrd="6" destOrd="0" presId="urn:microsoft.com/office/officeart/2005/8/layout/hList9"/>
    <dgm:cxn modelId="{B3A8F798-84FD-44F6-B062-1DAC440B31EE}" type="presParOf" srcId="{5A96162D-02D7-4837-A128-47C4B2472B02}" destId="{69E592FD-6FEB-40CE-95CC-DBA18CE0C073}" srcOrd="0" destOrd="0" presId="urn:microsoft.com/office/officeart/2005/8/layout/hList9"/>
    <dgm:cxn modelId="{514778AB-DD73-4D35-B500-781DE99F8041}" type="presParOf" srcId="{5A96162D-02D7-4837-A128-47C4B2472B02}" destId="{C88B94B3-1E55-4832-838F-39EFE6F40B26}" srcOrd="1" destOrd="0" presId="urn:microsoft.com/office/officeart/2005/8/layout/hList9"/>
    <dgm:cxn modelId="{CE2BEC58-7D89-4D38-B8CF-9B6FA95E14F6}" type="presParOf" srcId="{C88B94B3-1E55-4832-838F-39EFE6F40B26}" destId="{BC8DA2A2-F22A-46BE-A703-11A5EF8D49D1}" srcOrd="0" destOrd="0" presId="urn:microsoft.com/office/officeart/2005/8/layout/hList9"/>
    <dgm:cxn modelId="{E19985A2-1887-4DF5-AC9E-797437C18B1A}" type="presParOf" srcId="{C88B94B3-1E55-4832-838F-39EFE6F40B26}" destId="{1337EA27-825C-43F4-88D3-63137867C091}" srcOrd="1" destOrd="0" presId="urn:microsoft.com/office/officeart/2005/8/layout/hList9"/>
    <dgm:cxn modelId="{C8F6BC30-370E-4E73-91DA-C6D322465DB1}" type="presParOf" srcId="{5A96162D-02D7-4837-A128-47C4B2472B02}" destId="{FFCD7E43-5C55-449C-A7B7-AA71B8F16E33}" srcOrd="2" destOrd="0" presId="urn:microsoft.com/office/officeart/2005/8/layout/hList9"/>
    <dgm:cxn modelId="{813DD5C7-3885-43BD-9D0B-6A34D4B8BB90}" type="presParOf" srcId="{FFCD7E43-5C55-449C-A7B7-AA71B8F16E33}" destId="{46FB19FE-4A3D-4856-A5B9-B0171C7F790A}" srcOrd="0" destOrd="0" presId="urn:microsoft.com/office/officeart/2005/8/layout/hList9"/>
    <dgm:cxn modelId="{3CB67286-A57F-4A1B-8340-600231D0FF9C}" type="presParOf" srcId="{FFCD7E43-5C55-449C-A7B7-AA71B8F16E33}" destId="{0294220A-A4BC-4F18-BE2D-C42DD2E825B1}" srcOrd="1" destOrd="0" presId="urn:microsoft.com/office/officeart/2005/8/layout/hList9"/>
    <dgm:cxn modelId="{0B4A0956-4045-43B9-A591-A9C0D111A92A}" type="presParOf" srcId="{85204174-7F6D-4A4A-BCA0-A81E624075E3}" destId="{956DC8CE-30AD-41F6-9F0E-FAC49FDFB688}" srcOrd="7" destOrd="0" presId="urn:microsoft.com/office/officeart/2005/8/layout/hList9"/>
    <dgm:cxn modelId="{BF6477FE-A699-4185-B501-E5E9BAB188D1}" type="presParOf" srcId="{85204174-7F6D-4A4A-BCA0-A81E624075E3}" destId="{16685B8A-13C4-49F9-A0BB-6E31EC119626}" srcOrd="8" destOrd="0" presId="urn:microsoft.com/office/officeart/2005/8/layout/hList9"/>
    <dgm:cxn modelId="{5261DD21-5515-4E84-981C-B402E7B1DA50}" type="presParOf" srcId="{85204174-7F6D-4A4A-BCA0-A81E624075E3}" destId="{40AED4B4-9DC0-4B37-A24D-7173EF6ADE73}" srcOrd="9" destOrd="0" presId="urn:microsoft.com/office/officeart/2005/8/layout/hList9"/>
    <dgm:cxn modelId="{F83F2FC9-F37A-436F-A9B2-2852AEB65CC5}" type="presParOf" srcId="{85204174-7F6D-4A4A-BCA0-A81E624075E3}" destId="{985BA2F0-780B-4B04-B2AE-032BE1E2E0C6}" srcOrd="10" destOrd="0" presId="urn:microsoft.com/office/officeart/2005/8/layout/hList9"/>
    <dgm:cxn modelId="{BB9C4444-72BF-4EF2-BA89-D38E5F76E045}" type="presParOf" srcId="{85204174-7F6D-4A4A-BCA0-A81E624075E3}" destId="{7F17B398-D878-4219-B1B2-E36CE178DD91}" srcOrd="11" destOrd="0" presId="urn:microsoft.com/office/officeart/2005/8/layout/hList9"/>
    <dgm:cxn modelId="{9CE875D7-140D-4350-9533-3F70868F5D3A}" type="presParOf" srcId="{7F17B398-D878-4219-B1B2-E36CE178DD91}" destId="{6AB9C5AC-FA4B-4337-8733-E790015AEB24}" srcOrd="0" destOrd="0" presId="urn:microsoft.com/office/officeart/2005/8/layout/hList9"/>
    <dgm:cxn modelId="{6DB9DB49-EEC9-402C-AF91-4670BA6A7A2B}" type="presParOf" srcId="{7F17B398-D878-4219-B1B2-E36CE178DD91}" destId="{43DE42A6-985D-4E5C-9DB8-FCBE262EA94B}" srcOrd="1" destOrd="0" presId="urn:microsoft.com/office/officeart/2005/8/layout/hList9"/>
    <dgm:cxn modelId="{23A58A76-5772-4C2F-AD10-2C26A332B306}" type="presParOf" srcId="{43DE42A6-985D-4E5C-9DB8-FCBE262EA94B}" destId="{58ECEC15-A01B-429A-A389-C89DE429E82E}" srcOrd="0" destOrd="0" presId="urn:microsoft.com/office/officeart/2005/8/layout/hList9"/>
    <dgm:cxn modelId="{595B60D4-AD2B-4E45-89F6-8BB1A2AD9AE8}" type="presParOf" srcId="{43DE42A6-985D-4E5C-9DB8-FCBE262EA94B}" destId="{7604086B-A980-4FA6-B4DD-1F47964204B3}" srcOrd="1" destOrd="0" presId="urn:microsoft.com/office/officeart/2005/8/layout/hList9"/>
    <dgm:cxn modelId="{39A48E7E-4281-4D23-9A85-9E7A8E27BF07}" type="presParOf" srcId="{7F17B398-D878-4219-B1B2-E36CE178DD91}" destId="{2577A457-FF22-46DB-9145-7763B5D92905}" srcOrd="2" destOrd="0" presId="urn:microsoft.com/office/officeart/2005/8/layout/hList9"/>
    <dgm:cxn modelId="{6F072B6F-5CB3-4FD4-BEC1-28A9AFA3AEDD}" type="presParOf" srcId="{2577A457-FF22-46DB-9145-7763B5D92905}" destId="{885902F8-3393-44C8-A6B6-183492AB64E3}" srcOrd="0" destOrd="0" presId="urn:microsoft.com/office/officeart/2005/8/layout/hList9"/>
    <dgm:cxn modelId="{4356AB74-FC5D-4806-90DA-C3618B164728}" type="presParOf" srcId="{2577A457-FF22-46DB-9145-7763B5D92905}" destId="{98523BB2-8D6E-49AE-B3DE-7BD26D15D218}" srcOrd="1" destOrd="0" presId="urn:microsoft.com/office/officeart/2005/8/layout/hList9"/>
    <dgm:cxn modelId="{9C79634F-797A-493E-AD07-D1A17A335215}" type="presParOf" srcId="{85204174-7F6D-4A4A-BCA0-A81E624075E3}" destId="{48DF2304-CEF0-4C47-ADC3-A29F50F35C30}" srcOrd="12" destOrd="0" presId="urn:microsoft.com/office/officeart/2005/8/layout/hList9"/>
    <dgm:cxn modelId="{983FB4F1-DED4-4CD0-B501-D947B14E7D93}" type="presParOf" srcId="{85204174-7F6D-4A4A-BCA0-A81E624075E3}" destId="{6E6DBFF7-95CB-4B3A-B18C-3EF899A70333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163EE3-041D-4181-95C0-6764DCDC538C}" type="doc">
      <dgm:prSet loTypeId="urn:microsoft.com/office/officeart/2005/8/layout/hList9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ZA"/>
        </a:p>
      </dgm:t>
    </dgm:pt>
    <dgm:pt modelId="{16F9D019-DF2E-429D-959D-36650F5ABCCA}">
      <dgm:prSet phldrT="[Text]" custT="1"/>
      <dgm:spPr/>
      <dgm:t>
        <a:bodyPr/>
        <a:lstStyle/>
        <a:p>
          <a:r>
            <a:rPr lang="en-ZA" sz="1200" dirty="0" smtClean="0"/>
            <a:t>Education	</a:t>
          </a:r>
          <a:endParaRPr lang="en-ZA" sz="1200" dirty="0"/>
        </a:p>
      </dgm:t>
    </dgm:pt>
    <dgm:pt modelId="{1A50276C-D58F-42E0-BB9A-FC2B0495E1C8}" type="parTrans" cxnId="{829238DD-3530-4214-AA61-087354AAD745}">
      <dgm:prSet/>
      <dgm:spPr/>
      <dgm:t>
        <a:bodyPr/>
        <a:lstStyle/>
        <a:p>
          <a:endParaRPr lang="en-ZA"/>
        </a:p>
      </dgm:t>
    </dgm:pt>
    <dgm:pt modelId="{93ADBBC6-BC1E-4429-8F5C-CEFEB86C68F1}" type="sibTrans" cxnId="{829238DD-3530-4214-AA61-087354AAD745}">
      <dgm:prSet/>
      <dgm:spPr/>
      <dgm:t>
        <a:bodyPr/>
        <a:lstStyle/>
        <a:p>
          <a:endParaRPr lang="en-ZA"/>
        </a:p>
      </dgm:t>
    </dgm:pt>
    <dgm:pt modelId="{399CA039-5B8A-49FE-B25C-178DD16C8995}">
      <dgm:prSet phldrT="[Text]" custT="1"/>
      <dgm:spPr/>
      <dgm:t>
        <a:bodyPr/>
        <a:lstStyle/>
        <a:p>
          <a:r>
            <a:rPr lang="en-ZA" sz="1200" dirty="0" smtClean="0"/>
            <a:t>Universal access to basic education and progressive access to higher education</a:t>
          </a:r>
          <a:endParaRPr lang="en-ZA" sz="1200" dirty="0"/>
        </a:p>
      </dgm:t>
    </dgm:pt>
    <dgm:pt modelId="{62ACE896-64AC-4CED-AA63-62122DC24104}" type="parTrans" cxnId="{65D761DE-54AB-4124-B6E1-DBD25980FCC3}">
      <dgm:prSet/>
      <dgm:spPr/>
      <dgm:t>
        <a:bodyPr/>
        <a:lstStyle/>
        <a:p>
          <a:endParaRPr lang="en-ZA"/>
        </a:p>
      </dgm:t>
    </dgm:pt>
    <dgm:pt modelId="{41041F2A-A8F0-46B0-9515-5536857FCC45}" type="sibTrans" cxnId="{65D761DE-54AB-4124-B6E1-DBD25980FCC3}">
      <dgm:prSet/>
      <dgm:spPr/>
      <dgm:t>
        <a:bodyPr/>
        <a:lstStyle/>
        <a:p>
          <a:endParaRPr lang="en-ZA"/>
        </a:p>
      </dgm:t>
    </dgm:pt>
    <dgm:pt modelId="{28CFFA6A-9C2A-4A34-8728-80B1896A9BCF}">
      <dgm:prSet phldrT="[Text]" custT="1"/>
      <dgm:spPr/>
      <dgm:t>
        <a:bodyPr/>
        <a:lstStyle/>
        <a:p>
          <a:r>
            <a:rPr lang="en-ZA" sz="1200" dirty="0" smtClean="0"/>
            <a:t>Improved safety and security in all schools, including water and sanitation infrastructure</a:t>
          </a:r>
          <a:endParaRPr lang="en-ZA" sz="1200" dirty="0"/>
        </a:p>
      </dgm:t>
    </dgm:pt>
    <dgm:pt modelId="{D8687A0C-935E-4BDA-A652-49B279C9E119}" type="parTrans" cxnId="{4CE88993-DD20-4C09-B8D7-BB2D3FAB52EF}">
      <dgm:prSet/>
      <dgm:spPr/>
      <dgm:t>
        <a:bodyPr/>
        <a:lstStyle/>
        <a:p>
          <a:endParaRPr lang="en-ZA"/>
        </a:p>
      </dgm:t>
    </dgm:pt>
    <dgm:pt modelId="{6CCA8E11-0C50-46B8-9DB6-F8439B1F2799}" type="sibTrans" cxnId="{4CE88993-DD20-4C09-B8D7-BB2D3FAB52EF}">
      <dgm:prSet/>
      <dgm:spPr/>
      <dgm:t>
        <a:bodyPr/>
        <a:lstStyle/>
        <a:p>
          <a:endParaRPr lang="en-ZA"/>
        </a:p>
      </dgm:t>
    </dgm:pt>
    <dgm:pt modelId="{D99CDF01-FF2A-4C5F-A65D-CB401B19A5C3}">
      <dgm:prSet phldrT="[Text]" custT="1"/>
      <dgm:spPr/>
      <dgm:t>
        <a:bodyPr/>
        <a:lstStyle/>
        <a:p>
          <a:r>
            <a:rPr lang="en-ZA" sz="1200" dirty="0" smtClean="0"/>
            <a:t>Human Settlements, Water and Sanitation</a:t>
          </a:r>
          <a:endParaRPr lang="en-ZA" sz="1200" dirty="0"/>
        </a:p>
      </dgm:t>
    </dgm:pt>
    <dgm:pt modelId="{A9789805-C548-4D53-BFBC-9A6A8629129D}" type="parTrans" cxnId="{C05686BD-0A14-4530-A622-418486E78571}">
      <dgm:prSet/>
      <dgm:spPr/>
      <dgm:t>
        <a:bodyPr/>
        <a:lstStyle/>
        <a:p>
          <a:endParaRPr lang="en-ZA"/>
        </a:p>
      </dgm:t>
    </dgm:pt>
    <dgm:pt modelId="{FDD24636-9AF7-4676-9B0B-05162186B849}" type="sibTrans" cxnId="{C05686BD-0A14-4530-A622-418486E78571}">
      <dgm:prSet/>
      <dgm:spPr/>
      <dgm:t>
        <a:bodyPr/>
        <a:lstStyle/>
        <a:p>
          <a:endParaRPr lang="en-ZA"/>
        </a:p>
      </dgm:t>
    </dgm:pt>
    <dgm:pt modelId="{A03099ED-4A9E-4C54-A30C-A9F849AFDC9F}">
      <dgm:prSet phldrT="[Text]" custT="1"/>
      <dgm:spPr/>
      <dgm:t>
        <a:bodyPr/>
        <a:lstStyle/>
        <a:p>
          <a:r>
            <a:rPr lang="en-ZA" sz="1200" dirty="0" smtClean="0"/>
            <a:t>Social justice promoted</a:t>
          </a:r>
          <a:endParaRPr lang="en-ZA" sz="1200" dirty="0"/>
        </a:p>
      </dgm:t>
    </dgm:pt>
    <dgm:pt modelId="{4F11C2B9-EDFD-4656-BB8F-DC020F6C02B3}" type="parTrans" cxnId="{2609083E-DE57-466B-871A-9F5E6A56BCC0}">
      <dgm:prSet/>
      <dgm:spPr/>
      <dgm:t>
        <a:bodyPr/>
        <a:lstStyle/>
        <a:p>
          <a:endParaRPr lang="en-ZA"/>
        </a:p>
      </dgm:t>
    </dgm:pt>
    <dgm:pt modelId="{9B51D90F-8CFD-46CD-855B-7951690EE32A}" type="sibTrans" cxnId="{2609083E-DE57-466B-871A-9F5E6A56BCC0}">
      <dgm:prSet/>
      <dgm:spPr/>
      <dgm:t>
        <a:bodyPr/>
        <a:lstStyle/>
        <a:p>
          <a:endParaRPr lang="en-ZA"/>
        </a:p>
      </dgm:t>
    </dgm:pt>
    <dgm:pt modelId="{AA988DCC-D635-4375-AFB3-C2F55D75CC59}">
      <dgm:prSet phldrT="[Text]" custT="1"/>
      <dgm:spPr/>
      <dgm:t>
        <a:bodyPr/>
        <a:lstStyle/>
        <a:p>
          <a:r>
            <a:rPr lang="en-ZA" sz="1200" dirty="0" smtClean="0"/>
            <a:t>Homelessness and illegal evictions reduced</a:t>
          </a:r>
          <a:endParaRPr lang="en-ZA" sz="1200" dirty="0"/>
        </a:p>
      </dgm:t>
    </dgm:pt>
    <dgm:pt modelId="{3C5FB669-3DD1-4E60-A135-87B561263468}" type="parTrans" cxnId="{F08447D9-1BC6-4369-91BD-C6EFA8B2BE40}">
      <dgm:prSet/>
      <dgm:spPr/>
      <dgm:t>
        <a:bodyPr/>
        <a:lstStyle/>
        <a:p>
          <a:endParaRPr lang="en-ZA"/>
        </a:p>
      </dgm:t>
    </dgm:pt>
    <dgm:pt modelId="{49AD0CDD-27B2-44AF-963A-62683F7AECD4}" type="sibTrans" cxnId="{F08447D9-1BC6-4369-91BD-C6EFA8B2BE40}">
      <dgm:prSet/>
      <dgm:spPr/>
      <dgm:t>
        <a:bodyPr/>
        <a:lstStyle/>
        <a:p>
          <a:endParaRPr lang="en-ZA"/>
        </a:p>
      </dgm:t>
    </dgm:pt>
    <dgm:pt modelId="{411A979B-61D4-45DB-A478-65DA4279A2A9}">
      <dgm:prSet phldrT="[Text]" custT="1"/>
      <dgm:spPr/>
      <dgm:t>
        <a:bodyPr/>
        <a:lstStyle/>
        <a:p>
          <a:r>
            <a:rPr lang="en-ZA" sz="1200" dirty="0" smtClean="0"/>
            <a:t>Land.</a:t>
          </a:r>
        </a:p>
        <a:p>
          <a:r>
            <a:rPr lang="en-ZA" sz="1200" dirty="0" smtClean="0"/>
            <a:t>Food Security.</a:t>
          </a:r>
        </a:p>
        <a:p>
          <a:r>
            <a:rPr lang="en-ZA" sz="1200" dirty="0" smtClean="0"/>
            <a:t>Environment.</a:t>
          </a:r>
          <a:endParaRPr lang="en-ZA" sz="1200" dirty="0"/>
        </a:p>
      </dgm:t>
    </dgm:pt>
    <dgm:pt modelId="{F146C376-47AB-49C2-BFA7-3D19D0D3B653}" type="parTrans" cxnId="{1169BB6B-15DB-437B-80A3-1F70D0EB127E}">
      <dgm:prSet/>
      <dgm:spPr/>
      <dgm:t>
        <a:bodyPr/>
        <a:lstStyle/>
        <a:p>
          <a:endParaRPr lang="en-ZA"/>
        </a:p>
      </dgm:t>
    </dgm:pt>
    <dgm:pt modelId="{8EB0F06D-CAA0-482D-95FD-17F37E1A4C78}" type="sibTrans" cxnId="{1169BB6B-15DB-437B-80A3-1F70D0EB127E}">
      <dgm:prSet/>
      <dgm:spPr/>
      <dgm:t>
        <a:bodyPr/>
        <a:lstStyle/>
        <a:p>
          <a:endParaRPr lang="en-ZA"/>
        </a:p>
      </dgm:t>
    </dgm:pt>
    <dgm:pt modelId="{AC77A0DB-F7FD-43F1-B0E9-01434828E884}">
      <dgm:prSet phldrT="[Text]" custT="1"/>
      <dgm:spPr/>
      <dgm:t>
        <a:bodyPr/>
        <a:lstStyle/>
        <a:p>
          <a:r>
            <a:rPr lang="en-ZA" sz="1200" dirty="0" smtClean="0"/>
            <a:t>Reduced illegal evictions, and increased protections</a:t>
          </a:r>
          <a:endParaRPr lang="en-ZA" sz="1200" dirty="0"/>
        </a:p>
      </dgm:t>
    </dgm:pt>
    <dgm:pt modelId="{AD825AFA-D42F-4820-A771-DB3640C16192}" type="parTrans" cxnId="{36410E9C-E574-4CD7-B1CC-408A281E7DB7}">
      <dgm:prSet/>
      <dgm:spPr/>
      <dgm:t>
        <a:bodyPr/>
        <a:lstStyle/>
        <a:p>
          <a:endParaRPr lang="en-ZA"/>
        </a:p>
      </dgm:t>
    </dgm:pt>
    <dgm:pt modelId="{0C29E677-47CA-4C67-9868-048A22EDF4A5}" type="sibTrans" cxnId="{36410E9C-E574-4CD7-B1CC-408A281E7DB7}">
      <dgm:prSet/>
      <dgm:spPr/>
      <dgm:t>
        <a:bodyPr/>
        <a:lstStyle/>
        <a:p>
          <a:endParaRPr lang="en-ZA"/>
        </a:p>
      </dgm:t>
    </dgm:pt>
    <dgm:pt modelId="{2F899A5F-2B25-4D30-99D3-76AD7DE0A257}">
      <dgm:prSet phldrT="[Text]" custT="1"/>
      <dgm:spPr/>
      <dgm:t>
        <a:bodyPr/>
        <a:lstStyle/>
        <a:p>
          <a:r>
            <a:rPr lang="en-ZA" sz="1200" dirty="0" smtClean="0"/>
            <a:t>Promoting Food Security.</a:t>
          </a:r>
        </a:p>
        <a:p>
          <a:r>
            <a:rPr lang="en-ZA" sz="1200" dirty="0" smtClean="0"/>
            <a:t>Drought Relief Programmes implemented. </a:t>
          </a:r>
        </a:p>
        <a:p>
          <a:r>
            <a:rPr lang="en-ZA" sz="1200" dirty="0" smtClean="0"/>
            <a:t>Water Resources Management improved to address scarcity.</a:t>
          </a:r>
          <a:endParaRPr lang="en-ZA" sz="1200" dirty="0"/>
        </a:p>
      </dgm:t>
    </dgm:pt>
    <dgm:pt modelId="{7237EEEE-66E4-43F9-9B48-53170C786B94}" type="parTrans" cxnId="{79CCBA31-FAA5-4ED0-A1C7-1F0C89060521}">
      <dgm:prSet/>
      <dgm:spPr/>
      <dgm:t>
        <a:bodyPr/>
        <a:lstStyle/>
        <a:p>
          <a:endParaRPr lang="en-ZA"/>
        </a:p>
      </dgm:t>
    </dgm:pt>
    <dgm:pt modelId="{38880195-5D01-4A06-BB60-CFB03F4DA04B}" type="sibTrans" cxnId="{79CCBA31-FAA5-4ED0-A1C7-1F0C89060521}">
      <dgm:prSet/>
      <dgm:spPr/>
      <dgm:t>
        <a:bodyPr/>
        <a:lstStyle/>
        <a:p>
          <a:endParaRPr lang="en-ZA"/>
        </a:p>
      </dgm:t>
    </dgm:pt>
    <dgm:pt modelId="{16E3CC63-C0B7-47EA-A632-EC9D3C6A33A3}">
      <dgm:prSet/>
      <dgm:spPr/>
      <dgm:t>
        <a:bodyPr/>
        <a:lstStyle/>
        <a:p>
          <a:r>
            <a:rPr lang="en-ZA" dirty="0" smtClean="0"/>
            <a:t>Social cohesion and promoted and unfair discrimination addressed n schools</a:t>
          </a:r>
          <a:endParaRPr lang="en-ZA" dirty="0"/>
        </a:p>
      </dgm:t>
    </dgm:pt>
    <dgm:pt modelId="{AE69372A-AA07-4066-972B-D230A9780EAB}" type="parTrans" cxnId="{A9A4BA45-5B8C-417F-B88A-580ACAF604D6}">
      <dgm:prSet/>
      <dgm:spPr/>
      <dgm:t>
        <a:bodyPr/>
        <a:lstStyle/>
        <a:p>
          <a:endParaRPr lang="en-ZA"/>
        </a:p>
      </dgm:t>
    </dgm:pt>
    <dgm:pt modelId="{3A599ECD-A5ED-4A4D-8A3E-5A168915BF8C}" type="sibTrans" cxnId="{A9A4BA45-5B8C-417F-B88A-580ACAF604D6}">
      <dgm:prSet/>
      <dgm:spPr/>
      <dgm:t>
        <a:bodyPr/>
        <a:lstStyle/>
        <a:p>
          <a:endParaRPr lang="en-ZA"/>
        </a:p>
      </dgm:t>
    </dgm:pt>
    <dgm:pt modelId="{74D0BA27-2C73-4550-9614-8603822F5A01}">
      <dgm:prSet/>
      <dgm:spPr/>
      <dgm:t>
        <a:bodyPr/>
        <a:lstStyle/>
        <a:p>
          <a:r>
            <a:rPr lang="en-ZA" dirty="0" smtClean="0"/>
            <a:t>Universal and equitable access to clean, safe and adequate water and sanitation </a:t>
          </a:r>
          <a:endParaRPr lang="en-ZA" dirty="0"/>
        </a:p>
      </dgm:t>
    </dgm:pt>
    <dgm:pt modelId="{384492EB-AF84-453F-9A33-6F9CBB267187}" type="parTrans" cxnId="{54812843-B364-430B-AC8B-3D8D877C6CF2}">
      <dgm:prSet/>
      <dgm:spPr/>
      <dgm:t>
        <a:bodyPr/>
        <a:lstStyle/>
        <a:p>
          <a:endParaRPr lang="en-ZA"/>
        </a:p>
      </dgm:t>
    </dgm:pt>
    <dgm:pt modelId="{9D9EAE97-E5AC-4686-A986-2215F52B60CC}" type="sibTrans" cxnId="{54812843-B364-430B-AC8B-3D8D877C6CF2}">
      <dgm:prSet/>
      <dgm:spPr/>
      <dgm:t>
        <a:bodyPr/>
        <a:lstStyle/>
        <a:p>
          <a:endParaRPr lang="en-ZA"/>
        </a:p>
      </dgm:t>
    </dgm:pt>
    <dgm:pt modelId="{854C8674-E96D-4B0E-AFBC-798B72AFE943}">
      <dgm:prSet custT="1"/>
      <dgm:spPr/>
      <dgm:t>
        <a:bodyPr/>
        <a:lstStyle/>
        <a:p>
          <a:endParaRPr lang="en-ZA" sz="1200" dirty="0" smtClean="0"/>
        </a:p>
        <a:p>
          <a:r>
            <a:rPr lang="en-ZA" sz="1200" dirty="0" smtClean="0"/>
            <a:t>Climate Change initiatives implemented.</a:t>
          </a:r>
        </a:p>
        <a:p>
          <a:r>
            <a:rPr lang="en-ZA" sz="1200" dirty="0" smtClean="0"/>
            <a:t>Acid mine drainage dealt with. </a:t>
          </a:r>
        </a:p>
        <a:p>
          <a:r>
            <a:rPr lang="en-ZA" sz="1100" dirty="0" smtClean="0"/>
            <a:t> </a:t>
          </a:r>
        </a:p>
        <a:p>
          <a:endParaRPr lang="en-ZA" sz="1100" dirty="0"/>
        </a:p>
      </dgm:t>
    </dgm:pt>
    <dgm:pt modelId="{5925A943-4EA3-41A5-AC2B-527ED7F3ADAB}" type="parTrans" cxnId="{E286D85A-0745-4497-A72B-FB7BE985EB89}">
      <dgm:prSet/>
      <dgm:spPr/>
      <dgm:t>
        <a:bodyPr/>
        <a:lstStyle/>
        <a:p>
          <a:endParaRPr lang="en-ZA"/>
        </a:p>
      </dgm:t>
    </dgm:pt>
    <dgm:pt modelId="{6F8E3F58-2D6B-4FBE-AC9C-5520FEE194A2}" type="sibTrans" cxnId="{E286D85A-0745-4497-A72B-FB7BE985EB89}">
      <dgm:prSet/>
      <dgm:spPr/>
      <dgm:t>
        <a:bodyPr/>
        <a:lstStyle/>
        <a:p>
          <a:endParaRPr lang="en-ZA"/>
        </a:p>
      </dgm:t>
    </dgm:pt>
    <dgm:pt modelId="{85204174-7F6D-4A4A-BCA0-A81E624075E3}" type="pres">
      <dgm:prSet presAssocID="{F1163EE3-041D-4181-95C0-6764DCDC538C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ZA"/>
        </a:p>
      </dgm:t>
    </dgm:pt>
    <dgm:pt modelId="{A7CE24A7-2525-47B5-8CBC-86D5C7DC113A}" type="pres">
      <dgm:prSet presAssocID="{16F9D019-DF2E-429D-959D-36650F5ABCCA}" presName="posSpace" presStyleCnt="0"/>
      <dgm:spPr/>
    </dgm:pt>
    <dgm:pt modelId="{2301CB3B-9D70-450C-ADDD-6CEA5C6BA984}" type="pres">
      <dgm:prSet presAssocID="{16F9D019-DF2E-429D-959D-36650F5ABCCA}" presName="vertFlow" presStyleCnt="0"/>
      <dgm:spPr/>
    </dgm:pt>
    <dgm:pt modelId="{7F35BE88-5741-43FD-A73D-0F410E74A45B}" type="pres">
      <dgm:prSet presAssocID="{16F9D019-DF2E-429D-959D-36650F5ABCCA}" presName="topSpace" presStyleCnt="0"/>
      <dgm:spPr/>
    </dgm:pt>
    <dgm:pt modelId="{B467C7DC-AD2D-434A-9417-C59362F8010F}" type="pres">
      <dgm:prSet presAssocID="{16F9D019-DF2E-429D-959D-36650F5ABCCA}" presName="firstComp" presStyleCnt="0"/>
      <dgm:spPr/>
    </dgm:pt>
    <dgm:pt modelId="{122EF159-7AAF-46D9-859C-1C3656366D86}" type="pres">
      <dgm:prSet presAssocID="{16F9D019-DF2E-429D-959D-36650F5ABCCA}" presName="firstChild" presStyleLbl="bgAccFollowNode1" presStyleIdx="0" presStyleCnt="9"/>
      <dgm:spPr/>
      <dgm:t>
        <a:bodyPr/>
        <a:lstStyle/>
        <a:p>
          <a:endParaRPr lang="en-ZA"/>
        </a:p>
      </dgm:t>
    </dgm:pt>
    <dgm:pt modelId="{D2AC7C23-7843-4EB4-929B-C7B8E8DFBBD1}" type="pres">
      <dgm:prSet presAssocID="{16F9D019-DF2E-429D-959D-36650F5ABCCA}" presName="firstChildTx" presStyleLbl="bg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EFBFCE5-0DB4-4BEB-9186-F9B9D4C2F127}" type="pres">
      <dgm:prSet presAssocID="{28CFFA6A-9C2A-4A34-8728-80B1896A9BCF}" presName="comp" presStyleCnt="0"/>
      <dgm:spPr/>
    </dgm:pt>
    <dgm:pt modelId="{40FCB8B8-9952-408C-877B-F2F09291DEAA}" type="pres">
      <dgm:prSet presAssocID="{28CFFA6A-9C2A-4A34-8728-80B1896A9BCF}" presName="child" presStyleLbl="bgAccFollowNode1" presStyleIdx="1" presStyleCnt="9"/>
      <dgm:spPr/>
      <dgm:t>
        <a:bodyPr/>
        <a:lstStyle/>
        <a:p>
          <a:endParaRPr lang="en-ZA"/>
        </a:p>
      </dgm:t>
    </dgm:pt>
    <dgm:pt modelId="{2FAF410F-E88D-446F-A14D-F32205B8C685}" type="pres">
      <dgm:prSet presAssocID="{28CFFA6A-9C2A-4A34-8728-80B1896A9BCF}" presName="childTx" presStyleLbl="bg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5A3D158-A027-4A60-8F19-352C19060CE8}" type="pres">
      <dgm:prSet presAssocID="{16E3CC63-C0B7-47EA-A632-EC9D3C6A33A3}" presName="comp" presStyleCnt="0"/>
      <dgm:spPr/>
    </dgm:pt>
    <dgm:pt modelId="{CD6D30E7-6D5A-4B96-B9C5-7F37FC3B9275}" type="pres">
      <dgm:prSet presAssocID="{16E3CC63-C0B7-47EA-A632-EC9D3C6A33A3}" presName="child" presStyleLbl="bgAccFollowNode1" presStyleIdx="2" presStyleCnt="9"/>
      <dgm:spPr/>
      <dgm:t>
        <a:bodyPr/>
        <a:lstStyle/>
        <a:p>
          <a:endParaRPr lang="en-ZA"/>
        </a:p>
      </dgm:t>
    </dgm:pt>
    <dgm:pt modelId="{AC9CF076-A725-4A8E-94B8-6DE8EF308E02}" type="pres">
      <dgm:prSet presAssocID="{16E3CC63-C0B7-47EA-A632-EC9D3C6A33A3}" presName="childTx" presStyleLbl="bg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8025D4E-B533-4594-B048-41069322AB0C}" type="pres">
      <dgm:prSet presAssocID="{16F9D019-DF2E-429D-959D-36650F5ABCCA}" presName="negSpace" presStyleCnt="0"/>
      <dgm:spPr/>
    </dgm:pt>
    <dgm:pt modelId="{56816483-4A69-41B9-87AD-268D80456524}" type="pres">
      <dgm:prSet presAssocID="{16F9D019-DF2E-429D-959D-36650F5ABCCA}" presName="circle" presStyleLbl="node1" presStyleIdx="0" presStyleCnt="3"/>
      <dgm:spPr/>
      <dgm:t>
        <a:bodyPr/>
        <a:lstStyle/>
        <a:p>
          <a:endParaRPr lang="en-ZA"/>
        </a:p>
      </dgm:t>
    </dgm:pt>
    <dgm:pt modelId="{02C0586D-D3D2-4222-9278-0B122472315A}" type="pres">
      <dgm:prSet presAssocID="{93ADBBC6-BC1E-4429-8F5C-CEFEB86C68F1}" presName="transSpace" presStyleCnt="0"/>
      <dgm:spPr/>
    </dgm:pt>
    <dgm:pt modelId="{A4637173-6F6B-4AD1-A41D-605C24A33234}" type="pres">
      <dgm:prSet presAssocID="{D99CDF01-FF2A-4C5F-A65D-CB401B19A5C3}" presName="posSpace" presStyleCnt="0"/>
      <dgm:spPr/>
    </dgm:pt>
    <dgm:pt modelId="{5A96162D-02D7-4837-A128-47C4B2472B02}" type="pres">
      <dgm:prSet presAssocID="{D99CDF01-FF2A-4C5F-A65D-CB401B19A5C3}" presName="vertFlow" presStyleCnt="0"/>
      <dgm:spPr/>
    </dgm:pt>
    <dgm:pt modelId="{69E592FD-6FEB-40CE-95CC-DBA18CE0C073}" type="pres">
      <dgm:prSet presAssocID="{D99CDF01-FF2A-4C5F-A65D-CB401B19A5C3}" presName="topSpace" presStyleCnt="0"/>
      <dgm:spPr/>
    </dgm:pt>
    <dgm:pt modelId="{C88B94B3-1E55-4832-838F-39EFE6F40B26}" type="pres">
      <dgm:prSet presAssocID="{D99CDF01-FF2A-4C5F-A65D-CB401B19A5C3}" presName="firstComp" presStyleCnt="0"/>
      <dgm:spPr/>
    </dgm:pt>
    <dgm:pt modelId="{BC8DA2A2-F22A-46BE-A703-11A5EF8D49D1}" type="pres">
      <dgm:prSet presAssocID="{D99CDF01-FF2A-4C5F-A65D-CB401B19A5C3}" presName="firstChild" presStyleLbl="bgAccFollowNode1" presStyleIdx="3" presStyleCnt="9" custScaleY="90909"/>
      <dgm:spPr/>
      <dgm:t>
        <a:bodyPr/>
        <a:lstStyle/>
        <a:p>
          <a:endParaRPr lang="en-ZA"/>
        </a:p>
      </dgm:t>
    </dgm:pt>
    <dgm:pt modelId="{1337EA27-825C-43F4-88D3-63137867C091}" type="pres">
      <dgm:prSet presAssocID="{D99CDF01-FF2A-4C5F-A65D-CB401B19A5C3}" presName="firstChildTx" presStyleLbl="bg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FCD7E43-5C55-449C-A7B7-AA71B8F16E33}" type="pres">
      <dgm:prSet presAssocID="{AA988DCC-D635-4375-AFB3-C2F55D75CC59}" presName="comp" presStyleCnt="0"/>
      <dgm:spPr/>
    </dgm:pt>
    <dgm:pt modelId="{46FB19FE-4A3D-4856-A5B9-B0171C7F790A}" type="pres">
      <dgm:prSet presAssocID="{AA988DCC-D635-4375-AFB3-C2F55D75CC59}" presName="child" presStyleLbl="bgAccFollowNode1" presStyleIdx="4" presStyleCnt="9" custScaleY="79287"/>
      <dgm:spPr/>
      <dgm:t>
        <a:bodyPr/>
        <a:lstStyle/>
        <a:p>
          <a:endParaRPr lang="en-ZA"/>
        </a:p>
      </dgm:t>
    </dgm:pt>
    <dgm:pt modelId="{0294220A-A4BC-4F18-BE2D-C42DD2E825B1}" type="pres">
      <dgm:prSet presAssocID="{AA988DCC-D635-4375-AFB3-C2F55D75CC59}" presName="childTx" presStyleLbl="b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25A2386-B01D-4737-B0A7-3D61B9872441}" type="pres">
      <dgm:prSet presAssocID="{74D0BA27-2C73-4550-9614-8603822F5A01}" presName="comp" presStyleCnt="0"/>
      <dgm:spPr/>
    </dgm:pt>
    <dgm:pt modelId="{D0E8CCBC-BCDB-4E1B-8AC0-0F759A8D77C7}" type="pres">
      <dgm:prSet presAssocID="{74D0BA27-2C73-4550-9614-8603822F5A01}" presName="child" presStyleLbl="bgAccFollowNode1" presStyleIdx="5" presStyleCnt="9"/>
      <dgm:spPr/>
      <dgm:t>
        <a:bodyPr/>
        <a:lstStyle/>
        <a:p>
          <a:endParaRPr lang="en-ZA"/>
        </a:p>
      </dgm:t>
    </dgm:pt>
    <dgm:pt modelId="{0E2EA064-A1AA-4F5D-9322-ED6A1987C408}" type="pres">
      <dgm:prSet presAssocID="{74D0BA27-2C73-4550-9614-8603822F5A01}" presName="childTx" presStyleLbl="b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56DC8CE-30AD-41F6-9F0E-FAC49FDFB688}" type="pres">
      <dgm:prSet presAssocID="{D99CDF01-FF2A-4C5F-A65D-CB401B19A5C3}" presName="negSpace" presStyleCnt="0"/>
      <dgm:spPr/>
    </dgm:pt>
    <dgm:pt modelId="{16685B8A-13C4-49F9-A0BB-6E31EC119626}" type="pres">
      <dgm:prSet presAssocID="{D99CDF01-FF2A-4C5F-A65D-CB401B19A5C3}" presName="circle" presStyleLbl="node1" presStyleIdx="1" presStyleCnt="3" custScaleX="104191"/>
      <dgm:spPr/>
      <dgm:t>
        <a:bodyPr/>
        <a:lstStyle/>
        <a:p>
          <a:endParaRPr lang="en-ZA"/>
        </a:p>
      </dgm:t>
    </dgm:pt>
    <dgm:pt modelId="{40AED4B4-9DC0-4B37-A24D-7173EF6ADE73}" type="pres">
      <dgm:prSet presAssocID="{FDD24636-9AF7-4676-9B0B-05162186B849}" presName="transSpace" presStyleCnt="0"/>
      <dgm:spPr/>
    </dgm:pt>
    <dgm:pt modelId="{985BA2F0-780B-4B04-B2AE-032BE1E2E0C6}" type="pres">
      <dgm:prSet presAssocID="{411A979B-61D4-45DB-A478-65DA4279A2A9}" presName="posSpace" presStyleCnt="0"/>
      <dgm:spPr/>
    </dgm:pt>
    <dgm:pt modelId="{7F17B398-D878-4219-B1B2-E36CE178DD91}" type="pres">
      <dgm:prSet presAssocID="{411A979B-61D4-45DB-A478-65DA4279A2A9}" presName="vertFlow" presStyleCnt="0"/>
      <dgm:spPr/>
    </dgm:pt>
    <dgm:pt modelId="{6AB9C5AC-FA4B-4337-8733-E790015AEB24}" type="pres">
      <dgm:prSet presAssocID="{411A979B-61D4-45DB-A478-65DA4279A2A9}" presName="topSpace" presStyleCnt="0"/>
      <dgm:spPr/>
    </dgm:pt>
    <dgm:pt modelId="{43DE42A6-985D-4E5C-9DB8-FCBE262EA94B}" type="pres">
      <dgm:prSet presAssocID="{411A979B-61D4-45DB-A478-65DA4279A2A9}" presName="firstComp" presStyleCnt="0"/>
      <dgm:spPr/>
    </dgm:pt>
    <dgm:pt modelId="{58ECEC15-A01B-429A-A389-C89DE429E82E}" type="pres">
      <dgm:prSet presAssocID="{411A979B-61D4-45DB-A478-65DA4279A2A9}" presName="firstChild" presStyleLbl="bgAccFollowNode1" presStyleIdx="6" presStyleCnt="9" custScaleY="90909"/>
      <dgm:spPr/>
      <dgm:t>
        <a:bodyPr/>
        <a:lstStyle/>
        <a:p>
          <a:endParaRPr lang="en-ZA"/>
        </a:p>
      </dgm:t>
    </dgm:pt>
    <dgm:pt modelId="{7604086B-A980-4FA6-B4DD-1F47964204B3}" type="pres">
      <dgm:prSet presAssocID="{411A979B-61D4-45DB-A478-65DA4279A2A9}" presName="firstChildTx" presStyleLbl="b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577A457-FF22-46DB-9145-7763B5D92905}" type="pres">
      <dgm:prSet presAssocID="{2F899A5F-2B25-4D30-99D3-76AD7DE0A257}" presName="comp" presStyleCnt="0"/>
      <dgm:spPr/>
    </dgm:pt>
    <dgm:pt modelId="{885902F8-3393-44C8-A6B6-183492AB64E3}" type="pres">
      <dgm:prSet presAssocID="{2F899A5F-2B25-4D30-99D3-76AD7DE0A257}" presName="child" presStyleLbl="bgAccFollowNode1" presStyleIdx="7" presStyleCnt="9" custScaleY="151552"/>
      <dgm:spPr/>
      <dgm:t>
        <a:bodyPr/>
        <a:lstStyle/>
        <a:p>
          <a:endParaRPr lang="en-ZA"/>
        </a:p>
      </dgm:t>
    </dgm:pt>
    <dgm:pt modelId="{98523BB2-8D6E-49AE-B3DE-7BD26D15D218}" type="pres">
      <dgm:prSet presAssocID="{2F899A5F-2B25-4D30-99D3-76AD7DE0A257}" presName="childTx" presStyleLbl="b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D3E8260-4C7F-4AD1-AE4A-6E66D3829959}" type="pres">
      <dgm:prSet presAssocID="{854C8674-E96D-4B0E-AFBC-798B72AFE943}" presName="comp" presStyleCnt="0"/>
      <dgm:spPr/>
    </dgm:pt>
    <dgm:pt modelId="{F9219005-06E1-43B1-A314-433654711EED}" type="pres">
      <dgm:prSet presAssocID="{854C8674-E96D-4B0E-AFBC-798B72AFE943}" presName="child" presStyleLbl="bgAccFollowNode1" presStyleIdx="8" presStyleCnt="9"/>
      <dgm:spPr/>
      <dgm:t>
        <a:bodyPr/>
        <a:lstStyle/>
        <a:p>
          <a:endParaRPr lang="en-ZA"/>
        </a:p>
      </dgm:t>
    </dgm:pt>
    <dgm:pt modelId="{4935812C-4464-4FB0-896F-400E8164BF8A}" type="pres">
      <dgm:prSet presAssocID="{854C8674-E96D-4B0E-AFBC-798B72AFE943}" presName="childTx" presStyleLbl="b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8DF2304-CEF0-4C47-ADC3-A29F50F35C30}" type="pres">
      <dgm:prSet presAssocID="{411A979B-61D4-45DB-A478-65DA4279A2A9}" presName="negSpace" presStyleCnt="0"/>
      <dgm:spPr/>
    </dgm:pt>
    <dgm:pt modelId="{6E6DBFF7-95CB-4B3A-B18C-3EF899A70333}" type="pres">
      <dgm:prSet presAssocID="{411A979B-61D4-45DB-A478-65DA4279A2A9}" presName="circle" presStyleLbl="node1" presStyleIdx="2" presStyleCnt="3" custScaleX="110568" custScaleY="108339" custLinFactNeighborX="-5314" custLinFactNeighborY="-6830"/>
      <dgm:spPr/>
      <dgm:t>
        <a:bodyPr/>
        <a:lstStyle/>
        <a:p>
          <a:endParaRPr lang="en-ZA"/>
        </a:p>
      </dgm:t>
    </dgm:pt>
  </dgm:ptLst>
  <dgm:cxnLst>
    <dgm:cxn modelId="{54812843-B364-430B-AC8B-3D8D877C6CF2}" srcId="{D99CDF01-FF2A-4C5F-A65D-CB401B19A5C3}" destId="{74D0BA27-2C73-4550-9614-8603822F5A01}" srcOrd="2" destOrd="0" parTransId="{384492EB-AF84-453F-9A33-6F9CBB267187}" sibTransId="{9D9EAE97-E5AC-4686-A986-2215F52B60CC}"/>
    <dgm:cxn modelId="{A9A4BA45-5B8C-417F-B88A-580ACAF604D6}" srcId="{16F9D019-DF2E-429D-959D-36650F5ABCCA}" destId="{16E3CC63-C0B7-47EA-A632-EC9D3C6A33A3}" srcOrd="2" destOrd="0" parTransId="{AE69372A-AA07-4066-972B-D230A9780EAB}" sibTransId="{3A599ECD-A5ED-4A4D-8A3E-5A168915BF8C}"/>
    <dgm:cxn modelId="{2609083E-DE57-466B-871A-9F5E6A56BCC0}" srcId="{D99CDF01-FF2A-4C5F-A65D-CB401B19A5C3}" destId="{A03099ED-4A9E-4C54-A30C-A9F849AFDC9F}" srcOrd="0" destOrd="0" parTransId="{4F11C2B9-EDFD-4656-BB8F-DC020F6C02B3}" sibTransId="{9B51D90F-8CFD-46CD-855B-7951690EE32A}"/>
    <dgm:cxn modelId="{79CCBA31-FAA5-4ED0-A1C7-1F0C89060521}" srcId="{411A979B-61D4-45DB-A478-65DA4279A2A9}" destId="{2F899A5F-2B25-4D30-99D3-76AD7DE0A257}" srcOrd="1" destOrd="0" parTransId="{7237EEEE-66E4-43F9-9B48-53170C786B94}" sibTransId="{38880195-5D01-4A06-BB60-CFB03F4DA04B}"/>
    <dgm:cxn modelId="{1169BB6B-15DB-437B-80A3-1F70D0EB127E}" srcId="{F1163EE3-041D-4181-95C0-6764DCDC538C}" destId="{411A979B-61D4-45DB-A478-65DA4279A2A9}" srcOrd="2" destOrd="0" parTransId="{F146C376-47AB-49C2-BFA7-3D19D0D3B653}" sibTransId="{8EB0F06D-CAA0-482D-95FD-17F37E1A4C78}"/>
    <dgm:cxn modelId="{858ADF25-D619-441E-986C-B6F087E2C0CA}" type="presOf" srcId="{854C8674-E96D-4B0E-AFBC-798B72AFE943}" destId="{4935812C-4464-4FB0-896F-400E8164BF8A}" srcOrd="1" destOrd="0" presId="urn:microsoft.com/office/officeart/2005/8/layout/hList9"/>
    <dgm:cxn modelId="{C58288B6-7DE4-45D6-84BA-B1E8548D64B8}" type="presOf" srcId="{74D0BA27-2C73-4550-9614-8603822F5A01}" destId="{0E2EA064-A1AA-4F5D-9322-ED6A1987C408}" srcOrd="1" destOrd="0" presId="urn:microsoft.com/office/officeart/2005/8/layout/hList9"/>
    <dgm:cxn modelId="{44CD68C2-470B-4247-BB9D-D9DCACDCF92D}" type="presOf" srcId="{2F899A5F-2B25-4D30-99D3-76AD7DE0A257}" destId="{885902F8-3393-44C8-A6B6-183492AB64E3}" srcOrd="0" destOrd="0" presId="urn:microsoft.com/office/officeart/2005/8/layout/hList9"/>
    <dgm:cxn modelId="{7F9C95F0-5D4A-4853-9E69-634DA6A021BC}" type="presOf" srcId="{A03099ED-4A9E-4C54-A30C-A9F849AFDC9F}" destId="{BC8DA2A2-F22A-46BE-A703-11A5EF8D49D1}" srcOrd="0" destOrd="0" presId="urn:microsoft.com/office/officeart/2005/8/layout/hList9"/>
    <dgm:cxn modelId="{15999500-B1FF-4E74-9FB0-E3EBB7834DFB}" type="presOf" srcId="{16F9D019-DF2E-429D-959D-36650F5ABCCA}" destId="{56816483-4A69-41B9-87AD-268D80456524}" srcOrd="0" destOrd="0" presId="urn:microsoft.com/office/officeart/2005/8/layout/hList9"/>
    <dgm:cxn modelId="{2496146E-C618-40A7-A32D-1CD9FDEBFE60}" type="presOf" srcId="{16E3CC63-C0B7-47EA-A632-EC9D3C6A33A3}" destId="{CD6D30E7-6D5A-4B96-B9C5-7F37FC3B9275}" srcOrd="0" destOrd="0" presId="urn:microsoft.com/office/officeart/2005/8/layout/hList9"/>
    <dgm:cxn modelId="{DD92CD9F-D339-4290-BE43-CD6ADDED448C}" type="presOf" srcId="{AA988DCC-D635-4375-AFB3-C2F55D75CC59}" destId="{0294220A-A4BC-4F18-BE2D-C42DD2E825B1}" srcOrd="1" destOrd="0" presId="urn:microsoft.com/office/officeart/2005/8/layout/hList9"/>
    <dgm:cxn modelId="{6975BB18-68B9-47FB-921C-A353BD819B4B}" type="presOf" srcId="{28CFFA6A-9C2A-4A34-8728-80B1896A9BCF}" destId="{2FAF410F-E88D-446F-A14D-F32205B8C685}" srcOrd="1" destOrd="0" presId="urn:microsoft.com/office/officeart/2005/8/layout/hList9"/>
    <dgm:cxn modelId="{F71115BB-2CC3-4587-B2B7-CFA46CDB114B}" type="presOf" srcId="{AC77A0DB-F7FD-43F1-B0E9-01434828E884}" destId="{7604086B-A980-4FA6-B4DD-1F47964204B3}" srcOrd="1" destOrd="0" presId="urn:microsoft.com/office/officeart/2005/8/layout/hList9"/>
    <dgm:cxn modelId="{E286D85A-0745-4497-A72B-FB7BE985EB89}" srcId="{411A979B-61D4-45DB-A478-65DA4279A2A9}" destId="{854C8674-E96D-4B0E-AFBC-798B72AFE943}" srcOrd="2" destOrd="0" parTransId="{5925A943-4EA3-41A5-AC2B-527ED7F3ADAB}" sibTransId="{6F8E3F58-2D6B-4FBE-AC9C-5520FEE194A2}"/>
    <dgm:cxn modelId="{829238DD-3530-4214-AA61-087354AAD745}" srcId="{F1163EE3-041D-4181-95C0-6764DCDC538C}" destId="{16F9D019-DF2E-429D-959D-36650F5ABCCA}" srcOrd="0" destOrd="0" parTransId="{1A50276C-D58F-42E0-BB9A-FC2B0495E1C8}" sibTransId="{93ADBBC6-BC1E-4429-8F5C-CEFEB86C68F1}"/>
    <dgm:cxn modelId="{5A10504F-06F5-4411-901D-BA6D6598EFAF}" type="presOf" srcId="{399CA039-5B8A-49FE-B25C-178DD16C8995}" destId="{122EF159-7AAF-46D9-859C-1C3656366D86}" srcOrd="0" destOrd="0" presId="urn:microsoft.com/office/officeart/2005/8/layout/hList9"/>
    <dgm:cxn modelId="{8285126B-FA73-4858-A58E-A3BF65878082}" type="presOf" srcId="{AC77A0DB-F7FD-43F1-B0E9-01434828E884}" destId="{58ECEC15-A01B-429A-A389-C89DE429E82E}" srcOrd="0" destOrd="0" presId="urn:microsoft.com/office/officeart/2005/8/layout/hList9"/>
    <dgm:cxn modelId="{1E13CAB8-ADC0-473A-9D5F-D3145E206750}" type="presOf" srcId="{74D0BA27-2C73-4550-9614-8603822F5A01}" destId="{D0E8CCBC-BCDB-4E1B-8AC0-0F759A8D77C7}" srcOrd="0" destOrd="0" presId="urn:microsoft.com/office/officeart/2005/8/layout/hList9"/>
    <dgm:cxn modelId="{AD0EF828-7449-44F0-98BF-931189394AAB}" type="presOf" srcId="{AA988DCC-D635-4375-AFB3-C2F55D75CC59}" destId="{46FB19FE-4A3D-4856-A5B9-B0171C7F790A}" srcOrd="0" destOrd="0" presId="urn:microsoft.com/office/officeart/2005/8/layout/hList9"/>
    <dgm:cxn modelId="{F08447D9-1BC6-4369-91BD-C6EFA8B2BE40}" srcId="{D99CDF01-FF2A-4C5F-A65D-CB401B19A5C3}" destId="{AA988DCC-D635-4375-AFB3-C2F55D75CC59}" srcOrd="1" destOrd="0" parTransId="{3C5FB669-3DD1-4E60-A135-87B561263468}" sibTransId="{49AD0CDD-27B2-44AF-963A-62683F7AECD4}"/>
    <dgm:cxn modelId="{4CE88993-DD20-4C09-B8D7-BB2D3FAB52EF}" srcId="{16F9D019-DF2E-429D-959D-36650F5ABCCA}" destId="{28CFFA6A-9C2A-4A34-8728-80B1896A9BCF}" srcOrd="1" destOrd="0" parTransId="{D8687A0C-935E-4BDA-A652-49B279C9E119}" sibTransId="{6CCA8E11-0C50-46B8-9DB6-F8439B1F2799}"/>
    <dgm:cxn modelId="{7BF0B1EF-8F36-4C7F-A897-1B9E86FF3447}" type="presOf" srcId="{399CA039-5B8A-49FE-B25C-178DD16C8995}" destId="{D2AC7C23-7843-4EB4-929B-C7B8E8DFBBD1}" srcOrd="1" destOrd="0" presId="urn:microsoft.com/office/officeart/2005/8/layout/hList9"/>
    <dgm:cxn modelId="{1604FA4F-496B-4B8C-9C84-41621717E823}" type="presOf" srcId="{A03099ED-4A9E-4C54-A30C-A9F849AFDC9F}" destId="{1337EA27-825C-43F4-88D3-63137867C091}" srcOrd="1" destOrd="0" presId="urn:microsoft.com/office/officeart/2005/8/layout/hList9"/>
    <dgm:cxn modelId="{CB1C2899-1F3F-46F9-85B8-1BAD69F1AE85}" type="presOf" srcId="{411A979B-61D4-45DB-A478-65DA4279A2A9}" destId="{6E6DBFF7-95CB-4B3A-B18C-3EF899A70333}" srcOrd="0" destOrd="0" presId="urn:microsoft.com/office/officeart/2005/8/layout/hList9"/>
    <dgm:cxn modelId="{2965E338-F43C-44D8-A567-EBC7FA98AA25}" type="presOf" srcId="{854C8674-E96D-4B0E-AFBC-798B72AFE943}" destId="{F9219005-06E1-43B1-A314-433654711EED}" srcOrd="0" destOrd="0" presId="urn:microsoft.com/office/officeart/2005/8/layout/hList9"/>
    <dgm:cxn modelId="{C05686BD-0A14-4530-A622-418486E78571}" srcId="{F1163EE3-041D-4181-95C0-6764DCDC538C}" destId="{D99CDF01-FF2A-4C5F-A65D-CB401B19A5C3}" srcOrd="1" destOrd="0" parTransId="{A9789805-C548-4D53-BFBC-9A6A8629129D}" sibTransId="{FDD24636-9AF7-4676-9B0B-05162186B849}"/>
    <dgm:cxn modelId="{FF7424A4-6A30-4EF7-9AE6-961952199036}" type="presOf" srcId="{28CFFA6A-9C2A-4A34-8728-80B1896A9BCF}" destId="{40FCB8B8-9952-408C-877B-F2F09291DEAA}" srcOrd="0" destOrd="0" presId="urn:microsoft.com/office/officeart/2005/8/layout/hList9"/>
    <dgm:cxn modelId="{65D761DE-54AB-4124-B6E1-DBD25980FCC3}" srcId="{16F9D019-DF2E-429D-959D-36650F5ABCCA}" destId="{399CA039-5B8A-49FE-B25C-178DD16C8995}" srcOrd="0" destOrd="0" parTransId="{62ACE896-64AC-4CED-AA63-62122DC24104}" sibTransId="{41041F2A-A8F0-46B0-9515-5536857FCC45}"/>
    <dgm:cxn modelId="{A48DCC70-327B-433A-B2F6-A2E086A2C4BD}" type="presOf" srcId="{2F899A5F-2B25-4D30-99D3-76AD7DE0A257}" destId="{98523BB2-8D6E-49AE-B3DE-7BD26D15D218}" srcOrd="1" destOrd="0" presId="urn:microsoft.com/office/officeart/2005/8/layout/hList9"/>
    <dgm:cxn modelId="{36410E9C-E574-4CD7-B1CC-408A281E7DB7}" srcId="{411A979B-61D4-45DB-A478-65DA4279A2A9}" destId="{AC77A0DB-F7FD-43F1-B0E9-01434828E884}" srcOrd="0" destOrd="0" parTransId="{AD825AFA-D42F-4820-A771-DB3640C16192}" sibTransId="{0C29E677-47CA-4C67-9868-048A22EDF4A5}"/>
    <dgm:cxn modelId="{99DBE86C-0C49-48EE-AC32-ECA51F79AAA1}" type="presOf" srcId="{16E3CC63-C0B7-47EA-A632-EC9D3C6A33A3}" destId="{AC9CF076-A725-4A8E-94B8-6DE8EF308E02}" srcOrd="1" destOrd="0" presId="urn:microsoft.com/office/officeart/2005/8/layout/hList9"/>
    <dgm:cxn modelId="{5ED1D880-6A31-4948-A2DC-124D980B57CC}" type="presOf" srcId="{F1163EE3-041D-4181-95C0-6764DCDC538C}" destId="{85204174-7F6D-4A4A-BCA0-A81E624075E3}" srcOrd="0" destOrd="0" presId="urn:microsoft.com/office/officeart/2005/8/layout/hList9"/>
    <dgm:cxn modelId="{93DBE248-7B9D-4EAF-951D-FEC3E20AF1F6}" type="presOf" srcId="{D99CDF01-FF2A-4C5F-A65D-CB401B19A5C3}" destId="{16685B8A-13C4-49F9-A0BB-6E31EC119626}" srcOrd="0" destOrd="0" presId="urn:microsoft.com/office/officeart/2005/8/layout/hList9"/>
    <dgm:cxn modelId="{99458454-A717-40DD-AF08-B890893A35A8}" type="presParOf" srcId="{85204174-7F6D-4A4A-BCA0-A81E624075E3}" destId="{A7CE24A7-2525-47B5-8CBC-86D5C7DC113A}" srcOrd="0" destOrd="0" presId="urn:microsoft.com/office/officeart/2005/8/layout/hList9"/>
    <dgm:cxn modelId="{B0B53C68-3579-4A29-A0EF-2CD24BA4F684}" type="presParOf" srcId="{85204174-7F6D-4A4A-BCA0-A81E624075E3}" destId="{2301CB3B-9D70-450C-ADDD-6CEA5C6BA984}" srcOrd="1" destOrd="0" presId="urn:microsoft.com/office/officeart/2005/8/layout/hList9"/>
    <dgm:cxn modelId="{2B1F888C-EF63-40DF-9545-28D6B4D72500}" type="presParOf" srcId="{2301CB3B-9D70-450C-ADDD-6CEA5C6BA984}" destId="{7F35BE88-5741-43FD-A73D-0F410E74A45B}" srcOrd="0" destOrd="0" presId="urn:microsoft.com/office/officeart/2005/8/layout/hList9"/>
    <dgm:cxn modelId="{9FFB102A-F048-42E9-8E04-92B12F6D825B}" type="presParOf" srcId="{2301CB3B-9D70-450C-ADDD-6CEA5C6BA984}" destId="{B467C7DC-AD2D-434A-9417-C59362F8010F}" srcOrd="1" destOrd="0" presId="urn:microsoft.com/office/officeart/2005/8/layout/hList9"/>
    <dgm:cxn modelId="{D3244F3A-A162-4292-9D02-167E995CB593}" type="presParOf" srcId="{B467C7DC-AD2D-434A-9417-C59362F8010F}" destId="{122EF159-7AAF-46D9-859C-1C3656366D86}" srcOrd="0" destOrd="0" presId="urn:microsoft.com/office/officeart/2005/8/layout/hList9"/>
    <dgm:cxn modelId="{21A3AC37-9817-4BB4-B164-F19E77E256AC}" type="presParOf" srcId="{B467C7DC-AD2D-434A-9417-C59362F8010F}" destId="{D2AC7C23-7843-4EB4-929B-C7B8E8DFBBD1}" srcOrd="1" destOrd="0" presId="urn:microsoft.com/office/officeart/2005/8/layout/hList9"/>
    <dgm:cxn modelId="{ECD1363A-5060-4EC3-AF4D-CC7E105760ED}" type="presParOf" srcId="{2301CB3B-9D70-450C-ADDD-6CEA5C6BA984}" destId="{1EFBFCE5-0DB4-4BEB-9186-F9B9D4C2F127}" srcOrd="2" destOrd="0" presId="urn:microsoft.com/office/officeart/2005/8/layout/hList9"/>
    <dgm:cxn modelId="{EFCE36C7-C6C2-4046-B233-DECA7F364A2B}" type="presParOf" srcId="{1EFBFCE5-0DB4-4BEB-9186-F9B9D4C2F127}" destId="{40FCB8B8-9952-408C-877B-F2F09291DEAA}" srcOrd="0" destOrd="0" presId="urn:microsoft.com/office/officeart/2005/8/layout/hList9"/>
    <dgm:cxn modelId="{C4BD5694-F573-49FA-B443-CF1FFAD320D2}" type="presParOf" srcId="{1EFBFCE5-0DB4-4BEB-9186-F9B9D4C2F127}" destId="{2FAF410F-E88D-446F-A14D-F32205B8C685}" srcOrd="1" destOrd="0" presId="urn:microsoft.com/office/officeart/2005/8/layout/hList9"/>
    <dgm:cxn modelId="{B898CB2F-FCD5-4317-BAD0-B040CDE4EAAB}" type="presParOf" srcId="{2301CB3B-9D70-450C-ADDD-6CEA5C6BA984}" destId="{55A3D158-A027-4A60-8F19-352C19060CE8}" srcOrd="3" destOrd="0" presId="urn:microsoft.com/office/officeart/2005/8/layout/hList9"/>
    <dgm:cxn modelId="{228373D8-5C23-4C9A-B24C-4AEB657F8B67}" type="presParOf" srcId="{55A3D158-A027-4A60-8F19-352C19060CE8}" destId="{CD6D30E7-6D5A-4B96-B9C5-7F37FC3B9275}" srcOrd="0" destOrd="0" presId="urn:microsoft.com/office/officeart/2005/8/layout/hList9"/>
    <dgm:cxn modelId="{689E5A21-12EC-4D63-8C28-B18E91B6C256}" type="presParOf" srcId="{55A3D158-A027-4A60-8F19-352C19060CE8}" destId="{AC9CF076-A725-4A8E-94B8-6DE8EF308E02}" srcOrd="1" destOrd="0" presId="urn:microsoft.com/office/officeart/2005/8/layout/hList9"/>
    <dgm:cxn modelId="{746C1D7E-5593-4A2F-AE2B-D5ABAB409941}" type="presParOf" srcId="{85204174-7F6D-4A4A-BCA0-A81E624075E3}" destId="{A8025D4E-B533-4594-B048-41069322AB0C}" srcOrd="2" destOrd="0" presId="urn:microsoft.com/office/officeart/2005/8/layout/hList9"/>
    <dgm:cxn modelId="{D2150225-476B-437A-9646-AD526731D08B}" type="presParOf" srcId="{85204174-7F6D-4A4A-BCA0-A81E624075E3}" destId="{56816483-4A69-41B9-87AD-268D80456524}" srcOrd="3" destOrd="0" presId="urn:microsoft.com/office/officeart/2005/8/layout/hList9"/>
    <dgm:cxn modelId="{0910D812-4978-4318-93E3-3771327754F0}" type="presParOf" srcId="{85204174-7F6D-4A4A-BCA0-A81E624075E3}" destId="{02C0586D-D3D2-4222-9278-0B122472315A}" srcOrd="4" destOrd="0" presId="urn:microsoft.com/office/officeart/2005/8/layout/hList9"/>
    <dgm:cxn modelId="{79CEC611-24E4-4A02-9A39-970951D20AA6}" type="presParOf" srcId="{85204174-7F6D-4A4A-BCA0-A81E624075E3}" destId="{A4637173-6F6B-4AD1-A41D-605C24A33234}" srcOrd="5" destOrd="0" presId="urn:microsoft.com/office/officeart/2005/8/layout/hList9"/>
    <dgm:cxn modelId="{B364B963-EBFD-4C86-B93C-E2AA10F84B56}" type="presParOf" srcId="{85204174-7F6D-4A4A-BCA0-A81E624075E3}" destId="{5A96162D-02D7-4837-A128-47C4B2472B02}" srcOrd="6" destOrd="0" presId="urn:microsoft.com/office/officeart/2005/8/layout/hList9"/>
    <dgm:cxn modelId="{8E9607E5-E21A-4667-AAC0-7933B5617770}" type="presParOf" srcId="{5A96162D-02D7-4837-A128-47C4B2472B02}" destId="{69E592FD-6FEB-40CE-95CC-DBA18CE0C073}" srcOrd="0" destOrd="0" presId="urn:microsoft.com/office/officeart/2005/8/layout/hList9"/>
    <dgm:cxn modelId="{31202FEF-D7BE-4C9C-AA30-9A8911120754}" type="presParOf" srcId="{5A96162D-02D7-4837-A128-47C4B2472B02}" destId="{C88B94B3-1E55-4832-838F-39EFE6F40B26}" srcOrd="1" destOrd="0" presId="urn:microsoft.com/office/officeart/2005/8/layout/hList9"/>
    <dgm:cxn modelId="{DE6EB7DE-6BD0-4FF0-BAEC-6962607AF7C2}" type="presParOf" srcId="{C88B94B3-1E55-4832-838F-39EFE6F40B26}" destId="{BC8DA2A2-F22A-46BE-A703-11A5EF8D49D1}" srcOrd="0" destOrd="0" presId="urn:microsoft.com/office/officeart/2005/8/layout/hList9"/>
    <dgm:cxn modelId="{0829F234-A023-41B4-B1BB-103BF17339DA}" type="presParOf" srcId="{C88B94B3-1E55-4832-838F-39EFE6F40B26}" destId="{1337EA27-825C-43F4-88D3-63137867C091}" srcOrd="1" destOrd="0" presId="urn:microsoft.com/office/officeart/2005/8/layout/hList9"/>
    <dgm:cxn modelId="{08B0F726-2635-4708-8B94-03CF9D7D2E9E}" type="presParOf" srcId="{5A96162D-02D7-4837-A128-47C4B2472B02}" destId="{FFCD7E43-5C55-449C-A7B7-AA71B8F16E33}" srcOrd="2" destOrd="0" presId="urn:microsoft.com/office/officeart/2005/8/layout/hList9"/>
    <dgm:cxn modelId="{3113BAC6-4C03-499C-8353-C8434AAB2EEF}" type="presParOf" srcId="{FFCD7E43-5C55-449C-A7B7-AA71B8F16E33}" destId="{46FB19FE-4A3D-4856-A5B9-B0171C7F790A}" srcOrd="0" destOrd="0" presId="urn:microsoft.com/office/officeart/2005/8/layout/hList9"/>
    <dgm:cxn modelId="{F6CB4AFB-CD5A-48DE-B93F-B33C8C909EB7}" type="presParOf" srcId="{FFCD7E43-5C55-449C-A7B7-AA71B8F16E33}" destId="{0294220A-A4BC-4F18-BE2D-C42DD2E825B1}" srcOrd="1" destOrd="0" presId="urn:microsoft.com/office/officeart/2005/8/layout/hList9"/>
    <dgm:cxn modelId="{DDB05D53-E512-4A82-865D-04991E241510}" type="presParOf" srcId="{5A96162D-02D7-4837-A128-47C4B2472B02}" destId="{925A2386-B01D-4737-B0A7-3D61B9872441}" srcOrd="3" destOrd="0" presId="urn:microsoft.com/office/officeart/2005/8/layout/hList9"/>
    <dgm:cxn modelId="{6D2590E8-ED50-4F5A-B6F7-A5C7AB7E3EC6}" type="presParOf" srcId="{925A2386-B01D-4737-B0A7-3D61B9872441}" destId="{D0E8CCBC-BCDB-4E1B-8AC0-0F759A8D77C7}" srcOrd="0" destOrd="0" presId="urn:microsoft.com/office/officeart/2005/8/layout/hList9"/>
    <dgm:cxn modelId="{B3EB44BC-C997-4BF9-A7D1-A5A5DDAB3E1B}" type="presParOf" srcId="{925A2386-B01D-4737-B0A7-3D61B9872441}" destId="{0E2EA064-A1AA-4F5D-9322-ED6A1987C408}" srcOrd="1" destOrd="0" presId="urn:microsoft.com/office/officeart/2005/8/layout/hList9"/>
    <dgm:cxn modelId="{13711E26-35A2-4076-BC13-6FAFB67259E2}" type="presParOf" srcId="{85204174-7F6D-4A4A-BCA0-A81E624075E3}" destId="{956DC8CE-30AD-41F6-9F0E-FAC49FDFB688}" srcOrd="7" destOrd="0" presId="urn:microsoft.com/office/officeart/2005/8/layout/hList9"/>
    <dgm:cxn modelId="{3A7BB6FB-01C7-4D9A-AA1E-8651C0D28C4C}" type="presParOf" srcId="{85204174-7F6D-4A4A-BCA0-A81E624075E3}" destId="{16685B8A-13C4-49F9-A0BB-6E31EC119626}" srcOrd="8" destOrd="0" presId="urn:microsoft.com/office/officeart/2005/8/layout/hList9"/>
    <dgm:cxn modelId="{DC122D82-482A-4229-BCF4-66B0BEBFC7A8}" type="presParOf" srcId="{85204174-7F6D-4A4A-BCA0-A81E624075E3}" destId="{40AED4B4-9DC0-4B37-A24D-7173EF6ADE73}" srcOrd="9" destOrd="0" presId="urn:microsoft.com/office/officeart/2005/8/layout/hList9"/>
    <dgm:cxn modelId="{5C74AB7E-321E-4254-AEF6-81F891087A46}" type="presParOf" srcId="{85204174-7F6D-4A4A-BCA0-A81E624075E3}" destId="{985BA2F0-780B-4B04-B2AE-032BE1E2E0C6}" srcOrd="10" destOrd="0" presId="urn:microsoft.com/office/officeart/2005/8/layout/hList9"/>
    <dgm:cxn modelId="{906252C6-AEB2-41B5-B867-75B447049C55}" type="presParOf" srcId="{85204174-7F6D-4A4A-BCA0-A81E624075E3}" destId="{7F17B398-D878-4219-B1B2-E36CE178DD91}" srcOrd="11" destOrd="0" presId="urn:microsoft.com/office/officeart/2005/8/layout/hList9"/>
    <dgm:cxn modelId="{C82EB78B-AE67-40F3-93EB-7A7724BC112F}" type="presParOf" srcId="{7F17B398-D878-4219-B1B2-E36CE178DD91}" destId="{6AB9C5AC-FA4B-4337-8733-E790015AEB24}" srcOrd="0" destOrd="0" presId="urn:microsoft.com/office/officeart/2005/8/layout/hList9"/>
    <dgm:cxn modelId="{AA1F6B6A-8275-4FC7-86EE-39E4E1FFA335}" type="presParOf" srcId="{7F17B398-D878-4219-B1B2-E36CE178DD91}" destId="{43DE42A6-985D-4E5C-9DB8-FCBE262EA94B}" srcOrd="1" destOrd="0" presId="urn:microsoft.com/office/officeart/2005/8/layout/hList9"/>
    <dgm:cxn modelId="{AB25BB83-4FC5-46FB-BD9F-D1FD459C7724}" type="presParOf" srcId="{43DE42A6-985D-4E5C-9DB8-FCBE262EA94B}" destId="{58ECEC15-A01B-429A-A389-C89DE429E82E}" srcOrd="0" destOrd="0" presId="urn:microsoft.com/office/officeart/2005/8/layout/hList9"/>
    <dgm:cxn modelId="{26739DB4-1030-441E-B57C-C02C8C53734B}" type="presParOf" srcId="{43DE42A6-985D-4E5C-9DB8-FCBE262EA94B}" destId="{7604086B-A980-4FA6-B4DD-1F47964204B3}" srcOrd="1" destOrd="0" presId="urn:microsoft.com/office/officeart/2005/8/layout/hList9"/>
    <dgm:cxn modelId="{B995C7D5-3C4A-4B9D-9469-E331C83E98FD}" type="presParOf" srcId="{7F17B398-D878-4219-B1B2-E36CE178DD91}" destId="{2577A457-FF22-46DB-9145-7763B5D92905}" srcOrd="2" destOrd="0" presId="urn:microsoft.com/office/officeart/2005/8/layout/hList9"/>
    <dgm:cxn modelId="{26B15BFE-7D84-4571-9DF2-99D6B50CAA5F}" type="presParOf" srcId="{2577A457-FF22-46DB-9145-7763B5D92905}" destId="{885902F8-3393-44C8-A6B6-183492AB64E3}" srcOrd="0" destOrd="0" presId="urn:microsoft.com/office/officeart/2005/8/layout/hList9"/>
    <dgm:cxn modelId="{0DAB6410-8FC2-4FF2-968B-38AEE9B57C12}" type="presParOf" srcId="{2577A457-FF22-46DB-9145-7763B5D92905}" destId="{98523BB2-8D6E-49AE-B3DE-7BD26D15D218}" srcOrd="1" destOrd="0" presId="urn:microsoft.com/office/officeart/2005/8/layout/hList9"/>
    <dgm:cxn modelId="{800253FB-7CCA-4379-950A-1F17CFD0E960}" type="presParOf" srcId="{7F17B398-D878-4219-B1B2-E36CE178DD91}" destId="{0D3E8260-4C7F-4AD1-AE4A-6E66D3829959}" srcOrd="3" destOrd="0" presId="urn:microsoft.com/office/officeart/2005/8/layout/hList9"/>
    <dgm:cxn modelId="{EA77CB34-57DC-4829-97DE-95E20FCC9494}" type="presParOf" srcId="{0D3E8260-4C7F-4AD1-AE4A-6E66D3829959}" destId="{F9219005-06E1-43B1-A314-433654711EED}" srcOrd="0" destOrd="0" presId="urn:microsoft.com/office/officeart/2005/8/layout/hList9"/>
    <dgm:cxn modelId="{C25EFDC6-0C49-49DB-BE9C-7C9C0420C1A4}" type="presParOf" srcId="{0D3E8260-4C7F-4AD1-AE4A-6E66D3829959}" destId="{4935812C-4464-4FB0-896F-400E8164BF8A}" srcOrd="1" destOrd="0" presId="urn:microsoft.com/office/officeart/2005/8/layout/hList9"/>
    <dgm:cxn modelId="{D8E53685-DAD4-4EC0-B8DB-6D13D029D98A}" type="presParOf" srcId="{85204174-7F6D-4A4A-BCA0-A81E624075E3}" destId="{48DF2304-CEF0-4C47-ADC3-A29F50F35C30}" srcOrd="12" destOrd="0" presId="urn:microsoft.com/office/officeart/2005/8/layout/hList9"/>
    <dgm:cxn modelId="{32F53135-D803-4FE5-BB8C-5A6B0AD3D522}" type="presParOf" srcId="{85204174-7F6D-4A4A-BCA0-A81E624075E3}" destId="{6E6DBFF7-95CB-4B3A-B18C-3EF899A70333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163EE3-041D-4181-95C0-6764DCDC538C}" type="doc">
      <dgm:prSet loTypeId="urn:microsoft.com/office/officeart/2005/8/layout/hList9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ZA"/>
        </a:p>
      </dgm:t>
    </dgm:pt>
    <dgm:pt modelId="{16F9D019-DF2E-429D-959D-36650F5ABCCA}">
      <dgm:prSet phldrT="[Text]" custT="1"/>
      <dgm:spPr/>
      <dgm:t>
        <a:bodyPr/>
        <a:lstStyle/>
        <a:p>
          <a:pPr algn="l"/>
          <a:r>
            <a:rPr lang="en-ZA" sz="1200" dirty="0" smtClean="0"/>
            <a:t>National Preventive Mechanism	</a:t>
          </a:r>
          <a:endParaRPr lang="en-ZA" sz="1200" dirty="0"/>
        </a:p>
      </dgm:t>
    </dgm:pt>
    <dgm:pt modelId="{1A50276C-D58F-42E0-BB9A-FC2B0495E1C8}" type="parTrans" cxnId="{829238DD-3530-4214-AA61-087354AAD745}">
      <dgm:prSet/>
      <dgm:spPr/>
      <dgm:t>
        <a:bodyPr/>
        <a:lstStyle/>
        <a:p>
          <a:endParaRPr lang="en-ZA"/>
        </a:p>
      </dgm:t>
    </dgm:pt>
    <dgm:pt modelId="{93ADBBC6-BC1E-4429-8F5C-CEFEB86C68F1}" type="sibTrans" cxnId="{829238DD-3530-4214-AA61-087354AAD745}">
      <dgm:prSet/>
      <dgm:spPr/>
      <dgm:t>
        <a:bodyPr/>
        <a:lstStyle/>
        <a:p>
          <a:endParaRPr lang="en-ZA"/>
        </a:p>
      </dgm:t>
    </dgm:pt>
    <dgm:pt modelId="{399CA039-5B8A-49FE-B25C-178DD16C8995}">
      <dgm:prSet phldrT="[Text]" custT="1"/>
      <dgm:spPr/>
      <dgm:t>
        <a:bodyPr/>
        <a:lstStyle/>
        <a:p>
          <a:r>
            <a:rPr lang="en-ZA" sz="1200" dirty="0" smtClean="0"/>
            <a:t>Compliance with the OPCAT</a:t>
          </a:r>
          <a:endParaRPr lang="en-ZA" sz="1200" dirty="0"/>
        </a:p>
      </dgm:t>
    </dgm:pt>
    <dgm:pt modelId="{62ACE896-64AC-4CED-AA63-62122DC24104}" type="parTrans" cxnId="{65D761DE-54AB-4124-B6E1-DBD25980FCC3}">
      <dgm:prSet/>
      <dgm:spPr/>
      <dgm:t>
        <a:bodyPr/>
        <a:lstStyle/>
        <a:p>
          <a:endParaRPr lang="en-ZA"/>
        </a:p>
      </dgm:t>
    </dgm:pt>
    <dgm:pt modelId="{41041F2A-A8F0-46B0-9515-5536857FCC45}" type="sibTrans" cxnId="{65D761DE-54AB-4124-B6E1-DBD25980FCC3}">
      <dgm:prSet/>
      <dgm:spPr/>
      <dgm:t>
        <a:bodyPr/>
        <a:lstStyle/>
        <a:p>
          <a:endParaRPr lang="en-ZA"/>
        </a:p>
      </dgm:t>
    </dgm:pt>
    <dgm:pt modelId="{28CFFA6A-9C2A-4A34-8728-80B1896A9BCF}">
      <dgm:prSet phldrT="[Text]" custT="1"/>
      <dgm:spPr/>
      <dgm:t>
        <a:bodyPr/>
        <a:lstStyle/>
        <a:p>
          <a:r>
            <a:rPr lang="en-ZA" sz="1200" dirty="0" smtClean="0"/>
            <a:t>Improved conditions at all places of deprivation of liberty</a:t>
          </a:r>
          <a:endParaRPr lang="en-ZA" sz="1200" dirty="0"/>
        </a:p>
      </dgm:t>
    </dgm:pt>
    <dgm:pt modelId="{D8687A0C-935E-4BDA-A652-49B279C9E119}" type="parTrans" cxnId="{4CE88993-DD20-4C09-B8D7-BB2D3FAB52EF}">
      <dgm:prSet/>
      <dgm:spPr/>
      <dgm:t>
        <a:bodyPr/>
        <a:lstStyle/>
        <a:p>
          <a:endParaRPr lang="en-ZA"/>
        </a:p>
      </dgm:t>
    </dgm:pt>
    <dgm:pt modelId="{6CCA8E11-0C50-46B8-9DB6-F8439B1F2799}" type="sibTrans" cxnId="{4CE88993-DD20-4C09-B8D7-BB2D3FAB52EF}">
      <dgm:prSet/>
      <dgm:spPr/>
      <dgm:t>
        <a:bodyPr/>
        <a:lstStyle/>
        <a:p>
          <a:endParaRPr lang="en-ZA"/>
        </a:p>
      </dgm:t>
    </dgm:pt>
    <dgm:pt modelId="{D99CDF01-FF2A-4C5F-A65D-CB401B19A5C3}">
      <dgm:prSet phldrT="[Text]" custT="1"/>
      <dgm:spPr/>
      <dgm:t>
        <a:bodyPr/>
        <a:lstStyle/>
        <a:p>
          <a:r>
            <a:rPr lang="en-ZA" sz="1200" dirty="0" smtClean="0"/>
            <a:t>Civil and Political Rights</a:t>
          </a:r>
          <a:endParaRPr lang="en-ZA" sz="1200" dirty="0"/>
        </a:p>
      </dgm:t>
    </dgm:pt>
    <dgm:pt modelId="{A9789805-C548-4D53-BFBC-9A6A8629129D}" type="parTrans" cxnId="{C05686BD-0A14-4530-A622-418486E78571}">
      <dgm:prSet/>
      <dgm:spPr/>
      <dgm:t>
        <a:bodyPr/>
        <a:lstStyle/>
        <a:p>
          <a:endParaRPr lang="en-ZA"/>
        </a:p>
      </dgm:t>
    </dgm:pt>
    <dgm:pt modelId="{FDD24636-9AF7-4676-9B0B-05162186B849}" type="sibTrans" cxnId="{C05686BD-0A14-4530-A622-418486E78571}">
      <dgm:prSet/>
      <dgm:spPr/>
      <dgm:t>
        <a:bodyPr/>
        <a:lstStyle/>
        <a:p>
          <a:endParaRPr lang="en-ZA"/>
        </a:p>
      </dgm:t>
    </dgm:pt>
    <dgm:pt modelId="{A03099ED-4A9E-4C54-A30C-A9F849AFDC9F}">
      <dgm:prSet phldrT="[Text]" custT="1"/>
      <dgm:spPr/>
      <dgm:t>
        <a:bodyPr/>
        <a:lstStyle/>
        <a:p>
          <a:r>
            <a:rPr lang="en-ZA" sz="1200" dirty="0" smtClean="0"/>
            <a:t>Protection of all civil and political rights enshrined in the Constitution</a:t>
          </a:r>
          <a:endParaRPr lang="en-ZA" sz="1200" dirty="0"/>
        </a:p>
      </dgm:t>
    </dgm:pt>
    <dgm:pt modelId="{4F11C2B9-EDFD-4656-BB8F-DC020F6C02B3}" type="parTrans" cxnId="{2609083E-DE57-466B-871A-9F5E6A56BCC0}">
      <dgm:prSet/>
      <dgm:spPr/>
      <dgm:t>
        <a:bodyPr/>
        <a:lstStyle/>
        <a:p>
          <a:endParaRPr lang="en-ZA"/>
        </a:p>
      </dgm:t>
    </dgm:pt>
    <dgm:pt modelId="{9B51D90F-8CFD-46CD-855B-7951690EE32A}" type="sibTrans" cxnId="{2609083E-DE57-466B-871A-9F5E6A56BCC0}">
      <dgm:prSet/>
      <dgm:spPr/>
      <dgm:t>
        <a:bodyPr/>
        <a:lstStyle/>
        <a:p>
          <a:endParaRPr lang="en-ZA"/>
        </a:p>
      </dgm:t>
    </dgm:pt>
    <dgm:pt modelId="{85204174-7F6D-4A4A-BCA0-A81E624075E3}" type="pres">
      <dgm:prSet presAssocID="{F1163EE3-041D-4181-95C0-6764DCDC538C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ZA"/>
        </a:p>
      </dgm:t>
    </dgm:pt>
    <dgm:pt modelId="{A7CE24A7-2525-47B5-8CBC-86D5C7DC113A}" type="pres">
      <dgm:prSet presAssocID="{16F9D019-DF2E-429D-959D-36650F5ABCCA}" presName="posSpace" presStyleCnt="0"/>
      <dgm:spPr/>
    </dgm:pt>
    <dgm:pt modelId="{2301CB3B-9D70-450C-ADDD-6CEA5C6BA984}" type="pres">
      <dgm:prSet presAssocID="{16F9D019-DF2E-429D-959D-36650F5ABCCA}" presName="vertFlow" presStyleCnt="0"/>
      <dgm:spPr/>
    </dgm:pt>
    <dgm:pt modelId="{7F35BE88-5741-43FD-A73D-0F410E74A45B}" type="pres">
      <dgm:prSet presAssocID="{16F9D019-DF2E-429D-959D-36650F5ABCCA}" presName="topSpace" presStyleCnt="0"/>
      <dgm:spPr/>
    </dgm:pt>
    <dgm:pt modelId="{B467C7DC-AD2D-434A-9417-C59362F8010F}" type="pres">
      <dgm:prSet presAssocID="{16F9D019-DF2E-429D-959D-36650F5ABCCA}" presName="firstComp" presStyleCnt="0"/>
      <dgm:spPr/>
    </dgm:pt>
    <dgm:pt modelId="{122EF159-7AAF-46D9-859C-1C3656366D86}" type="pres">
      <dgm:prSet presAssocID="{16F9D019-DF2E-429D-959D-36650F5ABCCA}" presName="firstChild" presStyleLbl="bgAccFollowNode1" presStyleIdx="0" presStyleCnt="3" custScaleY="72056"/>
      <dgm:spPr/>
      <dgm:t>
        <a:bodyPr/>
        <a:lstStyle/>
        <a:p>
          <a:endParaRPr lang="en-ZA"/>
        </a:p>
      </dgm:t>
    </dgm:pt>
    <dgm:pt modelId="{D2AC7C23-7843-4EB4-929B-C7B8E8DFBBD1}" type="pres">
      <dgm:prSet presAssocID="{16F9D019-DF2E-429D-959D-36650F5ABCCA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EFBFCE5-0DB4-4BEB-9186-F9B9D4C2F127}" type="pres">
      <dgm:prSet presAssocID="{28CFFA6A-9C2A-4A34-8728-80B1896A9BCF}" presName="comp" presStyleCnt="0"/>
      <dgm:spPr/>
    </dgm:pt>
    <dgm:pt modelId="{40FCB8B8-9952-408C-877B-F2F09291DEAA}" type="pres">
      <dgm:prSet presAssocID="{28CFFA6A-9C2A-4A34-8728-80B1896A9BCF}" presName="child" presStyleLbl="bgAccFollowNode1" presStyleIdx="1" presStyleCnt="3" custScaleY="64549"/>
      <dgm:spPr/>
      <dgm:t>
        <a:bodyPr/>
        <a:lstStyle/>
        <a:p>
          <a:endParaRPr lang="en-ZA"/>
        </a:p>
      </dgm:t>
    </dgm:pt>
    <dgm:pt modelId="{2FAF410F-E88D-446F-A14D-F32205B8C685}" type="pres">
      <dgm:prSet presAssocID="{28CFFA6A-9C2A-4A34-8728-80B1896A9BCF}" presName="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8025D4E-B533-4594-B048-41069322AB0C}" type="pres">
      <dgm:prSet presAssocID="{16F9D019-DF2E-429D-959D-36650F5ABCCA}" presName="negSpace" presStyleCnt="0"/>
      <dgm:spPr/>
    </dgm:pt>
    <dgm:pt modelId="{56816483-4A69-41B9-87AD-268D80456524}" type="pres">
      <dgm:prSet presAssocID="{16F9D019-DF2E-429D-959D-36650F5ABCCA}" presName="circle" presStyleLbl="node1" presStyleIdx="0" presStyleCnt="2"/>
      <dgm:spPr/>
      <dgm:t>
        <a:bodyPr/>
        <a:lstStyle/>
        <a:p>
          <a:endParaRPr lang="en-ZA"/>
        </a:p>
      </dgm:t>
    </dgm:pt>
    <dgm:pt modelId="{02C0586D-D3D2-4222-9278-0B122472315A}" type="pres">
      <dgm:prSet presAssocID="{93ADBBC6-BC1E-4429-8F5C-CEFEB86C68F1}" presName="transSpace" presStyleCnt="0"/>
      <dgm:spPr/>
    </dgm:pt>
    <dgm:pt modelId="{A4637173-6F6B-4AD1-A41D-605C24A33234}" type="pres">
      <dgm:prSet presAssocID="{D99CDF01-FF2A-4C5F-A65D-CB401B19A5C3}" presName="posSpace" presStyleCnt="0"/>
      <dgm:spPr/>
    </dgm:pt>
    <dgm:pt modelId="{5A96162D-02D7-4837-A128-47C4B2472B02}" type="pres">
      <dgm:prSet presAssocID="{D99CDF01-FF2A-4C5F-A65D-CB401B19A5C3}" presName="vertFlow" presStyleCnt="0"/>
      <dgm:spPr/>
    </dgm:pt>
    <dgm:pt modelId="{69E592FD-6FEB-40CE-95CC-DBA18CE0C073}" type="pres">
      <dgm:prSet presAssocID="{D99CDF01-FF2A-4C5F-A65D-CB401B19A5C3}" presName="topSpace" presStyleCnt="0"/>
      <dgm:spPr/>
    </dgm:pt>
    <dgm:pt modelId="{C88B94B3-1E55-4832-838F-39EFE6F40B26}" type="pres">
      <dgm:prSet presAssocID="{D99CDF01-FF2A-4C5F-A65D-CB401B19A5C3}" presName="firstComp" presStyleCnt="0"/>
      <dgm:spPr/>
    </dgm:pt>
    <dgm:pt modelId="{BC8DA2A2-F22A-46BE-A703-11A5EF8D49D1}" type="pres">
      <dgm:prSet presAssocID="{D99CDF01-FF2A-4C5F-A65D-CB401B19A5C3}" presName="firstChild" presStyleLbl="bgAccFollowNode1" presStyleIdx="2" presStyleCnt="3" custScaleY="91327"/>
      <dgm:spPr/>
      <dgm:t>
        <a:bodyPr/>
        <a:lstStyle/>
        <a:p>
          <a:endParaRPr lang="en-ZA"/>
        </a:p>
      </dgm:t>
    </dgm:pt>
    <dgm:pt modelId="{1337EA27-825C-43F4-88D3-63137867C091}" type="pres">
      <dgm:prSet presAssocID="{D99CDF01-FF2A-4C5F-A65D-CB401B19A5C3}" presName="first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56DC8CE-30AD-41F6-9F0E-FAC49FDFB688}" type="pres">
      <dgm:prSet presAssocID="{D99CDF01-FF2A-4C5F-A65D-CB401B19A5C3}" presName="negSpace" presStyleCnt="0"/>
      <dgm:spPr/>
    </dgm:pt>
    <dgm:pt modelId="{16685B8A-13C4-49F9-A0BB-6E31EC119626}" type="pres">
      <dgm:prSet presAssocID="{D99CDF01-FF2A-4C5F-A65D-CB401B19A5C3}" presName="circle" presStyleLbl="node1" presStyleIdx="1" presStyleCnt="2" custScaleX="104191"/>
      <dgm:spPr/>
      <dgm:t>
        <a:bodyPr/>
        <a:lstStyle/>
        <a:p>
          <a:endParaRPr lang="en-ZA"/>
        </a:p>
      </dgm:t>
    </dgm:pt>
  </dgm:ptLst>
  <dgm:cxnLst>
    <dgm:cxn modelId="{F3F8E914-CCEC-4556-83C4-CD4C0F2B81B9}" type="presOf" srcId="{F1163EE3-041D-4181-95C0-6764DCDC538C}" destId="{85204174-7F6D-4A4A-BCA0-A81E624075E3}" srcOrd="0" destOrd="0" presId="urn:microsoft.com/office/officeart/2005/8/layout/hList9"/>
    <dgm:cxn modelId="{D3007375-1C94-4EE7-830C-AD2F7FC55D10}" type="presOf" srcId="{399CA039-5B8A-49FE-B25C-178DD16C8995}" destId="{122EF159-7AAF-46D9-859C-1C3656366D86}" srcOrd="0" destOrd="0" presId="urn:microsoft.com/office/officeart/2005/8/layout/hList9"/>
    <dgm:cxn modelId="{2609083E-DE57-466B-871A-9F5E6A56BCC0}" srcId="{D99CDF01-FF2A-4C5F-A65D-CB401B19A5C3}" destId="{A03099ED-4A9E-4C54-A30C-A9F849AFDC9F}" srcOrd="0" destOrd="0" parTransId="{4F11C2B9-EDFD-4656-BB8F-DC020F6C02B3}" sibTransId="{9B51D90F-8CFD-46CD-855B-7951690EE32A}"/>
    <dgm:cxn modelId="{56E8F69E-EC48-45D9-8439-0CFAF89DD47E}" type="presOf" srcId="{399CA039-5B8A-49FE-B25C-178DD16C8995}" destId="{D2AC7C23-7843-4EB4-929B-C7B8E8DFBBD1}" srcOrd="1" destOrd="0" presId="urn:microsoft.com/office/officeart/2005/8/layout/hList9"/>
    <dgm:cxn modelId="{47CF1140-1E18-4CC1-9BA0-6D71A3788F74}" type="presOf" srcId="{D99CDF01-FF2A-4C5F-A65D-CB401B19A5C3}" destId="{16685B8A-13C4-49F9-A0BB-6E31EC119626}" srcOrd="0" destOrd="0" presId="urn:microsoft.com/office/officeart/2005/8/layout/hList9"/>
    <dgm:cxn modelId="{4CE88993-DD20-4C09-B8D7-BB2D3FAB52EF}" srcId="{16F9D019-DF2E-429D-959D-36650F5ABCCA}" destId="{28CFFA6A-9C2A-4A34-8728-80B1896A9BCF}" srcOrd="1" destOrd="0" parTransId="{D8687A0C-935E-4BDA-A652-49B279C9E119}" sibTransId="{6CCA8E11-0C50-46B8-9DB6-F8439B1F2799}"/>
    <dgm:cxn modelId="{0686DDBE-88D9-4EF5-95C9-B58D853B7481}" type="presOf" srcId="{28CFFA6A-9C2A-4A34-8728-80B1896A9BCF}" destId="{2FAF410F-E88D-446F-A14D-F32205B8C685}" srcOrd="1" destOrd="0" presId="urn:microsoft.com/office/officeart/2005/8/layout/hList9"/>
    <dgm:cxn modelId="{4C114C07-E89F-456E-B24B-66CDB8607A41}" type="presOf" srcId="{28CFFA6A-9C2A-4A34-8728-80B1896A9BCF}" destId="{40FCB8B8-9952-408C-877B-F2F09291DEAA}" srcOrd="0" destOrd="0" presId="urn:microsoft.com/office/officeart/2005/8/layout/hList9"/>
    <dgm:cxn modelId="{79C9262E-1003-4F67-8986-E5B0CBDB2094}" type="presOf" srcId="{A03099ED-4A9E-4C54-A30C-A9F849AFDC9F}" destId="{BC8DA2A2-F22A-46BE-A703-11A5EF8D49D1}" srcOrd="0" destOrd="0" presId="urn:microsoft.com/office/officeart/2005/8/layout/hList9"/>
    <dgm:cxn modelId="{65D761DE-54AB-4124-B6E1-DBD25980FCC3}" srcId="{16F9D019-DF2E-429D-959D-36650F5ABCCA}" destId="{399CA039-5B8A-49FE-B25C-178DD16C8995}" srcOrd="0" destOrd="0" parTransId="{62ACE896-64AC-4CED-AA63-62122DC24104}" sibTransId="{41041F2A-A8F0-46B0-9515-5536857FCC45}"/>
    <dgm:cxn modelId="{4DA556DE-255D-4027-BB73-1AD63E3C2F35}" type="presOf" srcId="{16F9D019-DF2E-429D-959D-36650F5ABCCA}" destId="{56816483-4A69-41B9-87AD-268D80456524}" srcOrd="0" destOrd="0" presId="urn:microsoft.com/office/officeart/2005/8/layout/hList9"/>
    <dgm:cxn modelId="{829238DD-3530-4214-AA61-087354AAD745}" srcId="{F1163EE3-041D-4181-95C0-6764DCDC538C}" destId="{16F9D019-DF2E-429D-959D-36650F5ABCCA}" srcOrd="0" destOrd="0" parTransId="{1A50276C-D58F-42E0-BB9A-FC2B0495E1C8}" sibTransId="{93ADBBC6-BC1E-4429-8F5C-CEFEB86C68F1}"/>
    <dgm:cxn modelId="{BBC8C369-1EB9-4177-831E-6C725B87495D}" type="presOf" srcId="{A03099ED-4A9E-4C54-A30C-A9F849AFDC9F}" destId="{1337EA27-825C-43F4-88D3-63137867C091}" srcOrd="1" destOrd="0" presId="urn:microsoft.com/office/officeart/2005/8/layout/hList9"/>
    <dgm:cxn modelId="{C05686BD-0A14-4530-A622-418486E78571}" srcId="{F1163EE3-041D-4181-95C0-6764DCDC538C}" destId="{D99CDF01-FF2A-4C5F-A65D-CB401B19A5C3}" srcOrd="1" destOrd="0" parTransId="{A9789805-C548-4D53-BFBC-9A6A8629129D}" sibTransId="{FDD24636-9AF7-4676-9B0B-05162186B849}"/>
    <dgm:cxn modelId="{1E833C0B-B2F9-4576-A975-A975894A971C}" type="presParOf" srcId="{85204174-7F6D-4A4A-BCA0-A81E624075E3}" destId="{A7CE24A7-2525-47B5-8CBC-86D5C7DC113A}" srcOrd="0" destOrd="0" presId="urn:microsoft.com/office/officeart/2005/8/layout/hList9"/>
    <dgm:cxn modelId="{9091F192-5169-4A82-BF39-155BA1318CE9}" type="presParOf" srcId="{85204174-7F6D-4A4A-BCA0-A81E624075E3}" destId="{2301CB3B-9D70-450C-ADDD-6CEA5C6BA984}" srcOrd="1" destOrd="0" presId="urn:microsoft.com/office/officeart/2005/8/layout/hList9"/>
    <dgm:cxn modelId="{97B9A9E7-F0E4-4427-B14C-E4CF5863A8C4}" type="presParOf" srcId="{2301CB3B-9D70-450C-ADDD-6CEA5C6BA984}" destId="{7F35BE88-5741-43FD-A73D-0F410E74A45B}" srcOrd="0" destOrd="0" presId="urn:microsoft.com/office/officeart/2005/8/layout/hList9"/>
    <dgm:cxn modelId="{7A3D2D72-A5C1-46D5-B7DC-3907F2B10559}" type="presParOf" srcId="{2301CB3B-9D70-450C-ADDD-6CEA5C6BA984}" destId="{B467C7DC-AD2D-434A-9417-C59362F8010F}" srcOrd="1" destOrd="0" presId="urn:microsoft.com/office/officeart/2005/8/layout/hList9"/>
    <dgm:cxn modelId="{DF4362DD-0341-4731-A48C-FFA26203B14D}" type="presParOf" srcId="{B467C7DC-AD2D-434A-9417-C59362F8010F}" destId="{122EF159-7AAF-46D9-859C-1C3656366D86}" srcOrd="0" destOrd="0" presId="urn:microsoft.com/office/officeart/2005/8/layout/hList9"/>
    <dgm:cxn modelId="{2FE22CF6-274A-46F4-AC04-0D2DF4E518DF}" type="presParOf" srcId="{B467C7DC-AD2D-434A-9417-C59362F8010F}" destId="{D2AC7C23-7843-4EB4-929B-C7B8E8DFBBD1}" srcOrd="1" destOrd="0" presId="urn:microsoft.com/office/officeart/2005/8/layout/hList9"/>
    <dgm:cxn modelId="{1E196F58-C91C-41A5-8423-E07D5DE1A8FC}" type="presParOf" srcId="{2301CB3B-9D70-450C-ADDD-6CEA5C6BA984}" destId="{1EFBFCE5-0DB4-4BEB-9186-F9B9D4C2F127}" srcOrd="2" destOrd="0" presId="urn:microsoft.com/office/officeart/2005/8/layout/hList9"/>
    <dgm:cxn modelId="{40832C57-94A4-4A0B-8E12-E7F870C226DB}" type="presParOf" srcId="{1EFBFCE5-0DB4-4BEB-9186-F9B9D4C2F127}" destId="{40FCB8B8-9952-408C-877B-F2F09291DEAA}" srcOrd="0" destOrd="0" presId="urn:microsoft.com/office/officeart/2005/8/layout/hList9"/>
    <dgm:cxn modelId="{5E9D511E-95B2-4F36-ADD3-7F005FF67BBD}" type="presParOf" srcId="{1EFBFCE5-0DB4-4BEB-9186-F9B9D4C2F127}" destId="{2FAF410F-E88D-446F-A14D-F32205B8C685}" srcOrd="1" destOrd="0" presId="urn:microsoft.com/office/officeart/2005/8/layout/hList9"/>
    <dgm:cxn modelId="{7CD648A1-AEE3-45C6-BEB9-279352317C9E}" type="presParOf" srcId="{85204174-7F6D-4A4A-BCA0-A81E624075E3}" destId="{A8025D4E-B533-4594-B048-41069322AB0C}" srcOrd="2" destOrd="0" presId="urn:microsoft.com/office/officeart/2005/8/layout/hList9"/>
    <dgm:cxn modelId="{1160790B-CF4F-4D91-AA8A-777E92EB30F8}" type="presParOf" srcId="{85204174-7F6D-4A4A-BCA0-A81E624075E3}" destId="{56816483-4A69-41B9-87AD-268D80456524}" srcOrd="3" destOrd="0" presId="urn:microsoft.com/office/officeart/2005/8/layout/hList9"/>
    <dgm:cxn modelId="{D08041B8-91CC-40B7-A14D-2A724C395146}" type="presParOf" srcId="{85204174-7F6D-4A4A-BCA0-A81E624075E3}" destId="{02C0586D-D3D2-4222-9278-0B122472315A}" srcOrd="4" destOrd="0" presId="urn:microsoft.com/office/officeart/2005/8/layout/hList9"/>
    <dgm:cxn modelId="{EF071A2D-9E92-47F3-AD4E-E8BDAAF28457}" type="presParOf" srcId="{85204174-7F6D-4A4A-BCA0-A81E624075E3}" destId="{A4637173-6F6B-4AD1-A41D-605C24A33234}" srcOrd="5" destOrd="0" presId="urn:microsoft.com/office/officeart/2005/8/layout/hList9"/>
    <dgm:cxn modelId="{3856D8D6-2453-47E4-975B-8FF93A098C1F}" type="presParOf" srcId="{85204174-7F6D-4A4A-BCA0-A81E624075E3}" destId="{5A96162D-02D7-4837-A128-47C4B2472B02}" srcOrd="6" destOrd="0" presId="urn:microsoft.com/office/officeart/2005/8/layout/hList9"/>
    <dgm:cxn modelId="{F9F85C98-AEF4-41F5-A930-3C9E2882265F}" type="presParOf" srcId="{5A96162D-02D7-4837-A128-47C4B2472B02}" destId="{69E592FD-6FEB-40CE-95CC-DBA18CE0C073}" srcOrd="0" destOrd="0" presId="urn:microsoft.com/office/officeart/2005/8/layout/hList9"/>
    <dgm:cxn modelId="{DC94F19C-186F-4C93-A255-B6DCB4C241D4}" type="presParOf" srcId="{5A96162D-02D7-4837-A128-47C4B2472B02}" destId="{C88B94B3-1E55-4832-838F-39EFE6F40B26}" srcOrd="1" destOrd="0" presId="urn:microsoft.com/office/officeart/2005/8/layout/hList9"/>
    <dgm:cxn modelId="{0AEF76C3-4B08-47CF-9BB4-3F9108F6F105}" type="presParOf" srcId="{C88B94B3-1E55-4832-838F-39EFE6F40B26}" destId="{BC8DA2A2-F22A-46BE-A703-11A5EF8D49D1}" srcOrd="0" destOrd="0" presId="urn:microsoft.com/office/officeart/2005/8/layout/hList9"/>
    <dgm:cxn modelId="{D7404A2B-2EC0-4C43-8073-9CCF10BD95DB}" type="presParOf" srcId="{C88B94B3-1E55-4832-838F-39EFE6F40B26}" destId="{1337EA27-825C-43F4-88D3-63137867C091}" srcOrd="1" destOrd="0" presId="urn:microsoft.com/office/officeart/2005/8/layout/hList9"/>
    <dgm:cxn modelId="{A6929481-D967-4897-B83F-F5402E02BF12}" type="presParOf" srcId="{85204174-7F6D-4A4A-BCA0-A81E624075E3}" destId="{956DC8CE-30AD-41F6-9F0E-FAC49FDFB688}" srcOrd="7" destOrd="0" presId="urn:microsoft.com/office/officeart/2005/8/layout/hList9"/>
    <dgm:cxn modelId="{417427EE-4C95-4DBB-AE9C-1EE27858DB4F}" type="presParOf" srcId="{85204174-7F6D-4A4A-BCA0-A81E624075E3}" destId="{16685B8A-13C4-49F9-A0BB-6E31EC119626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905CFA-C551-4425-9749-C6790E0E00EF}" type="doc">
      <dgm:prSet loTypeId="urn:microsoft.com/office/officeart/2005/8/layout/cycle4#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ZA"/>
        </a:p>
      </dgm:t>
    </dgm:pt>
    <dgm:pt modelId="{D3F25D44-D2CA-4533-8086-311544DFF10A}">
      <dgm:prSet phldrT="[Text]"/>
      <dgm:spPr/>
      <dgm:t>
        <a:bodyPr/>
        <a:lstStyle/>
        <a:p>
          <a:r>
            <a:rPr lang="en-ZA" dirty="0" smtClean="0"/>
            <a:t>Programme 1:</a:t>
          </a:r>
        </a:p>
        <a:p>
          <a:r>
            <a:rPr lang="en-ZA" dirty="0" smtClean="0"/>
            <a:t>Administration</a:t>
          </a:r>
          <a:endParaRPr lang="en-ZA" dirty="0"/>
        </a:p>
      </dgm:t>
    </dgm:pt>
    <dgm:pt modelId="{5ECD1D36-8554-466B-85B3-6B5BED0D4B24}" type="parTrans" cxnId="{C9B594B0-D5B3-4238-89DC-484D60B2E071}">
      <dgm:prSet/>
      <dgm:spPr/>
      <dgm:t>
        <a:bodyPr/>
        <a:lstStyle/>
        <a:p>
          <a:endParaRPr lang="en-ZA"/>
        </a:p>
      </dgm:t>
    </dgm:pt>
    <dgm:pt modelId="{C16D6CA8-CD3B-4D81-BB20-A2ED61F8B6E8}" type="sibTrans" cxnId="{C9B594B0-D5B3-4238-89DC-484D60B2E071}">
      <dgm:prSet/>
      <dgm:spPr/>
      <dgm:t>
        <a:bodyPr/>
        <a:lstStyle/>
        <a:p>
          <a:endParaRPr lang="en-ZA"/>
        </a:p>
      </dgm:t>
    </dgm:pt>
    <dgm:pt modelId="{76BD4515-ED44-4783-A215-E5B73FBB2C96}">
      <dgm:prSet phldrT="[Text]" custT="1"/>
      <dgm:spPr/>
      <dgm:t>
        <a:bodyPr/>
        <a:lstStyle/>
        <a:p>
          <a:r>
            <a:rPr lang="en-ZA" sz="1400" dirty="0" smtClean="0"/>
            <a:t>A stable institution with capacity to effectively delivery on planned priorities</a:t>
          </a:r>
          <a:endParaRPr lang="en-ZA" sz="1400" dirty="0"/>
        </a:p>
      </dgm:t>
    </dgm:pt>
    <dgm:pt modelId="{364B6433-84C9-42BD-87DF-A14E253C8E81}" type="parTrans" cxnId="{FCA51DA7-FBAF-4F2E-8F7F-BA0BDF3C4FBC}">
      <dgm:prSet/>
      <dgm:spPr/>
      <dgm:t>
        <a:bodyPr/>
        <a:lstStyle/>
        <a:p>
          <a:endParaRPr lang="en-ZA"/>
        </a:p>
      </dgm:t>
    </dgm:pt>
    <dgm:pt modelId="{5B38F073-DAB6-40F6-87B8-CE14AA532063}" type="sibTrans" cxnId="{FCA51DA7-FBAF-4F2E-8F7F-BA0BDF3C4FBC}">
      <dgm:prSet/>
      <dgm:spPr/>
      <dgm:t>
        <a:bodyPr/>
        <a:lstStyle/>
        <a:p>
          <a:endParaRPr lang="en-ZA"/>
        </a:p>
      </dgm:t>
    </dgm:pt>
    <dgm:pt modelId="{09BB0678-6801-4A77-AB73-750EE2A20A84}">
      <dgm:prSet phldrT="[Text]"/>
      <dgm:spPr/>
      <dgm:t>
        <a:bodyPr/>
        <a:lstStyle/>
        <a:p>
          <a:r>
            <a:rPr lang="en-ZA" dirty="0" smtClean="0"/>
            <a:t>Programme 2:</a:t>
          </a:r>
        </a:p>
        <a:p>
          <a:r>
            <a:rPr lang="en-ZA" dirty="0" smtClean="0"/>
            <a:t>Promotion of Human Rights </a:t>
          </a:r>
          <a:endParaRPr lang="en-ZA" dirty="0"/>
        </a:p>
      </dgm:t>
    </dgm:pt>
    <dgm:pt modelId="{C3BFCA82-7108-4B53-933C-467ED1267AC4}" type="parTrans" cxnId="{A6D02065-ABFC-4E11-95D3-A6E033F53F63}">
      <dgm:prSet/>
      <dgm:spPr/>
      <dgm:t>
        <a:bodyPr/>
        <a:lstStyle/>
        <a:p>
          <a:endParaRPr lang="en-ZA"/>
        </a:p>
      </dgm:t>
    </dgm:pt>
    <dgm:pt modelId="{2BC23E80-87F9-4CC7-9E19-DC7FEC4CFEEB}" type="sibTrans" cxnId="{A6D02065-ABFC-4E11-95D3-A6E033F53F63}">
      <dgm:prSet/>
      <dgm:spPr/>
      <dgm:t>
        <a:bodyPr/>
        <a:lstStyle/>
        <a:p>
          <a:endParaRPr lang="en-ZA"/>
        </a:p>
      </dgm:t>
    </dgm:pt>
    <dgm:pt modelId="{A24BCABF-702F-4C5C-9AD8-0B9F9031A47A}">
      <dgm:prSet phldrT="[Text]" custT="1"/>
      <dgm:spPr/>
      <dgm:t>
        <a:bodyPr/>
        <a:lstStyle/>
        <a:p>
          <a:r>
            <a:rPr lang="en-ZA" sz="1400" dirty="0" smtClean="0"/>
            <a:t>Pro-Human Rights policies, legislation, service delivery and awareness</a:t>
          </a:r>
          <a:endParaRPr lang="en-ZA" sz="1400" dirty="0"/>
        </a:p>
      </dgm:t>
    </dgm:pt>
    <dgm:pt modelId="{31806AE4-8D8C-4A55-A401-5A9B2DEDD421}" type="parTrans" cxnId="{A2C2F03E-89CC-416C-A510-F2ADE6878151}">
      <dgm:prSet/>
      <dgm:spPr/>
      <dgm:t>
        <a:bodyPr/>
        <a:lstStyle/>
        <a:p>
          <a:endParaRPr lang="en-ZA"/>
        </a:p>
      </dgm:t>
    </dgm:pt>
    <dgm:pt modelId="{105A73CD-E765-4340-8C1D-15C055FB13D5}" type="sibTrans" cxnId="{A2C2F03E-89CC-416C-A510-F2ADE6878151}">
      <dgm:prSet/>
      <dgm:spPr/>
      <dgm:t>
        <a:bodyPr/>
        <a:lstStyle/>
        <a:p>
          <a:endParaRPr lang="en-ZA"/>
        </a:p>
      </dgm:t>
    </dgm:pt>
    <dgm:pt modelId="{F8836D7E-6F20-4F4B-B419-571C3A266E3C}">
      <dgm:prSet phldrT="[Text]"/>
      <dgm:spPr/>
      <dgm:t>
        <a:bodyPr/>
        <a:lstStyle/>
        <a:p>
          <a:r>
            <a:rPr lang="en-ZA" dirty="0" smtClean="0"/>
            <a:t>Programme 4:</a:t>
          </a:r>
        </a:p>
        <a:p>
          <a:r>
            <a:rPr lang="en-ZA" dirty="0" smtClean="0"/>
            <a:t>Monitoring of Human Rights </a:t>
          </a:r>
          <a:endParaRPr lang="en-ZA" dirty="0"/>
        </a:p>
      </dgm:t>
    </dgm:pt>
    <dgm:pt modelId="{6B1CAD6E-F5B8-41CB-91C4-B8A263FBD3A4}" type="parTrans" cxnId="{EBD8ACF0-FD5D-4745-B6B0-34393654DBDC}">
      <dgm:prSet/>
      <dgm:spPr/>
      <dgm:t>
        <a:bodyPr/>
        <a:lstStyle/>
        <a:p>
          <a:endParaRPr lang="en-ZA"/>
        </a:p>
      </dgm:t>
    </dgm:pt>
    <dgm:pt modelId="{EF874612-0075-4752-AF59-79B04DC2AAE1}" type="sibTrans" cxnId="{EBD8ACF0-FD5D-4745-B6B0-34393654DBDC}">
      <dgm:prSet/>
      <dgm:spPr/>
      <dgm:t>
        <a:bodyPr/>
        <a:lstStyle/>
        <a:p>
          <a:endParaRPr lang="en-ZA"/>
        </a:p>
      </dgm:t>
    </dgm:pt>
    <dgm:pt modelId="{AD28EC67-3C70-442C-BA0E-FA115893F01E}">
      <dgm:prSet phldrT="[Text]"/>
      <dgm:spPr/>
      <dgm:t>
        <a:bodyPr/>
        <a:lstStyle/>
        <a:p>
          <a:r>
            <a:rPr lang="en-ZA" dirty="0" smtClean="0"/>
            <a:t>Improved accountability for Human Rights </a:t>
          </a:r>
          <a:endParaRPr lang="en-ZA" dirty="0"/>
        </a:p>
      </dgm:t>
    </dgm:pt>
    <dgm:pt modelId="{5DDC9276-0354-4D2E-BCF1-5739D0FA8B4D}" type="parTrans" cxnId="{60088E99-AEE5-4848-B1D2-E843F11F27B6}">
      <dgm:prSet/>
      <dgm:spPr/>
      <dgm:t>
        <a:bodyPr/>
        <a:lstStyle/>
        <a:p>
          <a:endParaRPr lang="en-ZA"/>
        </a:p>
      </dgm:t>
    </dgm:pt>
    <dgm:pt modelId="{71B2C888-3FCC-4147-8D2C-614D588B42E2}" type="sibTrans" cxnId="{60088E99-AEE5-4848-B1D2-E843F11F27B6}">
      <dgm:prSet/>
      <dgm:spPr/>
      <dgm:t>
        <a:bodyPr/>
        <a:lstStyle/>
        <a:p>
          <a:endParaRPr lang="en-ZA"/>
        </a:p>
      </dgm:t>
    </dgm:pt>
    <dgm:pt modelId="{EAD93845-B54F-4C64-BC80-C5A913581098}">
      <dgm:prSet phldrT="[Text]"/>
      <dgm:spPr/>
      <dgm:t>
        <a:bodyPr/>
        <a:lstStyle/>
        <a:p>
          <a:r>
            <a:rPr lang="en-ZA" dirty="0" smtClean="0"/>
            <a:t>Programme 3:</a:t>
          </a:r>
        </a:p>
        <a:p>
          <a:r>
            <a:rPr lang="en-ZA" dirty="0" smtClean="0"/>
            <a:t>Protection of Human Rights</a:t>
          </a:r>
          <a:endParaRPr lang="en-ZA" dirty="0"/>
        </a:p>
      </dgm:t>
    </dgm:pt>
    <dgm:pt modelId="{BD327E79-ADAC-4FDE-8AE9-E33F2CF7409D}" type="parTrans" cxnId="{946C2627-1412-4FD6-84AE-5A858854FB5F}">
      <dgm:prSet/>
      <dgm:spPr/>
      <dgm:t>
        <a:bodyPr/>
        <a:lstStyle/>
        <a:p>
          <a:endParaRPr lang="en-ZA"/>
        </a:p>
      </dgm:t>
    </dgm:pt>
    <dgm:pt modelId="{B205B8E9-19C1-4CAC-8EF5-094E361762C0}" type="sibTrans" cxnId="{946C2627-1412-4FD6-84AE-5A858854FB5F}">
      <dgm:prSet/>
      <dgm:spPr/>
      <dgm:t>
        <a:bodyPr/>
        <a:lstStyle/>
        <a:p>
          <a:endParaRPr lang="en-ZA"/>
        </a:p>
      </dgm:t>
    </dgm:pt>
    <dgm:pt modelId="{20AF7458-1337-40F1-8F65-D960DA97CE97}">
      <dgm:prSet phldrT="[Text]"/>
      <dgm:spPr/>
      <dgm:t>
        <a:bodyPr/>
        <a:lstStyle/>
        <a:p>
          <a:r>
            <a:rPr lang="en-ZA" dirty="0" smtClean="0"/>
            <a:t>Appropriate redress secured where Human Rights have been violated</a:t>
          </a:r>
          <a:endParaRPr lang="en-ZA" dirty="0"/>
        </a:p>
      </dgm:t>
    </dgm:pt>
    <dgm:pt modelId="{502DF8E4-1E25-495A-851F-C1EC6DA5D56A}" type="parTrans" cxnId="{D0A5F5AA-3776-4C34-AECB-F6FDD95A78F4}">
      <dgm:prSet/>
      <dgm:spPr/>
      <dgm:t>
        <a:bodyPr/>
        <a:lstStyle/>
        <a:p>
          <a:endParaRPr lang="en-ZA"/>
        </a:p>
      </dgm:t>
    </dgm:pt>
    <dgm:pt modelId="{CA53B193-B669-40DD-A9B4-DAE7B962EC70}" type="sibTrans" cxnId="{D0A5F5AA-3776-4C34-AECB-F6FDD95A78F4}">
      <dgm:prSet/>
      <dgm:spPr/>
      <dgm:t>
        <a:bodyPr/>
        <a:lstStyle/>
        <a:p>
          <a:endParaRPr lang="en-ZA"/>
        </a:p>
      </dgm:t>
    </dgm:pt>
    <dgm:pt modelId="{04B46800-5323-4DFD-B152-B07515EA96B5}" type="pres">
      <dgm:prSet presAssocID="{C0905CFA-C551-4425-9749-C6790E0E00E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3D260E41-A4D8-4D90-8D5A-2794430C1835}" type="pres">
      <dgm:prSet presAssocID="{C0905CFA-C551-4425-9749-C6790E0E00EF}" presName="children" presStyleCnt="0"/>
      <dgm:spPr/>
    </dgm:pt>
    <dgm:pt modelId="{9146A53C-037B-452B-B0EA-0A09DE2519A8}" type="pres">
      <dgm:prSet presAssocID="{C0905CFA-C551-4425-9749-C6790E0E00EF}" presName="child1group" presStyleCnt="0"/>
      <dgm:spPr/>
    </dgm:pt>
    <dgm:pt modelId="{3DF9632D-1CE4-4F31-BEB1-B211B6406D38}" type="pres">
      <dgm:prSet presAssocID="{C0905CFA-C551-4425-9749-C6790E0E00EF}" presName="child1" presStyleLbl="bgAcc1" presStyleIdx="0" presStyleCnt="4" custScaleX="115995"/>
      <dgm:spPr/>
      <dgm:t>
        <a:bodyPr/>
        <a:lstStyle/>
        <a:p>
          <a:endParaRPr lang="en-ZA"/>
        </a:p>
      </dgm:t>
    </dgm:pt>
    <dgm:pt modelId="{8B981395-6805-4614-90DB-66D2E087D977}" type="pres">
      <dgm:prSet presAssocID="{C0905CFA-C551-4425-9749-C6790E0E00EF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62AA538-229D-4003-9012-A6880BA5D4AF}" type="pres">
      <dgm:prSet presAssocID="{C0905CFA-C551-4425-9749-C6790E0E00EF}" presName="child2group" presStyleCnt="0"/>
      <dgm:spPr/>
    </dgm:pt>
    <dgm:pt modelId="{D91AB4E2-E55D-4538-998A-F94F3035F4B6}" type="pres">
      <dgm:prSet presAssocID="{C0905CFA-C551-4425-9749-C6790E0E00EF}" presName="child2" presStyleLbl="bgAcc1" presStyleIdx="1" presStyleCnt="4" custScaleX="118949"/>
      <dgm:spPr/>
      <dgm:t>
        <a:bodyPr/>
        <a:lstStyle/>
        <a:p>
          <a:endParaRPr lang="en-ZA"/>
        </a:p>
      </dgm:t>
    </dgm:pt>
    <dgm:pt modelId="{E9FCD907-9BD5-4370-9A3A-8A040D875333}" type="pres">
      <dgm:prSet presAssocID="{C0905CFA-C551-4425-9749-C6790E0E00EF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0669380-F4E1-4BA5-8189-A6C76A7C6C91}" type="pres">
      <dgm:prSet presAssocID="{C0905CFA-C551-4425-9749-C6790E0E00EF}" presName="child3group" presStyleCnt="0"/>
      <dgm:spPr/>
    </dgm:pt>
    <dgm:pt modelId="{2ABFC168-B375-4084-BEC0-7D2A09C0FEBE}" type="pres">
      <dgm:prSet presAssocID="{C0905CFA-C551-4425-9749-C6790E0E00EF}" presName="child3" presStyleLbl="bgAcc1" presStyleIdx="2" presStyleCnt="4" custScaleX="116023" custLinFactNeighborX="1027" custLinFactNeighborY="0"/>
      <dgm:spPr/>
      <dgm:t>
        <a:bodyPr/>
        <a:lstStyle/>
        <a:p>
          <a:endParaRPr lang="en-ZA"/>
        </a:p>
      </dgm:t>
    </dgm:pt>
    <dgm:pt modelId="{489BEFF6-8105-453A-9ED5-2801879DEB18}" type="pres">
      <dgm:prSet presAssocID="{C0905CFA-C551-4425-9749-C6790E0E00EF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59E9CC0-9B59-454A-9168-0EA0BEDE6648}" type="pres">
      <dgm:prSet presAssocID="{C0905CFA-C551-4425-9749-C6790E0E00EF}" presName="child4group" presStyleCnt="0"/>
      <dgm:spPr/>
    </dgm:pt>
    <dgm:pt modelId="{3E9D1EFE-36BE-4CB8-BEC4-BF2CE5528F2A}" type="pres">
      <dgm:prSet presAssocID="{C0905CFA-C551-4425-9749-C6790E0E00EF}" presName="child4" presStyleLbl="bgAcc1" presStyleIdx="3" presStyleCnt="4" custScaleX="110808"/>
      <dgm:spPr/>
      <dgm:t>
        <a:bodyPr/>
        <a:lstStyle/>
        <a:p>
          <a:endParaRPr lang="en-ZA"/>
        </a:p>
      </dgm:t>
    </dgm:pt>
    <dgm:pt modelId="{A305ACB4-3963-4534-9F7A-6C65BC1E33E9}" type="pres">
      <dgm:prSet presAssocID="{C0905CFA-C551-4425-9749-C6790E0E00EF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5885D44-F072-4102-9F2E-E6A9CAC0E205}" type="pres">
      <dgm:prSet presAssocID="{C0905CFA-C551-4425-9749-C6790E0E00EF}" presName="childPlaceholder" presStyleCnt="0"/>
      <dgm:spPr/>
    </dgm:pt>
    <dgm:pt modelId="{3E389DEB-3832-43AD-ADB8-488A97D48DE3}" type="pres">
      <dgm:prSet presAssocID="{C0905CFA-C551-4425-9749-C6790E0E00EF}" presName="circle" presStyleCnt="0"/>
      <dgm:spPr/>
    </dgm:pt>
    <dgm:pt modelId="{41E7997E-C17C-4F36-BACA-492C3538A65A}" type="pres">
      <dgm:prSet presAssocID="{C0905CFA-C551-4425-9749-C6790E0E00EF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1091D95-D9F9-4F56-B4BC-F02ADCF7CAA7}" type="pres">
      <dgm:prSet presAssocID="{C0905CFA-C551-4425-9749-C6790E0E00EF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8B38CAC-7C64-43BA-88FA-462B1BD62339}" type="pres">
      <dgm:prSet presAssocID="{C0905CFA-C551-4425-9749-C6790E0E00EF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DA23D68-F3E6-4A59-90EB-2D58041A8950}" type="pres">
      <dgm:prSet presAssocID="{C0905CFA-C551-4425-9749-C6790E0E00EF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7FB1739-1AC1-4439-80EA-7BF24097344C}" type="pres">
      <dgm:prSet presAssocID="{C0905CFA-C551-4425-9749-C6790E0E00EF}" presName="quadrantPlaceholder" presStyleCnt="0"/>
      <dgm:spPr/>
    </dgm:pt>
    <dgm:pt modelId="{08BD8821-4F9C-46E6-8B9D-7037BBE8B2C6}" type="pres">
      <dgm:prSet presAssocID="{C0905CFA-C551-4425-9749-C6790E0E00EF}" presName="center1" presStyleLbl="fgShp" presStyleIdx="0" presStyleCnt="2"/>
      <dgm:spPr/>
    </dgm:pt>
    <dgm:pt modelId="{4DD36E38-258B-4E64-9719-453320AE5130}" type="pres">
      <dgm:prSet presAssocID="{C0905CFA-C551-4425-9749-C6790E0E00EF}" presName="center2" presStyleLbl="fgShp" presStyleIdx="1" presStyleCnt="2"/>
      <dgm:spPr/>
    </dgm:pt>
  </dgm:ptLst>
  <dgm:cxnLst>
    <dgm:cxn modelId="{5E213F94-94F6-45B0-8262-99E938DBF7E3}" type="presOf" srcId="{20AF7458-1337-40F1-8F65-D960DA97CE97}" destId="{A305ACB4-3963-4534-9F7A-6C65BC1E33E9}" srcOrd="1" destOrd="0" presId="urn:microsoft.com/office/officeart/2005/8/layout/cycle4#1"/>
    <dgm:cxn modelId="{E2D00446-0C5A-4DF6-B332-F9B33419FB14}" type="presOf" srcId="{76BD4515-ED44-4783-A215-E5B73FBB2C96}" destId="{3DF9632D-1CE4-4F31-BEB1-B211B6406D38}" srcOrd="0" destOrd="0" presId="urn:microsoft.com/office/officeart/2005/8/layout/cycle4#1"/>
    <dgm:cxn modelId="{C9B594B0-D5B3-4238-89DC-484D60B2E071}" srcId="{C0905CFA-C551-4425-9749-C6790E0E00EF}" destId="{D3F25D44-D2CA-4533-8086-311544DFF10A}" srcOrd="0" destOrd="0" parTransId="{5ECD1D36-8554-466B-85B3-6B5BED0D4B24}" sibTransId="{C16D6CA8-CD3B-4D81-BB20-A2ED61F8B6E8}"/>
    <dgm:cxn modelId="{60088E99-AEE5-4848-B1D2-E843F11F27B6}" srcId="{F8836D7E-6F20-4F4B-B419-571C3A266E3C}" destId="{AD28EC67-3C70-442C-BA0E-FA115893F01E}" srcOrd="0" destOrd="0" parTransId="{5DDC9276-0354-4D2E-BCF1-5739D0FA8B4D}" sibTransId="{71B2C888-3FCC-4147-8D2C-614D588B42E2}"/>
    <dgm:cxn modelId="{BDC88537-E141-49F4-8444-5F1A6474A4CC}" type="presOf" srcId="{20AF7458-1337-40F1-8F65-D960DA97CE97}" destId="{3E9D1EFE-36BE-4CB8-BEC4-BF2CE5528F2A}" srcOrd="0" destOrd="0" presId="urn:microsoft.com/office/officeart/2005/8/layout/cycle4#1"/>
    <dgm:cxn modelId="{6C7DB225-C7EF-4EBF-99F6-1E33F67398C5}" type="presOf" srcId="{EAD93845-B54F-4C64-BC80-C5A913581098}" destId="{0DA23D68-F3E6-4A59-90EB-2D58041A8950}" srcOrd="0" destOrd="0" presId="urn:microsoft.com/office/officeart/2005/8/layout/cycle4#1"/>
    <dgm:cxn modelId="{EBD8ACF0-FD5D-4745-B6B0-34393654DBDC}" srcId="{C0905CFA-C551-4425-9749-C6790E0E00EF}" destId="{F8836D7E-6F20-4F4B-B419-571C3A266E3C}" srcOrd="2" destOrd="0" parTransId="{6B1CAD6E-F5B8-41CB-91C4-B8A263FBD3A4}" sibTransId="{EF874612-0075-4752-AF59-79B04DC2AAE1}"/>
    <dgm:cxn modelId="{A6D02065-ABFC-4E11-95D3-A6E033F53F63}" srcId="{C0905CFA-C551-4425-9749-C6790E0E00EF}" destId="{09BB0678-6801-4A77-AB73-750EE2A20A84}" srcOrd="1" destOrd="0" parTransId="{C3BFCA82-7108-4B53-933C-467ED1267AC4}" sibTransId="{2BC23E80-87F9-4CC7-9E19-DC7FEC4CFEEB}"/>
    <dgm:cxn modelId="{946C2627-1412-4FD6-84AE-5A858854FB5F}" srcId="{C0905CFA-C551-4425-9749-C6790E0E00EF}" destId="{EAD93845-B54F-4C64-BC80-C5A913581098}" srcOrd="3" destOrd="0" parTransId="{BD327E79-ADAC-4FDE-8AE9-E33F2CF7409D}" sibTransId="{B205B8E9-19C1-4CAC-8EF5-094E361762C0}"/>
    <dgm:cxn modelId="{A2C2F03E-89CC-416C-A510-F2ADE6878151}" srcId="{09BB0678-6801-4A77-AB73-750EE2A20A84}" destId="{A24BCABF-702F-4C5C-9AD8-0B9F9031A47A}" srcOrd="0" destOrd="0" parTransId="{31806AE4-8D8C-4A55-A401-5A9B2DEDD421}" sibTransId="{105A73CD-E765-4340-8C1D-15C055FB13D5}"/>
    <dgm:cxn modelId="{92B006EB-08DF-41A7-B240-DA38527C4DD4}" type="presOf" srcId="{AD28EC67-3C70-442C-BA0E-FA115893F01E}" destId="{489BEFF6-8105-453A-9ED5-2801879DEB18}" srcOrd="1" destOrd="0" presId="urn:microsoft.com/office/officeart/2005/8/layout/cycle4#1"/>
    <dgm:cxn modelId="{4E98EC1E-9838-4466-86BB-8C3EF4CB4F60}" type="presOf" srcId="{F8836D7E-6F20-4F4B-B419-571C3A266E3C}" destId="{78B38CAC-7C64-43BA-88FA-462B1BD62339}" srcOrd="0" destOrd="0" presId="urn:microsoft.com/office/officeart/2005/8/layout/cycle4#1"/>
    <dgm:cxn modelId="{D0A5F5AA-3776-4C34-AECB-F6FDD95A78F4}" srcId="{EAD93845-B54F-4C64-BC80-C5A913581098}" destId="{20AF7458-1337-40F1-8F65-D960DA97CE97}" srcOrd="0" destOrd="0" parTransId="{502DF8E4-1E25-495A-851F-C1EC6DA5D56A}" sibTransId="{CA53B193-B669-40DD-A9B4-DAE7B962EC70}"/>
    <dgm:cxn modelId="{E2158AE1-6E32-4061-8BA9-F6BF6F4BC207}" type="presOf" srcId="{AD28EC67-3C70-442C-BA0E-FA115893F01E}" destId="{2ABFC168-B375-4084-BEC0-7D2A09C0FEBE}" srcOrd="0" destOrd="0" presId="urn:microsoft.com/office/officeart/2005/8/layout/cycle4#1"/>
    <dgm:cxn modelId="{82BE5330-C204-4078-BDAD-8333ADEF4611}" type="presOf" srcId="{A24BCABF-702F-4C5C-9AD8-0B9F9031A47A}" destId="{D91AB4E2-E55D-4538-998A-F94F3035F4B6}" srcOrd="0" destOrd="0" presId="urn:microsoft.com/office/officeart/2005/8/layout/cycle4#1"/>
    <dgm:cxn modelId="{E756858A-5588-4617-AC9F-4C7081A33AC7}" type="presOf" srcId="{09BB0678-6801-4A77-AB73-750EE2A20A84}" destId="{E1091D95-D9F9-4F56-B4BC-F02ADCF7CAA7}" srcOrd="0" destOrd="0" presId="urn:microsoft.com/office/officeart/2005/8/layout/cycle4#1"/>
    <dgm:cxn modelId="{0856941E-8290-4CED-B9AB-92EF8CCE2A5C}" type="presOf" srcId="{D3F25D44-D2CA-4533-8086-311544DFF10A}" destId="{41E7997E-C17C-4F36-BACA-492C3538A65A}" srcOrd="0" destOrd="0" presId="urn:microsoft.com/office/officeart/2005/8/layout/cycle4#1"/>
    <dgm:cxn modelId="{30C94B92-FA62-403B-A87E-3FAD7724EA41}" type="presOf" srcId="{76BD4515-ED44-4783-A215-E5B73FBB2C96}" destId="{8B981395-6805-4614-90DB-66D2E087D977}" srcOrd="1" destOrd="0" presId="urn:microsoft.com/office/officeart/2005/8/layout/cycle4#1"/>
    <dgm:cxn modelId="{A46C6A17-0B61-4B22-8EF1-A9F53DF05600}" type="presOf" srcId="{A24BCABF-702F-4C5C-9AD8-0B9F9031A47A}" destId="{E9FCD907-9BD5-4370-9A3A-8A040D875333}" srcOrd="1" destOrd="0" presId="urn:microsoft.com/office/officeart/2005/8/layout/cycle4#1"/>
    <dgm:cxn modelId="{C0FF5B48-E3BF-4E8D-BAD7-C894147180D9}" type="presOf" srcId="{C0905CFA-C551-4425-9749-C6790E0E00EF}" destId="{04B46800-5323-4DFD-B152-B07515EA96B5}" srcOrd="0" destOrd="0" presId="urn:microsoft.com/office/officeart/2005/8/layout/cycle4#1"/>
    <dgm:cxn modelId="{FCA51DA7-FBAF-4F2E-8F7F-BA0BDF3C4FBC}" srcId="{D3F25D44-D2CA-4533-8086-311544DFF10A}" destId="{76BD4515-ED44-4783-A215-E5B73FBB2C96}" srcOrd="0" destOrd="0" parTransId="{364B6433-84C9-42BD-87DF-A14E253C8E81}" sibTransId="{5B38F073-DAB6-40F6-87B8-CE14AA532063}"/>
    <dgm:cxn modelId="{39B8AF5C-6BAA-48BE-BD2F-FA7C27C7FACB}" type="presParOf" srcId="{04B46800-5323-4DFD-B152-B07515EA96B5}" destId="{3D260E41-A4D8-4D90-8D5A-2794430C1835}" srcOrd="0" destOrd="0" presId="urn:microsoft.com/office/officeart/2005/8/layout/cycle4#1"/>
    <dgm:cxn modelId="{211A2512-FE95-4866-9C89-BAADF85F18C2}" type="presParOf" srcId="{3D260E41-A4D8-4D90-8D5A-2794430C1835}" destId="{9146A53C-037B-452B-B0EA-0A09DE2519A8}" srcOrd="0" destOrd="0" presId="urn:microsoft.com/office/officeart/2005/8/layout/cycle4#1"/>
    <dgm:cxn modelId="{CC26C2F2-A0E2-4C4B-BEC7-1CC28798B2C7}" type="presParOf" srcId="{9146A53C-037B-452B-B0EA-0A09DE2519A8}" destId="{3DF9632D-1CE4-4F31-BEB1-B211B6406D38}" srcOrd="0" destOrd="0" presId="urn:microsoft.com/office/officeart/2005/8/layout/cycle4#1"/>
    <dgm:cxn modelId="{9B1A8708-4CF1-4480-9CE7-A109E1CB14C2}" type="presParOf" srcId="{9146A53C-037B-452B-B0EA-0A09DE2519A8}" destId="{8B981395-6805-4614-90DB-66D2E087D977}" srcOrd="1" destOrd="0" presId="urn:microsoft.com/office/officeart/2005/8/layout/cycle4#1"/>
    <dgm:cxn modelId="{86694F3B-3290-467A-BB1F-54B0AD13E14D}" type="presParOf" srcId="{3D260E41-A4D8-4D90-8D5A-2794430C1835}" destId="{862AA538-229D-4003-9012-A6880BA5D4AF}" srcOrd="1" destOrd="0" presId="urn:microsoft.com/office/officeart/2005/8/layout/cycle4#1"/>
    <dgm:cxn modelId="{5790B7DF-BC90-40E7-9B8F-9409F5D36FEE}" type="presParOf" srcId="{862AA538-229D-4003-9012-A6880BA5D4AF}" destId="{D91AB4E2-E55D-4538-998A-F94F3035F4B6}" srcOrd="0" destOrd="0" presId="urn:microsoft.com/office/officeart/2005/8/layout/cycle4#1"/>
    <dgm:cxn modelId="{1D61577B-F90A-49A4-9028-0D926ED24F42}" type="presParOf" srcId="{862AA538-229D-4003-9012-A6880BA5D4AF}" destId="{E9FCD907-9BD5-4370-9A3A-8A040D875333}" srcOrd="1" destOrd="0" presId="urn:microsoft.com/office/officeart/2005/8/layout/cycle4#1"/>
    <dgm:cxn modelId="{7CE87A23-32B8-4560-9CFF-84368EAA26E2}" type="presParOf" srcId="{3D260E41-A4D8-4D90-8D5A-2794430C1835}" destId="{B0669380-F4E1-4BA5-8189-A6C76A7C6C91}" srcOrd="2" destOrd="0" presId="urn:microsoft.com/office/officeart/2005/8/layout/cycle4#1"/>
    <dgm:cxn modelId="{B8BF405C-A63F-4C44-B08E-C0CE03D7B2E8}" type="presParOf" srcId="{B0669380-F4E1-4BA5-8189-A6C76A7C6C91}" destId="{2ABFC168-B375-4084-BEC0-7D2A09C0FEBE}" srcOrd="0" destOrd="0" presId="urn:microsoft.com/office/officeart/2005/8/layout/cycle4#1"/>
    <dgm:cxn modelId="{1D037284-8E7C-4C84-B9DB-D4D8035F08BB}" type="presParOf" srcId="{B0669380-F4E1-4BA5-8189-A6C76A7C6C91}" destId="{489BEFF6-8105-453A-9ED5-2801879DEB18}" srcOrd="1" destOrd="0" presId="urn:microsoft.com/office/officeart/2005/8/layout/cycle4#1"/>
    <dgm:cxn modelId="{3A0443FC-9465-455E-97C2-47773FD6E0B7}" type="presParOf" srcId="{3D260E41-A4D8-4D90-8D5A-2794430C1835}" destId="{A59E9CC0-9B59-454A-9168-0EA0BEDE6648}" srcOrd="3" destOrd="0" presId="urn:microsoft.com/office/officeart/2005/8/layout/cycle4#1"/>
    <dgm:cxn modelId="{1EB58E03-1A48-435B-BA5C-7135D6F0358A}" type="presParOf" srcId="{A59E9CC0-9B59-454A-9168-0EA0BEDE6648}" destId="{3E9D1EFE-36BE-4CB8-BEC4-BF2CE5528F2A}" srcOrd="0" destOrd="0" presId="urn:microsoft.com/office/officeart/2005/8/layout/cycle4#1"/>
    <dgm:cxn modelId="{1FF60C19-0248-4217-AB64-AECF236BC65E}" type="presParOf" srcId="{A59E9CC0-9B59-454A-9168-0EA0BEDE6648}" destId="{A305ACB4-3963-4534-9F7A-6C65BC1E33E9}" srcOrd="1" destOrd="0" presId="urn:microsoft.com/office/officeart/2005/8/layout/cycle4#1"/>
    <dgm:cxn modelId="{F95C06E4-D4B5-4708-9CC9-5931B2F9BBBF}" type="presParOf" srcId="{3D260E41-A4D8-4D90-8D5A-2794430C1835}" destId="{E5885D44-F072-4102-9F2E-E6A9CAC0E205}" srcOrd="4" destOrd="0" presId="urn:microsoft.com/office/officeart/2005/8/layout/cycle4#1"/>
    <dgm:cxn modelId="{24416105-03E9-478C-B3B5-DBABEEF7A443}" type="presParOf" srcId="{04B46800-5323-4DFD-B152-B07515EA96B5}" destId="{3E389DEB-3832-43AD-ADB8-488A97D48DE3}" srcOrd="1" destOrd="0" presId="urn:microsoft.com/office/officeart/2005/8/layout/cycle4#1"/>
    <dgm:cxn modelId="{937BA6DA-6215-4286-ACA9-34CFE7554B4D}" type="presParOf" srcId="{3E389DEB-3832-43AD-ADB8-488A97D48DE3}" destId="{41E7997E-C17C-4F36-BACA-492C3538A65A}" srcOrd="0" destOrd="0" presId="urn:microsoft.com/office/officeart/2005/8/layout/cycle4#1"/>
    <dgm:cxn modelId="{CD9CC66D-84F2-4345-BFFC-F495E2CF2B6D}" type="presParOf" srcId="{3E389DEB-3832-43AD-ADB8-488A97D48DE3}" destId="{E1091D95-D9F9-4F56-B4BC-F02ADCF7CAA7}" srcOrd="1" destOrd="0" presId="urn:microsoft.com/office/officeart/2005/8/layout/cycle4#1"/>
    <dgm:cxn modelId="{0482B0B1-AF7D-4D64-819D-C0508CCCE69E}" type="presParOf" srcId="{3E389DEB-3832-43AD-ADB8-488A97D48DE3}" destId="{78B38CAC-7C64-43BA-88FA-462B1BD62339}" srcOrd="2" destOrd="0" presId="urn:microsoft.com/office/officeart/2005/8/layout/cycle4#1"/>
    <dgm:cxn modelId="{D5D439E7-F76F-4E81-94F7-9EFFC179530C}" type="presParOf" srcId="{3E389DEB-3832-43AD-ADB8-488A97D48DE3}" destId="{0DA23D68-F3E6-4A59-90EB-2D58041A8950}" srcOrd="3" destOrd="0" presId="urn:microsoft.com/office/officeart/2005/8/layout/cycle4#1"/>
    <dgm:cxn modelId="{6DF7E163-4966-47F3-B973-8DF2FB351D1E}" type="presParOf" srcId="{3E389DEB-3832-43AD-ADB8-488A97D48DE3}" destId="{97FB1739-1AC1-4439-80EA-7BF24097344C}" srcOrd="4" destOrd="0" presId="urn:microsoft.com/office/officeart/2005/8/layout/cycle4#1"/>
    <dgm:cxn modelId="{4159A0C3-3F54-47F2-82D4-B58BD57EDD95}" type="presParOf" srcId="{04B46800-5323-4DFD-B152-B07515EA96B5}" destId="{08BD8821-4F9C-46E6-8B9D-7037BBE8B2C6}" srcOrd="2" destOrd="0" presId="urn:microsoft.com/office/officeart/2005/8/layout/cycle4#1"/>
    <dgm:cxn modelId="{97A4314E-2E9E-4274-86A1-A4F0F5F2B459}" type="presParOf" srcId="{04B46800-5323-4DFD-B152-B07515EA96B5}" destId="{4DD36E38-258B-4E64-9719-453320AE5130}" srcOrd="3" destOrd="0" presId="urn:microsoft.com/office/officeart/2005/8/layout/cycle4#1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1D372F-7BE7-4CF4-9E1D-150E6C754775}" type="doc">
      <dgm:prSet loTypeId="urn:microsoft.com/office/officeart/2005/8/layout/radial6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ZA"/>
        </a:p>
      </dgm:t>
    </dgm:pt>
    <dgm:pt modelId="{9597CCDE-3991-4AAC-918A-0B247BCB7135}">
      <dgm:prSet phldrT="[Text]"/>
      <dgm:spPr/>
      <dgm:t>
        <a:bodyPr/>
        <a:lstStyle/>
        <a:p>
          <a:r>
            <a:rPr lang="en-ZA" dirty="0" smtClean="0"/>
            <a:t>A stable institution with capacity to effectively deliver on planned priorities</a:t>
          </a:r>
          <a:endParaRPr lang="en-ZA" dirty="0"/>
        </a:p>
      </dgm:t>
    </dgm:pt>
    <dgm:pt modelId="{02A8DF50-C86C-423E-B2F5-5C261C339C9F}" type="parTrans" cxnId="{4165D7B5-C2B2-457A-8098-DF23C3D52E09}">
      <dgm:prSet/>
      <dgm:spPr/>
      <dgm:t>
        <a:bodyPr/>
        <a:lstStyle/>
        <a:p>
          <a:endParaRPr lang="en-ZA"/>
        </a:p>
      </dgm:t>
    </dgm:pt>
    <dgm:pt modelId="{43237BF3-DD73-4D0D-B7D2-44431C916F18}" type="sibTrans" cxnId="{4165D7B5-C2B2-457A-8098-DF23C3D52E09}">
      <dgm:prSet/>
      <dgm:spPr/>
      <dgm:t>
        <a:bodyPr/>
        <a:lstStyle/>
        <a:p>
          <a:endParaRPr lang="en-ZA"/>
        </a:p>
      </dgm:t>
    </dgm:pt>
    <dgm:pt modelId="{7E7CE314-4F07-4439-8DD5-71261221FFD6}">
      <dgm:prSet phldrT="[Text]" custT="1"/>
      <dgm:spPr/>
      <dgm:t>
        <a:bodyPr/>
        <a:lstStyle/>
        <a:p>
          <a:r>
            <a:rPr lang="en-ZA" sz="1200" dirty="0" smtClean="0"/>
            <a:t>Financial viability and sustainability</a:t>
          </a:r>
          <a:endParaRPr lang="en-ZA" sz="1200" dirty="0"/>
        </a:p>
      </dgm:t>
    </dgm:pt>
    <dgm:pt modelId="{CC0C27EC-C4E6-4155-93C4-DA8492CB51B9}" type="parTrans" cxnId="{C9393E26-0B30-47ED-AA7C-200050A8A595}">
      <dgm:prSet/>
      <dgm:spPr/>
      <dgm:t>
        <a:bodyPr/>
        <a:lstStyle/>
        <a:p>
          <a:endParaRPr lang="en-ZA"/>
        </a:p>
      </dgm:t>
    </dgm:pt>
    <dgm:pt modelId="{5CE047CE-7B00-4B77-A904-032EC7D1EBE9}" type="sibTrans" cxnId="{C9393E26-0B30-47ED-AA7C-200050A8A595}">
      <dgm:prSet/>
      <dgm:spPr/>
      <dgm:t>
        <a:bodyPr/>
        <a:lstStyle/>
        <a:p>
          <a:endParaRPr lang="en-ZA"/>
        </a:p>
      </dgm:t>
    </dgm:pt>
    <dgm:pt modelId="{326A1C8A-F952-40B2-AB32-EB88A4B7AB1C}">
      <dgm:prSet phldrT="[Text]" custT="1"/>
      <dgm:spPr/>
      <dgm:t>
        <a:bodyPr/>
        <a:lstStyle/>
        <a:p>
          <a:r>
            <a:rPr lang="en-ZA" sz="1200" dirty="0" smtClean="0"/>
            <a:t>Human Capital management </a:t>
          </a:r>
          <a:endParaRPr lang="en-ZA" sz="1200" dirty="0"/>
        </a:p>
      </dgm:t>
    </dgm:pt>
    <dgm:pt modelId="{09933242-86EA-44F3-9066-15A9DF1F6E4E}" type="parTrans" cxnId="{D12F0072-6F0A-4C65-A580-467F3E71B052}">
      <dgm:prSet/>
      <dgm:spPr/>
      <dgm:t>
        <a:bodyPr/>
        <a:lstStyle/>
        <a:p>
          <a:endParaRPr lang="en-ZA"/>
        </a:p>
      </dgm:t>
    </dgm:pt>
    <dgm:pt modelId="{1CEBBF3E-55AE-4ED0-BB51-8D0DECBB87F3}" type="sibTrans" cxnId="{D12F0072-6F0A-4C65-A580-467F3E71B052}">
      <dgm:prSet/>
      <dgm:spPr/>
      <dgm:t>
        <a:bodyPr/>
        <a:lstStyle/>
        <a:p>
          <a:endParaRPr lang="en-ZA"/>
        </a:p>
      </dgm:t>
    </dgm:pt>
    <dgm:pt modelId="{91C84132-0BFC-40D9-98C5-2D59352F2517}">
      <dgm:prSet phldrT="[Text]" custT="1"/>
      <dgm:spPr/>
      <dgm:t>
        <a:bodyPr/>
        <a:lstStyle/>
        <a:p>
          <a:r>
            <a:rPr lang="en-ZA" sz="1200" dirty="0" smtClean="0"/>
            <a:t>Information and Communications Technology</a:t>
          </a:r>
          <a:endParaRPr lang="en-ZA" sz="1200" dirty="0"/>
        </a:p>
      </dgm:t>
    </dgm:pt>
    <dgm:pt modelId="{000BB6FA-6548-4911-84F8-F720D31357D9}" type="parTrans" cxnId="{5F68EAB8-6D3B-4D43-BDE3-77A7A09BF952}">
      <dgm:prSet/>
      <dgm:spPr/>
      <dgm:t>
        <a:bodyPr/>
        <a:lstStyle/>
        <a:p>
          <a:endParaRPr lang="en-ZA"/>
        </a:p>
      </dgm:t>
    </dgm:pt>
    <dgm:pt modelId="{709A20BD-9BDD-4192-8462-ECC1A403AE7D}" type="sibTrans" cxnId="{5F68EAB8-6D3B-4D43-BDE3-77A7A09BF952}">
      <dgm:prSet/>
      <dgm:spPr/>
      <dgm:t>
        <a:bodyPr/>
        <a:lstStyle/>
        <a:p>
          <a:endParaRPr lang="en-ZA"/>
        </a:p>
      </dgm:t>
    </dgm:pt>
    <dgm:pt modelId="{42EBCFC6-DDEF-4685-9AA5-CF49B30425C9}">
      <dgm:prSet phldrT="[Text]" custT="1"/>
      <dgm:spPr/>
      <dgm:t>
        <a:bodyPr/>
        <a:lstStyle/>
        <a:p>
          <a:r>
            <a:rPr lang="en-ZA" sz="1200" dirty="0" smtClean="0"/>
            <a:t>Good Governance and Leadership</a:t>
          </a:r>
          <a:endParaRPr lang="en-ZA" sz="1200" dirty="0"/>
        </a:p>
      </dgm:t>
    </dgm:pt>
    <dgm:pt modelId="{309B5847-9DB3-4650-81B2-24C378F2AC6E}" type="parTrans" cxnId="{D52C87C3-C7D0-4E05-8C83-1B4A26E5E493}">
      <dgm:prSet/>
      <dgm:spPr/>
      <dgm:t>
        <a:bodyPr/>
        <a:lstStyle/>
        <a:p>
          <a:endParaRPr lang="en-ZA"/>
        </a:p>
      </dgm:t>
    </dgm:pt>
    <dgm:pt modelId="{EA4F135B-FFBC-4F23-8829-A3377478BD76}" type="sibTrans" cxnId="{D52C87C3-C7D0-4E05-8C83-1B4A26E5E493}">
      <dgm:prSet/>
      <dgm:spPr/>
      <dgm:t>
        <a:bodyPr/>
        <a:lstStyle/>
        <a:p>
          <a:endParaRPr lang="en-ZA"/>
        </a:p>
      </dgm:t>
    </dgm:pt>
    <dgm:pt modelId="{24370A6D-46D6-4987-8F89-6546DB90B041}">
      <dgm:prSet custT="1"/>
      <dgm:spPr/>
      <dgm:t>
        <a:bodyPr/>
        <a:lstStyle/>
        <a:p>
          <a:r>
            <a:rPr lang="en-ZA" sz="1200" dirty="0" smtClean="0"/>
            <a:t>Impact Monitoring and Evaluation</a:t>
          </a:r>
          <a:endParaRPr lang="en-ZA" sz="1200" dirty="0"/>
        </a:p>
      </dgm:t>
    </dgm:pt>
    <dgm:pt modelId="{912E58D3-D65E-4F79-A8A8-45503E8A8969}" type="parTrans" cxnId="{D397A5F6-5E4F-4C98-A628-64877E3E7820}">
      <dgm:prSet/>
      <dgm:spPr/>
      <dgm:t>
        <a:bodyPr/>
        <a:lstStyle/>
        <a:p>
          <a:endParaRPr lang="en-ZA"/>
        </a:p>
      </dgm:t>
    </dgm:pt>
    <dgm:pt modelId="{726BE87D-5A88-444F-AB62-09D67CF01B11}" type="sibTrans" cxnId="{D397A5F6-5E4F-4C98-A628-64877E3E7820}">
      <dgm:prSet/>
      <dgm:spPr/>
      <dgm:t>
        <a:bodyPr/>
        <a:lstStyle/>
        <a:p>
          <a:endParaRPr lang="en-ZA"/>
        </a:p>
      </dgm:t>
    </dgm:pt>
    <dgm:pt modelId="{791AC14A-CBE7-4CEA-BDB6-01D389731227}" type="pres">
      <dgm:prSet presAssocID="{5F1D372F-7BE7-4CF4-9E1D-150E6C75477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CE8BC8C9-E078-492B-B402-1802A4814D2E}" type="pres">
      <dgm:prSet presAssocID="{9597CCDE-3991-4AAC-918A-0B247BCB7135}" presName="centerShape" presStyleLbl="node0" presStyleIdx="0" presStyleCnt="1"/>
      <dgm:spPr/>
      <dgm:t>
        <a:bodyPr/>
        <a:lstStyle/>
        <a:p>
          <a:endParaRPr lang="en-ZA"/>
        </a:p>
      </dgm:t>
    </dgm:pt>
    <dgm:pt modelId="{EB611961-92BB-487B-8548-FC3A16D05784}" type="pres">
      <dgm:prSet presAssocID="{7E7CE314-4F07-4439-8DD5-71261221FFD6}" presName="node" presStyleLbl="node1" presStyleIdx="0" presStyleCnt="5" custScaleX="11476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8D4F80D-A349-43DD-ACB6-9F9EC56B9B34}" type="pres">
      <dgm:prSet presAssocID="{7E7CE314-4F07-4439-8DD5-71261221FFD6}" presName="dummy" presStyleCnt="0"/>
      <dgm:spPr/>
    </dgm:pt>
    <dgm:pt modelId="{975D98F5-61B6-48FE-9743-0828D443DDDE}" type="pres">
      <dgm:prSet presAssocID="{5CE047CE-7B00-4B77-A904-032EC7D1EBE9}" presName="sibTrans" presStyleLbl="sibTrans2D1" presStyleIdx="0" presStyleCnt="5"/>
      <dgm:spPr/>
      <dgm:t>
        <a:bodyPr/>
        <a:lstStyle/>
        <a:p>
          <a:endParaRPr lang="en-ZA"/>
        </a:p>
      </dgm:t>
    </dgm:pt>
    <dgm:pt modelId="{0FBCCDCE-9600-4FEC-A55B-B8D87E1813FF}" type="pres">
      <dgm:prSet presAssocID="{326A1C8A-F952-40B2-AB32-EB88A4B7AB1C}" presName="node" presStyleLbl="node1" presStyleIdx="1" presStyleCnt="5" custScaleX="10918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FBECCF3-7BA4-42C2-9965-CAC370894558}" type="pres">
      <dgm:prSet presAssocID="{326A1C8A-F952-40B2-AB32-EB88A4B7AB1C}" presName="dummy" presStyleCnt="0"/>
      <dgm:spPr/>
    </dgm:pt>
    <dgm:pt modelId="{F66FB2E1-5B87-46F5-B82B-57EF0E41FD38}" type="pres">
      <dgm:prSet presAssocID="{1CEBBF3E-55AE-4ED0-BB51-8D0DECBB87F3}" presName="sibTrans" presStyleLbl="sibTrans2D1" presStyleIdx="1" presStyleCnt="5"/>
      <dgm:spPr/>
      <dgm:t>
        <a:bodyPr/>
        <a:lstStyle/>
        <a:p>
          <a:endParaRPr lang="en-ZA"/>
        </a:p>
      </dgm:t>
    </dgm:pt>
    <dgm:pt modelId="{AB228115-4D8E-4A4B-AFFD-595926E51EB2}" type="pres">
      <dgm:prSet presAssocID="{24370A6D-46D6-4987-8F89-6546DB90B041}" presName="node" presStyleLbl="node1" presStyleIdx="2" presStyleCnt="5" custScaleX="11942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2EB53A1-0FC8-40B1-BAAF-858E3F9E8469}" type="pres">
      <dgm:prSet presAssocID="{24370A6D-46D6-4987-8F89-6546DB90B041}" presName="dummy" presStyleCnt="0"/>
      <dgm:spPr/>
    </dgm:pt>
    <dgm:pt modelId="{9FEA9C7A-3D52-4C1C-924C-37374A6F4131}" type="pres">
      <dgm:prSet presAssocID="{726BE87D-5A88-444F-AB62-09D67CF01B11}" presName="sibTrans" presStyleLbl="sibTrans2D1" presStyleIdx="2" presStyleCnt="5"/>
      <dgm:spPr/>
      <dgm:t>
        <a:bodyPr/>
        <a:lstStyle/>
        <a:p>
          <a:endParaRPr lang="en-ZA"/>
        </a:p>
      </dgm:t>
    </dgm:pt>
    <dgm:pt modelId="{371F88BC-19BB-44E6-B618-6329902091F2}" type="pres">
      <dgm:prSet presAssocID="{91C84132-0BFC-40D9-98C5-2D59352F2517}" presName="node" presStyleLbl="node1" presStyleIdx="3" presStyleCnt="5" custScaleX="136243" custScaleY="10529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BBA2ADA-D19C-4506-B285-6314F6F86268}" type="pres">
      <dgm:prSet presAssocID="{91C84132-0BFC-40D9-98C5-2D59352F2517}" presName="dummy" presStyleCnt="0"/>
      <dgm:spPr/>
    </dgm:pt>
    <dgm:pt modelId="{227D415E-6594-47EC-8A2B-9E01F6F2D044}" type="pres">
      <dgm:prSet presAssocID="{709A20BD-9BDD-4192-8462-ECC1A403AE7D}" presName="sibTrans" presStyleLbl="sibTrans2D1" presStyleIdx="3" presStyleCnt="5"/>
      <dgm:spPr/>
      <dgm:t>
        <a:bodyPr/>
        <a:lstStyle/>
        <a:p>
          <a:endParaRPr lang="en-ZA"/>
        </a:p>
      </dgm:t>
    </dgm:pt>
    <dgm:pt modelId="{760E6A8A-3A46-49A8-8F1F-F802FF4B4EAA}" type="pres">
      <dgm:prSet presAssocID="{42EBCFC6-DDEF-4685-9AA5-CF49B30425C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0466D28-2134-4C37-8471-DB9ECCC85124}" type="pres">
      <dgm:prSet presAssocID="{42EBCFC6-DDEF-4685-9AA5-CF49B30425C9}" presName="dummy" presStyleCnt="0"/>
      <dgm:spPr/>
    </dgm:pt>
    <dgm:pt modelId="{93B137B5-5F21-4FB0-9988-591B23ACCB4B}" type="pres">
      <dgm:prSet presAssocID="{EA4F135B-FFBC-4F23-8829-A3377478BD76}" presName="sibTrans" presStyleLbl="sibTrans2D1" presStyleIdx="4" presStyleCnt="5"/>
      <dgm:spPr/>
      <dgm:t>
        <a:bodyPr/>
        <a:lstStyle/>
        <a:p>
          <a:endParaRPr lang="en-ZA"/>
        </a:p>
      </dgm:t>
    </dgm:pt>
  </dgm:ptLst>
  <dgm:cxnLst>
    <dgm:cxn modelId="{DFE1D08E-22D8-4CCD-A1C0-B139B0E9058B}" type="presOf" srcId="{91C84132-0BFC-40D9-98C5-2D59352F2517}" destId="{371F88BC-19BB-44E6-B618-6329902091F2}" srcOrd="0" destOrd="0" presId="urn:microsoft.com/office/officeart/2005/8/layout/radial6"/>
    <dgm:cxn modelId="{E41542C2-A121-4D56-A22D-0BA89ED5E022}" type="presOf" srcId="{24370A6D-46D6-4987-8F89-6546DB90B041}" destId="{AB228115-4D8E-4A4B-AFFD-595926E51EB2}" srcOrd="0" destOrd="0" presId="urn:microsoft.com/office/officeart/2005/8/layout/radial6"/>
    <dgm:cxn modelId="{D52C87C3-C7D0-4E05-8C83-1B4A26E5E493}" srcId="{9597CCDE-3991-4AAC-918A-0B247BCB7135}" destId="{42EBCFC6-DDEF-4685-9AA5-CF49B30425C9}" srcOrd="4" destOrd="0" parTransId="{309B5847-9DB3-4650-81B2-24C378F2AC6E}" sibTransId="{EA4F135B-FFBC-4F23-8829-A3377478BD76}"/>
    <dgm:cxn modelId="{1C5D1774-91F9-4728-8FDC-29C0D96D5FC7}" type="presOf" srcId="{709A20BD-9BDD-4192-8462-ECC1A403AE7D}" destId="{227D415E-6594-47EC-8A2B-9E01F6F2D044}" srcOrd="0" destOrd="0" presId="urn:microsoft.com/office/officeart/2005/8/layout/radial6"/>
    <dgm:cxn modelId="{351D10F5-A643-4C7A-A67C-5A5DA0304A22}" type="presOf" srcId="{EA4F135B-FFBC-4F23-8829-A3377478BD76}" destId="{93B137B5-5F21-4FB0-9988-591B23ACCB4B}" srcOrd="0" destOrd="0" presId="urn:microsoft.com/office/officeart/2005/8/layout/radial6"/>
    <dgm:cxn modelId="{5F68EAB8-6D3B-4D43-BDE3-77A7A09BF952}" srcId="{9597CCDE-3991-4AAC-918A-0B247BCB7135}" destId="{91C84132-0BFC-40D9-98C5-2D59352F2517}" srcOrd="3" destOrd="0" parTransId="{000BB6FA-6548-4911-84F8-F720D31357D9}" sibTransId="{709A20BD-9BDD-4192-8462-ECC1A403AE7D}"/>
    <dgm:cxn modelId="{F28B14A9-F10F-43D2-8DE8-F0A087762E22}" type="presOf" srcId="{1CEBBF3E-55AE-4ED0-BB51-8D0DECBB87F3}" destId="{F66FB2E1-5B87-46F5-B82B-57EF0E41FD38}" srcOrd="0" destOrd="0" presId="urn:microsoft.com/office/officeart/2005/8/layout/radial6"/>
    <dgm:cxn modelId="{C9393E26-0B30-47ED-AA7C-200050A8A595}" srcId="{9597CCDE-3991-4AAC-918A-0B247BCB7135}" destId="{7E7CE314-4F07-4439-8DD5-71261221FFD6}" srcOrd="0" destOrd="0" parTransId="{CC0C27EC-C4E6-4155-93C4-DA8492CB51B9}" sibTransId="{5CE047CE-7B00-4B77-A904-032EC7D1EBE9}"/>
    <dgm:cxn modelId="{4165D7B5-C2B2-457A-8098-DF23C3D52E09}" srcId="{5F1D372F-7BE7-4CF4-9E1D-150E6C754775}" destId="{9597CCDE-3991-4AAC-918A-0B247BCB7135}" srcOrd="0" destOrd="0" parTransId="{02A8DF50-C86C-423E-B2F5-5C261C339C9F}" sibTransId="{43237BF3-DD73-4D0D-B7D2-44431C916F18}"/>
    <dgm:cxn modelId="{2BFC89C3-5839-4CAD-B69D-A4CBF313BEEF}" type="presOf" srcId="{5F1D372F-7BE7-4CF4-9E1D-150E6C754775}" destId="{791AC14A-CBE7-4CEA-BDB6-01D389731227}" srcOrd="0" destOrd="0" presId="urn:microsoft.com/office/officeart/2005/8/layout/radial6"/>
    <dgm:cxn modelId="{434F45CD-057C-4B5D-9588-B6CA1A40B51C}" type="presOf" srcId="{726BE87D-5A88-444F-AB62-09D67CF01B11}" destId="{9FEA9C7A-3D52-4C1C-924C-37374A6F4131}" srcOrd="0" destOrd="0" presId="urn:microsoft.com/office/officeart/2005/8/layout/radial6"/>
    <dgm:cxn modelId="{7EF1A634-7E6E-44FB-AFA9-964ECEA58117}" type="presOf" srcId="{326A1C8A-F952-40B2-AB32-EB88A4B7AB1C}" destId="{0FBCCDCE-9600-4FEC-A55B-B8D87E1813FF}" srcOrd="0" destOrd="0" presId="urn:microsoft.com/office/officeart/2005/8/layout/radial6"/>
    <dgm:cxn modelId="{1B696A87-ABC2-43DB-8C9B-7891CCA2ED55}" type="presOf" srcId="{7E7CE314-4F07-4439-8DD5-71261221FFD6}" destId="{EB611961-92BB-487B-8548-FC3A16D05784}" srcOrd="0" destOrd="0" presId="urn:microsoft.com/office/officeart/2005/8/layout/radial6"/>
    <dgm:cxn modelId="{AF2B33FF-ABA5-44D9-BC71-6F0D075B0C0B}" type="presOf" srcId="{5CE047CE-7B00-4B77-A904-032EC7D1EBE9}" destId="{975D98F5-61B6-48FE-9743-0828D443DDDE}" srcOrd="0" destOrd="0" presId="urn:microsoft.com/office/officeart/2005/8/layout/radial6"/>
    <dgm:cxn modelId="{C4643635-A562-46C8-88B6-224917F6FAF9}" type="presOf" srcId="{9597CCDE-3991-4AAC-918A-0B247BCB7135}" destId="{CE8BC8C9-E078-492B-B402-1802A4814D2E}" srcOrd="0" destOrd="0" presId="urn:microsoft.com/office/officeart/2005/8/layout/radial6"/>
    <dgm:cxn modelId="{D9A5D3AF-E518-460C-B662-4346CCAEA0FA}" type="presOf" srcId="{42EBCFC6-DDEF-4685-9AA5-CF49B30425C9}" destId="{760E6A8A-3A46-49A8-8F1F-F802FF4B4EAA}" srcOrd="0" destOrd="0" presId="urn:microsoft.com/office/officeart/2005/8/layout/radial6"/>
    <dgm:cxn modelId="{D397A5F6-5E4F-4C98-A628-64877E3E7820}" srcId="{9597CCDE-3991-4AAC-918A-0B247BCB7135}" destId="{24370A6D-46D6-4987-8F89-6546DB90B041}" srcOrd="2" destOrd="0" parTransId="{912E58D3-D65E-4F79-A8A8-45503E8A8969}" sibTransId="{726BE87D-5A88-444F-AB62-09D67CF01B11}"/>
    <dgm:cxn modelId="{D12F0072-6F0A-4C65-A580-467F3E71B052}" srcId="{9597CCDE-3991-4AAC-918A-0B247BCB7135}" destId="{326A1C8A-F952-40B2-AB32-EB88A4B7AB1C}" srcOrd="1" destOrd="0" parTransId="{09933242-86EA-44F3-9066-15A9DF1F6E4E}" sibTransId="{1CEBBF3E-55AE-4ED0-BB51-8D0DECBB87F3}"/>
    <dgm:cxn modelId="{B277CFFF-66A3-4BF9-8995-8668C4F21C1D}" type="presParOf" srcId="{791AC14A-CBE7-4CEA-BDB6-01D389731227}" destId="{CE8BC8C9-E078-492B-B402-1802A4814D2E}" srcOrd="0" destOrd="0" presId="urn:microsoft.com/office/officeart/2005/8/layout/radial6"/>
    <dgm:cxn modelId="{D157CCF4-E46F-4E27-AB5C-0AC801B863E9}" type="presParOf" srcId="{791AC14A-CBE7-4CEA-BDB6-01D389731227}" destId="{EB611961-92BB-487B-8548-FC3A16D05784}" srcOrd="1" destOrd="0" presId="urn:microsoft.com/office/officeart/2005/8/layout/radial6"/>
    <dgm:cxn modelId="{1D1DB85F-C472-494B-9DFF-6F878FD9B9BB}" type="presParOf" srcId="{791AC14A-CBE7-4CEA-BDB6-01D389731227}" destId="{B8D4F80D-A349-43DD-ACB6-9F9EC56B9B34}" srcOrd="2" destOrd="0" presId="urn:microsoft.com/office/officeart/2005/8/layout/radial6"/>
    <dgm:cxn modelId="{EBB6887E-8E96-4418-8EF0-082388ECCCA7}" type="presParOf" srcId="{791AC14A-CBE7-4CEA-BDB6-01D389731227}" destId="{975D98F5-61B6-48FE-9743-0828D443DDDE}" srcOrd="3" destOrd="0" presId="urn:microsoft.com/office/officeart/2005/8/layout/radial6"/>
    <dgm:cxn modelId="{D1958F0A-254C-4BEC-94E2-BBDC581A32B2}" type="presParOf" srcId="{791AC14A-CBE7-4CEA-BDB6-01D389731227}" destId="{0FBCCDCE-9600-4FEC-A55B-B8D87E1813FF}" srcOrd="4" destOrd="0" presId="urn:microsoft.com/office/officeart/2005/8/layout/radial6"/>
    <dgm:cxn modelId="{0E5B5A2B-12C2-466D-9FB4-3117EB44D0F0}" type="presParOf" srcId="{791AC14A-CBE7-4CEA-BDB6-01D389731227}" destId="{2FBECCF3-7BA4-42C2-9965-CAC370894558}" srcOrd="5" destOrd="0" presId="urn:microsoft.com/office/officeart/2005/8/layout/radial6"/>
    <dgm:cxn modelId="{79D223C8-5C4B-4784-904D-5BFE8BD30854}" type="presParOf" srcId="{791AC14A-CBE7-4CEA-BDB6-01D389731227}" destId="{F66FB2E1-5B87-46F5-B82B-57EF0E41FD38}" srcOrd="6" destOrd="0" presId="urn:microsoft.com/office/officeart/2005/8/layout/radial6"/>
    <dgm:cxn modelId="{C08FFF3A-066A-4BD6-9F58-F563E44E4BAC}" type="presParOf" srcId="{791AC14A-CBE7-4CEA-BDB6-01D389731227}" destId="{AB228115-4D8E-4A4B-AFFD-595926E51EB2}" srcOrd="7" destOrd="0" presId="urn:microsoft.com/office/officeart/2005/8/layout/radial6"/>
    <dgm:cxn modelId="{C807915A-11C5-44F7-A5E3-1EF518358433}" type="presParOf" srcId="{791AC14A-CBE7-4CEA-BDB6-01D389731227}" destId="{A2EB53A1-0FC8-40B1-BAAF-858E3F9E8469}" srcOrd="8" destOrd="0" presId="urn:microsoft.com/office/officeart/2005/8/layout/radial6"/>
    <dgm:cxn modelId="{7357C4D5-3B92-4389-BC03-6E46117C50A6}" type="presParOf" srcId="{791AC14A-CBE7-4CEA-BDB6-01D389731227}" destId="{9FEA9C7A-3D52-4C1C-924C-37374A6F4131}" srcOrd="9" destOrd="0" presId="urn:microsoft.com/office/officeart/2005/8/layout/radial6"/>
    <dgm:cxn modelId="{C563E8AB-6101-489D-A66B-E0081FBD30B0}" type="presParOf" srcId="{791AC14A-CBE7-4CEA-BDB6-01D389731227}" destId="{371F88BC-19BB-44E6-B618-6329902091F2}" srcOrd="10" destOrd="0" presId="urn:microsoft.com/office/officeart/2005/8/layout/radial6"/>
    <dgm:cxn modelId="{DE5C48DA-D6DA-45F5-B08E-71224215CD33}" type="presParOf" srcId="{791AC14A-CBE7-4CEA-BDB6-01D389731227}" destId="{DBBA2ADA-D19C-4506-B285-6314F6F86268}" srcOrd="11" destOrd="0" presId="urn:microsoft.com/office/officeart/2005/8/layout/radial6"/>
    <dgm:cxn modelId="{3C18B9E0-F9D1-4312-A7CC-1B6DB61FEEF9}" type="presParOf" srcId="{791AC14A-CBE7-4CEA-BDB6-01D389731227}" destId="{227D415E-6594-47EC-8A2B-9E01F6F2D044}" srcOrd="12" destOrd="0" presId="urn:microsoft.com/office/officeart/2005/8/layout/radial6"/>
    <dgm:cxn modelId="{1E299E0B-B48B-41CC-8F96-F103CF0F5B07}" type="presParOf" srcId="{791AC14A-CBE7-4CEA-BDB6-01D389731227}" destId="{760E6A8A-3A46-49A8-8F1F-F802FF4B4EAA}" srcOrd="13" destOrd="0" presId="urn:microsoft.com/office/officeart/2005/8/layout/radial6"/>
    <dgm:cxn modelId="{57569537-6E6A-4F66-9077-49DA8DAD10F2}" type="presParOf" srcId="{791AC14A-CBE7-4CEA-BDB6-01D389731227}" destId="{E0466D28-2134-4C37-8471-DB9ECCC85124}" srcOrd="14" destOrd="0" presId="urn:microsoft.com/office/officeart/2005/8/layout/radial6"/>
    <dgm:cxn modelId="{B05F47CE-351A-4294-AFAC-CB69B674F6D6}" type="presParOf" srcId="{791AC14A-CBE7-4CEA-BDB6-01D389731227}" destId="{93B137B5-5F21-4FB0-9988-591B23ACCB4B}" srcOrd="15" destOrd="0" presId="urn:microsoft.com/office/officeart/2005/8/layout/radial6"/>
  </dgm:cxnLst>
  <dgm:bg>
    <a:noFill/>
    <a:effectLst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7B51B1-AD48-4265-AD6D-2E035CD01AA6}" type="doc">
      <dgm:prSet loTypeId="urn:microsoft.com/office/officeart/2008/layout/RadialCluster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ZA"/>
        </a:p>
      </dgm:t>
    </dgm:pt>
    <dgm:pt modelId="{98ACA2F4-3DA3-47F7-8FE4-ACCBC0C5DEB6}">
      <dgm:prSet phldrT="[Text]" custT="1"/>
      <dgm:spPr/>
      <dgm:t>
        <a:bodyPr/>
        <a:lstStyle/>
        <a:p>
          <a:r>
            <a:rPr lang="en-ZA" sz="1600" dirty="0" smtClean="0"/>
            <a:t>Influencing policy, legislation, service delivery and awareness</a:t>
          </a:r>
          <a:endParaRPr lang="en-ZA" sz="1600" dirty="0"/>
        </a:p>
      </dgm:t>
    </dgm:pt>
    <dgm:pt modelId="{82AA4B9D-A6FD-41CF-9267-8EFE0E63154D}" type="parTrans" cxnId="{1E758025-AF56-4610-8180-682E064E46B9}">
      <dgm:prSet/>
      <dgm:spPr/>
      <dgm:t>
        <a:bodyPr/>
        <a:lstStyle/>
        <a:p>
          <a:endParaRPr lang="en-ZA"/>
        </a:p>
      </dgm:t>
    </dgm:pt>
    <dgm:pt modelId="{25F6EB5F-83E8-4381-B293-860FAD4EB35B}" type="sibTrans" cxnId="{1E758025-AF56-4610-8180-682E064E46B9}">
      <dgm:prSet/>
      <dgm:spPr/>
      <dgm:t>
        <a:bodyPr/>
        <a:lstStyle/>
        <a:p>
          <a:endParaRPr lang="en-ZA"/>
        </a:p>
      </dgm:t>
    </dgm:pt>
    <dgm:pt modelId="{53DE8C16-24D6-468E-B1FD-491594F29FF7}">
      <dgm:prSet phldrT="[Text]" custT="1"/>
      <dgm:spPr/>
      <dgm:t>
        <a:bodyPr/>
        <a:lstStyle/>
        <a:p>
          <a:r>
            <a:rPr lang="en-ZA" sz="1400" dirty="0" smtClean="0"/>
            <a:t>Community Empowerment and Awareness</a:t>
          </a:r>
          <a:endParaRPr lang="en-ZA" sz="1400" dirty="0"/>
        </a:p>
      </dgm:t>
    </dgm:pt>
    <dgm:pt modelId="{194A83A9-ADB5-4E9D-9109-30162D2C87E6}" type="parTrans" cxnId="{4C6ED7D7-7BF3-4DC1-8E1A-3649D0FC618C}">
      <dgm:prSet/>
      <dgm:spPr/>
      <dgm:t>
        <a:bodyPr/>
        <a:lstStyle/>
        <a:p>
          <a:endParaRPr lang="en-ZA"/>
        </a:p>
      </dgm:t>
    </dgm:pt>
    <dgm:pt modelId="{D479D6A0-5821-4D59-AA80-C49AD4AD4CC1}" type="sibTrans" cxnId="{4C6ED7D7-7BF3-4DC1-8E1A-3649D0FC618C}">
      <dgm:prSet/>
      <dgm:spPr/>
      <dgm:t>
        <a:bodyPr/>
        <a:lstStyle/>
        <a:p>
          <a:endParaRPr lang="en-ZA"/>
        </a:p>
      </dgm:t>
    </dgm:pt>
    <dgm:pt modelId="{435809F2-E9EA-4E0F-A920-1CC1ED112DD0}">
      <dgm:prSet phldrT="[Text]" custT="1"/>
      <dgm:spPr/>
      <dgm:t>
        <a:bodyPr/>
        <a:lstStyle/>
        <a:p>
          <a:r>
            <a:rPr lang="en-ZA" sz="1400" dirty="0" smtClean="0"/>
            <a:t>Strategic Stakeholder Interventions and Engagements</a:t>
          </a:r>
          <a:endParaRPr lang="en-ZA" sz="1400" dirty="0"/>
        </a:p>
      </dgm:t>
    </dgm:pt>
    <dgm:pt modelId="{C0B58A28-0BBD-4394-A5A0-9C169F71B82D}" type="parTrans" cxnId="{3078AAB5-DEF9-4688-8732-74B20043F906}">
      <dgm:prSet/>
      <dgm:spPr/>
      <dgm:t>
        <a:bodyPr/>
        <a:lstStyle/>
        <a:p>
          <a:endParaRPr lang="en-ZA"/>
        </a:p>
      </dgm:t>
    </dgm:pt>
    <dgm:pt modelId="{09F6B320-FEAD-46B7-9568-2A025AE69AF1}" type="sibTrans" cxnId="{3078AAB5-DEF9-4688-8732-74B20043F906}">
      <dgm:prSet/>
      <dgm:spPr/>
      <dgm:t>
        <a:bodyPr/>
        <a:lstStyle/>
        <a:p>
          <a:endParaRPr lang="en-ZA"/>
        </a:p>
      </dgm:t>
    </dgm:pt>
    <dgm:pt modelId="{25FD3661-1D05-4F55-9D25-7C9F2DCC9C55}">
      <dgm:prSet custT="1"/>
      <dgm:spPr/>
      <dgm:t>
        <a:bodyPr/>
        <a:lstStyle/>
        <a:p>
          <a:r>
            <a:rPr lang="en-ZA" sz="1400" dirty="0" smtClean="0"/>
            <a:t>Conferences, Dialogues and Workshops </a:t>
          </a:r>
          <a:endParaRPr lang="en-ZA" sz="1400" dirty="0"/>
        </a:p>
      </dgm:t>
    </dgm:pt>
    <dgm:pt modelId="{3E43B2D0-3EAB-44A8-A239-99F7105EE473}" type="parTrans" cxnId="{86F2907E-F1AC-4060-B475-CF3D39B9E2A7}">
      <dgm:prSet/>
      <dgm:spPr/>
      <dgm:t>
        <a:bodyPr/>
        <a:lstStyle/>
        <a:p>
          <a:endParaRPr lang="en-ZA"/>
        </a:p>
      </dgm:t>
    </dgm:pt>
    <dgm:pt modelId="{1C5CCD16-8333-4DCF-9C77-D8D8D3DCF780}" type="sibTrans" cxnId="{86F2907E-F1AC-4060-B475-CF3D39B9E2A7}">
      <dgm:prSet/>
      <dgm:spPr/>
      <dgm:t>
        <a:bodyPr/>
        <a:lstStyle/>
        <a:p>
          <a:endParaRPr lang="en-ZA"/>
        </a:p>
      </dgm:t>
    </dgm:pt>
    <dgm:pt modelId="{50830A16-6A6A-481F-A2AC-BE586359FA9C}">
      <dgm:prSet custT="1"/>
      <dgm:spPr/>
      <dgm:t>
        <a:bodyPr/>
        <a:lstStyle/>
        <a:p>
          <a:r>
            <a:rPr lang="en-ZA" sz="1400" dirty="0" smtClean="0"/>
            <a:t>Media and communications liaison</a:t>
          </a:r>
          <a:endParaRPr lang="en-ZA" sz="1400" dirty="0"/>
        </a:p>
      </dgm:t>
    </dgm:pt>
    <dgm:pt modelId="{8C7E0F8F-FA0D-4027-810F-09CAE321B75F}" type="parTrans" cxnId="{E999BCD8-0F24-4363-BB1D-2CF931AE11BA}">
      <dgm:prSet/>
      <dgm:spPr/>
      <dgm:t>
        <a:bodyPr/>
        <a:lstStyle/>
        <a:p>
          <a:endParaRPr lang="en-ZA"/>
        </a:p>
      </dgm:t>
    </dgm:pt>
    <dgm:pt modelId="{59CA55D0-EB1F-4AED-B5E6-8704CF5C2BF0}" type="sibTrans" cxnId="{E999BCD8-0F24-4363-BB1D-2CF931AE11BA}">
      <dgm:prSet/>
      <dgm:spPr/>
      <dgm:t>
        <a:bodyPr/>
        <a:lstStyle/>
        <a:p>
          <a:endParaRPr lang="en-ZA"/>
        </a:p>
      </dgm:t>
    </dgm:pt>
    <dgm:pt modelId="{0DAD4B7A-1A50-46A6-99F7-58BB6E7E1828}" type="pres">
      <dgm:prSet presAssocID="{E77B51B1-AD48-4265-AD6D-2E035CD01AA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ZA"/>
        </a:p>
      </dgm:t>
    </dgm:pt>
    <dgm:pt modelId="{A75DCB45-CD7B-45ED-9304-3982A28689CF}" type="pres">
      <dgm:prSet presAssocID="{98ACA2F4-3DA3-47F7-8FE4-ACCBC0C5DEB6}" presName="singleCycle" presStyleCnt="0"/>
      <dgm:spPr/>
    </dgm:pt>
    <dgm:pt modelId="{57AE6911-6C96-48BA-A550-86BBD9218B38}" type="pres">
      <dgm:prSet presAssocID="{98ACA2F4-3DA3-47F7-8FE4-ACCBC0C5DEB6}" presName="singleCenter" presStyleLbl="node1" presStyleIdx="0" presStyleCnt="5" custScaleX="147710" custLinFactNeighborX="819" custLinFactNeighborY="-10089">
        <dgm:presLayoutVars>
          <dgm:chMax val="7"/>
          <dgm:chPref val="7"/>
        </dgm:presLayoutVars>
      </dgm:prSet>
      <dgm:spPr/>
      <dgm:t>
        <a:bodyPr/>
        <a:lstStyle/>
        <a:p>
          <a:endParaRPr lang="en-ZA"/>
        </a:p>
      </dgm:t>
    </dgm:pt>
    <dgm:pt modelId="{EE0B7C02-2D48-4815-BC30-1D2C07C224FE}" type="pres">
      <dgm:prSet presAssocID="{3E43B2D0-3EAB-44A8-A239-99F7105EE473}" presName="Name56" presStyleLbl="parChTrans1D2" presStyleIdx="0" presStyleCnt="4"/>
      <dgm:spPr/>
      <dgm:t>
        <a:bodyPr/>
        <a:lstStyle/>
        <a:p>
          <a:endParaRPr lang="en-ZA"/>
        </a:p>
      </dgm:t>
    </dgm:pt>
    <dgm:pt modelId="{90C217C8-099A-4918-8975-2ECCA493AEA4}" type="pres">
      <dgm:prSet presAssocID="{25FD3661-1D05-4F55-9D25-7C9F2DCC9C55}" presName="text0" presStyleLbl="node1" presStyleIdx="1" presStyleCnt="5" custScaleX="18473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EB50CDD-9780-4678-9237-EB3E8727A6AB}" type="pres">
      <dgm:prSet presAssocID="{8C7E0F8F-FA0D-4027-810F-09CAE321B75F}" presName="Name56" presStyleLbl="parChTrans1D2" presStyleIdx="1" presStyleCnt="4"/>
      <dgm:spPr/>
      <dgm:t>
        <a:bodyPr/>
        <a:lstStyle/>
        <a:p>
          <a:endParaRPr lang="en-ZA"/>
        </a:p>
      </dgm:t>
    </dgm:pt>
    <dgm:pt modelId="{9CD9E621-C416-45DE-AA59-BBB3C1FB59DD}" type="pres">
      <dgm:prSet presAssocID="{50830A16-6A6A-481F-A2AC-BE586359FA9C}" presName="text0" presStyleLbl="node1" presStyleIdx="2" presStyleCnt="5" custScaleX="223191" custRadScaleRad="146524" custRadScaleInc="1337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E837BA7-870B-4E91-8C63-2BC92B649E00}" type="pres">
      <dgm:prSet presAssocID="{194A83A9-ADB5-4E9D-9109-30162D2C87E6}" presName="Name56" presStyleLbl="parChTrans1D2" presStyleIdx="2" presStyleCnt="4"/>
      <dgm:spPr/>
      <dgm:t>
        <a:bodyPr/>
        <a:lstStyle/>
        <a:p>
          <a:endParaRPr lang="en-ZA"/>
        </a:p>
      </dgm:t>
    </dgm:pt>
    <dgm:pt modelId="{5A00D8DF-A612-4AC3-9DFA-8A6D0EAF6F4A}" type="pres">
      <dgm:prSet presAssocID="{53DE8C16-24D6-468E-B1FD-491594F29FF7}" presName="text0" presStyleLbl="node1" presStyleIdx="3" presStyleCnt="5" custScaleX="225019" custRadScaleRad="95243" custRadScaleInc="46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7026F68-0433-4E1A-AEA4-28A7B335136A}" type="pres">
      <dgm:prSet presAssocID="{C0B58A28-0BBD-4394-A5A0-9C169F71B82D}" presName="Name56" presStyleLbl="parChTrans1D2" presStyleIdx="3" presStyleCnt="4"/>
      <dgm:spPr/>
      <dgm:t>
        <a:bodyPr/>
        <a:lstStyle/>
        <a:p>
          <a:endParaRPr lang="en-ZA"/>
        </a:p>
      </dgm:t>
    </dgm:pt>
    <dgm:pt modelId="{7D570D76-F95B-4A2F-BF6B-724A79413617}" type="pres">
      <dgm:prSet presAssocID="{435809F2-E9EA-4E0F-A920-1CC1ED112DD0}" presName="text0" presStyleLbl="node1" presStyleIdx="4" presStyleCnt="5" custScaleX="216822" custRadScaleRad="153954" custRadScaleInc="-1272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D3229990-B2B4-47E8-AEF2-9419F820B5B4}" type="presOf" srcId="{C0B58A28-0BBD-4394-A5A0-9C169F71B82D}" destId="{47026F68-0433-4E1A-AEA4-28A7B335136A}" srcOrd="0" destOrd="0" presId="urn:microsoft.com/office/officeart/2008/layout/RadialCluster"/>
    <dgm:cxn modelId="{16F291CA-18AF-4875-A5E8-1D467A031A28}" type="presOf" srcId="{53DE8C16-24D6-468E-B1FD-491594F29FF7}" destId="{5A00D8DF-A612-4AC3-9DFA-8A6D0EAF6F4A}" srcOrd="0" destOrd="0" presId="urn:microsoft.com/office/officeart/2008/layout/RadialCluster"/>
    <dgm:cxn modelId="{2948C0C2-E94E-416F-BBCF-6589498DA350}" type="presOf" srcId="{194A83A9-ADB5-4E9D-9109-30162D2C87E6}" destId="{5E837BA7-870B-4E91-8C63-2BC92B649E00}" srcOrd="0" destOrd="0" presId="urn:microsoft.com/office/officeart/2008/layout/RadialCluster"/>
    <dgm:cxn modelId="{1E758025-AF56-4610-8180-682E064E46B9}" srcId="{E77B51B1-AD48-4265-AD6D-2E035CD01AA6}" destId="{98ACA2F4-3DA3-47F7-8FE4-ACCBC0C5DEB6}" srcOrd="0" destOrd="0" parTransId="{82AA4B9D-A6FD-41CF-9267-8EFE0E63154D}" sibTransId="{25F6EB5F-83E8-4381-B293-860FAD4EB35B}"/>
    <dgm:cxn modelId="{E999BCD8-0F24-4363-BB1D-2CF931AE11BA}" srcId="{98ACA2F4-3DA3-47F7-8FE4-ACCBC0C5DEB6}" destId="{50830A16-6A6A-481F-A2AC-BE586359FA9C}" srcOrd="1" destOrd="0" parTransId="{8C7E0F8F-FA0D-4027-810F-09CAE321B75F}" sibTransId="{59CA55D0-EB1F-4AED-B5E6-8704CF5C2BF0}"/>
    <dgm:cxn modelId="{3078AAB5-DEF9-4688-8732-74B20043F906}" srcId="{98ACA2F4-3DA3-47F7-8FE4-ACCBC0C5DEB6}" destId="{435809F2-E9EA-4E0F-A920-1CC1ED112DD0}" srcOrd="3" destOrd="0" parTransId="{C0B58A28-0BBD-4394-A5A0-9C169F71B82D}" sibTransId="{09F6B320-FEAD-46B7-9568-2A025AE69AF1}"/>
    <dgm:cxn modelId="{8A2486F8-EA77-4EF4-AD54-5F0EC3DAAFBE}" type="presOf" srcId="{435809F2-E9EA-4E0F-A920-1CC1ED112DD0}" destId="{7D570D76-F95B-4A2F-BF6B-724A79413617}" srcOrd="0" destOrd="0" presId="urn:microsoft.com/office/officeart/2008/layout/RadialCluster"/>
    <dgm:cxn modelId="{BCC076A9-6C89-4992-BD15-08582B9B693A}" type="presOf" srcId="{50830A16-6A6A-481F-A2AC-BE586359FA9C}" destId="{9CD9E621-C416-45DE-AA59-BBB3C1FB59DD}" srcOrd="0" destOrd="0" presId="urn:microsoft.com/office/officeart/2008/layout/RadialCluster"/>
    <dgm:cxn modelId="{4C6ED7D7-7BF3-4DC1-8E1A-3649D0FC618C}" srcId="{98ACA2F4-3DA3-47F7-8FE4-ACCBC0C5DEB6}" destId="{53DE8C16-24D6-468E-B1FD-491594F29FF7}" srcOrd="2" destOrd="0" parTransId="{194A83A9-ADB5-4E9D-9109-30162D2C87E6}" sibTransId="{D479D6A0-5821-4D59-AA80-C49AD4AD4CC1}"/>
    <dgm:cxn modelId="{86F2907E-F1AC-4060-B475-CF3D39B9E2A7}" srcId="{98ACA2F4-3DA3-47F7-8FE4-ACCBC0C5DEB6}" destId="{25FD3661-1D05-4F55-9D25-7C9F2DCC9C55}" srcOrd="0" destOrd="0" parTransId="{3E43B2D0-3EAB-44A8-A239-99F7105EE473}" sibTransId="{1C5CCD16-8333-4DCF-9C77-D8D8D3DCF780}"/>
    <dgm:cxn modelId="{247D0571-E387-470F-B1CC-FA86BF1791F9}" type="presOf" srcId="{25FD3661-1D05-4F55-9D25-7C9F2DCC9C55}" destId="{90C217C8-099A-4918-8975-2ECCA493AEA4}" srcOrd="0" destOrd="0" presId="urn:microsoft.com/office/officeart/2008/layout/RadialCluster"/>
    <dgm:cxn modelId="{4B2DD97A-1B6E-40E1-838D-2E6346BEA367}" type="presOf" srcId="{3E43B2D0-3EAB-44A8-A239-99F7105EE473}" destId="{EE0B7C02-2D48-4815-BC30-1D2C07C224FE}" srcOrd="0" destOrd="0" presId="urn:microsoft.com/office/officeart/2008/layout/RadialCluster"/>
    <dgm:cxn modelId="{ECE3F259-095B-4BBE-A0EE-B1AF52AB4307}" type="presOf" srcId="{8C7E0F8F-FA0D-4027-810F-09CAE321B75F}" destId="{5EB50CDD-9780-4678-9237-EB3E8727A6AB}" srcOrd="0" destOrd="0" presId="urn:microsoft.com/office/officeart/2008/layout/RadialCluster"/>
    <dgm:cxn modelId="{0CF8D3A1-D0C9-408E-A2FD-525FA4B8D9A9}" type="presOf" srcId="{98ACA2F4-3DA3-47F7-8FE4-ACCBC0C5DEB6}" destId="{57AE6911-6C96-48BA-A550-86BBD9218B38}" srcOrd="0" destOrd="0" presId="urn:microsoft.com/office/officeart/2008/layout/RadialCluster"/>
    <dgm:cxn modelId="{AAC4DAB5-2C18-44F8-845B-1F37C08B3CCA}" type="presOf" srcId="{E77B51B1-AD48-4265-AD6D-2E035CD01AA6}" destId="{0DAD4B7A-1A50-46A6-99F7-58BB6E7E1828}" srcOrd="0" destOrd="0" presId="urn:microsoft.com/office/officeart/2008/layout/RadialCluster"/>
    <dgm:cxn modelId="{6F4F2631-8047-4B8C-8373-4F029932B58B}" type="presParOf" srcId="{0DAD4B7A-1A50-46A6-99F7-58BB6E7E1828}" destId="{A75DCB45-CD7B-45ED-9304-3982A28689CF}" srcOrd="0" destOrd="0" presId="urn:microsoft.com/office/officeart/2008/layout/RadialCluster"/>
    <dgm:cxn modelId="{09F92383-76C8-433C-9262-A5BF977ECB47}" type="presParOf" srcId="{A75DCB45-CD7B-45ED-9304-3982A28689CF}" destId="{57AE6911-6C96-48BA-A550-86BBD9218B38}" srcOrd="0" destOrd="0" presId="urn:microsoft.com/office/officeart/2008/layout/RadialCluster"/>
    <dgm:cxn modelId="{28FC7DFF-C4D1-4CD3-B7B0-5B786181588D}" type="presParOf" srcId="{A75DCB45-CD7B-45ED-9304-3982A28689CF}" destId="{EE0B7C02-2D48-4815-BC30-1D2C07C224FE}" srcOrd="1" destOrd="0" presId="urn:microsoft.com/office/officeart/2008/layout/RadialCluster"/>
    <dgm:cxn modelId="{3CACEF32-51B7-4A4C-B1C5-BAD69F52F7B0}" type="presParOf" srcId="{A75DCB45-CD7B-45ED-9304-3982A28689CF}" destId="{90C217C8-099A-4918-8975-2ECCA493AEA4}" srcOrd="2" destOrd="0" presId="urn:microsoft.com/office/officeart/2008/layout/RadialCluster"/>
    <dgm:cxn modelId="{D6548DC2-5692-469B-80F1-0652E6D9D525}" type="presParOf" srcId="{A75DCB45-CD7B-45ED-9304-3982A28689CF}" destId="{5EB50CDD-9780-4678-9237-EB3E8727A6AB}" srcOrd="3" destOrd="0" presId="urn:microsoft.com/office/officeart/2008/layout/RadialCluster"/>
    <dgm:cxn modelId="{AC8E1BE7-D42A-4847-A82B-A34B58BB3AB8}" type="presParOf" srcId="{A75DCB45-CD7B-45ED-9304-3982A28689CF}" destId="{9CD9E621-C416-45DE-AA59-BBB3C1FB59DD}" srcOrd="4" destOrd="0" presId="urn:microsoft.com/office/officeart/2008/layout/RadialCluster"/>
    <dgm:cxn modelId="{BA625479-366E-47DE-9749-E3A64C01160F}" type="presParOf" srcId="{A75DCB45-CD7B-45ED-9304-3982A28689CF}" destId="{5E837BA7-870B-4E91-8C63-2BC92B649E00}" srcOrd="5" destOrd="0" presId="urn:microsoft.com/office/officeart/2008/layout/RadialCluster"/>
    <dgm:cxn modelId="{E470D73B-75C5-4EE5-B6A7-2B0C497B178E}" type="presParOf" srcId="{A75DCB45-CD7B-45ED-9304-3982A28689CF}" destId="{5A00D8DF-A612-4AC3-9DFA-8A6D0EAF6F4A}" srcOrd="6" destOrd="0" presId="urn:microsoft.com/office/officeart/2008/layout/RadialCluster"/>
    <dgm:cxn modelId="{74A0D906-470F-45EB-9612-9F3807B6B2D0}" type="presParOf" srcId="{A75DCB45-CD7B-45ED-9304-3982A28689CF}" destId="{47026F68-0433-4E1A-AEA4-28A7B335136A}" srcOrd="7" destOrd="0" presId="urn:microsoft.com/office/officeart/2008/layout/RadialCluster"/>
    <dgm:cxn modelId="{1E6D1F9D-2E56-4F4C-BC4B-90A30F32550B}" type="presParOf" srcId="{A75DCB45-CD7B-45ED-9304-3982A28689CF}" destId="{7D570D76-F95B-4A2F-BF6B-724A79413617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88E82F-ED31-437E-8A44-E767E2B74C68}" type="doc">
      <dgm:prSet loTypeId="urn:microsoft.com/office/officeart/2005/8/layout/radial3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ZA"/>
        </a:p>
      </dgm:t>
    </dgm:pt>
    <dgm:pt modelId="{3F6C83B6-BA9E-4847-955C-68A7C8B54741}">
      <dgm:prSet phldrT="[Text]" custT="1"/>
      <dgm:spPr/>
      <dgm:t>
        <a:bodyPr/>
        <a:lstStyle/>
        <a:p>
          <a:r>
            <a:rPr lang="en-ZA" sz="1400" dirty="0" smtClean="0"/>
            <a:t>Appropriate redress</a:t>
          </a:r>
        </a:p>
        <a:p>
          <a:r>
            <a:rPr lang="en-ZA" sz="1400" dirty="0" smtClean="0"/>
            <a:t>secured where Human Rights have been violated</a:t>
          </a:r>
          <a:endParaRPr lang="en-ZA" sz="1400" dirty="0"/>
        </a:p>
      </dgm:t>
    </dgm:pt>
    <dgm:pt modelId="{EA87678F-E077-447D-ADB2-17C3C2307874}" type="parTrans" cxnId="{5F7F62EA-90E8-4378-ABB3-643BDA2DD722}">
      <dgm:prSet/>
      <dgm:spPr/>
      <dgm:t>
        <a:bodyPr/>
        <a:lstStyle/>
        <a:p>
          <a:endParaRPr lang="en-ZA"/>
        </a:p>
      </dgm:t>
    </dgm:pt>
    <dgm:pt modelId="{9F91C073-1CE7-42DF-8A68-6B515C31DAA5}" type="sibTrans" cxnId="{5F7F62EA-90E8-4378-ABB3-643BDA2DD722}">
      <dgm:prSet/>
      <dgm:spPr/>
      <dgm:t>
        <a:bodyPr/>
        <a:lstStyle/>
        <a:p>
          <a:endParaRPr lang="en-ZA"/>
        </a:p>
      </dgm:t>
    </dgm:pt>
    <dgm:pt modelId="{0DD5D838-DF2E-4726-AEE6-723F5893EF92}">
      <dgm:prSet phldrT="[Text]" custT="1"/>
      <dgm:spPr/>
      <dgm:t>
        <a:bodyPr/>
        <a:lstStyle/>
        <a:p>
          <a:r>
            <a:rPr lang="en-ZA" sz="1400" b="0" u="none" dirty="0" smtClean="0"/>
            <a:t>Proactively address systemic Human Rights violations</a:t>
          </a:r>
          <a:endParaRPr lang="en-ZA" sz="1400" b="0" u="none" dirty="0"/>
        </a:p>
      </dgm:t>
    </dgm:pt>
    <dgm:pt modelId="{FD016ADD-B0AE-467E-8E8C-A50AD334974F}" type="parTrans" cxnId="{A574C861-C1B6-4C4B-B212-46FB6192270B}">
      <dgm:prSet/>
      <dgm:spPr/>
      <dgm:t>
        <a:bodyPr/>
        <a:lstStyle/>
        <a:p>
          <a:endParaRPr lang="en-ZA"/>
        </a:p>
      </dgm:t>
    </dgm:pt>
    <dgm:pt modelId="{863CB4A8-B7AB-4456-9276-177D1EE05F45}" type="sibTrans" cxnId="{A574C861-C1B6-4C4B-B212-46FB6192270B}">
      <dgm:prSet/>
      <dgm:spPr/>
      <dgm:t>
        <a:bodyPr/>
        <a:lstStyle/>
        <a:p>
          <a:endParaRPr lang="en-ZA"/>
        </a:p>
      </dgm:t>
    </dgm:pt>
    <dgm:pt modelId="{77613069-8C30-4584-9C1A-3695B3AC8BF2}">
      <dgm:prSet phldrT="[Text]" custT="1"/>
      <dgm:spPr/>
      <dgm:t>
        <a:bodyPr/>
        <a:lstStyle/>
        <a:p>
          <a:pPr algn="ctr"/>
          <a:r>
            <a:rPr lang="en-ZA" sz="1400" b="0" u="none" dirty="0" smtClean="0"/>
            <a:t>Hold National Inquiries</a:t>
          </a:r>
          <a:endParaRPr lang="en-ZA" sz="1400" b="0" u="none" dirty="0"/>
        </a:p>
      </dgm:t>
    </dgm:pt>
    <dgm:pt modelId="{88B7804C-7085-4A52-964E-21F8E4159787}" type="parTrans" cxnId="{2081EA0D-60FA-448F-8CFB-0BD8C4704D37}">
      <dgm:prSet/>
      <dgm:spPr/>
      <dgm:t>
        <a:bodyPr/>
        <a:lstStyle/>
        <a:p>
          <a:endParaRPr lang="en-ZA"/>
        </a:p>
      </dgm:t>
    </dgm:pt>
    <dgm:pt modelId="{BD0FA002-1403-4BC6-883D-30D0D8E285AC}" type="sibTrans" cxnId="{2081EA0D-60FA-448F-8CFB-0BD8C4704D37}">
      <dgm:prSet/>
      <dgm:spPr/>
      <dgm:t>
        <a:bodyPr/>
        <a:lstStyle/>
        <a:p>
          <a:endParaRPr lang="en-ZA"/>
        </a:p>
      </dgm:t>
    </dgm:pt>
    <dgm:pt modelId="{D4000A9C-C26E-4686-B34B-3CC062DBE2DD}">
      <dgm:prSet phldrT="[Text]" custT="1"/>
      <dgm:spPr/>
      <dgm:t>
        <a:bodyPr/>
        <a:lstStyle/>
        <a:p>
          <a:r>
            <a:rPr lang="en-ZA" sz="1400" b="0" u="none" dirty="0" smtClean="0"/>
            <a:t>Institute strategic impact litigation </a:t>
          </a:r>
          <a:endParaRPr lang="en-ZA" sz="1400" b="0" u="none" dirty="0"/>
        </a:p>
      </dgm:t>
    </dgm:pt>
    <dgm:pt modelId="{4760FB13-FF19-4F83-A478-5663208376B1}" type="parTrans" cxnId="{F2D9C375-4B8A-40B4-A223-71E936FD2B85}">
      <dgm:prSet/>
      <dgm:spPr/>
      <dgm:t>
        <a:bodyPr/>
        <a:lstStyle/>
        <a:p>
          <a:endParaRPr lang="en-ZA"/>
        </a:p>
      </dgm:t>
    </dgm:pt>
    <dgm:pt modelId="{9EE3DE84-2944-45D0-B616-589582D55786}" type="sibTrans" cxnId="{F2D9C375-4B8A-40B4-A223-71E936FD2B85}">
      <dgm:prSet/>
      <dgm:spPr/>
      <dgm:t>
        <a:bodyPr/>
        <a:lstStyle/>
        <a:p>
          <a:endParaRPr lang="en-ZA"/>
        </a:p>
      </dgm:t>
    </dgm:pt>
    <dgm:pt modelId="{A349C5AB-F563-4643-92E3-9C7D32A3DC5C}">
      <dgm:prSet phldrT="[Text]" custT="1"/>
      <dgm:spPr/>
      <dgm:t>
        <a:bodyPr/>
        <a:lstStyle/>
        <a:p>
          <a:r>
            <a:rPr lang="en-ZA" sz="1400" b="0" u="none" dirty="0" smtClean="0"/>
            <a:t>Finalise and resolve complaints received </a:t>
          </a:r>
          <a:endParaRPr lang="en-ZA" sz="1400" b="0" u="none" dirty="0"/>
        </a:p>
      </dgm:t>
    </dgm:pt>
    <dgm:pt modelId="{C1993145-16E2-4260-B069-A6BEA26EAE53}" type="parTrans" cxnId="{60AD8B1F-905F-4753-8E98-166ABFEDABA7}">
      <dgm:prSet/>
      <dgm:spPr/>
      <dgm:t>
        <a:bodyPr/>
        <a:lstStyle/>
        <a:p>
          <a:endParaRPr lang="en-ZA"/>
        </a:p>
      </dgm:t>
    </dgm:pt>
    <dgm:pt modelId="{4D94FBDE-C6F2-4D82-B5DC-CCE4F70B7632}" type="sibTrans" cxnId="{60AD8B1F-905F-4753-8E98-166ABFEDABA7}">
      <dgm:prSet/>
      <dgm:spPr/>
      <dgm:t>
        <a:bodyPr/>
        <a:lstStyle/>
        <a:p>
          <a:endParaRPr lang="en-ZA"/>
        </a:p>
      </dgm:t>
    </dgm:pt>
    <dgm:pt modelId="{76D19A01-9A9D-4FA3-9F34-901EA04FE8EA}" type="pres">
      <dgm:prSet presAssocID="{1F88E82F-ED31-437E-8A44-E767E2B74C6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038E4704-2D7F-4190-BC23-D90E953BD18C}" type="pres">
      <dgm:prSet presAssocID="{1F88E82F-ED31-437E-8A44-E767E2B74C68}" presName="radial" presStyleCnt="0">
        <dgm:presLayoutVars>
          <dgm:animLvl val="ctr"/>
        </dgm:presLayoutVars>
      </dgm:prSet>
      <dgm:spPr/>
    </dgm:pt>
    <dgm:pt modelId="{23F455DE-DC02-42D3-B307-02605B87A71D}" type="pres">
      <dgm:prSet presAssocID="{3F6C83B6-BA9E-4847-955C-68A7C8B54741}" presName="centerShape" presStyleLbl="vennNode1" presStyleIdx="0" presStyleCnt="5"/>
      <dgm:spPr/>
      <dgm:t>
        <a:bodyPr/>
        <a:lstStyle/>
        <a:p>
          <a:endParaRPr lang="en-ZA"/>
        </a:p>
      </dgm:t>
    </dgm:pt>
    <dgm:pt modelId="{13FB66D6-512E-4934-AF26-B4EF580C53CA}" type="pres">
      <dgm:prSet presAssocID="{0DD5D838-DF2E-4726-AEE6-723F5893EF92}" presName="node" presStyleLbl="vennNode1" presStyleIdx="1" presStyleCnt="5" custScaleX="184216" custScaleY="10263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493C9DA-763B-49A9-BF79-59C8F94DE63F}" type="pres">
      <dgm:prSet presAssocID="{77613069-8C30-4584-9C1A-3695B3AC8BF2}" presName="node" presStyleLbl="vennNode1" presStyleIdx="2" presStyleCnt="5" custScaleX="112699" custScaleY="10924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E8050B0-BC57-4D2E-9925-83E8F1338910}" type="pres">
      <dgm:prSet presAssocID="{D4000A9C-C26E-4686-B34B-3CC062DBE2DD}" presName="node" presStyleLbl="vennNode1" presStyleIdx="3" presStyleCnt="5" custScaleX="196357" custScaleY="101210" custRadScaleRad="104826" custRadScaleInc="-18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B6CCCBF-DCD6-4B75-8300-EE08558755AD}" type="pres">
      <dgm:prSet presAssocID="{A349C5AB-F563-4643-92E3-9C7D32A3DC5C}" presName="node" presStyleLbl="vennNode1" presStyleIdx="4" presStyleCnt="5" custScaleX="115338" custScaleY="12138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2081EA0D-60FA-448F-8CFB-0BD8C4704D37}" srcId="{3F6C83B6-BA9E-4847-955C-68A7C8B54741}" destId="{77613069-8C30-4584-9C1A-3695B3AC8BF2}" srcOrd="1" destOrd="0" parTransId="{88B7804C-7085-4A52-964E-21F8E4159787}" sibTransId="{BD0FA002-1403-4BC6-883D-30D0D8E285AC}"/>
    <dgm:cxn modelId="{8169BF27-38C5-401B-BFCB-28A1F6087A14}" type="presOf" srcId="{A349C5AB-F563-4643-92E3-9C7D32A3DC5C}" destId="{1B6CCCBF-DCD6-4B75-8300-EE08558755AD}" srcOrd="0" destOrd="0" presId="urn:microsoft.com/office/officeart/2005/8/layout/radial3"/>
    <dgm:cxn modelId="{A4FD152C-8E3F-4670-B0D5-1BD5747E5EF0}" type="presOf" srcId="{D4000A9C-C26E-4686-B34B-3CC062DBE2DD}" destId="{8E8050B0-BC57-4D2E-9925-83E8F1338910}" srcOrd="0" destOrd="0" presId="urn:microsoft.com/office/officeart/2005/8/layout/radial3"/>
    <dgm:cxn modelId="{15716BD7-18EA-4D4B-B269-3C11132604DF}" type="presOf" srcId="{77613069-8C30-4584-9C1A-3695B3AC8BF2}" destId="{2493C9DA-763B-49A9-BF79-59C8F94DE63F}" srcOrd="0" destOrd="0" presId="urn:microsoft.com/office/officeart/2005/8/layout/radial3"/>
    <dgm:cxn modelId="{5F7F62EA-90E8-4378-ABB3-643BDA2DD722}" srcId="{1F88E82F-ED31-437E-8A44-E767E2B74C68}" destId="{3F6C83B6-BA9E-4847-955C-68A7C8B54741}" srcOrd="0" destOrd="0" parTransId="{EA87678F-E077-447D-ADB2-17C3C2307874}" sibTransId="{9F91C073-1CE7-42DF-8A68-6B515C31DAA5}"/>
    <dgm:cxn modelId="{0820E817-DFC3-4E31-BE5A-01C17AE099E1}" type="presOf" srcId="{0DD5D838-DF2E-4726-AEE6-723F5893EF92}" destId="{13FB66D6-512E-4934-AF26-B4EF580C53CA}" srcOrd="0" destOrd="0" presId="urn:microsoft.com/office/officeart/2005/8/layout/radial3"/>
    <dgm:cxn modelId="{8B3444FA-7E7F-42DF-9EFB-1B6BBE4774F2}" type="presOf" srcId="{3F6C83B6-BA9E-4847-955C-68A7C8B54741}" destId="{23F455DE-DC02-42D3-B307-02605B87A71D}" srcOrd="0" destOrd="0" presId="urn:microsoft.com/office/officeart/2005/8/layout/radial3"/>
    <dgm:cxn modelId="{A574C861-C1B6-4C4B-B212-46FB6192270B}" srcId="{3F6C83B6-BA9E-4847-955C-68A7C8B54741}" destId="{0DD5D838-DF2E-4726-AEE6-723F5893EF92}" srcOrd="0" destOrd="0" parTransId="{FD016ADD-B0AE-467E-8E8C-A50AD334974F}" sibTransId="{863CB4A8-B7AB-4456-9276-177D1EE05F45}"/>
    <dgm:cxn modelId="{F2D9C375-4B8A-40B4-A223-71E936FD2B85}" srcId="{3F6C83B6-BA9E-4847-955C-68A7C8B54741}" destId="{D4000A9C-C26E-4686-B34B-3CC062DBE2DD}" srcOrd="2" destOrd="0" parTransId="{4760FB13-FF19-4F83-A478-5663208376B1}" sibTransId="{9EE3DE84-2944-45D0-B616-589582D55786}"/>
    <dgm:cxn modelId="{60AD8B1F-905F-4753-8E98-166ABFEDABA7}" srcId="{3F6C83B6-BA9E-4847-955C-68A7C8B54741}" destId="{A349C5AB-F563-4643-92E3-9C7D32A3DC5C}" srcOrd="3" destOrd="0" parTransId="{C1993145-16E2-4260-B069-A6BEA26EAE53}" sibTransId="{4D94FBDE-C6F2-4D82-B5DC-CCE4F70B7632}"/>
    <dgm:cxn modelId="{D7DC820A-751D-400B-946E-8298EA1C1CE0}" type="presOf" srcId="{1F88E82F-ED31-437E-8A44-E767E2B74C68}" destId="{76D19A01-9A9D-4FA3-9F34-901EA04FE8EA}" srcOrd="0" destOrd="0" presId="urn:microsoft.com/office/officeart/2005/8/layout/radial3"/>
    <dgm:cxn modelId="{E81552AC-98B2-471C-A4B9-F74952016392}" type="presParOf" srcId="{76D19A01-9A9D-4FA3-9F34-901EA04FE8EA}" destId="{038E4704-2D7F-4190-BC23-D90E953BD18C}" srcOrd="0" destOrd="0" presId="urn:microsoft.com/office/officeart/2005/8/layout/radial3"/>
    <dgm:cxn modelId="{3209C451-D4FA-4EF7-83CA-307A3BEB23BC}" type="presParOf" srcId="{038E4704-2D7F-4190-BC23-D90E953BD18C}" destId="{23F455DE-DC02-42D3-B307-02605B87A71D}" srcOrd="0" destOrd="0" presId="urn:microsoft.com/office/officeart/2005/8/layout/radial3"/>
    <dgm:cxn modelId="{43C43305-4CD9-43EB-872F-2079E5BA0C20}" type="presParOf" srcId="{038E4704-2D7F-4190-BC23-D90E953BD18C}" destId="{13FB66D6-512E-4934-AF26-B4EF580C53CA}" srcOrd="1" destOrd="0" presId="urn:microsoft.com/office/officeart/2005/8/layout/radial3"/>
    <dgm:cxn modelId="{E0266929-D530-48A8-BC38-C0A0A44E75CB}" type="presParOf" srcId="{038E4704-2D7F-4190-BC23-D90E953BD18C}" destId="{2493C9DA-763B-49A9-BF79-59C8F94DE63F}" srcOrd="2" destOrd="0" presId="urn:microsoft.com/office/officeart/2005/8/layout/radial3"/>
    <dgm:cxn modelId="{A6304106-EBDA-4B22-AEA8-F1B0928E650D}" type="presParOf" srcId="{038E4704-2D7F-4190-BC23-D90E953BD18C}" destId="{8E8050B0-BC57-4D2E-9925-83E8F1338910}" srcOrd="3" destOrd="0" presId="urn:microsoft.com/office/officeart/2005/8/layout/radial3"/>
    <dgm:cxn modelId="{5455BE9D-24D7-44F9-A292-F7F8F7CB49A0}" type="presParOf" srcId="{038E4704-2D7F-4190-BC23-D90E953BD18C}" destId="{1B6CCCBF-DCD6-4B75-8300-EE08558755AD}" srcOrd="4" destOrd="0" presId="urn:microsoft.com/office/officeart/2005/8/layout/radial3"/>
  </dgm:cxnLst>
  <dgm:bg>
    <a:noFill/>
    <a:effectLst>
      <a:outerShdw blurRad="50800" dist="50800" dir="5400000" algn="ctr" rotWithShape="0">
        <a:schemeClr val="tx2">
          <a:lumMod val="20000"/>
          <a:lumOff val="80000"/>
        </a:schemeClr>
      </a:out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F8A9D9-F1FA-4D7C-8290-88730A050C0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ZA"/>
        </a:p>
      </dgm:t>
    </dgm:pt>
    <dgm:pt modelId="{DE9F6BF5-C0BF-4B2B-9CD7-88B2028F42F7}">
      <dgm:prSet phldrT="[Text]" custT="1"/>
      <dgm:spPr/>
      <dgm:t>
        <a:bodyPr/>
        <a:lstStyle/>
        <a:p>
          <a:r>
            <a:rPr lang="en-ZA" sz="1200" dirty="0" smtClean="0"/>
            <a:t>Improved accountability for Human Rights</a:t>
          </a:r>
          <a:endParaRPr lang="en-ZA" sz="1200" dirty="0"/>
        </a:p>
      </dgm:t>
    </dgm:pt>
    <dgm:pt modelId="{39DDCF27-EE32-48C1-B5B5-D6F087EC106E}" type="parTrans" cxnId="{0F23C6CE-325D-4A8C-9D1C-43CFF44664E0}">
      <dgm:prSet/>
      <dgm:spPr/>
      <dgm:t>
        <a:bodyPr/>
        <a:lstStyle/>
        <a:p>
          <a:endParaRPr lang="en-ZA"/>
        </a:p>
      </dgm:t>
    </dgm:pt>
    <dgm:pt modelId="{109C6848-A93A-41C8-9C4E-D3BCC86B31E3}" type="sibTrans" cxnId="{0F23C6CE-325D-4A8C-9D1C-43CFF44664E0}">
      <dgm:prSet/>
      <dgm:spPr/>
      <dgm:t>
        <a:bodyPr/>
        <a:lstStyle/>
        <a:p>
          <a:endParaRPr lang="en-ZA"/>
        </a:p>
      </dgm:t>
    </dgm:pt>
    <dgm:pt modelId="{9B3C9D2F-BD77-492E-8C74-B5E881D0F062}">
      <dgm:prSet phldrT="[Text]" custT="1"/>
      <dgm:spPr/>
      <dgm:t>
        <a:bodyPr/>
        <a:lstStyle/>
        <a:p>
          <a:r>
            <a:rPr lang="en-ZA" sz="1200" dirty="0" smtClean="0"/>
            <a:t>Comprehensive Human Rights Monitoring and Assessment System</a:t>
          </a:r>
          <a:endParaRPr lang="en-ZA" sz="1200" dirty="0"/>
        </a:p>
      </dgm:t>
    </dgm:pt>
    <dgm:pt modelId="{331D928B-E499-43CD-B865-92AB106072BA}" type="parTrans" cxnId="{AFBA2FEF-6AF6-4269-99E0-7B5FF317D17C}">
      <dgm:prSet/>
      <dgm:spPr/>
      <dgm:t>
        <a:bodyPr/>
        <a:lstStyle/>
        <a:p>
          <a:endParaRPr lang="en-ZA" dirty="0"/>
        </a:p>
      </dgm:t>
    </dgm:pt>
    <dgm:pt modelId="{188FD1F9-16A5-4F2D-AA16-B53FA7BE1D21}" type="sibTrans" cxnId="{AFBA2FEF-6AF6-4269-99E0-7B5FF317D17C}">
      <dgm:prSet/>
      <dgm:spPr/>
      <dgm:t>
        <a:bodyPr/>
        <a:lstStyle/>
        <a:p>
          <a:endParaRPr lang="en-ZA"/>
        </a:p>
      </dgm:t>
    </dgm:pt>
    <dgm:pt modelId="{28F6EE15-7C8F-486B-A35C-3DD9CABCCF33}">
      <dgm:prSet phldrT="[Text]" custT="1"/>
      <dgm:spPr/>
      <dgm:t>
        <a:bodyPr/>
        <a:lstStyle/>
        <a:p>
          <a:r>
            <a:rPr lang="en-ZA" sz="1200" dirty="0" smtClean="0"/>
            <a:t>Children’s Rights Monitoring</a:t>
          </a:r>
          <a:endParaRPr lang="en-ZA" sz="1200" dirty="0"/>
        </a:p>
      </dgm:t>
    </dgm:pt>
    <dgm:pt modelId="{924BFDBE-FB62-4D48-B0B4-3C4A70B90949}" type="parTrans" cxnId="{8E959DB4-B668-48B5-A2D7-4203A0DA1DCB}">
      <dgm:prSet/>
      <dgm:spPr/>
      <dgm:t>
        <a:bodyPr/>
        <a:lstStyle/>
        <a:p>
          <a:endParaRPr lang="en-ZA" dirty="0"/>
        </a:p>
      </dgm:t>
    </dgm:pt>
    <dgm:pt modelId="{A2CA0AA7-977C-4245-BDB0-978265DEE193}" type="sibTrans" cxnId="{8E959DB4-B668-48B5-A2D7-4203A0DA1DCB}">
      <dgm:prSet/>
      <dgm:spPr/>
      <dgm:t>
        <a:bodyPr/>
        <a:lstStyle/>
        <a:p>
          <a:endParaRPr lang="en-ZA"/>
        </a:p>
      </dgm:t>
    </dgm:pt>
    <dgm:pt modelId="{EF8A3441-9D95-4785-AE76-DC4B5B851BF7}">
      <dgm:prSet phldrT="[Text]" custT="1"/>
      <dgm:spPr/>
      <dgm:t>
        <a:bodyPr/>
        <a:lstStyle/>
        <a:p>
          <a:r>
            <a:rPr lang="en-ZA" sz="1200" dirty="0" smtClean="0"/>
            <a:t>Monitoring Covid-19 Vaccine Roll Out </a:t>
          </a:r>
          <a:endParaRPr lang="en-ZA" sz="1200" dirty="0"/>
        </a:p>
      </dgm:t>
    </dgm:pt>
    <dgm:pt modelId="{12F62BD5-1076-4DC9-A237-6032EAABCD90}" type="parTrans" cxnId="{2A8AF8B8-4087-4ADA-8D3D-126F376A907F}">
      <dgm:prSet/>
      <dgm:spPr/>
      <dgm:t>
        <a:bodyPr/>
        <a:lstStyle/>
        <a:p>
          <a:endParaRPr lang="en-ZA" dirty="0"/>
        </a:p>
      </dgm:t>
    </dgm:pt>
    <dgm:pt modelId="{474AFAA5-CA14-418A-85D7-41C2DCAD7668}" type="sibTrans" cxnId="{2A8AF8B8-4087-4ADA-8D3D-126F376A907F}">
      <dgm:prSet/>
      <dgm:spPr/>
      <dgm:t>
        <a:bodyPr/>
        <a:lstStyle/>
        <a:p>
          <a:endParaRPr lang="en-ZA"/>
        </a:p>
      </dgm:t>
    </dgm:pt>
    <dgm:pt modelId="{0BFED710-9DD6-437E-84E1-A09A25EECF98}">
      <dgm:prSet phldrT="[Text]" custT="1"/>
      <dgm:spPr/>
      <dgm:t>
        <a:bodyPr/>
        <a:lstStyle/>
        <a:p>
          <a:r>
            <a:rPr lang="en-ZA" sz="1200" dirty="0" smtClean="0"/>
            <a:t>Assess state of Human Rights and compliance</a:t>
          </a:r>
          <a:endParaRPr lang="en-ZA" sz="1200" dirty="0"/>
        </a:p>
      </dgm:t>
    </dgm:pt>
    <dgm:pt modelId="{9A45DCDA-67C0-4ACD-8601-380164BBF5A4}" type="parTrans" cxnId="{771A9C53-6E82-467E-BEEB-9BCF8986D306}">
      <dgm:prSet/>
      <dgm:spPr/>
      <dgm:t>
        <a:bodyPr/>
        <a:lstStyle/>
        <a:p>
          <a:endParaRPr lang="en-ZA" dirty="0"/>
        </a:p>
      </dgm:t>
    </dgm:pt>
    <dgm:pt modelId="{E2408F66-E2FE-4123-9667-254AAECC5410}" type="sibTrans" cxnId="{771A9C53-6E82-467E-BEEB-9BCF8986D306}">
      <dgm:prSet/>
      <dgm:spPr/>
      <dgm:t>
        <a:bodyPr/>
        <a:lstStyle/>
        <a:p>
          <a:endParaRPr lang="en-ZA"/>
        </a:p>
      </dgm:t>
    </dgm:pt>
    <dgm:pt modelId="{5551E1D2-3969-4765-9A7B-65AFF5742BAD}">
      <dgm:prSet phldrT="[Text]" custT="1"/>
      <dgm:spPr/>
      <dgm:t>
        <a:bodyPr/>
        <a:lstStyle/>
        <a:p>
          <a:r>
            <a:rPr lang="en-ZA" sz="1200" dirty="0" smtClean="0"/>
            <a:t>Economic and Social Rights</a:t>
          </a:r>
        </a:p>
        <a:p>
          <a:r>
            <a:rPr lang="en-ZA" sz="1200" dirty="0" smtClean="0"/>
            <a:t>Equality</a:t>
          </a:r>
        </a:p>
        <a:p>
          <a:r>
            <a:rPr lang="en-ZA" sz="1200" dirty="0" smtClean="0"/>
            <a:t>Civil and Political Rights</a:t>
          </a:r>
        </a:p>
        <a:p>
          <a:r>
            <a:rPr lang="en-ZA" sz="1200" dirty="0" smtClean="0"/>
            <a:t>Access to Information</a:t>
          </a:r>
        </a:p>
      </dgm:t>
    </dgm:pt>
    <dgm:pt modelId="{701FF735-D0E4-49A3-8C39-8BC7109F5E72}" type="parTrans" cxnId="{A084C62C-4B11-4BF3-9D0C-AE6A173700FA}">
      <dgm:prSet/>
      <dgm:spPr/>
      <dgm:t>
        <a:bodyPr/>
        <a:lstStyle/>
        <a:p>
          <a:endParaRPr lang="en-ZA" dirty="0"/>
        </a:p>
      </dgm:t>
    </dgm:pt>
    <dgm:pt modelId="{65472755-97F0-4CB7-8F95-11066A426E4F}" type="sibTrans" cxnId="{A084C62C-4B11-4BF3-9D0C-AE6A173700FA}">
      <dgm:prSet/>
      <dgm:spPr/>
      <dgm:t>
        <a:bodyPr/>
        <a:lstStyle/>
        <a:p>
          <a:endParaRPr lang="en-ZA"/>
        </a:p>
      </dgm:t>
    </dgm:pt>
    <dgm:pt modelId="{0880C762-A6BB-4CAE-94FB-EF6294CD17A4}">
      <dgm:prSet custT="1"/>
      <dgm:spPr/>
      <dgm:t>
        <a:bodyPr/>
        <a:lstStyle/>
        <a:p>
          <a:r>
            <a:rPr lang="en-ZA" sz="1200" dirty="0" smtClean="0"/>
            <a:t>Monitoring international and regional Human Rights obligations</a:t>
          </a:r>
          <a:endParaRPr lang="en-ZA" sz="1200" dirty="0"/>
        </a:p>
      </dgm:t>
    </dgm:pt>
    <dgm:pt modelId="{B2163B1E-D56D-4202-BD63-0902C0D6548C}" type="parTrans" cxnId="{1A39CC48-80EA-4D50-BB9B-D2E7614A0DEE}">
      <dgm:prSet/>
      <dgm:spPr/>
      <dgm:t>
        <a:bodyPr/>
        <a:lstStyle/>
        <a:p>
          <a:endParaRPr lang="en-ZA" dirty="0"/>
        </a:p>
      </dgm:t>
    </dgm:pt>
    <dgm:pt modelId="{EC51F9BE-06BD-4353-8E64-015571B36B80}" type="sibTrans" cxnId="{1A39CC48-80EA-4D50-BB9B-D2E7614A0DEE}">
      <dgm:prSet/>
      <dgm:spPr/>
      <dgm:t>
        <a:bodyPr/>
        <a:lstStyle/>
        <a:p>
          <a:endParaRPr lang="en-ZA"/>
        </a:p>
      </dgm:t>
    </dgm:pt>
    <dgm:pt modelId="{164C910F-4140-4F81-AC55-EC020D4F6443}">
      <dgm:prSet custT="1"/>
      <dgm:spPr/>
      <dgm:t>
        <a:bodyPr/>
        <a:lstStyle/>
        <a:p>
          <a:r>
            <a:rPr lang="en-ZA" sz="1200" dirty="0" smtClean="0"/>
            <a:t>Schools Monitoring</a:t>
          </a:r>
          <a:endParaRPr lang="en-ZA" sz="1200" dirty="0"/>
        </a:p>
      </dgm:t>
    </dgm:pt>
    <dgm:pt modelId="{2C6BB986-6641-467A-9399-12AA06D9892F}" type="parTrans" cxnId="{ADE58CD3-67A2-4BFC-BC2B-64F538339281}">
      <dgm:prSet/>
      <dgm:spPr/>
      <dgm:t>
        <a:bodyPr/>
        <a:lstStyle/>
        <a:p>
          <a:endParaRPr lang="en-ZA" dirty="0"/>
        </a:p>
      </dgm:t>
    </dgm:pt>
    <dgm:pt modelId="{0BC3C94F-0E42-4C2A-8151-60576452F26B}" type="sibTrans" cxnId="{ADE58CD3-67A2-4BFC-BC2B-64F538339281}">
      <dgm:prSet/>
      <dgm:spPr/>
      <dgm:t>
        <a:bodyPr/>
        <a:lstStyle/>
        <a:p>
          <a:endParaRPr lang="en-ZA"/>
        </a:p>
      </dgm:t>
    </dgm:pt>
    <dgm:pt modelId="{33C0D801-8BE7-4740-B7B5-96951C37D48B}">
      <dgm:prSet custT="1"/>
      <dgm:spPr/>
      <dgm:t>
        <a:bodyPr/>
        <a:lstStyle/>
        <a:p>
          <a:r>
            <a:rPr lang="en-ZA" sz="1200" dirty="0" smtClean="0"/>
            <a:t>National Preventive Mechanism</a:t>
          </a:r>
          <a:endParaRPr lang="en-ZA" sz="1200" dirty="0"/>
        </a:p>
      </dgm:t>
    </dgm:pt>
    <dgm:pt modelId="{25CCCDC0-5A46-4F4A-805C-4097A952E98D}" type="parTrans" cxnId="{F1F8D825-ED43-4E3F-A290-F8A57E823017}">
      <dgm:prSet/>
      <dgm:spPr/>
      <dgm:t>
        <a:bodyPr/>
        <a:lstStyle/>
        <a:p>
          <a:endParaRPr lang="en-ZA" dirty="0"/>
        </a:p>
      </dgm:t>
    </dgm:pt>
    <dgm:pt modelId="{F0A61658-1AE1-47CF-8FF6-B89A47E4719A}" type="sibTrans" cxnId="{F1F8D825-ED43-4E3F-A290-F8A57E823017}">
      <dgm:prSet/>
      <dgm:spPr/>
      <dgm:t>
        <a:bodyPr/>
        <a:lstStyle/>
        <a:p>
          <a:endParaRPr lang="en-ZA"/>
        </a:p>
      </dgm:t>
    </dgm:pt>
    <dgm:pt modelId="{AFAD0FAC-2E84-43D1-AC77-2EC2D1A21735}" type="pres">
      <dgm:prSet presAssocID="{19F8A9D9-F1FA-4D7C-8290-88730A050C0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6DB512BD-7355-41A1-8326-D22255E09DFF}" type="pres">
      <dgm:prSet presAssocID="{DE9F6BF5-C0BF-4B2B-9CD7-88B2028F42F7}" presName="root1" presStyleCnt="0"/>
      <dgm:spPr/>
    </dgm:pt>
    <dgm:pt modelId="{8FEEAEC8-8179-4F4E-A5E1-0F6A51DB6539}" type="pres">
      <dgm:prSet presAssocID="{DE9F6BF5-C0BF-4B2B-9CD7-88B2028F42F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EF7A954A-805C-4D55-B140-C0882C637A51}" type="pres">
      <dgm:prSet presAssocID="{DE9F6BF5-C0BF-4B2B-9CD7-88B2028F42F7}" presName="level2hierChild" presStyleCnt="0"/>
      <dgm:spPr/>
    </dgm:pt>
    <dgm:pt modelId="{A71242DA-B81A-4ED9-BFB8-9B7B77D40F95}" type="pres">
      <dgm:prSet presAssocID="{331D928B-E499-43CD-B865-92AB106072BA}" presName="conn2-1" presStyleLbl="parChTrans1D2" presStyleIdx="0" presStyleCnt="3"/>
      <dgm:spPr/>
      <dgm:t>
        <a:bodyPr/>
        <a:lstStyle/>
        <a:p>
          <a:endParaRPr lang="en-ZA"/>
        </a:p>
      </dgm:t>
    </dgm:pt>
    <dgm:pt modelId="{2F760C38-1912-4249-AB12-F02475C1F9CD}" type="pres">
      <dgm:prSet presAssocID="{331D928B-E499-43CD-B865-92AB106072BA}" presName="connTx" presStyleLbl="parChTrans1D2" presStyleIdx="0" presStyleCnt="3"/>
      <dgm:spPr/>
      <dgm:t>
        <a:bodyPr/>
        <a:lstStyle/>
        <a:p>
          <a:endParaRPr lang="en-ZA"/>
        </a:p>
      </dgm:t>
    </dgm:pt>
    <dgm:pt modelId="{06E050BF-64AF-42A6-BC9E-2324E853BDE3}" type="pres">
      <dgm:prSet presAssocID="{9B3C9D2F-BD77-492E-8C74-B5E881D0F062}" presName="root2" presStyleCnt="0"/>
      <dgm:spPr/>
    </dgm:pt>
    <dgm:pt modelId="{5B05322B-8EC4-41CF-99D9-30C1F2ACBE02}" type="pres">
      <dgm:prSet presAssocID="{9B3C9D2F-BD77-492E-8C74-B5E881D0F062}" presName="LevelTwoTextNode" presStyleLbl="node2" presStyleIdx="0" presStyleCnt="3" custScaleX="147651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ADC18E09-8B35-4019-B6A4-068498C51EC3}" type="pres">
      <dgm:prSet presAssocID="{9B3C9D2F-BD77-492E-8C74-B5E881D0F062}" presName="level3hierChild" presStyleCnt="0"/>
      <dgm:spPr/>
    </dgm:pt>
    <dgm:pt modelId="{D6A90964-E342-4E45-9415-1A69F65EFCE2}" type="pres">
      <dgm:prSet presAssocID="{924BFDBE-FB62-4D48-B0B4-3C4A70B90949}" presName="conn2-1" presStyleLbl="parChTrans1D3" presStyleIdx="0" presStyleCnt="5"/>
      <dgm:spPr/>
      <dgm:t>
        <a:bodyPr/>
        <a:lstStyle/>
        <a:p>
          <a:endParaRPr lang="en-ZA"/>
        </a:p>
      </dgm:t>
    </dgm:pt>
    <dgm:pt modelId="{56C29073-8BF7-487C-ADAD-01C995738386}" type="pres">
      <dgm:prSet presAssocID="{924BFDBE-FB62-4D48-B0B4-3C4A70B90949}" presName="connTx" presStyleLbl="parChTrans1D3" presStyleIdx="0" presStyleCnt="5"/>
      <dgm:spPr/>
      <dgm:t>
        <a:bodyPr/>
        <a:lstStyle/>
        <a:p>
          <a:endParaRPr lang="en-ZA"/>
        </a:p>
      </dgm:t>
    </dgm:pt>
    <dgm:pt modelId="{A4BB58FA-14BE-4199-80A0-97B722715351}" type="pres">
      <dgm:prSet presAssocID="{28F6EE15-7C8F-486B-A35C-3DD9CABCCF33}" presName="root2" presStyleCnt="0"/>
      <dgm:spPr/>
    </dgm:pt>
    <dgm:pt modelId="{B0024DC1-B4C7-424B-96FE-EB613207D2BC}" type="pres">
      <dgm:prSet presAssocID="{28F6EE15-7C8F-486B-A35C-3DD9CABCCF33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A2E3E5B4-AFBE-430D-89F5-4ED9E08D975A}" type="pres">
      <dgm:prSet presAssocID="{28F6EE15-7C8F-486B-A35C-3DD9CABCCF33}" presName="level3hierChild" presStyleCnt="0"/>
      <dgm:spPr/>
    </dgm:pt>
    <dgm:pt modelId="{8BF484F6-F06E-4B20-BFD2-5D4A5D208CCD}" type="pres">
      <dgm:prSet presAssocID="{12F62BD5-1076-4DC9-A237-6032EAABCD90}" presName="conn2-1" presStyleLbl="parChTrans1D3" presStyleIdx="1" presStyleCnt="5"/>
      <dgm:spPr/>
      <dgm:t>
        <a:bodyPr/>
        <a:lstStyle/>
        <a:p>
          <a:endParaRPr lang="en-ZA"/>
        </a:p>
      </dgm:t>
    </dgm:pt>
    <dgm:pt modelId="{FD354BB7-58FD-42D7-9666-58A2885BE7EE}" type="pres">
      <dgm:prSet presAssocID="{12F62BD5-1076-4DC9-A237-6032EAABCD90}" presName="connTx" presStyleLbl="parChTrans1D3" presStyleIdx="1" presStyleCnt="5"/>
      <dgm:spPr/>
      <dgm:t>
        <a:bodyPr/>
        <a:lstStyle/>
        <a:p>
          <a:endParaRPr lang="en-ZA"/>
        </a:p>
      </dgm:t>
    </dgm:pt>
    <dgm:pt modelId="{448E0B6E-8138-4EE6-9FEF-626B2B16F40F}" type="pres">
      <dgm:prSet presAssocID="{EF8A3441-9D95-4785-AE76-DC4B5B851BF7}" presName="root2" presStyleCnt="0"/>
      <dgm:spPr/>
    </dgm:pt>
    <dgm:pt modelId="{033D808B-9121-411E-93A3-DC01A6C1BD6F}" type="pres">
      <dgm:prSet presAssocID="{EF8A3441-9D95-4785-AE76-DC4B5B851BF7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4242AC49-98F5-475A-9398-ADFEDB96BA10}" type="pres">
      <dgm:prSet presAssocID="{EF8A3441-9D95-4785-AE76-DC4B5B851BF7}" presName="level3hierChild" presStyleCnt="0"/>
      <dgm:spPr/>
    </dgm:pt>
    <dgm:pt modelId="{7B5EE74F-1E07-47CF-BC0C-20EC34FB47FC}" type="pres">
      <dgm:prSet presAssocID="{2C6BB986-6641-467A-9399-12AA06D9892F}" presName="conn2-1" presStyleLbl="parChTrans1D3" presStyleIdx="2" presStyleCnt="5"/>
      <dgm:spPr/>
      <dgm:t>
        <a:bodyPr/>
        <a:lstStyle/>
        <a:p>
          <a:endParaRPr lang="en-ZA"/>
        </a:p>
      </dgm:t>
    </dgm:pt>
    <dgm:pt modelId="{669F8480-ED6B-44EF-B69D-99DC52738585}" type="pres">
      <dgm:prSet presAssocID="{2C6BB986-6641-467A-9399-12AA06D9892F}" presName="connTx" presStyleLbl="parChTrans1D3" presStyleIdx="2" presStyleCnt="5"/>
      <dgm:spPr/>
      <dgm:t>
        <a:bodyPr/>
        <a:lstStyle/>
        <a:p>
          <a:endParaRPr lang="en-ZA"/>
        </a:p>
      </dgm:t>
    </dgm:pt>
    <dgm:pt modelId="{F7AC0F8B-5BDB-4F28-8CCF-68BF17E24F18}" type="pres">
      <dgm:prSet presAssocID="{164C910F-4140-4F81-AC55-EC020D4F6443}" presName="root2" presStyleCnt="0"/>
      <dgm:spPr/>
    </dgm:pt>
    <dgm:pt modelId="{5EE81036-B361-4A7E-B6E6-A533A79334B0}" type="pres">
      <dgm:prSet presAssocID="{164C910F-4140-4F81-AC55-EC020D4F6443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7DE3FDE7-05ED-4F0E-A2C5-AA65553243B0}" type="pres">
      <dgm:prSet presAssocID="{164C910F-4140-4F81-AC55-EC020D4F6443}" presName="level3hierChild" presStyleCnt="0"/>
      <dgm:spPr/>
    </dgm:pt>
    <dgm:pt modelId="{BC65F07B-48CD-4D52-845C-559203D2EE45}" type="pres">
      <dgm:prSet presAssocID="{25CCCDC0-5A46-4F4A-805C-4097A952E98D}" presName="conn2-1" presStyleLbl="parChTrans1D3" presStyleIdx="3" presStyleCnt="5"/>
      <dgm:spPr/>
      <dgm:t>
        <a:bodyPr/>
        <a:lstStyle/>
        <a:p>
          <a:endParaRPr lang="en-ZA"/>
        </a:p>
      </dgm:t>
    </dgm:pt>
    <dgm:pt modelId="{7DE8B5BB-D8E7-43A9-9901-7A7ABC2B1926}" type="pres">
      <dgm:prSet presAssocID="{25CCCDC0-5A46-4F4A-805C-4097A952E98D}" presName="connTx" presStyleLbl="parChTrans1D3" presStyleIdx="3" presStyleCnt="5"/>
      <dgm:spPr/>
      <dgm:t>
        <a:bodyPr/>
        <a:lstStyle/>
        <a:p>
          <a:endParaRPr lang="en-ZA"/>
        </a:p>
      </dgm:t>
    </dgm:pt>
    <dgm:pt modelId="{129DA480-3D3A-4313-990D-A4F2951BB465}" type="pres">
      <dgm:prSet presAssocID="{33C0D801-8BE7-4740-B7B5-96951C37D48B}" presName="root2" presStyleCnt="0"/>
      <dgm:spPr/>
    </dgm:pt>
    <dgm:pt modelId="{00959F78-E932-4D5A-8D02-1C5F9A89B644}" type="pres">
      <dgm:prSet presAssocID="{33C0D801-8BE7-4740-B7B5-96951C37D48B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CF8D5280-5C02-4FDC-BCF3-FD5FE558AC69}" type="pres">
      <dgm:prSet presAssocID="{33C0D801-8BE7-4740-B7B5-96951C37D48B}" presName="level3hierChild" presStyleCnt="0"/>
      <dgm:spPr/>
    </dgm:pt>
    <dgm:pt modelId="{3FE3D14C-1274-4857-B3E2-4DEE94A4ED2B}" type="pres">
      <dgm:prSet presAssocID="{9A45DCDA-67C0-4ACD-8601-380164BBF5A4}" presName="conn2-1" presStyleLbl="parChTrans1D2" presStyleIdx="1" presStyleCnt="3"/>
      <dgm:spPr/>
      <dgm:t>
        <a:bodyPr/>
        <a:lstStyle/>
        <a:p>
          <a:endParaRPr lang="en-ZA"/>
        </a:p>
      </dgm:t>
    </dgm:pt>
    <dgm:pt modelId="{47159D44-0013-468A-B386-C45E58BACEA2}" type="pres">
      <dgm:prSet presAssocID="{9A45DCDA-67C0-4ACD-8601-380164BBF5A4}" presName="connTx" presStyleLbl="parChTrans1D2" presStyleIdx="1" presStyleCnt="3"/>
      <dgm:spPr/>
      <dgm:t>
        <a:bodyPr/>
        <a:lstStyle/>
        <a:p>
          <a:endParaRPr lang="en-ZA"/>
        </a:p>
      </dgm:t>
    </dgm:pt>
    <dgm:pt modelId="{ACE0C3EA-A112-4C6F-9999-8937169EFF6A}" type="pres">
      <dgm:prSet presAssocID="{0BFED710-9DD6-437E-84E1-A09A25EECF98}" presName="root2" presStyleCnt="0"/>
      <dgm:spPr/>
    </dgm:pt>
    <dgm:pt modelId="{FBF9871A-A875-46F0-A971-36142BBAD75C}" type="pres">
      <dgm:prSet presAssocID="{0BFED710-9DD6-437E-84E1-A09A25EECF98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F7AD4296-2BA2-4591-9A20-0E3DD1A5E6F6}" type="pres">
      <dgm:prSet presAssocID="{0BFED710-9DD6-437E-84E1-A09A25EECF98}" presName="level3hierChild" presStyleCnt="0"/>
      <dgm:spPr/>
    </dgm:pt>
    <dgm:pt modelId="{0877F63D-ED38-4CF2-8B3F-53E4866D48C8}" type="pres">
      <dgm:prSet presAssocID="{701FF735-D0E4-49A3-8C39-8BC7109F5E72}" presName="conn2-1" presStyleLbl="parChTrans1D3" presStyleIdx="4" presStyleCnt="5"/>
      <dgm:spPr/>
      <dgm:t>
        <a:bodyPr/>
        <a:lstStyle/>
        <a:p>
          <a:endParaRPr lang="en-ZA"/>
        </a:p>
      </dgm:t>
    </dgm:pt>
    <dgm:pt modelId="{1F4DF480-B432-460A-A7D8-BDE9335A1B07}" type="pres">
      <dgm:prSet presAssocID="{701FF735-D0E4-49A3-8C39-8BC7109F5E72}" presName="connTx" presStyleLbl="parChTrans1D3" presStyleIdx="4" presStyleCnt="5"/>
      <dgm:spPr/>
      <dgm:t>
        <a:bodyPr/>
        <a:lstStyle/>
        <a:p>
          <a:endParaRPr lang="en-ZA"/>
        </a:p>
      </dgm:t>
    </dgm:pt>
    <dgm:pt modelId="{7269111B-D3AB-460E-87EF-81A2EF51A783}" type="pres">
      <dgm:prSet presAssocID="{5551E1D2-3969-4765-9A7B-65AFF5742BAD}" presName="root2" presStyleCnt="0"/>
      <dgm:spPr/>
    </dgm:pt>
    <dgm:pt modelId="{B0317B66-4833-477A-A1F4-6D6866712FE0}" type="pres">
      <dgm:prSet presAssocID="{5551E1D2-3969-4765-9A7B-65AFF5742BAD}" presName="LevelTwoTextNode" presStyleLbl="node3" presStyleIdx="4" presStyleCnt="5" custScaleX="169102" custScaleY="150132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20BF794F-78B4-4A9C-89E3-2DC84640D02A}" type="pres">
      <dgm:prSet presAssocID="{5551E1D2-3969-4765-9A7B-65AFF5742BAD}" presName="level3hierChild" presStyleCnt="0"/>
      <dgm:spPr/>
    </dgm:pt>
    <dgm:pt modelId="{87E8D3B5-7365-4416-877E-C00EACAC2270}" type="pres">
      <dgm:prSet presAssocID="{B2163B1E-D56D-4202-BD63-0902C0D6548C}" presName="conn2-1" presStyleLbl="parChTrans1D2" presStyleIdx="2" presStyleCnt="3"/>
      <dgm:spPr/>
      <dgm:t>
        <a:bodyPr/>
        <a:lstStyle/>
        <a:p>
          <a:endParaRPr lang="en-ZA"/>
        </a:p>
      </dgm:t>
    </dgm:pt>
    <dgm:pt modelId="{6B5F08F4-188C-411A-98B0-B092940CCB7B}" type="pres">
      <dgm:prSet presAssocID="{B2163B1E-D56D-4202-BD63-0902C0D6548C}" presName="connTx" presStyleLbl="parChTrans1D2" presStyleIdx="2" presStyleCnt="3"/>
      <dgm:spPr/>
      <dgm:t>
        <a:bodyPr/>
        <a:lstStyle/>
        <a:p>
          <a:endParaRPr lang="en-ZA"/>
        </a:p>
      </dgm:t>
    </dgm:pt>
    <dgm:pt modelId="{37A6ABE9-1F65-4DEC-8B72-EEB3ED72C0EA}" type="pres">
      <dgm:prSet presAssocID="{0880C762-A6BB-4CAE-94FB-EF6294CD17A4}" presName="root2" presStyleCnt="0"/>
      <dgm:spPr/>
    </dgm:pt>
    <dgm:pt modelId="{3875A319-2A01-48B0-A20B-4FC7391116C9}" type="pres">
      <dgm:prSet presAssocID="{0880C762-A6BB-4CAE-94FB-EF6294CD17A4}" presName="LevelTwoTextNode" presStyleLbl="node2" presStyleIdx="2" presStyleCnt="3" custScaleX="143238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6602C62A-9EF3-4A91-9837-2AF232C2C1CC}" type="pres">
      <dgm:prSet presAssocID="{0880C762-A6BB-4CAE-94FB-EF6294CD17A4}" presName="level3hierChild" presStyleCnt="0"/>
      <dgm:spPr/>
    </dgm:pt>
  </dgm:ptLst>
  <dgm:cxnLst>
    <dgm:cxn modelId="{87D26866-6957-4893-8678-2C7BAA0240A6}" type="presOf" srcId="{9B3C9D2F-BD77-492E-8C74-B5E881D0F062}" destId="{5B05322B-8EC4-41CF-99D9-30C1F2ACBE02}" srcOrd="0" destOrd="0" presId="urn:microsoft.com/office/officeart/2005/8/layout/hierarchy2"/>
    <dgm:cxn modelId="{A084C62C-4B11-4BF3-9D0C-AE6A173700FA}" srcId="{0BFED710-9DD6-437E-84E1-A09A25EECF98}" destId="{5551E1D2-3969-4765-9A7B-65AFF5742BAD}" srcOrd="0" destOrd="0" parTransId="{701FF735-D0E4-49A3-8C39-8BC7109F5E72}" sibTransId="{65472755-97F0-4CB7-8F95-11066A426E4F}"/>
    <dgm:cxn modelId="{AC8DEEEC-47F4-4AB6-ADD1-FAA9E94D4F60}" type="presOf" srcId="{12F62BD5-1076-4DC9-A237-6032EAABCD90}" destId="{8BF484F6-F06E-4B20-BFD2-5D4A5D208CCD}" srcOrd="0" destOrd="0" presId="urn:microsoft.com/office/officeart/2005/8/layout/hierarchy2"/>
    <dgm:cxn modelId="{782674DD-C661-4B84-BE3C-F3BB054AD02A}" type="presOf" srcId="{2C6BB986-6641-467A-9399-12AA06D9892F}" destId="{669F8480-ED6B-44EF-B69D-99DC52738585}" srcOrd="1" destOrd="0" presId="urn:microsoft.com/office/officeart/2005/8/layout/hierarchy2"/>
    <dgm:cxn modelId="{52F3AB08-D8D8-4877-96BF-80D6EA19BC78}" type="presOf" srcId="{701FF735-D0E4-49A3-8C39-8BC7109F5E72}" destId="{1F4DF480-B432-460A-A7D8-BDE9335A1B07}" srcOrd="1" destOrd="0" presId="urn:microsoft.com/office/officeart/2005/8/layout/hierarchy2"/>
    <dgm:cxn modelId="{ADE58CD3-67A2-4BFC-BC2B-64F538339281}" srcId="{9B3C9D2F-BD77-492E-8C74-B5E881D0F062}" destId="{164C910F-4140-4F81-AC55-EC020D4F6443}" srcOrd="2" destOrd="0" parTransId="{2C6BB986-6641-467A-9399-12AA06D9892F}" sibTransId="{0BC3C94F-0E42-4C2A-8151-60576452F26B}"/>
    <dgm:cxn modelId="{C58D06B4-8B70-4122-AE9F-804D30F35FEA}" type="presOf" srcId="{2C6BB986-6641-467A-9399-12AA06D9892F}" destId="{7B5EE74F-1E07-47CF-BC0C-20EC34FB47FC}" srcOrd="0" destOrd="0" presId="urn:microsoft.com/office/officeart/2005/8/layout/hierarchy2"/>
    <dgm:cxn modelId="{708C4A23-7DDE-4AD3-81E3-DB2EA8AB65CC}" type="presOf" srcId="{B2163B1E-D56D-4202-BD63-0902C0D6548C}" destId="{6B5F08F4-188C-411A-98B0-B092940CCB7B}" srcOrd="1" destOrd="0" presId="urn:microsoft.com/office/officeart/2005/8/layout/hierarchy2"/>
    <dgm:cxn modelId="{2A8AF8B8-4087-4ADA-8D3D-126F376A907F}" srcId="{9B3C9D2F-BD77-492E-8C74-B5E881D0F062}" destId="{EF8A3441-9D95-4785-AE76-DC4B5B851BF7}" srcOrd="1" destOrd="0" parTransId="{12F62BD5-1076-4DC9-A237-6032EAABCD90}" sibTransId="{474AFAA5-CA14-418A-85D7-41C2DCAD7668}"/>
    <dgm:cxn modelId="{9731F1A1-2ACB-4775-9860-457914D5A6F3}" type="presOf" srcId="{DE9F6BF5-C0BF-4B2B-9CD7-88B2028F42F7}" destId="{8FEEAEC8-8179-4F4E-A5E1-0F6A51DB6539}" srcOrd="0" destOrd="0" presId="urn:microsoft.com/office/officeart/2005/8/layout/hierarchy2"/>
    <dgm:cxn modelId="{7A2915BE-B1F1-4C46-B5F9-7F546F413726}" type="presOf" srcId="{924BFDBE-FB62-4D48-B0B4-3C4A70B90949}" destId="{D6A90964-E342-4E45-9415-1A69F65EFCE2}" srcOrd="0" destOrd="0" presId="urn:microsoft.com/office/officeart/2005/8/layout/hierarchy2"/>
    <dgm:cxn modelId="{AFBA2FEF-6AF6-4269-99E0-7B5FF317D17C}" srcId="{DE9F6BF5-C0BF-4B2B-9CD7-88B2028F42F7}" destId="{9B3C9D2F-BD77-492E-8C74-B5E881D0F062}" srcOrd="0" destOrd="0" parTransId="{331D928B-E499-43CD-B865-92AB106072BA}" sibTransId="{188FD1F9-16A5-4F2D-AA16-B53FA7BE1D21}"/>
    <dgm:cxn modelId="{539B9947-A1E7-4D76-A443-0329DCA88F70}" type="presOf" srcId="{164C910F-4140-4F81-AC55-EC020D4F6443}" destId="{5EE81036-B361-4A7E-B6E6-A533A79334B0}" srcOrd="0" destOrd="0" presId="urn:microsoft.com/office/officeart/2005/8/layout/hierarchy2"/>
    <dgm:cxn modelId="{771A9C53-6E82-467E-BEEB-9BCF8986D306}" srcId="{DE9F6BF5-C0BF-4B2B-9CD7-88B2028F42F7}" destId="{0BFED710-9DD6-437E-84E1-A09A25EECF98}" srcOrd="1" destOrd="0" parTransId="{9A45DCDA-67C0-4ACD-8601-380164BBF5A4}" sibTransId="{E2408F66-E2FE-4123-9667-254AAECC5410}"/>
    <dgm:cxn modelId="{014435EF-DF3D-47E2-8B12-10AA031E3C6E}" type="presOf" srcId="{331D928B-E499-43CD-B865-92AB106072BA}" destId="{A71242DA-B81A-4ED9-BFB8-9B7B77D40F95}" srcOrd="0" destOrd="0" presId="urn:microsoft.com/office/officeart/2005/8/layout/hierarchy2"/>
    <dgm:cxn modelId="{82EC0DE1-37E5-45BF-B8F6-60156462DF9B}" type="presOf" srcId="{33C0D801-8BE7-4740-B7B5-96951C37D48B}" destId="{00959F78-E932-4D5A-8D02-1C5F9A89B644}" srcOrd="0" destOrd="0" presId="urn:microsoft.com/office/officeart/2005/8/layout/hierarchy2"/>
    <dgm:cxn modelId="{7C38DAEF-46D8-4875-8067-804ED8665B11}" type="presOf" srcId="{25CCCDC0-5A46-4F4A-805C-4097A952E98D}" destId="{7DE8B5BB-D8E7-43A9-9901-7A7ABC2B1926}" srcOrd="1" destOrd="0" presId="urn:microsoft.com/office/officeart/2005/8/layout/hierarchy2"/>
    <dgm:cxn modelId="{35BC7EBD-D023-464F-9F8A-7AF2EA22D72D}" type="presOf" srcId="{12F62BD5-1076-4DC9-A237-6032EAABCD90}" destId="{FD354BB7-58FD-42D7-9666-58A2885BE7EE}" srcOrd="1" destOrd="0" presId="urn:microsoft.com/office/officeart/2005/8/layout/hierarchy2"/>
    <dgm:cxn modelId="{C5DD58B7-B253-4E78-9897-6D80C07FA5F3}" type="presOf" srcId="{EF8A3441-9D95-4785-AE76-DC4B5B851BF7}" destId="{033D808B-9121-411E-93A3-DC01A6C1BD6F}" srcOrd="0" destOrd="0" presId="urn:microsoft.com/office/officeart/2005/8/layout/hierarchy2"/>
    <dgm:cxn modelId="{2C6AA4C3-4F57-41F3-B763-C18FCC6EE98C}" type="presOf" srcId="{0880C762-A6BB-4CAE-94FB-EF6294CD17A4}" destId="{3875A319-2A01-48B0-A20B-4FC7391116C9}" srcOrd="0" destOrd="0" presId="urn:microsoft.com/office/officeart/2005/8/layout/hierarchy2"/>
    <dgm:cxn modelId="{0F23C6CE-325D-4A8C-9D1C-43CFF44664E0}" srcId="{19F8A9D9-F1FA-4D7C-8290-88730A050C0F}" destId="{DE9F6BF5-C0BF-4B2B-9CD7-88B2028F42F7}" srcOrd="0" destOrd="0" parTransId="{39DDCF27-EE32-48C1-B5B5-D6F087EC106E}" sibTransId="{109C6848-A93A-41C8-9C4E-D3BCC86B31E3}"/>
    <dgm:cxn modelId="{EEEFE085-FA29-49F4-9122-0E110D48A1D0}" type="presOf" srcId="{5551E1D2-3969-4765-9A7B-65AFF5742BAD}" destId="{B0317B66-4833-477A-A1F4-6D6866712FE0}" srcOrd="0" destOrd="0" presId="urn:microsoft.com/office/officeart/2005/8/layout/hierarchy2"/>
    <dgm:cxn modelId="{609DE0B2-0606-49DC-AF51-7ACF67B3E313}" type="presOf" srcId="{28F6EE15-7C8F-486B-A35C-3DD9CABCCF33}" destId="{B0024DC1-B4C7-424B-96FE-EB613207D2BC}" srcOrd="0" destOrd="0" presId="urn:microsoft.com/office/officeart/2005/8/layout/hierarchy2"/>
    <dgm:cxn modelId="{4E87563F-C299-43BF-8592-EB73F2B7914A}" type="presOf" srcId="{701FF735-D0E4-49A3-8C39-8BC7109F5E72}" destId="{0877F63D-ED38-4CF2-8B3F-53E4866D48C8}" srcOrd="0" destOrd="0" presId="urn:microsoft.com/office/officeart/2005/8/layout/hierarchy2"/>
    <dgm:cxn modelId="{9E664F74-FB65-4876-8580-ABCF9EB81FCC}" type="presOf" srcId="{B2163B1E-D56D-4202-BD63-0902C0D6548C}" destId="{87E8D3B5-7365-4416-877E-C00EACAC2270}" srcOrd="0" destOrd="0" presId="urn:microsoft.com/office/officeart/2005/8/layout/hierarchy2"/>
    <dgm:cxn modelId="{0993A8A2-41E4-44E7-9A1C-F3EA009F4071}" type="presOf" srcId="{924BFDBE-FB62-4D48-B0B4-3C4A70B90949}" destId="{56C29073-8BF7-487C-ADAD-01C995738386}" srcOrd="1" destOrd="0" presId="urn:microsoft.com/office/officeart/2005/8/layout/hierarchy2"/>
    <dgm:cxn modelId="{AF164086-0313-4DAF-92F9-2F6B6BF50455}" type="presOf" srcId="{25CCCDC0-5A46-4F4A-805C-4097A952E98D}" destId="{BC65F07B-48CD-4D52-845C-559203D2EE45}" srcOrd="0" destOrd="0" presId="urn:microsoft.com/office/officeart/2005/8/layout/hierarchy2"/>
    <dgm:cxn modelId="{22DCD8C2-00B1-4926-B7D4-CEA2B2F57793}" type="presOf" srcId="{19F8A9D9-F1FA-4D7C-8290-88730A050C0F}" destId="{AFAD0FAC-2E84-43D1-AC77-2EC2D1A21735}" srcOrd="0" destOrd="0" presId="urn:microsoft.com/office/officeart/2005/8/layout/hierarchy2"/>
    <dgm:cxn modelId="{8E959DB4-B668-48B5-A2D7-4203A0DA1DCB}" srcId="{9B3C9D2F-BD77-492E-8C74-B5E881D0F062}" destId="{28F6EE15-7C8F-486B-A35C-3DD9CABCCF33}" srcOrd="0" destOrd="0" parTransId="{924BFDBE-FB62-4D48-B0B4-3C4A70B90949}" sibTransId="{A2CA0AA7-977C-4245-BDB0-978265DEE193}"/>
    <dgm:cxn modelId="{307E9D3A-A006-44BD-A73A-E347B4598443}" type="presOf" srcId="{331D928B-E499-43CD-B865-92AB106072BA}" destId="{2F760C38-1912-4249-AB12-F02475C1F9CD}" srcOrd="1" destOrd="0" presId="urn:microsoft.com/office/officeart/2005/8/layout/hierarchy2"/>
    <dgm:cxn modelId="{1A39CC48-80EA-4D50-BB9B-D2E7614A0DEE}" srcId="{DE9F6BF5-C0BF-4B2B-9CD7-88B2028F42F7}" destId="{0880C762-A6BB-4CAE-94FB-EF6294CD17A4}" srcOrd="2" destOrd="0" parTransId="{B2163B1E-D56D-4202-BD63-0902C0D6548C}" sibTransId="{EC51F9BE-06BD-4353-8E64-015571B36B80}"/>
    <dgm:cxn modelId="{F2F6AA3D-FF97-4C7B-B2CF-C2049E7A7EC1}" type="presOf" srcId="{0BFED710-9DD6-437E-84E1-A09A25EECF98}" destId="{FBF9871A-A875-46F0-A971-36142BBAD75C}" srcOrd="0" destOrd="0" presId="urn:microsoft.com/office/officeart/2005/8/layout/hierarchy2"/>
    <dgm:cxn modelId="{C88D57A7-E389-4021-AF7C-83676E8B7369}" type="presOf" srcId="{9A45DCDA-67C0-4ACD-8601-380164BBF5A4}" destId="{47159D44-0013-468A-B386-C45E58BACEA2}" srcOrd="1" destOrd="0" presId="urn:microsoft.com/office/officeart/2005/8/layout/hierarchy2"/>
    <dgm:cxn modelId="{F1F8D825-ED43-4E3F-A290-F8A57E823017}" srcId="{9B3C9D2F-BD77-492E-8C74-B5E881D0F062}" destId="{33C0D801-8BE7-4740-B7B5-96951C37D48B}" srcOrd="3" destOrd="0" parTransId="{25CCCDC0-5A46-4F4A-805C-4097A952E98D}" sibTransId="{F0A61658-1AE1-47CF-8FF6-B89A47E4719A}"/>
    <dgm:cxn modelId="{C2A08E54-F02F-41EC-BF3E-5CBF448D9CDF}" type="presOf" srcId="{9A45DCDA-67C0-4ACD-8601-380164BBF5A4}" destId="{3FE3D14C-1274-4857-B3E2-4DEE94A4ED2B}" srcOrd="0" destOrd="0" presId="urn:microsoft.com/office/officeart/2005/8/layout/hierarchy2"/>
    <dgm:cxn modelId="{43734F14-0BB4-4EF3-B6F7-A4F7BD342A95}" type="presParOf" srcId="{AFAD0FAC-2E84-43D1-AC77-2EC2D1A21735}" destId="{6DB512BD-7355-41A1-8326-D22255E09DFF}" srcOrd="0" destOrd="0" presId="urn:microsoft.com/office/officeart/2005/8/layout/hierarchy2"/>
    <dgm:cxn modelId="{ADE5B091-39B6-480B-840D-4FBE5A4AA7C5}" type="presParOf" srcId="{6DB512BD-7355-41A1-8326-D22255E09DFF}" destId="{8FEEAEC8-8179-4F4E-A5E1-0F6A51DB6539}" srcOrd="0" destOrd="0" presId="urn:microsoft.com/office/officeart/2005/8/layout/hierarchy2"/>
    <dgm:cxn modelId="{D06599B2-2584-494C-AE56-87F04B08C64F}" type="presParOf" srcId="{6DB512BD-7355-41A1-8326-D22255E09DFF}" destId="{EF7A954A-805C-4D55-B140-C0882C637A51}" srcOrd="1" destOrd="0" presId="urn:microsoft.com/office/officeart/2005/8/layout/hierarchy2"/>
    <dgm:cxn modelId="{321CBE70-ADED-4E42-8C6C-5A995BBE5BF3}" type="presParOf" srcId="{EF7A954A-805C-4D55-B140-C0882C637A51}" destId="{A71242DA-B81A-4ED9-BFB8-9B7B77D40F95}" srcOrd="0" destOrd="0" presId="urn:microsoft.com/office/officeart/2005/8/layout/hierarchy2"/>
    <dgm:cxn modelId="{6680B607-B0A0-4F2E-852F-E49A8396C24D}" type="presParOf" srcId="{A71242DA-B81A-4ED9-BFB8-9B7B77D40F95}" destId="{2F760C38-1912-4249-AB12-F02475C1F9CD}" srcOrd="0" destOrd="0" presId="urn:microsoft.com/office/officeart/2005/8/layout/hierarchy2"/>
    <dgm:cxn modelId="{599DEE89-BEF9-4F36-95BD-5AF625BDAB1D}" type="presParOf" srcId="{EF7A954A-805C-4D55-B140-C0882C637A51}" destId="{06E050BF-64AF-42A6-BC9E-2324E853BDE3}" srcOrd="1" destOrd="0" presId="urn:microsoft.com/office/officeart/2005/8/layout/hierarchy2"/>
    <dgm:cxn modelId="{508CDAC7-D243-4D87-8D9A-8B35F0A56349}" type="presParOf" srcId="{06E050BF-64AF-42A6-BC9E-2324E853BDE3}" destId="{5B05322B-8EC4-41CF-99D9-30C1F2ACBE02}" srcOrd="0" destOrd="0" presId="urn:microsoft.com/office/officeart/2005/8/layout/hierarchy2"/>
    <dgm:cxn modelId="{04ED5F3B-9B10-4D2C-801E-FC9BFCC21F62}" type="presParOf" srcId="{06E050BF-64AF-42A6-BC9E-2324E853BDE3}" destId="{ADC18E09-8B35-4019-B6A4-068498C51EC3}" srcOrd="1" destOrd="0" presId="urn:microsoft.com/office/officeart/2005/8/layout/hierarchy2"/>
    <dgm:cxn modelId="{8DE78744-58D0-4C5C-AA5E-F2E30BE2C111}" type="presParOf" srcId="{ADC18E09-8B35-4019-B6A4-068498C51EC3}" destId="{D6A90964-E342-4E45-9415-1A69F65EFCE2}" srcOrd="0" destOrd="0" presId="urn:microsoft.com/office/officeart/2005/8/layout/hierarchy2"/>
    <dgm:cxn modelId="{E42BF421-8A76-4916-9D5B-76BC17567676}" type="presParOf" srcId="{D6A90964-E342-4E45-9415-1A69F65EFCE2}" destId="{56C29073-8BF7-487C-ADAD-01C995738386}" srcOrd="0" destOrd="0" presId="urn:microsoft.com/office/officeart/2005/8/layout/hierarchy2"/>
    <dgm:cxn modelId="{44D47236-48E8-4E46-B1C4-7DE6F414A6D4}" type="presParOf" srcId="{ADC18E09-8B35-4019-B6A4-068498C51EC3}" destId="{A4BB58FA-14BE-4199-80A0-97B722715351}" srcOrd="1" destOrd="0" presId="urn:microsoft.com/office/officeart/2005/8/layout/hierarchy2"/>
    <dgm:cxn modelId="{98AE3EB2-E721-46BD-9E1A-B1D4CCF08E86}" type="presParOf" srcId="{A4BB58FA-14BE-4199-80A0-97B722715351}" destId="{B0024DC1-B4C7-424B-96FE-EB613207D2BC}" srcOrd="0" destOrd="0" presId="urn:microsoft.com/office/officeart/2005/8/layout/hierarchy2"/>
    <dgm:cxn modelId="{24B227CC-0D2C-4A2F-8820-96316CBF6E08}" type="presParOf" srcId="{A4BB58FA-14BE-4199-80A0-97B722715351}" destId="{A2E3E5B4-AFBE-430D-89F5-4ED9E08D975A}" srcOrd="1" destOrd="0" presId="urn:microsoft.com/office/officeart/2005/8/layout/hierarchy2"/>
    <dgm:cxn modelId="{804D3208-13E5-4B5D-A239-999F2CF0F6F4}" type="presParOf" srcId="{ADC18E09-8B35-4019-B6A4-068498C51EC3}" destId="{8BF484F6-F06E-4B20-BFD2-5D4A5D208CCD}" srcOrd="2" destOrd="0" presId="urn:microsoft.com/office/officeart/2005/8/layout/hierarchy2"/>
    <dgm:cxn modelId="{F548B8AA-7BF8-4310-B270-DAED6F3E4243}" type="presParOf" srcId="{8BF484F6-F06E-4B20-BFD2-5D4A5D208CCD}" destId="{FD354BB7-58FD-42D7-9666-58A2885BE7EE}" srcOrd="0" destOrd="0" presId="urn:microsoft.com/office/officeart/2005/8/layout/hierarchy2"/>
    <dgm:cxn modelId="{CAFAC063-8A9C-47F5-AD13-95B53A1A40F5}" type="presParOf" srcId="{ADC18E09-8B35-4019-B6A4-068498C51EC3}" destId="{448E0B6E-8138-4EE6-9FEF-626B2B16F40F}" srcOrd="3" destOrd="0" presId="urn:microsoft.com/office/officeart/2005/8/layout/hierarchy2"/>
    <dgm:cxn modelId="{B4104EF8-E1FB-4860-9A7C-D5174A603F41}" type="presParOf" srcId="{448E0B6E-8138-4EE6-9FEF-626B2B16F40F}" destId="{033D808B-9121-411E-93A3-DC01A6C1BD6F}" srcOrd="0" destOrd="0" presId="urn:microsoft.com/office/officeart/2005/8/layout/hierarchy2"/>
    <dgm:cxn modelId="{69124140-173A-46F2-9EF6-15676C712E9F}" type="presParOf" srcId="{448E0B6E-8138-4EE6-9FEF-626B2B16F40F}" destId="{4242AC49-98F5-475A-9398-ADFEDB96BA10}" srcOrd="1" destOrd="0" presId="urn:microsoft.com/office/officeart/2005/8/layout/hierarchy2"/>
    <dgm:cxn modelId="{4CB1E81B-8CBC-4A5F-9A55-4057BFBAAE59}" type="presParOf" srcId="{ADC18E09-8B35-4019-B6A4-068498C51EC3}" destId="{7B5EE74F-1E07-47CF-BC0C-20EC34FB47FC}" srcOrd="4" destOrd="0" presId="urn:microsoft.com/office/officeart/2005/8/layout/hierarchy2"/>
    <dgm:cxn modelId="{2D7BD67F-1D1C-440B-9B3C-C20D9F9CDFB0}" type="presParOf" srcId="{7B5EE74F-1E07-47CF-BC0C-20EC34FB47FC}" destId="{669F8480-ED6B-44EF-B69D-99DC52738585}" srcOrd="0" destOrd="0" presId="urn:microsoft.com/office/officeart/2005/8/layout/hierarchy2"/>
    <dgm:cxn modelId="{F3FC56C3-46C8-415C-AA0E-98FDF4B0CA02}" type="presParOf" srcId="{ADC18E09-8B35-4019-B6A4-068498C51EC3}" destId="{F7AC0F8B-5BDB-4F28-8CCF-68BF17E24F18}" srcOrd="5" destOrd="0" presId="urn:microsoft.com/office/officeart/2005/8/layout/hierarchy2"/>
    <dgm:cxn modelId="{77005C98-9E28-4E6B-A7CB-CA8BCB4F927C}" type="presParOf" srcId="{F7AC0F8B-5BDB-4F28-8CCF-68BF17E24F18}" destId="{5EE81036-B361-4A7E-B6E6-A533A79334B0}" srcOrd="0" destOrd="0" presId="urn:microsoft.com/office/officeart/2005/8/layout/hierarchy2"/>
    <dgm:cxn modelId="{D8006199-F2F5-4826-910E-DDB1AE2460D2}" type="presParOf" srcId="{F7AC0F8B-5BDB-4F28-8CCF-68BF17E24F18}" destId="{7DE3FDE7-05ED-4F0E-A2C5-AA65553243B0}" srcOrd="1" destOrd="0" presId="urn:microsoft.com/office/officeart/2005/8/layout/hierarchy2"/>
    <dgm:cxn modelId="{615334B2-A37C-4207-BD76-3E84169F48AC}" type="presParOf" srcId="{ADC18E09-8B35-4019-B6A4-068498C51EC3}" destId="{BC65F07B-48CD-4D52-845C-559203D2EE45}" srcOrd="6" destOrd="0" presId="urn:microsoft.com/office/officeart/2005/8/layout/hierarchy2"/>
    <dgm:cxn modelId="{11407FCC-B0F7-46E3-81C1-5ECB7E3116E8}" type="presParOf" srcId="{BC65F07B-48CD-4D52-845C-559203D2EE45}" destId="{7DE8B5BB-D8E7-43A9-9901-7A7ABC2B1926}" srcOrd="0" destOrd="0" presId="urn:microsoft.com/office/officeart/2005/8/layout/hierarchy2"/>
    <dgm:cxn modelId="{241F5667-D011-455C-875C-906786B07ACF}" type="presParOf" srcId="{ADC18E09-8B35-4019-B6A4-068498C51EC3}" destId="{129DA480-3D3A-4313-990D-A4F2951BB465}" srcOrd="7" destOrd="0" presId="urn:microsoft.com/office/officeart/2005/8/layout/hierarchy2"/>
    <dgm:cxn modelId="{AC8CCDC7-46B6-4505-926F-EC94C90D1F9E}" type="presParOf" srcId="{129DA480-3D3A-4313-990D-A4F2951BB465}" destId="{00959F78-E932-4D5A-8D02-1C5F9A89B644}" srcOrd="0" destOrd="0" presId="urn:microsoft.com/office/officeart/2005/8/layout/hierarchy2"/>
    <dgm:cxn modelId="{1E0A45DF-EF30-46D3-A7D0-FF5DCBAC5A30}" type="presParOf" srcId="{129DA480-3D3A-4313-990D-A4F2951BB465}" destId="{CF8D5280-5C02-4FDC-BCF3-FD5FE558AC69}" srcOrd="1" destOrd="0" presId="urn:microsoft.com/office/officeart/2005/8/layout/hierarchy2"/>
    <dgm:cxn modelId="{9AC146AD-E3B9-49D6-B74F-D27E4E7398C0}" type="presParOf" srcId="{EF7A954A-805C-4D55-B140-C0882C637A51}" destId="{3FE3D14C-1274-4857-B3E2-4DEE94A4ED2B}" srcOrd="2" destOrd="0" presId="urn:microsoft.com/office/officeart/2005/8/layout/hierarchy2"/>
    <dgm:cxn modelId="{14049A80-B851-4963-B3D6-502EE37987DD}" type="presParOf" srcId="{3FE3D14C-1274-4857-B3E2-4DEE94A4ED2B}" destId="{47159D44-0013-468A-B386-C45E58BACEA2}" srcOrd="0" destOrd="0" presId="urn:microsoft.com/office/officeart/2005/8/layout/hierarchy2"/>
    <dgm:cxn modelId="{9C9395F4-5211-4F93-BB13-A680392FC1D8}" type="presParOf" srcId="{EF7A954A-805C-4D55-B140-C0882C637A51}" destId="{ACE0C3EA-A112-4C6F-9999-8937169EFF6A}" srcOrd="3" destOrd="0" presId="urn:microsoft.com/office/officeart/2005/8/layout/hierarchy2"/>
    <dgm:cxn modelId="{2A65EE26-02E6-4DDA-9D51-680110843744}" type="presParOf" srcId="{ACE0C3EA-A112-4C6F-9999-8937169EFF6A}" destId="{FBF9871A-A875-46F0-A971-36142BBAD75C}" srcOrd="0" destOrd="0" presId="urn:microsoft.com/office/officeart/2005/8/layout/hierarchy2"/>
    <dgm:cxn modelId="{BA064D4C-B93F-4990-9910-6707FD48CE66}" type="presParOf" srcId="{ACE0C3EA-A112-4C6F-9999-8937169EFF6A}" destId="{F7AD4296-2BA2-4591-9A20-0E3DD1A5E6F6}" srcOrd="1" destOrd="0" presId="urn:microsoft.com/office/officeart/2005/8/layout/hierarchy2"/>
    <dgm:cxn modelId="{39DF70E4-9599-4540-A049-D0D2EE392958}" type="presParOf" srcId="{F7AD4296-2BA2-4591-9A20-0E3DD1A5E6F6}" destId="{0877F63D-ED38-4CF2-8B3F-53E4866D48C8}" srcOrd="0" destOrd="0" presId="urn:microsoft.com/office/officeart/2005/8/layout/hierarchy2"/>
    <dgm:cxn modelId="{758C892B-1020-4DC1-85B9-1E6092867820}" type="presParOf" srcId="{0877F63D-ED38-4CF2-8B3F-53E4866D48C8}" destId="{1F4DF480-B432-460A-A7D8-BDE9335A1B07}" srcOrd="0" destOrd="0" presId="urn:microsoft.com/office/officeart/2005/8/layout/hierarchy2"/>
    <dgm:cxn modelId="{DC46054F-4DE8-4C56-B8C0-C5483129B79B}" type="presParOf" srcId="{F7AD4296-2BA2-4591-9A20-0E3DD1A5E6F6}" destId="{7269111B-D3AB-460E-87EF-81A2EF51A783}" srcOrd="1" destOrd="0" presId="urn:microsoft.com/office/officeart/2005/8/layout/hierarchy2"/>
    <dgm:cxn modelId="{71324F82-5425-477A-8B45-39275E2D7A18}" type="presParOf" srcId="{7269111B-D3AB-460E-87EF-81A2EF51A783}" destId="{B0317B66-4833-477A-A1F4-6D6866712FE0}" srcOrd="0" destOrd="0" presId="urn:microsoft.com/office/officeart/2005/8/layout/hierarchy2"/>
    <dgm:cxn modelId="{ED36A4F0-65A4-4945-8736-0004C078D381}" type="presParOf" srcId="{7269111B-D3AB-460E-87EF-81A2EF51A783}" destId="{20BF794F-78B4-4A9C-89E3-2DC84640D02A}" srcOrd="1" destOrd="0" presId="urn:microsoft.com/office/officeart/2005/8/layout/hierarchy2"/>
    <dgm:cxn modelId="{EF07F14E-8651-48B0-84EB-8BFC7A5A9EFD}" type="presParOf" srcId="{EF7A954A-805C-4D55-B140-C0882C637A51}" destId="{87E8D3B5-7365-4416-877E-C00EACAC2270}" srcOrd="4" destOrd="0" presId="urn:microsoft.com/office/officeart/2005/8/layout/hierarchy2"/>
    <dgm:cxn modelId="{5826F627-56D3-47EE-AD71-A6E704EFC5EE}" type="presParOf" srcId="{87E8D3B5-7365-4416-877E-C00EACAC2270}" destId="{6B5F08F4-188C-411A-98B0-B092940CCB7B}" srcOrd="0" destOrd="0" presId="urn:microsoft.com/office/officeart/2005/8/layout/hierarchy2"/>
    <dgm:cxn modelId="{1F5CBFC5-5433-4B17-AC10-1DB7456539B1}" type="presParOf" srcId="{EF7A954A-805C-4D55-B140-C0882C637A51}" destId="{37A6ABE9-1F65-4DEC-8B72-EEB3ED72C0EA}" srcOrd="5" destOrd="0" presId="urn:microsoft.com/office/officeart/2005/8/layout/hierarchy2"/>
    <dgm:cxn modelId="{8BDF2D58-2242-4B1A-B0E1-577D28A57E04}" type="presParOf" srcId="{37A6ABE9-1F65-4DEC-8B72-EEB3ED72C0EA}" destId="{3875A319-2A01-48B0-A20B-4FC7391116C9}" srcOrd="0" destOrd="0" presId="urn:microsoft.com/office/officeart/2005/8/layout/hierarchy2"/>
    <dgm:cxn modelId="{2F27CB48-817C-4FE7-AB40-00E51E38C524}" type="presParOf" srcId="{37A6ABE9-1F65-4DEC-8B72-EEB3ED72C0EA}" destId="{6602C62A-9EF3-4A91-9837-2AF232C2C1CC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744AAB8-B1A8-4038-9DF6-C237678605C3}" type="doc">
      <dgm:prSet loTypeId="urn:microsoft.com/office/officeart/2005/8/layout/funnel1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ZA"/>
        </a:p>
      </dgm:t>
    </dgm:pt>
    <dgm:pt modelId="{95CF2337-9575-4FEB-8152-22520A79D983}">
      <dgm:prSet phldrT="[Text]" custT="1"/>
      <dgm:spPr/>
      <dgm:t>
        <a:bodyPr/>
        <a:lstStyle/>
        <a:p>
          <a:r>
            <a:rPr lang="en-ZA" sz="1400" dirty="0" smtClean="0"/>
            <a:t>Organisational Structure Redesign</a:t>
          </a:r>
          <a:endParaRPr lang="en-ZA" sz="1400" dirty="0"/>
        </a:p>
      </dgm:t>
    </dgm:pt>
    <dgm:pt modelId="{94983B6C-5A9C-43B0-AE51-187E5E5C3B11}" type="parTrans" cxnId="{DADEFB7F-0A75-4BA5-B71A-D6AD4228889C}">
      <dgm:prSet/>
      <dgm:spPr/>
      <dgm:t>
        <a:bodyPr/>
        <a:lstStyle/>
        <a:p>
          <a:endParaRPr lang="en-ZA"/>
        </a:p>
      </dgm:t>
    </dgm:pt>
    <dgm:pt modelId="{D2C584CD-788B-4843-8405-93E92610C69E}" type="sibTrans" cxnId="{DADEFB7F-0A75-4BA5-B71A-D6AD4228889C}">
      <dgm:prSet/>
      <dgm:spPr/>
      <dgm:t>
        <a:bodyPr/>
        <a:lstStyle/>
        <a:p>
          <a:endParaRPr lang="en-ZA"/>
        </a:p>
      </dgm:t>
    </dgm:pt>
    <dgm:pt modelId="{B6B302E6-5B53-4BD5-BA45-6BF99A9C28F5}">
      <dgm:prSet phldrT="[Text]" custT="1"/>
      <dgm:spPr/>
      <dgm:t>
        <a:bodyPr/>
        <a:lstStyle/>
        <a:p>
          <a:r>
            <a:rPr lang="en-ZA" sz="1400" dirty="0" smtClean="0"/>
            <a:t>Frozen posts </a:t>
          </a:r>
          <a:endParaRPr lang="en-ZA" sz="1400" dirty="0"/>
        </a:p>
      </dgm:t>
    </dgm:pt>
    <dgm:pt modelId="{41E2F52A-519D-4432-AEEC-D1C6B4BC75E1}" type="parTrans" cxnId="{46BD6440-77C9-439C-BEDE-B6C0E5F70456}">
      <dgm:prSet/>
      <dgm:spPr/>
      <dgm:t>
        <a:bodyPr/>
        <a:lstStyle/>
        <a:p>
          <a:endParaRPr lang="en-ZA"/>
        </a:p>
      </dgm:t>
    </dgm:pt>
    <dgm:pt modelId="{8ABC0A94-867B-4F51-8413-7853EF72F3E3}" type="sibTrans" cxnId="{46BD6440-77C9-439C-BEDE-B6C0E5F70456}">
      <dgm:prSet/>
      <dgm:spPr/>
      <dgm:t>
        <a:bodyPr/>
        <a:lstStyle/>
        <a:p>
          <a:endParaRPr lang="en-ZA"/>
        </a:p>
      </dgm:t>
    </dgm:pt>
    <dgm:pt modelId="{E5F8197E-A159-406A-A1BE-3521243E59C3}">
      <dgm:prSet phldrT="[Text]" custT="1"/>
      <dgm:spPr/>
      <dgm:t>
        <a:bodyPr/>
        <a:lstStyle/>
        <a:p>
          <a:r>
            <a:rPr lang="en-ZA" sz="1400" dirty="0" smtClean="0"/>
            <a:t>Reduced office size </a:t>
          </a:r>
          <a:endParaRPr lang="en-ZA" sz="1400" dirty="0"/>
        </a:p>
      </dgm:t>
    </dgm:pt>
    <dgm:pt modelId="{E8B16D95-B541-40B6-A01B-385DC4E9E66E}" type="parTrans" cxnId="{4CABE3F8-08F6-4B8D-84BF-8AD17527E645}">
      <dgm:prSet/>
      <dgm:spPr/>
      <dgm:t>
        <a:bodyPr/>
        <a:lstStyle/>
        <a:p>
          <a:endParaRPr lang="en-ZA"/>
        </a:p>
      </dgm:t>
    </dgm:pt>
    <dgm:pt modelId="{EC67F75C-B64F-41AA-BCC7-056252FF08C7}" type="sibTrans" cxnId="{4CABE3F8-08F6-4B8D-84BF-8AD17527E645}">
      <dgm:prSet/>
      <dgm:spPr/>
      <dgm:t>
        <a:bodyPr/>
        <a:lstStyle/>
        <a:p>
          <a:endParaRPr lang="en-ZA"/>
        </a:p>
      </dgm:t>
    </dgm:pt>
    <dgm:pt modelId="{1BBC3D6D-2978-4D58-99B5-2ED0EE51760A}">
      <dgm:prSet phldrT="[Text]"/>
      <dgm:spPr/>
      <dgm:t>
        <a:bodyPr/>
        <a:lstStyle/>
        <a:p>
          <a:r>
            <a:rPr lang="en-ZA" u="sng" dirty="0" smtClean="0"/>
            <a:t>Cost cutting measures continued since 2019-20</a:t>
          </a:r>
          <a:endParaRPr lang="en-ZA" u="sng" dirty="0"/>
        </a:p>
      </dgm:t>
    </dgm:pt>
    <dgm:pt modelId="{34979347-F076-40F5-B849-40C30A7835A6}" type="parTrans" cxnId="{7D59F39D-59DD-4BB4-BCF3-9758B4959C03}">
      <dgm:prSet/>
      <dgm:spPr/>
      <dgm:t>
        <a:bodyPr/>
        <a:lstStyle/>
        <a:p>
          <a:endParaRPr lang="en-ZA"/>
        </a:p>
      </dgm:t>
    </dgm:pt>
    <dgm:pt modelId="{C3AAF7AE-729B-4A68-8536-783BBAF25660}" type="sibTrans" cxnId="{7D59F39D-59DD-4BB4-BCF3-9758B4959C03}">
      <dgm:prSet/>
      <dgm:spPr/>
      <dgm:t>
        <a:bodyPr/>
        <a:lstStyle/>
        <a:p>
          <a:endParaRPr lang="en-ZA"/>
        </a:p>
      </dgm:t>
    </dgm:pt>
    <dgm:pt modelId="{65391361-ECCA-4EF5-854D-6E10429D5261}" type="pres">
      <dgm:prSet presAssocID="{B744AAB8-B1A8-4038-9DF6-C237678605C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136A796F-3221-49A9-BE66-6BDFE2395D40}" type="pres">
      <dgm:prSet presAssocID="{B744AAB8-B1A8-4038-9DF6-C237678605C3}" presName="ellipse" presStyleLbl="trBgShp" presStyleIdx="0" presStyleCnt="1"/>
      <dgm:spPr/>
    </dgm:pt>
    <dgm:pt modelId="{2AC3DB6B-6244-4860-9773-29F21E95283C}" type="pres">
      <dgm:prSet presAssocID="{B744AAB8-B1A8-4038-9DF6-C237678605C3}" presName="arrow1" presStyleLbl="fgShp" presStyleIdx="0" presStyleCnt="1"/>
      <dgm:spPr/>
    </dgm:pt>
    <dgm:pt modelId="{0C7DD91A-7884-42FD-AFB2-757DBB222F64}" type="pres">
      <dgm:prSet presAssocID="{B744AAB8-B1A8-4038-9DF6-C237678605C3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39D1C21-5420-4E50-807B-CCDF56D135D6}" type="pres">
      <dgm:prSet presAssocID="{B6B302E6-5B53-4BD5-BA45-6BF99A9C28F5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342CFD4-EF95-4ED9-A163-B478ECA38799}" type="pres">
      <dgm:prSet presAssocID="{E5F8197E-A159-406A-A1BE-3521243E59C3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EF94DA2-E6ED-4EB9-BD39-E62A7BD10E20}" type="pres">
      <dgm:prSet presAssocID="{1BBC3D6D-2978-4D58-99B5-2ED0EE51760A}" presName="item3" presStyleLbl="node1" presStyleIdx="2" presStyleCnt="3" custScaleX="135555" custLinFactNeighborX="17778" custLinFactNeighborY="-248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0ABCE5E-741E-4D70-BEE4-0C01ADA9891A}" type="pres">
      <dgm:prSet presAssocID="{B744AAB8-B1A8-4038-9DF6-C237678605C3}" presName="funnel" presStyleLbl="trAlignAcc1" presStyleIdx="0" presStyleCnt="1" custScaleX="128571"/>
      <dgm:spPr/>
    </dgm:pt>
  </dgm:ptLst>
  <dgm:cxnLst>
    <dgm:cxn modelId="{DADEFB7F-0A75-4BA5-B71A-D6AD4228889C}" srcId="{B744AAB8-B1A8-4038-9DF6-C237678605C3}" destId="{95CF2337-9575-4FEB-8152-22520A79D983}" srcOrd="0" destOrd="0" parTransId="{94983B6C-5A9C-43B0-AE51-187E5E5C3B11}" sibTransId="{D2C584CD-788B-4843-8405-93E92610C69E}"/>
    <dgm:cxn modelId="{7D59F39D-59DD-4BB4-BCF3-9758B4959C03}" srcId="{B744AAB8-B1A8-4038-9DF6-C237678605C3}" destId="{1BBC3D6D-2978-4D58-99B5-2ED0EE51760A}" srcOrd="3" destOrd="0" parTransId="{34979347-F076-40F5-B849-40C30A7835A6}" sibTransId="{C3AAF7AE-729B-4A68-8536-783BBAF25660}"/>
    <dgm:cxn modelId="{AD85B74A-12C1-430A-99D8-D27C0D562BB1}" type="presOf" srcId="{E5F8197E-A159-406A-A1BE-3521243E59C3}" destId="{539D1C21-5420-4E50-807B-CCDF56D135D6}" srcOrd="0" destOrd="0" presId="urn:microsoft.com/office/officeart/2005/8/layout/funnel1"/>
    <dgm:cxn modelId="{280E8BB2-6564-40E6-AD99-C0CA6CA9A1A7}" type="presOf" srcId="{B6B302E6-5B53-4BD5-BA45-6BF99A9C28F5}" destId="{5342CFD4-EF95-4ED9-A163-B478ECA38799}" srcOrd="0" destOrd="0" presId="urn:microsoft.com/office/officeart/2005/8/layout/funnel1"/>
    <dgm:cxn modelId="{4CABE3F8-08F6-4B8D-84BF-8AD17527E645}" srcId="{B744AAB8-B1A8-4038-9DF6-C237678605C3}" destId="{E5F8197E-A159-406A-A1BE-3521243E59C3}" srcOrd="2" destOrd="0" parTransId="{E8B16D95-B541-40B6-A01B-385DC4E9E66E}" sibTransId="{EC67F75C-B64F-41AA-BCC7-056252FF08C7}"/>
    <dgm:cxn modelId="{936FF079-A3EE-4922-8AAC-7C97E42CCF4F}" type="presOf" srcId="{95CF2337-9575-4FEB-8152-22520A79D983}" destId="{7EF94DA2-E6ED-4EB9-BD39-E62A7BD10E20}" srcOrd="0" destOrd="0" presId="urn:microsoft.com/office/officeart/2005/8/layout/funnel1"/>
    <dgm:cxn modelId="{3A0D1C6D-C7D4-4985-8ADC-4512780E6EF1}" type="presOf" srcId="{B744AAB8-B1A8-4038-9DF6-C237678605C3}" destId="{65391361-ECCA-4EF5-854D-6E10429D5261}" srcOrd="0" destOrd="0" presId="urn:microsoft.com/office/officeart/2005/8/layout/funnel1"/>
    <dgm:cxn modelId="{CAAC3A58-509F-4A9A-8E12-1E8EBD803A2D}" type="presOf" srcId="{1BBC3D6D-2978-4D58-99B5-2ED0EE51760A}" destId="{0C7DD91A-7884-42FD-AFB2-757DBB222F64}" srcOrd="0" destOrd="0" presId="urn:microsoft.com/office/officeart/2005/8/layout/funnel1"/>
    <dgm:cxn modelId="{46BD6440-77C9-439C-BEDE-B6C0E5F70456}" srcId="{B744AAB8-B1A8-4038-9DF6-C237678605C3}" destId="{B6B302E6-5B53-4BD5-BA45-6BF99A9C28F5}" srcOrd="1" destOrd="0" parTransId="{41E2F52A-519D-4432-AEEC-D1C6B4BC75E1}" sibTransId="{8ABC0A94-867B-4F51-8413-7853EF72F3E3}"/>
    <dgm:cxn modelId="{949E86DE-6175-46DE-95C4-A3CC8C3EB76F}" type="presParOf" srcId="{65391361-ECCA-4EF5-854D-6E10429D5261}" destId="{136A796F-3221-49A9-BE66-6BDFE2395D40}" srcOrd="0" destOrd="0" presId="urn:microsoft.com/office/officeart/2005/8/layout/funnel1"/>
    <dgm:cxn modelId="{BE0FF59E-EEDF-498D-8C16-9DC9175BAE75}" type="presParOf" srcId="{65391361-ECCA-4EF5-854D-6E10429D5261}" destId="{2AC3DB6B-6244-4860-9773-29F21E95283C}" srcOrd="1" destOrd="0" presId="urn:microsoft.com/office/officeart/2005/8/layout/funnel1"/>
    <dgm:cxn modelId="{5F56C325-32E4-491D-958C-6D239CBF2616}" type="presParOf" srcId="{65391361-ECCA-4EF5-854D-6E10429D5261}" destId="{0C7DD91A-7884-42FD-AFB2-757DBB222F64}" srcOrd="2" destOrd="0" presId="urn:microsoft.com/office/officeart/2005/8/layout/funnel1"/>
    <dgm:cxn modelId="{F814A836-8AEC-4A2D-BFE9-A072C2498B6E}" type="presParOf" srcId="{65391361-ECCA-4EF5-854D-6E10429D5261}" destId="{539D1C21-5420-4E50-807B-CCDF56D135D6}" srcOrd="3" destOrd="0" presId="urn:microsoft.com/office/officeart/2005/8/layout/funnel1"/>
    <dgm:cxn modelId="{A2E8335D-8C9D-4080-964A-03F055468DF5}" type="presParOf" srcId="{65391361-ECCA-4EF5-854D-6E10429D5261}" destId="{5342CFD4-EF95-4ED9-A163-B478ECA38799}" srcOrd="4" destOrd="0" presId="urn:microsoft.com/office/officeart/2005/8/layout/funnel1"/>
    <dgm:cxn modelId="{60058303-CEB1-47F4-B275-721F603C2805}" type="presParOf" srcId="{65391361-ECCA-4EF5-854D-6E10429D5261}" destId="{7EF94DA2-E6ED-4EB9-BD39-E62A7BD10E20}" srcOrd="5" destOrd="0" presId="urn:microsoft.com/office/officeart/2005/8/layout/funnel1"/>
    <dgm:cxn modelId="{A6FA72A2-2596-4274-9A53-B99C56E2895B}" type="presParOf" srcId="{65391361-ECCA-4EF5-854D-6E10429D5261}" destId="{E0ABCE5E-741E-4D70-BEE4-0C01ADA9891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2EF159-7AAF-46D9-859C-1C3656366D86}">
      <dsp:nvSpPr>
        <dsp:cNvPr id="0" name=""/>
        <dsp:cNvSpPr/>
      </dsp:nvSpPr>
      <dsp:spPr>
        <a:xfrm>
          <a:off x="885175" y="1075201"/>
          <a:ext cx="1647583" cy="109893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Pro-Human Rights budget spending patterns</a:t>
          </a:r>
          <a:endParaRPr lang="en-ZA" sz="1200" kern="1200" dirty="0"/>
        </a:p>
      </dsp:txBody>
      <dsp:txXfrm>
        <a:off x="1148788" y="1075201"/>
        <a:ext cx="1383969" cy="1098937"/>
      </dsp:txXfrm>
    </dsp:sp>
    <dsp:sp modelId="{40FCB8B8-9952-408C-877B-F2F09291DEAA}">
      <dsp:nvSpPr>
        <dsp:cNvPr id="0" name=""/>
        <dsp:cNvSpPr/>
      </dsp:nvSpPr>
      <dsp:spPr>
        <a:xfrm>
          <a:off x="885175" y="2174139"/>
          <a:ext cx="1647583" cy="109893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Compliance with Pro-Human Rights Budgeting Policy Guidelines </a:t>
          </a:r>
          <a:endParaRPr lang="en-ZA" sz="1200" kern="1200" dirty="0"/>
        </a:p>
      </dsp:txBody>
      <dsp:txXfrm>
        <a:off x="1148788" y="2174139"/>
        <a:ext cx="1383969" cy="1098937"/>
      </dsp:txXfrm>
    </dsp:sp>
    <dsp:sp modelId="{56816483-4A69-41B9-87AD-268D80456524}">
      <dsp:nvSpPr>
        <dsp:cNvPr id="0" name=""/>
        <dsp:cNvSpPr/>
      </dsp:nvSpPr>
      <dsp:spPr>
        <a:xfrm>
          <a:off x="6464" y="635846"/>
          <a:ext cx="1098388" cy="10983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Pro-Human Rights Budgeting	</a:t>
          </a:r>
          <a:endParaRPr lang="en-ZA" sz="1200" kern="1200" dirty="0"/>
        </a:p>
      </dsp:txBody>
      <dsp:txXfrm>
        <a:off x="6464" y="635846"/>
        <a:ext cx="1098388" cy="1098388"/>
      </dsp:txXfrm>
    </dsp:sp>
    <dsp:sp modelId="{BC8DA2A2-F22A-46BE-A703-11A5EF8D49D1}">
      <dsp:nvSpPr>
        <dsp:cNvPr id="0" name=""/>
        <dsp:cNvSpPr/>
      </dsp:nvSpPr>
      <dsp:spPr>
        <a:xfrm>
          <a:off x="3631147" y="1075201"/>
          <a:ext cx="1647583" cy="99903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Good, clean governance in the public sector</a:t>
          </a:r>
          <a:endParaRPr lang="en-ZA" sz="1200" kern="1200" dirty="0"/>
        </a:p>
      </dsp:txBody>
      <dsp:txXfrm>
        <a:off x="3894760" y="1075201"/>
        <a:ext cx="1383969" cy="999033"/>
      </dsp:txXfrm>
    </dsp:sp>
    <dsp:sp modelId="{46FB19FE-4A3D-4856-A5B9-B0171C7F790A}">
      <dsp:nvSpPr>
        <dsp:cNvPr id="0" name=""/>
        <dsp:cNvSpPr/>
      </dsp:nvSpPr>
      <dsp:spPr>
        <a:xfrm>
          <a:off x="3631147" y="2074235"/>
          <a:ext cx="1647583" cy="163331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Establishment of pro-human rights and anti-corruption governance systems across all spheres of government</a:t>
          </a:r>
          <a:endParaRPr lang="en-ZA" sz="1200" kern="1200" dirty="0"/>
        </a:p>
      </dsp:txBody>
      <dsp:txXfrm>
        <a:off x="3894760" y="2074235"/>
        <a:ext cx="1383969" cy="1633318"/>
      </dsp:txXfrm>
    </dsp:sp>
    <dsp:sp modelId="{16685B8A-13C4-49F9-A0BB-6E31EC119626}">
      <dsp:nvSpPr>
        <dsp:cNvPr id="0" name=""/>
        <dsp:cNvSpPr/>
      </dsp:nvSpPr>
      <dsp:spPr>
        <a:xfrm>
          <a:off x="2752436" y="635846"/>
          <a:ext cx="1144422" cy="10983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Good Governance, Anti-Corruption and Human Rights</a:t>
          </a:r>
          <a:endParaRPr lang="en-ZA" sz="1200" kern="1200" dirty="0"/>
        </a:p>
      </dsp:txBody>
      <dsp:txXfrm>
        <a:off x="2752436" y="635846"/>
        <a:ext cx="1144422" cy="1098388"/>
      </dsp:txXfrm>
    </dsp:sp>
    <dsp:sp modelId="{58ECEC15-A01B-429A-A389-C89DE429E82E}">
      <dsp:nvSpPr>
        <dsp:cNvPr id="0" name=""/>
        <dsp:cNvSpPr/>
      </dsp:nvSpPr>
      <dsp:spPr>
        <a:xfrm>
          <a:off x="6423152" y="1075201"/>
          <a:ext cx="1647583" cy="99903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Universal access to healthcare </a:t>
          </a:r>
          <a:endParaRPr lang="en-ZA" sz="1200" kern="1200" dirty="0"/>
        </a:p>
      </dsp:txBody>
      <dsp:txXfrm>
        <a:off x="6686765" y="1075201"/>
        <a:ext cx="1383969" cy="999033"/>
      </dsp:txXfrm>
    </dsp:sp>
    <dsp:sp modelId="{885902F8-3393-44C8-A6B6-183492AB64E3}">
      <dsp:nvSpPr>
        <dsp:cNvPr id="0" name=""/>
        <dsp:cNvSpPr/>
      </dsp:nvSpPr>
      <dsp:spPr>
        <a:xfrm>
          <a:off x="6423152" y="2074235"/>
          <a:ext cx="1647583" cy="109893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Improved state of healthcare service provision</a:t>
          </a:r>
          <a:endParaRPr lang="en-ZA" sz="1200" kern="1200" dirty="0"/>
        </a:p>
      </dsp:txBody>
      <dsp:txXfrm>
        <a:off x="6686765" y="2074235"/>
        <a:ext cx="1383969" cy="1098937"/>
      </dsp:txXfrm>
    </dsp:sp>
    <dsp:sp modelId="{6E6DBFF7-95CB-4B3A-B18C-3EF899A70333}">
      <dsp:nvSpPr>
        <dsp:cNvPr id="0" name=""/>
        <dsp:cNvSpPr/>
      </dsp:nvSpPr>
      <dsp:spPr>
        <a:xfrm>
          <a:off x="5544441" y="635846"/>
          <a:ext cx="1098388" cy="10983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Healthcare</a:t>
          </a:r>
          <a:endParaRPr lang="en-ZA" sz="1200" kern="1200" dirty="0"/>
        </a:p>
      </dsp:txBody>
      <dsp:txXfrm>
        <a:off x="5544441" y="635846"/>
        <a:ext cx="1098388" cy="10983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2EF159-7AAF-46D9-859C-1C3656366D86}">
      <dsp:nvSpPr>
        <dsp:cNvPr id="0" name=""/>
        <dsp:cNvSpPr/>
      </dsp:nvSpPr>
      <dsp:spPr>
        <a:xfrm>
          <a:off x="885175" y="509660"/>
          <a:ext cx="1647583" cy="109893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Universal access to basic education and progressive access to higher education</a:t>
          </a:r>
          <a:endParaRPr lang="en-ZA" sz="1200" kern="1200" dirty="0"/>
        </a:p>
      </dsp:txBody>
      <dsp:txXfrm>
        <a:off x="1148788" y="509660"/>
        <a:ext cx="1383969" cy="1098937"/>
      </dsp:txXfrm>
    </dsp:sp>
    <dsp:sp modelId="{40FCB8B8-9952-408C-877B-F2F09291DEAA}">
      <dsp:nvSpPr>
        <dsp:cNvPr id="0" name=""/>
        <dsp:cNvSpPr/>
      </dsp:nvSpPr>
      <dsp:spPr>
        <a:xfrm>
          <a:off x="885175" y="1608598"/>
          <a:ext cx="1647583" cy="109893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Improved safety and security in all schools, including water and sanitation infrastructure</a:t>
          </a:r>
          <a:endParaRPr lang="en-ZA" sz="1200" kern="1200" dirty="0"/>
        </a:p>
      </dsp:txBody>
      <dsp:txXfrm>
        <a:off x="1148788" y="1608598"/>
        <a:ext cx="1383969" cy="1098937"/>
      </dsp:txXfrm>
    </dsp:sp>
    <dsp:sp modelId="{CD6D30E7-6D5A-4B96-B9C5-7F37FC3B9275}">
      <dsp:nvSpPr>
        <dsp:cNvPr id="0" name=""/>
        <dsp:cNvSpPr/>
      </dsp:nvSpPr>
      <dsp:spPr>
        <a:xfrm>
          <a:off x="885175" y="2707536"/>
          <a:ext cx="1647583" cy="109893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Social cohesion and promoted and unfair discrimination addressed n schools</a:t>
          </a:r>
          <a:endParaRPr lang="en-ZA" sz="1200" kern="1200" dirty="0"/>
        </a:p>
      </dsp:txBody>
      <dsp:txXfrm>
        <a:off x="1148788" y="2707536"/>
        <a:ext cx="1383969" cy="1098937"/>
      </dsp:txXfrm>
    </dsp:sp>
    <dsp:sp modelId="{56816483-4A69-41B9-87AD-268D80456524}">
      <dsp:nvSpPr>
        <dsp:cNvPr id="0" name=""/>
        <dsp:cNvSpPr/>
      </dsp:nvSpPr>
      <dsp:spPr>
        <a:xfrm>
          <a:off x="6464" y="70305"/>
          <a:ext cx="1098388" cy="10983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Education	</a:t>
          </a:r>
          <a:endParaRPr lang="en-ZA" sz="1200" kern="1200" dirty="0"/>
        </a:p>
      </dsp:txBody>
      <dsp:txXfrm>
        <a:off x="6464" y="70305"/>
        <a:ext cx="1098388" cy="1098388"/>
      </dsp:txXfrm>
    </dsp:sp>
    <dsp:sp modelId="{BC8DA2A2-F22A-46BE-A703-11A5EF8D49D1}">
      <dsp:nvSpPr>
        <dsp:cNvPr id="0" name=""/>
        <dsp:cNvSpPr/>
      </dsp:nvSpPr>
      <dsp:spPr>
        <a:xfrm>
          <a:off x="3631147" y="509660"/>
          <a:ext cx="1647583" cy="99903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Social justice promoted</a:t>
          </a:r>
          <a:endParaRPr lang="en-ZA" sz="1200" kern="1200" dirty="0"/>
        </a:p>
      </dsp:txBody>
      <dsp:txXfrm>
        <a:off x="3894760" y="509660"/>
        <a:ext cx="1383969" cy="999033"/>
      </dsp:txXfrm>
    </dsp:sp>
    <dsp:sp modelId="{46FB19FE-4A3D-4856-A5B9-B0171C7F790A}">
      <dsp:nvSpPr>
        <dsp:cNvPr id="0" name=""/>
        <dsp:cNvSpPr/>
      </dsp:nvSpPr>
      <dsp:spPr>
        <a:xfrm>
          <a:off x="3631147" y="1508694"/>
          <a:ext cx="1647583" cy="87131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Homelessness and illegal evictions reduced</a:t>
          </a:r>
          <a:endParaRPr lang="en-ZA" sz="1200" kern="1200" dirty="0"/>
        </a:p>
      </dsp:txBody>
      <dsp:txXfrm>
        <a:off x="3894760" y="1508694"/>
        <a:ext cx="1383969" cy="871314"/>
      </dsp:txXfrm>
    </dsp:sp>
    <dsp:sp modelId="{D0E8CCBC-BCDB-4E1B-8AC0-0F759A8D77C7}">
      <dsp:nvSpPr>
        <dsp:cNvPr id="0" name=""/>
        <dsp:cNvSpPr/>
      </dsp:nvSpPr>
      <dsp:spPr>
        <a:xfrm>
          <a:off x="3631147" y="2380009"/>
          <a:ext cx="1647583" cy="109893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Universal and equitable access to clean, safe and adequate water and sanitation </a:t>
          </a:r>
          <a:endParaRPr lang="en-ZA" sz="1200" kern="1200" dirty="0"/>
        </a:p>
      </dsp:txBody>
      <dsp:txXfrm>
        <a:off x="3894760" y="2380009"/>
        <a:ext cx="1383969" cy="1098937"/>
      </dsp:txXfrm>
    </dsp:sp>
    <dsp:sp modelId="{16685B8A-13C4-49F9-A0BB-6E31EC119626}">
      <dsp:nvSpPr>
        <dsp:cNvPr id="0" name=""/>
        <dsp:cNvSpPr/>
      </dsp:nvSpPr>
      <dsp:spPr>
        <a:xfrm>
          <a:off x="2752436" y="70305"/>
          <a:ext cx="1144422" cy="10983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Human Settlements, Water and Sanitation</a:t>
          </a:r>
          <a:endParaRPr lang="en-ZA" sz="1200" kern="1200" dirty="0"/>
        </a:p>
      </dsp:txBody>
      <dsp:txXfrm>
        <a:off x="2752436" y="70305"/>
        <a:ext cx="1144422" cy="1098388"/>
      </dsp:txXfrm>
    </dsp:sp>
    <dsp:sp modelId="{58ECEC15-A01B-429A-A389-C89DE429E82E}">
      <dsp:nvSpPr>
        <dsp:cNvPr id="0" name=""/>
        <dsp:cNvSpPr/>
      </dsp:nvSpPr>
      <dsp:spPr>
        <a:xfrm>
          <a:off x="6423152" y="509660"/>
          <a:ext cx="1647583" cy="99903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Reduced illegal evictions, and increased protections</a:t>
          </a:r>
          <a:endParaRPr lang="en-ZA" sz="1200" kern="1200" dirty="0"/>
        </a:p>
      </dsp:txBody>
      <dsp:txXfrm>
        <a:off x="6686765" y="509660"/>
        <a:ext cx="1383969" cy="999033"/>
      </dsp:txXfrm>
    </dsp:sp>
    <dsp:sp modelId="{885902F8-3393-44C8-A6B6-183492AB64E3}">
      <dsp:nvSpPr>
        <dsp:cNvPr id="0" name=""/>
        <dsp:cNvSpPr/>
      </dsp:nvSpPr>
      <dsp:spPr>
        <a:xfrm>
          <a:off x="6423152" y="1508694"/>
          <a:ext cx="1647583" cy="166546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Promoting Food Security.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Drought Relief Programmes implemented.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Water Resources Management improved to address scarcity.</a:t>
          </a:r>
          <a:endParaRPr lang="en-ZA" sz="1200" kern="1200" dirty="0"/>
        </a:p>
      </dsp:txBody>
      <dsp:txXfrm>
        <a:off x="6686765" y="1508694"/>
        <a:ext cx="1383969" cy="1665462"/>
      </dsp:txXfrm>
    </dsp:sp>
    <dsp:sp modelId="{F9219005-06E1-43B1-A314-433654711EED}">
      <dsp:nvSpPr>
        <dsp:cNvPr id="0" name=""/>
        <dsp:cNvSpPr/>
      </dsp:nvSpPr>
      <dsp:spPr>
        <a:xfrm>
          <a:off x="6423152" y="3174156"/>
          <a:ext cx="1647583" cy="109893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Climate Change initiatives implemented.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Acid mine drainage dealt with.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dirty="0" smtClean="0"/>
            <a:t>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100" kern="1200" dirty="0"/>
        </a:p>
      </dsp:txBody>
      <dsp:txXfrm>
        <a:off x="6686765" y="3174156"/>
        <a:ext cx="1383969" cy="1098937"/>
      </dsp:txXfrm>
    </dsp:sp>
    <dsp:sp modelId="{6E6DBFF7-95CB-4B3A-B18C-3EF899A70333}">
      <dsp:nvSpPr>
        <dsp:cNvPr id="0" name=""/>
        <dsp:cNvSpPr/>
      </dsp:nvSpPr>
      <dsp:spPr>
        <a:xfrm>
          <a:off x="5410194" y="0"/>
          <a:ext cx="1214466" cy="11899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Land.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Food Security.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Environment.</a:t>
          </a:r>
          <a:endParaRPr lang="en-ZA" sz="1200" kern="1200" dirty="0"/>
        </a:p>
      </dsp:txBody>
      <dsp:txXfrm>
        <a:off x="5410194" y="0"/>
        <a:ext cx="1214466" cy="11899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2EF159-7AAF-46D9-859C-1C3656366D86}">
      <dsp:nvSpPr>
        <dsp:cNvPr id="0" name=""/>
        <dsp:cNvSpPr/>
      </dsp:nvSpPr>
      <dsp:spPr>
        <a:xfrm>
          <a:off x="1347251" y="1358632"/>
          <a:ext cx="2523139" cy="121265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Compliance with the OPCAT</a:t>
          </a:r>
          <a:endParaRPr lang="en-ZA" sz="1200" kern="1200" dirty="0"/>
        </a:p>
      </dsp:txBody>
      <dsp:txXfrm>
        <a:off x="1750953" y="1358632"/>
        <a:ext cx="2119436" cy="1212654"/>
      </dsp:txXfrm>
    </dsp:sp>
    <dsp:sp modelId="{40FCB8B8-9952-408C-877B-F2F09291DEAA}">
      <dsp:nvSpPr>
        <dsp:cNvPr id="0" name=""/>
        <dsp:cNvSpPr/>
      </dsp:nvSpPr>
      <dsp:spPr>
        <a:xfrm>
          <a:off x="1347251" y="2571287"/>
          <a:ext cx="2523139" cy="108631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Improved conditions at all places of deprivation of liberty</a:t>
          </a:r>
          <a:endParaRPr lang="en-ZA" sz="1200" kern="1200" dirty="0"/>
        </a:p>
      </dsp:txBody>
      <dsp:txXfrm>
        <a:off x="1750953" y="2571287"/>
        <a:ext cx="2119436" cy="1086316"/>
      </dsp:txXfrm>
    </dsp:sp>
    <dsp:sp modelId="{56816483-4A69-41B9-87AD-268D80456524}">
      <dsp:nvSpPr>
        <dsp:cNvPr id="0" name=""/>
        <dsp:cNvSpPr/>
      </dsp:nvSpPr>
      <dsp:spPr>
        <a:xfrm>
          <a:off x="1577" y="685795"/>
          <a:ext cx="1682092" cy="1682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National Preventive Mechanism	</a:t>
          </a:r>
          <a:endParaRPr lang="en-ZA" sz="1200" kern="1200" dirty="0"/>
        </a:p>
      </dsp:txBody>
      <dsp:txXfrm>
        <a:off x="1577" y="685795"/>
        <a:ext cx="1682092" cy="1682092"/>
      </dsp:txXfrm>
    </dsp:sp>
    <dsp:sp modelId="{BC8DA2A2-F22A-46BE-A703-11A5EF8D49D1}">
      <dsp:nvSpPr>
        <dsp:cNvPr id="0" name=""/>
        <dsp:cNvSpPr/>
      </dsp:nvSpPr>
      <dsp:spPr>
        <a:xfrm>
          <a:off x="5552483" y="1358632"/>
          <a:ext cx="2523139" cy="153697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Protection of all civil and political rights enshrined in the Constitution</a:t>
          </a:r>
          <a:endParaRPr lang="en-ZA" sz="1200" kern="1200" dirty="0"/>
        </a:p>
      </dsp:txBody>
      <dsp:txXfrm>
        <a:off x="5956185" y="1358632"/>
        <a:ext cx="2119436" cy="1536972"/>
      </dsp:txXfrm>
    </dsp:sp>
    <dsp:sp modelId="{16685B8A-13C4-49F9-A0BB-6E31EC119626}">
      <dsp:nvSpPr>
        <dsp:cNvPr id="0" name=""/>
        <dsp:cNvSpPr/>
      </dsp:nvSpPr>
      <dsp:spPr>
        <a:xfrm>
          <a:off x="4206809" y="685795"/>
          <a:ext cx="1752589" cy="1682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Civil and Political Rights</a:t>
          </a:r>
          <a:endParaRPr lang="en-ZA" sz="1200" kern="1200" dirty="0"/>
        </a:p>
      </dsp:txBody>
      <dsp:txXfrm>
        <a:off x="4206809" y="685795"/>
        <a:ext cx="1752589" cy="168209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BFC168-B375-4084-BEC0-7D2A09C0FEBE}">
      <dsp:nvSpPr>
        <dsp:cNvPr id="0" name=""/>
        <dsp:cNvSpPr/>
      </dsp:nvSpPr>
      <dsp:spPr>
        <a:xfrm>
          <a:off x="4043783" y="2984993"/>
          <a:ext cx="2515970" cy="140470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 smtClean="0"/>
            <a:t>Improved accountability for Human Rights </a:t>
          </a:r>
          <a:endParaRPr lang="en-ZA" sz="1300" kern="1200" dirty="0"/>
        </a:p>
      </dsp:txBody>
      <dsp:txXfrm>
        <a:off x="4798574" y="3336168"/>
        <a:ext cx="1761179" cy="1053527"/>
      </dsp:txXfrm>
    </dsp:sp>
    <dsp:sp modelId="{3E9D1EFE-36BE-4CB8-BEC4-BF2CE5528F2A}">
      <dsp:nvSpPr>
        <dsp:cNvPr id="0" name=""/>
        <dsp:cNvSpPr/>
      </dsp:nvSpPr>
      <dsp:spPr>
        <a:xfrm>
          <a:off x="539961" y="2984993"/>
          <a:ext cx="2402882" cy="140470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300" kern="1200" dirty="0" smtClean="0"/>
            <a:t>Appropriate redress secured where Human Rights have been violated</a:t>
          </a:r>
          <a:endParaRPr lang="en-ZA" sz="1300" kern="1200" dirty="0"/>
        </a:p>
      </dsp:txBody>
      <dsp:txXfrm>
        <a:off x="539961" y="3336168"/>
        <a:ext cx="1682017" cy="1053527"/>
      </dsp:txXfrm>
    </dsp:sp>
    <dsp:sp modelId="{D91AB4E2-E55D-4538-998A-F94F3035F4B6}">
      <dsp:nvSpPr>
        <dsp:cNvPr id="0" name=""/>
        <dsp:cNvSpPr/>
      </dsp:nvSpPr>
      <dsp:spPr>
        <a:xfrm>
          <a:off x="3989787" y="0"/>
          <a:ext cx="2579420" cy="140470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kern="1200" dirty="0" smtClean="0"/>
            <a:t>Pro-Human Rights policies, legislation, service delivery and awareness</a:t>
          </a:r>
          <a:endParaRPr lang="en-ZA" sz="1400" kern="1200" dirty="0"/>
        </a:p>
      </dsp:txBody>
      <dsp:txXfrm>
        <a:off x="4763613" y="0"/>
        <a:ext cx="1805594" cy="1053527"/>
      </dsp:txXfrm>
    </dsp:sp>
    <dsp:sp modelId="{3DF9632D-1CE4-4F31-BEB1-B211B6406D38}">
      <dsp:nvSpPr>
        <dsp:cNvPr id="0" name=""/>
        <dsp:cNvSpPr/>
      </dsp:nvSpPr>
      <dsp:spPr>
        <a:xfrm>
          <a:off x="483721" y="0"/>
          <a:ext cx="2515362" cy="140470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kern="1200" dirty="0" smtClean="0"/>
            <a:t>A stable institution with capacity to effectively delivery on planned priorities</a:t>
          </a:r>
          <a:endParaRPr lang="en-ZA" sz="1400" kern="1200" dirty="0"/>
        </a:p>
      </dsp:txBody>
      <dsp:txXfrm>
        <a:off x="483721" y="0"/>
        <a:ext cx="1760754" cy="1053527"/>
      </dsp:txXfrm>
    </dsp:sp>
    <dsp:sp modelId="{41E7997E-C17C-4F36-BACA-492C3538A65A}">
      <dsp:nvSpPr>
        <dsp:cNvPr id="0" name=""/>
        <dsp:cNvSpPr/>
      </dsp:nvSpPr>
      <dsp:spPr>
        <a:xfrm>
          <a:off x="1581829" y="250212"/>
          <a:ext cx="1900738" cy="1900738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Programme 1: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Administration</a:t>
          </a:r>
          <a:endParaRPr lang="en-ZA" sz="1400" kern="1200" dirty="0"/>
        </a:p>
      </dsp:txBody>
      <dsp:txXfrm>
        <a:off x="1581829" y="250212"/>
        <a:ext cx="1900738" cy="1900738"/>
      </dsp:txXfrm>
    </dsp:sp>
    <dsp:sp modelId="{E1091D95-D9F9-4F56-B4BC-F02ADCF7CAA7}">
      <dsp:nvSpPr>
        <dsp:cNvPr id="0" name=""/>
        <dsp:cNvSpPr/>
      </dsp:nvSpPr>
      <dsp:spPr>
        <a:xfrm rot="5400000">
          <a:off x="3570361" y="250212"/>
          <a:ext cx="1900738" cy="1900738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Programme 2: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Promotion of Human Rights </a:t>
          </a:r>
          <a:endParaRPr lang="en-ZA" sz="1400" kern="1200" dirty="0"/>
        </a:p>
      </dsp:txBody>
      <dsp:txXfrm rot="5400000">
        <a:off x="3570361" y="250212"/>
        <a:ext cx="1900738" cy="1900738"/>
      </dsp:txXfrm>
    </dsp:sp>
    <dsp:sp modelId="{78B38CAC-7C64-43BA-88FA-462B1BD62339}">
      <dsp:nvSpPr>
        <dsp:cNvPr id="0" name=""/>
        <dsp:cNvSpPr/>
      </dsp:nvSpPr>
      <dsp:spPr>
        <a:xfrm rot="10800000">
          <a:off x="3570361" y="2238744"/>
          <a:ext cx="1900738" cy="1900738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Programme 4: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Monitoring of Human Rights </a:t>
          </a:r>
          <a:endParaRPr lang="en-ZA" sz="1400" kern="1200" dirty="0"/>
        </a:p>
      </dsp:txBody>
      <dsp:txXfrm rot="10800000">
        <a:off x="3570361" y="2238744"/>
        <a:ext cx="1900738" cy="1900738"/>
      </dsp:txXfrm>
    </dsp:sp>
    <dsp:sp modelId="{0DA23D68-F3E6-4A59-90EB-2D58041A8950}">
      <dsp:nvSpPr>
        <dsp:cNvPr id="0" name=""/>
        <dsp:cNvSpPr/>
      </dsp:nvSpPr>
      <dsp:spPr>
        <a:xfrm rot="16200000">
          <a:off x="1581829" y="2238744"/>
          <a:ext cx="1900738" cy="1900738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Programme 3: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Protection of Human Rights</a:t>
          </a:r>
          <a:endParaRPr lang="en-ZA" sz="1400" kern="1200" dirty="0"/>
        </a:p>
      </dsp:txBody>
      <dsp:txXfrm rot="16200000">
        <a:off x="1581829" y="2238744"/>
        <a:ext cx="1900738" cy="1900738"/>
      </dsp:txXfrm>
    </dsp:sp>
    <dsp:sp modelId="{08BD8821-4F9C-46E6-8B9D-7037BBE8B2C6}">
      <dsp:nvSpPr>
        <dsp:cNvPr id="0" name=""/>
        <dsp:cNvSpPr/>
      </dsp:nvSpPr>
      <dsp:spPr>
        <a:xfrm>
          <a:off x="3198335" y="1799775"/>
          <a:ext cx="656259" cy="570660"/>
        </a:xfrm>
        <a:prstGeom prst="circular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36E38-258B-4E64-9719-453320AE5130}">
      <dsp:nvSpPr>
        <dsp:cNvPr id="0" name=""/>
        <dsp:cNvSpPr/>
      </dsp:nvSpPr>
      <dsp:spPr>
        <a:xfrm rot="10800000">
          <a:off x="3198335" y="2019260"/>
          <a:ext cx="656259" cy="570660"/>
        </a:xfrm>
        <a:prstGeom prst="circular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B137B5-5F21-4FB0-9988-591B23ACCB4B}">
      <dsp:nvSpPr>
        <dsp:cNvPr id="0" name=""/>
        <dsp:cNvSpPr/>
      </dsp:nvSpPr>
      <dsp:spPr>
        <a:xfrm>
          <a:off x="1776702" y="541157"/>
          <a:ext cx="3621395" cy="3621395"/>
        </a:xfrm>
        <a:prstGeom prst="blockArc">
          <a:avLst>
            <a:gd name="adj1" fmla="val 11880000"/>
            <a:gd name="adj2" fmla="val 16200000"/>
            <a:gd name="adj3" fmla="val 4637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7D415E-6594-47EC-8A2B-9E01F6F2D044}">
      <dsp:nvSpPr>
        <dsp:cNvPr id="0" name=""/>
        <dsp:cNvSpPr/>
      </dsp:nvSpPr>
      <dsp:spPr>
        <a:xfrm>
          <a:off x="1776702" y="541157"/>
          <a:ext cx="3621395" cy="3621395"/>
        </a:xfrm>
        <a:prstGeom prst="blockArc">
          <a:avLst>
            <a:gd name="adj1" fmla="val 7560000"/>
            <a:gd name="adj2" fmla="val 11880000"/>
            <a:gd name="adj3" fmla="val 4637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EA9C7A-3D52-4C1C-924C-37374A6F4131}">
      <dsp:nvSpPr>
        <dsp:cNvPr id="0" name=""/>
        <dsp:cNvSpPr/>
      </dsp:nvSpPr>
      <dsp:spPr>
        <a:xfrm>
          <a:off x="1776702" y="541157"/>
          <a:ext cx="3621395" cy="3621395"/>
        </a:xfrm>
        <a:prstGeom prst="blockArc">
          <a:avLst>
            <a:gd name="adj1" fmla="val 3240000"/>
            <a:gd name="adj2" fmla="val 7560000"/>
            <a:gd name="adj3" fmla="val 4637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FB2E1-5B87-46F5-B82B-57EF0E41FD38}">
      <dsp:nvSpPr>
        <dsp:cNvPr id="0" name=""/>
        <dsp:cNvSpPr/>
      </dsp:nvSpPr>
      <dsp:spPr>
        <a:xfrm>
          <a:off x="1776702" y="541157"/>
          <a:ext cx="3621395" cy="3621395"/>
        </a:xfrm>
        <a:prstGeom prst="blockArc">
          <a:avLst>
            <a:gd name="adj1" fmla="val 20520000"/>
            <a:gd name="adj2" fmla="val 3240000"/>
            <a:gd name="adj3" fmla="val 4637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5D98F5-61B6-48FE-9743-0828D443DDDE}">
      <dsp:nvSpPr>
        <dsp:cNvPr id="0" name=""/>
        <dsp:cNvSpPr/>
      </dsp:nvSpPr>
      <dsp:spPr>
        <a:xfrm>
          <a:off x="1776702" y="541157"/>
          <a:ext cx="3621395" cy="3621395"/>
        </a:xfrm>
        <a:prstGeom prst="blockArc">
          <a:avLst>
            <a:gd name="adj1" fmla="val 16200000"/>
            <a:gd name="adj2" fmla="val 20520000"/>
            <a:gd name="adj3" fmla="val 4637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8BC8C9-E078-492B-B402-1802A4814D2E}">
      <dsp:nvSpPr>
        <dsp:cNvPr id="0" name=""/>
        <dsp:cNvSpPr/>
      </dsp:nvSpPr>
      <dsp:spPr>
        <a:xfrm>
          <a:off x="2754444" y="1518899"/>
          <a:ext cx="1665912" cy="16659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A stable institution with capacity to effectively deliver on planned priorities</a:t>
          </a:r>
          <a:endParaRPr lang="en-ZA" sz="1200" kern="1200" dirty="0"/>
        </a:p>
      </dsp:txBody>
      <dsp:txXfrm>
        <a:off x="2754444" y="1518899"/>
        <a:ext cx="1665912" cy="1665912"/>
      </dsp:txXfrm>
    </dsp:sp>
    <dsp:sp modelId="{EB611961-92BB-487B-8548-FC3A16D05784}">
      <dsp:nvSpPr>
        <dsp:cNvPr id="0" name=""/>
        <dsp:cNvSpPr/>
      </dsp:nvSpPr>
      <dsp:spPr>
        <a:xfrm>
          <a:off x="2918235" y="69"/>
          <a:ext cx="1338331" cy="11661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Financial viability and sustainability</a:t>
          </a:r>
          <a:endParaRPr lang="en-ZA" sz="1200" kern="1200" dirty="0"/>
        </a:p>
      </dsp:txBody>
      <dsp:txXfrm>
        <a:off x="2918235" y="69"/>
        <a:ext cx="1338331" cy="1166139"/>
      </dsp:txXfrm>
    </dsp:sp>
    <dsp:sp modelId="{0FBCCDCE-9600-4FEC-A55B-B8D87E1813FF}">
      <dsp:nvSpPr>
        <dsp:cNvPr id="0" name=""/>
        <dsp:cNvSpPr/>
      </dsp:nvSpPr>
      <dsp:spPr>
        <a:xfrm>
          <a:off x="4632914" y="1222222"/>
          <a:ext cx="1273272" cy="11661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Human Capital management </a:t>
          </a:r>
          <a:endParaRPr lang="en-ZA" sz="1200" kern="1200" dirty="0"/>
        </a:p>
      </dsp:txBody>
      <dsp:txXfrm>
        <a:off x="4632914" y="1222222"/>
        <a:ext cx="1273272" cy="1166139"/>
      </dsp:txXfrm>
    </dsp:sp>
    <dsp:sp modelId="{AB228115-4D8E-4A4B-AFFD-595926E51EB2}">
      <dsp:nvSpPr>
        <dsp:cNvPr id="0" name=""/>
        <dsp:cNvSpPr/>
      </dsp:nvSpPr>
      <dsp:spPr>
        <a:xfrm>
          <a:off x="3930683" y="3199707"/>
          <a:ext cx="1392684" cy="11661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Impact Monitoring and Evaluation</a:t>
          </a:r>
          <a:endParaRPr lang="en-ZA" sz="1200" kern="1200" dirty="0"/>
        </a:p>
      </dsp:txBody>
      <dsp:txXfrm>
        <a:off x="3930683" y="3199707"/>
        <a:ext cx="1392684" cy="1166139"/>
      </dsp:txXfrm>
    </dsp:sp>
    <dsp:sp modelId="{371F88BC-19BB-44E6-B618-6329902091F2}">
      <dsp:nvSpPr>
        <dsp:cNvPr id="0" name=""/>
        <dsp:cNvSpPr/>
      </dsp:nvSpPr>
      <dsp:spPr>
        <a:xfrm>
          <a:off x="1753383" y="3168840"/>
          <a:ext cx="1588782" cy="12278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Information and Communications Technology</a:t>
          </a:r>
          <a:endParaRPr lang="en-ZA" sz="1200" kern="1200" dirty="0"/>
        </a:p>
      </dsp:txBody>
      <dsp:txXfrm>
        <a:off x="1753383" y="3168840"/>
        <a:ext cx="1588782" cy="1227874"/>
      </dsp:txXfrm>
    </dsp:sp>
    <dsp:sp modelId="{760E6A8A-3A46-49A8-8F1F-F802FF4B4EAA}">
      <dsp:nvSpPr>
        <dsp:cNvPr id="0" name=""/>
        <dsp:cNvSpPr/>
      </dsp:nvSpPr>
      <dsp:spPr>
        <a:xfrm>
          <a:off x="1322181" y="1222222"/>
          <a:ext cx="1166139" cy="11661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/>
            <a:t>Good Governance and Leadership</a:t>
          </a:r>
          <a:endParaRPr lang="en-ZA" sz="1200" kern="1200" dirty="0"/>
        </a:p>
      </dsp:txBody>
      <dsp:txXfrm>
        <a:off x="1322181" y="1222222"/>
        <a:ext cx="1166139" cy="116613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15" cy="4992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358" y="0"/>
            <a:ext cx="2949715" cy="4992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C73A4-0817-468A-B03F-E96CFB9FD606}" type="datetimeFigureOut">
              <a:rPr lang="en-ZA" smtClean="0"/>
              <a:pPr/>
              <a:t>2021/05/14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4858"/>
            <a:ext cx="2949715" cy="4992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358" y="9444858"/>
            <a:ext cx="2949715" cy="4992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7534B-50A8-48EE-9814-1FF425B8EC3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61732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472BB6-2632-403F-8C67-1DBEA86C96BC}" type="datetimeFigureOut">
              <a:rPr lang="en-US" smtClean="0"/>
              <a:pPr/>
              <a:t>5/14/2021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EF65B6-1959-442A-B99D-8C98306C3BD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0855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95BEAFC-D74B-43F0-89CD-8FE004CCBE87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66904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95BEAFC-D74B-43F0-89CD-8FE004CCBE87}" type="slidenum">
              <a:rPr lang="en-US" smtClean="0"/>
              <a:pPr>
                <a:defRPr/>
              </a:pPr>
              <a:t>10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39066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11323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18808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67779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95BEAFC-D74B-43F0-89CD-8FE004CCBE87}" type="slidenum">
              <a:rPr lang="en-US" smtClean="0"/>
              <a:pPr>
                <a:defRPr/>
              </a:pPr>
              <a:t>14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2342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911252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873701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833174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0059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19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359798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790033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95BEAFC-D74B-43F0-89CD-8FE004CCBE87}" type="slidenum">
              <a:rPr lang="en-US" smtClean="0"/>
              <a:pPr>
                <a:defRPr/>
              </a:pPr>
              <a:t>20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23061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21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370570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22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092457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23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775210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24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884232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95BEAFC-D74B-43F0-89CD-8FE004CCBE87}" type="slidenum">
              <a:rPr lang="en-US" smtClean="0"/>
              <a:pPr>
                <a:defRPr/>
              </a:pPr>
              <a:t>25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500962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26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138401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27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45352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95BEAFC-D74B-43F0-89CD-8FE004CCBE87}" type="slidenum">
              <a:rPr lang="en-US" smtClean="0"/>
              <a:pPr>
                <a:defRPr/>
              </a:pPr>
              <a:t>28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073007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29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77977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802292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30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7703864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31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887213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32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3187638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33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805795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34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218336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35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389054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36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330451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BBACF1-DF38-4066-BE24-D4061129AC0A}" type="slidenum">
              <a:rPr lang="en-US" smtClean="0">
                <a:latin typeface="Arial" pitchFamily="34" charset="0"/>
              </a:rPr>
              <a:pPr/>
              <a:t>37</a:t>
            </a:fld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911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95BEAFC-D74B-43F0-89CD-8FE004CCBE87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27591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184552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864592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49303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99262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F65B6-1959-442A-B99D-8C98306C3BD8}" type="slidenum">
              <a:rPr lang="en-ZA" smtClean="0"/>
              <a:pPr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5420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E665-237C-463E-B24F-61D5F506FFD9}" type="datetime1">
              <a:rPr lang="en-US" smtClean="0"/>
              <a:pPr/>
              <a:t>5/14/2021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213-CDAA-447C-8F76-232195199AA7}" type="datetime1">
              <a:rPr lang="en-US" smtClean="0"/>
              <a:pPr/>
              <a:t>5/14/2021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9DFC-36AF-4AD2-AB58-4E0949FE024F}" type="datetime1">
              <a:rPr lang="en-US" smtClean="0"/>
              <a:pPr/>
              <a:t>5/14/2021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96F1-DE4E-413B-9C53-508A372D3BDA}" type="datetime1">
              <a:rPr lang="en-US" smtClean="0"/>
              <a:pPr/>
              <a:t>5/14/2021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5E8C-DA4C-4948-9EF2-FC0FCB8A0A85}" type="datetime1">
              <a:rPr lang="en-US" smtClean="0"/>
              <a:pPr/>
              <a:t>5/14/2021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C45F-BAF3-4A73-8D87-7D0448B37C51}" type="datetime1">
              <a:rPr lang="en-US" smtClean="0"/>
              <a:pPr/>
              <a:t>5/14/2021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DAE0-01A4-46B0-A7B2-1FB4A675A361}" type="datetime1">
              <a:rPr lang="en-US" smtClean="0"/>
              <a:pPr/>
              <a:t>5/14/2021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E96C-ED2B-489F-93AE-374F6DD72FB7}" type="datetime1">
              <a:rPr lang="en-US" smtClean="0"/>
              <a:pPr/>
              <a:t>5/14/2021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B232-8FBA-44A1-9462-472192FC8EE4}" type="datetime1">
              <a:rPr lang="en-US" smtClean="0"/>
              <a:pPr/>
              <a:t>5/14/2021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B7DE-6F76-42B2-8FE1-9E3087937E62}" type="datetime1">
              <a:rPr lang="en-US" smtClean="0"/>
              <a:pPr/>
              <a:t>5/14/2021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A448-BAFD-443B-9313-255A37E402B6}" type="datetime1">
              <a:rPr lang="en-US" smtClean="0"/>
              <a:pPr/>
              <a:t>5/14/2021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083B2-94A6-4A9F-9180-F93EFE05E790}" type="datetime1">
              <a:rPr lang="en-US" smtClean="0"/>
              <a:pPr/>
              <a:t>5/14/2021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CDA3C-BFC0-4628-AD8C-A0583063677C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wmf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wmf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wmf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wmf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wmf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7.jpeg"/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12" Type="http://schemas.openxmlformats.org/officeDocument/2006/relationships/image" Target="../media/image20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9.jpeg"/><Relationship Id="rId5" Type="http://schemas.openxmlformats.org/officeDocument/2006/relationships/image" Target="../media/image16.png"/><Relationship Id="rId10" Type="http://schemas.openxmlformats.org/officeDocument/2006/relationships/image" Target="../media/image18.jpe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w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wmf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wmf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wmf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42" y="376238"/>
            <a:ext cx="1519021" cy="198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4963" y="376238"/>
            <a:ext cx="7081837" cy="1985962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 smtClean="0">
                <a:latin typeface="+mn-lt"/>
              </a:rPr>
              <a:t>SOUTH AFRICAN HUMAN RIGHTS COMMISSION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362200"/>
            <a:ext cx="6858000" cy="23622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Strategic Plan </a:t>
            </a:r>
            <a:r>
              <a:rPr lang="en-US" sz="2400" b="1" dirty="0">
                <a:solidFill>
                  <a:srgbClr val="C00000"/>
                </a:solidFill>
              </a:rPr>
              <a:t>2020 - 2025 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and 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Annual Performance </a:t>
            </a:r>
            <a:r>
              <a:rPr lang="en-US" sz="2400" b="1" dirty="0">
                <a:solidFill>
                  <a:srgbClr val="C00000"/>
                </a:solidFill>
              </a:rPr>
              <a:t>Plan </a:t>
            </a:r>
            <a:r>
              <a:rPr lang="en-US" sz="2400" b="1" dirty="0" smtClean="0">
                <a:solidFill>
                  <a:srgbClr val="C00000"/>
                </a:solidFill>
              </a:rPr>
              <a:t>2021 – 2022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-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Portfolio Committee on Justice and </a:t>
            </a:r>
            <a:r>
              <a:rPr lang="en-US" sz="2400" b="1" dirty="0" smtClean="0">
                <a:solidFill>
                  <a:schemeClr val="tx1"/>
                </a:solidFill>
              </a:rPr>
              <a:t>Correctional</a:t>
            </a:r>
            <a:r>
              <a:rPr lang="en-US" sz="2000" b="1" dirty="0" smtClean="0">
                <a:solidFill>
                  <a:schemeClr val="tx1"/>
                </a:solidFill>
              </a:rPr>
              <a:t> Services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11 May 2021 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73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623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6623" y="4950959"/>
            <a:ext cx="10065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198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58411" y="4950959"/>
            <a:ext cx="9239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0408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42" y="376238"/>
            <a:ext cx="1519021" cy="198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362200"/>
            <a:ext cx="6858000" cy="1752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Programme 1: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Administration  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73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623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6623" y="4950959"/>
            <a:ext cx="10065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198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58411" y="4950959"/>
            <a:ext cx="9239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53289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>
                <a:solidFill>
                  <a:schemeClr val="accent2"/>
                </a:solidFill>
              </a:rPr>
              <a:t>What we will do to achieve our desired outcomes</a:t>
            </a:r>
            <a:br>
              <a:rPr lang="en-ZA" sz="2000" b="1" dirty="0">
                <a:solidFill>
                  <a:schemeClr val="accent2"/>
                </a:solidFill>
              </a:rPr>
            </a:br>
            <a:r>
              <a:rPr lang="en-ZA" sz="2000" b="1" dirty="0" smtClean="0"/>
              <a:t>Administration Programme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11</a:t>
            </a:fld>
            <a:endParaRPr lang="en-ZA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148785679"/>
              </p:ext>
            </p:extLst>
          </p:nvPr>
        </p:nvGraphicFramePr>
        <p:xfrm>
          <a:off x="1458432" y="1959566"/>
          <a:ext cx="7228368" cy="4396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31740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>
                <a:solidFill>
                  <a:schemeClr val="accent2"/>
                </a:solidFill>
              </a:rPr>
              <a:t>What we will do to achieve our desired outcomes</a:t>
            </a:r>
            <a:br>
              <a:rPr lang="en-ZA" sz="2000" b="1" dirty="0">
                <a:solidFill>
                  <a:schemeClr val="accent2"/>
                </a:solidFill>
              </a:rPr>
            </a:br>
            <a:r>
              <a:rPr lang="en-ZA" sz="2000" b="1" dirty="0" smtClean="0"/>
              <a:t>Administration </a:t>
            </a:r>
            <a:r>
              <a:rPr lang="en-ZA" sz="2000" b="1" dirty="0"/>
              <a:t>Programme Performance Indicators and </a:t>
            </a:r>
            <a:r>
              <a:rPr lang="en-ZA" sz="2000" b="1" dirty="0" smtClean="0"/>
              <a:t>Targets</a:t>
            </a:r>
            <a:br>
              <a:rPr lang="en-ZA" sz="2000" b="1" dirty="0" smtClean="0"/>
            </a:br>
            <a:r>
              <a:rPr lang="en-ZA" sz="2000" b="1" dirty="0" smtClean="0"/>
              <a:t>(1)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12</a:t>
            </a:fld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3321048"/>
              </p:ext>
            </p:extLst>
          </p:nvPr>
        </p:nvGraphicFramePr>
        <p:xfrm>
          <a:off x="1219200" y="2133599"/>
          <a:ext cx="7086600" cy="3962401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4755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849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2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74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PPI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Programme 1: Administration</a:t>
                      </a:r>
                      <a:endParaRPr lang="en-ZA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Performance Indicators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Annual Target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4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1.1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Percentage compliance with key legislative requirements 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80% - 100% compliance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4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Percentage expenditure against total budget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98% - 102% expenditure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4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1.3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Percentage </a:t>
                      </a:r>
                      <a:r>
                        <a:rPr lang="en-GB" sz="1200" dirty="0">
                          <a:effectLst/>
                        </a:rPr>
                        <a:t>implementation of Risk Treatment Plan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80% - 100% implementation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4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1.4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Percentage implementation of Recommendations of 2020-21 Remuneration Structures and Conditions of Service Report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80% - 100%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4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1.5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Percentage</a:t>
                      </a:r>
                      <a:r>
                        <a:rPr lang="en-GB" sz="1200" dirty="0">
                          <a:effectLst/>
                        </a:rPr>
                        <a:t> Implementation of Human Capital Management (HCM) Plan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80% - 100% implementation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4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1.6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Percentage</a:t>
                      </a:r>
                      <a:r>
                        <a:rPr lang="en-GB" sz="1200" dirty="0">
                          <a:effectLst/>
                        </a:rPr>
                        <a:t> Implementation of Organisational Culture Renewal Plan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80% - 100% implementation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666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>
                <a:solidFill>
                  <a:schemeClr val="accent2"/>
                </a:solidFill>
              </a:rPr>
              <a:t>What we will do to achieve our desired outcomes</a:t>
            </a:r>
            <a:br>
              <a:rPr lang="en-ZA" sz="2000" b="1" dirty="0">
                <a:solidFill>
                  <a:schemeClr val="accent2"/>
                </a:solidFill>
              </a:rPr>
            </a:br>
            <a:r>
              <a:rPr lang="en-ZA" sz="2000" b="1" dirty="0" smtClean="0"/>
              <a:t>Administration </a:t>
            </a:r>
            <a:r>
              <a:rPr lang="en-ZA" sz="2000" b="1" dirty="0"/>
              <a:t>Programme Performance Indicators and </a:t>
            </a:r>
            <a:r>
              <a:rPr lang="en-ZA" sz="2000" b="1" dirty="0" smtClean="0"/>
              <a:t>Targets (2)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13</a:t>
            </a:fld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2088308"/>
              </p:ext>
            </p:extLst>
          </p:nvPr>
        </p:nvGraphicFramePr>
        <p:xfrm>
          <a:off x="1295400" y="2057400"/>
          <a:ext cx="7086600" cy="411479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4755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849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2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3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PPI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Programme 1: Administration</a:t>
                      </a:r>
                      <a:endParaRPr lang="en-ZA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Performance Indicators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Annual Target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3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1.7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Percentage </a:t>
                      </a:r>
                      <a:r>
                        <a:rPr lang="en-GB" sz="1200" dirty="0">
                          <a:effectLst/>
                        </a:rPr>
                        <a:t>Implementation of Information and Communications (ICT) Plan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80% - 100% implementation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8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1.8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Percentage </a:t>
                      </a:r>
                      <a:r>
                        <a:rPr lang="en-GB" sz="1200" dirty="0">
                          <a:effectLst/>
                        </a:rPr>
                        <a:t>Implementation of Knowledge Management (KM) Plan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80% - 100% implementation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8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1.9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Percentage</a:t>
                      </a:r>
                      <a:r>
                        <a:rPr lang="en-GB" sz="1200" dirty="0">
                          <a:effectLst/>
                        </a:rPr>
                        <a:t> Implementation of Internal Audit Plan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80% - 100% implementation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8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1.10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Percentage</a:t>
                      </a:r>
                      <a:r>
                        <a:rPr lang="en-GB" sz="1200" dirty="0">
                          <a:effectLst/>
                        </a:rPr>
                        <a:t> Resolution of Audit Findings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80% - 100% resolution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8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1.11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Percentage</a:t>
                      </a:r>
                      <a:r>
                        <a:rPr lang="en-GB" sz="1200" dirty="0">
                          <a:effectLst/>
                        </a:rPr>
                        <a:t> compliance with Institutional Governance Framework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80% - 100% compliance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8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1.12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Completion of Impact Monitoring and Evaluation Report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Complete Report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3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1.13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Completion of </a:t>
                      </a:r>
                      <a:r>
                        <a:rPr lang="en-ZA" sz="1200" dirty="0">
                          <a:effectLst/>
                        </a:rPr>
                        <a:t>Report on the sufficiency of the SAHRC Budget by Sept 2021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Complete Report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7819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42" y="376238"/>
            <a:ext cx="1519021" cy="198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362200"/>
            <a:ext cx="6858000" cy="1752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Programme 2: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Promotion of Human Rights  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73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623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6623" y="4950959"/>
            <a:ext cx="10065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198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58411" y="4950959"/>
            <a:ext cx="9239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12786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 smtClean="0">
                <a:solidFill>
                  <a:schemeClr val="accent2"/>
                </a:solidFill>
              </a:rPr>
              <a:t>What we will do to achieve our desired outcomes</a:t>
            </a:r>
            <a:br>
              <a:rPr lang="en-ZA" sz="2000" b="1" dirty="0" smtClean="0">
                <a:solidFill>
                  <a:schemeClr val="accent2"/>
                </a:solidFill>
              </a:rPr>
            </a:br>
            <a:r>
              <a:rPr lang="en-ZA" sz="2000" b="1" dirty="0" smtClean="0"/>
              <a:t>Promotion of Human Rights Programme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15</a:t>
            </a:fld>
            <a:endParaRPr lang="en-ZA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1662624272"/>
              </p:ext>
            </p:extLst>
          </p:nvPr>
        </p:nvGraphicFramePr>
        <p:xfrm>
          <a:off x="1143000" y="2057400"/>
          <a:ext cx="7239000" cy="4298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88874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>
                <a:solidFill>
                  <a:schemeClr val="accent2"/>
                </a:solidFill>
              </a:rPr>
              <a:t>What we will do to achieve our desired outcomes</a:t>
            </a:r>
            <a:r>
              <a:rPr lang="en-ZA" sz="2000" b="1" dirty="0" smtClean="0">
                <a:solidFill>
                  <a:schemeClr val="accent2"/>
                </a:solidFill>
              </a:rPr>
              <a:t/>
            </a:r>
            <a:br>
              <a:rPr lang="en-ZA" sz="2000" b="1" dirty="0" smtClean="0">
                <a:solidFill>
                  <a:schemeClr val="accent2"/>
                </a:solidFill>
              </a:rPr>
            </a:br>
            <a:r>
              <a:rPr lang="en-ZA" sz="2000" b="1" dirty="0" smtClean="0"/>
              <a:t>Promotion Programme Performance Indicators and Targets</a:t>
            </a:r>
            <a:br>
              <a:rPr lang="en-ZA" sz="2000" b="1" dirty="0" smtClean="0"/>
            </a:br>
            <a:r>
              <a:rPr lang="en-ZA" sz="2000" b="1" dirty="0" smtClean="0"/>
              <a:t>(1)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16</a:t>
            </a:fld>
            <a:endParaRPr lang="en-ZA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0154092"/>
              </p:ext>
            </p:extLst>
          </p:nvPr>
        </p:nvGraphicFramePr>
        <p:xfrm>
          <a:off x="914400" y="1981200"/>
          <a:ext cx="7620000" cy="437515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2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PPI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Programme 2: Promotion of Human Rights</a:t>
                      </a:r>
                      <a:endParaRPr lang="en-ZA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Performance Indicators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Annual Target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7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2.1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Percentage implementation of Provincial Programme of Action for Promotional Interventions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80% - 100% implementation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7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2.2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Percentage implementation of Action Plan on 2020-21 Racial Polarisation Conference Resolutions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80% - 100% implementation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2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2.3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Percentage implementation of Action Plan on 2012 Amman Declaration and Programme of Action for promoting Gender Equality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80% - 100% implementation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7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2.4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Percentage implementation of Equality Programme Toolkit Provincial Action Plan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80% - 100% implementation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Percentage implementation of Provincial Action Plans to promote functionality of Equality Courts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80% - 100% implementation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06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2.6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Percentage implementation of </a:t>
                      </a:r>
                      <a:r>
                        <a:rPr lang="en-ZA" sz="1200" dirty="0">
                          <a:effectLst/>
                        </a:rPr>
                        <a:t>Action Plan on Impact of Covid-19 on children and youth Conference Resolutions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Host Conference by June 2021.</a:t>
                      </a:r>
                      <a:endParaRPr lang="en-Z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Implement 80% - 100%</a:t>
                      </a:r>
                      <a:r>
                        <a:rPr lang="en-ZA" sz="1200" dirty="0">
                          <a:effectLst/>
                        </a:rPr>
                        <a:t> of Action Plan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51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2.7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Percentage implementation of Action</a:t>
                      </a:r>
                      <a:r>
                        <a:rPr lang="en-ZA" sz="1200" baseline="0" dirty="0" smtClean="0">
                          <a:effectLst/>
                        </a:rPr>
                        <a:t> Plan on Provincial Human Rights Dialogue Resolutions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Host 9 Provincial Human Rights Dialogues by June 2021.</a:t>
                      </a:r>
                      <a:endParaRPr lang="en-ZA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Implement 80% - 100%</a:t>
                      </a:r>
                      <a:r>
                        <a:rPr lang="en-ZA" sz="1200" dirty="0" smtClean="0">
                          <a:effectLst/>
                        </a:rPr>
                        <a:t> of Action Plans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3042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>
                <a:solidFill>
                  <a:schemeClr val="accent2"/>
                </a:solidFill>
              </a:rPr>
              <a:t>What we will do to achieve our desired outcomes</a:t>
            </a:r>
            <a:r>
              <a:rPr lang="en-ZA" sz="2000" b="1" dirty="0" smtClean="0">
                <a:solidFill>
                  <a:schemeClr val="accent2"/>
                </a:solidFill>
              </a:rPr>
              <a:t/>
            </a:r>
            <a:br>
              <a:rPr lang="en-ZA" sz="2000" b="1" dirty="0" smtClean="0">
                <a:solidFill>
                  <a:schemeClr val="accent2"/>
                </a:solidFill>
              </a:rPr>
            </a:br>
            <a:r>
              <a:rPr lang="en-ZA" sz="2000" b="1" dirty="0" smtClean="0"/>
              <a:t>Promotion Programme Performance Indicators and Targets </a:t>
            </a:r>
            <a:br>
              <a:rPr lang="en-ZA" sz="2000" b="1" dirty="0" smtClean="0"/>
            </a:br>
            <a:r>
              <a:rPr lang="en-ZA" sz="2000" b="1" dirty="0" smtClean="0"/>
              <a:t>(2)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17</a:t>
            </a:fld>
            <a:endParaRPr lang="en-ZA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5604072"/>
              </p:ext>
            </p:extLst>
          </p:nvPr>
        </p:nvGraphicFramePr>
        <p:xfrm>
          <a:off x="685800" y="1981201"/>
          <a:ext cx="7848601" cy="437515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242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5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PPI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Programme 2: Promotion of Human Rights</a:t>
                      </a:r>
                      <a:endParaRPr lang="en-ZA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Performance Indicators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Annual Target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7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2.8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Percentage implementation of Action</a:t>
                      </a:r>
                      <a:r>
                        <a:rPr lang="en-ZA" sz="1200" baseline="0" dirty="0" smtClean="0">
                          <a:effectLst/>
                        </a:rPr>
                        <a:t> Plan on National Human Rights Dialogue Resolutions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Host National Human Rights Dialogue by Aug 2021. Implement 80% - 100% </a:t>
                      </a:r>
                      <a:r>
                        <a:rPr lang="en-ZA" sz="1200" dirty="0" smtClean="0">
                          <a:effectLst/>
                        </a:rPr>
                        <a:t>of Action Plan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5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2.9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Hosting of Human Rights Calendar</a:t>
                      </a:r>
                      <a:r>
                        <a:rPr lang="en-ZA" sz="1200" baseline="0" dirty="0" smtClean="0">
                          <a:effectLst/>
                        </a:rPr>
                        <a:t> Day Events</a:t>
                      </a:r>
                      <a:endParaRPr lang="en-ZA" sz="1200" dirty="0" smtClean="0">
                        <a:effectLst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Host 10 Human Rights Calendar Day Events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(9 provincial and 1 national)</a:t>
                      </a:r>
                      <a:r>
                        <a:rPr lang="en-GB" sz="1200" dirty="0" smtClean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5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2.10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Percentage implementation </a:t>
                      </a:r>
                      <a:r>
                        <a:rPr lang="en-ZA" sz="1200" dirty="0">
                          <a:effectLst/>
                        </a:rPr>
                        <a:t>of Action Plan on 2020-21 Anti-Corruption Conference Resolutions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80% - 100%</a:t>
                      </a:r>
                      <a:r>
                        <a:rPr lang="en-ZA" sz="1200" dirty="0" smtClean="0">
                          <a:effectLst/>
                        </a:rPr>
                        <a:t> implementation of Action Plan</a:t>
                      </a:r>
                      <a:endParaRPr lang="en-ZA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1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2.11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Convening</a:t>
                      </a:r>
                      <a:r>
                        <a:rPr lang="en-ZA" sz="1200" baseline="0" dirty="0" smtClean="0">
                          <a:effectLst/>
                        </a:rPr>
                        <a:t> of </a:t>
                      </a:r>
                      <a:r>
                        <a:rPr lang="en-ZA" sz="1200" dirty="0" smtClean="0">
                          <a:effectLst/>
                        </a:rPr>
                        <a:t>Annual </a:t>
                      </a:r>
                      <a:r>
                        <a:rPr lang="en-ZA" sz="1200" dirty="0">
                          <a:effectLst/>
                        </a:rPr>
                        <a:t>Provincial Human Rights Stakeholder </a:t>
                      </a:r>
                      <a:r>
                        <a:rPr lang="en-ZA" sz="1200" dirty="0" smtClean="0">
                          <a:effectLst/>
                        </a:rPr>
                        <a:t>Engagements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Convene 9 Annual Provincial Human Rights Stakeholder Engagements by August 2021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2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2.12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Percentage</a:t>
                      </a:r>
                      <a:r>
                        <a:rPr lang="en-GB" sz="1200" baseline="0" dirty="0" smtClean="0">
                          <a:effectLst/>
                        </a:rPr>
                        <a:t> </a:t>
                      </a:r>
                      <a:r>
                        <a:rPr lang="en-ZA" sz="1200" dirty="0" smtClean="0">
                          <a:effectLst/>
                        </a:rPr>
                        <a:t>implementation </a:t>
                      </a:r>
                      <a:r>
                        <a:rPr lang="en-ZA" sz="1200" dirty="0">
                          <a:effectLst/>
                        </a:rPr>
                        <a:t>of Action Plan to empower Community Human Rights Champions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80% - 100%</a:t>
                      </a:r>
                      <a:r>
                        <a:rPr lang="en-ZA" sz="1200" dirty="0" smtClean="0">
                          <a:effectLst/>
                        </a:rPr>
                        <a:t> implementation of Action Plan to empower Community Human Rights Champions</a:t>
                      </a:r>
                      <a:endParaRPr lang="en-ZA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2.13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Percentage</a:t>
                      </a:r>
                      <a:r>
                        <a:rPr lang="en-ZA" sz="1200" dirty="0" smtClean="0">
                          <a:effectLst/>
                        </a:rPr>
                        <a:t> implementation </a:t>
                      </a:r>
                      <a:r>
                        <a:rPr lang="en-ZA" sz="1200" dirty="0">
                          <a:effectLst/>
                        </a:rPr>
                        <a:t>of Media and Communications Plan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80% - 100%</a:t>
                      </a:r>
                      <a:r>
                        <a:rPr lang="en-ZA" sz="1200" dirty="0" smtClean="0">
                          <a:effectLst/>
                        </a:rPr>
                        <a:t> Implementation of Media and Communications Plan</a:t>
                      </a: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5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2.14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Completion</a:t>
                      </a:r>
                      <a:r>
                        <a:rPr lang="en-ZA" sz="1200" baseline="0" dirty="0" smtClean="0">
                          <a:effectLst/>
                        </a:rPr>
                        <a:t> of</a:t>
                      </a:r>
                      <a:r>
                        <a:rPr lang="en-ZA" sz="1200" dirty="0" smtClean="0">
                          <a:effectLst/>
                        </a:rPr>
                        <a:t> </a:t>
                      </a:r>
                      <a:r>
                        <a:rPr lang="en-ZA" sz="1200" dirty="0">
                          <a:effectLst/>
                        </a:rPr>
                        <a:t>Human Rights Advocacy and Communications </a:t>
                      </a:r>
                      <a:r>
                        <a:rPr lang="en-ZA" sz="1200" dirty="0" smtClean="0">
                          <a:effectLst/>
                        </a:rPr>
                        <a:t>Report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effectLst/>
                        </a:rPr>
                        <a:t>Complete</a:t>
                      </a:r>
                      <a:r>
                        <a:rPr lang="en-ZA" sz="1200" baseline="0" dirty="0" smtClean="0">
                          <a:effectLst/>
                        </a:rPr>
                        <a:t> </a:t>
                      </a:r>
                      <a:r>
                        <a:rPr lang="en-ZA" sz="1200" dirty="0" smtClean="0">
                          <a:effectLst/>
                        </a:rPr>
                        <a:t>Advocacy and Communications Report by June 2021</a:t>
                      </a:r>
                      <a:endParaRPr lang="en-ZA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56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2.15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Hosting</a:t>
                      </a:r>
                      <a:r>
                        <a:rPr lang="en-ZA" sz="1200" baseline="0" dirty="0" smtClean="0">
                          <a:effectLst/>
                        </a:rPr>
                        <a:t> of </a:t>
                      </a:r>
                      <a:r>
                        <a:rPr lang="en-ZA" sz="1200" dirty="0" smtClean="0">
                          <a:effectLst/>
                        </a:rPr>
                        <a:t>Virtual </a:t>
                      </a:r>
                      <a:r>
                        <a:rPr lang="en-ZA" sz="1200" dirty="0">
                          <a:effectLst/>
                        </a:rPr>
                        <a:t>National Schools Moot Court </a:t>
                      </a:r>
                      <a:r>
                        <a:rPr lang="en-ZA" sz="1200" dirty="0" smtClean="0">
                          <a:effectLst/>
                        </a:rPr>
                        <a:t>Competition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effectLst/>
                        </a:rPr>
                        <a:t>Host Virtual National Schools Moot Court Competition by Sept 2021</a:t>
                      </a:r>
                      <a:endParaRPr lang="en-ZA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5325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>
                <a:solidFill>
                  <a:schemeClr val="accent2"/>
                </a:solidFill>
              </a:rPr>
              <a:t>What we will do to achieve our desired outcomes</a:t>
            </a:r>
            <a:r>
              <a:rPr lang="en-ZA" sz="2000" b="1" dirty="0" smtClean="0">
                <a:solidFill>
                  <a:schemeClr val="accent2"/>
                </a:solidFill>
              </a:rPr>
              <a:t/>
            </a:r>
            <a:br>
              <a:rPr lang="en-ZA" sz="2000" b="1" dirty="0" smtClean="0">
                <a:solidFill>
                  <a:schemeClr val="accent2"/>
                </a:solidFill>
              </a:rPr>
            </a:br>
            <a:r>
              <a:rPr lang="en-ZA" sz="2000" b="1" dirty="0" smtClean="0"/>
              <a:t>Promotion Programme Areas to influence policy, legislation, service delivery and awareness (1)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18</a:t>
            </a:fld>
            <a:endParaRPr lang="en-Z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4195652"/>
              </p:ext>
            </p:extLst>
          </p:nvPr>
        </p:nvGraphicFramePr>
        <p:xfrm>
          <a:off x="1472608" y="2057400"/>
          <a:ext cx="7061791" cy="429894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546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071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6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Full enactment and operationalization of Equality Act (Chapter 5).</a:t>
                      </a:r>
                      <a:endParaRPr lang="en-ZA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2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Enhanced Anti-corruption law enforcement.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1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3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Promote public awareness of corruption: simplified promotional material; media messaging; empowering Community Human Rights Champions.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4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Pro-Human Rights Budgeting – interventions to assess and influence plans and budgets.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1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5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Legislative and Policy Reform on the Child Sex Offenders Register and the Children’s Protection Register - Engage SACE.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6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Addressing administrative inefficiencies at Home Affairs.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9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7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Development of a Pro-Human Rights Migration Policy: address Border management; xenophobia and underlying socio-economic issues – policy review by the Monitoring Programme. 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6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8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Participation in Working Groups and Task Teams on Migration.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92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9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Promoting awareness of Trafficking in Persons: collaborate with civil society and academia; domestic workers; distribute Fact Sheet; Participation in stakeholder structures.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2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10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Provincial engagements with business on their corporate social responsibility for advancement of Human Rights: engage Regional Chambers of Business.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227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>
                <a:solidFill>
                  <a:schemeClr val="accent2"/>
                </a:solidFill>
              </a:rPr>
              <a:t>What we will do to achieve our desired outcomes</a:t>
            </a:r>
            <a:r>
              <a:rPr lang="en-ZA" sz="2000" b="1" dirty="0" smtClean="0">
                <a:solidFill>
                  <a:schemeClr val="accent2"/>
                </a:solidFill>
              </a:rPr>
              <a:t/>
            </a:r>
            <a:br>
              <a:rPr lang="en-ZA" sz="2000" b="1" dirty="0" smtClean="0">
                <a:solidFill>
                  <a:schemeClr val="accent2"/>
                </a:solidFill>
              </a:rPr>
            </a:br>
            <a:r>
              <a:rPr lang="en-ZA" sz="2000" b="1" dirty="0"/>
              <a:t>Promotion Programme Areas to influence policy, legislation, service delivery and awareness </a:t>
            </a:r>
            <a:r>
              <a:rPr lang="en-ZA" sz="2000" b="1" dirty="0" smtClean="0"/>
              <a:t>(2)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19</a:t>
            </a:fld>
            <a:endParaRPr lang="en-Z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060383"/>
              </p:ext>
            </p:extLst>
          </p:nvPr>
        </p:nvGraphicFramePr>
        <p:xfrm>
          <a:off x="1524000" y="2057400"/>
          <a:ext cx="7162800" cy="419099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61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016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4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11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Right to Protest (and in view of LG elections): Legal reform; policing and crowd control; Training Interventions for Law Enforcement officers; (Roundtables).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4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12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Legislative reform to provide Secure Tenure in Traditional Communities: Replacement of Communal Land Rights Act, as was declared unconstitutional in 2010.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2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13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Legislative Reform on Food Security: Regulation of Food Price increases.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2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14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Promote access to basic services in Farm areas.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2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15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Promote environmental awareness on mining-affected communities.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2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16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Promote community awareness of municipal environmental degradation – e.g. pollution.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7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17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Promote awareness of the Right to Health in the context of Covid-19, and including Intersex concerns.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7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18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Promote awareness on human settlements, water and sanitation rights and minimum standards; Empowering Community Human Rights Champions.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4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19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Propose Human Settlements, Water and Sanitation Standards to government – to ensure protection of vulnerable groups – including engagements to prevent Evictions.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7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20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Induction of Politicians to embed a culture of human rights and service delivery – Through SALGA: and building relations.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84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21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Interventions in education: Ensuring Pro-Human Rights Language policies; Admissions policies; Codes of Conduct; and diversity and sensitivity training </a:t>
                      </a:r>
                      <a:r>
                        <a:rPr lang="en-US" sz="1200" dirty="0" smtClean="0">
                          <a:effectLst/>
                        </a:rPr>
                        <a:t>Programmes.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66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705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ZA" sz="2000" b="1" dirty="0" smtClean="0">
                <a:solidFill>
                  <a:schemeClr val="accent2"/>
                </a:solidFill>
                <a:latin typeface="+mn-lt"/>
              </a:rPr>
              <a:t>Contents</a:t>
            </a:r>
            <a:r>
              <a:rPr lang="en-ZA" sz="2800" b="1" dirty="0" smtClean="0">
                <a:solidFill>
                  <a:schemeClr val="accent2"/>
                </a:solidFill>
                <a:latin typeface="+mn-lt"/>
              </a:rPr>
              <a:t> </a:t>
            </a:r>
            <a:endParaRPr lang="en-ZA" sz="2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419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ZA" sz="1800" b="1" dirty="0" smtClean="0"/>
              <a:t>Chairperson’s Overview</a:t>
            </a:r>
          </a:p>
          <a:p>
            <a:pPr marL="457200" indent="-457200">
              <a:buFont typeface="+mj-lt"/>
              <a:buAutoNum type="arabicPeriod"/>
            </a:pPr>
            <a:endParaRPr lang="en-ZA" sz="1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ZA" sz="1800" b="1" dirty="0" smtClean="0"/>
              <a:t>Human Rights priority areas and desired outcomes</a:t>
            </a:r>
          </a:p>
          <a:p>
            <a:pPr marL="457200" indent="-457200">
              <a:buFont typeface="+mj-lt"/>
              <a:buAutoNum type="arabicPeriod"/>
            </a:pPr>
            <a:endParaRPr lang="en-ZA" sz="1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ZA" sz="1800" b="1" dirty="0" smtClean="0"/>
              <a:t>Programme 1: Administration </a:t>
            </a:r>
          </a:p>
          <a:p>
            <a:pPr marL="457200" indent="-457200">
              <a:buFont typeface="+mj-lt"/>
              <a:buAutoNum type="arabicPeriod"/>
            </a:pPr>
            <a:endParaRPr lang="en-ZA" sz="1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ZA" sz="1800" b="1" dirty="0" smtClean="0"/>
              <a:t>Programme 2: Promotion of Human Rights </a:t>
            </a:r>
          </a:p>
          <a:p>
            <a:pPr marL="457200" indent="-457200">
              <a:buFont typeface="+mj-lt"/>
              <a:buAutoNum type="arabicPeriod"/>
            </a:pPr>
            <a:endParaRPr lang="en-ZA" sz="1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ZA" sz="1800" b="1" dirty="0" smtClean="0"/>
              <a:t>Programme 3: Protection of Human Rights </a:t>
            </a:r>
          </a:p>
          <a:p>
            <a:pPr marL="457200" indent="-457200">
              <a:buFont typeface="+mj-lt"/>
              <a:buAutoNum type="arabicPeriod"/>
            </a:pPr>
            <a:endParaRPr lang="en-ZA" sz="1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ZA" sz="1800" b="1" dirty="0" smtClean="0"/>
              <a:t>Programme 4: Monitoring of Human Rights </a:t>
            </a:r>
          </a:p>
          <a:p>
            <a:pPr marL="457200" indent="-457200">
              <a:buFont typeface="+mj-lt"/>
              <a:buAutoNum type="arabicPeriod"/>
            </a:pPr>
            <a:endParaRPr lang="en-ZA" sz="1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ZA" sz="1800" b="1" dirty="0" smtClean="0"/>
              <a:t>Budget Overview 2021 - 2022</a:t>
            </a:r>
          </a:p>
          <a:p>
            <a:pPr marL="457200" indent="-457200">
              <a:buFont typeface="+mj-lt"/>
              <a:buAutoNum type="arabicPeriod"/>
            </a:pPr>
            <a:endParaRPr lang="en-ZA" sz="2000" b="1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1161142" cy="152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2</a:t>
            </a:fld>
            <a:endParaRPr lang="en-ZA" dirty="0"/>
          </a:p>
        </p:txBody>
      </p:sp>
      <p:pic>
        <p:nvPicPr>
          <p:cNvPr id="1028" name="Picture 2" descr="Description: Description: cid:image001.jpg@01CE13A7.32643FE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escription: Description: cid:image002.jpg@01CE13A7.32643FE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4" descr="Description: Description: YOU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9490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42" y="376238"/>
            <a:ext cx="1519021" cy="198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362200"/>
            <a:ext cx="6858000" cy="1752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Programme 3:</a:t>
            </a:r>
          </a:p>
          <a:p>
            <a:pPr lvl="1"/>
            <a:r>
              <a:rPr lang="en-US" sz="2000" b="1" dirty="0" smtClean="0">
                <a:solidFill>
                  <a:srgbClr val="C00000"/>
                </a:solidFill>
              </a:rPr>
              <a:t>Protection of Human Rights  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73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623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6623" y="4950959"/>
            <a:ext cx="10065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198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58411" y="4950959"/>
            <a:ext cx="9239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66946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>
                <a:solidFill>
                  <a:schemeClr val="accent2"/>
                </a:solidFill>
              </a:rPr>
              <a:t>What we will do to achieve our desired outcomes</a:t>
            </a:r>
            <a:br>
              <a:rPr lang="en-ZA" sz="2000" b="1" dirty="0">
                <a:solidFill>
                  <a:schemeClr val="accent2"/>
                </a:solidFill>
              </a:rPr>
            </a:br>
            <a:r>
              <a:rPr lang="en-ZA" sz="2000" b="1" dirty="0"/>
              <a:t>Protection of Human Rights Programme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21</a:t>
            </a:fld>
            <a:endParaRPr lang="en-Z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6908271"/>
              </p:ext>
            </p:extLst>
          </p:nvPr>
        </p:nvGraphicFramePr>
        <p:xfrm>
          <a:off x="381000" y="201295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89861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>
                <a:solidFill>
                  <a:schemeClr val="accent2"/>
                </a:solidFill>
              </a:rPr>
              <a:t>What we will do to achieve our desired outcomes</a:t>
            </a:r>
            <a:br>
              <a:rPr lang="en-ZA" sz="2000" b="1" dirty="0">
                <a:solidFill>
                  <a:schemeClr val="accent2"/>
                </a:solidFill>
              </a:rPr>
            </a:br>
            <a:r>
              <a:rPr lang="en-ZA" sz="2000" b="1" dirty="0" smtClean="0"/>
              <a:t>Protection </a:t>
            </a:r>
            <a:r>
              <a:rPr lang="en-ZA" sz="2000" b="1" dirty="0"/>
              <a:t>Programme Performance Indicators and </a:t>
            </a:r>
            <a:r>
              <a:rPr lang="en-ZA" sz="2000" b="1" dirty="0" smtClean="0"/>
              <a:t>Targets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22</a:t>
            </a:fld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5566356"/>
              </p:ext>
            </p:extLst>
          </p:nvPr>
        </p:nvGraphicFramePr>
        <p:xfrm>
          <a:off x="1371600" y="2019484"/>
          <a:ext cx="6858000" cy="4177354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4199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756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3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PPI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Programme 3: Protection of Human Rights </a:t>
                      </a:r>
                      <a:endParaRPr lang="en-ZA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Performance </a:t>
                      </a:r>
                      <a:r>
                        <a:rPr lang="en-GB" sz="1200" dirty="0" smtClean="0">
                          <a:effectLst/>
                        </a:rPr>
                        <a:t>Indicators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Annual Target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3.1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Number</a:t>
                      </a:r>
                      <a:r>
                        <a:rPr lang="en-ZA" sz="1200" baseline="0" dirty="0" smtClean="0">
                          <a:effectLst/>
                        </a:rPr>
                        <a:t> of complaints and enquiries finalised </a:t>
                      </a: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Finalise 5000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5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3.2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Number of initiatives undertaken to </a:t>
                      </a:r>
                      <a:r>
                        <a:rPr lang="en-ZA" sz="1200" dirty="0">
                          <a:effectLst/>
                        </a:rPr>
                        <a:t>address systemic violations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Undertake 26 Initiatives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8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3.3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Number of strategic </a:t>
                      </a:r>
                      <a:r>
                        <a:rPr lang="en-ZA" sz="1200" dirty="0">
                          <a:effectLst/>
                        </a:rPr>
                        <a:t>impact litigation matters </a:t>
                      </a:r>
                      <a:r>
                        <a:rPr lang="en-ZA" sz="1200" dirty="0" smtClean="0">
                          <a:effectLst/>
                        </a:rPr>
                        <a:t>instituted</a:t>
                      </a:r>
                      <a:endParaRPr lang="en-Z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effectLst/>
                        </a:rPr>
                        <a:t>Institute 15 matters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0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3.4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Completion of 2020-21 </a:t>
                      </a:r>
                      <a:r>
                        <a:rPr lang="en-ZA" sz="1200" dirty="0">
                          <a:effectLst/>
                        </a:rPr>
                        <a:t>Complaints Trends Analysis </a:t>
                      </a:r>
                      <a:r>
                        <a:rPr lang="en-ZA" sz="1200" dirty="0" smtClean="0">
                          <a:effectLst/>
                        </a:rPr>
                        <a:t>Report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Complete Report by 31 Dec 2021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5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3.5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Number of National </a:t>
                      </a:r>
                      <a:r>
                        <a:rPr lang="en-ZA" sz="1200" dirty="0">
                          <a:effectLst/>
                        </a:rPr>
                        <a:t>Inquiries </a:t>
                      </a:r>
                      <a:r>
                        <a:rPr lang="en-ZA" sz="1200" dirty="0" smtClean="0">
                          <a:effectLst/>
                        </a:rPr>
                        <a:t>held</a:t>
                      </a:r>
                      <a:endParaRPr lang="en-Z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Hold 2 National Inquiries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(Access to Healthcare)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(Social cohesion, non-racialism and unfair</a:t>
                      </a:r>
                      <a:r>
                        <a:rPr lang="en-ZA" sz="1200" baseline="0" dirty="0" smtClean="0">
                          <a:effectLst/>
                        </a:rPr>
                        <a:t> discrimination in schools)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6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3.6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Number of strategic </a:t>
                      </a:r>
                      <a:r>
                        <a:rPr lang="en-ZA" sz="1200" dirty="0">
                          <a:effectLst/>
                        </a:rPr>
                        <a:t>stakeholder engagements </a:t>
                      </a:r>
                      <a:r>
                        <a:rPr lang="en-ZA" sz="1200" dirty="0" smtClean="0">
                          <a:effectLst/>
                        </a:rPr>
                        <a:t>conducted for </a:t>
                      </a:r>
                      <a:r>
                        <a:rPr lang="en-ZA" sz="1200" dirty="0">
                          <a:effectLst/>
                        </a:rPr>
                        <a:t>the protection of human rights.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effectLst/>
                        </a:rPr>
                        <a:t>Conduct 18 strategic stakeholder engagements</a:t>
                      </a:r>
                      <a:endParaRPr lang="en-ZA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3.7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Percentage</a:t>
                      </a:r>
                      <a:r>
                        <a:rPr lang="en-ZA" sz="1200" baseline="0" dirty="0" smtClean="0">
                          <a:effectLst/>
                        </a:rPr>
                        <a:t> </a:t>
                      </a:r>
                      <a:r>
                        <a:rPr lang="en-ZA" sz="1200" dirty="0" smtClean="0">
                          <a:effectLst/>
                        </a:rPr>
                        <a:t>utilisation </a:t>
                      </a:r>
                      <a:r>
                        <a:rPr lang="en-ZA" sz="1200" dirty="0">
                          <a:effectLst/>
                        </a:rPr>
                        <a:t>of the </a:t>
                      </a:r>
                      <a:r>
                        <a:rPr lang="en-ZA" sz="1200" dirty="0" smtClean="0">
                          <a:effectLst/>
                        </a:rPr>
                        <a:t>CRM System to promote</a:t>
                      </a:r>
                      <a:r>
                        <a:rPr lang="en-ZA" sz="1200" baseline="0" dirty="0" smtClean="0">
                          <a:effectLst/>
                        </a:rPr>
                        <a:t> efficient and effective complaints handling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effectLst/>
                        </a:rPr>
                        <a:t>Full (100%) utilisation of the System</a:t>
                      </a:r>
                      <a:endParaRPr lang="en-ZA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5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3.8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Review</a:t>
                      </a:r>
                      <a:r>
                        <a:rPr lang="en-ZA" sz="1200" baseline="0" dirty="0" smtClean="0">
                          <a:effectLst/>
                        </a:rPr>
                        <a:t> of the SAHRC </a:t>
                      </a:r>
                      <a:r>
                        <a:rPr lang="en-ZA" sz="1200" dirty="0" smtClean="0">
                          <a:effectLst/>
                        </a:rPr>
                        <a:t>Complaints </a:t>
                      </a:r>
                      <a:r>
                        <a:rPr lang="en-ZA" sz="1200" dirty="0">
                          <a:effectLst/>
                        </a:rPr>
                        <a:t>Handling Procedures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Revised Complaints Handling Procedures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9098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>
                <a:solidFill>
                  <a:schemeClr val="accent2"/>
                </a:solidFill>
              </a:rPr>
              <a:t>What we will do to achieve our desired outcomes</a:t>
            </a:r>
            <a:r>
              <a:rPr lang="en-ZA" sz="2000" b="1" dirty="0" smtClean="0">
                <a:solidFill>
                  <a:schemeClr val="accent2"/>
                </a:solidFill>
              </a:rPr>
              <a:t/>
            </a:r>
            <a:br>
              <a:rPr lang="en-ZA" sz="2000" b="1" dirty="0" smtClean="0">
                <a:solidFill>
                  <a:schemeClr val="accent2"/>
                </a:solidFill>
              </a:rPr>
            </a:br>
            <a:r>
              <a:rPr lang="en-ZA" sz="2000" b="1" dirty="0" smtClean="0"/>
              <a:t>Protection Programme Areas for litigation and initiative to address systemic violations (1)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23</a:t>
            </a:fld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6105002"/>
              </p:ext>
            </p:extLst>
          </p:nvPr>
        </p:nvGraphicFramePr>
        <p:xfrm>
          <a:off x="1752600" y="2057400"/>
          <a:ext cx="6477000" cy="3886201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76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009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9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Enforcement of SAHRC Recommendations / Directives: water and sanitation, and other selected areas.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2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Eliminating the use of Asbestos.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3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Water and sanitation (including in schools) – Limpopo, Eastern Cape, Free State.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4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Adequacy of Protection for Human Rights Defenders – s205 of the Constitution.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5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Police brutality and torture - Decriminalisation of Petty Offences.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6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Race classification – challenging constitutionality thereof – pending racial polarisation conference resolutions.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4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7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Use of ‘H’ word.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4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8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Equality Act amendments and operationalisation – subject to engagements with government.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4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9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Caster Semenya – supporting litigation matter – subject to European Court of Human Rights.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8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10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Violation of the rights of persons with disability: inclusive education; access to social grants; access of public buildings Northern Cape; impact of Covid-19.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006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>
                <a:solidFill>
                  <a:schemeClr val="accent2"/>
                </a:solidFill>
              </a:rPr>
              <a:t>What we will do to achieve our desired outcomes</a:t>
            </a:r>
            <a:r>
              <a:rPr lang="en-ZA" sz="2000" b="1" dirty="0" smtClean="0">
                <a:solidFill>
                  <a:schemeClr val="accent2"/>
                </a:solidFill>
              </a:rPr>
              <a:t/>
            </a:r>
            <a:br>
              <a:rPr lang="en-ZA" sz="2000" b="1" dirty="0" smtClean="0">
                <a:solidFill>
                  <a:schemeClr val="accent2"/>
                </a:solidFill>
              </a:rPr>
            </a:br>
            <a:r>
              <a:rPr lang="en-ZA" sz="2000" b="1" dirty="0" smtClean="0"/>
              <a:t>Protection Programme Areas for litigation and initiatives to address systemic violations (2)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24</a:t>
            </a:fld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8386460"/>
              </p:ext>
            </p:extLst>
          </p:nvPr>
        </p:nvGraphicFramePr>
        <p:xfrm>
          <a:off x="1676400" y="2087945"/>
          <a:ext cx="6759437" cy="3855655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968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625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4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11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Access to funding by NGOs for Older Persons.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4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12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Litigation on undocumented children / Stateless children - systemic response to complaints.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13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Social cohesion, non-racialism and unfair discrimination in schools.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0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14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Government response and readiness to address Covid-19 challenges: Health; Education; and other focus areas.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4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15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Violation of human rights by Business.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4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16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Identified corruption matters.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4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17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Environmental concerns.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4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18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Food security concerns.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19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Influencing transformation: race and gender; economy – using our mandate to accelerate transformation.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20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Acting on findings relating to key race related litigation matters awaiting judgements: Affirmative Action and Socio-Economic Rights.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05" marR="66305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0442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42" y="376238"/>
            <a:ext cx="1519021" cy="198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362200"/>
            <a:ext cx="6858000" cy="1752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Programme 4:</a:t>
            </a:r>
          </a:p>
          <a:p>
            <a:pPr lvl="1"/>
            <a:r>
              <a:rPr lang="en-US" sz="2000" b="1" dirty="0" smtClean="0">
                <a:solidFill>
                  <a:srgbClr val="C00000"/>
                </a:solidFill>
              </a:rPr>
              <a:t>Monitoring of Human Rights  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73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623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6623" y="4950959"/>
            <a:ext cx="10065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198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58411" y="4950959"/>
            <a:ext cx="9239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74197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>
                <a:solidFill>
                  <a:schemeClr val="accent2"/>
                </a:solidFill>
              </a:rPr>
              <a:t>What we will do to achieve our desired outcomes</a:t>
            </a:r>
            <a:br>
              <a:rPr lang="en-ZA" sz="2000" b="1" dirty="0">
                <a:solidFill>
                  <a:schemeClr val="accent2"/>
                </a:solidFill>
              </a:rPr>
            </a:br>
            <a:r>
              <a:rPr lang="en-ZA" sz="2000" b="1" dirty="0" smtClean="0"/>
              <a:t>Monitoring </a:t>
            </a:r>
            <a:r>
              <a:rPr lang="en-ZA" sz="2000" b="1" dirty="0"/>
              <a:t>of Human Rights Programme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26</a:t>
            </a:fld>
            <a:endParaRPr lang="en-ZA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1539902417"/>
              </p:ext>
            </p:extLst>
          </p:nvPr>
        </p:nvGraphicFramePr>
        <p:xfrm>
          <a:off x="685800" y="1905000"/>
          <a:ext cx="7924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8263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>
                <a:solidFill>
                  <a:schemeClr val="accent2"/>
                </a:solidFill>
              </a:rPr>
              <a:t>What we will do to achieve our desired outcomes</a:t>
            </a:r>
            <a:br>
              <a:rPr lang="en-ZA" sz="2000" b="1" dirty="0">
                <a:solidFill>
                  <a:schemeClr val="accent2"/>
                </a:solidFill>
              </a:rPr>
            </a:br>
            <a:r>
              <a:rPr lang="en-ZA" sz="2000" b="1" dirty="0" smtClean="0"/>
              <a:t>Monitoring </a:t>
            </a:r>
            <a:r>
              <a:rPr lang="en-ZA" sz="2000" b="1" dirty="0"/>
              <a:t>Programme Performance Indicators and Targets 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27</a:t>
            </a:fld>
            <a:endParaRPr lang="en-Z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7563715"/>
              </p:ext>
            </p:extLst>
          </p:nvPr>
        </p:nvGraphicFramePr>
        <p:xfrm>
          <a:off x="533401" y="2133601"/>
          <a:ext cx="8077200" cy="397019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80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052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PPI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Programme 4: Monitoring of Human Rights</a:t>
                      </a:r>
                      <a:endParaRPr lang="en-ZA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Performance </a:t>
                      </a:r>
                      <a:r>
                        <a:rPr lang="en-GB" sz="1200" dirty="0" smtClean="0">
                          <a:effectLst/>
                        </a:rPr>
                        <a:t>Indicators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Annual Target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5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4.1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Review of Human Rights Monitoring and Evaluation System 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kern="1200" dirty="0" smtClean="0">
                          <a:effectLst/>
                        </a:rPr>
                        <a:t>Implement 80% - 100% of Action Plan from Children’s Rights Mapping Exercise.</a:t>
                      </a:r>
                    </a:p>
                    <a:p>
                      <a:r>
                        <a:rPr lang="en-ZA" sz="1200" kern="1200" dirty="0" smtClean="0">
                          <a:effectLst/>
                        </a:rPr>
                        <a:t>[Further key focus on Vaccine Roll Out, National Preventive Mechanism, and Schools Monitoring]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1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4.2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Completion</a:t>
                      </a:r>
                      <a:r>
                        <a:rPr lang="en-ZA" sz="1200" baseline="0" dirty="0" smtClean="0">
                          <a:effectLst/>
                        </a:rPr>
                        <a:t> of</a:t>
                      </a:r>
                      <a:r>
                        <a:rPr lang="en-ZA" sz="1200" dirty="0" smtClean="0">
                          <a:effectLst/>
                        </a:rPr>
                        <a:t> </a:t>
                      </a:r>
                      <a:r>
                        <a:rPr lang="en-ZA" sz="1200" dirty="0">
                          <a:effectLst/>
                        </a:rPr>
                        <a:t>State of Human Rights in S.A. </a:t>
                      </a:r>
                      <a:r>
                        <a:rPr lang="en-ZA" sz="1200" dirty="0" smtClean="0">
                          <a:effectLst/>
                        </a:rPr>
                        <a:t>Report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effectLst/>
                        </a:rPr>
                        <a:t>Complete Report by 31 March 2022</a:t>
                      </a:r>
                      <a:endParaRPr lang="en-ZA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4.3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Completion</a:t>
                      </a:r>
                      <a:r>
                        <a:rPr lang="en-ZA" sz="1200" baseline="0" dirty="0" smtClean="0">
                          <a:effectLst/>
                        </a:rPr>
                        <a:t> of </a:t>
                      </a:r>
                      <a:r>
                        <a:rPr lang="en-ZA" sz="1200" dirty="0" smtClean="0">
                          <a:effectLst/>
                        </a:rPr>
                        <a:t>Provincial </a:t>
                      </a:r>
                      <a:r>
                        <a:rPr lang="en-ZA" sz="1200" dirty="0">
                          <a:effectLst/>
                        </a:rPr>
                        <a:t>State of Human Rights </a:t>
                      </a:r>
                      <a:r>
                        <a:rPr lang="en-ZA" sz="1200" dirty="0" smtClean="0">
                          <a:effectLst/>
                        </a:rPr>
                        <a:t>Reports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effectLst/>
                        </a:rPr>
                        <a:t>Complete Report by February 2022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9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4.4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Completion of </a:t>
                      </a:r>
                      <a:r>
                        <a:rPr lang="en-ZA" sz="1200" dirty="0">
                          <a:effectLst/>
                        </a:rPr>
                        <a:t>International and Regional Human Rights (IRHR) </a:t>
                      </a:r>
                      <a:r>
                        <a:rPr lang="en-ZA" sz="1200" dirty="0" smtClean="0">
                          <a:effectLst/>
                        </a:rPr>
                        <a:t>Report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effectLst/>
                        </a:rPr>
                        <a:t>Complete Report by 31 March 2022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8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4.5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Submission</a:t>
                      </a:r>
                      <a:r>
                        <a:rPr lang="en-ZA" sz="1200" baseline="0" dirty="0" smtClean="0">
                          <a:effectLst/>
                        </a:rPr>
                        <a:t> of</a:t>
                      </a:r>
                      <a:r>
                        <a:rPr lang="en-ZA" sz="1200" dirty="0" smtClean="0">
                          <a:effectLst/>
                        </a:rPr>
                        <a:t> </a:t>
                      </a:r>
                      <a:r>
                        <a:rPr lang="en-ZA" sz="1200" dirty="0">
                          <a:effectLst/>
                        </a:rPr>
                        <a:t>NPM-OPCAT Monitoring </a:t>
                      </a:r>
                      <a:r>
                        <a:rPr lang="en-ZA" sz="1200" dirty="0" smtClean="0">
                          <a:effectLst/>
                        </a:rPr>
                        <a:t>Report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effectLst/>
                        </a:rPr>
                        <a:t>Submit Report by September 2021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4.6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Percentage </a:t>
                      </a:r>
                      <a:r>
                        <a:rPr lang="en-ZA" sz="1200" dirty="0">
                          <a:effectLst/>
                        </a:rPr>
                        <a:t>Submission of identified NHRI Reports by deadline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100% Submission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8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4.7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Percentage </a:t>
                      </a:r>
                      <a:r>
                        <a:rPr lang="en-ZA" sz="1200" dirty="0">
                          <a:effectLst/>
                        </a:rPr>
                        <a:t>submission on identified legislation by deadline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effectLst/>
                        </a:rPr>
                        <a:t>100% Submission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4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4.8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</a:rPr>
                        <a:t>Completion of </a:t>
                      </a:r>
                      <a:r>
                        <a:rPr lang="en-ZA" sz="1200" dirty="0">
                          <a:effectLst/>
                        </a:rPr>
                        <a:t>PAIA Annual Report by September 2021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effectLst/>
                        </a:rPr>
                        <a:t>Complete Report by September 2021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80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42" y="376238"/>
            <a:ext cx="1519021" cy="198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362200"/>
            <a:ext cx="6858000" cy="1752600"/>
          </a:xfrm>
        </p:spPr>
        <p:txBody>
          <a:bodyPr>
            <a:normAutofit/>
          </a:bodyPr>
          <a:lstStyle/>
          <a:p>
            <a:r>
              <a:rPr lang="en-ZA" sz="2400" b="1" dirty="0">
                <a:solidFill>
                  <a:schemeClr val="accent2"/>
                </a:solidFill>
              </a:rPr>
              <a:t>Budget Overview 2021 - 2022 </a:t>
            </a:r>
            <a:br>
              <a:rPr lang="en-ZA" sz="2400" b="1" dirty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rgbClr val="C00000"/>
              </a:solidFill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73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623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6623" y="4950959"/>
            <a:ext cx="10065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198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58411" y="4950959"/>
            <a:ext cx="9239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00933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 smtClean="0">
                <a:solidFill>
                  <a:schemeClr val="accent2"/>
                </a:solidFill>
              </a:rPr>
              <a:t>Budget Overview 2021 - 2022 </a:t>
            </a:r>
            <a:br>
              <a:rPr lang="en-ZA" sz="2000" b="1" dirty="0" smtClean="0">
                <a:solidFill>
                  <a:schemeClr val="accent2"/>
                </a:solidFill>
              </a:rPr>
            </a:br>
            <a:r>
              <a:rPr lang="en-ZA" sz="2000" b="1" dirty="0" smtClean="0"/>
              <a:t>Total Allocation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29</a:t>
            </a:fld>
            <a:endParaRPr lang="en-ZA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1067551"/>
              </p:ext>
            </p:extLst>
          </p:nvPr>
        </p:nvGraphicFramePr>
        <p:xfrm>
          <a:off x="914400" y="2514600"/>
          <a:ext cx="7239000" cy="2911161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Item 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Sub-Item</a:t>
                      </a:r>
                      <a:r>
                        <a:rPr lang="en-ZA" sz="1600" baseline="0" dirty="0" smtClean="0">
                          <a:effectLst/>
                        </a:rPr>
                        <a:t> 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Budget</a:t>
                      </a:r>
                      <a:r>
                        <a:rPr lang="en-GB" sz="1600" baseline="0" dirty="0" smtClean="0">
                          <a:effectLst/>
                        </a:rPr>
                        <a:t> Allocation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7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>
                          <a:effectLst/>
                        </a:rPr>
                        <a:t>National</a:t>
                      </a:r>
                      <a:r>
                        <a:rPr lang="en-ZA" sz="1600" b="0" baseline="0" dirty="0" smtClean="0">
                          <a:effectLst/>
                        </a:rPr>
                        <a:t> Treasury Grant to the Commission for 2021-22</a:t>
                      </a:r>
                      <a:endParaRPr lang="en-ZA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R195 000 000</a:t>
                      </a: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7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>
                          <a:effectLst/>
                        </a:rPr>
                        <a:t>Other Income is budget</a:t>
                      </a:r>
                      <a:r>
                        <a:rPr lang="en-ZA" sz="1600" b="0" baseline="0" dirty="0" smtClean="0">
                          <a:effectLst/>
                        </a:rPr>
                        <a:t>ed as:</a:t>
                      </a:r>
                      <a:endParaRPr lang="en-ZA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2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Interest income</a:t>
                      </a: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R 1 000 000</a:t>
                      </a: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7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Surplus</a:t>
                      </a:r>
                      <a:r>
                        <a:rPr lang="en-ZA" sz="1600" baseline="0" dirty="0" smtClean="0">
                          <a:effectLst/>
                        </a:rPr>
                        <a:t> Rollover</a:t>
                      </a: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R10</a:t>
                      </a:r>
                      <a:r>
                        <a:rPr lang="en-ZA" sz="1600" baseline="0" dirty="0" smtClean="0">
                          <a:effectLst/>
                        </a:rPr>
                        <a:t> 000 000</a:t>
                      </a: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effectLst/>
                        </a:rPr>
                        <a:t>Total</a:t>
                      </a:r>
                      <a:r>
                        <a:rPr lang="en-ZA" sz="1600" b="1" baseline="0" dirty="0" smtClean="0">
                          <a:effectLst/>
                        </a:rPr>
                        <a:t> Budget </a:t>
                      </a:r>
                      <a:endParaRPr lang="en-ZA" sz="1600" b="1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effectLst/>
                        </a:rPr>
                        <a:t>R</a:t>
                      </a:r>
                      <a:r>
                        <a:rPr lang="en-ZA" sz="1600" b="1" baseline="0" dirty="0" smtClean="0">
                          <a:effectLst/>
                        </a:rPr>
                        <a:t> 206 000 000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4218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>
            <a:normAutofit/>
          </a:bodyPr>
          <a:lstStyle/>
          <a:p>
            <a:r>
              <a:rPr lang="en-ZA" sz="2000" b="1" dirty="0" smtClean="0">
                <a:solidFill>
                  <a:srgbClr val="C00000"/>
                </a:solidFill>
                <a:latin typeface="+mn-lt"/>
              </a:rPr>
              <a:t>Chairperson’s overview </a:t>
            </a:r>
            <a:endParaRPr lang="en-ZA" sz="20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en-ZA" sz="1800" dirty="0" smtClean="0"/>
          </a:p>
          <a:p>
            <a:pPr marL="457200" indent="-457200">
              <a:buAutoNum type="arabicPeriod"/>
            </a:pPr>
            <a:r>
              <a:rPr lang="en-ZA" sz="1800" dirty="0" smtClean="0"/>
              <a:t>Planning in the context of the Covid-19 pandemic </a:t>
            </a:r>
          </a:p>
          <a:p>
            <a:pPr marL="457200" indent="-457200">
              <a:buAutoNum type="arabicPeriod"/>
            </a:pPr>
            <a:endParaRPr lang="en-ZA" sz="1800" dirty="0" smtClean="0"/>
          </a:p>
          <a:p>
            <a:pPr marL="457200" indent="-457200">
              <a:buAutoNum type="arabicPeriod"/>
            </a:pPr>
            <a:r>
              <a:rPr lang="en-ZA" sz="1800" dirty="0" smtClean="0"/>
              <a:t>Restrained capacity at the level of Commissioners</a:t>
            </a:r>
          </a:p>
          <a:p>
            <a:pPr marL="457200" indent="-457200">
              <a:buAutoNum type="arabicPeriod"/>
            </a:pPr>
            <a:endParaRPr lang="en-ZA" sz="1800" dirty="0" smtClean="0"/>
          </a:p>
          <a:p>
            <a:pPr marL="457200" indent="-457200">
              <a:buAutoNum type="arabicPeriod"/>
            </a:pPr>
            <a:r>
              <a:rPr lang="en-ZA" sz="1800" dirty="0" smtClean="0"/>
              <a:t>Resources constraints amidst a very broad constitutional mandate </a:t>
            </a:r>
          </a:p>
          <a:p>
            <a:pPr marL="457200" indent="-457200">
              <a:buAutoNum type="arabicPeriod"/>
            </a:pPr>
            <a:endParaRPr lang="en-ZA" sz="1800" dirty="0"/>
          </a:p>
          <a:p>
            <a:pPr marL="457200" indent="-457200">
              <a:buAutoNum type="arabicPeriod"/>
            </a:pPr>
            <a:r>
              <a:rPr lang="en-ZA" sz="1800" dirty="0" smtClean="0"/>
              <a:t>Inadequate Human Rights monitoring capacity </a:t>
            </a:r>
          </a:p>
          <a:p>
            <a:pPr marL="457200" indent="-457200">
              <a:buAutoNum type="arabicPeriod"/>
            </a:pPr>
            <a:endParaRPr lang="en-ZA" sz="1800" dirty="0" smtClean="0"/>
          </a:p>
          <a:p>
            <a:pPr marL="457200" indent="-457200">
              <a:buAutoNum type="arabicPeriod"/>
            </a:pPr>
            <a:r>
              <a:rPr lang="en-ZA" sz="1800" dirty="0" smtClean="0"/>
              <a:t>Appreciation </a:t>
            </a:r>
            <a:r>
              <a:rPr lang="en-ZA" sz="1800" dirty="0"/>
              <a:t>for greater engagement and interaction between the Commission and Portfolio </a:t>
            </a:r>
            <a:r>
              <a:rPr lang="en-ZA" sz="1800" dirty="0" smtClean="0"/>
              <a:t>Committee towards entrenching a Human Rights culture in the country</a:t>
            </a:r>
            <a:endParaRPr lang="en-ZA" sz="1800" dirty="0"/>
          </a:p>
          <a:p>
            <a:pPr marL="0" indent="0">
              <a:buNone/>
            </a:pPr>
            <a:endParaRPr lang="en-ZA" sz="20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1143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84711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705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ZA" sz="2000" b="1" dirty="0">
                <a:solidFill>
                  <a:schemeClr val="accent2"/>
                </a:solidFill>
              </a:rPr>
              <a:t>Budget </a:t>
            </a:r>
            <a:r>
              <a:rPr lang="en-ZA" sz="2000" b="1" dirty="0" smtClean="0">
                <a:solidFill>
                  <a:schemeClr val="accent2"/>
                </a:solidFill>
              </a:rPr>
              <a:t>Overview 2021 - 2022 </a:t>
            </a:r>
            <a:r>
              <a:rPr lang="en-ZA" sz="2000" b="1" dirty="0">
                <a:solidFill>
                  <a:schemeClr val="accent2"/>
                </a:solidFill>
              </a:rPr>
              <a:t/>
            </a:r>
            <a:br>
              <a:rPr lang="en-ZA" sz="2000" b="1" dirty="0">
                <a:solidFill>
                  <a:schemeClr val="accent2"/>
                </a:solidFill>
              </a:rPr>
            </a:br>
            <a:r>
              <a:rPr lang="en-ZA" sz="2000" b="1" dirty="0" smtClean="0"/>
              <a:t>Cost Cutting Measures </a:t>
            </a:r>
            <a:r>
              <a:rPr lang="en-ZA" sz="2000" b="1" dirty="0" smtClean="0">
                <a:solidFill>
                  <a:schemeClr val="accent2"/>
                </a:solidFill>
                <a:latin typeface="+mn-lt"/>
              </a:rPr>
              <a:t> </a:t>
            </a:r>
            <a:endParaRPr lang="en-ZA" sz="20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1161142" cy="152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30</a:t>
            </a:fld>
            <a:endParaRPr lang="en-ZA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513570247"/>
              </p:ext>
            </p:extLst>
          </p:nvPr>
        </p:nvGraphicFramePr>
        <p:xfrm>
          <a:off x="914400" y="1905000"/>
          <a:ext cx="7467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5427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858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ZA" sz="2200" b="1" dirty="0">
                <a:solidFill>
                  <a:schemeClr val="accent2"/>
                </a:solidFill>
              </a:rPr>
              <a:t>Budget </a:t>
            </a:r>
            <a:r>
              <a:rPr lang="en-ZA" sz="2200" b="1" dirty="0" smtClean="0">
                <a:solidFill>
                  <a:schemeClr val="accent2"/>
                </a:solidFill>
              </a:rPr>
              <a:t>Overview 2021 - 2022 </a:t>
            </a:r>
            <a:r>
              <a:rPr lang="en-ZA" sz="2200" b="1" dirty="0">
                <a:solidFill>
                  <a:schemeClr val="accent2"/>
                </a:solidFill>
              </a:rPr>
              <a:t/>
            </a:r>
            <a:br>
              <a:rPr lang="en-ZA" sz="2200" b="1" dirty="0">
                <a:solidFill>
                  <a:schemeClr val="accent2"/>
                </a:solidFill>
              </a:rPr>
            </a:br>
            <a:r>
              <a:rPr lang="en-ZA" sz="2200" b="1" dirty="0" smtClean="0"/>
              <a:t>Sub-programme allocations</a:t>
            </a:r>
            <a:r>
              <a:rPr lang="en-ZA" sz="2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ZA" sz="2800" b="1" dirty="0" smtClean="0">
                <a:solidFill>
                  <a:schemeClr val="accent2"/>
                </a:solidFill>
                <a:latin typeface="+mn-lt"/>
              </a:rPr>
            </a:br>
            <a:endParaRPr lang="en-ZA" sz="28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1161142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31</a:t>
            </a:fld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48247" y="1511806"/>
            <a:ext cx="5795553" cy="466039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53920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705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ZA" sz="2000" b="1" dirty="0">
                <a:solidFill>
                  <a:schemeClr val="accent2"/>
                </a:solidFill>
              </a:rPr>
              <a:t>Budget </a:t>
            </a:r>
            <a:r>
              <a:rPr lang="en-ZA" sz="2000" b="1" dirty="0" smtClean="0">
                <a:solidFill>
                  <a:schemeClr val="accent2"/>
                </a:solidFill>
              </a:rPr>
              <a:t>Overview 2021 - 2022 </a:t>
            </a:r>
            <a:r>
              <a:rPr lang="en-ZA" sz="2000" b="1" dirty="0">
                <a:solidFill>
                  <a:schemeClr val="accent2"/>
                </a:solidFill>
              </a:rPr>
              <a:t/>
            </a:r>
            <a:br>
              <a:rPr lang="en-ZA" sz="2000" b="1" dirty="0">
                <a:solidFill>
                  <a:schemeClr val="accent2"/>
                </a:solidFill>
              </a:rPr>
            </a:br>
            <a:r>
              <a:rPr lang="en-ZA" sz="2000" b="1" dirty="0" smtClean="0"/>
              <a:t>Significant Costs</a:t>
            </a:r>
            <a:endParaRPr lang="en-ZA" sz="20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1161142" cy="152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32</a:t>
            </a:fld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9608245"/>
              </p:ext>
            </p:extLst>
          </p:nvPr>
        </p:nvGraphicFramePr>
        <p:xfrm>
          <a:off x="762000" y="1828800"/>
          <a:ext cx="7848600" cy="4560931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Item 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Budget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ZA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Total Budget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 last year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7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Personnel</a:t>
                      </a:r>
                      <a:r>
                        <a:rPr lang="en-ZA" sz="16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costs (</a:t>
                      </a:r>
                      <a:r>
                        <a:rPr lang="en-ZA" sz="1400" b="0" i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Noting this budget is aligned with our mandate as we are largely service driven and account for own costs)</a:t>
                      </a:r>
                      <a:endParaRPr lang="en-ZA" sz="1400" b="0" i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R136.7</a:t>
                      </a:r>
                      <a:r>
                        <a:rPr lang="en-ZA" sz="16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million</a:t>
                      </a: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7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Corporate Support committed costs: </a:t>
                      </a: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R43.5 million</a:t>
                      </a: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21%</a:t>
                      </a: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23%</a:t>
                      </a: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3313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ZA" sz="14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Office</a:t>
                      </a:r>
                      <a:r>
                        <a:rPr lang="en-ZA" sz="1400" b="0" i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rentals and municipal charges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ZA" sz="1400" b="0" i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Supply Chain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ZA" sz="14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ICT Infrastructure</a:t>
                      </a:r>
                      <a:r>
                        <a:rPr lang="en-ZA" sz="1400" b="0" i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contract related costs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ZA" sz="1400" b="0" i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Auditor-General Fees and other audit and finance fees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ZA" sz="1400" b="0" i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Human Resources: capacity development, Employee Assistance, recruitment</a:t>
                      </a:r>
                      <a:endParaRPr lang="en-ZA" sz="14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R13.8 million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R13 million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R6.0 million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0" i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R2.7 million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0" i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R4.8 million</a:t>
                      </a:r>
                      <a:endParaRPr lang="en-ZA" sz="14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R24.2 million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R13.0 million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R6.</a:t>
                      </a:r>
                      <a:r>
                        <a:rPr lang="en-ZA" sz="1400" b="0" i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million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0" i="1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i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R2.6 million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0" i="1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i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R2.6 million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4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7909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ZA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 Operations</a:t>
                      </a: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R25.8</a:t>
                      </a:r>
                      <a:r>
                        <a:rPr lang="en-ZA" sz="16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million</a:t>
                      </a: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13%</a:t>
                      </a: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</a:t>
                      </a: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26" marR="4802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5349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6858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ZA" sz="2000" b="1" dirty="0" smtClean="0">
                <a:solidFill>
                  <a:schemeClr val="accent2"/>
                </a:solidFill>
              </a:rPr>
              <a:t>Budget </a:t>
            </a:r>
            <a:r>
              <a:rPr lang="en-ZA" sz="2000" b="1" dirty="0">
                <a:solidFill>
                  <a:schemeClr val="accent2"/>
                </a:solidFill>
              </a:rPr>
              <a:t>Overview 2021 - 2022 </a:t>
            </a:r>
            <a:br>
              <a:rPr lang="en-ZA" sz="2000" b="1" dirty="0">
                <a:solidFill>
                  <a:schemeClr val="accent2"/>
                </a:solidFill>
              </a:rPr>
            </a:br>
            <a:r>
              <a:rPr lang="en-ZA" sz="2000" b="1" dirty="0" smtClean="0"/>
              <a:t>Programme 1: Administration</a:t>
            </a:r>
            <a:endParaRPr lang="en-ZA" sz="20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1161142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33</a:t>
            </a:fld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92836" y="1905000"/>
            <a:ext cx="7293964" cy="27379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290799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130" y="367110"/>
            <a:ext cx="6858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ZA" sz="2000" b="1" dirty="0">
                <a:solidFill>
                  <a:schemeClr val="accent2"/>
                </a:solidFill>
              </a:rPr>
              <a:t>Budget Overview 2021 - 2022 </a:t>
            </a:r>
            <a:br>
              <a:rPr lang="en-ZA" sz="2000" b="1" dirty="0">
                <a:solidFill>
                  <a:schemeClr val="accent2"/>
                </a:solidFill>
              </a:rPr>
            </a:br>
            <a:r>
              <a:rPr lang="en-ZA" sz="2000" b="1" dirty="0"/>
              <a:t>Programme </a:t>
            </a:r>
            <a:r>
              <a:rPr lang="en-ZA" sz="2000" b="1" dirty="0" smtClean="0"/>
              <a:t>2: Promotion of Human Rights</a:t>
            </a:r>
            <a:endParaRPr lang="en-ZA" sz="20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1161142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34</a:t>
            </a:fld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89742" y="2286000"/>
            <a:ext cx="7270943" cy="13717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94435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717" y="353775"/>
            <a:ext cx="6858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ZA" sz="2000" b="1" dirty="0">
                <a:solidFill>
                  <a:schemeClr val="accent2"/>
                </a:solidFill>
              </a:rPr>
              <a:t>Budget Overview 2021 - 2022 </a:t>
            </a:r>
            <a:br>
              <a:rPr lang="en-ZA" sz="2000" b="1" dirty="0">
                <a:solidFill>
                  <a:schemeClr val="accent2"/>
                </a:solidFill>
              </a:rPr>
            </a:br>
            <a:r>
              <a:rPr lang="en-ZA" sz="2000" b="1" dirty="0"/>
              <a:t>Programme </a:t>
            </a:r>
            <a:r>
              <a:rPr lang="en-ZA" sz="2000" b="1" dirty="0" smtClean="0"/>
              <a:t>3: Protection of </a:t>
            </a:r>
            <a:r>
              <a:rPr lang="en-ZA" sz="2000" b="1" dirty="0"/>
              <a:t>Human </a:t>
            </a:r>
            <a:r>
              <a:rPr lang="en-ZA" sz="2000" b="1" dirty="0" smtClean="0"/>
              <a:t>Rights</a:t>
            </a:r>
            <a:endParaRPr lang="en-ZA" sz="20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1161142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35</a:t>
            </a:fld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22717" y="2365287"/>
            <a:ext cx="7181185" cy="11313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12030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900" y="381000"/>
            <a:ext cx="6858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ZA" sz="2000" b="1" dirty="0">
                <a:solidFill>
                  <a:schemeClr val="accent2"/>
                </a:solidFill>
              </a:rPr>
              <a:t>Budget Overview 2021 - 2022 </a:t>
            </a:r>
            <a:br>
              <a:rPr lang="en-ZA" sz="2000" b="1" dirty="0">
                <a:solidFill>
                  <a:schemeClr val="accent2"/>
                </a:solidFill>
              </a:rPr>
            </a:br>
            <a:r>
              <a:rPr lang="en-ZA" sz="2000" b="1" dirty="0"/>
              <a:t>Programme </a:t>
            </a:r>
            <a:r>
              <a:rPr lang="en-ZA" sz="2000" b="1" dirty="0" smtClean="0"/>
              <a:t>4: Monitoring of </a:t>
            </a:r>
            <a:r>
              <a:rPr lang="en-ZA" sz="2000" b="1" dirty="0"/>
              <a:t>Human </a:t>
            </a:r>
            <a:r>
              <a:rPr lang="en-ZA" sz="2000" b="1" dirty="0" smtClean="0"/>
              <a:t>Rights</a:t>
            </a:r>
            <a:endParaRPr lang="en-ZA" sz="20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1161142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36</a:t>
            </a:fld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89742" y="2362200"/>
            <a:ext cx="7047238" cy="8909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240797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214438"/>
            <a:ext cx="165258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1295400"/>
            <a:ext cx="6858000" cy="2133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END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THANK YOU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124200"/>
            <a:ext cx="6477000" cy="1981200"/>
          </a:xfrm>
        </p:spPr>
        <p:txBody>
          <a:bodyPr/>
          <a:lstStyle/>
          <a:p>
            <a:pPr eaLnBrk="1" hangingPunct="1"/>
            <a:endParaRPr lang="en-US" sz="1800" b="1" dirty="0" smtClean="0">
              <a:solidFill>
                <a:srgbClr val="BD1C0B"/>
              </a:solidFill>
            </a:endParaRPr>
          </a:p>
          <a:p>
            <a:pPr eaLnBrk="1" hangingPunct="1"/>
            <a:endParaRPr lang="en-US" sz="1800" b="1" dirty="0" smtClean="0">
              <a:solidFill>
                <a:srgbClr val="BD1C0B"/>
              </a:solidFill>
            </a:endParaRPr>
          </a:p>
          <a:p>
            <a:pPr eaLnBrk="1" hangingPunct="1"/>
            <a:endParaRPr lang="en-US" sz="1800" b="1" dirty="0" smtClean="0">
              <a:solidFill>
                <a:srgbClr val="BD1C0B"/>
              </a:solidFill>
            </a:endParaRPr>
          </a:p>
          <a:p>
            <a:pPr algn="l" eaLnBrk="1" hangingPunct="1"/>
            <a:r>
              <a:rPr lang="en-US" sz="2000" b="1" dirty="0" smtClean="0">
                <a:solidFill>
                  <a:srgbClr val="BD1C0B"/>
                </a:solidFill>
              </a:rPr>
              <a:t>www.sahrc.org.za</a:t>
            </a:r>
          </a:p>
          <a:p>
            <a:pPr algn="l" eaLnBrk="1" hangingPunct="1"/>
            <a:r>
              <a:rPr lang="en-US" sz="2000" b="1" dirty="0" smtClean="0">
                <a:solidFill>
                  <a:srgbClr val="BD1C0B"/>
                </a:solidFill>
              </a:rPr>
              <a:t>@sahrcommission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3" y="4929188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50" y="4929188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5" y="4929188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14688" y="4929188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0" y="4929188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0" y="4929188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2" descr="SAHRC TWITTER.jpg On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72225" y="4437063"/>
            <a:ext cx="3587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4" descr="Facebook-Icon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75463" y="4437063"/>
            <a:ext cx="36036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14" descr="YOU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80288" y="4437063"/>
            <a:ext cx="3810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0" y="4929188"/>
            <a:ext cx="9239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37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160815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42" y="376238"/>
            <a:ext cx="1519021" cy="198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362200"/>
            <a:ext cx="6858000" cy="1752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Human Rights Priority Areas 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And 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Desired Outcomes  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73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623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6623" y="4950959"/>
            <a:ext cx="10065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19876" y="4950959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58411" y="4950959"/>
            <a:ext cx="9239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86813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 smtClean="0">
                <a:solidFill>
                  <a:schemeClr val="accent2"/>
                </a:solidFill>
              </a:rPr>
              <a:t>Overview of Strategic Plan </a:t>
            </a:r>
            <a:br>
              <a:rPr lang="en-ZA" sz="2000" b="1" dirty="0" smtClean="0">
                <a:solidFill>
                  <a:schemeClr val="accent2"/>
                </a:solidFill>
              </a:rPr>
            </a:br>
            <a:r>
              <a:rPr lang="en-ZA" sz="2000" b="1" dirty="0" smtClean="0"/>
              <a:t>Human Rights Priority Areas (1)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5</a:t>
            </a:fld>
            <a:endParaRPr lang="en-ZA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256373081"/>
              </p:ext>
            </p:extLst>
          </p:nvPr>
        </p:nvGraphicFramePr>
        <p:xfrm>
          <a:off x="533400" y="1752600"/>
          <a:ext cx="8077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770908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 smtClean="0">
                <a:solidFill>
                  <a:schemeClr val="accent2"/>
                </a:solidFill>
              </a:rPr>
              <a:t>Overview of Strategic Plan </a:t>
            </a:r>
            <a:br>
              <a:rPr lang="en-ZA" sz="2000" b="1" dirty="0" smtClean="0">
                <a:solidFill>
                  <a:schemeClr val="accent2"/>
                </a:solidFill>
              </a:rPr>
            </a:br>
            <a:r>
              <a:rPr lang="en-ZA" sz="2000" b="1" dirty="0" smtClean="0"/>
              <a:t>Human Rights Priority Areas (2)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6</a:t>
            </a:fld>
            <a:endParaRPr lang="en-ZA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1803293034"/>
              </p:ext>
            </p:extLst>
          </p:nvPr>
        </p:nvGraphicFramePr>
        <p:xfrm>
          <a:off x="533400" y="1981200"/>
          <a:ext cx="8077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57926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 smtClean="0">
                <a:solidFill>
                  <a:schemeClr val="accent2"/>
                </a:solidFill>
              </a:rPr>
              <a:t>Overview of Strategic Plan </a:t>
            </a:r>
            <a:br>
              <a:rPr lang="en-ZA" sz="2000" b="1" dirty="0" smtClean="0">
                <a:solidFill>
                  <a:schemeClr val="accent2"/>
                </a:solidFill>
              </a:rPr>
            </a:br>
            <a:r>
              <a:rPr lang="en-ZA" sz="2000" b="1" dirty="0" smtClean="0"/>
              <a:t>Human Rights Priority Areas (3)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7</a:t>
            </a:fld>
            <a:endParaRPr lang="en-ZA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1394738152"/>
              </p:ext>
            </p:extLst>
          </p:nvPr>
        </p:nvGraphicFramePr>
        <p:xfrm>
          <a:off x="533400" y="1981200"/>
          <a:ext cx="8077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577883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 smtClean="0">
                <a:solidFill>
                  <a:schemeClr val="accent2"/>
                </a:solidFill>
              </a:rPr>
              <a:t>Overview of Strategic Plan</a:t>
            </a:r>
            <a:br>
              <a:rPr lang="en-ZA" sz="2000" b="1" dirty="0" smtClean="0">
                <a:solidFill>
                  <a:schemeClr val="accent2"/>
                </a:solidFill>
              </a:rPr>
            </a:br>
            <a:r>
              <a:rPr lang="en-ZA" sz="2000" b="1" dirty="0"/>
              <a:t>P</a:t>
            </a:r>
            <a:r>
              <a:rPr lang="en-ZA" sz="2000" b="1" dirty="0" smtClean="0"/>
              <a:t>riority Transversal Issues</a:t>
            </a:r>
            <a:endParaRPr lang="en-ZA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3886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Across all the above mentioned priority areas, the Commission will give particular attention to the challenges and issues of: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1800" dirty="0" smtClean="0"/>
              <a:t>Inequality;</a:t>
            </a:r>
          </a:p>
          <a:p>
            <a:pPr marL="457200" indent="-457200">
              <a:buAutoNum type="arabicPeriod"/>
            </a:pPr>
            <a:r>
              <a:rPr lang="en-US" sz="1800" dirty="0" smtClean="0"/>
              <a:t>Children; </a:t>
            </a:r>
          </a:p>
          <a:p>
            <a:pPr marL="457200" indent="-457200">
              <a:buAutoNum type="arabicPeriod"/>
            </a:pPr>
            <a:r>
              <a:rPr lang="en-US" sz="1800" dirty="0" smtClean="0"/>
              <a:t>Gender; </a:t>
            </a:r>
          </a:p>
          <a:p>
            <a:pPr marL="457200" indent="-457200">
              <a:buAutoNum type="arabicPeriod"/>
            </a:pPr>
            <a:r>
              <a:rPr lang="en-US" sz="1800" dirty="0" smtClean="0"/>
              <a:t>Disability; </a:t>
            </a:r>
          </a:p>
          <a:p>
            <a:pPr marL="457200" indent="-457200">
              <a:buAutoNum type="arabicPeriod"/>
            </a:pPr>
            <a:r>
              <a:rPr lang="en-US" sz="1800" dirty="0" smtClean="0"/>
              <a:t>Older Persons;</a:t>
            </a:r>
          </a:p>
          <a:p>
            <a:pPr marL="457200" indent="-457200">
              <a:buAutoNum type="arabicPeriod"/>
            </a:pPr>
            <a:r>
              <a:rPr lang="en-US" sz="1800" dirty="0" smtClean="0"/>
              <a:t>Migrants; and </a:t>
            </a:r>
          </a:p>
          <a:p>
            <a:pPr marL="457200" indent="-457200">
              <a:buAutoNum type="arabicPeriod"/>
            </a:pPr>
            <a:r>
              <a:rPr lang="en-US" sz="1800" dirty="0" smtClean="0"/>
              <a:t>The role of Business and Human Rights.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2620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401762"/>
          </a:xfrm>
        </p:spPr>
        <p:txBody>
          <a:bodyPr>
            <a:normAutofit/>
          </a:bodyPr>
          <a:lstStyle/>
          <a:p>
            <a:r>
              <a:rPr lang="en-ZA" sz="2000" b="1" dirty="0" smtClean="0">
                <a:solidFill>
                  <a:schemeClr val="accent2"/>
                </a:solidFill>
              </a:rPr>
              <a:t>Overview of Strategic</a:t>
            </a:r>
            <a:r>
              <a:rPr lang="en-ZA" sz="2000" b="1" dirty="0">
                <a:solidFill>
                  <a:schemeClr val="accent2"/>
                </a:solidFill>
              </a:rPr>
              <a:t> </a:t>
            </a:r>
            <a:r>
              <a:rPr lang="en-ZA" sz="2000" b="1" dirty="0" smtClean="0">
                <a:solidFill>
                  <a:schemeClr val="accent2"/>
                </a:solidFill>
              </a:rPr>
              <a:t>and </a:t>
            </a:r>
            <a:br>
              <a:rPr lang="en-ZA" sz="2000" b="1" dirty="0" smtClean="0">
                <a:solidFill>
                  <a:schemeClr val="accent2"/>
                </a:solidFill>
              </a:rPr>
            </a:br>
            <a:r>
              <a:rPr lang="en-ZA" sz="2000" b="1" dirty="0" smtClean="0">
                <a:solidFill>
                  <a:schemeClr val="accent2"/>
                </a:solidFill>
              </a:rPr>
              <a:t>Annual Plan</a:t>
            </a:r>
            <a:br>
              <a:rPr lang="en-ZA" sz="2000" b="1" dirty="0" smtClean="0">
                <a:solidFill>
                  <a:schemeClr val="accent2"/>
                </a:solidFill>
              </a:rPr>
            </a:br>
            <a:r>
              <a:rPr lang="en-ZA" sz="2000" b="1" dirty="0" smtClean="0"/>
              <a:t>What we want to achieve</a:t>
            </a:r>
            <a:endParaRPr lang="en-ZA" sz="2000" b="1" dirty="0"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DA3C-BFC0-4628-AD8C-A0583063677C}" type="slidenum">
              <a:rPr lang="en-ZA" smtClean="0"/>
              <a:pPr/>
              <a:t>9</a:t>
            </a:fld>
            <a:endParaRPr lang="en-ZA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847624419"/>
              </p:ext>
            </p:extLst>
          </p:nvPr>
        </p:nvGraphicFramePr>
        <p:xfrm>
          <a:off x="1557670" y="1966654"/>
          <a:ext cx="7052930" cy="4389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26859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14547</TotalTime>
  <Words>2483</Words>
  <Application>Microsoft Office PowerPoint</Application>
  <PresentationFormat>On-screen Show (4:3)</PresentationFormat>
  <Paragraphs>529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SOUTH AFRICAN HUMAN RIGHTS COMMISSION</vt:lpstr>
      <vt:lpstr>Contents </vt:lpstr>
      <vt:lpstr>Chairperson’s overview </vt:lpstr>
      <vt:lpstr>Slide 4</vt:lpstr>
      <vt:lpstr>Overview of Strategic Plan  Human Rights Priority Areas (1)</vt:lpstr>
      <vt:lpstr>Overview of Strategic Plan  Human Rights Priority Areas (2)</vt:lpstr>
      <vt:lpstr>Overview of Strategic Plan  Human Rights Priority Areas (3)</vt:lpstr>
      <vt:lpstr>Overview of Strategic Plan Priority Transversal Issues</vt:lpstr>
      <vt:lpstr>Overview of Strategic and  Annual Plan What we want to achieve</vt:lpstr>
      <vt:lpstr>Slide 10</vt:lpstr>
      <vt:lpstr>What we will do to achieve our desired outcomes Administration Programme</vt:lpstr>
      <vt:lpstr>What we will do to achieve our desired outcomes Administration Programme Performance Indicators and Targets (1)</vt:lpstr>
      <vt:lpstr>What we will do to achieve our desired outcomes Administration Programme Performance Indicators and Targets (2)</vt:lpstr>
      <vt:lpstr>Slide 14</vt:lpstr>
      <vt:lpstr>What we will do to achieve our desired outcomes Promotion of Human Rights Programme</vt:lpstr>
      <vt:lpstr>What we will do to achieve our desired outcomes Promotion Programme Performance Indicators and Targets (1)</vt:lpstr>
      <vt:lpstr>What we will do to achieve our desired outcomes Promotion Programme Performance Indicators and Targets  (2)</vt:lpstr>
      <vt:lpstr>What we will do to achieve our desired outcomes Promotion Programme Areas to influence policy, legislation, service delivery and awareness (1)</vt:lpstr>
      <vt:lpstr>What we will do to achieve our desired outcomes Promotion Programme Areas to influence policy, legislation, service delivery and awareness (2)</vt:lpstr>
      <vt:lpstr>Slide 20</vt:lpstr>
      <vt:lpstr>What we will do to achieve our desired outcomes Protection of Human Rights Programme</vt:lpstr>
      <vt:lpstr>What we will do to achieve our desired outcomes Protection Programme Performance Indicators and Targets</vt:lpstr>
      <vt:lpstr>What we will do to achieve our desired outcomes Protection Programme Areas for litigation and initiative to address systemic violations (1)</vt:lpstr>
      <vt:lpstr>What we will do to achieve our desired outcomes Protection Programme Areas for litigation and initiatives to address systemic violations (2)</vt:lpstr>
      <vt:lpstr>Slide 25</vt:lpstr>
      <vt:lpstr>What we will do to achieve our desired outcomes Monitoring of Human Rights Programme</vt:lpstr>
      <vt:lpstr>What we will do to achieve our desired outcomes Monitoring Programme Performance Indicators and Targets </vt:lpstr>
      <vt:lpstr>Slide 28</vt:lpstr>
      <vt:lpstr>Budget Overview 2021 - 2022  Total Allocation</vt:lpstr>
      <vt:lpstr>Budget Overview 2021 - 2022  Cost Cutting Measures  </vt:lpstr>
      <vt:lpstr>Budget Overview 2021 - 2022  Sub-programme allocations </vt:lpstr>
      <vt:lpstr>Budget Overview 2021 - 2022  Significant Costs</vt:lpstr>
      <vt:lpstr>Budget Overview 2021 - 2022  Programme 1: Administration</vt:lpstr>
      <vt:lpstr>Budget Overview 2021 - 2022  Programme 2: Promotion of Human Rights</vt:lpstr>
      <vt:lpstr>Budget Overview 2021 - 2022  Programme 3: Protection of Human Rights</vt:lpstr>
      <vt:lpstr>Budget Overview 2021 - 2022  Programme 4: Monitoring of Human Rights</vt:lpstr>
      <vt:lpstr>END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“Strategic Planning, Performance Monitoring, Evaluation and Reporting” to the Nigerian Human Rights Commission Delegation:   13-15 November 2012, Johannesburg  by  Strategic Support &amp; Governance Unit</dc:title>
  <dc:creator>LNonjaduka</dc:creator>
  <cp:lastModifiedBy>USER</cp:lastModifiedBy>
  <cp:revision>1256</cp:revision>
  <cp:lastPrinted>2019-07-08T12:28:47Z</cp:lastPrinted>
  <dcterms:created xsi:type="dcterms:W3CDTF">2012-11-12T14:19:15Z</dcterms:created>
  <dcterms:modified xsi:type="dcterms:W3CDTF">2021-05-14T12:47:16Z</dcterms:modified>
</cp:coreProperties>
</file>