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1"/>
  </p:sldMasterIdLst>
  <p:sldIdLst>
    <p:sldId id="256" r:id="rId2"/>
    <p:sldId id="265" r:id="rId3"/>
    <p:sldId id="266" r:id="rId4"/>
    <p:sldId id="259" r:id="rId5"/>
    <p:sldId id="267" r:id="rId6"/>
    <p:sldId id="257" r:id="rId7"/>
    <p:sldId id="261" r:id="rId8"/>
    <p:sldId id="264"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660"/>
  </p:normalViewPr>
  <p:slideViewPr>
    <p:cSldViewPr snapToGrid="0" snapToObjects="1">
      <p:cViewPr varScale="1">
        <p:scale>
          <a:sx n="73" d="100"/>
          <a:sy n="73" d="100"/>
        </p:scale>
        <p:origin x="1320" y="78"/>
      </p:cViewPr>
      <p:guideLst>
        <p:guide orient="horz" pos="1620"/>
        <p:guide pos="2880"/>
        <p:guide orient="horz" pos="216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Truter" userId="19eac870-5afe-4940-ad30-5e45c2e98d1a" providerId="ADAL" clId="{AF5F0B22-02C4-468E-80CB-2D469E57F8E8}"/>
    <pc:docChg chg="custSel modSld">
      <pc:chgData name="Anna Truter" userId="19eac870-5afe-4940-ad30-5e45c2e98d1a" providerId="ADAL" clId="{AF5F0B22-02C4-468E-80CB-2D469E57F8E8}" dt="2021-05-06T12:41:51.047" v="17" actId="20577"/>
      <pc:docMkLst>
        <pc:docMk/>
      </pc:docMkLst>
      <pc:sldChg chg="modSp mod">
        <pc:chgData name="Anna Truter" userId="19eac870-5afe-4940-ad30-5e45c2e98d1a" providerId="ADAL" clId="{AF5F0B22-02C4-468E-80CB-2D469E57F8E8}" dt="2021-05-06T12:41:20.620" v="0" actId="20577"/>
        <pc:sldMkLst>
          <pc:docMk/>
          <pc:sldMk cId="465782475" sldId="259"/>
        </pc:sldMkLst>
        <pc:spChg chg="mod">
          <ac:chgData name="Anna Truter" userId="19eac870-5afe-4940-ad30-5e45c2e98d1a" providerId="ADAL" clId="{AF5F0B22-02C4-468E-80CB-2D469E57F8E8}" dt="2021-05-06T12:41:20.620" v="0" actId="20577"/>
          <ac:spMkLst>
            <pc:docMk/>
            <pc:sldMk cId="465782475" sldId="259"/>
            <ac:spMk id="3" creationId="{02958497-7FC1-4F6A-9A7A-627479663268}"/>
          </ac:spMkLst>
        </pc:spChg>
      </pc:sldChg>
      <pc:sldChg chg="modSp mod">
        <pc:chgData name="Anna Truter" userId="19eac870-5afe-4940-ad30-5e45c2e98d1a" providerId="ADAL" clId="{AF5F0B22-02C4-468E-80CB-2D469E57F8E8}" dt="2021-05-06T12:41:51.047" v="17" actId="20577"/>
        <pc:sldMkLst>
          <pc:docMk/>
          <pc:sldMk cId="4036130158" sldId="261"/>
        </pc:sldMkLst>
        <pc:spChg chg="mod">
          <ac:chgData name="Anna Truter" userId="19eac870-5afe-4940-ad30-5e45c2e98d1a" providerId="ADAL" clId="{AF5F0B22-02C4-468E-80CB-2D469E57F8E8}" dt="2021-05-06T12:41:51.047" v="17" actId="20577"/>
          <ac:spMkLst>
            <pc:docMk/>
            <pc:sldMk cId="4036130158" sldId="261"/>
            <ac:spMk id="3" creationId="{172C3C83-CA6E-4ED4-961B-E8691E68437C}"/>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480" y="360052"/>
            <a:ext cx="8810063" cy="3036056"/>
          </a:xfrm>
        </p:spPr>
        <p:txBody>
          <a:bodyPr tIns="0" bIns="0" anchor="b" anchorCtr="0">
            <a:noAutofit/>
          </a:bodyPr>
          <a:lstStyle>
            <a:lvl1pPr algn="ctr">
              <a:defRPr sz="4400" b="1">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82480" y="3545574"/>
            <a:ext cx="8810063" cy="1927860"/>
          </a:xfrm>
        </p:spPr>
        <p:txBody>
          <a:bodyPr tIns="0" bIns="0">
            <a:normAutofit/>
          </a:bodyPr>
          <a:lstStyle>
            <a:lvl1pPr marL="0" indent="0" algn="ctr">
              <a:buNone/>
              <a:defRPr sz="24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Dark Background Im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1" y="9732"/>
            <a:ext cx="9143999" cy="6004984"/>
          </a:xfrm>
          <a:solidFill>
            <a:schemeClr val="tx1"/>
          </a:solidFill>
        </p:spPr>
        <p:txBody>
          <a:bodyPr anchor="ctr" anchorCtr="0">
            <a:normAutofit/>
          </a:bodyPr>
          <a:lstStyle>
            <a:lvl1pPr marL="0" indent="0" algn="r">
              <a:buFontTx/>
              <a:buNone/>
              <a:defRPr sz="2000" baseline="0">
                <a:solidFill>
                  <a:schemeClr val="bg1"/>
                </a:solidFill>
              </a:defRPr>
            </a:lvl1pPr>
          </a:lstStyle>
          <a:p>
            <a:r>
              <a:rPr lang="en-US" dirty="0"/>
              <a:t>Drag picture to placeholder </a:t>
            </a:r>
            <a:br>
              <a:rPr lang="en-US" dirty="0"/>
            </a:br>
            <a:r>
              <a:rPr lang="en-US" dirty="0"/>
              <a:t>or click icon to add</a:t>
            </a:r>
          </a:p>
        </p:txBody>
      </p:sp>
      <p:sp>
        <p:nvSpPr>
          <p:cNvPr id="2" name="Title 1"/>
          <p:cNvSpPr>
            <a:spLocks noGrp="1"/>
          </p:cNvSpPr>
          <p:nvPr>
            <p:ph type="title"/>
          </p:nvPr>
        </p:nvSpPr>
        <p:spPr>
          <a:xfrm>
            <a:off x="209035" y="272465"/>
            <a:ext cx="4112058" cy="1291135"/>
          </a:xfrm>
        </p:spPr>
        <p:txBody>
          <a:bodyPr/>
          <a:lstStyle>
            <a:lvl1pPr>
              <a:defRPr>
                <a:solidFill>
                  <a:schemeClr val="accent3"/>
                </a:solidFill>
              </a:defRPr>
            </a:lvl1pPr>
          </a:lstStyle>
          <a:p>
            <a:r>
              <a:rPr lang="en-US"/>
              <a:t>Click to edit Master title style</a:t>
            </a:r>
            <a:endParaRPr lang="en-US" dirty="0"/>
          </a:p>
        </p:txBody>
      </p:sp>
      <p:sp>
        <p:nvSpPr>
          <p:cNvPr id="4" name="Content Placeholder 3"/>
          <p:cNvSpPr>
            <a:spLocks noGrp="1"/>
          </p:cNvSpPr>
          <p:nvPr>
            <p:ph sz="half" idx="2"/>
          </p:nvPr>
        </p:nvSpPr>
        <p:spPr>
          <a:xfrm>
            <a:off x="209034" y="1732800"/>
            <a:ext cx="4112058" cy="4038411"/>
          </a:xfrm>
        </p:spPr>
        <p:txBody>
          <a:bodyPr/>
          <a:lstStyle>
            <a:lvl1pPr>
              <a:buClr>
                <a:schemeClr val="accent3"/>
              </a:buClr>
              <a:defRPr sz="2400">
                <a:solidFill>
                  <a:schemeClr val="bg1"/>
                </a:solidFill>
              </a:defRPr>
            </a:lvl1pPr>
            <a:lvl2pPr>
              <a:buClr>
                <a:schemeClr val="accent3"/>
              </a:buClr>
              <a:defRPr sz="2000">
                <a:solidFill>
                  <a:schemeClr val="bg1"/>
                </a:solidFill>
              </a:defRPr>
            </a:lvl2pPr>
            <a:lvl3pPr>
              <a:buClr>
                <a:schemeClr val="accent3"/>
              </a:buClr>
              <a:defRPr sz="1800">
                <a:solidFill>
                  <a:schemeClr val="bg1"/>
                </a:solidFill>
              </a:defRPr>
            </a:lvl3pPr>
            <a:lvl4pPr>
              <a:buClr>
                <a:schemeClr val="accent3"/>
              </a:buClr>
              <a:defRPr sz="1600">
                <a:solidFill>
                  <a:schemeClr val="bg1"/>
                </a:solidFill>
              </a:defRPr>
            </a:lvl4pPr>
            <a:lvl5pPr>
              <a:buClr>
                <a:schemeClr val="accent3"/>
              </a:buCl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C2560D-EC28-3B41-86E8-18F1CE0113B4}" type="datetimeFigureOut">
              <a:rPr lang="en-US" smtClean="0"/>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665388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nd Light Background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1" y="9732"/>
            <a:ext cx="9143999" cy="6004984"/>
          </a:xfrm>
          <a:solidFill>
            <a:schemeClr val="bg1">
              <a:lumMod val="85000"/>
            </a:schemeClr>
          </a:solidFill>
        </p:spPr>
        <p:txBody>
          <a:bodyPr anchor="ctr" anchorCtr="0">
            <a:normAutofit/>
          </a:bodyPr>
          <a:lstStyle>
            <a:lvl1pPr marL="0" indent="0" algn="r">
              <a:buFontTx/>
              <a:buNone/>
              <a:defRPr sz="2000" baseline="0"/>
            </a:lvl1pPr>
          </a:lstStyle>
          <a:p>
            <a:r>
              <a:rPr lang="en-US" dirty="0"/>
              <a:t>Drag picture to placeholder </a:t>
            </a:r>
            <a:br>
              <a:rPr lang="en-US" dirty="0"/>
            </a:br>
            <a:r>
              <a:rPr lang="en-US" dirty="0"/>
              <a:t>or click icon to add</a:t>
            </a:r>
          </a:p>
        </p:txBody>
      </p:sp>
      <p:sp>
        <p:nvSpPr>
          <p:cNvPr id="10" name="Rectangle 9"/>
          <p:cNvSpPr/>
          <p:nvPr userDrawn="1"/>
        </p:nvSpPr>
        <p:spPr>
          <a:xfrm>
            <a:off x="1" y="-1"/>
            <a:ext cx="4379485" cy="6014717"/>
          </a:xfrm>
          <a:prstGeom prst="rect">
            <a:avLst/>
          </a:prstGeom>
          <a:gradFill flip="none" rotWithShape="1">
            <a:gsLst>
              <a:gs pos="0">
                <a:schemeClr val="bg1">
                  <a:alpha val="70000"/>
                </a:schemeClr>
              </a:gs>
              <a:gs pos="100000">
                <a:schemeClr val="bg1">
                  <a:alpha val="0"/>
                </a:scheme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9034" y="272465"/>
            <a:ext cx="5206929" cy="1291135"/>
          </a:xfr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209035" y="1732800"/>
            <a:ext cx="4155853" cy="403841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C2560D-EC28-3B41-86E8-18F1CE0113B4}" type="datetimeFigureOut">
              <a:rPr lang="en-US" smtClean="0"/>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371572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9034" y="272465"/>
            <a:ext cx="8754312" cy="593635"/>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C2560D-EC28-3B41-86E8-18F1CE0113B4}" type="datetimeFigureOut">
              <a:rPr lang="en-US" smtClean="0"/>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390" y="273049"/>
            <a:ext cx="3180413" cy="1162051"/>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1"/>
            <a:ext cx="5373698" cy="55558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6390" y="1732801"/>
            <a:ext cx="3180413" cy="40961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0138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68C2560D-EC28-3B41-86E8-18F1CE0113B4}"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
        <p:nvSpPr>
          <p:cNvPr id="9" name="Text Placeholder 3"/>
          <p:cNvSpPr>
            <a:spLocks noGrp="1"/>
          </p:cNvSpPr>
          <p:nvPr>
            <p:ph type="body" sz="half" idx="2"/>
          </p:nvPr>
        </p:nvSpPr>
        <p:spPr>
          <a:xfrm>
            <a:off x="0" y="4116260"/>
            <a:ext cx="9144000" cy="1897568"/>
          </a:xfrm>
          <a:gradFill>
            <a:gsLst>
              <a:gs pos="0">
                <a:schemeClr val="bg1"/>
              </a:gs>
              <a:gs pos="89000">
                <a:schemeClr val="tx1"/>
              </a:gs>
            </a:gsLst>
            <a:lin ang="5400000" scaled="1"/>
          </a:gradFill>
        </p:spPr>
        <p:txBody>
          <a:bodyPr lIns="180000" tIns="0" rIns="180000" bIns="180000" anchor="b" anchorCtr="0"/>
          <a:lstStyle>
            <a:lvl1pPr marL="0" indent="0">
              <a:buNone/>
              <a:defRPr sz="1400">
                <a:solidFill>
                  <a:schemeClr val="accent3"/>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15983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09034" y="272465"/>
            <a:ext cx="8754312" cy="62028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09034" y="936624"/>
            <a:ext cx="8754312" cy="48241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4780" y="274639"/>
            <a:ext cx="987490" cy="556402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9034" y="274639"/>
            <a:ext cx="7700776" cy="55640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hite">
    <p:bg>
      <p:bgPr>
        <a:solidFill>
          <a:schemeClr val="bg1"/>
        </a:solidFill>
        <a:effectLst/>
      </p:bgPr>
    </p:bg>
    <p:spTree>
      <p:nvGrpSpPr>
        <p:cNvPr id="1" name=""/>
        <p:cNvGrpSpPr/>
        <p:nvPr/>
      </p:nvGrpSpPr>
      <p:grpSpPr>
        <a:xfrm>
          <a:off x="0" y="0"/>
          <a:ext cx="0" cy="0"/>
          <a:chOff x="0" y="0"/>
          <a:chExt cx="0" cy="0"/>
        </a:xfrm>
      </p:grpSpPr>
      <p:pic>
        <p:nvPicPr>
          <p:cNvPr id="9" name="Picture 8" descr="bluestrip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25647"/>
            <a:ext cx="9144000" cy="741654"/>
          </a:xfrm>
          <a:prstGeom prst="rect">
            <a:avLst/>
          </a:prstGeom>
        </p:spPr>
      </p:pic>
      <p:sp>
        <p:nvSpPr>
          <p:cNvPr id="2" name="Title 1"/>
          <p:cNvSpPr>
            <a:spLocks noGrp="1"/>
          </p:cNvSpPr>
          <p:nvPr>
            <p:ph type="ctrTitle"/>
          </p:nvPr>
        </p:nvSpPr>
        <p:spPr>
          <a:xfrm>
            <a:off x="182480" y="360052"/>
            <a:ext cx="8810063" cy="3036056"/>
          </a:xfrm>
        </p:spPr>
        <p:txBody>
          <a:bodyPr tIns="0" bIns="0" anchor="b" anchorCtr="0">
            <a:noAutofit/>
          </a:bodyPr>
          <a:lstStyle>
            <a:lvl1pPr algn="ctr">
              <a:defRPr sz="4400" b="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82480" y="3545574"/>
            <a:ext cx="8810063" cy="1927860"/>
          </a:xfrm>
        </p:spPr>
        <p:txBody>
          <a:bodyPr tIns="0" bIns="0">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67564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9034" y="272466"/>
            <a:ext cx="8754312" cy="613621"/>
          </a:xfrm>
        </p:spPr>
        <p:txBody>
          <a:bodyPr/>
          <a:lstStyle/>
          <a:p>
            <a:r>
              <a:rPr lang="en-US"/>
              <a:t>Click to edit Master title style</a:t>
            </a:r>
            <a:endParaRPr lang="en-US" dirty="0"/>
          </a:p>
        </p:txBody>
      </p:sp>
      <p:sp>
        <p:nvSpPr>
          <p:cNvPr id="3" name="Content Placeholder 2"/>
          <p:cNvSpPr>
            <a:spLocks noGrp="1"/>
          </p:cNvSpPr>
          <p:nvPr>
            <p:ph idx="1"/>
          </p:nvPr>
        </p:nvSpPr>
        <p:spPr>
          <a:xfrm>
            <a:off x="209034" y="886087"/>
            <a:ext cx="8754312" cy="48747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C2560D-EC28-3B41-86E8-18F1CE0113B4}"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descr="bluestrip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25647"/>
            <a:ext cx="9144000" cy="732354"/>
          </a:xfrm>
          <a:prstGeom prst="rect">
            <a:avLst/>
          </a:prstGeom>
        </p:spPr>
      </p:pic>
      <p:sp>
        <p:nvSpPr>
          <p:cNvPr id="2" name="Title 1"/>
          <p:cNvSpPr>
            <a:spLocks noGrp="1"/>
          </p:cNvSpPr>
          <p:nvPr>
            <p:ph type="title"/>
          </p:nvPr>
        </p:nvSpPr>
        <p:spPr>
          <a:xfrm>
            <a:off x="209034" y="272465"/>
            <a:ext cx="8754312" cy="620284"/>
          </a:xfrm>
        </p:spPr>
        <p:txBody>
          <a:bodyPr/>
          <a:lstStyle/>
          <a:p>
            <a:r>
              <a:rPr lang="en-US"/>
              <a:t>Click to edit Master title style</a:t>
            </a:r>
          </a:p>
        </p:txBody>
      </p:sp>
      <p:sp>
        <p:nvSpPr>
          <p:cNvPr id="3" name="Content Placeholder 2"/>
          <p:cNvSpPr>
            <a:spLocks noGrp="1"/>
          </p:cNvSpPr>
          <p:nvPr>
            <p:ph idx="1"/>
          </p:nvPr>
        </p:nvSpPr>
        <p:spPr>
          <a:xfrm>
            <a:off x="209034" y="892749"/>
            <a:ext cx="8754312" cy="48680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993418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No Foot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9034" y="272465"/>
            <a:ext cx="8754312" cy="606959"/>
          </a:xfrm>
        </p:spPr>
        <p:txBody>
          <a:bodyPr/>
          <a:lstStyle/>
          <a:p>
            <a:r>
              <a:rPr lang="en-US"/>
              <a:t>Click to edit Master title style</a:t>
            </a:r>
            <a:endParaRPr lang="en-US" dirty="0"/>
          </a:p>
        </p:txBody>
      </p:sp>
      <p:sp>
        <p:nvSpPr>
          <p:cNvPr id="3" name="Content Placeholder 2"/>
          <p:cNvSpPr>
            <a:spLocks noGrp="1"/>
          </p:cNvSpPr>
          <p:nvPr>
            <p:ph idx="1"/>
          </p:nvPr>
        </p:nvSpPr>
        <p:spPr>
          <a:xfrm>
            <a:off x="209034" y="879423"/>
            <a:ext cx="8754312" cy="48813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83887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with Im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1"/>
            <a:ext cx="9144000" cy="6220690"/>
          </a:xfrm>
          <a:solidFill>
            <a:schemeClr val="bg1">
              <a:lumMod val="50000"/>
            </a:schemeClr>
          </a:solidFill>
        </p:spPr>
        <p:txBody>
          <a:bodyPr>
            <a:normAutofit/>
          </a:bodyPr>
          <a:lstStyle>
            <a:lvl1pPr marL="0" indent="0" algn="ctr">
              <a:buFontTx/>
              <a:buNone/>
              <a:defRPr sz="2000" baseline="0">
                <a:solidFill>
                  <a:schemeClr val="tx2"/>
                </a:solidFill>
              </a:defRPr>
            </a:lvl1pPr>
          </a:lstStyle>
          <a:p>
            <a:r>
              <a:rPr lang="en-US" dirty="0"/>
              <a:t>Drag background image here</a:t>
            </a:r>
          </a:p>
        </p:txBody>
      </p:sp>
      <p:sp>
        <p:nvSpPr>
          <p:cNvPr id="2" name="Title 1"/>
          <p:cNvSpPr>
            <a:spLocks noGrp="1"/>
          </p:cNvSpPr>
          <p:nvPr>
            <p:ph type="ctrTitle"/>
          </p:nvPr>
        </p:nvSpPr>
        <p:spPr>
          <a:xfrm>
            <a:off x="182480" y="651983"/>
            <a:ext cx="8810063" cy="2744124"/>
          </a:xfrm>
        </p:spPr>
        <p:txBody>
          <a:bodyPr tIns="0" bIns="0" anchor="b" anchorCtr="0">
            <a:noAutofit/>
          </a:bodyPr>
          <a:lstStyle>
            <a:lvl1pPr algn="ctr">
              <a:defRPr sz="4400" b="1">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82480" y="3545574"/>
            <a:ext cx="8810063" cy="1927860"/>
          </a:xfrm>
        </p:spPr>
        <p:txBody>
          <a:bodyPr tIns="0" bIns="0">
            <a:normAutofit/>
          </a:bodyPr>
          <a:lstStyle>
            <a:lvl1pPr marL="0" indent="0" algn="ctr">
              <a:buNone/>
              <a:defRPr sz="24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194296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9035" y="2840483"/>
            <a:ext cx="8695919"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209035" y="1233253"/>
            <a:ext cx="8695919" cy="1500187"/>
          </a:xfrm>
        </p:spPr>
        <p:txBody>
          <a:bodyPr lIns="0" tIns="0" rIns="0" bIns="0" anchor="b">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9034" y="1732801"/>
            <a:ext cx="4286766" cy="41162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32801"/>
            <a:ext cx="4315146" cy="41162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C2560D-EC28-3B41-86E8-18F1CE0113B4}"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Right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4598459" y="9732"/>
            <a:ext cx="4545541" cy="6004984"/>
          </a:xfrm>
          <a:solidFill>
            <a:schemeClr val="bg1">
              <a:lumMod val="85000"/>
            </a:schemeClr>
          </a:solidFill>
        </p:spPr>
        <p:txBody>
          <a:bodyPr anchor="ctr" anchorCtr="0">
            <a:normAutofit/>
          </a:bodyPr>
          <a:lstStyle>
            <a:lvl1pPr marL="0" indent="0" algn="ctr">
              <a:buFontTx/>
              <a:buNone/>
              <a:defRPr sz="2000"/>
            </a:lvl1pPr>
          </a:lstStyle>
          <a:p>
            <a:r>
              <a:rPr lang="en-US" dirty="0"/>
              <a:t>Click icon to add Image</a:t>
            </a:r>
          </a:p>
        </p:txBody>
      </p:sp>
      <p:sp>
        <p:nvSpPr>
          <p:cNvPr id="2" name="Title 1"/>
          <p:cNvSpPr>
            <a:spLocks noGrp="1"/>
          </p:cNvSpPr>
          <p:nvPr>
            <p:ph type="title"/>
          </p:nvPr>
        </p:nvSpPr>
        <p:spPr>
          <a:xfrm>
            <a:off x="209034" y="272465"/>
            <a:ext cx="4221550" cy="1291135"/>
          </a:xfr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209034" y="1732800"/>
            <a:ext cx="4221550" cy="403841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9034" y="272465"/>
            <a:ext cx="8754312" cy="626945"/>
          </a:xfrm>
          <a:prstGeom prst="rect">
            <a:avLst/>
          </a:prstGeom>
        </p:spPr>
        <p:txBody>
          <a:bodyPr vert="horz" lIns="0" tIns="0" rIns="0" bIns="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209034" y="943285"/>
            <a:ext cx="8754312" cy="5052780"/>
          </a:xfrm>
          <a:prstGeom prst="rect">
            <a:avLst/>
          </a:prstGeom>
        </p:spPr>
        <p:txBody>
          <a:bodyPr vert="horz" lIns="91440" tIns="4572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9034" y="6590878"/>
            <a:ext cx="652270" cy="207888"/>
          </a:xfrm>
          <a:prstGeom prst="rect">
            <a:avLst/>
          </a:prstGeom>
        </p:spPr>
        <p:txBody>
          <a:bodyPr vert="horz" lIns="0" tIns="0" rIns="0" bIns="0" rtlCol="0" anchor="t" anchorCtr="0"/>
          <a:lstStyle>
            <a:lvl1pPr algn="l">
              <a:defRPr sz="900">
                <a:solidFill>
                  <a:schemeClr val="bg1">
                    <a:lumMod val="50000"/>
                  </a:schemeClr>
                </a:solidFill>
              </a:defRPr>
            </a:lvl1pPr>
          </a:lstStyle>
          <a:p>
            <a:fld id="{68C2560D-EC28-3B41-86E8-18F1CE0113B4}" type="datetimeFigureOut">
              <a:rPr lang="en-US" smtClean="0"/>
              <a:pPr/>
              <a:t>5/6/2021</a:t>
            </a:fld>
            <a:endParaRPr lang="en-US" dirty="0"/>
          </a:p>
        </p:txBody>
      </p:sp>
      <p:sp>
        <p:nvSpPr>
          <p:cNvPr id="5" name="Footer Placeholder 4"/>
          <p:cNvSpPr>
            <a:spLocks noGrp="1"/>
          </p:cNvSpPr>
          <p:nvPr>
            <p:ph type="ftr" sz="quarter" idx="3"/>
          </p:nvPr>
        </p:nvSpPr>
        <p:spPr>
          <a:xfrm>
            <a:off x="209034" y="6284968"/>
            <a:ext cx="4221550" cy="303596"/>
          </a:xfrm>
          <a:prstGeom prst="rect">
            <a:avLst/>
          </a:prstGeom>
        </p:spPr>
        <p:txBody>
          <a:bodyPr vert="horz" lIns="0" tIns="0" rIns="0" bIns="0" rtlCol="0" anchor="b" anchorCtr="0">
            <a:noAutofit/>
          </a:bodyPr>
          <a:lstStyle>
            <a:lvl1pPr algn="l">
              <a:defRPr sz="1000">
                <a:solidFill>
                  <a:schemeClr val="bg1">
                    <a:lumMod val="50000"/>
                  </a:schemeClr>
                </a:solidFill>
              </a:defRPr>
            </a:lvl1pPr>
          </a:lstStyle>
          <a:p>
            <a:endParaRPr lang="en-US" dirty="0"/>
          </a:p>
        </p:txBody>
      </p:sp>
      <p:sp>
        <p:nvSpPr>
          <p:cNvPr id="6" name="Slide Number Placeholder 5"/>
          <p:cNvSpPr>
            <a:spLocks noGrp="1"/>
          </p:cNvSpPr>
          <p:nvPr>
            <p:ph type="sldNum" sz="quarter" idx="4"/>
          </p:nvPr>
        </p:nvSpPr>
        <p:spPr>
          <a:xfrm>
            <a:off x="861304" y="6597805"/>
            <a:ext cx="455188" cy="207888"/>
          </a:xfrm>
          <a:prstGeom prst="rect">
            <a:avLst/>
          </a:prstGeom>
        </p:spPr>
        <p:txBody>
          <a:bodyPr vert="horz" lIns="0" tIns="0" rIns="91440" bIns="0" rtlCol="0" anchor="t" anchorCtr="0"/>
          <a:lstStyle>
            <a:lvl1pPr algn="l">
              <a:defRPr sz="900">
                <a:solidFill>
                  <a:schemeClr val="bg1">
                    <a:lumMod val="50000"/>
                  </a:schemeClr>
                </a:solidFill>
              </a:defRPr>
            </a:lvl1pPr>
          </a:lstStyle>
          <a:p>
            <a:fld id="{2066355A-084C-D24E-9AD2-7E4FC41EA627}" type="slidenum">
              <a:rPr lang="en-US" smtClean="0"/>
              <a:pPr/>
              <a:t>‹#›</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70" r:id="rId2"/>
    <p:sldLayoutId id="2147493457" r:id="rId3"/>
    <p:sldLayoutId id="2147493472" r:id="rId4"/>
    <p:sldLayoutId id="2147493471" r:id="rId5"/>
    <p:sldLayoutId id="2147493467" r:id="rId6"/>
    <p:sldLayoutId id="2147493458" r:id="rId7"/>
    <p:sldLayoutId id="2147493459" r:id="rId8"/>
    <p:sldLayoutId id="2147493460" r:id="rId9"/>
    <p:sldLayoutId id="2147493468" r:id="rId10"/>
    <p:sldLayoutId id="2147493469" r:id="rId11"/>
    <p:sldLayoutId id="2147493461" r:id="rId12"/>
    <p:sldLayoutId id="2147493462" r:id="rId13"/>
    <p:sldLayoutId id="2147493463" r:id="rId14"/>
    <p:sldLayoutId id="2147493464" r:id="rId15"/>
    <p:sldLayoutId id="2147493465" r:id="rId16"/>
    <p:sldLayoutId id="2147493466" r:id="rId17"/>
  </p:sldLayoutIdLst>
  <p:txStyles>
    <p:titleStyle>
      <a:lvl1pPr algn="l" defTabSz="457200" rtl="0" eaLnBrk="1" latinLnBrk="0" hangingPunct="1">
        <a:lnSpc>
          <a:spcPct val="90000"/>
        </a:lnSpc>
        <a:spcBef>
          <a:spcPct val="0"/>
        </a:spcBef>
        <a:buNone/>
        <a:defRPr sz="3600" b="0" kern="1200">
          <a:solidFill>
            <a:schemeClr val="tx2"/>
          </a:solidFill>
          <a:latin typeface="Lato Heavy" panose="020F0502020204030203" pitchFamily="34" charset="0"/>
          <a:ea typeface="Lato Heavy" panose="020F0502020204030203" pitchFamily="34" charset="0"/>
          <a:cs typeface="Lato Heavy" panose="020F0502020204030203" pitchFamily="34" charset="0"/>
        </a:defRPr>
      </a:lvl1pPr>
    </p:titleStyle>
    <p:bodyStyle>
      <a:lvl1pPr marL="342900" indent="-342900" algn="l" defTabSz="457200" rtl="0" eaLnBrk="1" latinLnBrk="0" hangingPunct="1">
        <a:spcBef>
          <a:spcPct val="20000"/>
        </a:spcBef>
        <a:buClr>
          <a:schemeClr val="tx2"/>
        </a:buClr>
        <a:buFont typeface="Arial"/>
        <a:buChar char="•"/>
        <a:defRPr sz="2800" kern="1200">
          <a:solidFill>
            <a:schemeClr val="tx1"/>
          </a:solidFill>
          <a:latin typeface="Lato Medium" panose="020F0502020204030203" pitchFamily="34" charset="0"/>
          <a:ea typeface="Lato Medium" panose="020F0502020204030203" pitchFamily="34" charset="0"/>
          <a:cs typeface="Lato Medium" panose="020F0502020204030203" pitchFamily="34" charset="0"/>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457200" rtl="0" eaLnBrk="1" latinLnBrk="0" hangingPunct="1">
        <a:spcBef>
          <a:spcPct val="20000"/>
        </a:spcBef>
        <a:buClr>
          <a:schemeClr val="tx2"/>
        </a:buClr>
        <a:buFont typeface="Arial"/>
        <a:buChar char="•"/>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457200" rtl="0" eaLnBrk="1" latinLnBrk="0" hangingPunct="1">
        <a:spcBef>
          <a:spcPct val="20000"/>
        </a:spcBef>
        <a:buClr>
          <a:schemeClr val="tx2"/>
        </a:buClr>
        <a:buFont typeface="Arial"/>
        <a:buChar char="–"/>
        <a:defRPr sz="18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457200" rtl="0" eaLnBrk="1" latinLnBrk="0" hangingPunct="1">
        <a:spcBef>
          <a:spcPct val="20000"/>
        </a:spcBef>
        <a:buClr>
          <a:schemeClr val="tx2"/>
        </a:buClr>
        <a:buFont typeface="Arial"/>
        <a:buChar char="»"/>
        <a:defRPr sz="18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solidFill>
                  <a:schemeClr val="bg1"/>
                </a:solidFill>
              </a:rPr>
              <a:t>UNITED NATIONS HIGH COMMISSIONER FOR REFUGEES</a:t>
            </a:r>
            <a:br>
              <a:rPr lang="en-GB" dirty="0">
                <a:solidFill>
                  <a:schemeClr val="bg1"/>
                </a:solidFill>
              </a:rPr>
            </a:br>
            <a:r>
              <a:rPr lang="en-GB" dirty="0">
                <a:solidFill>
                  <a:schemeClr val="bg1"/>
                </a:solidFill>
              </a:rPr>
              <a:t>(UNHCR)</a:t>
            </a:r>
          </a:p>
        </p:txBody>
      </p:sp>
      <p:sp>
        <p:nvSpPr>
          <p:cNvPr id="3" name="Subtitle 2"/>
          <p:cNvSpPr>
            <a:spLocks noGrp="1"/>
          </p:cNvSpPr>
          <p:nvPr>
            <p:ph type="subTitle" idx="1"/>
          </p:nvPr>
        </p:nvSpPr>
        <p:spPr/>
        <p:txBody>
          <a:bodyPr/>
          <a:lstStyle/>
          <a:p>
            <a:r>
              <a:rPr lang="en-GB" dirty="0"/>
              <a:t>UNHCR Presentation to the Portfolio Committee on Home Affairs</a:t>
            </a:r>
          </a:p>
          <a:p>
            <a:endParaRPr lang="en-GB" dirty="0"/>
          </a:p>
          <a:p>
            <a:r>
              <a:rPr lang="en-GB" dirty="0"/>
              <a:t>11 May 2021</a:t>
            </a:r>
          </a:p>
        </p:txBody>
      </p:sp>
    </p:spTree>
    <p:extLst>
      <p:ext uri="{BB962C8B-B14F-4D97-AF65-F5344CB8AC3E}">
        <p14:creationId xmlns:p14="http://schemas.microsoft.com/office/powerpoint/2010/main" val="53230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C7AFC-D876-4D5B-9237-8C400832267B}"/>
              </a:ext>
            </a:extLst>
          </p:cNvPr>
          <p:cNvSpPr>
            <a:spLocks noGrp="1"/>
          </p:cNvSpPr>
          <p:nvPr>
            <p:ph type="title"/>
          </p:nvPr>
        </p:nvSpPr>
        <p:spPr/>
        <p:txBody>
          <a:bodyPr/>
          <a:lstStyle/>
          <a:p>
            <a:r>
              <a:rPr lang="en-MY" dirty="0"/>
              <a:t>Reintegration into the communities</a:t>
            </a:r>
          </a:p>
        </p:txBody>
      </p:sp>
      <p:sp>
        <p:nvSpPr>
          <p:cNvPr id="3" name="Content Placeholder 2">
            <a:extLst>
              <a:ext uri="{FF2B5EF4-FFF2-40B4-BE49-F238E27FC236}">
                <a16:creationId xmlns:a16="http://schemas.microsoft.com/office/drawing/2014/main" id="{E9301727-CC5E-4C91-BAFA-1A0318D4827C}"/>
              </a:ext>
            </a:extLst>
          </p:cNvPr>
          <p:cNvSpPr>
            <a:spLocks noGrp="1"/>
          </p:cNvSpPr>
          <p:nvPr>
            <p:ph idx="1"/>
          </p:nvPr>
        </p:nvSpPr>
        <p:spPr/>
        <p:txBody>
          <a:bodyPr/>
          <a:lstStyle/>
          <a:p>
            <a:endParaRPr lang="en-ZA" sz="3600" dirty="0">
              <a:effectLst/>
              <a:latin typeface="Calibri" panose="020F0502020204030204" pitchFamily="34" charset="0"/>
              <a:ea typeface="Calibri" panose="020F0502020204030204" pitchFamily="34" charset="0"/>
            </a:endParaRPr>
          </a:p>
          <a:p>
            <a:r>
              <a:rPr lang="en-ZA" sz="3600" dirty="0">
                <a:effectLst/>
                <a:latin typeface="Calibri" panose="020F0502020204030204" pitchFamily="34" charset="0"/>
                <a:ea typeface="Calibri" panose="020F0502020204030204" pitchFamily="34" charset="0"/>
              </a:rPr>
              <a:t>UNHCR, in collaboration with its implementing partner, Adonis </a:t>
            </a:r>
            <a:r>
              <a:rPr lang="en-ZA" sz="3600" dirty="0" err="1">
                <a:effectLst/>
                <a:latin typeface="Calibri" panose="020F0502020204030204" pitchFamily="34" charset="0"/>
                <a:ea typeface="Calibri" panose="020F0502020204030204" pitchFamily="34" charset="0"/>
              </a:rPr>
              <a:t>Musati</a:t>
            </a:r>
            <a:r>
              <a:rPr lang="en-ZA" sz="3600" dirty="0">
                <a:effectLst/>
                <a:latin typeface="Calibri" panose="020F0502020204030204" pitchFamily="34" charset="0"/>
                <a:ea typeface="Calibri" panose="020F0502020204030204" pitchFamily="34" charset="0"/>
              </a:rPr>
              <a:t> Project, has reinstalled 414 persons </a:t>
            </a:r>
            <a:r>
              <a:rPr lang="en-ZA" sz="3600" dirty="0">
                <a:latin typeface="Calibri" panose="020F0502020204030204" pitchFamily="34" charset="0"/>
                <a:ea typeface="Calibri" panose="020F0502020204030204" pitchFamily="34" charset="0"/>
              </a:rPr>
              <a:t>from the Wingfield site back </a:t>
            </a:r>
            <a:r>
              <a:rPr lang="en-ZA" sz="3600" dirty="0">
                <a:effectLst/>
                <a:latin typeface="Calibri" panose="020F0502020204030204" pitchFamily="34" charset="0"/>
                <a:ea typeface="Calibri" panose="020F0502020204030204" pitchFamily="34" charset="0"/>
              </a:rPr>
              <a:t>into their hosting communities</a:t>
            </a:r>
            <a:endParaRPr lang="en-MY" sz="3600" dirty="0">
              <a:effectLst/>
              <a:latin typeface="Calibri" panose="020F0502020204030204" pitchFamily="34" charset="0"/>
              <a:ea typeface="Calibri" panose="020F0502020204030204" pitchFamily="34" charset="0"/>
            </a:endParaRPr>
          </a:p>
          <a:p>
            <a:endParaRPr lang="en-MY" sz="3600" dirty="0">
              <a:effectLst/>
              <a:latin typeface="Calibri" panose="020F0502020204030204" pitchFamily="34" charset="0"/>
              <a:ea typeface="Calibri" panose="020F0502020204030204" pitchFamily="34" charset="0"/>
            </a:endParaRPr>
          </a:p>
          <a:p>
            <a:endParaRPr lang="en-MY" dirty="0"/>
          </a:p>
        </p:txBody>
      </p:sp>
    </p:spTree>
    <p:extLst>
      <p:ext uri="{BB962C8B-B14F-4D97-AF65-F5344CB8AC3E}">
        <p14:creationId xmlns:p14="http://schemas.microsoft.com/office/powerpoint/2010/main" val="4059735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3B05B-1EA7-45DE-B84E-26F3D6121E7E}"/>
              </a:ext>
            </a:extLst>
          </p:cNvPr>
          <p:cNvSpPr>
            <a:spLocks noGrp="1"/>
          </p:cNvSpPr>
          <p:nvPr>
            <p:ph type="title"/>
          </p:nvPr>
        </p:nvSpPr>
        <p:spPr/>
        <p:txBody>
          <a:bodyPr/>
          <a:lstStyle/>
          <a:p>
            <a:r>
              <a:rPr lang="en-MY" dirty="0"/>
              <a:t>Voluntary Repatriation from South Africa</a:t>
            </a:r>
          </a:p>
        </p:txBody>
      </p:sp>
      <p:sp>
        <p:nvSpPr>
          <p:cNvPr id="3" name="Content Placeholder 2">
            <a:extLst>
              <a:ext uri="{FF2B5EF4-FFF2-40B4-BE49-F238E27FC236}">
                <a16:creationId xmlns:a16="http://schemas.microsoft.com/office/drawing/2014/main" id="{48E4EE0D-AD5A-4A77-8B1C-EDF28F81A329}"/>
              </a:ext>
            </a:extLst>
          </p:cNvPr>
          <p:cNvSpPr>
            <a:spLocks noGrp="1"/>
          </p:cNvSpPr>
          <p:nvPr>
            <p:ph idx="1"/>
          </p:nvPr>
        </p:nvSpPr>
        <p:spPr/>
        <p:txBody>
          <a:bodyPr/>
          <a:lstStyle/>
          <a:p>
            <a:endParaRPr lang="en-ZA" sz="2800" dirty="0">
              <a:effectLst/>
              <a:latin typeface="Calibri" panose="020F0502020204030204" pitchFamily="34" charset="0"/>
              <a:ea typeface="Calibri" panose="020F0502020204030204" pitchFamily="34" charset="0"/>
            </a:endParaRPr>
          </a:p>
          <a:p>
            <a:r>
              <a:rPr lang="en-ZA" sz="3200" dirty="0">
                <a:latin typeface="Calibri" panose="020F0502020204030204" pitchFamily="34" charset="0"/>
                <a:ea typeface="Calibri" panose="020F0502020204030204" pitchFamily="34" charset="0"/>
              </a:rPr>
              <a:t>As of 1 January 2021, UNHCR </a:t>
            </a:r>
            <a:r>
              <a:rPr lang="en-ZA" sz="3200" dirty="0">
                <a:effectLst/>
                <a:latin typeface="Calibri" panose="020F0502020204030204" pitchFamily="34" charset="0"/>
                <a:ea typeface="Calibri" panose="020F0502020204030204" pitchFamily="34" charset="0"/>
              </a:rPr>
              <a:t>in collaboration with its implementing partner has to date voluntarily repatriated 305 refugees and asylum seekers from South Africa.</a:t>
            </a:r>
          </a:p>
          <a:p>
            <a:pPr lvl="1"/>
            <a:r>
              <a:rPr lang="en-ZA" sz="3200" dirty="0">
                <a:effectLst/>
                <a:latin typeface="Calibri" panose="020F0502020204030204" pitchFamily="34" charset="0"/>
                <a:ea typeface="Calibri" panose="020F0502020204030204" pitchFamily="34" charset="0"/>
              </a:rPr>
              <a:t>Democratic Republic of Congo: 197</a:t>
            </a:r>
          </a:p>
          <a:p>
            <a:pPr lvl="1"/>
            <a:r>
              <a:rPr lang="en-ZA" sz="3200" dirty="0">
                <a:latin typeface="Calibri" panose="020F0502020204030204" pitchFamily="34" charset="0"/>
                <a:ea typeface="Calibri" panose="020F0502020204030204" pitchFamily="34" charset="0"/>
              </a:rPr>
              <a:t>Burundi: 107</a:t>
            </a:r>
            <a:endParaRPr lang="en-ZA" sz="3200" dirty="0">
              <a:effectLst/>
              <a:latin typeface="Calibri" panose="020F0502020204030204" pitchFamily="34" charset="0"/>
              <a:ea typeface="Calibri" panose="020F0502020204030204" pitchFamily="34" charset="0"/>
            </a:endParaRPr>
          </a:p>
          <a:p>
            <a:pPr lvl="1"/>
            <a:r>
              <a:rPr lang="en-ZA" sz="3200" dirty="0">
                <a:latin typeface="Calibri" panose="020F0502020204030204" pitchFamily="34" charset="0"/>
                <a:ea typeface="Calibri" panose="020F0502020204030204" pitchFamily="34" charset="0"/>
              </a:rPr>
              <a:t>Burkina Faso: 1</a:t>
            </a:r>
            <a:endParaRPr lang="en-ZA" sz="3200" dirty="0">
              <a:effectLst/>
              <a:latin typeface="Calibri" panose="020F0502020204030204" pitchFamily="34" charset="0"/>
              <a:ea typeface="Calibri" panose="020F0502020204030204" pitchFamily="34" charset="0"/>
            </a:endParaRPr>
          </a:p>
          <a:p>
            <a:endParaRPr lang="en-ZA" sz="2800" dirty="0">
              <a:effectLst/>
              <a:latin typeface="Calibri" panose="020F0502020204030204" pitchFamily="34" charset="0"/>
              <a:ea typeface="Calibri" panose="020F0502020204030204" pitchFamily="34" charset="0"/>
            </a:endParaRPr>
          </a:p>
          <a:p>
            <a:endParaRPr lang="en-MY" dirty="0"/>
          </a:p>
        </p:txBody>
      </p:sp>
    </p:spTree>
    <p:extLst>
      <p:ext uri="{BB962C8B-B14F-4D97-AF65-F5344CB8AC3E}">
        <p14:creationId xmlns:p14="http://schemas.microsoft.com/office/powerpoint/2010/main" val="915829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7616A-56F1-4BF6-B6FB-94A976E89AF4}"/>
              </a:ext>
            </a:extLst>
          </p:cNvPr>
          <p:cNvSpPr>
            <a:spLocks noGrp="1"/>
          </p:cNvSpPr>
          <p:nvPr>
            <p:ph type="title"/>
          </p:nvPr>
        </p:nvSpPr>
        <p:spPr/>
        <p:txBody>
          <a:bodyPr/>
          <a:lstStyle/>
          <a:p>
            <a:r>
              <a:rPr lang="en-ZA" dirty="0"/>
              <a:t>Voluntary Return from Protest Sites</a:t>
            </a:r>
          </a:p>
        </p:txBody>
      </p:sp>
      <p:sp>
        <p:nvSpPr>
          <p:cNvPr id="3" name="Content Placeholder 2">
            <a:extLst>
              <a:ext uri="{FF2B5EF4-FFF2-40B4-BE49-F238E27FC236}">
                <a16:creationId xmlns:a16="http://schemas.microsoft.com/office/drawing/2014/main" id="{02958497-7FC1-4F6A-9A7A-627479663268}"/>
              </a:ext>
            </a:extLst>
          </p:cNvPr>
          <p:cNvSpPr>
            <a:spLocks noGrp="1"/>
          </p:cNvSpPr>
          <p:nvPr>
            <p:ph idx="1"/>
          </p:nvPr>
        </p:nvSpPr>
        <p:spPr/>
        <p:txBody>
          <a:bodyPr/>
          <a:lstStyle/>
          <a:p>
            <a:endParaRPr lang="en-ZA" dirty="0"/>
          </a:p>
          <a:p>
            <a:r>
              <a:rPr lang="en-ZA" dirty="0"/>
              <a:t>135 persons from the protest sites have been assessed for voluntary return interest.</a:t>
            </a:r>
          </a:p>
          <a:p>
            <a:r>
              <a:rPr lang="en-ZA" dirty="0"/>
              <a:t>Of this number, 23 persons have already departed back to DRC and Burundi.</a:t>
            </a:r>
          </a:p>
          <a:p>
            <a:pPr lvl="1"/>
            <a:r>
              <a:rPr lang="en-ZA" sz="2800" dirty="0"/>
              <a:t>Burundi: 22 </a:t>
            </a:r>
          </a:p>
          <a:p>
            <a:pPr lvl="1"/>
            <a:r>
              <a:rPr lang="en-ZA" sz="2800" dirty="0"/>
              <a:t>Democratic Republic of Congo: 1</a:t>
            </a:r>
          </a:p>
          <a:p>
            <a:endParaRPr lang="en-ZA" dirty="0"/>
          </a:p>
          <a:p>
            <a:r>
              <a:rPr lang="en-ZA" dirty="0"/>
              <a:t>Majority of these cases are women and children.</a:t>
            </a:r>
          </a:p>
          <a:p>
            <a:pPr marL="0" indent="0">
              <a:buNone/>
            </a:pPr>
            <a:endParaRPr lang="en-ZA" dirty="0"/>
          </a:p>
        </p:txBody>
      </p:sp>
    </p:spTree>
    <p:extLst>
      <p:ext uri="{BB962C8B-B14F-4D97-AF65-F5344CB8AC3E}">
        <p14:creationId xmlns:p14="http://schemas.microsoft.com/office/powerpoint/2010/main" val="46578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B5209-96E1-416C-BEF5-C15C13A80ECB}"/>
              </a:ext>
            </a:extLst>
          </p:cNvPr>
          <p:cNvSpPr>
            <a:spLocks noGrp="1"/>
          </p:cNvSpPr>
          <p:nvPr>
            <p:ph type="title"/>
          </p:nvPr>
        </p:nvSpPr>
        <p:spPr/>
        <p:txBody>
          <a:bodyPr/>
          <a:lstStyle/>
          <a:p>
            <a:r>
              <a:rPr lang="en-MY" dirty="0"/>
              <a:t>Registering Interest in Reintegration</a:t>
            </a:r>
          </a:p>
        </p:txBody>
      </p:sp>
      <p:sp>
        <p:nvSpPr>
          <p:cNvPr id="3" name="Content Placeholder 2">
            <a:extLst>
              <a:ext uri="{FF2B5EF4-FFF2-40B4-BE49-F238E27FC236}">
                <a16:creationId xmlns:a16="http://schemas.microsoft.com/office/drawing/2014/main" id="{8445F1E0-11BD-4385-8DFE-02E85AB751A7}"/>
              </a:ext>
            </a:extLst>
          </p:cNvPr>
          <p:cNvSpPr>
            <a:spLocks noGrp="1"/>
          </p:cNvSpPr>
          <p:nvPr>
            <p:ph idx="1"/>
          </p:nvPr>
        </p:nvSpPr>
        <p:spPr/>
        <p:txBody>
          <a:bodyPr>
            <a:normAutofit fontScale="92500"/>
          </a:bodyPr>
          <a:lstStyle/>
          <a:p>
            <a:endParaRPr lang="en-ZA" sz="2800" dirty="0"/>
          </a:p>
          <a:p>
            <a:r>
              <a:rPr lang="en-ZA" sz="2800" dirty="0"/>
              <a:t>UNHCR’s partner has completed the assessments of 128 persons from the splinter group outside Paint City.</a:t>
            </a:r>
          </a:p>
          <a:p>
            <a:r>
              <a:rPr lang="en-ZA" sz="2800" dirty="0"/>
              <a:t>This group was subsequently moved by an NGO to the Wingfield site.</a:t>
            </a:r>
          </a:p>
          <a:p>
            <a:r>
              <a:rPr lang="en-ZA" sz="2800" dirty="0"/>
              <a:t>UNHCR’s remains ready and available to assess protesters who want to reintegrate up until 15 May 2021.</a:t>
            </a:r>
          </a:p>
          <a:p>
            <a:r>
              <a:rPr lang="en-ZA" sz="2800" dirty="0"/>
              <a:t>All persons assessed for reintegration will be individually verified against the DHA list of those that were moved in 2020 to maintain integrity and audit control.</a:t>
            </a:r>
          </a:p>
          <a:p>
            <a:endParaRPr lang="en-MY" dirty="0"/>
          </a:p>
        </p:txBody>
      </p:sp>
    </p:spTree>
    <p:extLst>
      <p:ext uri="{BB962C8B-B14F-4D97-AF65-F5344CB8AC3E}">
        <p14:creationId xmlns:p14="http://schemas.microsoft.com/office/powerpoint/2010/main" val="3853163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4666F33-82AD-455D-80C1-FF4FC7119277}"/>
              </a:ext>
            </a:extLst>
          </p:cNvPr>
          <p:cNvSpPr>
            <a:spLocks noGrp="1"/>
          </p:cNvSpPr>
          <p:nvPr>
            <p:ph type="title"/>
          </p:nvPr>
        </p:nvSpPr>
        <p:spPr>
          <a:xfrm>
            <a:off x="209034" y="272466"/>
            <a:ext cx="8754312" cy="613621"/>
          </a:xfrm>
        </p:spPr>
        <p:txBody>
          <a:bodyPr/>
          <a:lstStyle/>
          <a:p>
            <a:r>
              <a:rPr lang="en-US" dirty="0"/>
              <a:t>Key Messages</a:t>
            </a:r>
          </a:p>
        </p:txBody>
      </p:sp>
      <p:sp>
        <p:nvSpPr>
          <p:cNvPr id="10" name="Content Placeholder 2">
            <a:extLst>
              <a:ext uri="{FF2B5EF4-FFF2-40B4-BE49-F238E27FC236}">
                <a16:creationId xmlns:a16="http://schemas.microsoft.com/office/drawing/2014/main" id="{EDC20B8C-49F0-4245-B2EB-6F8FBE007101}"/>
              </a:ext>
            </a:extLst>
          </p:cNvPr>
          <p:cNvSpPr>
            <a:spLocks noGrp="1"/>
          </p:cNvSpPr>
          <p:nvPr>
            <p:ph idx="1"/>
          </p:nvPr>
        </p:nvSpPr>
        <p:spPr>
          <a:xfrm>
            <a:off x="209034" y="886086"/>
            <a:ext cx="8754312" cy="5257261"/>
          </a:xfrm>
        </p:spPr>
        <p:txBody>
          <a:bodyPr>
            <a:normAutofit/>
          </a:bodyPr>
          <a:lstStyle/>
          <a:p>
            <a:pPr marL="0" indent="0">
              <a:lnSpc>
                <a:spcPct val="110000"/>
              </a:lnSpc>
              <a:buNone/>
            </a:pPr>
            <a:r>
              <a:rPr lang="en-ZA" sz="2000" dirty="0"/>
              <a:t>UNHCR continues to pass the following key messages to the protestors</a:t>
            </a:r>
          </a:p>
          <a:p>
            <a:pPr marL="571500" indent="-571500">
              <a:lnSpc>
                <a:spcPct val="110000"/>
              </a:lnSpc>
              <a:buFont typeface="+mj-lt"/>
              <a:buAutoNum type="romanLcPeriod"/>
            </a:pPr>
            <a:r>
              <a:rPr lang="en-ZA" sz="2000"/>
              <a:t>Respect </a:t>
            </a:r>
            <a:r>
              <a:rPr lang="en-ZA" sz="2000" dirty="0"/>
              <a:t>for the rule of law</a:t>
            </a:r>
          </a:p>
          <a:p>
            <a:pPr marL="571500" indent="-571500">
              <a:lnSpc>
                <a:spcPct val="110000"/>
              </a:lnSpc>
              <a:buFont typeface="+mj-lt"/>
              <a:buAutoNum type="romanLcPeriod"/>
            </a:pPr>
            <a:r>
              <a:rPr lang="en-US" sz="2000" dirty="0"/>
              <a:t>Return peacefully to host communities </a:t>
            </a:r>
          </a:p>
          <a:p>
            <a:pPr marL="571500" indent="-571500">
              <a:lnSpc>
                <a:spcPct val="110000"/>
              </a:lnSpc>
              <a:buFont typeface="+mj-lt"/>
              <a:buAutoNum type="romanLcPeriod"/>
            </a:pPr>
            <a:r>
              <a:rPr lang="en-US" sz="2000" dirty="0"/>
              <a:t>Clarify messaging on resettlement, including no group resettlement and the inapplicability of RST for these individuals</a:t>
            </a:r>
          </a:p>
          <a:p>
            <a:pPr marL="571500" indent="-571500">
              <a:lnSpc>
                <a:spcPct val="110000"/>
              </a:lnSpc>
              <a:buFont typeface="+mj-lt"/>
              <a:buAutoNum type="romanLcPeriod"/>
            </a:pPr>
            <a:r>
              <a:rPr lang="en-US" sz="2000" dirty="0"/>
              <a:t>UNHCR’s focus on supporting local integration and inclusion through the provision of social and legal assistance, provided the occupants leave the temporary sites</a:t>
            </a:r>
          </a:p>
          <a:p>
            <a:pPr marL="571500" indent="-571500">
              <a:lnSpc>
                <a:spcPct val="110000"/>
              </a:lnSpc>
              <a:buFont typeface="+mj-lt"/>
              <a:buAutoNum type="romanLcPeriod"/>
            </a:pPr>
            <a:r>
              <a:rPr lang="en-US" sz="2000" dirty="0"/>
              <a:t>UNHCR has extended its offer of reintegration until 15 May, during which partners remain engaged in needs assessments of persons expressing interest to reintegrate. </a:t>
            </a:r>
          </a:p>
          <a:p>
            <a:pPr marL="571500" indent="-571500">
              <a:lnSpc>
                <a:spcPct val="110000"/>
              </a:lnSpc>
              <a:buFont typeface="+mj-lt"/>
              <a:buAutoNum type="romanLcPeriod"/>
            </a:pPr>
            <a:r>
              <a:rPr lang="en-US" sz="2000" dirty="0"/>
              <a:t>After 15 May, UNHCR will disengage this activity</a:t>
            </a:r>
          </a:p>
          <a:p>
            <a:pPr marL="571500" indent="-571500">
              <a:lnSpc>
                <a:spcPct val="110000"/>
              </a:lnSpc>
              <a:buFont typeface="+mj-lt"/>
              <a:buAutoNum type="romanLcPeriod"/>
            </a:pPr>
            <a:r>
              <a:rPr lang="en-US" sz="2000" dirty="0"/>
              <a:t>UNHCR continues to provide voluntary return counselling and support</a:t>
            </a:r>
          </a:p>
        </p:txBody>
      </p:sp>
    </p:spTree>
    <p:extLst>
      <p:ext uri="{BB962C8B-B14F-4D97-AF65-F5344CB8AC3E}">
        <p14:creationId xmlns:p14="http://schemas.microsoft.com/office/powerpoint/2010/main" val="1596547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13552-1353-4FFB-AFAC-3E15CE5D707E}"/>
              </a:ext>
            </a:extLst>
          </p:cNvPr>
          <p:cNvSpPr>
            <a:spLocks noGrp="1"/>
          </p:cNvSpPr>
          <p:nvPr>
            <p:ph type="title"/>
          </p:nvPr>
        </p:nvSpPr>
        <p:spPr/>
        <p:txBody>
          <a:bodyPr/>
          <a:lstStyle/>
          <a:p>
            <a:r>
              <a:rPr lang="en-ZA" dirty="0"/>
              <a:t>Concerns to be Addressed</a:t>
            </a:r>
          </a:p>
        </p:txBody>
      </p:sp>
      <p:sp>
        <p:nvSpPr>
          <p:cNvPr id="3" name="Content Placeholder 2">
            <a:extLst>
              <a:ext uri="{FF2B5EF4-FFF2-40B4-BE49-F238E27FC236}">
                <a16:creationId xmlns:a16="http://schemas.microsoft.com/office/drawing/2014/main" id="{172C3C83-CA6E-4ED4-961B-E8691E68437C}"/>
              </a:ext>
            </a:extLst>
          </p:cNvPr>
          <p:cNvSpPr>
            <a:spLocks noGrp="1"/>
          </p:cNvSpPr>
          <p:nvPr>
            <p:ph idx="1"/>
          </p:nvPr>
        </p:nvSpPr>
        <p:spPr/>
        <p:txBody>
          <a:bodyPr>
            <a:normAutofit fontScale="92500" lnSpcReduction="10000"/>
          </a:bodyPr>
          <a:lstStyle/>
          <a:p>
            <a:r>
              <a:rPr lang="en-MY" dirty="0"/>
              <a:t>Need for undocumented persons to be regularised within the asylum process before interest for voluntary return can be processed (around 72 persons). The voluntary return programme remains ongoing.</a:t>
            </a:r>
          </a:p>
          <a:p>
            <a:r>
              <a:rPr lang="en-MY" dirty="0"/>
              <a:t>For the group of 414 persons that have been integrated, stakeholders and civil society should continue to counsel and engage, to ensure the sustainability of the reintegration process.</a:t>
            </a:r>
          </a:p>
          <a:p>
            <a:r>
              <a:rPr lang="en-MY" dirty="0"/>
              <a:t>Concerns that without access controls at the sites, and updated verification lists of persons staying on site, this problem will continue to self-perpetuate with a constant stream of newcomers. </a:t>
            </a:r>
          </a:p>
          <a:p>
            <a:endParaRPr lang="en-ZA" dirty="0"/>
          </a:p>
        </p:txBody>
      </p:sp>
    </p:spTree>
    <p:extLst>
      <p:ext uri="{BB962C8B-B14F-4D97-AF65-F5344CB8AC3E}">
        <p14:creationId xmlns:p14="http://schemas.microsoft.com/office/powerpoint/2010/main" val="4036130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9E4B0-8DAB-4B49-B39C-B43E5509BC88}"/>
              </a:ext>
            </a:extLst>
          </p:cNvPr>
          <p:cNvSpPr>
            <a:spLocks noGrp="1"/>
          </p:cNvSpPr>
          <p:nvPr>
            <p:ph type="title"/>
          </p:nvPr>
        </p:nvSpPr>
        <p:spPr/>
        <p:txBody>
          <a:bodyPr/>
          <a:lstStyle/>
          <a:p>
            <a:r>
              <a:rPr lang="en-ZA" dirty="0"/>
              <a:t>Closing Note		</a:t>
            </a:r>
          </a:p>
        </p:txBody>
      </p:sp>
      <p:sp>
        <p:nvSpPr>
          <p:cNvPr id="3" name="Content Placeholder 2">
            <a:extLst>
              <a:ext uri="{FF2B5EF4-FFF2-40B4-BE49-F238E27FC236}">
                <a16:creationId xmlns:a16="http://schemas.microsoft.com/office/drawing/2014/main" id="{9EE36297-9F3E-4C75-8A67-0B3E5A4C5EA5}"/>
              </a:ext>
            </a:extLst>
          </p:cNvPr>
          <p:cNvSpPr>
            <a:spLocks noGrp="1"/>
          </p:cNvSpPr>
          <p:nvPr>
            <p:ph idx="1"/>
          </p:nvPr>
        </p:nvSpPr>
        <p:spPr/>
        <p:txBody>
          <a:bodyPr/>
          <a:lstStyle/>
          <a:p>
            <a:pPr marL="0" indent="0" algn="ctr">
              <a:buNone/>
            </a:pPr>
            <a:endParaRPr lang="en-ZA" dirty="0"/>
          </a:p>
          <a:p>
            <a:pPr marL="0" indent="0" algn="ctr">
              <a:buNone/>
            </a:pPr>
            <a:endParaRPr lang="en-ZA" dirty="0"/>
          </a:p>
          <a:p>
            <a:pPr marL="0" indent="0" algn="ctr">
              <a:buNone/>
            </a:pPr>
            <a:r>
              <a:rPr lang="en-ZA" dirty="0"/>
              <a:t>UNHCR would like to thank the City of Cape Town, Law Enforcement, SAPS, Department of Home Affairs, Public Works, Department of Social Development, other relevant stakeholders as well as our partner organisations for the hard work, collaboration and efforts to resolve this situation </a:t>
            </a:r>
          </a:p>
        </p:txBody>
      </p:sp>
    </p:spTree>
    <p:extLst>
      <p:ext uri="{BB962C8B-B14F-4D97-AF65-F5344CB8AC3E}">
        <p14:creationId xmlns:p14="http://schemas.microsoft.com/office/powerpoint/2010/main" val="2553038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DEEEE97-6F73-4FF1-AECB-F428B098FBF6}"/>
              </a:ext>
            </a:extLst>
          </p:cNvPr>
          <p:cNvPicPr>
            <a:picLocks noGrp="1" noChangeAspect="1"/>
          </p:cNvPicPr>
          <p:nvPr>
            <p:ph idx="1"/>
          </p:nvPr>
        </p:nvPicPr>
        <p:blipFill rotWithShape="1">
          <a:blip r:embed="rId2"/>
          <a:srcRect l="4924" r="2743"/>
          <a:stretch/>
        </p:blipFill>
        <p:spPr>
          <a:xfrm>
            <a:off x="20" y="10"/>
            <a:ext cx="9143980" cy="6857990"/>
          </a:xfrm>
          <a:noFill/>
        </p:spPr>
      </p:pic>
    </p:spTree>
    <p:extLst>
      <p:ext uri="{BB962C8B-B14F-4D97-AF65-F5344CB8AC3E}">
        <p14:creationId xmlns:p14="http://schemas.microsoft.com/office/powerpoint/2010/main" val="3222115901"/>
      </p:ext>
    </p:extLst>
  </p:cSld>
  <p:clrMapOvr>
    <a:masterClrMapping/>
  </p:clrMapOvr>
</p:sld>
</file>

<file path=ppt/theme/theme1.xml><?xml version="1.0" encoding="utf-8"?>
<a:theme xmlns:a="http://schemas.openxmlformats.org/drawingml/2006/main" name="UNHCR2016">
  <a:themeElements>
    <a:clrScheme name="UNHCR Theme">
      <a:dk1>
        <a:sysClr val="windowText" lastClr="000000"/>
      </a:dk1>
      <a:lt1>
        <a:sysClr val="window" lastClr="FFFFFF"/>
      </a:lt1>
      <a:dk2>
        <a:srgbClr val="0072BC"/>
      </a:dk2>
      <a:lt2>
        <a:srgbClr val="E7E6E6"/>
      </a:lt2>
      <a:accent1>
        <a:srgbClr val="EF4A60"/>
      </a:accent1>
      <a:accent2>
        <a:srgbClr val="00B398"/>
      </a:accent2>
      <a:accent3>
        <a:srgbClr val="FAEB00"/>
      </a:accent3>
      <a:accent4>
        <a:srgbClr val="18375F"/>
      </a:accent4>
      <a:accent5>
        <a:srgbClr val="80B9DE"/>
      </a:accent5>
      <a:accent6>
        <a:srgbClr val="A5A5A5"/>
      </a:accent6>
      <a:hlink>
        <a:srgbClr val="0072BC"/>
      </a:hlink>
      <a:folHlink>
        <a:srgbClr val="954F72"/>
      </a:folHlink>
    </a:clrScheme>
    <a:fontScheme name="UNHCR2016">
      <a:majorFont>
        <a:latin typeface="Arial"/>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NHCR 4x3.potx" id="{896DD4FD-D5B3-4E6D-9CCE-93FD6273A628}" vid="{B5D6C14D-BDDF-4492-90C6-84F6C80BF4ED}"/>
    </a:ext>
  </a:extLst>
</a:theme>
</file>

<file path=docProps/app.xml><?xml version="1.0" encoding="utf-8"?>
<Properties xmlns="http://schemas.openxmlformats.org/officeDocument/2006/extended-properties" xmlns:vt="http://schemas.openxmlformats.org/officeDocument/2006/docPropsVTypes">
  <Template>UNHCR 4x3</Template>
  <TotalTime>262</TotalTime>
  <Words>483</Words>
  <Application>Microsoft Office PowerPoint</Application>
  <PresentationFormat>On-screen Show (4:3)</PresentationFormat>
  <Paragraphs>44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Lato</vt:lpstr>
      <vt:lpstr>Lato Heavy</vt:lpstr>
      <vt:lpstr>Lato Medium</vt:lpstr>
      <vt:lpstr>UNHCR2016</vt:lpstr>
      <vt:lpstr>UNITED NATIONS HIGH COMMISSIONER FOR REFUGEES (UNHCR)</vt:lpstr>
      <vt:lpstr>Reintegration into the communities</vt:lpstr>
      <vt:lpstr>Voluntary Repatriation from South Africa</vt:lpstr>
      <vt:lpstr>Voluntary Return from Protest Sites</vt:lpstr>
      <vt:lpstr>Registering Interest in Reintegration</vt:lpstr>
      <vt:lpstr>Key Messages</vt:lpstr>
      <vt:lpstr>Concerns to be Addressed</vt:lpstr>
      <vt:lpstr>Closing Note  </vt:lpstr>
      <vt:lpstr>PowerPoint Presentation</vt:lpstr>
    </vt:vector>
  </TitlesOfParts>
  <Company>UNHCR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NATIONS HIGH COMMISSIONER FOR REFUGEES (UNHCR)</dc:title>
  <dc:creator>Anna Truter</dc:creator>
  <cp:lastModifiedBy>Eddy Mathonsi</cp:lastModifiedBy>
  <cp:revision>17</cp:revision>
  <dcterms:created xsi:type="dcterms:W3CDTF">2021-05-04T13:40:12Z</dcterms:created>
  <dcterms:modified xsi:type="dcterms:W3CDTF">2021-05-06T13:37:01Z</dcterms:modified>
</cp:coreProperties>
</file>