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326" r:id="rId3"/>
    <p:sldId id="287" r:id="rId4"/>
    <p:sldId id="341" r:id="rId5"/>
    <p:sldId id="345" r:id="rId6"/>
    <p:sldId id="327" r:id="rId7"/>
    <p:sldId id="276" r:id="rId8"/>
    <p:sldId id="338" r:id="rId9"/>
    <p:sldId id="325" r:id="rId10"/>
    <p:sldId id="290" r:id="rId11"/>
    <p:sldId id="320" r:id="rId12"/>
    <p:sldId id="297" r:id="rId13"/>
    <p:sldId id="265" r:id="rId14"/>
    <p:sldId id="330" r:id="rId15"/>
    <p:sldId id="340" r:id="rId16"/>
    <p:sldId id="347" r:id="rId17"/>
    <p:sldId id="346" r:id="rId18"/>
    <p:sldId id="348" r:id="rId19"/>
    <p:sldId id="354" r:id="rId20"/>
    <p:sldId id="350" r:id="rId21"/>
    <p:sldId id="351" r:id="rId22"/>
    <p:sldId id="352" r:id="rId23"/>
    <p:sldId id="353" r:id="rId24"/>
    <p:sldId id="257" r:id="rId25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39ED17-D507-4186-B4FC-2C466010D09C}" v="6" dt="2021-05-07T08:58:16.7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46" autoAdjust="0"/>
  </p:normalViewPr>
  <p:slideViewPr>
    <p:cSldViewPr snapToGrid="0" snapToObjects="1">
      <p:cViewPr varScale="1">
        <p:scale>
          <a:sx n="69" d="100"/>
          <a:sy n="69" d="100"/>
        </p:scale>
        <p:origin x="1248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dokwakhe Sibiya" userId="5b60e3bc6dce14da" providerId="LiveId" clId="{8939ED17-D507-4186-B4FC-2C466010D09C}"/>
    <pc:docChg chg="undo custSel addSld delSld modSld sldOrd">
      <pc:chgData name="Thandokwakhe Sibiya" userId="5b60e3bc6dce14da" providerId="LiveId" clId="{8939ED17-D507-4186-B4FC-2C466010D09C}" dt="2021-05-07T09:26:57.105" v="3262"/>
      <pc:docMkLst>
        <pc:docMk/>
      </pc:docMkLst>
      <pc:sldChg chg="modSp mod">
        <pc:chgData name="Thandokwakhe Sibiya" userId="5b60e3bc6dce14da" providerId="LiveId" clId="{8939ED17-D507-4186-B4FC-2C466010D09C}" dt="2021-05-07T08:14:43.917" v="2018" actId="113"/>
        <pc:sldMkLst>
          <pc:docMk/>
          <pc:sldMk cId="1384745061" sldId="256"/>
        </pc:sldMkLst>
        <pc:spChg chg="mod">
          <ac:chgData name="Thandokwakhe Sibiya" userId="5b60e3bc6dce14da" providerId="LiveId" clId="{8939ED17-D507-4186-B4FC-2C466010D09C}" dt="2021-05-07T08:14:43.917" v="2018" actId="113"/>
          <ac:spMkLst>
            <pc:docMk/>
            <pc:sldMk cId="1384745061" sldId="256"/>
            <ac:spMk id="2" creationId="{00000000-0000-0000-0000-000000000000}"/>
          </ac:spMkLst>
        </pc:spChg>
      </pc:sldChg>
      <pc:sldChg chg="modSp mod">
        <pc:chgData name="Thandokwakhe Sibiya" userId="5b60e3bc6dce14da" providerId="LiveId" clId="{8939ED17-D507-4186-B4FC-2C466010D09C}" dt="2021-05-07T08:57:22.238" v="2822" actId="20577"/>
        <pc:sldMkLst>
          <pc:docMk/>
          <pc:sldMk cId="463808461" sldId="276"/>
        </pc:sldMkLst>
        <pc:spChg chg="mod">
          <ac:chgData name="Thandokwakhe Sibiya" userId="5b60e3bc6dce14da" providerId="LiveId" clId="{8939ED17-D507-4186-B4FC-2C466010D09C}" dt="2021-05-07T08:57:22.238" v="2822" actId="20577"/>
          <ac:spMkLst>
            <pc:docMk/>
            <pc:sldMk cId="463808461" sldId="276"/>
            <ac:spMk id="5" creationId="{00000000-0000-0000-0000-000000000000}"/>
          </ac:spMkLst>
        </pc:spChg>
      </pc:sldChg>
      <pc:sldChg chg="del">
        <pc:chgData name="Thandokwakhe Sibiya" userId="5b60e3bc6dce14da" providerId="LiveId" clId="{8939ED17-D507-4186-B4FC-2C466010D09C}" dt="2021-05-06T17:43:44.975" v="0" actId="47"/>
        <pc:sldMkLst>
          <pc:docMk/>
          <pc:sldMk cId="443835367" sldId="286"/>
        </pc:sldMkLst>
      </pc:sldChg>
      <pc:sldChg chg="modSp mod ord">
        <pc:chgData name="Thandokwakhe Sibiya" userId="5b60e3bc6dce14da" providerId="LiveId" clId="{8939ED17-D507-4186-B4FC-2C466010D09C}" dt="2021-05-07T08:18:32.442" v="2405" actId="20577"/>
        <pc:sldMkLst>
          <pc:docMk/>
          <pc:sldMk cId="4288320523" sldId="287"/>
        </pc:sldMkLst>
        <pc:spChg chg="mod">
          <ac:chgData name="Thandokwakhe Sibiya" userId="5b60e3bc6dce14da" providerId="LiveId" clId="{8939ED17-D507-4186-B4FC-2C466010D09C}" dt="2021-05-07T08:18:32.442" v="2405" actId="20577"/>
          <ac:spMkLst>
            <pc:docMk/>
            <pc:sldMk cId="4288320523" sldId="287"/>
            <ac:spMk id="6" creationId="{B74F4C03-0047-4D1B-AABC-977DB908EE3A}"/>
          </ac:spMkLst>
        </pc:spChg>
      </pc:sldChg>
      <pc:sldChg chg="del">
        <pc:chgData name="Thandokwakhe Sibiya" userId="5b60e3bc6dce14da" providerId="LiveId" clId="{8939ED17-D507-4186-B4FC-2C466010D09C}" dt="2021-05-06T17:50:31.406" v="414" actId="47"/>
        <pc:sldMkLst>
          <pc:docMk/>
          <pc:sldMk cId="2163376066" sldId="288"/>
        </pc:sldMkLst>
      </pc:sldChg>
      <pc:sldChg chg="del">
        <pc:chgData name="Thandokwakhe Sibiya" userId="5b60e3bc6dce14da" providerId="LiveId" clId="{8939ED17-D507-4186-B4FC-2C466010D09C}" dt="2021-05-06T17:50:38.365" v="416" actId="47"/>
        <pc:sldMkLst>
          <pc:docMk/>
          <pc:sldMk cId="1087141135" sldId="289"/>
        </pc:sldMkLst>
      </pc:sldChg>
      <pc:sldChg chg="modSp mod">
        <pc:chgData name="Thandokwakhe Sibiya" userId="5b60e3bc6dce14da" providerId="LiveId" clId="{8939ED17-D507-4186-B4FC-2C466010D09C}" dt="2021-05-07T09:00:02.627" v="2884" actId="207"/>
        <pc:sldMkLst>
          <pc:docMk/>
          <pc:sldMk cId="2682882597" sldId="290"/>
        </pc:sldMkLst>
        <pc:spChg chg="mod">
          <ac:chgData name="Thandokwakhe Sibiya" userId="5b60e3bc6dce14da" providerId="LiveId" clId="{8939ED17-D507-4186-B4FC-2C466010D09C}" dt="2021-05-07T09:00:02.627" v="2884" actId="207"/>
          <ac:spMkLst>
            <pc:docMk/>
            <pc:sldMk cId="2682882597" sldId="290"/>
            <ac:spMk id="6" creationId="{070989B3-92AD-4A48-ABE4-E3AA78BCA5AA}"/>
          </ac:spMkLst>
        </pc:spChg>
      </pc:sldChg>
      <pc:sldChg chg="del">
        <pc:chgData name="Thandokwakhe Sibiya" userId="5b60e3bc6dce14da" providerId="LiveId" clId="{8939ED17-D507-4186-B4FC-2C466010D09C}" dt="2021-05-06T17:50:28.514" v="413" actId="47"/>
        <pc:sldMkLst>
          <pc:docMk/>
          <pc:sldMk cId="2090498958" sldId="292"/>
        </pc:sldMkLst>
      </pc:sldChg>
      <pc:sldChg chg="del">
        <pc:chgData name="Thandokwakhe Sibiya" userId="5b60e3bc6dce14da" providerId="LiveId" clId="{8939ED17-D507-4186-B4FC-2C466010D09C}" dt="2021-05-06T17:50:39.379" v="417" actId="47"/>
        <pc:sldMkLst>
          <pc:docMk/>
          <pc:sldMk cId="3162732539" sldId="293"/>
        </pc:sldMkLst>
      </pc:sldChg>
      <pc:sldChg chg="del">
        <pc:chgData name="Thandokwakhe Sibiya" userId="5b60e3bc6dce14da" providerId="LiveId" clId="{8939ED17-D507-4186-B4FC-2C466010D09C}" dt="2021-05-06T17:50:43.077" v="418" actId="47"/>
        <pc:sldMkLst>
          <pc:docMk/>
          <pc:sldMk cId="3421417698" sldId="294"/>
        </pc:sldMkLst>
      </pc:sldChg>
      <pc:sldChg chg="del">
        <pc:chgData name="Thandokwakhe Sibiya" userId="5b60e3bc6dce14da" providerId="LiveId" clId="{8939ED17-D507-4186-B4FC-2C466010D09C}" dt="2021-05-06T17:50:17.993" v="409" actId="47"/>
        <pc:sldMkLst>
          <pc:docMk/>
          <pc:sldMk cId="2109682298" sldId="299"/>
        </pc:sldMkLst>
      </pc:sldChg>
      <pc:sldChg chg="del">
        <pc:chgData name="Thandokwakhe Sibiya" userId="5b60e3bc6dce14da" providerId="LiveId" clId="{8939ED17-D507-4186-B4FC-2C466010D09C}" dt="2021-05-06T17:50:13.432" v="408" actId="47"/>
        <pc:sldMkLst>
          <pc:docMk/>
          <pc:sldMk cId="1233082527" sldId="301"/>
        </pc:sldMkLst>
      </pc:sldChg>
      <pc:sldChg chg="del">
        <pc:chgData name="Thandokwakhe Sibiya" userId="5b60e3bc6dce14da" providerId="LiveId" clId="{8939ED17-D507-4186-B4FC-2C466010D09C}" dt="2021-05-06T17:50:20.559" v="410" actId="47"/>
        <pc:sldMkLst>
          <pc:docMk/>
          <pc:sldMk cId="364830374" sldId="314"/>
        </pc:sldMkLst>
      </pc:sldChg>
      <pc:sldChg chg="modSp mod">
        <pc:chgData name="Thandokwakhe Sibiya" userId="5b60e3bc6dce14da" providerId="LiveId" clId="{8939ED17-D507-4186-B4FC-2C466010D09C}" dt="2021-05-07T08:59:33.481" v="2881" actId="207"/>
        <pc:sldMkLst>
          <pc:docMk/>
          <pc:sldMk cId="1353665306" sldId="320"/>
        </pc:sldMkLst>
        <pc:spChg chg="mod">
          <ac:chgData name="Thandokwakhe Sibiya" userId="5b60e3bc6dce14da" providerId="LiveId" clId="{8939ED17-D507-4186-B4FC-2C466010D09C}" dt="2021-05-07T08:59:33.481" v="2881" actId="207"/>
          <ac:spMkLst>
            <pc:docMk/>
            <pc:sldMk cId="1353665306" sldId="320"/>
            <ac:spMk id="5" creationId="{00000000-0000-0000-0000-000000000000}"/>
          </ac:spMkLst>
        </pc:spChg>
      </pc:sldChg>
      <pc:sldChg chg="delSp modSp mod ord">
        <pc:chgData name="Thandokwakhe Sibiya" userId="5b60e3bc6dce14da" providerId="LiveId" clId="{8939ED17-D507-4186-B4FC-2C466010D09C}" dt="2021-05-07T08:58:46.346" v="2831" actId="20577"/>
        <pc:sldMkLst>
          <pc:docMk/>
          <pc:sldMk cId="836173829" sldId="325"/>
        </pc:sldMkLst>
        <pc:spChg chg="mod">
          <ac:chgData name="Thandokwakhe Sibiya" userId="5b60e3bc6dce14da" providerId="LiveId" clId="{8939ED17-D507-4186-B4FC-2C466010D09C}" dt="2021-05-07T08:58:46.346" v="2831" actId="20577"/>
          <ac:spMkLst>
            <pc:docMk/>
            <pc:sldMk cId="836173829" sldId="325"/>
            <ac:spMk id="5" creationId="{00000000-0000-0000-0000-000000000000}"/>
          </ac:spMkLst>
        </pc:spChg>
        <pc:picChg chg="del">
          <ac:chgData name="Thandokwakhe Sibiya" userId="5b60e3bc6dce14da" providerId="LiveId" clId="{8939ED17-D507-4186-B4FC-2C466010D09C}" dt="2021-05-06T17:54:28.147" v="468"/>
          <ac:picMkLst>
            <pc:docMk/>
            <pc:sldMk cId="836173829" sldId="325"/>
            <ac:picMk id="4" creationId="{BF7876EC-F8AC-458B-AEEF-CDC9453802D6}"/>
          </ac:picMkLst>
        </pc:picChg>
      </pc:sldChg>
      <pc:sldChg chg="modSp mod">
        <pc:chgData name="Thandokwakhe Sibiya" userId="5b60e3bc6dce14da" providerId="LiveId" clId="{8939ED17-D507-4186-B4FC-2C466010D09C}" dt="2021-05-07T08:17:49.213" v="2347" actId="20577"/>
        <pc:sldMkLst>
          <pc:docMk/>
          <pc:sldMk cId="1351768847" sldId="326"/>
        </pc:sldMkLst>
        <pc:spChg chg="mod">
          <ac:chgData name="Thandokwakhe Sibiya" userId="5b60e3bc6dce14da" providerId="LiveId" clId="{8939ED17-D507-4186-B4FC-2C466010D09C}" dt="2021-05-07T08:17:49.213" v="2347" actId="20577"/>
          <ac:spMkLst>
            <pc:docMk/>
            <pc:sldMk cId="1351768847" sldId="326"/>
            <ac:spMk id="4" creationId="{B94D7373-CCD3-4690-8C9D-B485BB56E06B}"/>
          </ac:spMkLst>
        </pc:spChg>
        <pc:spChg chg="mod">
          <ac:chgData name="Thandokwakhe Sibiya" userId="5b60e3bc6dce14da" providerId="LiveId" clId="{8939ED17-D507-4186-B4FC-2C466010D09C}" dt="2021-05-06T17:48:12.024" v="398" actId="6549"/>
          <ac:spMkLst>
            <pc:docMk/>
            <pc:sldMk cId="1351768847" sldId="326"/>
            <ac:spMk id="6" creationId="{00000000-0000-0000-0000-000000000000}"/>
          </ac:spMkLst>
        </pc:spChg>
      </pc:sldChg>
      <pc:sldChg chg="addSp delSp modSp mod">
        <pc:chgData name="Thandokwakhe Sibiya" userId="5b60e3bc6dce14da" providerId="LiveId" clId="{8939ED17-D507-4186-B4FC-2C466010D09C}" dt="2021-05-07T08:37:53.132" v="2739" actId="27636"/>
        <pc:sldMkLst>
          <pc:docMk/>
          <pc:sldMk cId="2185022961" sldId="327"/>
        </pc:sldMkLst>
        <pc:spChg chg="add del mod">
          <ac:chgData name="Thandokwakhe Sibiya" userId="5b60e3bc6dce14da" providerId="LiveId" clId="{8939ED17-D507-4186-B4FC-2C466010D09C}" dt="2021-05-07T08:33:18.738" v="2704" actId="478"/>
          <ac:spMkLst>
            <pc:docMk/>
            <pc:sldMk cId="2185022961" sldId="327"/>
            <ac:spMk id="3" creationId="{5582ACED-2C82-4BB1-A5D1-B1C39E0C209A}"/>
          </ac:spMkLst>
        </pc:spChg>
        <pc:spChg chg="del">
          <ac:chgData name="Thandokwakhe Sibiya" userId="5b60e3bc6dce14da" providerId="LiveId" clId="{8939ED17-D507-4186-B4FC-2C466010D09C}" dt="2021-05-07T08:33:22.753" v="2705" actId="478"/>
          <ac:spMkLst>
            <pc:docMk/>
            <pc:sldMk cId="2185022961" sldId="327"/>
            <ac:spMk id="4" creationId="{188FA8FF-8F5C-4201-B721-50486EC8636A}"/>
          </ac:spMkLst>
        </pc:spChg>
        <pc:spChg chg="mod">
          <ac:chgData name="Thandokwakhe Sibiya" userId="5b60e3bc6dce14da" providerId="LiveId" clId="{8939ED17-D507-4186-B4FC-2C466010D09C}" dt="2021-05-07T08:37:53.132" v="2739" actId="27636"/>
          <ac:spMkLst>
            <pc:docMk/>
            <pc:sldMk cId="2185022961" sldId="327"/>
            <ac:spMk id="6" creationId="{58D6D269-4E1F-45E3-BCE4-D5C1B37E91B8}"/>
          </ac:spMkLst>
        </pc:spChg>
        <pc:picChg chg="del">
          <ac:chgData name="Thandokwakhe Sibiya" userId="5b60e3bc6dce14da" providerId="LiveId" clId="{8939ED17-D507-4186-B4FC-2C466010D09C}" dt="2021-05-07T08:33:14.003" v="2703" actId="478"/>
          <ac:picMkLst>
            <pc:docMk/>
            <pc:sldMk cId="2185022961" sldId="327"/>
            <ac:picMk id="5" creationId="{DD2D2C6A-2C92-40D5-B85F-1214A9FC1874}"/>
          </ac:picMkLst>
        </pc:picChg>
        <pc:picChg chg="add mod modCrop">
          <ac:chgData name="Thandokwakhe Sibiya" userId="5b60e3bc6dce14da" providerId="LiveId" clId="{8939ED17-D507-4186-B4FC-2C466010D09C}" dt="2021-05-07T08:37:21.627" v="2729" actId="14100"/>
          <ac:picMkLst>
            <pc:docMk/>
            <pc:sldMk cId="2185022961" sldId="327"/>
            <ac:picMk id="8" creationId="{D9B435C9-DE3B-43A4-AC7C-45843A95BFF1}"/>
          </ac:picMkLst>
        </pc:picChg>
      </pc:sldChg>
      <pc:sldChg chg="del">
        <pc:chgData name="Thandokwakhe Sibiya" userId="5b60e3bc6dce14da" providerId="LiveId" clId="{8939ED17-D507-4186-B4FC-2C466010D09C}" dt="2021-05-06T17:50:24.014" v="411" actId="47"/>
        <pc:sldMkLst>
          <pc:docMk/>
          <pc:sldMk cId="76215826" sldId="328"/>
        </pc:sldMkLst>
      </pc:sldChg>
      <pc:sldChg chg="del">
        <pc:chgData name="Thandokwakhe Sibiya" userId="5b60e3bc6dce14da" providerId="LiveId" clId="{8939ED17-D507-4186-B4FC-2C466010D09C}" dt="2021-05-06T17:50:03.720" v="406" actId="47"/>
        <pc:sldMkLst>
          <pc:docMk/>
          <pc:sldMk cId="3306152709" sldId="329"/>
        </pc:sldMkLst>
      </pc:sldChg>
      <pc:sldChg chg="modSp mod">
        <pc:chgData name="Thandokwakhe Sibiya" userId="5b60e3bc6dce14da" providerId="LiveId" clId="{8939ED17-D507-4186-B4FC-2C466010D09C}" dt="2021-05-06T17:52:21.072" v="467" actId="20577"/>
        <pc:sldMkLst>
          <pc:docMk/>
          <pc:sldMk cId="2142641207" sldId="330"/>
        </pc:sldMkLst>
        <pc:spChg chg="mod">
          <ac:chgData name="Thandokwakhe Sibiya" userId="5b60e3bc6dce14da" providerId="LiveId" clId="{8939ED17-D507-4186-B4FC-2C466010D09C}" dt="2021-05-06T17:52:21.072" v="467" actId="20577"/>
          <ac:spMkLst>
            <pc:docMk/>
            <pc:sldMk cId="2142641207" sldId="330"/>
            <ac:spMk id="11" creationId="{2560934E-A680-4B16-AF6F-C1B013A6CACB}"/>
          </ac:spMkLst>
        </pc:spChg>
      </pc:sldChg>
      <pc:sldChg chg="del">
        <pc:chgData name="Thandokwakhe Sibiya" userId="5b60e3bc6dce14da" providerId="LiveId" clId="{8939ED17-D507-4186-B4FC-2C466010D09C}" dt="2021-05-06T17:50:34.701" v="415" actId="47"/>
        <pc:sldMkLst>
          <pc:docMk/>
          <pc:sldMk cId="3647671863" sldId="333"/>
        </pc:sldMkLst>
      </pc:sldChg>
      <pc:sldChg chg="del">
        <pc:chgData name="Thandokwakhe Sibiya" userId="5b60e3bc6dce14da" providerId="LiveId" clId="{8939ED17-D507-4186-B4FC-2C466010D09C}" dt="2021-05-06T17:50:26.291" v="412" actId="47"/>
        <pc:sldMkLst>
          <pc:docMk/>
          <pc:sldMk cId="1542375814" sldId="335"/>
        </pc:sldMkLst>
      </pc:sldChg>
      <pc:sldChg chg="del">
        <pc:chgData name="Thandokwakhe Sibiya" userId="5b60e3bc6dce14da" providerId="LiveId" clId="{8939ED17-D507-4186-B4FC-2C466010D09C}" dt="2021-05-06T17:50:00.651" v="405" actId="47"/>
        <pc:sldMkLst>
          <pc:docMk/>
          <pc:sldMk cId="4011299117" sldId="337"/>
        </pc:sldMkLst>
      </pc:sldChg>
      <pc:sldChg chg="modSp">
        <pc:chgData name="Thandokwakhe Sibiya" userId="5b60e3bc6dce14da" providerId="LiveId" clId="{8939ED17-D507-4186-B4FC-2C466010D09C}" dt="2021-05-07T08:58:16.760" v="2823"/>
        <pc:sldMkLst>
          <pc:docMk/>
          <pc:sldMk cId="3799375094" sldId="338"/>
        </pc:sldMkLst>
        <pc:graphicFrameChg chg="mod">
          <ac:chgData name="Thandokwakhe Sibiya" userId="5b60e3bc6dce14da" providerId="LiveId" clId="{8939ED17-D507-4186-B4FC-2C466010D09C}" dt="2021-05-07T08:58:16.760" v="2823"/>
          <ac:graphicFrameMkLst>
            <pc:docMk/>
            <pc:sldMk cId="3799375094" sldId="338"/>
            <ac:graphicFrameMk id="2" creationId="{4FA0236B-49A5-4236-A558-BBE9CE6F8D05}"/>
          </ac:graphicFrameMkLst>
        </pc:graphicFrameChg>
      </pc:sldChg>
      <pc:sldChg chg="del">
        <pc:chgData name="Thandokwakhe Sibiya" userId="5b60e3bc6dce14da" providerId="LiveId" clId="{8939ED17-D507-4186-B4FC-2C466010D09C}" dt="2021-05-06T17:50:10.788" v="407" actId="47"/>
        <pc:sldMkLst>
          <pc:docMk/>
          <pc:sldMk cId="4158708852" sldId="339"/>
        </pc:sldMkLst>
      </pc:sldChg>
      <pc:sldChg chg="delSp modSp mod">
        <pc:chgData name="Thandokwakhe Sibiya" userId="5b60e3bc6dce14da" providerId="LiveId" clId="{8939ED17-D507-4186-B4FC-2C466010D09C}" dt="2021-05-07T09:12:48.403" v="3086" actId="403"/>
        <pc:sldMkLst>
          <pc:docMk/>
          <pc:sldMk cId="3965089323" sldId="340"/>
        </pc:sldMkLst>
        <pc:spChg chg="del mod">
          <ac:chgData name="Thandokwakhe Sibiya" userId="5b60e3bc6dce14da" providerId="LiveId" clId="{8939ED17-D507-4186-B4FC-2C466010D09C}" dt="2021-05-06T17:51:21.486" v="420" actId="478"/>
          <ac:spMkLst>
            <pc:docMk/>
            <pc:sldMk cId="3965089323" sldId="340"/>
            <ac:spMk id="3" creationId="{958F616E-5E68-4DA3-9319-9BF3BEF6AF53}"/>
          </ac:spMkLst>
        </pc:spChg>
        <pc:spChg chg="mod">
          <ac:chgData name="Thandokwakhe Sibiya" userId="5b60e3bc6dce14da" providerId="LiveId" clId="{8939ED17-D507-4186-B4FC-2C466010D09C}" dt="2021-05-07T09:12:48.403" v="3086" actId="403"/>
          <ac:spMkLst>
            <pc:docMk/>
            <pc:sldMk cId="3965089323" sldId="340"/>
            <ac:spMk id="4" creationId="{0BEC53AC-AB00-44E6-B633-E1585C1CB151}"/>
          </ac:spMkLst>
        </pc:spChg>
      </pc:sldChg>
      <pc:sldChg chg="addSp delSp modSp mod">
        <pc:chgData name="Thandokwakhe Sibiya" userId="5b60e3bc6dce14da" providerId="LiveId" clId="{8939ED17-D507-4186-B4FC-2C466010D09C}" dt="2021-05-07T09:22:55.832" v="3258" actId="6549"/>
        <pc:sldMkLst>
          <pc:docMk/>
          <pc:sldMk cId="1700275844" sldId="341"/>
        </pc:sldMkLst>
        <pc:spChg chg="del mod">
          <ac:chgData name="Thandokwakhe Sibiya" userId="5b60e3bc6dce14da" providerId="LiveId" clId="{8939ED17-D507-4186-B4FC-2C466010D09C}" dt="2021-05-07T08:29:34.397" v="2689" actId="478"/>
          <ac:spMkLst>
            <pc:docMk/>
            <pc:sldMk cId="1700275844" sldId="341"/>
            <ac:spMk id="3" creationId="{DED758F6-E174-40F2-A85B-84C913BC9D24}"/>
          </ac:spMkLst>
        </pc:spChg>
        <pc:spChg chg="add mod">
          <ac:chgData name="Thandokwakhe Sibiya" userId="5b60e3bc6dce14da" providerId="LiveId" clId="{8939ED17-D507-4186-B4FC-2C466010D09C}" dt="2021-05-07T09:22:55.832" v="3258" actId="6549"/>
          <ac:spMkLst>
            <pc:docMk/>
            <pc:sldMk cId="1700275844" sldId="341"/>
            <ac:spMk id="4" creationId="{4AEFA869-89EB-44DC-93FC-4201CF7FE13D}"/>
          </ac:spMkLst>
        </pc:spChg>
      </pc:sldChg>
      <pc:sldChg chg="del">
        <pc:chgData name="Thandokwakhe Sibiya" userId="5b60e3bc6dce14da" providerId="LiveId" clId="{8939ED17-D507-4186-B4FC-2C466010D09C}" dt="2021-05-06T17:48:29.277" v="400" actId="47"/>
        <pc:sldMkLst>
          <pc:docMk/>
          <pc:sldMk cId="4191233377" sldId="342"/>
        </pc:sldMkLst>
      </pc:sldChg>
      <pc:sldChg chg="del">
        <pc:chgData name="Thandokwakhe Sibiya" userId="5b60e3bc6dce14da" providerId="LiveId" clId="{8939ED17-D507-4186-B4FC-2C466010D09C}" dt="2021-05-06T17:48:32.657" v="401" actId="47"/>
        <pc:sldMkLst>
          <pc:docMk/>
          <pc:sldMk cId="2394998258" sldId="343"/>
        </pc:sldMkLst>
      </pc:sldChg>
      <pc:sldChg chg="del">
        <pc:chgData name="Thandokwakhe Sibiya" userId="5b60e3bc6dce14da" providerId="LiveId" clId="{8939ED17-D507-4186-B4FC-2C466010D09C}" dt="2021-05-06T17:48:28.411" v="399" actId="47"/>
        <pc:sldMkLst>
          <pc:docMk/>
          <pc:sldMk cId="2019688334" sldId="344"/>
        </pc:sldMkLst>
      </pc:sldChg>
      <pc:sldChg chg="addSp delSp modSp mod">
        <pc:chgData name="Thandokwakhe Sibiya" userId="5b60e3bc6dce14da" providerId="LiveId" clId="{8939ED17-D507-4186-B4FC-2C466010D09C}" dt="2021-05-07T08:31:55.551" v="2702" actId="1076"/>
        <pc:sldMkLst>
          <pc:docMk/>
          <pc:sldMk cId="2087380878" sldId="345"/>
        </pc:sldMkLst>
        <pc:spChg chg="del mod">
          <ac:chgData name="Thandokwakhe Sibiya" userId="5b60e3bc6dce14da" providerId="LiveId" clId="{8939ED17-D507-4186-B4FC-2C466010D09C}" dt="2021-05-07T08:28:18.761" v="2623" actId="478"/>
          <ac:spMkLst>
            <pc:docMk/>
            <pc:sldMk cId="2087380878" sldId="345"/>
            <ac:spMk id="3" creationId="{DED758F6-E174-40F2-A85B-84C913BC9D24}"/>
          </ac:spMkLst>
        </pc:spChg>
        <pc:spChg chg="add mod">
          <ac:chgData name="Thandokwakhe Sibiya" userId="5b60e3bc6dce14da" providerId="LiveId" clId="{8939ED17-D507-4186-B4FC-2C466010D09C}" dt="2021-05-07T08:31:55.551" v="2702" actId="1076"/>
          <ac:spMkLst>
            <pc:docMk/>
            <pc:sldMk cId="2087380878" sldId="345"/>
            <ac:spMk id="5" creationId="{868AD5AE-E5BD-4F26-AF8F-91D157BE709C}"/>
          </ac:spMkLst>
        </pc:spChg>
      </pc:sldChg>
      <pc:sldChg chg="modSp add mod">
        <pc:chgData name="Thandokwakhe Sibiya" userId="5b60e3bc6dce14da" providerId="LiveId" clId="{8939ED17-D507-4186-B4FC-2C466010D09C}" dt="2021-05-07T09:12:34.099" v="3082" actId="403"/>
        <pc:sldMkLst>
          <pc:docMk/>
          <pc:sldMk cId="2947718819" sldId="346"/>
        </pc:sldMkLst>
        <pc:spChg chg="mod">
          <ac:chgData name="Thandokwakhe Sibiya" userId="5b60e3bc6dce14da" providerId="LiveId" clId="{8939ED17-D507-4186-B4FC-2C466010D09C}" dt="2021-05-07T09:12:34.099" v="3082" actId="403"/>
          <ac:spMkLst>
            <pc:docMk/>
            <pc:sldMk cId="2947718819" sldId="346"/>
            <ac:spMk id="4" creationId="{0BEC53AC-AB00-44E6-B633-E1585C1CB151}"/>
          </ac:spMkLst>
        </pc:spChg>
      </pc:sldChg>
      <pc:sldChg chg="del">
        <pc:chgData name="Thandokwakhe Sibiya" userId="5b60e3bc6dce14da" providerId="LiveId" clId="{8939ED17-D507-4186-B4FC-2C466010D09C}" dt="2021-05-06T17:48:33.785" v="402" actId="47"/>
        <pc:sldMkLst>
          <pc:docMk/>
          <pc:sldMk cId="3579823470" sldId="346"/>
        </pc:sldMkLst>
      </pc:sldChg>
      <pc:sldChg chg="del">
        <pc:chgData name="Thandokwakhe Sibiya" userId="5b60e3bc6dce14da" providerId="LiveId" clId="{8939ED17-D507-4186-B4FC-2C466010D09C}" dt="2021-05-06T17:43:47.101" v="1" actId="47"/>
        <pc:sldMkLst>
          <pc:docMk/>
          <pc:sldMk cId="396733991" sldId="347"/>
        </pc:sldMkLst>
      </pc:sldChg>
      <pc:sldChg chg="delSp modSp new mod">
        <pc:chgData name="Thandokwakhe Sibiya" userId="5b60e3bc6dce14da" providerId="LiveId" clId="{8939ED17-D507-4186-B4FC-2C466010D09C}" dt="2021-05-07T09:12:10.064" v="3069" actId="20577"/>
        <pc:sldMkLst>
          <pc:docMk/>
          <pc:sldMk cId="1176289944" sldId="347"/>
        </pc:sldMkLst>
        <pc:spChg chg="del mod">
          <ac:chgData name="Thandokwakhe Sibiya" userId="5b60e3bc6dce14da" providerId="LiveId" clId="{8939ED17-D507-4186-B4FC-2C466010D09C}" dt="2021-05-06T17:55:42.049" v="473" actId="478"/>
          <ac:spMkLst>
            <pc:docMk/>
            <pc:sldMk cId="1176289944" sldId="347"/>
            <ac:spMk id="2" creationId="{50672EF4-07C3-4232-AFED-748660E445A8}"/>
          </ac:spMkLst>
        </pc:spChg>
        <pc:spChg chg="mod">
          <ac:chgData name="Thandokwakhe Sibiya" userId="5b60e3bc6dce14da" providerId="LiveId" clId="{8939ED17-D507-4186-B4FC-2C466010D09C}" dt="2021-05-07T09:12:10.064" v="3069" actId="20577"/>
          <ac:spMkLst>
            <pc:docMk/>
            <pc:sldMk cId="1176289944" sldId="347"/>
            <ac:spMk id="3" creationId="{6D530D58-40AE-4ABF-8707-3186229EC931}"/>
          </ac:spMkLst>
        </pc:spChg>
      </pc:sldChg>
      <pc:sldChg chg="delSp modSp new mod">
        <pc:chgData name="Thandokwakhe Sibiya" userId="5b60e3bc6dce14da" providerId="LiveId" clId="{8939ED17-D507-4186-B4FC-2C466010D09C}" dt="2021-05-07T09:14:09.458" v="3146" actId="207"/>
        <pc:sldMkLst>
          <pc:docMk/>
          <pc:sldMk cId="549646868" sldId="348"/>
        </pc:sldMkLst>
        <pc:spChg chg="del">
          <ac:chgData name="Thandokwakhe Sibiya" userId="5b60e3bc6dce14da" providerId="LiveId" clId="{8939ED17-D507-4186-B4FC-2C466010D09C}" dt="2021-05-06T17:55:55.492" v="476" actId="478"/>
          <ac:spMkLst>
            <pc:docMk/>
            <pc:sldMk cId="549646868" sldId="348"/>
            <ac:spMk id="2" creationId="{7871560B-CA54-4D4F-ABC4-5BA5659EFA52}"/>
          </ac:spMkLst>
        </pc:spChg>
        <pc:spChg chg="mod">
          <ac:chgData name="Thandokwakhe Sibiya" userId="5b60e3bc6dce14da" providerId="LiveId" clId="{8939ED17-D507-4186-B4FC-2C466010D09C}" dt="2021-05-07T09:14:09.458" v="3146" actId="207"/>
          <ac:spMkLst>
            <pc:docMk/>
            <pc:sldMk cId="549646868" sldId="348"/>
            <ac:spMk id="3" creationId="{3C928950-92EE-486E-9907-081912589BC0}"/>
          </ac:spMkLst>
        </pc:spChg>
      </pc:sldChg>
      <pc:sldChg chg="addSp modSp new del mod ord">
        <pc:chgData name="Thandokwakhe Sibiya" userId="5b60e3bc6dce14da" providerId="LiveId" clId="{8939ED17-D507-4186-B4FC-2C466010D09C}" dt="2021-05-06T18:43:06.675" v="1865" actId="47"/>
        <pc:sldMkLst>
          <pc:docMk/>
          <pc:sldMk cId="547125247" sldId="349"/>
        </pc:sldMkLst>
        <pc:picChg chg="add mod modCrop">
          <ac:chgData name="Thandokwakhe Sibiya" userId="5b60e3bc6dce14da" providerId="LiveId" clId="{8939ED17-D507-4186-B4FC-2C466010D09C}" dt="2021-05-06T18:38:31.273" v="1817" actId="14100"/>
          <ac:picMkLst>
            <pc:docMk/>
            <pc:sldMk cId="547125247" sldId="349"/>
            <ac:picMk id="3" creationId="{6F0C6358-FA85-46A4-B684-23C01CDF426E}"/>
          </ac:picMkLst>
        </pc:picChg>
      </pc:sldChg>
      <pc:sldChg chg="modSp add del mod ord">
        <pc:chgData name="Thandokwakhe Sibiya" userId="5b60e3bc6dce14da" providerId="LiveId" clId="{8939ED17-D507-4186-B4FC-2C466010D09C}" dt="2021-05-07T09:21:54.103" v="3254" actId="47"/>
        <pc:sldMkLst>
          <pc:docMk/>
          <pc:sldMk cId="3338164269" sldId="349"/>
        </pc:sldMkLst>
        <pc:spChg chg="mod">
          <ac:chgData name="Thandokwakhe Sibiya" userId="5b60e3bc6dce14da" providerId="LiveId" clId="{8939ED17-D507-4186-B4FC-2C466010D09C}" dt="2021-05-07T09:15:29.811" v="3193" actId="6549"/>
          <ac:spMkLst>
            <pc:docMk/>
            <pc:sldMk cId="3338164269" sldId="349"/>
            <ac:spMk id="4" creationId="{0BEC53AC-AB00-44E6-B633-E1585C1CB151}"/>
          </ac:spMkLst>
        </pc:spChg>
      </pc:sldChg>
      <pc:sldChg chg="addSp delSp modSp new del mod">
        <pc:chgData name="Thandokwakhe Sibiya" userId="5b60e3bc6dce14da" providerId="LiveId" clId="{8939ED17-D507-4186-B4FC-2C466010D09C}" dt="2021-05-06T18:43:09.383" v="1866" actId="47"/>
        <pc:sldMkLst>
          <pc:docMk/>
          <pc:sldMk cId="2247278311" sldId="350"/>
        </pc:sldMkLst>
        <pc:spChg chg="add del">
          <ac:chgData name="Thandokwakhe Sibiya" userId="5b60e3bc6dce14da" providerId="LiveId" clId="{8939ED17-D507-4186-B4FC-2C466010D09C}" dt="2021-05-06T18:42:32.160" v="1860" actId="478"/>
          <ac:spMkLst>
            <pc:docMk/>
            <pc:sldMk cId="2247278311" sldId="350"/>
            <ac:spMk id="2" creationId="{3FA113D6-FFE1-44C9-AA10-F5B2266FD824}"/>
          </ac:spMkLst>
        </pc:spChg>
        <pc:picChg chg="add del mod modCrop">
          <ac:chgData name="Thandokwakhe Sibiya" userId="5b60e3bc6dce14da" providerId="LiveId" clId="{8939ED17-D507-4186-B4FC-2C466010D09C}" dt="2021-05-06T18:40:38.871" v="1844" actId="22"/>
          <ac:picMkLst>
            <pc:docMk/>
            <pc:sldMk cId="2247278311" sldId="350"/>
            <ac:picMk id="4" creationId="{DD6CDBAC-39D8-4EAB-B0E9-629B386F211B}"/>
          </ac:picMkLst>
        </pc:picChg>
        <pc:picChg chg="add del">
          <ac:chgData name="Thandokwakhe Sibiya" userId="5b60e3bc6dce14da" providerId="LiveId" clId="{8939ED17-D507-4186-B4FC-2C466010D09C}" dt="2021-05-06T18:41:13.314" v="1846" actId="22"/>
          <ac:picMkLst>
            <pc:docMk/>
            <pc:sldMk cId="2247278311" sldId="350"/>
            <ac:picMk id="6" creationId="{4040BF26-6908-4CDC-A7F3-657D3323A1F7}"/>
          </ac:picMkLst>
        </pc:picChg>
        <pc:picChg chg="add del mod modCrop">
          <ac:chgData name="Thandokwakhe Sibiya" userId="5b60e3bc6dce14da" providerId="LiveId" clId="{8939ED17-D507-4186-B4FC-2C466010D09C}" dt="2021-05-06T18:42:08.004" v="1854" actId="478"/>
          <ac:picMkLst>
            <pc:docMk/>
            <pc:sldMk cId="2247278311" sldId="350"/>
            <ac:picMk id="8" creationId="{126C0333-8051-4079-A4C1-5739128930AE}"/>
          </ac:picMkLst>
        </pc:picChg>
        <pc:picChg chg="add mod modCrop">
          <ac:chgData name="Thandokwakhe Sibiya" userId="5b60e3bc6dce14da" providerId="LiveId" clId="{8939ED17-D507-4186-B4FC-2C466010D09C}" dt="2021-05-06T18:42:44.201" v="1864" actId="14100"/>
          <ac:picMkLst>
            <pc:docMk/>
            <pc:sldMk cId="2247278311" sldId="350"/>
            <ac:picMk id="10" creationId="{D08E6ACE-A1C9-4353-AADD-DCB2906FF0DF}"/>
          </ac:picMkLst>
        </pc:picChg>
      </pc:sldChg>
      <pc:sldChg chg="addSp modSp new mod ord">
        <pc:chgData name="Thandokwakhe Sibiya" userId="5b60e3bc6dce14da" providerId="LiveId" clId="{8939ED17-D507-4186-B4FC-2C466010D09C}" dt="2021-05-07T09:26:57.105" v="3262"/>
        <pc:sldMkLst>
          <pc:docMk/>
          <pc:sldMk cId="2652544835" sldId="350"/>
        </pc:sldMkLst>
        <pc:picChg chg="add mod modCrop">
          <ac:chgData name="Thandokwakhe Sibiya" userId="5b60e3bc6dce14da" providerId="LiveId" clId="{8939ED17-D507-4186-B4FC-2C466010D09C}" dt="2021-05-07T09:17:36.723" v="3208" actId="14100"/>
          <ac:picMkLst>
            <pc:docMk/>
            <pc:sldMk cId="2652544835" sldId="350"/>
            <ac:picMk id="3" creationId="{736D9FA3-24E6-4248-902E-829382911713}"/>
          </ac:picMkLst>
        </pc:picChg>
      </pc:sldChg>
      <pc:sldChg chg="addSp modSp new mod ord">
        <pc:chgData name="Thandokwakhe Sibiya" userId="5b60e3bc6dce14da" providerId="LiveId" clId="{8939ED17-D507-4186-B4FC-2C466010D09C}" dt="2021-05-07T09:26:57.105" v="3262"/>
        <pc:sldMkLst>
          <pc:docMk/>
          <pc:sldMk cId="4020190677" sldId="351"/>
        </pc:sldMkLst>
        <pc:picChg chg="add mod modCrop">
          <ac:chgData name="Thandokwakhe Sibiya" userId="5b60e3bc6dce14da" providerId="LiveId" clId="{8939ED17-D507-4186-B4FC-2C466010D09C}" dt="2021-05-07T09:18:45.077" v="3221" actId="14100"/>
          <ac:picMkLst>
            <pc:docMk/>
            <pc:sldMk cId="4020190677" sldId="351"/>
            <ac:picMk id="3" creationId="{7EDE3D3C-2F6C-486A-988D-E4E4E52157BB}"/>
          </ac:picMkLst>
        </pc:picChg>
      </pc:sldChg>
      <pc:sldChg chg="addSp modSp new mod ord">
        <pc:chgData name="Thandokwakhe Sibiya" userId="5b60e3bc6dce14da" providerId="LiveId" clId="{8939ED17-D507-4186-B4FC-2C466010D09C}" dt="2021-05-07T09:26:57.105" v="3262"/>
        <pc:sldMkLst>
          <pc:docMk/>
          <pc:sldMk cId="2156289873" sldId="352"/>
        </pc:sldMkLst>
        <pc:picChg chg="add mod modCrop">
          <ac:chgData name="Thandokwakhe Sibiya" userId="5b60e3bc6dce14da" providerId="LiveId" clId="{8939ED17-D507-4186-B4FC-2C466010D09C}" dt="2021-05-07T09:19:39.872" v="3230" actId="14100"/>
          <ac:picMkLst>
            <pc:docMk/>
            <pc:sldMk cId="2156289873" sldId="352"/>
            <ac:picMk id="3" creationId="{29B4EED9-3172-4107-B398-C9E95C2F6623}"/>
          </ac:picMkLst>
        </pc:picChg>
      </pc:sldChg>
      <pc:sldChg chg="addSp modSp new mod ord">
        <pc:chgData name="Thandokwakhe Sibiya" userId="5b60e3bc6dce14da" providerId="LiveId" clId="{8939ED17-D507-4186-B4FC-2C466010D09C}" dt="2021-05-07T09:26:57.105" v="3262"/>
        <pc:sldMkLst>
          <pc:docMk/>
          <pc:sldMk cId="3138636253" sldId="353"/>
        </pc:sldMkLst>
        <pc:picChg chg="add mod modCrop">
          <ac:chgData name="Thandokwakhe Sibiya" userId="5b60e3bc6dce14da" providerId="LiveId" clId="{8939ED17-D507-4186-B4FC-2C466010D09C}" dt="2021-05-07T09:20:42.165" v="3242" actId="14100"/>
          <ac:picMkLst>
            <pc:docMk/>
            <pc:sldMk cId="3138636253" sldId="353"/>
            <ac:picMk id="3" creationId="{C2945CE2-9242-4DDE-9A5B-D6B7EB7D4E4B}"/>
          </ac:picMkLst>
        </pc:picChg>
      </pc:sldChg>
      <pc:sldChg chg="addSp modSp new mod ord">
        <pc:chgData name="Thandokwakhe Sibiya" userId="5b60e3bc6dce14da" providerId="LiveId" clId="{8939ED17-D507-4186-B4FC-2C466010D09C}" dt="2021-05-07T09:26:57.105" v="3262"/>
        <pc:sldMkLst>
          <pc:docMk/>
          <pc:sldMk cId="1997752288" sldId="354"/>
        </pc:sldMkLst>
        <pc:picChg chg="add mod modCrop">
          <ac:chgData name="Thandokwakhe Sibiya" userId="5b60e3bc6dce14da" providerId="LiveId" clId="{8939ED17-D507-4186-B4FC-2C466010D09C}" dt="2021-05-07T09:21:42.109" v="3251" actId="14100"/>
          <ac:picMkLst>
            <pc:docMk/>
            <pc:sldMk cId="1997752288" sldId="354"/>
            <ac:picMk id="3" creationId="{63906E02-6A5C-4F80-A1DF-CC4039F775F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3A8778-B8D5-4BE0-9FC1-FB6BABCA6362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D7E6028A-7508-4125-AB30-DC5DE286EB23}">
      <dgm:prSet phldrT="[Text]" custT="1"/>
      <dgm:spPr/>
      <dgm:t>
        <a:bodyPr/>
        <a:lstStyle/>
        <a:p>
          <a:pPr algn="ctr"/>
          <a:endParaRPr lang="en-ZA" sz="1400" b="1" dirty="0"/>
        </a:p>
        <a:p>
          <a:pPr algn="ctr"/>
          <a:endParaRPr lang="en-ZA" sz="1400" b="1" dirty="0"/>
        </a:p>
        <a:p>
          <a:pPr algn="ctr"/>
          <a:endParaRPr lang="en-ZA" sz="1400" b="1" dirty="0"/>
        </a:p>
        <a:p>
          <a:pPr algn="l"/>
          <a:endParaRPr lang="en-ZA" sz="1100" b="1" dirty="0"/>
        </a:p>
        <a:p>
          <a:pPr algn="l"/>
          <a:r>
            <a:rPr lang="en-ZA" sz="1100" b="1" dirty="0"/>
            <a:t>CEO: Dr SW Madlala</a:t>
          </a:r>
        </a:p>
      </dgm:t>
    </dgm:pt>
    <dgm:pt modelId="{D551F4BB-62EE-4563-BEDE-099762A52A4F}" type="parTrans" cxnId="{D0079AC9-6574-430F-9FDF-7F2B3A596E7F}">
      <dgm:prSet/>
      <dgm:spPr/>
      <dgm:t>
        <a:bodyPr/>
        <a:lstStyle/>
        <a:p>
          <a:endParaRPr lang="en-ZA"/>
        </a:p>
      </dgm:t>
    </dgm:pt>
    <dgm:pt modelId="{F11C276E-92A3-44D8-9300-F50583FD5CDC}" type="sibTrans" cxnId="{D0079AC9-6574-430F-9FDF-7F2B3A596E7F}">
      <dgm:prSet/>
      <dgm:spPr/>
      <dgm:t>
        <a:bodyPr/>
        <a:lstStyle/>
        <a:p>
          <a:endParaRPr lang="en-ZA"/>
        </a:p>
      </dgm:t>
    </dgm:pt>
    <dgm:pt modelId="{69857151-A148-4723-BFBE-946C966E6EAB}">
      <dgm:prSet phldrT="[Text]" custT="1"/>
      <dgm:spPr/>
      <dgm:t>
        <a:bodyPr/>
        <a:lstStyle/>
        <a:p>
          <a:r>
            <a:rPr lang="en-ZA" sz="1400" b="1" i="1" dirty="0"/>
            <a:t>Mduduzi Dube</a:t>
          </a:r>
        </a:p>
      </dgm:t>
    </dgm:pt>
    <dgm:pt modelId="{CC976F54-003A-4C9A-9AC4-542C20B34D99}" type="parTrans" cxnId="{1D149B49-D060-4F3F-90ED-760B1F0DC64C}">
      <dgm:prSet/>
      <dgm:spPr/>
      <dgm:t>
        <a:bodyPr/>
        <a:lstStyle/>
        <a:p>
          <a:endParaRPr lang="en-ZA"/>
        </a:p>
      </dgm:t>
    </dgm:pt>
    <dgm:pt modelId="{DA27E3FB-DC14-4A8B-B450-AA8C9EDF8AE4}" type="sibTrans" cxnId="{1D149B49-D060-4F3F-90ED-760B1F0DC64C}">
      <dgm:prSet/>
      <dgm:spPr/>
      <dgm:t>
        <a:bodyPr/>
        <a:lstStyle/>
        <a:p>
          <a:endParaRPr lang="en-ZA"/>
        </a:p>
      </dgm:t>
    </dgm:pt>
    <dgm:pt modelId="{F20E9E48-4A7A-4F6A-86B4-94F00B5F7197}">
      <dgm:prSet phldrT="[Text]" custT="1"/>
      <dgm:spPr/>
      <dgm:t>
        <a:bodyPr/>
        <a:lstStyle/>
        <a:p>
          <a:r>
            <a:rPr lang="en-ZA" sz="1400" b="1" i="1" dirty="0"/>
            <a:t>Andile  Buthelezi</a:t>
          </a:r>
        </a:p>
      </dgm:t>
    </dgm:pt>
    <dgm:pt modelId="{81893A0D-C3B1-4DCF-98FA-6280D86E3EBC}" type="parTrans" cxnId="{F2748952-2892-49E7-8707-2FEA3AD14EE1}">
      <dgm:prSet/>
      <dgm:spPr/>
      <dgm:t>
        <a:bodyPr/>
        <a:lstStyle/>
        <a:p>
          <a:endParaRPr lang="en-ZA"/>
        </a:p>
      </dgm:t>
    </dgm:pt>
    <dgm:pt modelId="{BF8DFCF3-F153-47F6-BEA5-1198517227D7}" type="sibTrans" cxnId="{F2748952-2892-49E7-8707-2FEA3AD14EE1}">
      <dgm:prSet/>
      <dgm:spPr/>
      <dgm:t>
        <a:bodyPr/>
        <a:lstStyle/>
        <a:p>
          <a:endParaRPr lang="en-ZA"/>
        </a:p>
      </dgm:t>
    </dgm:pt>
    <dgm:pt modelId="{B4BA996D-A0DA-4790-922A-9D4B15816FF6}">
      <dgm:prSet phldrT="[Text]" custT="1"/>
      <dgm:spPr/>
      <dgm:t>
        <a:bodyPr/>
        <a:lstStyle/>
        <a:p>
          <a:r>
            <a:rPr lang="en-ZA" sz="1400" b="1" i="1" dirty="0"/>
            <a:t>Sfiso Mnguni</a:t>
          </a:r>
        </a:p>
      </dgm:t>
    </dgm:pt>
    <dgm:pt modelId="{DFFC6616-D78E-405F-93D4-3804352C104C}" type="parTrans" cxnId="{6B9867A7-FA7C-43C8-BC24-89A98AE99823}">
      <dgm:prSet/>
      <dgm:spPr/>
      <dgm:t>
        <a:bodyPr/>
        <a:lstStyle/>
        <a:p>
          <a:endParaRPr lang="en-ZA"/>
        </a:p>
      </dgm:t>
    </dgm:pt>
    <dgm:pt modelId="{4C7E9D63-EE7C-483A-80ED-BE81A335B4EC}" type="sibTrans" cxnId="{6B9867A7-FA7C-43C8-BC24-89A98AE99823}">
      <dgm:prSet/>
      <dgm:spPr/>
      <dgm:t>
        <a:bodyPr/>
        <a:lstStyle/>
        <a:p>
          <a:endParaRPr lang="en-ZA"/>
        </a:p>
      </dgm:t>
    </dgm:pt>
    <dgm:pt modelId="{4E309E6C-8D73-46A7-91D6-D0823066BC67}">
      <dgm:prSet custT="1"/>
      <dgm:spPr/>
      <dgm:t>
        <a:bodyPr/>
        <a:lstStyle/>
        <a:p>
          <a:r>
            <a:rPr lang="en-ZA" sz="1100" b="1" i="1" dirty="0"/>
            <a:t>Thandokwakhe Sibiya</a:t>
          </a:r>
        </a:p>
      </dgm:t>
    </dgm:pt>
    <dgm:pt modelId="{6D24181F-9B5D-4EF6-9930-CBC5751DC0B2}" type="parTrans" cxnId="{BB276D7A-824B-4914-8340-3C5E2C174B7C}">
      <dgm:prSet/>
      <dgm:spPr/>
      <dgm:t>
        <a:bodyPr/>
        <a:lstStyle/>
        <a:p>
          <a:endParaRPr lang="en-ZA"/>
        </a:p>
      </dgm:t>
    </dgm:pt>
    <dgm:pt modelId="{7C2AD4C0-CABA-40E2-9BBF-9EA41EBF7BAF}" type="sibTrans" cxnId="{BB276D7A-824B-4914-8340-3C5E2C174B7C}">
      <dgm:prSet/>
      <dgm:spPr/>
      <dgm:t>
        <a:bodyPr/>
        <a:lstStyle/>
        <a:p>
          <a:endParaRPr lang="en-ZA"/>
        </a:p>
      </dgm:t>
    </dgm:pt>
    <dgm:pt modelId="{7F1E8AC3-50B2-4878-8D0D-6A56426EA367}">
      <dgm:prSet custT="1"/>
      <dgm:spPr/>
      <dgm:t>
        <a:bodyPr/>
        <a:lstStyle/>
        <a:p>
          <a:r>
            <a:rPr lang="en-ZA" sz="1200" b="1" dirty="0"/>
            <a:t>Anwhar Madhanpall</a:t>
          </a:r>
        </a:p>
      </dgm:t>
    </dgm:pt>
    <dgm:pt modelId="{A5EFA942-D6E2-4FDB-975E-06D89926D84D}" type="parTrans" cxnId="{B7813557-DF93-404F-AD08-4368552E71E2}">
      <dgm:prSet/>
      <dgm:spPr/>
      <dgm:t>
        <a:bodyPr/>
        <a:lstStyle/>
        <a:p>
          <a:endParaRPr lang="en-ZA"/>
        </a:p>
      </dgm:t>
    </dgm:pt>
    <dgm:pt modelId="{F011C027-76B1-4634-AFB6-49A41F424205}" type="sibTrans" cxnId="{B7813557-DF93-404F-AD08-4368552E71E2}">
      <dgm:prSet/>
      <dgm:spPr/>
      <dgm:t>
        <a:bodyPr/>
        <a:lstStyle/>
        <a:p>
          <a:endParaRPr lang="en-ZA"/>
        </a:p>
      </dgm:t>
    </dgm:pt>
    <dgm:pt modelId="{89936510-4A7C-4624-875A-23B2B1B4AFB0}">
      <dgm:prSet custT="1"/>
      <dgm:spPr/>
      <dgm:t>
        <a:bodyPr/>
        <a:lstStyle/>
        <a:p>
          <a:r>
            <a:rPr lang="en-ZA" sz="1400" b="1" dirty="0"/>
            <a:t>Dr Marilyn Govender</a:t>
          </a:r>
        </a:p>
      </dgm:t>
    </dgm:pt>
    <dgm:pt modelId="{6B4DD9E1-E3B5-4A84-BDA0-65DDFABECF29}" type="parTrans" cxnId="{89C2AB9A-80B1-4E31-91AC-5EC415C1C2ED}">
      <dgm:prSet/>
      <dgm:spPr/>
      <dgm:t>
        <a:bodyPr/>
        <a:lstStyle/>
        <a:p>
          <a:endParaRPr lang="en-ZA"/>
        </a:p>
      </dgm:t>
    </dgm:pt>
    <dgm:pt modelId="{B8816BE8-41C5-495A-813C-E7B2A3D1805A}" type="sibTrans" cxnId="{89C2AB9A-80B1-4E31-91AC-5EC415C1C2ED}">
      <dgm:prSet/>
      <dgm:spPr/>
      <dgm:t>
        <a:bodyPr/>
        <a:lstStyle/>
        <a:p>
          <a:endParaRPr lang="en-ZA"/>
        </a:p>
      </dgm:t>
    </dgm:pt>
    <dgm:pt modelId="{01D6E21B-6B56-4676-902F-A95F968B435D}" type="pres">
      <dgm:prSet presAssocID="{2E3A8778-B8D5-4BE0-9FC1-FB6BABCA636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D7576C3-CDBD-4D64-9461-A98FF384FE2D}" type="pres">
      <dgm:prSet presAssocID="{D7E6028A-7508-4125-AB30-DC5DE286EB23}" presName="hierRoot1" presStyleCnt="0">
        <dgm:presLayoutVars>
          <dgm:hierBranch val="init"/>
        </dgm:presLayoutVars>
      </dgm:prSet>
      <dgm:spPr/>
    </dgm:pt>
    <dgm:pt modelId="{2DDA38DA-639A-4FC8-B67A-729883E42D4F}" type="pres">
      <dgm:prSet presAssocID="{D7E6028A-7508-4125-AB30-DC5DE286EB23}" presName="rootComposite1" presStyleCnt="0"/>
      <dgm:spPr/>
    </dgm:pt>
    <dgm:pt modelId="{49F4F3B7-2D2C-408E-9BC7-172CBED5B662}" type="pres">
      <dgm:prSet presAssocID="{D7E6028A-7508-4125-AB30-DC5DE286EB23}" presName="rootText1" presStyleLbl="node0" presStyleIdx="0" presStyleCnt="1" custScaleX="151743" custScaleY="194586" custLinFactNeighborY="-127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95D3E5-8369-4A90-A764-6DC48152FEA3}" type="pres">
      <dgm:prSet presAssocID="{D7E6028A-7508-4125-AB30-DC5DE286EB23}" presName="rootPict1" presStyleLbl="alignImgPlace1" presStyleIdx="0" presStyleCnt="7" custScaleX="193298" custScaleY="197345" custLinFactX="1" custLinFactNeighborX="100000" custLinFactNeighborY="-39625"/>
      <dgm:spPr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</dgm:spPr>
    </dgm:pt>
    <dgm:pt modelId="{4EEC7AF0-8623-4BBF-8717-9C8DFEA2926A}" type="pres">
      <dgm:prSet presAssocID="{D7E6028A-7508-4125-AB30-DC5DE286EB2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9D4AD5D-3C14-47A6-B34C-055D2DACA4FF}" type="pres">
      <dgm:prSet presAssocID="{D7E6028A-7508-4125-AB30-DC5DE286EB23}" presName="hierChild2" presStyleCnt="0"/>
      <dgm:spPr/>
    </dgm:pt>
    <dgm:pt modelId="{B3ACF842-16B2-4F20-83CC-5C0DCD21966D}" type="pres">
      <dgm:prSet presAssocID="{CC976F54-003A-4C9A-9AC4-542C20B34D99}" presName="Name37" presStyleLbl="parChTrans1D2" presStyleIdx="0" presStyleCnt="6"/>
      <dgm:spPr/>
      <dgm:t>
        <a:bodyPr/>
        <a:lstStyle/>
        <a:p>
          <a:endParaRPr lang="en-US"/>
        </a:p>
      </dgm:t>
    </dgm:pt>
    <dgm:pt modelId="{1B4ED2BF-5563-47B6-80F2-D119221CEF11}" type="pres">
      <dgm:prSet presAssocID="{69857151-A148-4723-BFBE-946C966E6EAB}" presName="hierRoot2" presStyleCnt="0">
        <dgm:presLayoutVars>
          <dgm:hierBranch val="init"/>
        </dgm:presLayoutVars>
      </dgm:prSet>
      <dgm:spPr/>
    </dgm:pt>
    <dgm:pt modelId="{4EC96A13-2CB3-4C6D-9E48-8A47F45268D5}" type="pres">
      <dgm:prSet presAssocID="{69857151-A148-4723-BFBE-946C966E6EAB}" presName="rootComposite" presStyleCnt="0"/>
      <dgm:spPr/>
    </dgm:pt>
    <dgm:pt modelId="{DD42FAEB-C169-4491-AE86-DE9A1345AF4D}" type="pres">
      <dgm:prSet presAssocID="{69857151-A148-4723-BFBE-946C966E6EAB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B7FBEE-ADB4-46EF-B6CE-44F56705535C}" type="pres">
      <dgm:prSet presAssocID="{69857151-A148-4723-BFBE-946C966E6EAB}" presName="rootPict" presStyleLbl="alignImgPlace1" presStyleIdx="1" presStyleCnt="7" custScaleX="102125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  <dgm:pt modelId="{B998F6A8-D77B-4A67-878B-E1B1EA8F2388}" type="pres">
      <dgm:prSet presAssocID="{69857151-A148-4723-BFBE-946C966E6EAB}" presName="rootConnector" presStyleLbl="node2" presStyleIdx="0" presStyleCnt="6"/>
      <dgm:spPr/>
      <dgm:t>
        <a:bodyPr/>
        <a:lstStyle/>
        <a:p>
          <a:endParaRPr lang="en-US"/>
        </a:p>
      </dgm:t>
    </dgm:pt>
    <dgm:pt modelId="{B4942E4B-0567-476A-84BE-9FE3DE0667CF}" type="pres">
      <dgm:prSet presAssocID="{69857151-A148-4723-BFBE-946C966E6EAB}" presName="hierChild4" presStyleCnt="0"/>
      <dgm:spPr/>
    </dgm:pt>
    <dgm:pt modelId="{04CDE57F-8995-48E1-9F78-AFF279D41EEB}" type="pres">
      <dgm:prSet presAssocID="{69857151-A148-4723-BFBE-946C966E6EAB}" presName="hierChild5" presStyleCnt="0"/>
      <dgm:spPr/>
    </dgm:pt>
    <dgm:pt modelId="{ECA4F35B-DFF8-42F8-92C1-811CBC57373D}" type="pres">
      <dgm:prSet presAssocID="{81893A0D-C3B1-4DCF-98FA-6280D86E3EBC}" presName="Name37" presStyleLbl="parChTrans1D2" presStyleIdx="1" presStyleCnt="6"/>
      <dgm:spPr/>
      <dgm:t>
        <a:bodyPr/>
        <a:lstStyle/>
        <a:p>
          <a:endParaRPr lang="en-US"/>
        </a:p>
      </dgm:t>
    </dgm:pt>
    <dgm:pt modelId="{456FE902-2476-4C3C-8B67-87C343BA5496}" type="pres">
      <dgm:prSet presAssocID="{F20E9E48-4A7A-4F6A-86B4-94F00B5F7197}" presName="hierRoot2" presStyleCnt="0">
        <dgm:presLayoutVars>
          <dgm:hierBranch val="init"/>
        </dgm:presLayoutVars>
      </dgm:prSet>
      <dgm:spPr/>
    </dgm:pt>
    <dgm:pt modelId="{8AA8EA7C-8EB1-43AD-B0C8-5A23A5CD4151}" type="pres">
      <dgm:prSet presAssocID="{F20E9E48-4A7A-4F6A-86B4-94F00B5F7197}" presName="rootComposite" presStyleCnt="0"/>
      <dgm:spPr/>
    </dgm:pt>
    <dgm:pt modelId="{45AE393B-4230-4B57-AE15-4149EC29A999}" type="pres">
      <dgm:prSet presAssocID="{F20E9E48-4A7A-4F6A-86B4-94F00B5F7197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43CFE3-87DB-49F7-B0EF-D622ADCB6D8D}" type="pres">
      <dgm:prSet presAssocID="{F20E9E48-4A7A-4F6A-86B4-94F00B5F7197}" presName="rootPict" presStyleLbl="alignImgPlace1" presStyleIdx="2" presStyleCnt="7" custScaleX="128150" custScaleY="109582" custLinFactNeighborX="11189"/>
      <dgm:spPr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</dgm:spPr>
    </dgm:pt>
    <dgm:pt modelId="{41ED1FEB-2E42-47AA-A764-9E1DA2B31FE6}" type="pres">
      <dgm:prSet presAssocID="{F20E9E48-4A7A-4F6A-86B4-94F00B5F7197}" presName="rootConnector" presStyleLbl="node2" presStyleIdx="1" presStyleCnt="6"/>
      <dgm:spPr/>
      <dgm:t>
        <a:bodyPr/>
        <a:lstStyle/>
        <a:p>
          <a:endParaRPr lang="en-US"/>
        </a:p>
      </dgm:t>
    </dgm:pt>
    <dgm:pt modelId="{76FCC353-6CDE-48E2-A151-4663C14AFF59}" type="pres">
      <dgm:prSet presAssocID="{F20E9E48-4A7A-4F6A-86B4-94F00B5F7197}" presName="hierChild4" presStyleCnt="0"/>
      <dgm:spPr/>
    </dgm:pt>
    <dgm:pt modelId="{FEA0787A-110B-4816-BD4A-7152B6A6E6A7}" type="pres">
      <dgm:prSet presAssocID="{F20E9E48-4A7A-4F6A-86B4-94F00B5F7197}" presName="hierChild5" presStyleCnt="0"/>
      <dgm:spPr/>
    </dgm:pt>
    <dgm:pt modelId="{0E3F648A-AF87-476F-BB2D-CC670F376D59}" type="pres">
      <dgm:prSet presAssocID="{DFFC6616-D78E-405F-93D4-3804352C104C}" presName="Name37" presStyleLbl="parChTrans1D2" presStyleIdx="2" presStyleCnt="6"/>
      <dgm:spPr/>
      <dgm:t>
        <a:bodyPr/>
        <a:lstStyle/>
        <a:p>
          <a:endParaRPr lang="en-US"/>
        </a:p>
      </dgm:t>
    </dgm:pt>
    <dgm:pt modelId="{C7F9D0D2-6EBF-4DFE-B306-D38F71AC9484}" type="pres">
      <dgm:prSet presAssocID="{B4BA996D-A0DA-4790-922A-9D4B15816FF6}" presName="hierRoot2" presStyleCnt="0">
        <dgm:presLayoutVars>
          <dgm:hierBranch val="init"/>
        </dgm:presLayoutVars>
      </dgm:prSet>
      <dgm:spPr/>
    </dgm:pt>
    <dgm:pt modelId="{67EBD9D2-F3FB-40A9-BEDC-4C9D410A619F}" type="pres">
      <dgm:prSet presAssocID="{B4BA996D-A0DA-4790-922A-9D4B15816FF6}" presName="rootComposite" presStyleCnt="0"/>
      <dgm:spPr/>
    </dgm:pt>
    <dgm:pt modelId="{16C8CDEE-B124-4DAD-8EDE-CBE2E3CF4DF7}" type="pres">
      <dgm:prSet presAssocID="{B4BA996D-A0DA-4790-922A-9D4B15816FF6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337854-AAC7-4535-8F62-6F5843178853}" type="pres">
      <dgm:prSet presAssocID="{B4BA996D-A0DA-4790-922A-9D4B15816FF6}" presName="rootPict" presStyleLbl="alignImgPlace1" presStyleIdx="3" presStyleCnt="7" custScaleX="127069" custScaleY="109582" custLinFactNeighborX="6713"/>
      <dgm:spPr>
        <a:blipFill rotWithShape="1">
          <a:blip xmlns:r="http://schemas.openxmlformats.org/officeDocument/2006/relationships" r:embed="rId4"/>
          <a:srcRect/>
          <a:stretch>
            <a:fillRect t="-6000" b="-6000"/>
          </a:stretch>
        </a:blipFill>
      </dgm:spPr>
    </dgm:pt>
    <dgm:pt modelId="{9E006847-E6FF-4050-9181-ABC3E71D493B}" type="pres">
      <dgm:prSet presAssocID="{B4BA996D-A0DA-4790-922A-9D4B15816FF6}" presName="rootConnector" presStyleLbl="node2" presStyleIdx="2" presStyleCnt="6"/>
      <dgm:spPr/>
      <dgm:t>
        <a:bodyPr/>
        <a:lstStyle/>
        <a:p>
          <a:endParaRPr lang="en-US"/>
        </a:p>
      </dgm:t>
    </dgm:pt>
    <dgm:pt modelId="{5FC9EDE5-2CDA-4932-958D-5BC8F4F5B7AD}" type="pres">
      <dgm:prSet presAssocID="{B4BA996D-A0DA-4790-922A-9D4B15816FF6}" presName="hierChild4" presStyleCnt="0"/>
      <dgm:spPr/>
    </dgm:pt>
    <dgm:pt modelId="{04A472C1-BEE4-4821-B31A-6FE37A660252}" type="pres">
      <dgm:prSet presAssocID="{B4BA996D-A0DA-4790-922A-9D4B15816FF6}" presName="hierChild5" presStyleCnt="0"/>
      <dgm:spPr/>
    </dgm:pt>
    <dgm:pt modelId="{2EE06427-51FF-40F6-BF5F-4F84A00EA321}" type="pres">
      <dgm:prSet presAssocID="{6D24181F-9B5D-4EF6-9930-CBC5751DC0B2}" presName="Name37" presStyleLbl="parChTrans1D2" presStyleIdx="3" presStyleCnt="6"/>
      <dgm:spPr/>
      <dgm:t>
        <a:bodyPr/>
        <a:lstStyle/>
        <a:p>
          <a:endParaRPr lang="en-US"/>
        </a:p>
      </dgm:t>
    </dgm:pt>
    <dgm:pt modelId="{2087D3EB-1D67-418A-AD69-5396DD5F2119}" type="pres">
      <dgm:prSet presAssocID="{4E309E6C-8D73-46A7-91D6-D0823066BC67}" presName="hierRoot2" presStyleCnt="0">
        <dgm:presLayoutVars>
          <dgm:hierBranch val="init"/>
        </dgm:presLayoutVars>
      </dgm:prSet>
      <dgm:spPr/>
    </dgm:pt>
    <dgm:pt modelId="{E151C8DA-5104-4C83-8717-372793E05672}" type="pres">
      <dgm:prSet presAssocID="{4E309E6C-8D73-46A7-91D6-D0823066BC67}" presName="rootComposite" presStyleCnt="0"/>
      <dgm:spPr/>
    </dgm:pt>
    <dgm:pt modelId="{133A569B-29EF-491E-B88A-CDE6291F39DF}" type="pres">
      <dgm:prSet presAssocID="{4E309E6C-8D73-46A7-91D6-D0823066BC67}" presName="rootText" presStyleLbl="node2" presStyleIdx="3" presStyleCnt="6" custScaleX="104005" custLinFactNeighborX="1652" custLinFactNeighborY="94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B0E4D2-10FD-46C1-AE72-B9B29A884568}" type="pres">
      <dgm:prSet presAssocID="{4E309E6C-8D73-46A7-91D6-D0823066BC67}" presName="rootPict" presStyleLbl="alignImgPlace1" presStyleIdx="4" presStyleCnt="7" custScaleX="88239" custScaleY="77230" custLinFactNeighborX="-2238" custLinFactNeighborY="-1678"/>
      <dgm:spPr>
        <a:blipFill rotWithShape="1">
          <a:blip xmlns:r="http://schemas.openxmlformats.org/officeDocument/2006/relationships" r:embed="rId5"/>
          <a:srcRect/>
          <a:stretch>
            <a:fillRect l="-14000" r="-14000"/>
          </a:stretch>
        </a:blipFill>
      </dgm:spPr>
    </dgm:pt>
    <dgm:pt modelId="{E3674BD8-FC78-42C1-93D2-39DE827ECA5D}" type="pres">
      <dgm:prSet presAssocID="{4E309E6C-8D73-46A7-91D6-D0823066BC67}" presName="rootConnector" presStyleLbl="node2" presStyleIdx="3" presStyleCnt="6"/>
      <dgm:spPr/>
      <dgm:t>
        <a:bodyPr/>
        <a:lstStyle/>
        <a:p>
          <a:endParaRPr lang="en-US"/>
        </a:p>
      </dgm:t>
    </dgm:pt>
    <dgm:pt modelId="{15314D30-FCB5-441A-AAD4-E42488207A02}" type="pres">
      <dgm:prSet presAssocID="{4E309E6C-8D73-46A7-91D6-D0823066BC67}" presName="hierChild4" presStyleCnt="0"/>
      <dgm:spPr/>
    </dgm:pt>
    <dgm:pt modelId="{2745E7D7-D973-403A-8E75-299A29A3620E}" type="pres">
      <dgm:prSet presAssocID="{4E309E6C-8D73-46A7-91D6-D0823066BC67}" presName="hierChild5" presStyleCnt="0"/>
      <dgm:spPr/>
    </dgm:pt>
    <dgm:pt modelId="{C57B456F-29AA-42DA-A26D-866E10F1B3FC}" type="pres">
      <dgm:prSet presAssocID="{6B4DD9E1-E3B5-4A84-BDA0-65DDFABECF29}" presName="Name37" presStyleLbl="parChTrans1D2" presStyleIdx="4" presStyleCnt="6"/>
      <dgm:spPr/>
      <dgm:t>
        <a:bodyPr/>
        <a:lstStyle/>
        <a:p>
          <a:endParaRPr lang="en-US"/>
        </a:p>
      </dgm:t>
    </dgm:pt>
    <dgm:pt modelId="{B488D3B3-58A7-44ED-AEEA-FBF29E6AEF17}" type="pres">
      <dgm:prSet presAssocID="{89936510-4A7C-4624-875A-23B2B1B4AFB0}" presName="hierRoot2" presStyleCnt="0">
        <dgm:presLayoutVars>
          <dgm:hierBranch val="init"/>
        </dgm:presLayoutVars>
      </dgm:prSet>
      <dgm:spPr/>
    </dgm:pt>
    <dgm:pt modelId="{BAA80AA0-FBBD-490C-8B85-C44AB008866D}" type="pres">
      <dgm:prSet presAssocID="{89936510-4A7C-4624-875A-23B2B1B4AFB0}" presName="rootComposite" presStyleCnt="0"/>
      <dgm:spPr/>
    </dgm:pt>
    <dgm:pt modelId="{35F283DC-0114-4068-B898-B2EDA4A86349}" type="pres">
      <dgm:prSet presAssocID="{89936510-4A7C-4624-875A-23B2B1B4AFB0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8D7EA9-437E-4E7E-85CE-EE25AEE428DE}" type="pres">
      <dgm:prSet presAssocID="{89936510-4A7C-4624-875A-23B2B1B4AFB0}" presName="rootPict" presStyleLbl="alignImgPlace1" presStyleIdx="5" presStyleCnt="7"/>
      <dgm:spPr>
        <a:blipFill rotWithShape="1">
          <a:blip xmlns:r="http://schemas.openxmlformats.org/officeDocument/2006/relationships" r:embed="rId6"/>
          <a:srcRect/>
          <a:stretch>
            <a:fillRect t="-27000" b="-27000"/>
          </a:stretch>
        </a:blipFill>
      </dgm:spPr>
    </dgm:pt>
    <dgm:pt modelId="{4441BB88-6372-4E90-B4B5-FAE544568165}" type="pres">
      <dgm:prSet presAssocID="{89936510-4A7C-4624-875A-23B2B1B4AFB0}" presName="rootConnector" presStyleLbl="node2" presStyleIdx="4" presStyleCnt="6"/>
      <dgm:spPr/>
      <dgm:t>
        <a:bodyPr/>
        <a:lstStyle/>
        <a:p>
          <a:endParaRPr lang="en-US"/>
        </a:p>
      </dgm:t>
    </dgm:pt>
    <dgm:pt modelId="{CFF76DA8-603A-4DC7-82CB-5B363B0C448E}" type="pres">
      <dgm:prSet presAssocID="{89936510-4A7C-4624-875A-23B2B1B4AFB0}" presName="hierChild4" presStyleCnt="0"/>
      <dgm:spPr/>
    </dgm:pt>
    <dgm:pt modelId="{0B1193C2-0A8C-49DC-B300-356275E2A369}" type="pres">
      <dgm:prSet presAssocID="{89936510-4A7C-4624-875A-23B2B1B4AFB0}" presName="hierChild5" presStyleCnt="0"/>
      <dgm:spPr/>
    </dgm:pt>
    <dgm:pt modelId="{ED0DABFB-333B-4002-A1C8-8C572E442898}" type="pres">
      <dgm:prSet presAssocID="{A5EFA942-D6E2-4FDB-975E-06D89926D84D}" presName="Name37" presStyleLbl="parChTrans1D2" presStyleIdx="5" presStyleCnt="6"/>
      <dgm:spPr/>
      <dgm:t>
        <a:bodyPr/>
        <a:lstStyle/>
        <a:p>
          <a:endParaRPr lang="en-US"/>
        </a:p>
      </dgm:t>
    </dgm:pt>
    <dgm:pt modelId="{55CDDE57-2EF1-4065-8378-661DD7ADED20}" type="pres">
      <dgm:prSet presAssocID="{7F1E8AC3-50B2-4878-8D0D-6A56426EA367}" presName="hierRoot2" presStyleCnt="0">
        <dgm:presLayoutVars>
          <dgm:hierBranch val="init"/>
        </dgm:presLayoutVars>
      </dgm:prSet>
      <dgm:spPr/>
    </dgm:pt>
    <dgm:pt modelId="{7C7833AD-09A5-4FC6-BF0F-B4D1A64B53DE}" type="pres">
      <dgm:prSet presAssocID="{7F1E8AC3-50B2-4878-8D0D-6A56426EA367}" presName="rootComposite" presStyleCnt="0"/>
      <dgm:spPr/>
    </dgm:pt>
    <dgm:pt modelId="{CBF5F0C8-741A-4790-B69E-6EB96E0EFDB1}" type="pres">
      <dgm:prSet presAssocID="{7F1E8AC3-50B2-4878-8D0D-6A56426EA367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F10FFC-B63E-4456-A730-6A7EB256FAE0}" type="pres">
      <dgm:prSet presAssocID="{7F1E8AC3-50B2-4878-8D0D-6A56426EA367}" presName="rootPict" presStyleLbl="alignImgPlace1" presStyleIdx="6" presStyleCnt="7"/>
      <dgm:spPr>
        <a:blipFill rotWithShape="1">
          <a:blip xmlns:r="http://schemas.openxmlformats.org/officeDocument/2006/relationships" r:embed="rId7"/>
          <a:srcRect/>
          <a:stretch>
            <a:fillRect l="-17000" r="-17000"/>
          </a:stretch>
        </a:blipFill>
      </dgm:spPr>
    </dgm:pt>
    <dgm:pt modelId="{FE555C67-7F24-45FF-93D0-65BB39E24B8B}" type="pres">
      <dgm:prSet presAssocID="{7F1E8AC3-50B2-4878-8D0D-6A56426EA367}" presName="rootConnector" presStyleLbl="node2" presStyleIdx="5" presStyleCnt="6"/>
      <dgm:spPr/>
      <dgm:t>
        <a:bodyPr/>
        <a:lstStyle/>
        <a:p>
          <a:endParaRPr lang="en-US"/>
        </a:p>
      </dgm:t>
    </dgm:pt>
    <dgm:pt modelId="{3B270145-A07F-4DB4-BE0B-94A9AC1632D7}" type="pres">
      <dgm:prSet presAssocID="{7F1E8AC3-50B2-4878-8D0D-6A56426EA367}" presName="hierChild4" presStyleCnt="0"/>
      <dgm:spPr/>
    </dgm:pt>
    <dgm:pt modelId="{85407AED-BF4C-4AFC-8942-E3CEAEE84DD2}" type="pres">
      <dgm:prSet presAssocID="{7F1E8AC3-50B2-4878-8D0D-6A56426EA367}" presName="hierChild5" presStyleCnt="0"/>
      <dgm:spPr/>
    </dgm:pt>
    <dgm:pt modelId="{6196FEB5-C04D-438A-801F-AA74996E69B2}" type="pres">
      <dgm:prSet presAssocID="{D7E6028A-7508-4125-AB30-DC5DE286EB23}" presName="hierChild3" presStyleCnt="0"/>
      <dgm:spPr/>
    </dgm:pt>
  </dgm:ptLst>
  <dgm:cxnLst>
    <dgm:cxn modelId="{F7D17933-295A-4D6D-A375-A60FAFA38171}" type="presOf" srcId="{D7E6028A-7508-4125-AB30-DC5DE286EB23}" destId="{49F4F3B7-2D2C-408E-9BC7-172CBED5B662}" srcOrd="0" destOrd="0" presId="urn:microsoft.com/office/officeart/2005/8/layout/pictureOrgChart+Icon"/>
    <dgm:cxn modelId="{204E64C1-121A-4CB9-99F0-F09AAFA4FC7B}" type="presOf" srcId="{B4BA996D-A0DA-4790-922A-9D4B15816FF6}" destId="{9E006847-E6FF-4050-9181-ABC3E71D493B}" srcOrd="1" destOrd="0" presId="urn:microsoft.com/office/officeart/2005/8/layout/pictureOrgChart+Icon"/>
    <dgm:cxn modelId="{9823C520-3D81-482A-BD36-16D87B40BAE0}" type="presOf" srcId="{89936510-4A7C-4624-875A-23B2B1B4AFB0}" destId="{4441BB88-6372-4E90-B4B5-FAE544568165}" srcOrd="1" destOrd="0" presId="urn:microsoft.com/office/officeart/2005/8/layout/pictureOrgChart+Icon"/>
    <dgm:cxn modelId="{1D149B49-D060-4F3F-90ED-760B1F0DC64C}" srcId="{D7E6028A-7508-4125-AB30-DC5DE286EB23}" destId="{69857151-A148-4723-BFBE-946C966E6EAB}" srcOrd="0" destOrd="0" parTransId="{CC976F54-003A-4C9A-9AC4-542C20B34D99}" sibTransId="{DA27E3FB-DC14-4A8B-B450-AA8C9EDF8AE4}"/>
    <dgm:cxn modelId="{C74CB9BF-2FAC-435C-8157-7F695EF884AE}" type="presOf" srcId="{4E309E6C-8D73-46A7-91D6-D0823066BC67}" destId="{E3674BD8-FC78-42C1-93D2-39DE827ECA5D}" srcOrd="1" destOrd="0" presId="urn:microsoft.com/office/officeart/2005/8/layout/pictureOrgChart+Icon"/>
    <dgm:cxn modelId="{89C2AB9A-80B1-4E31-91AC-5EC415C1C2ED}" srcId="{D7E6028A-7508-4125-AB30-DC5DE286EB23}" destId="{89936510-4A7C-4624-875A-23B2B1B4AFB0}" srcOrd="4" destOrd="0" parTransId="{6B4DD9E1-E3B5-4A84-BDA0-65DDFABECF29}" sibTransId="{B8816BE8-41C5-495A-813C-E7B2A3D1805A}"/>
    <dgm:cxn modelId="{2C3BCDD4-B23B-4E1A-A1C0-4B8211B7D7D1}" type="presOf" srcId="{D7E6028A-7508-4125-AB30-DC5DE286EB23}" destId="{4EEC7AF0-8623-4BBF-8717-9C8DFEA2926A}" srcOrd="1" destOrd="0" presId="urn:microsoft.com/office/officeart/2005/8/layout/pictureOrgChart+Icon"/>
    <dgm:cxn modelId="{D0079AC9-6574-430F-9FDF-7F2B3A596E7F}" srcId="{2E3A8778-B8D5-4BE0-9FC1-FB6BABCA6362}" destId="{D7E6028A-7508-4125-AB30-DC5DE286EB23}" srcOrd="0" destOrd="0" parTransId="{D551F4BB-62EE-4563-BEDE-099762A52A4F}" sibTransId="{F11C276E-92A3-44D8-9300-F50583FD5CDC}"/>
    <dgm:cxn modelId="{45725DD6-956C-4237-8BB0-96278C1A305B}" type="presOf" srcId="{F20E9E48-4A7A-4F6A-86B4-94F00B5F7197}" destId="{41ED1FEB-2E42-47AA-A764-9E1DA2B31FE6}" srcOrd="1" destOrd="0" presId="urn:microsoft.com/office/officeart/2005/8/layout/pictureOrgChart+Icon"/>
    <dgm:cxn modelId="{B980AE4D-5350-4C43-846E-60CE3EA3568A}" type="presOf" srcId="{A5EFA942-D6E2-4FDB-975E-06D89926D84D}" destId="{ED0DABFB-333B-4002-A1C8-8C572E442898}" srcOrd="0" destOrd="0" presId="urn:microsoft.com/office/officeart/2005/8/layout/pictureOrgChart+Icon"/>
    <dgm:cxn modelId="{DD0744FD-0157-4D08-9EBC-88AB574A9246}" type="presOf" srcId="{7F1E8AC3-50B2-4878-8D0D-6A56426EA367}" destId="{CBF5F0C8-741A-4790-B69E-6EB96E0EFDB1}" srcOrd="0" destOrd="0" presId="urn:microsoft.com/office/officeart/2005/8/layout/pictureOrgChart+Icon"/>
    <dgm:cxn modelId="{614013CB-E772-47E6-98A3-4C53A5E20128}" type="presOf" srcId="{DFFC6616-D78E-405F-93D4-3804352C104C}" destId="{0E3F648A-AF87-476F-BB2D-CC670F376D59}" srcOrd="0" destOrd="0" presId="urn:microsoft.com/office/officeart/2005/8/layout/pictureOrgChart+Icon"/>
    <dgm:cxn modelId="{986B9ECB-2F79-4ECC-AE21-7A189488159A}" type="presOf" srcId="{81893A0D-C3B1-4DCF-98FA-6280D86E3EBC}" destId="{ECA4F35B-DFF8-42F8-92C1-811CBC57373D}" srcOrd="0" destOrd="0" presId="urn:microsoft.com/office/officeart/2005/8/layout/pictureOrgChart+Icon"/>
    <dgm:cxn modelId="{F2748952-2892-49E7-8707-2FEA3AD14EE1}" srcId="{D7E6028A-7508-4125-AB30-DC5DE286EB23}" destId="{F20E9E48-4A7A-4F6A-86B4-94F00B5F7197}" srcOrd="1" destOrd="0" parTransId="{81893A0D-C3B1-4DCF-98FA-6280D86E3EBC}" sibTransId="{BF8DFCF3-F153-47F6-BEA5-1198517227D7}"/>
    <dgm:cxn modelId="{C34427CF-7532-45E7-8AA3-9363ECD02B4F}" type="presOf" srcId="{89936510-4A7C-4624-875A-23B2B1B4AFB0}" destId="{35F283DC-0114-4068-B898-B2EDA4A86349}" srcOrd="0" destOrd="0" presId="urn:microsoft.com/office/officeart/2005/8/layout/pictureOrgChart+Icon"/>
    <dgm:cxn modelId="{953E4570-2604-4DF4-A989-2E6B77EC05ED}" type="presOf" srcId="{69857151-A148-4723-BFBE-946C966E6EAB}" destId="{B998F6A8-D77B-4A67-878B-E1B1EA8F2388}" srcOrd="1" destOrd="0" presId="urn:microsoft.com/office/officeart/2005/8/layout/pictureOrgChart+Icon"/>
    <dgm:cxn modelId="{B7813557-DF93-404F-AD08-4368552E71E2}" srcId="{D7E6028A-7508-4125-AB30-DC5DE286EB23}" destId="{7F1E8AC3-50B2-4878-8D0D-6A56426EA367}" srcOrd="5" destOrd="0" parTransId="{A5EFA942-D6E2-4FDB-975E-06D89926D84D}" sibTransId="{F011C027-76B1-4634-AFB6-49A41F424205}"/>
    <dgm:cxn modelId="{11CEC365-A9BB-447F-AF42-4E1A4ABC105E}" type="presOf" srcId="{7F1E8AC3-50B2-4878-8D0D-6A56426EA367}" destId="{FE555C67-7F24-45FF-93D0-65BB39E24B8B}" srcOrd="1" destOrd="0" presId="urn:microsoft.com/office/officeart/2005/8/layout/pictureOrgChart+Icon"/>
    <dgm:cxn modelId="{A4D3852E-48E7-4FC2-B40B-4D4C692315D7}" type="presOf" srcId="{F20E9E48-4A7A-4F6A-86B4-94F00B5F7197}" destId="{45AE393B-4230-4B57-AE15-4149EC29A999}" srcOrd="0" destOrd="0" presId="urn:microsoft.com/office/officeart/2005/8/layout/pictureOrgChart+Icon"/>
    <dgm:cxn modelId="{7263E767-4857-4B1D-B60D-44E79E3DD555}" type="presOf" srcId="{CC976F54-003A-4C9A-9AC4-542C20B34D99}" destId="{B3ACF842-16B2-4F20-83CC-5C0DCD21966D}" srcOrd="0" destOrd="0" presId="urn:microsoft.com/office/officeart/2005/8/layout/pictureOrgChart+Icon"/>
    <dgm:cxn modelId="{F1F866D7-CDCC-4FB4-ACD1-F6AB4FFF8DFB}" type="presOf" srcId="{2E3A8778-B8D5-4BE0-9FC1-FB6BABCA6362}" destId="{01D6E21B-6B56-4676-902F-A95F968B435D}" srcOrd="0" destOrd="0" presId="urn:microsoft.com/office/officeart/2005/8/layout/pictureOrgChart+Icon"/>
    <dgm:cxn modelId="{BB276D7A-824B-4914-8340-3C5E2C174B7C}" srcId="{D7E6028A-7508-4125-AB30-DC5DE286EB23}" destId="{4E309E6C-8D73-46A7-91D6-D0823066BC67}" srcOrd="3" destOrd="0" parTransId="{6D24181F-9B5D-4EF6-9930-CBC5751DC0B2}" sibTransId="{7C2AD4C0-CABA-40E2-9BBF-9EA41EBF7BAF}"/>
    <dgm:cxn modelId="{A35F7548-10D5-4297-BD41-60F12A9B4556}" type="presOf" srcId="{69857151-A148-4723-BFBE-946C966E6EAB}" destId="{DD42FAEB-C169-4491-AE86-DE9A1345AF4D}" srcOrd="0" destOrd="0" presId="urn:microsoft.com/office/officeart/2005/8/layout/pictureOrgChart+Icon"/>
    <dgm:cxn modelId="{0C62B3D3-2E8A-451A-AC07-4DCFB02A4BDC}" type="presOf" srcId="{6D24181F-9B5D-4EF6-9930-CBC5751DC0B2}" destId="{2EE06427-51FF-40F6-BF5F-4F84A00EA321}" srcOrd="0" destOrd="0" presId="urn:microsoft.com/office/officeart/2005/8/layout/pictureOrgChart+Icon"/>
    <dgm:cxn modelId="{8321491B-FEB7-4AF9-B1E1-32EEAD577995}" type="presOf" srcId="{B4BA996D-A0DA-4790-922A-9D4B15816FF6}" destId="{16C8CDEE-B124-4DAD-8EDE-CBE2E3CF4DF7}" srcOrd="0" destOrd="0" presId="urn:microsoft.com/office/officeart/2005/8/layout/pictureOrgChart+Icon"/>
    <dgm:cxn modelId="{21506EEB-4F47-44DF-980F-B152334E128C}" type="presOf" srcId="{6B4DD9E1-E3B5-4A84-BDA0-65DDFABECF29}" destId="{C57B456F-29AA-42DA-A26D-866E10F1B3FC}" srcOrd="0" destOrd="0" presId="urn:microsoft.com/office/officeart/2005/8/layout/pictureOrgChart+Icon"/>
    <dgm:cxn modelId="{6B9867A7-FA7C-43C8-BC24-89A98AE99823}" srcId="{D7E6028A-7508-4125-AB30-DC5DE286EB23}" destId="{B4BA996D-A0DA-4790-922A-9D4B15816FF6}" srcOrd="2" destOrd="0" parTransId="{DFFC6616-D78E-405F-93D4-3804352C104C}" sibTransId="{4C7E9D63-EE7C-483A-80ED-BE81A335B4EC}"/>
    <dgm:cxn modelId="{AF142AC3-3E7E-40E1-BCC7-B8B5F2E6F6CB}" type="presOf" srcId="{4E309E6C-8D73-46A7-91D6-D0823066BC67}" destId="{133A569B-29EF-491E-B88A-CDE6291F39DF}" srcOrd="0" destOrd="0" presId="urn:microsoft.com/office/officeart/2005/8/layout/pictureOrgChart+Icon"/>
    <dgm:cxn modelId="{BD627B5E-2AB4-4936-95A8-024BDCA13B06}" type="presParOf" srcId="{01D6E21B-6B56-4676-902F-A95F968B435D}" destId="{0D7576C3-CDBD-4D64-9461-A98FF384FE2D}" srcOrd="0" destOrd="0" presId="urn:microsoft.com/office/officeart/2005/8/layout/pictureOrgChart+Icon"/>
    <dgm:cxn modelId="{5D46C98C-72DE-4DAF-9FB7-63C0207A7777}" type="presParOf" srcId="{0D7576C3-CDBD-4D64-9461-A98FF384FE2D}" destId="{2DDA38DA-639A-4FC8-B67A-729883E42D4F}" srcOrd="0" destOrd="0" presId="urn:microsoft.com/office/officeart/2005/8/layout/pictureOrgChart+Icon"/>
    <dgm:cxn modelId="{5EAED1B1-5241-45E7-9109-CC0F29CB6602}" type="presParOf" srcId="{2DDA38DA-639A-4FC8-B67A-729883E42D4F}" destId="{49F4F3B7-2D2C-408E-9BC7-172CBED5B662}" srcOrd="0" destOrd="0" presId="urn:microsoft.com/office/officeart/2005/8/layout/pictureOrgChart+Icon"/>
    <dgm:cxn modelId="{D8B8A2A6-AF47-4162-ABDC-1FEC59403A4A}" type="presParOf" srcId="{2DDA38DA-639A-4FC8-B67A-729883E42D4F}" destId="{2A95D3E5-8369-4A90-A764-6DC48152FEA3}" srcOrd="1" destOrd="0" presId="urn:microsoft.com/office/officeart/2005/8/layout/pictureOrgChart+Icon"/>
    <dgm:cxn modelId="{A0074102-16B6-4ADD-87C6-EDD901BC95AC}" type="presParOf" srcId="{2DDA38DA-639A-4FC8-B67A-729883E42D4F}" destId="{4EEC7AF0-8623-4BBF-8717-9C8DFEA2926A}" srcOrd="2" destOrd="0" presId="urn:microsoft.com/office/officeart/2005/8/layout/pictureOrgChart+Icon"/>
    <dgm:cxn modelId="{551F06C1-8048-41B4-A4F6-4275D1330C46}" type="presParOf" srcId="{0D7576C3-CDBD-4D64-9461-A98FF384FE2D}" destId="{C9D4AD5D-3C14-47A6-B34C-055D2DACA4FF}" srcOrd="1" destOrd="0" presId="urn:microsoft.com/office/officeart/2005/8/layout/pictureOrgChart+Icon"/>
    <dgm:cxn modelId="{548794F6-9239-495C-802A-EF67801B4CB8}" type="presParOf" srcId="{C9D4AD5D-3C14-47A6-B34C-055D2DACA4FF}" destId="{B3ACF842-16B2-4F20-83CC-5C0DCD21966D}" srcOrd="0" destOrd="0" presId="urn:microsoft.com/office/officeart/2005/8/layout/pictureOrgChart+Icon"/>
    <dgm:cxn modelId="{61CA125D-9A12-4313-96E1-10322B6D2259}" type="presParOf" srcId="{C9D4AD5D-3C14-47A6-B34C-055D2DACA4FF}" destId="{1B4ED2BF-5563-47B6-80F2-D119221CEF11}" srcOrd="1" destOrd="0" presId="urn:microsoft.com/office/officeart/2005/8/layout/pictureOrgChart+Icon"/>
    <dgm:cxn modelId="{AAFF5EFC-7FF5-414A-BB1A-E38633CAB0CB}" type="presParOf" srcId="{1B4ED2BF-5563-47B6-80F2-D119221CEF11}" destId="{4EC96A13-2CB3-4C6D-9E48-8A47F45268D5}" srcOrd="0" destOrd="0" presId="urn:microsoft.com/office/officeart/2005/8/layout/pictureOrgChart+Icon"/>
    <dgm:cxn modelId="{A0E0C66A-27DE-4763-95F3-E24E94D74898}" type="presParOf" srcId="{4EC96A13-2CB3-4C6D-9E48-8A47F45268D5}" destId="{DD42FAEB-C169-4491-AE86-DE9A1345AF4D}" srcOrd="0" destOrd="0" presId="urn:microsoft.com/office/officeart/2005/8/layout/pictureOrgChart+Icon"/>
    <dgm:cxn modelId="{3A9F05EA-199C-4548-B41D-809A3E9D6D83}" type="presParOf" srcId="{4EC96A13-2CB3-4C6D-9E48-8A47F45268D5}" destId="{6BB7FBEE-ADB4-46EF-B6CE-44F56705535C}" srcOrd="1" destOrd="0" presId="urn:microsoft.com/office/officeart/2005/8/layout/pictureOrgChart+Icon"/>
    <dgm:cxn modelId="{44754F57-9798-4C9E-A5F5-6370AEC0CA40}" type="presParOf" srcId="{4EC96A13-2CB3-4C6D-9E48-8A47F45268D5}" destId="{B998F6A8-D77B-4A67-878B-E1B1EA8F2388}" srcOrd="2" destOrd="0" presId="urn:microsoft.com/office/officeart/2005/8/layout/pictureOrgChart+Icon"/>
    <dgm:cxn modelId="{730ABDDE-7A6C-4023-B01D-9EF1E7885518}" type="presParOf" srcId="{1B4ED2BF-5563-47B6-80F2-D119221CEF11}" destId="{B4942E4B-0567-476A-84BE-9FE3DE0667CF}" srcOrd="1" destOrd="0" presId="urn:microsoft.com/office/officeart/2005/8/layout/pictureOrgChart+Icon"/>
    <dgm:cxn modelId="{F7B2AEC3-1C08-4A44-A7E9-E33544EADF07}" type="presParOf" srcId="{1B4ED2BF-5563-47B6-80F2-D119221CEF11}" destId="{04CDE57F-8995-48E1-9F78-AFF279D41EEB}" srcOrd="2" destOrd="0" presId="urn:microsoft.com/office/officeart/2005/8/layout/pictureOrgChart+Icon"/>
    <dgm:cxn modelId="{9427BC7E-513D-4675-9526-C4720F32F13B}" type="presParOf" srcId="{C9D4AD5D-3C14-47A6-B34C-055D2DACA4FF}" destId="{ECA4F35B-DFF8-42F8-92C1-811CBC57373D}" srcOrd="2" destOrd="0" presId="urn:microsoft.com/office/officeart/2005/8/layout/pictureOrgChart+Icon"/>
    <dgm:cxn modelId="{8DFF533B-75FA-443B-9712-ECFFDFB60E54}" type="presParOf" srcId="{C9D4AD5D-3C14-47A6-B34C-055D2DACA4FF}" destId="{456FE902-2476-4C3C-8B67-87C343BA5496}" srcOrd="3" destOrd="0" presId="urn:microsoft.com/office/officeart/2005/8/layout/pictureOrgChart+Icon"/>
    <dgm:cxn modelId="{8E7324A0-1139-43F1-912E-A4A22D158681}" type="presParOf" srcId="{456FE902-2476-4C3C-8B67-87C343BA5496}" destId="{8AA8EA7C-8EB1-43AD-B0C8-5A23A5CD4151}" srcOrd="0" destOrd="0" presId="urn:microsoft.com/office/officeart/2005/8/layout/pictureOrgChart+Icon"/>
    <dgm:cxn modelId="{FED6C5BD-3B96-4EF0-8958-08F37CDB8B9F}" type="presParOf" srcId="{8AA8EA7C-8EB1-43AD-B0C8-5A23A5CD4151}" destId="{45AE393B-4230-4B57-AE15-4149EC29A999}" srcOrd="0" destOrd="0" presId="urn:microsoft.com/office/officeart/2005/8/layout/pictureOrgChart+Icon"/>
    <dgm:cxn modelId="{86C88020-3D09-4A37-B7ED-D6BF5FEFB99B}" type="presParOf" srcId="{8AA8EA7C-8EB1-43AD-B0C8-5A23A5CD4151}" destId="{3143CFE3-87DB-49F7-B0EF-D622ADCB6D8D}" srcOrd="1" destOrd="0" presId="urn:microsoft.com/office/officeart/2005/8/layout/pictureOrgChart+Icon"/>
    <dgm:cxn modelId="{E7D49A92-F48A-4EC2-9E30-EED7D25601C0}" type="presParOf" srcId="{8AA8EA7C-8EB1-43AD-B0C8-5A23A5CD4151}" destId="{41ED1FEB-2E42-47AA-A764-9E1DA2B31FE6}" srcOrd="2" destOrd="0" presId="urn:microsoft.com/office/officeart/2005/8/layout/pictureOrgChart+Icon"/>
    <dgm:cxn modelId="{501ACBD4-2D40-4707-9AF0-12067F6762D6}" type="presParOf" srcId="{456FE902-2476-4C3C-8B67-87C343BA5496}" destId="{76FCC353-6CDE-48E2-A151-4663C14AFF59}" srcOrd="1" destOrd="0" presId="urn:microsoft.com/office/officeart/2005/8/layout/pictureOrgChart+Icon"/>
    <dgm:cxn modelId="{CEA1B96F-A560-45B0-89B4-599747534AF2}" type="presParOf" srcId="{456FE902-2476-4C3C-8B67-87C343BA5496}" destId="{FEA0787A-110B-4816-BD4A-7152B6A6E6A7}" srcOrd="2" destOrd="0" presId="urn:microsoft.com/office/officeart/2005/8/layout/pictureOrgChart+Icon"/>
    <dgm:cxn modelId="{3C932A3F-A188-4800-AFA5-403A8453AF6A}" type="presParOf" srcId="{C9D4AD5D-3C14-47A6-B34C-055D2DACA4FF}" destId="{0E3F648A-AF87-476F-BB2D-CC670F376D59}" srcOrd="4" destOrd="0" presId="urn:microsoft.com/office/officeart/2005/8/layout/pictureOrgChart+Icon"/>
    <dgm:cxn modelId="{7811BE87-1F31-4285-BF6D-B65A12BB0207}" type="presParOf" srcId="{C9D4AD5D-3C14-47A6-B34C-055D2DACA4FF}" destId="{C7F9D0D2-6EBF-4DFE-B306-D38F71AC9484}" srcOrd="5" destOrd="0" presId="urn:microsoft.com/office/officeart/2005/8/layout/pictureOrgChart+Icon"/>
    <dgm:cxn modelId="{F0042B83-4A6C-4F29-8292-3923F1CF6F35}" type="presParOf" srcId="{C7F9D0D2-6EBF-4DFE-B306-D38F71AC9484}" destId="{67EBD9D2-F3FB-40A9-BEDC-4C9D410A619F}" srcOrd="0" destOrd="0" presId="urn:microsoft.com/office/officeart/2005/8/layout/pictureOrgChart+Icon"/>
    <dgm:cxn modelId="{6CB2F15C-DEF2-4006-A4C6-FA00142F053C}" type="presParOf" srcId="{67EBD9D2-F3FB-40A9-BEDC-4C9D410A619F}" destId="{16C8CDEE-B124-4DAD-8EDE-CBE2E3CF4DF7}" srcOrd="0" destOrd="0" presId="urn:microsoft.com/office/officeart/2005/8/layout/pictureOrgChart+Icon"/>
    <dgm:cxn modelId="{A9EEA94B-C98B-4501-A0B5-862A28341C6D}" type="presParOf" srcId="{67EBD9D2-F3FB-40A9-BEDC-4C9D410A619F}" destId="{86337854-AAC7-4535-8F62-6F5843178853}" srcOrd="1" destOrd="0" presId="urn:microsoft.com/office/officeart/2005/8/layout/pictureOrgChart+Icon"/>
    <dgm:cxn modelId="{91531E16-99D7-4CBA-96AC-AC4D760256B1}" type="presParOf" srcId="{67EBD9D2-F3FB-40A9-BEDC-4C9D410A619F}" destId="{9E006847-E6FF-4050-9181-ABC3E71D493B}" srcOrd="2" destOrd="0" presId="urn:microsoft.com/office/officeart/2005/8/layout/pictureOrgChart+Icon"/>
    <dgm:cxn modelId="{6A6EDBF3-D07B-4DBB-BD62-A1F5E0FCB518}" type="presParOf" srcId="{C7F9D0D2-6EBF-4DFE-B306-D38F71AC9484}" destId="{5FC9EDE5-2CDA-4932-958D-5BC8F4F5B7AD}" srcOrd="1" destOrd="0" presId="urn:microsoft.com/office/officeart/2005/8/layout/pictureOrgChart+Icon"/>
    <dgm:cxn modelId="{BDE4CD4F-CD40-41B8-B4D1-F972CF468F65}" type="presParOf" srcId="{C7F9D0D2-6EBF-4DFE-B306-D38F71AC9484}" destId="{04A472C1-BEE4-4821-B31A-6FE37A660252}" srcOrd="2" destOrd="0" presId="urn:microsoft.com/office/officeart/2005/8/layout/pictureOrgChart+Icon"/>
    <dgm:cxn modelId="{0F995A46-66EB-4B08-9EEA-90EF94D84391}" type="presParOf" srcId="{C9D4AD5D-3C14-47A6-B34C-055D2DACA4FF}" destId="{2EE06427-51FF-40F6-BF5F-4F84A00EA321}" srcOrd="6" destOrd="0" presId="urn:microsoft.com/office/officeart/2005/8/layout/pictureOrgChart+Icon"/>
    <dgm:cxn modelId="{4965AB8E-2348-4E75-B267-23A1A1D80280}" type="presParOf" srcId="{C9D4AD5D-3C14-47A6-B34C-055D2DACA4FF}" destId="{2087D3EB-1D67-418A-AD69-5396DD5F2119}" srcOrd="7" destOrd="0" presId="urn:microsoft.com/office/officeart/2005/8/layout/pictureOrgChart+Icon"/>
    <dgm:cxn modelId="{0259A631-F3D5-409E-8CB7-6AC1A3C128A9}" type="presParOf" srcId="{2087D3EB-1D67-418A-AD69-5396DD5F2119}" destId="{E151C8DA-5104-4C83-8717-372793E05672}" srcOrd="0" destOrd="0" presId="urn:microsoft.com/office/officeart/2005/8/layout/pictureOrgChart+Icon"/>
    <dgm:cxn modelId="{47F51BFD-050A-4CCB-B095-30444D044DA7}" type="presParOf" srcId="{E151C8DA-5104-4C83-8717-372793E05672}" destId="{133A569B-29EF-491E-B88A-CDE6291F39DF}" srcOrd="0" destOrd="0" presId="urn:microsoft.com/office/officeart/2005/8/layout/pictureOrgChart+Icon"/>
    <dgm:cxn modelId="{872BBD9B-CBEB-48F1-8255-41EB01F30495}" type="presParOf" srcId="{E151C8DA-5104-4C83-8717-372793E05672}" destId="{6FB0E4D2-10FD-46C1-AE72-B9B29A884568}" srcOrd="1" destOrd="0" presId="urn:microsoft.com/office/officeart/2005/8/layout/pictureOrgChart+Icon"/>
    <dgm:cxn modelId="{901DBFDD-5D28-4393-AC8D-597B12BE4687}" type="presParOf" srcId="{E151C8DA-5104-4C83-8717-372793E05672}" destId="{E3674BD8-FC78-42C1-93D2-39DE827ECA5D}" srcOrd="2" destOrd="0" presId="urn:microsoft.com/office/officeart/2005/8/layout/pictureOrgChart+Icon"/>
    <dgm:cxn modelId="{280C3246-21B0-457E-BC3A-218A0BE9EC40}" type="presParOf" srcId="{2087D3EB-1D67-418A-AD69-5396DD5F2119}" destId="{15314D30-FCB5-441A-AAD4-E42488207A02}" srcOrd="1" destOrd="0" presId="urn:microsoft.com/office/officeart/2005/8/layout/pictureOrgChart+Icon"/>
    <dgm:cxn modelId="{E540DE8B-5398-4A2B-85E0-32C431797053}" type="presParOf" srcId="{2087D3EB-1D67-418A-AD69-5396DD5F2119}" destId="{2745E7D7-D973-403A-8E75-299A29A3620E}" srcOrd="2" destOrd="0" presId="urn:microsoft.com/office/officeart/2005/8/layout/pictureOrgChart+Icon"/>
    <dgm:cxn modelId="{C9B4C957-8B5A-4D3A-8614-80C38313DF66}" type="presParOf" srcId="{C9D4AD5D-3C14-47A6-B34C-055D2DACA4FF}" destId="{C57B456F-29AA-42DA-A26D-866E10F1B3FC}" srcOrd="8" destOrd="0" presId="urn:microsoft.com/office/officeart/2005/8/layout/pictureOrgChart+Icon"/>
    <dgm:cxn modelId="{1D58FC55-3D01-4196-97E7-1AA246E8D4F7}" type="presParOf" srcId="{C9D4AD5D-3C14-47A6-B34C-055D2DACA4FF}" destId="{B488D3B3-58A7-44ED-AEEA-FBF29E6AEF17}" srcOrd="9" destOrd="0" presId="urn:microsoft.com/office/officeart/2005/8/layout/pictureOrgChart+Icon"/>
    <dgm:cxn modelId="{14A471BC-6235-4E2C-AE6D-BE0FC5344CFB}" type="presParOf" srcId="{B488D3B3-58A7-44ED-AEEA-FBF29E6AEF17}" destId="{BAA80AA0-FBBD-490C-8B85-C44AB008866D}" srcOrd="0" destOrd="0" presId="urn:microsoft.com/office/officeart/2005/8/layout/pictureOrgChart+Icon"/>
    <dgm:cxn modelId="{487A5EB3-7EE7-4938-86A3-725BAD0DB97C}" type="presParOf" srcId="{BAA80AA0-FBBD-490C-8B85-C44AB008866D}" destId="{35F283DC-0114-4068-B898-B2EDA4A86349}" srcOrd="0" destOrd="0" presId="urn:microsoft.com/office/officeart/2005/8/layout/pictureOrgChart+Icon"/>
    <dgm:cxn modelId="{407873C2-07D4-4F44-B53F-148D6EFFEDA0}" type="presParOf" srcId="{BAA80AA0-FBBD-490C-8B85-C44AB008866D}" destId="{898D7EA9-437E-4E7E-85CE-EE25AEE428DE}" srcOrd="1" destOrd="0" presId="urn:microsoft.com/office/officeart/2005/8/layout/pictureOrgChart+Icon"/>
    <dgm:cxn modelId="{7A91B766-A985-4202-B864-3AC5F96ED3B4}" type="presParOf" srcId="{BAA80AA0-FBBD-490C-8B85-C44AB008866D}" destId="{4441BB88-6372-4E90-B4B5-FAE544568165}" srcOrd="2" destOrd="0" presId="urn:microsoft.com/office/officeart/2005/8/layout/pictureOrgChart+Icon"/>
    <dgm:cxn modelId="{2185FE77-E309-4F0C-A906-D0BC42CAB4EB}" type="presParOf" srcId="{B488D3B3-58A7-44ED-AEEA-FBF29E6AEF17}" destId="{CFF76DA8-603A-4DC7-82CB-5B363B0C448E}" srcOrd="1" destOrd="0" presId="urn:microsoft.com/office/officeart/2005/8/layout/pictureOrgChart+Icon"/>
    <dgm:cxn modelId="{F03CBD08-827F-4CAE-A03A-7A750F836A2D}" type="presParOf" srcId="{B488D3B3-58A7-44ED-AEEA-FBF29E6AEF17}" destId="{0B1193C2-0A8C-49DC-B300-356275E2A369}" srcOrd="2" destOrd="0" presId="urn:microsoft.com/office/officeart/2005/8/layout/pictureOrgChart+Icon"/>
    <dgm:cxn modelId="{DCB399DF-27C4-4ABF-825B-D8FCF73D90C3}" type="presParOf" srcId="{C9D4AD5D-3C14-47A6-B34C-055D2DACA4FF}" destId="{ED0DABFB-333B-4002-A1C8-8C572E442898}" srcOrd="10" destOrd="0" presId="urn:microsoft.com/office/officeart/2005/8/layout/pictureOrgChart+Icon"/>
    <dgm:cxn modelId="{184D6E6A-BC2A-4FA3-AC77-81629996D430}" type="presParOf" srcId="{C9D4AD5D-3C14-47A6-B34C-055D2DACA4FF}" destId="{55CDDE57-2EF1-4065-8378-661DD7ADED20}" srcOrd="11" destOrd="0" presId="urn:microsoft.com/office/officeart/2005/8/layout/pictureOrgChart+Icon"/>
    <dgm:cxn modelId="{FEB094C0-4CB8-4633-B5BA-8BDD187F7319}" type="presParOf" srcId="{55CDDE57-2EF1-4065-8378-661DD7ADED20}" destId="{7C7833AD-09A5-4FC6-BF0F-B4D1A64B53DE}" srcOrd="0" destOrd="0" presId="urn:microsoft.com/office/officeart/2005/8/layout/pictureOrgChart+Icon"/>
    <dgm:cxn modelId="{85ED8161-10BA-4BFC-BABD-EF94FC8F87A7}" type="presParOf" srcId="{7C7833AD-09A5-4FC6-BF0F-B4D1A64B53DE}" destId="{CBF5F0C8-741A-4790-B69E-6EB96E0EFDB1}" srcOrd="0" destOrd="0" presId="urn:microsoft.com/office/officeart/2005/8/layout/pictureOrgChart+Icon"/>
    <dgm:cxn modelId="{D21BA4CE-684D-40F5-9111-F388F5E7C0B8}" type="presParOf" srcId="{7C7833AD-09A5-4FC6-BF0F-B4D1A64B53DE}" destId="{C4F10FFC-B63E-4456-A730-6A7EB256FAE0}" srcOrd="1" destOrd="0" presId="urn:microsoft.com/office/officeart/2005/8/layout/pictureOrgChart+Icon"/>
    <dgm:cxn modelId="{F17629B7-B4C9-4500-BA55-0FBEB25704D3}" type="presParOf" srcId="{7C7833AD-09A5-4FC6-BF0F-B4D1A64B53DE}" destId="{FE555C67-7F24-45FF-93D0-65BB39E24B8B}" srcOrd="2" destOrd="0" presId="urn:microsoft.com/office/officeart/2005/8/layout/pictureOrgChart+Icon"/>
    <dgm:cxn modelId="{B25C6164-79F9-478A-B0D1-995CACC916CC}" type="presParOf" srcId="{55CDDE57-2EF1-4065-8378-661DD7ADED20}" destId="{3B270145-A07F-4DB4-BE0B-94A9AC1632D7}" srcOrd="1" destOrd="0" presId="urn:microsoft.com/office/officeart/2005/8/layout/pictureOrgChart+Icon"/>
    <dgm:cxn modelId="{4B0ABE8B-CD5A-4F24-B5BA-2F9C4B32ED76}" type="presParOf" srcId="{55CDDE57-2EF1-4065-8378-661DD7ADED20}" destId="{85407AED-BF4C-4AFC-8942-E3CEAEE84DD2}" srcOrd="2" destOrd="0" presId="urn:microsoft.com/office/officeart/2005/8/layout/pictureOrgChart+Icon"/>
    <dgm:cxn modelId="{9B1728CC-1F2C-451F-A569-30B34AD516F7}" type="presParOf" srcId="{0D7576C3-CDBD-4D64-9461-A98FF384FE2D}" destId="{6196FEB5-C04D-438A-801F-AA74996E69B2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DABFB-333B-4002-A1C8-8C572E442898}">
      <dsp:nvSpPr>
        <dsp:cNvPr id="0" name=""/>
        <dsp:cNvSpPr/>
      </dsp:nvSpPr>
      <dsp:spPr>
        <a:xfrm>
          <a:off x="4952999" y="2295684"/>
          <a:ext cx="4252860" cy="382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909"/>
              </a:lnTo>
              <a:lnTo>
                <a:pt x="4252860" y="235909"/>
              </a:lnTo>
              <a:lnTo>
                <a:pt x="4252860" y="3825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B456F-29AA-42DA-A26D-866E10F1B3FC}">
      <dsp:nvSpPr>
        <dsp:cNvPr id="0" name=""/>
        <dsp:cNvSpPr/>
      </dsp:nvSpPr>
      <dsp:spPr>
        <a:xfrm>
          <a:off x="4952999" y="2295684"/>
          <a:ext cx="2562903" cy="382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909"/>
              </a:lnTo>
              <a:lnTo>
                <a:pt x="2562903" y="235909"/>
              </a:lnTo>
              <a:lnTo>
                <a:pt x="2562903" y="3825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06427-51FF-40F6-BF5F-4F84A00EA321}">
      <dsp:nvSpPr>
        <dsp:cNvPr id="0" name=""/>
        <dsp:cNvSpPr/>
      </dsp:nvSpPr>
      <dsp:spPr>
        <a:xfrm>
          <a:off x="4952999" y="2295684"/>
          <a:ext cx="868051" cy="448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727"/>
              </a:lnTo>
              <a:lnTo>
                <a:pt x="868051" y="301727"/>
              </a:lnTo>
              <a:lnTo>
                <a:pt x="868051" y="4483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F648A-AF87-476F-BB2D-CC670F376D59}">
      <dsp:nvSpPr>
        <dsp:cNvPr id="0" name=""/>
        <dsp:cNvSpPr/>
      </dsp:nvSpPr>
      <dsp:spPr>
        <a:xfrm>
          <a:off x="4080052" y="2295684"/>
          <a:ext cx="872946" cy="382558"/>
        </a:xfrm>
        <a:custGeom>
          <a:avLst/>
          <a:gdLst/>
          <a:ahLst/>
          <a:cxnLst/>
          <a:rect l="0" t="0" r="0" b="0"/>
          <a:pathLst>
            <a:path>
              <a:moveTo>
                <a:pt x="872946" y="0"/>
              </a:moveTo>
              <a:lnTo>
                <a:pt x="872946" y="235909"/>
              </a:lnTo>
              <a:lnTo>
                <a:pt x="0" y="235909"/>
              </a:lnTo>
              <a:lnTo>
                <a:pt x="0" y="3825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4F35B-DFF8-42F8-92C1-811CBC57373D}">
      <dsp:nvSpPr>
        <dsp:cNvPr id="0" name=""/>
        <dsp:cNvSpPr/>
      </dsp:nvSpPr>
      <dsp:spPr>
        <a:xfrm>
          <a:off x="2390095" y="2295684"/>
          <a:ext cx="2562903" cy="382558"/>
        </a:xfrm>
        <a:custGeom>
          <a:avLst/>
          <a:gdLst/>
          <a:ahLst/>
          <a:cxnLst/>
          <a:rect l="0" t="0" r="0" b="0"/>
          <a:pathLst>
            <a:path>
              <a:moveTo>
                <a:pt x="2562903" y="0"/>
              </a:moveTo>
              <a:lnTo>
                <a:pt x="2562903" y="235909"/>
              </a:lnTo>
              <a:lnTo>
                <a:pt x="0" y="235909"/>
              </a:lnTo>
              <a:lnTo>
                <a:pt x="0" y="3825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CF842-16B2-4F20-83CC-5C0DCD21966D}">
      <dsp:nvSpPr>
        <dsp:cNvPr id="0" name=""/>
        <dsp:cNvSpPr/>
      </dsp:nvSpPr>
      <dsp:spPr>
        <a:xfrm>
          <a:off x="700138" y="2295684"/>
          <a:ext cx="4252860" cy="382558"/>
        </a:xfrm>
        <a:custGeom>
          <a:avLst/>
          <a:gdLst/>
          <a:ahLst/>
          <a:cxnLst/>
          <a:rect l="0" t="0" r="0" b="0"/>
          <a:pathLst>
            <a:path>
              <a:moveTo>
                <a:pt x="4252860" y="0"/>
              </a:moveTo>
              <a:lnTo>
                <a:pt x="4252860" y="235909"/>
              </a:lnTo>
              <a:lnTo>
                <a:pt x="0" y="235909"/>
              </a:lnTo>
              <a:lnTo>
                <a:pt x="0" y="3825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4F3B7-2D2C-408E-9BC7-172CBED5B662}">
      <dsp:nvSpPr>
        <dsp:cNvPr id="0" name=""/>
        <dsp:cNvSpPr/>
      </dsp:nvSpPr>
      <dsp:spPr>
        <a:xfrm>
          <a:off x="3893333" y="936833"/>
          <a:ext cx="2119331" cy="1358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46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400" b="1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400" b="1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400" b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100" b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b="1" kern="1200" dirty="0"/>
            <a:t>CEO: Dr SW Madlala</a:t>
          </a:r>
        </a:p>
      </dsp:txBody>
      <dsp:txXfrm>
        <a:off x="3893333" y="936833"/>
        <a:ext cx="2119331" cy="1358851"/>
      </dsp:txXfrm>
    </dsp:sp>
    <dsp:sp modelId="{2A95D3E5-8369-4A90-A764-6DC48152FEA3}">
      <dsp:nvSpPr>
        <dsp:cNvPr id="0" name=""/>
        <dsp:cNvSpPr/>
      </dsp:nvSpPr>
      <dsp:spPr>
        <a:xfrm>
          <a:off x="4548046" y="932901"/>
          <a:ext cx="809914" cy="110249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42FAEB-C169-4491-AE86-DE9A1345AF4D}">
      <dsp:nvSpPr>
        <dsp:cNvPr id="0" name=""/>
        <dsp:cNvSpPr/>
      </dsp:nvSpPr>
      <dsp:spPr>
        <a:xfrm>
          <a:off x="1809" y="2678243"/>
          <a:ext cx="1396658" cy="698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46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i="1" kern="1200" dirty="0"/>
            <a:t>Mduduzi Dube</a:t>
          </a:r>
        </a:p>
      </dsp:txBody>
      <dsp:txXfrm>
        <a:off x="1809" y="2678243"/>
        <a:ext cx="1396658" cy="698329"/>
      </dsp:txXfrm>
    </dsp:sp>
    <dsp:sp modelId="{6BB7FBEE-ADB4-46EF-B6CE-44F56705535C}">
      <dsp:nvSpPr>
        <dsp:cNvPr id="0" name=""/>
        <dsp:cNvSpPr/>
      </dsp:nvSpPr>
      <dsp:spPr>
        <a:xfrm>
          <a:off x="67190" y="2748076"/>
          <a:ext cx="427901" cy="55866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AE393B-4230-4B57-AE15-4149EC29A999}">
      <dsp:nvSpPr>
        <dsp:cNvPr id="0" name=""/>
        <dsp:cNvSpPr/>
      </dsp:nvSpPr>
      <dsp:spPr>
        <a:xfrm>
          <a:off x="1691766" y="2678243"/>
          <a:ext cx="1396658" cy="698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46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i="1" kern="1200" dirty="0"/>
            <a:t>Andile  Buthelezi</a:t>
          </a:r>
        </a:p>
      </dsp:txBody>
      <dsp:txXfrm>
        <a:off x="1691766" y="2678243"/>
        <a:ext cx="1396658" cy="698329"/>
      </dsp:txXfrm>
    </dsp:sp>
    <dsp:sp modelId="{3143CFE3-87DB-49F7-B0EF-D622ADCB6D8D}">
      <dsp:nvSpPr>
        <dsp:cNvPr id="0" name=""/>
        <dsp:cNvSpPr/>
      </dsp:nvSpPr>
      <dsp:spPr>
        <a:xfrm>
          <a:off x="1749506" y="2721310"/>
          <a:ext cx="536945" cy="61219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C8CDEE-B124-4DAD-8EDE-CBE2E3CF4DF7}">
      <dsp:nvSpPr>
        <dsp:cNvPr id="0" name=""/>
        <dsp:cNvSpPr/>
      </dsp:nvSpPr>
      <dsp:spPr>
        <a:xfrm>
          <a:off x="3381723" y="2678243"/>
          <a:ext cx="1396658" cy="698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46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i="1" kern="1200" dirty="0"/>
            <a:t>Sfiso Mnguni</a:t>
          </a:r>
        </a:p>
      </dsp:txBody>
      <dsp:txXfrm>
        <a:off x="3381723" y="2678243"/>
        <a:ext cx="1396658" cy="698329"/>
      </dsp:txXfrm>
    </dsp:sp>
    <dsp:sp modelId="{86337854-AAC7-4535-8F62-6F5843178853}">
      <dsp:nvSpPr>
        <dsp:cNvPr id="0" name=""/>
        <dsp:cNvSpPr/>
      </dsp:nvSpPr>
      <dsp:spPr>
        <a:xfrm>
          <a:off x="3422974" y="2721310"/>
          <a:ext cx="532416" cy="61219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A569B-29EF-491E-B88A-CDE6291F39DF}">
      <dsp:nvSpPr>
        <dsp:cNvPr id="0" name=""/>
        <dsp:cNvSpPr/>
      </dsp:nvSpPr>
      <dsp:spPr>
        <a:xfrm>
          <a:off x="5094753" y="2744061"/>
          <a:ext cx="1452594" cy="698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46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b="1" i="1" kern="1200" dirty="0"/>
            <a:t>Thandokwakhe Sibiya</a:t>
          </a:r>
        </a:p>
      </dsp:txBody>
      <dsp:txXfrm>
        <a:off x="5094753" y="2744061"/>
        <a:ext cx="1452594" cy="698329"/>
      </dsp:txXfrm>
    </dsp:sp>
    <dsp:sp modelId="{6FB0E4D2-10FD-46C1-AE72-B9B29A884568}">
      <dsp:nvSpPr>
        <dsp:cNvPr id="0" name=""/>
        <dsp:cNvSpPr/>
      </dsp:nvSpPr>
      <dsp:spPr>
        <a:xfrm>
          <a:off x="5184743" y="2802306"/>
          <a:ext cx="369719" cy="43145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283DC-0114-4068-B898-B2EDA4A86349}">
      <dsp:nvSpPr>
        <dsp:cNvPr id="0" name=""/>
        <dsp:cNvSpPr/>
      </dsp:nvSpPr>
      <dsp:spPr>
        <a:xfrm>
          <a:off x="6817573" y="2678243"/>
          <a:ext cx="1396658" cy="698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46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/>
            <a:t>Dr Marilyn Govender</a:t>
          </a:r>
        </a:p>
      </dsp:txBody>
      <dsp:txXfrm>
        <a:off x="6817573" y="2678243"/>
        <a:ext cx="1396658" cy="698329"/>
      </dsp:txXfrm>
    </dsp:sp>
    <dsp:sp modelId="{898D7EA9-437E-4E7E-85CE-EE25AEE428DE}">
      <dsp:nvSpPr>
        <dsp:cNvPr id="0" name=""/>
        <dsp:cNvSpPr/>
      </dsp:nvSpPr>
      <dsp:spPr>
        <a:xfrm>
          <a:off x="6887406" y="2748076"/>
          <a:ext cx="418997" cy="558663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t="-27000" b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5F0C8-741A-4790-B69E-6EB96E0EFDB1}">
      <dsp:nvSpPr>
        <dsp:cNvPr id="0" name=""/>
        <dsp:cNvSpPr/>
      </dsp:nvSpPr>
      <dsp:spPr>
        <a:xfrm>
          <a:off x="8507531" y="2678243"/>
          <a:ext cx="1396658" cy="698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46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200" b="1" kern="1200" dirty="0"/>
            <a:t>Anwhar Madhanpall</a:t>
          </a:r>
        </a:p>
      </dsp:txBody>
      <dsp:txXfrm>
        <a:off x="8507531" y="2678243"/>
        <a:ext cx="1396658" cy="698329"/>
      </dsp:txXfrm>
    </dsp:sp>
    <dsp:sp modelId="{C4F10FFC-B63E-4456-A730-6A7EB256FAE0}">
      <dsp:nvSpPr>
        <dsp:cNvPr id="0" name=""/>
        <dsp:cNvSpPr/>
      </dsp:nvSpPr>
      <dsp:spPr>
        <a:xfrm>
          <a:off x="8577363" y="2748076"/>
          <a:ext cx="418997" cy="558663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7520"/>
          </a:xfrm>
          <a:prstGeom prst="rect">
            <a:avLst/>
          </a:prstGeom>
        </p:spPr>
        <p:txBody>
          <a:bodyPr vert="horz" lIns="91004" tIns="45502" rIns="91004" bIns="455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2" y="1"/>
            <a:ext cx="2945659" cy="497520"/>
          </a:xfrm>
          <a:prstGeom prst="rect">
            <a:avLst/>
          </a:prstGeom>
        </p:spPr>
        <p:txBody>
          <a:bodyPr vert="horz" lIns="91004" tIns="45502" rIns="91004" bIns="45502" rtlCol="0"/>
          <a:lstStyle>
            <a:lvl1pPr algn="r">
              <a:defRPr sz="1200"/>
            </a:lvl1pPr>
          </a:lstStyle>
          <a:p>
            <a:fld id="{316B72A3-3AD3-4C30-8D69-AF82AE21A131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118"/>
            <a:ext cx="2945659" cy="497520"/>
          </a:xfrm>
          <a:prstGeom prst="rect">
            <a:avLst/>
          </a:prstGeom>
        </p:spPr>
        <p:txBody>
          <a:bodyPr vert="horz" lIns="91004" tIns="45502" rIns="91004" bIns="455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2" y="9429118"/>
            <a:ext cx="2945659" cy="497520"/>
          </a:xfrm>
          <a:prstGeom prst="rect">
            <a:avLst/>
          </a:prstGeom>
        </p:spPr>
        <p:txBody>
          <a:bodyPr vert="horz" lIns="91004" tIns="45502" rIns="91004" bIns="45502" rtlCol="0" anchor="b"/>
          <a:lstStyle>
            <a:lvl1pPr algn="r">
              <a:defRPr sz="1200"/>
            </a:lvl1pPr>
          </a:lstStyle>
          <a:p>
            <a:fld id="{90BB6F1D-AD04-4DF2-AE3A-3189A439C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41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004" tIns="45502" rIns="91004" bIns="455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59" cy="498056"/>
          </a:xfrm>
          <a:prstGeom prst="rect">
            <a:avLst/>
          </a:prstGeom>
        </p:spPr>
        <p:txBody>
          <a:bodyPr vert="horz" lIns="91004" tIns="45502" rIns="91004" bIns="45502" rtlCol="0"/>
          <a:lstStyle>
            <a:lvl1pPr algn="r">
              <a:defRPr sz="1200"/>
            </a:lvl1pPr>
          </a:lstStyle>
          <a:p>
            <a:fld id="{1C0D5FD1-F67D-3E4F-9CA5-699A550CF3E1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4" tIns="45502" rIns="91004" bIns="4550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004" tIns="45502" rIns="91004" bIns="455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004" tIns="45502" rIns="91004" bIns="455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59" cy="498055"/>
          </a:xfrm>
          <a:prstGeom prst="rect">
            <a:avLst/>
          </a:prstGeom>
        </p:spPr>
        <p:txBody>
          <a:bodyPr vert="horz" lIns="91004" tIns="45502" rIns="91004" bIns="45502" rtlCol="0" anchor="b"/>
          <a:lstStyle>
            <a:lvl1pPr algn="r">
              <a:defRPr sz="1200"/>
            </a:lvl1pPr>
          </a:lstStyle>
          <a:p>
            <a:fld id="{200F749F-5391-A443-A612-05A65342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0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F749F-5391-A443-A612-05A65342C5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0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063" indent="-226063">
              <a:buAutoNum type="arabicPeriod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4250">
              <a:defRPr/>
            </a:pPr>
            <a:fld id="{200F749F-5391-A443-A612-05A65342C53C}" type="slidenum">
              <a:rPr lang="en-US">
                <a:solidFill>
                  <a:prstClr val="black"/>
                </a:solidFill>
                <a:latin typeface="Calibri"/>
              </a:rPr>
              <a:pPr defTabSz="904250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2415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063" indent="-226063">
              <a:buAutoNum type="arabicPeriod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4250">
              <a:defRPr/>
            </a:pPr>
            <a:fld id="{200F749F-5391-A443-A612-05A65342C53C}" type="slidenum">
              <a:rPr lang="en-US">
                <a:solidFill>
                  <a:prstClr val="black"/>
                </a:solidFill>
                <a:latin typeface="Calibri"/>
              </a:rPr>
              <a:pPr defTabSz="904250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358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063" indent="-226063">
              <a:buAutoNum type="arabicPeriod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4250">
              <a:defRPr/>
            </a:pPr>
            <a:fld id="{200F749F-5391-A443-A612-05A65342C53C}" type="slidenum">
              <a:rPr lang="en-US">
                <a:solidFill>
                  <a:prstClr val="black"/>
                </a:solidFill>
                <a:latin typeface="Calibri"/>
              </a:rPr>
              <a:pPr defTabSz="904250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887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063" indent="-226063">
              <a:buAutoNum type="arabicPeriod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4250">
              <a:defRPr/>
            </a:pPr>
            <a:fld id="{200F749F-5391-A443-A612-05A65342C53C}" type="slidenum">
              <a:rPr lang="en-US">
                <a:solidFill>
                  <a:prstClr val="black"/>
                </a:solidFill>
                <a:latin typeface="Calibri"/>
              </a:rPr>
              <a:pPr defTabSz="904250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432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F749F-5391-A443-A612-05A65342C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33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547" indent="-169547">
              <a:buFont typeface="Arial" panose="020B0604020202020204" pitchFamily="34" charset="0"/>
              <a:buChar char="•"/>
            </a:pPr>
            <a:r>
              <a:rPr lang="en-ZA" dirty="0"/>
              <a:t>SAFDA FMSC will provide a 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4250">
              <a:defRPr/>
            </a:pPr>
            <a:fld id="{200F749F-5391-A443-A612-05A65342C53C}" type="slidenum">
              <a:rPr lang="en-US">
                <a:solidFill>
                  <a:prstClr val="black"/>
                </a:solidFill>
                <a:latin typeface="Calibri"/>
              </a:rPr>
              <a:pPr defTabSz="904250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285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547" indent="-169547">
              <a:buFont typeface="Arial" panose="020B0604020202020204" pitchFamily="34" charset="0"/>
              <a:buChar char="•"/>
            </a:pPr>
            <a:r>
              <a:rPr lang="en-ZA" dirty="0"/>
              <a:t>SAFDA FMSC will provide a 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4250">
              <a:defRPr/>
            </a:pPr>
            <a:fld id="{200F749F-5391-A443-A612-05A65342C53C}" type="slidenum">
              <a:rPr lang="en-US">
                <a:solidFill>
                  <a:prstClr val="black"/>
                </a:solidFill>
                <a:latin typeface="Calibri"/>
              </a:rPr>
              <a:pPr defTabSz="904250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11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52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7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2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2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3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2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8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5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41C9-1F90-8043-A60E-34A671AF9756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A68D0-579B-F548-8C28-9D80BF91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5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407"/>
            <a:ext cx="495300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SAFDA presentation to the </a:t>
            </a:r>
          </a:p>
          <a:p>
            <a:pPr algn="ctr"/>
            <a:r>
              <a:rPr lang="en-US" sz="2400" b="1" dirty="0"/>
              <a:t>DTIC Portfolio Committee</a:t>
            </a:r>
          </a:p>
          <a:p>
            <a:pPr algn="ctr"/>
            <a:r>
              <a:rPr lang="en-US" sz="2400" i="1" dirty="0"/>
              <a:t>11 May 2021</a:t>
            </a:r>
          </a:p>
          <a:p>
            <a:pPr algn="ctr"/>
            <a:endParaRPr lang="en-US" i="1" dirty="0"/>
          </a:p>
          <a:p>
            <a:pPr algn="ctr"/>
            <a:r>
              <a:rPr lang="en-US" sz="2400" b="1" dirty="0"/>
              <a:t>Dr Siyabonga Madlala</a:t>
            </a:r>
          </a:p>
          <a:p>
            <a:pPr algn="ctr"/>
            <a:r>
              <a:rPr lang="en-US" sz="2400" i="1" dirty="0"/>
              <a:t>Executive Chairperson</a:t>
            </a:r>
          </a:p>
        </p:txBody>
      </p:sp>
    </p:spTree>
    <p:extLst>
      <p:ext uri="{BB962C8B-B14F-4D97-AF65-F5344CB8AC3E}">
        <p14:creationId xmlns:p14="http://schemas.microsoft.com/office/powerpoint/2010/main" val="1384745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70989B3-92AD-4A48-ABE4-E3AA78BC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71"/>
            <a:ext cx="9905999" cy="785339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SAFDA’s five-year strategy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19DB60B-5082-429F-9E9A-ADAD06427D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411"/>
            <a:ext cx="9905999" cy="60005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82882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753"/>
            <a:ext cx="9906000" cy="803039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transforming the value chain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able, sitting, laying, covered&#10;&#10;Description automatically generated">
            <a:extLst>
              <a:ext uri="{FF2B5EF4-FFF2-40B4-BE49-F238E27FC236}">
                <a16:creationId xmlns:a16="http://schemas.microsoft.com/office/drawing/2014/main" id="{3282144C-F797-4ECC-9C0B-7CF70C1FA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8241" y="2778430"/>
            <a:ext cx="3139416" cy="30347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A truck is parked in the grass&#10;&#10;Description automatically generated">
            <a:extLst>
              <a:ext uri="{FF2B5EF4-FFF2-40B4-BE49-F238E27FC236}">
                <a16:creationId xmlns:a16="http://schemas.microsoft.com/office/drawing/2014/main" id="{FAF84A16-85BA-43CA-8309-D83018960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2" y="984215"/>
            <a:ext cx="5789156" cy="381600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5" name="Picture 14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04AF8372-13AA-41C8-B613-2CAE159450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22" y="1030119"/>
            <a:ext cx="3268623" cy="21808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50" name="3a17d8ec-5065-43fe-ae54-6388efa97725" descr="Image">
            <a:extLst>
              <a:ext uri="{FF2B5EF4-FFF2-40B4-BE49-F238E27FC236}">
                <a16:creationId xmlns:a16="http://schemas.microsoft.com/office/drawing/2014/main" id="{475DC356-2949-4FED-9E38-89BE67262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72" y="3238670"/>
            <a:ext cx="2388198" cy="24920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65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A5FC15-C4A1-4868-BD3E-E371FEF18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2" r="20836"/>
          <a:stretch/>
        </p:blipFill>
        <p:spPr>
          <a:xfrm>
            <a:off x="2548316" y="10"/>
            <a:ext cx="404568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0E22B6-CBF9-4125-9A4F-3CBB76322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7" r="20042" b="-1"/>
          <a:stretch/>
        </p:blipFill>
        <p:spPr>
          <a:xfrm>
            <a:off x="5997623" y="3456433"/>
            <a:ext cx="3908377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3B3CEE-C77A-4CB1-821F-2BF7B9A7F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23" r="15098" b="-1"/>
          <a:stretch/>
        </p:blipFill>
        <p:spPr>
          <a:xfrm>
            <a:off x="2591410" y="3456432"/>
            <a:ext cx="4001951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05974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98544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3CD4E-E5A0-41DA-9EA0-6E6BD363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43" y="795687"/>
            <a:ext cx="2280857" cy="753457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500" b="1" dirty="0">
                <a:solidFill>
                  <a:schemeClr val="bg1"/>
                </a:solidFill>
              </a:rPr>
              <a:t>SAFDA ASSETS</a:t>
            </a:r>
            <a:endParaRPr lang="en-ZA" sz="25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04013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2089941"/>
            <a:ext cx="2303145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560934E-A680-4B16-AF6F-C1B013A6C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904" y="1989182"/>
            <a:ext cx="2280857" cy="275707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1500" b="1" dirty="0"/>
              <a:t>TRACTORS</a:t>
            </a:r>
          </a:p>
          <a:p>
            <a:r>
              <a:rPr lang="en-US" sz="1500" b="1" dirty="0"/>
              <a:t>CANE LOADERS</a:t>
            </a:r>
          </a:p>
          <a:p>
            <a:r>
              <a:rPr lang="en-US" sz="1500" b="1" dirty="0"/>
              <a:t>TRUCKS</a:t>
            </a:r>
          </a:p>
          <a:p>
            <a:r>
              <a:rPr lang="en-US" sz="1500" b="1" dirty="0"/>
              <a:t>BAKKIES</a:t>
            </a:r>
          </a:p>
          <a:p>
            <a:r>
              <a:rPr lang="en-US" sz="1500" b="1" dirty="0"/>
              <a:t>IMPLEMENTS</a:t>
            </a:r>
          </a:p>
          <a:p>
            <a:r>
              <a:rPr lang="en-US" sz="1500" b="1" dirty="0"/>
              <a:t>FIREFIGHTING EQUIPMENT</a:t>
            </a:r>
          </a:p>
          <a:p>
            <a:r>
              <a:rPr lang="en-US" sz="1500" b="1" dirty="0"/>
              <a:t>HAULAGE FLEET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4C12F-BF1D-410A-B840-68BB0AF8A7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88" r="17786"/>
          <a:stretch/>
        </p:blipFill>
        <p:spPr>
          <a:xfrm>
            <a:off x="6016052" y="10"/>
            <a:ext cx="388994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5670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38A314E-7AEC-4650-B07C-6BFC61ABF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35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F6614-A0E2-4028-83C5-CB9C85BF1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8" r="16922"/>
          <a:stretch/>
        </p:blipFill>
        <p:spPr>
          <a:xfrm>
            <a:off x="67723" y="-1"/>
            <a:ext cx="620973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651" y="3986129"/>
            <a:ext cx="5109212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3CD4E-E5A0-41DA-9EA0-6E6BD363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14" y="4152624"/>
            <a:ext cx="1716214" cy="1920240"/>
          </a:xfrm>
        </p:spPr>
        <p:txBody>
          <a:bodyPr>
            <a:normAutofit/>
          </a:bodyPr>
          <a:lstStyle/>
          <a:p>
            <a:r>
              <a:rPr lang="en-US" sz="2200" b="1" dirty="0"/>
              <a:t>SAFDA ASSETS</a:t>
            </a:r>
            <a:endParaRPr lang="en-ZA" sz="2200" b="1" dirty="0"/>
          </a:p>
        </p:txBody>
      </p:sp>
      <p:pic>
        <p:nvPicPr>
          <p:cNvPr id="12" name="Picture 11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983387AB-F44A-4202-81A9-573406397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5" r="13360" b="-1"/>
          <a:stretch/>
        </p:blipFill>
        <p:spPr>
          <a:xfrm>
            <a:off x="6345181" y="1"/>
            <a:ext cx="3560819" cy="334564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184" y="4784544"/>
            <a:ext cx="104013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808246" y="5105316"/>
            <a:ext cx="1463040" cy="14859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560934E-A680-4B16-AF6F-C1B013A6C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056" y="4151376"/>
            <a:ext cx="2696908" cy="1920240"/>
          </a:xfrm>
        </p:spPr>
        <p:txBody>
          <a:bodyPr anchor="ctr">
            <a:normAutofit/>
          </a:bodyPr>
          <a:lstStyle/>
          <a:p>
            <a:endParaRPr lang="en-US" sz="1500" dirty="0"/>
          </a:p>
          <a:p>
            <a:r>
              <a:rPr lang="en-US" sz="1500" dirty="0"/>
              <a:t>AVOCADO SPRAYING EQUIPMENT  = R8 MILLION  INVESTMENT ACROSS THREE MELMOTH COMMUNITIES</a:t>
            </a:r>
          </a:p>
          <a:p>
            <a:pPr marL="0" indent="0">
              <a:buNone/>
            </a:pPr>
            <a:endParaRPr lang="en-US" sz="1500" dirty="0"/>
          </a:p>
        </p:txBody>
      </p:sp>
      <p:pic>
        <p:nvPicPr>
          <p:cNvPr id="9" name="Picture 8" descr="A picture containing outdoor, sky, truck, ground&#10;&#10;Description automatically generated">
            <a:extLst>
              <a:ext uri="{FF2B5EF4-FFF2-40B4-BE49-F238E27FC236}">
                <a16:creationId xmlns:a16="http://schemas.microsoft.com/office/drawing/2014/main" id="{05632B91-CE1E-49F7-964A-CA0B7022B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13" r="8663" b="-1"/>
          <a:stretch/>
        </p:blipFill>
        <p:spPr>
          <a:xfrm>
            <a:off x="6345187" y="3512354"/>
            <a:ext cx="3560818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41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C53AC-AB00-44E6-B633-E1585C1CB151}"/>
              </a:ext>
            </a:extLst>
          </p:cNvPr>
          <p:cNvSpPr/>
          <p:nvPr/>
        </p:nvSpPr>
        <p:spPr>
          <a:xfrm>
            <a:off x="0" y="2159304"/>
            <a:ext cx="9906000" cy="178473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5400" b="1" dirty="0">
                <a:solidFill>
                  <a:schemeClr val="bg1"/>
                </a:solidFill>
                <a:latin typeface="Calibri"/>
              </a:rPr>
              <a:t>SASA TRANSFORMATION FUND</a:t>
            </a:r>
            <a:endParaRPr kumimoji="0" lang="en-ZA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08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30D58-40AE-4ABF-8707-3186229EC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352540"/>
            <a:ext cx="8543925" cy="6367749"/>
          </a:xfrm>
        </p:spPr>
        <p:txBody>
          <a:bodyPr>
            <a:normAutofit fontScale="92500" lnSpcReduction="10000"/>
          </a:bodyPr>
          <a:lstStyle/>
          <a:p>
            <a:r>
              <a:rPr lang="en-ZA" dirty="0"/>
              <a:t>Industry availed R1 billion Transformation Fund over 5 years.</a:t>
            </a:r>
          </a:p>
          <a:p>
            <a:endParaRPr lang="en-ZA" dirty="0"/>
          </a:p>
          <a:p>
            <a:r>
              <a:rPr lang="en-ZA" dirty="0"/>
              <a:t>8 Interventions being implemented under the Fund are impacting farmers positively.</a:t>
            </a:r>
          </a:p>
          <a:p>
            <a:endParaRPr lang="en-ZA" dirty="0"/>
          </a:p>
          <a:p>
            <a:r>
              <a:rPr lang="en-ZA" dirty="0"/>
              <a:t>Intervention 6 </a:t>
            </a:r>
            <a:r>
              <a:rPr lang="en-GB" dirty="0"/>
              <a:t>looking at </a:t>
            </a:r>
            <a:r>
              <a:rPr lang="en-GB" b="1" dirty="0">
                <a:solidFill>
                  <a:srgbClr val="FF0000"/>
                </a:solidFill>
                <a:highlight>
                  <a:srgbClr val="FFFF00"/>
                </a:highlight>
              </a:rPr>
              <a:t>institutional capacity building for new emerging black sugar cane grower associations </a:t>
            </a:r>
            <a:r>
              <a:rPr lang="en-GB" dirty="0"/>
              <a:t>stops at year 3.</a:t>
            </a:r>
          </a:p>
          <a:p>
            <a:endParaRPr lang="en-GB" dirty="0"/>
          </a:p>
          <a:p>
            <a:r>
              <a:rPr lang="en-GB" dirty="0"/>
              <a:t>SAFDA calls for Intervention 6 to </a:t>
            </a:r>
            <a:r>
              <a:rPr lang="en-GB" b="1" dirty="0">
                <a:solidFill>
                  <a:srgbClr val="FF0000"/>
                </a:solidFill>
                <a:highlight>
                  <a:srgbClr val="FFFF00"/>
                </a:highlight>
              </a:rPr>
              <a:t>continue supporting its capacity building needs </a:t>
            </a:r>
            <a:r>
              <a:rPr lang="en-GB" dirty="0"/>
              <a:t>as a new association that adds value to the industry as demonstrated in our roadmap.</a:t>
            </a:r>
          </a:p>
          <a:p>
            <a:endParaRPr lang="en-GB" dirty="0"/>
          </a:p>
          <a:p>
            <a:r>
              <a:rPr lang="en-GB" dirty="0"/>
              <a:t>There is a need to guard against value capture amongst sugar sector stakeholders, that defeats the purpose and spirit of transforming the sugar sector.</a:t>
            </a:r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7628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C53AC-AB00-44E6-B633-E1585C1CB151}"/>
              </a:ext>
            </a:extLst>
          </p:cNvPr>
          <p:cNvSpPr/>
          <p:nvPr/>
        </p:nvSpPr>
        <p:spPr>
          <a:xfrm>
            <a:off x="0" y="2148287"/>
            <a:ext cx="9906000" cy="178473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6000" b="1" dirty="0">
                <a:solidFill>
                  <a:schemeClr val="bg1"/>
                </a:solidFill>
                <a:latin typeface="Calibri"/>
              </a:rPr>
              <a:t>SUGAR MASTER PLAN</a:t>
            </a:r>
            <a:endParaRPr kumimoji="0" lang="en-ZA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718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28950-92EE-486E-9907-081912589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297455"/>
            <a:ext cx="8543925" cy="5879508"/>
          </a:xfrm>
        </p:spPr>
        <p:txBody>
          <a:bodyPr>
            <a:normAutofit fontScale="85000" lnSpcReduction="20000"/>
          </a:bodyPr>
          <a:lstStyle/>
          <a:p>
            <a:endParaRPr lang="en-ZA" dirty="0"/>
          </a:p>
          <a:p>
            <a:r>
              <a:rPr lang="en-ZA" dirty="0"/>
              <a:t>Master Plan has started delivering through securing the local market demand. </a:t>
            </a:r>
            <a:r>
              <a:rPr lang="en-ZA" b="1" dirty="0">
                <a:solidFill>
                  <a:srgbClr val="FF0000"/>
                </a:solidFill>
                <a:highlight>
                  <a:srgbClr val="FFFF00"/>
                </a:highlight>
              </a:rPr>
              <a:t>Sugarcane price </a:t>
            </a:r>
            <a:r>
              <a:rPr lang="en-ZA" dirty="0"/>
              <a:t>has been good for farmers thus far at above R5000 per RV tons).</a:t>
            </a:r>
          </a:p>
          <a:p>
            <a:endParaRPr lang="en-ZA" dirty="0"/>
          </a:p>
          <a:p>
            <a:r>
              <a:rPr lang="en-ZA" dirty="0"/>
              <a:t>Small-scale farmers are </a:t>
            </a:r>
            <a:r>
              <a:rPr lang="en-ZA" b="1" dirty="0">
                <a:solidFill>
                  <a:srgbClr val="FF0000"/>
                </a:solidFill>
                <a:highlight>
                  <a:srgbClr val="FFFF00"/>
                </a:highlight>
              </a:rPr>
              <a:t>foundational</a:t>
            </a:r>
            <a:r>
              <a:rPr lang="en-ZA" dirty="0"/>
              <a:t> in the Sugar Master Plan.</a:t>
            </a:r>
          </a:p>
          <a:p>
            <a:endParaRPr lang="en-ZA" dirty="0"/>
          </a:p>
          <a:p>
            <a:r>
              <a:rPr lang="en-ZA" b="1" dirty="0">
                <a:solidFill>
                  <a:srgbClr val="FF0000"/>
                </a:solidFill>
                <a:highlight>
                  <a:srgbClr val="FFFF00"/>
                </a:highlight>
              </a:rPr>
              <a:t>Premium Price for small-scale farmers </a:t>
            </a:r>
            <a:r>
              <a:rPr lang="en-ZA" dirty="0"/>
              <a:t>expected to be in place six months after the signing of the Master Plan. Master Plan signed on 19 November 2020. Premium price due on </a:t>
            </a:r>
            <a:r>
              <a:rPr lang="en-ZA" b="1" dirty="0">
                <a:highlight>
                  <a:srgbClr val="00FF00"/>
                </a:highlight>
              </a:rPr>
              <a:t>19 May 2021</a:t>
            </a:r>
            <a:r>
              <a:rPr lang="en-ZA" dirty="0"/>
              <a:t>.</a:t>
            </a:r>
          </a:p>
          <a:p>
            <a:endParaRPr lang="en-ZA" dirty="0"/>
          </a:p>
          <a:p>
            <a:r>
              <a:rPr lang="en-ZA" dirty="0"/>
              <a:t> Extension of Designation must happen once SSG Premium Price has been agreed.</a:t>
            </a:r>
          </a:p>
          <a:p>
            <a:endParaRPr lang="en-ZA" dirty="0"/>
          </a:p>
          <a:p>
            <a:r>
              <a:rPr lang="en-ZA" dirty="0"/>
              <a:t>Tariff application should ensure </a:t>
            </a:r>
            <a:r>
              <a:rPr lang="en-ZA" b="1" dirty="0">
                <a:solidFill>
                  <a:srgbClr val="FF0000"/>
                </a:solidFill>
                <a:highlight>
                  <a:srgbClr val="FFFF00"/>
                </a:highlight>
              </a:rPr>
              <a:t>Reciprocity Commitments </a:t>
            </a:r>
            <a:r>
              <a:rPr lang="en-ZA" dirty="0"/>
              <a:t>are firm unlike 2018.</a:t>
            </a:r>
          </a:p>
        </p:txBody>
      </p:sp>
    </p:spTree>
    <p:extLst>
      <p:ext uri="{BB962C8B-B14F-4D97-AF65-F5344CB8AC3E}">
        <p14:creationId xmlns:p14="http://schemas.microsoft.com/office/powerpoint/2010/main" val="549646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06E02-6A5C-4F80-A1DF-CC4039F7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12" t="23852" r="18591" b="7343"/>
          <a:stretch/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5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94675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SAFDA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4D7373-CCD3-4690-8C9D-B485BB56E06B}"/>
              </a:ext>
            </a:extLst>
          </p:cNvPr>
          <p:cNvSpPr/>
          <p:nvPr/>
        </p:nvSpPr>
        <p:spPr>
          <a:xfrm>
            <a:off x="110531" y="867569"/>
            <a:ext cx="5424347" cy="48420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Established on the 25</a:t>
            </a:r>
            <a:r>
              <a:rPr kumimoji="0" lang="en-ZA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November 2015. </a:t>
            </a:r>
          </a:p>
          <a:p>
            <a:pPr marL="0" marR="0" lvl="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ZA" sz="2000" b="1" dirty="0">
                <a:solidFill>
                  <a:prstClr val="black"/>
                </a:solidFill>
                <a:latin typeface="Calibri"/>
              </a:rPr>
              <a:t>Walked out of the SA Cane Growers’ Association because of deliberate disregard of black farmer challenges. 30 000 exited sector.</a:t>
            </a: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ZA" sz="2000" b="1" dirty="0">
              <a:solidFill>
                <a:prstClr val="black"/>
              </a:solidFill>
              <a:latin typeface="Calibri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Registered as an NPO with footprint in KZN and Mpumalanga provinces.</a:t>
            </a: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on unique challenges confronting black farmers in the sugar sector and  beyond.</a:t>
            </a: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 for all progressive farmers black, white, large, small who support transformation.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7AFC8-B80B-4F18-97B3-4F5B0B9A0A3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5921" y="1037525"/>
            <a:ext cx="3858584" cy="45584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1768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6D9FA3-24E6-4248-902E-829382911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3" t="16735" r="18591" b="536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44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E3D3C-2F6C-486A-988D-E4E4E5215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31" t="15944" r="20593" b="9913"/>
          <a:stretch/>
        </p:blipFill>
        <p:spPr>
          <a:xfrm>
            <a:off x="0" y="1"/>
            <a:ext cx="9906000" cy="69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90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4EED9-3172-4107-B398-C9E95C2F6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0" t="16734" r="21482" b="1070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89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45CE2-9242-4DDE-9A5B-D6B7EB7D4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98" t="17525" r="32959" b="6157"/>
          <a:stretch/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36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776095"/>
            <a:ext cx="8543925" cy="89068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SIYABONGA</a:t>
            </a:r>
          </a:p>
        </p:txBody>
      </p:sp>
    </p:spTree>
    <p:extLst>
      <p:ext uri="{BB962C8B-B14F-4D97-AF65-F5344CB8AC3E}">
        <p14:creationId xmlns:p14="http://schemas.microsoft.com/office/powerpoint/2010/main" val="1041003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3C30C08-1CD6-4EE1-9419-01A57E25F0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0964" y="880330"/>
          <a:ext cx="9159498" cy="4745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8019753" imgH="5667178" progId="AcroExch.Document.DC">
                  <p:embed/>
                </p:oleObj>
              </mc:Choice>
              <mc:Fallback>
                <p:oleObj name="Acrobat Document" r:id="rId4" imgW="8019753" imgH="5667178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3C30C08-1CD6-4EE1-9419-01A57E25F0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0964" y="880330"/>
                        <a:ext cx="9159498" cy="474555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74F4C03-0047-4D1B-AABC-977DB90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906000" cy="759655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SAFDA in a nutshell </a:t>
            </a:r>
          </a:p>
        </p:txBody>
      </p:sp>
    </p:spTree>
    <p:extLst>
      <p:ext uri="{BB962C8B-B14F-4D97-AF65-F5344CB8AC3E}">
        <p14:creationId xmlns:p14="http://schemas.microsoft.com/office/powerpoint/2010/main" val="428832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3AD71-8B20-4275-B9F3-8FAF3CFFB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3287"/>
            <a:ext cx="9906000" cy="507316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EFA869-89EB-44DC-93FC-4201CF7FE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16029" cy="782197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 Light"/>
                <a:ea typeface="+mj-ea"/>
                <a:cs typeface="+mj-cs"/>
              </a:rPr>
              <a:t>Recognition march to SASA on 25 August 2016</a:t>
            </a:r>
            <a:endParaRPr lang="en-Z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0027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48CA7F-0E6A-4710-8E5A-631F57CB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6428"/>
            <a:ext cx="9906000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68AD5AE-E5BD-4F26-AF8F-91D157BE7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17"/>
            <a:ext cx="9906000" cy="686428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highlight>
                  <a:srgbClr val="FFFF00"/>
                </a:highlight>
              </a:rPr>
              <a:t>SAFDA farmers visit DTI PPC on 10 Nov 2017</a:t>
            </a:r>
          </a:p>
        </p:txBody>
      </p:sp>
    </p:spTree>
    <p:extLst>
      <p:ext uri="{BB962C8B-B14F-4D97-AF65-F5344CB8AC3E}">
        <p14:creationId xmlns:p14="http://schemas.microsoft.com/office/powerpoint/2010/main" val="2087380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D6D269-4E1F-45E3-BCE4-D5C1B37E91B8}"/>
              </a:ext>
            </a:extLst>
          </p:cNvPr>
          <p:cNvSpPr txBox="1">
            <a:spLocks/>
          </p:cNvSpPr>
          <p:nvPr/>
        </p:nvSpPr>
        <p:spPr>
          <a:xfrm>
            <a:off x="0" y="242370"/>
            <a:ext cx="9906000" cy="49390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SAFDA is a permanent member of SASA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B435C9-DE3B-43A4-AC7C-45843A95B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20" t="32575" r="24164" b="15685"/>
          <a:stretch/>
        </p:blipFill>
        <p:spPr>
          <a:xfrm>
            <a:off x="0" y="991518"/>
            <a:ext cx="9906000" cy="58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22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753"/>
            <a:ext cx="9906000" cy="926037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SAFDA representative and governance structures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8350" y="1393528"/>
            <a:ext cx="1335884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Individual Farmer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096" y="2865354"/>
            <a:ext cx="1361138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Individual Farmer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051" y="4417598"/>
            <a:ext cx="1327183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Individual Farmer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76679" y="1393528"/>
            <a:ext cx="1336889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Local Zones/</a:t>
            </a:r>
            <a:b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Associations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95008" y="1389840"/>
            <a:ext cx="119304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 Area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 Scale Farmers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50753" y="2865354"/>
            <a:ext cx="1137295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 Area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 Reform Farmers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53626" y="4413910"/>
            <a:ext cx="1134422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 Area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Scale Farmers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17543" y="2907272"/>
            <a:ext cx="1215429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 Executive Committee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79816" y="2907272"/>
            <a:ext cx="1188658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 Executive Committee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492338" y="2907272"/>
            <a:ext cx="122203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Board of Directors</a:t>
            </a:r>
          </a:p>
        </p:txBody>
      </p:sp>
      <p:cxnSp>
        <p:nvCxnSpPr>
          <p:cNvPr id="17" name="Straight Arrow Connector 16"/>
          <p:cNvCxnSpPr>
            <a:stCxn id="6" idx="3"/>
            <a:endCxn id="9" idx="1"/>
          </p:cNvCxnSpPr>
          <p:nvPr/>
        </p:nvCxnSpPr>
        <p:spPr>
          <a:xfrm>
            <a:off x="1394234" y="1933528"/>
            <a:ext cx="582445" cy="0"/>
          </a:xfrm>
          <a:prstGeom prst="straightConnector1">
            <a:avLst/>
          </a:prstGeom>
          <a:ln w="60325">
            <a:solidFill>
              <a:schemeClr val="accent1">
                <a:alpha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3"/>
          </p:cNvCxnSpPr>
          <p:nvPr/>
        </p:nvCxnSpPr>
        <p:spPr>
          <a:xfrm flipV="1">
            <a:off x="3313568" y="1922237"/>
            <a:ext cx="620396" cy="11291"/>
          </a:xfrm>
          <a:prstGeom prst="straightConnector1">
            <a:avLst/>
          </a:prstGeom>
          <a:ln w="60325">
            <a:solidFill>
              <a:schemeClr val="accent1">
                <a:alpha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3"/>
            <a:endCxn id="11" idx="1"/>
          </p:cNvCxnSpPr>
          <p:nvPr/>
        </p:nvCxnSpPr>
        <p:spPr>
          <a:xfrm>
            <a:off x="1394234" y="3405354"/>
            <a:ext cx="2556519" cy="0"/>
          </a:xfrm>
          <a:prstGeom prst="straightConnector1">
            <a:avLst/>
          </a:prstGeom>
          <a:ln w="60325">
            <a:solidFill>
              <a:schemeClr val="accent1">
                <a:alpha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3"/>
            <a:endCxn id="12" idx="1"/>
          </p:cNvCxnSpPr>
          <p:nvPr/>
        </p:nvCxnSpPr>
        <p:spPr>
          <a:xfrm flipV="1">
            <a:off x="1394234" y="4953910"/>
            <a:ext cx="2559392" cy="3688"/>
          </a:xfrm>
          <a:prstGeom prst="straightConnector1">
            <a:avLst/>
          </a:prstGeom>
          <a:ln w="60325">
            <a:solidFill>
              <a:schemeClr val="accent1">
                <a:alpha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</p:cNvCxnSpPr>
          <p:nvPr/>
        </p:nvCxnSpPr>
        <p:spPr>
          <a:xfrm>
            <a:off x="5088048" y="3405354"/>
            <a:ext cx="541453" cy="18236"/>
          </a:xfrm>
          <a:prstGeom prst="straightConnector1">
            <a:avLst/>
          </a:prstGeom>
          <a:ln w="60325">
            <a:solidFill>
              <a:schemeClr val="accent1">
                <a:alpha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618624" y="3405354"/>
            <a:ext cx="468000" cy="0"/>
          </a:xfrm>
          <a:prstGeom prst="straightConnector1">
            <a:avLst/>
          </a:prstGeom>
          <a:ln w="60325">
            <a:solidFill>
              <a:schemeClr val="accent1">
                <a:alpha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052475" y="3432257"/>
            <a:ext cx="468000" cy="0"/>
          </a:xfrm>
          <a:prstGeom prst="straightConnector1">
            <a:avLst/>
          </a:prstGeom>
          <a:ln w="60325">
            <a:solidFill>
              <a:schemeClr val="accent1">
                <a:alpha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0" idx="3"/>
          </p:cNvCxnSpPr>
          <p:nvPr/>
        </p:nvCxnSpPr>
        <p:spPr>
          <a:xfrm>
            <a:off x="5088048" y="1929840"/>
            <a:ext cx="182805" cy="3688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43812" y="4981361"/>
            <a:ext cx="288684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05336" y="1913184"/>
            <a:ext cx="0" cy="306817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80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1284"/>
            <a:ext cx="9906000" cy="48309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ZA" sz="2400" b="1" dirty="0"/>
          </a:p>
          <a:p>
            <a:pPr marL="0" indent="0" algn="ctr">
              <a:buNone/>
            </a:pPr>
            <a:endParaRPr lang="en-ZA" sz="2400" b="1" dirty="0"/>
          </a:p>
          <a:p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" y="631942"/>
            <a:ext cx="9906000" cy="578683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SAFDA Group Organogram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FA0236B-49A5-4236-A558-BBE9CE6F8D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072472"/>
              </p:ext>
            </p:extLst>
          </p:nvPr>
        </p:nvGraphicFramePr>
        <p:xfrm>
          <a:off x="-1" y="921284"/>
          <a:ext cx="9905999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23FA2A6-18C5-4309-88F9-AB2CE7B18821}"/>
              </a:ext>
            </a:extLst>
          </p:cNvPr>
          <p:cNvSpPr txBox="1"/>
          <p:nvPr/>
        </p:nvSpPr>
        <p:spPr>
          <a:xfrm>
            <a:off x="1687398" y="4492954"/>
            <a:ext cx="1423447" cy="83099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 &amp;  Enterprise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A85E3-A98E-4F46-816D-152DCF24FDD3}"/>
              </a:ext>
            </a:extLst>
          </p:cNvPr>
          <p:cNvSpPr txBox="1"/>
          <p:nvPr/>
        </p:nvSpPr>
        <p:spPr>
          <a:xfrm>
            <a:off x="3431357" y="4477565"/>
            <a:ext cx="1357459" cy="86177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Grower Affairs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A2C7B-A538-4DC2-8BCF-E40BD5C00AA9}"/>
              </a:ext>
            </a:extLst>
          </p:cNvPr>
          <p:cNvSpPr txBox="1"/>
          <p:nvPr/>
        </p:nvSpPr>
        <p:spPr>
          <a:xfrm>
            <a:off x="0" y="4477565"/>
            <a:ext cx="1423447" cy="83099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Chief Financial Officer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EFBFB-5E04-4ED3-AA8D-64D1C69921A7}"/>
              </a:ext>
            </a:extLst>
          </p:cNvPr>
          <p:cNvSpPr txBox="1"/>
          <p:nvPr/>
        </p:nvSpPr>
        <p:spPr>
          <a:xfrm>
            <a:off x="5109328" y="4508342"/>
            <a:ext cx="1423447" cy="83099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Strategic Support Unit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C310B-243A-426D-9189-CD505EACD7AA}"/>
              </a:ext>
            </a:extLst>
          </p:cNvPr>
          <p:cNvSpPr txBox="1"/>
          <p:nvPr/>
        </p:nvSpPr>
        <p:spPr>
          <a:xfrm>
            <a:off x="6795155" y="4508342"/>
            <a:ext cx="1423447" cy="83099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Diversification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F1E5A-26EA-4EC4-A0AF-ADBC35B7B5C5}"/>
              </a:ext>
            </a:extLst>
          </p:cNvPr>
          <p:cNvSpPr txBox="1"/>
          <p:nvPr/>
        </p:nvSpPr>
        <p:spPr>
          <a:xfrm>
            <a:off x="8482553" y="4472964"/>
            <a:ext cx="1423447" cy="83099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 Management Services</a:t>
            </a:r>
          </a:p>
        </p:txBody>
      </p:sp>
    </p:spTree>
    <p:extLst>
      <p:ext uri="{BB962C8B-B14F-4D97-AF65-F5344CB8AC3E}">
        <p14:creationId xmlns:p14="http://schemas.microsoft.com/office/powerpoint/2010/main" val="37993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752"/>
            <a:ext cx="9906000" cy="74498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5 Strategic Focus Areas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F8435-0388-4492-8D40-EEAF9B8AB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55" y="1052287"/>
            <a:ext cx="8543925" cy="44929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85D111-5B60-4511-AC57-3E9DC29999E4}"/>
              </a:ext>
            </a:extLst>
          </p:cNvPr>
          <p:cNvSpPr/>
          <p:nvPr/>
        </p:nvSpPr>
        <p:spPr>
          <a:xfrm>
            <a:off x="2362200" y="2844800"/>
            <a:ext cx="1397000" cy="1168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 Reform and Small Scale Farmers 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173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3248</TotalTime>
  <Words>463</Words>
  <Application>Microsoft Office PowerPoint</Application>
  <PresentationFormat>A4 Paper (210x297 mm)</PresentationFormat>
  <Paragraphs>108</Paragraphs>
  <Slides>24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Acrobat Document</vt:lpstr>
      <vt:lpstr>PowerPoint Presentation</vt:lpstr>
      <vt:lpstr>Introducing SAFDA</vt:lpstr>
      <vt:lpstr>SAFDA in a nutshell </vt:lpstr>
      <vt:lpstr>Recognition march to SASA on 25 August 2016</vt:lpstr>
      <vt:lpstr>SAFDA farmers visit DTI PPC on 10 Nov 2017</vt:lpstr>
      <vt:lpstr>PowerPoint Presentation</vt:lpstr>
      <vt:lpstr>SAFDA representative and governance structures </vt:lpstr>
      <vt:lpstr>SAFDA Group Organogram</vt:lpstr>
      <vt:lpstr>Our 5 Strategic Focus Areas</vt:lpstr>
      <vt:lpstr>SAFDA’s five-year strategy</vt:lpstr>
      <vt:lpstr> We are transforming the value chain</vt:lpstr>
      <vt:lpstr>SAFDA ASSETS</vt:lpstr>
      <vt:lpstr>PowerPoint Presentation</vt:lpstr>
      <vt:lpstr>SAFDA ASSETS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SIYABONGA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Yvonne Manakaza</cp:lastModifiedBy>
  <cp:revision>84</cp:revision>
  <cp:lastPrinted>2021-03-26T05:14:03Z</cp:lastPrinted>
  <dcterms:created xsi:type="dcterms:W3CDTF">2018-06-05T00:51:47Z</dcterms:created>
  <dcterms:modified xsi:type="dcterms:W3CDTF">2021-05-08T07:33:33Z</dcterms:modified>
</cp:coreProperties>
</file>