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tags/tag7.xml" ContentType="application/vnd.openxmlformats-officedocument.presentationml.tag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tiff" ContentType="image/tiff"/>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7">
  <p:sldMasterIdLst>
    <p:sldMasterId id="2147483648" r:id="rId1"/>
  </p:sldMasterIdLst>
  <p:notesMasterIdLst>
    <p:notesMasterId r:id="rId42"/>
  </p:notesMasterIdLst>
  <p:sldIdLst>
    <p:sldId id="256" r:id="rId2"/>
    <p:sldId id="1313" r:id="rId3"/>
    <p:sldId id="1056" r:id="rId4"/>
    <p:sldId id="1268" r:id="rId5"/>
    <p:sldId id="790" r:id="rId6"/>
    <p:sldId id="679" r:id="rId7"/>
    <p:sldId id="1270" r:id="rId8"/>
    <p:sldId id="1212" r:id="rId9"/>
    <p:sldId id="1314" r:id="rId10"/>
    <p:sldId id="1058" r:id="rId11"/>
    <p:sldId id="764" r:id="rId12"/>
    <p:sldId id="776" r:id="rId13"/>
    <p:sldId id="762" r:id="rId14"/>
    <p:sldId id="1257" r:id="rId15"/>
    <p:sldId id="973" r:id="rId16"/>
    <p:sldId id="770" r:id="rId17"/>
    <p:sldId id="1272" r:id="rId18"/>
    <p:sldId id="962" r:id="rId19"/>
    <p:sldId id="774" r:id="rId20"/>
    <p:sldId id="842" r:id="rId21"/>
    <p:sldId id="853" r:id="rId22"/>
    <p:sldId id="772" r:id="rId23"/>
    <p:sldId id="773" r:id="rId24"/>
    <p:sldId id="1315" r:id="rId25"/>
    <p:sldId id="1208" r:id="rId26"/>
    <p:sldId id="1255" r:id="rId27"/>
    <p:sldId id="1217" r:id="rId28"/>
    <p:sldId id="1269" r:id="rId29"/>
    <p:sldId id="1145" r:id="rId30"/>
    <p:sldId id="1248" r:id="rId31"/>
    <p:sldId id="1318" r:id="rId32"/>
    <p:sldId id="1319" r:id="rId33"/>
    <p:sldId id="644" r:id="rId34"/>
    <p:sldId id="1316" r:id="rId35"/>
    <p:sldId id="1310" r:id="rId36"/>
    <p:sldId id="1311" r:id="rId37"/>
    <p:sldId id="1312" r:id="rId38"/>
    <p:sldId id="1302" r:id="rId39"/>
    <p:sldId id="1317" r:id="rId40"/>
    <p:sldId id="10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Revised" id="{1E751DFB-858E-4FA2-A5BA-836B2991ABAA}">
          <p14:sldIdLst>
            <p14:sldId id="256"/>
            <p14:sldId id="1313"/>
            <p14:sldId id="1056"/>
            <p14:sldId id="1268"/>
            <p14:sldId id="790"/>
            <p14:sldId id="679"/>
            <p14:sldId id="1270"/>
            <p14:sldId id="1212"/>
            <p14:sldId id="1314"/>
            <p14:sldId id="1058"/>
            <p14:sldId id="764"/>
            <p14:sldId id="776"/>
            <p14:sldId id="762"/>
            <p14:sldId id="1257"/>
            <p14:sldId id="973"/>
            <p14:sldId id="770"/>
            <p14:sldId id="1272"/>
            <p14:sldId id="962"/>
            <p14:sldId id="774"/>
            <p14:sldId id="842"/>
            <p14:sldId id="853"/>
            <p14:sldId id="772"/>
            <p14:sldId id="773"/>
            <p14:sldId id="1315"/>
            <p14:sldId id="1208"/>
            <p14:sldId id="1255"/>
            <p14:sldId id="1217"/>
            <p14:sldId id="1269"/>
            <p14:sldId id="1145"/>
            <p14:sldId id="1248"/>
            <p14:sldId id="1318"/>
            <p14:sldId id="1319"/>
            <p14:sldId id="644"/>
            <p14:sldId id="1316"/>
            <p14:sldId id="1310"/>
            <p14:sldId id="1311"/>
            <p14:sldId id="1312"/>
            <p14:sldId id="1302"/>
            <p14:sldId id="1317"/>
            <p14:sldId id="1064"/>
          </p14:sldIdLst>
        </p14:section>
        <p14:section name="Default Section" id="{F68FD96D-AB72-4591-80CA-436B8EA25FDA}">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giso Kgosiemang" initials="KK" lastIdx="4" clrIdx="0">
    <p:extLst>
      <p:ext uri="{19B8F6BF-5375-455C-9EA6-DF929625EA0E}">
        <p15:presenceInfo xmlns:p15="http://schemas.microsoft.com/office/powerpoint/2012/main" xmlns="" userId="S-1-5-21-2485593647-3207936996-4031683720-7343" providerId="AD"/>
      </p:ext>
    </p:extLst>
  </p:cmAuthor>
  <p:cmAuthor id="2" name="Motselisi MP. Juma" initials="MMJ" lastIdx="1" clrIdx="1">
    <p:extLst>
      <p:ext uri="{19B8F6BF-5375-455C-9EA6-DF929625EA0E}">
        <p15:presenceInfo xmlns:p15="http://schemas.microsoft.com/office/powerpoint/2012/main" xmlns="" userId="S-1-5-21-2485593647-3207936996-4031683720-7111" providerId="AD"/>
      </p:ext>
    </p:extLst>
  </p:cmAuthor>
  <p:cmAuthor id="3" name="Sigidikazi Petse" initials="SP" lastIdx="8" clrIdx="2">
    <p:extLst>
      <p:ext uri="{19B8F6BF-5375-455C-9EA6-DF929625EA0E}">
        <p15:presenceInfo xmlns:p15="http://schemas.microsoft.com/office/powerpoint/2012/main" xmlns="" userId="S-1-5-21-2485593647-3207936996-4031683720-7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6EF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705"/>
  </p:normalViewPr>
  <p:slideViewPr>
    <p:cSldViewPr snapToGrid="0" snapToObjects="1">
      <p:cViewPr varScale="1">
        <p:scale>
          <a:sx n="68" d="100"/>
          <a:sy n="68" d="100"/>
        </p:scale>
        <p:origin x="-78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94" d="100"/>
          <a:sy n="94" d="100"/>
        </p:scale>
        <p:origin x="2544" y="1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layout>
        <c:manualLayout>
          <c:xMode val="edge"/>
          <c:yMode val="edge"/>
          <c:x val="1.7727010961952616E-2"/>
          <c:y val="1.561096529600467E-2"/>
        </c:manualLayout>
      </c:layout>
    </c:title>
    <c:plotArea>
      <c:layout/>
      <c:barChart>
        <c:barDir val="col"/>
        <c:grouping val="clustered"/>
        <c:ser>
          <c:idx val="0"/>
          <c:order val="0"/>
          <c:tx>
            <c:strRef>
              <c:f>Sheet1!$B$1</c:f>
              <c:strCache>
                <c:ptCount val="1"/>
                <c:pt idx="0">
                  <c:v>KPI Achievements</c:v>
                </c:pt>
              </c:strCache>
            </c:strRef>
          </c:tx>
          <c:spPr>
            <a:solidFill>
              <a:schemeClr val="tx2"/>
            </a:solidFill>
          </c:spPr>
          <c:dLbls>
            <c:spPr>
              <a:noFill/>
              <a:ln>
                <a:noFill/>
              </a:ln>
              <a:effectLst/>
            </c:spPr>
            <c:showVal val="1"/>
            <c:extLst xmlns:c16r2="http://schemas.microsoft.com/office/drawing/2015/06/chart">
              <c:ext xmlns:c15="http://schemas.microsoft.com/office/drawing/2012/chart" uri="{CE6537A1-D6FC-4f65-9D91-7224C49458BB}">
                <c15:showLeaderLines val="1"/>
              </c:ext>
            </c:extLst>
          </c:dLbls>
          <c:cat>
            <c:strRef>
              <c:f>Sheet1!$A$2:$A$9</c:f>
              <c:strCache>
                <c:ptCount val="7"/>
                <c:pt idx="0">
                  <c:v>2013/14</c:v>
                </c:pt>
                <c:pt idx="1">
                  <c:v>2014/15</c:v>
                </c:pt>
                <c:pt idx="2">
                  <c:v>2015/16</c:v>
                </c:pt>
                <c:pt idx="3">
                  <c:v>2016/17</c:v>
                </c:pt>
                <c:pt idx="4">
                  <c:v>2017/18</c:v>
                </c:pt>
                <c:pt idx="5">
                  <c:v>2018/19</c:v>
                </c:pt>
                <c:pt idx="6">
                  <c:v>2019/20</c:v>
                </c:pt>
              </c:strCache>
            </c:strRef>
          </c:cat>
          <c:val>
            <c:numRef>
              <c:f>Sheet1!$B$2:$B$9</c:f>
              <c:numCache>
                <c:formatCode>0%</c:formatCode>
                <c:ptCount val="7"/>
                <c:pt idx="0">
                  <c:v>0.27</c:v>
                </c:pt>
                <c:pt idx="1">
                  <c:v>0.83000000000000007</c:v>
                </c:pt>
                <c:pt idx="2">
                  <c:v>0.92</c:v>
                </c:pt>
                <c:pt idx="3">
                  <c:v>0.79</c:v>
                </c:pt>
                <c:pt idx="4">
                  <c:v>0.91</c:v>
                </c:pt>
                <c:pt idx="5">
                  <c:v>0.96000000000000008</c:v>
                </c:pt>
                <c:pt idx="6">
                  <c:v>0.8</c:v>
                </c:pt>
              </c:numCache>
            </c:numRef>
          </c:val>
          <c:extLst xmlns:c16r2="http://schemas.microsoft.com/office/drawing/2015/06/chart">
            <c:ext xmlns:c16="http://schemas.microsoft.com/office/drawing/2014/chart" uri="{C3380CC4-5D6E-409C-BE32-E72D297353CC}">
              <c16:uniqueId val="{00000000-1BB5-46A2-A592-ED86F4EF15B1}"/>
            </c:ext>
          </c:extLst>
        </c:ser>
        <c:dLbls/>
        <c:gapWidth val="70"/>
        <c:axId val="115576832"/>
        <c:axId val="115578368"/>
      </c:barChart>
      <c:catAx>
        <c:axId val="115576832"/>
        <c:scaling>
          <c:orientation val="minMax"/>
        </c:scaling>
        <c:axPos val="b"/>
        <c:numFmt formatCode="General" sourceLinked="0"/>
        <c:tickLblPos val="nextTo"/>
        <c:crossAx val="115578368"/>
        <c:crosses val="autoZero"/>
        <c:auto val="1"/>
        <c:lblAlgn val="ctr"/>
        <c:lblOffset val="100"/>
      </c:catAx>
      <c:valAx>
        <c:axId val="115578368"/>
        <c:scaling>
          <c:orientation val="minMax"/>
        </c:scaling>
        <c:axPos val="l"/>
        <c:numFmt formatCode="0%" sourceLinked="1"/>
        <c:tickLblPos val="nextTo"/>
        <c:crossAx val="115576832"/>
        <c:crosses val="autoZero"/>
        <c:crossBetween val="between"/>
        <c:majorUnit val="0.2"/>
      </c:valAx>
    </c:plotArea>
    <c:plotVisOnly val="1"/>
    <c:dispBlanksAs val="gap"/>
  </c:chart>
  <c:spPr>
    <a:solidFill>
      <a:schemeClr val="bg1"/>
    </a:solidFill>
  </c:spPr>
  <c:txPr>
    <a:bodyPr/>
    <a:lstStyle/>
    <a:p>
      <a:pPr>
        <a:defRPr sz="14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8963-0714-4519-9C92-BEC2EF1907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6CC2C115-F71F-4D78-AD51-681964CE0593}">
      <dgm:prSet phldrT="[Tex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Key policies and alignment </a:t>
          </a:r>
        </a:p>
      </dgm:t>
    </dgm:pt>
    <dgm:pt modelId="{74698C8B-8E3B-4497-9926-A7CF099A4330}" type="parTrans" cxnId="{D1307A66-8BD5-492D-B669-7167EAA33F1C}">
      <dgm:prSet/>
      <dgm:spPr/>
      <dgm:t>
        <a:bodyPr/>
        <a:lstStyle/>
        <a:p>
          <a:endParaRPr lang="en-ZA"/>
        </a:p>
      </dgm:t>
    </dgm:pt>
    <dgm:pt modelId="{4C262401-4BF9-4E5E-A3D1-69F05FC090E0}" type="sibTrans" cxnId="{D1307A66-8BD5-492D-B669-7167EAA33F1C}">
      <dgm:prSet/>
      <dgm:spPr/>
      <dgm:t>
        <a:bodyPr/>
        <a:lstStyle/>
        <a:p>
          <a:endParaRPr lang="en-ZA"/>
        </a:p>
      </dgm:t>
    </dgm:pt>
    <dgm:pt modelId="{B026C0DE-9AF0-43B5-95A6-67F13F1DD027}">
      <dgm:prSet phldrT="[Text]"/>
      <dgm:spPr/>
      <dgm:t>
        <a:bodyPr/>
        <a:lstStyle/>
        <a:p>
          <a:r>
            <a:rPr lang="en-ZA" dirty="0"/>
            <a:t>Organisational overview</a:t>
          </a:r>
        </a:p>
      </dgm:t>
    </dgm:pt>
    <dgm:pt modelId="{8D37F1B0-394B-4430-A683-219228F3DAB0}" type="parTrans" cxnId="{6E59BDD8-0A90-4FC7-9649-F81E39BFC572}">
      <dgm:prSet/>
      <dgm:spPr/>
      <dgm:t>
        <a:bodyPr/>
        <a:lstStyle/>
        <a:p>
          <a:endParaRPr lang="en-ZA"/>
        </a:p>
      </dgm:t>
    </dgm:pt>
    <dgm:pt modelId="{AE001C07-06AC-4614-87C2-F331DB4F78C8}" type="sibTrans" cxnId="{6E59BDD8-0A90-4FC7-9649-F81E39BFC572}">
      <dgm:prSet/>
      <dgm:spPr/>
      <dgm:t>
        <a:bodyPr/>
        <a:lstStyle/>
        <a:p>
          <a:endParaRPr lang="en-ZA"/>
        </a:p>
      </dgm:t>
    </dgm:pt>
    <dgm:pt modelId="{E12990E3-0E0E-41F6-B9C8-9E7B71C6F64E}">
      <dgm:prSet phldrT="[Text]"/>
      <dgm:spPr/>
      <dgm:t>
        <a:bodyPr/>
        <a:lstStyle/>
        <a:p>
          <a:r>
            <a:rPr lang="en-ZA" dirty="0"/>
            <a:t>SP&amp;APP</a:t>
          </a:r>
        </a:p>
      </dgm:t>
    </dgm:pt>
    <dgm:pt modelId="{4310B789-78D9-411B-AE8C-420E3FE86034}" type="parTrans" cxnId="{224682BA-967B-4A4D-A2B7-F0242CCE66BA}">
      <dgm:prSet/>
      <dgm:spPr/>
      <dgm:t>
        <a:bodyPr/>
        <a:lstStyle/>
        <a:p>
          <a:endParaRPr lang="en-ZA"/>
        </a:p>
      </dgm:t>
    </dgm:pt>
    <dgm:pt modelId="{B2AE336C-C8E9-4069-8165-B7FFF14ECCB0}" type="sibTrans" cxnId="{224682BA-967B-4A4D-A2B7-F0242CCE66BA}">
      <dgm:prSet/>
      <dgm:spPr/>
      <dgm:t>
        <a:bodyPr/>
        <a:lstStyle/>
        <a:p>
          <a:endParaRPr lang="en-ZA"/>
        </a:p>
      </dgm:t>
    </dgm:pt>
    <dgm:pt modelId="{29DF33E1-3DA8-486C-99CD-06B2452EC963}">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Budget Allocation</a:t>
          </a:r>
        </a:p>
      </dgm:t>
    </dgm:pt>
    <dgm:pt modelId="{1C938594-6334-45E9-ABC7-687A654F6E4A}" type="parTrans" cxnId="{5C3903C4-64C7-4ADA-86D7-471B0EA7CA86}">
      <dgm:prSet/>
      <dgm:spPr/>
      <dgm:t>
        <a:bodyPr/>
        <a:lstStyle/>
        <a:p>
          <a:endParaRPr lang="en-ZA"/>
        </a:p>
      </dgm:t>
    </dgm:pt>
    <dgm:pt modelId="{9404DC1B-7D47-4149-9AB9-5620C880FE21}" type="sibTrans" cxnId="{5C3903C4-64C7-4ADA-86D7-471B0EA7CA86}">
      <dgm:prSet/>
      <dgm:spPr/>
      <dgm:t>
        <a:bodyPr/>
        <a:lstStyle/>
        <a:p>
          <a:endParaRPr lang="en-ZA"/>
        </a:p>
      </dgm:t>
    </dgm:pt>
    <dgm:pt modelId="{930CD5A9-5517-445A-9F35-3673FC699297}">
      <dgm:prSet/>
      <dgm:spPr/>
      <dgm:t>
        <a:bodyPr/>
        <a:lstStyle/>
        <a:p>
          <a:r>
            <a:rPr lang="en-ZA" dirty="0"/>
            <a:t>Discussion </a:t>
          </a:r>
        </a:p>
      </dgm:t>
    </dgm:pt>
    <dgm:pt modelId="{5C21B999-E662-4B2C-A677-F1B8E2DFAAEE}" type="parTrans" cxnId="{0F9A402D-473E-4B8A-9352-EDFB099FBE3D}">
      <dgm:prSet/>
      <dgm:spPr/>
      <dgm:t>
        <a:bodyPr/>
        <a:lstStyle/>
        <a:p>
          <a:endParaRPr lang="en-ZA"/>
        </a:p>
      </dgm:t>
    </dgm:pt>
    <dgm:pt modelId="{E66A92F2-E25A-4A3A-AAF7-EC72C75DA77F}" type="sibTrans" cxnId="{0F9A402D-473E-4B8A-9352-EDFB099FBE3D}">
      <dgm:prSet/>
      <dgm:spPr/>
      <dgm:t>
        <a:bodyPr/>
        <a:lstStyle/>
        <a:p>
          <a:endParaRPr lang="en-ZA"/>
        </a:p>
      </dgm:t>
    </dgm:pt>
    <dgm:pt modelId="{CFC997F3-88A3-4B6A-A884-AA52D43117D9}">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Strategic Risks </a:t>
          </a:r>
        </a:p>
      </dgm:t>
    </dgm:pt>
    <dgm:pt modelId="{FD6247EC-FB82-44B3-96E7-661413E68E39}" type="parTrans" cxnId="{4A6C581D-C4EC-4DEE-8CF6-CE4AC9832F95}">
      <dgm:prSet/>
      <dgm:spPr/>
      <dgm:t>
        <a:bodyPr/>
        <a:lstStyle/>
        <a:p>
          <a:endParaRPr lang="en-ZA"/>
        </a:p>
      </dgm:t>
    </dgm:pt>
    <dgm:pt modelId="{7051E481-EE1B-447D-881F-5465B2EBE0AA}" type="sibTrans" cxnId="{4A6C581D-C4EC-4DEE-8CF6-CE4AC9832F95}">
      <dgm:prSet/>
      <dgm:spPr/>
      <dgm:t>
        <a:bodyPr/>
        <a:lstStyle/>
        <a:p>
          <a:endParaRPr lang="en-ZA"/>
        </a:p>
      </dgm:t>
    </dgm:pt>
    <dgm:pt modelId="{09865EE0-8190-40EE-B764-FC24AD752DF3}" type="pres">
      <dgm:prSet presAssocID="{C0398963-0714-4519-9C92-BEC2EF1907B8}" presName="linear" presStyleCnt="0">
        <dgm:presLayoutVars>
          <dgm:dir/>
          <dgm:animLvl val="lvl"/>
          <dgm:resizeHandles val="exact"/>
        </dgm:presLayoutVars>
      </dgm:prSet>
      <dgm:spPr/>
      <dgm:t>
        <a:bodyPr/>
        <a:lstStyle/>
        <a:p>
          <a:endParaRPr lang="en-ZA"/>
        </a:p>
      </dgm:t>
    </dgm:pt>
    <dgm:pt modelId="{E4931EDB-F100-429E-98BA-D1A3D76B36CE}" type="pres">
      <dgm:prSet presAssocID="{6CC2C115-F71F-4D78-AD51-681964CE0593}" presName="parentLin" presStyleCnt="0"/>
      <dgm:spPr/>
    </dgm:pt>
    <dgm:pt modelId="{BDD9596D-3200-4E60-888F-CCDFBAEC808D}" type="pres">
      <dgm:prSet presAssocID="{6CC2C115-F71F-4D78-AD51-681964CE0593}" presName="parentLeftMargin" presStyleLbl="node1" presStyleIdx="0" presStyleCnt="6"/>
      <dgm:spPr/>
      <dgm:t>
        <a:bodyPr/>
        <a:lstStyle/>
        <a:p>
          <a:endParaRPr lang="en-ZA"/>
        </a:p>
      </dgm:t>
    </dgm:pt>
    <dgm:pt modelId="{1762AAC3-CB70-4B7D-8E80-A6BD5E56486C}" type="pres">
      <dgm:prSet presAssocID="{6CC2C115-F71F-4D78-AD51-681964CE0593}" presName="parentText" presStyleLbl="node1" presStyleIdx="0" presStyleCnt="6">
        <dgm:presLayoutVars>
          <dgm:chMax val="0"/>
          <dgm:bulletEnabled val="1"/>
        </dgm:presLayoutVars>
      </dgm:prSet>
      <dgm:spPr>
        <a:xfrm>
          <a:off x="509587" y="62195"/>
          <a:ext cx="7134225" cy="501840"/>
        </a:xfrm>
        <a:prstGeom prst="roundRect">
          <a:avLst/>
        </a:prstGeom>
      </dgm:spPr>
      <dgm:t>
        <a:bodyPr/>
        <a:lstStyle/>
        <a:p>
          <a:endParaRPr lang="en-ZA"/>
        </a:p>
      </dgm:t>
    </dgm:pt>
    <dgm:pt modelId="{CD697B40-C5DF-4707-8360-9FD4767E00DB}" type="pres">
      <dgm:prSet presAssocID="{6CC2C115-F71F-4D78-AD51-681964CE0593}" presName="negativeSpace" presStyleCnt="0"/>
      <dgm:spPr/>
    </dgm:pt>
    <dgm:pt modelId="{C5A3B660-521B-4F41-B3E8-9D0952207D52}" type="pres">
      <dgm:prSet presAssocID="{6CC2C115-F71F-4D78-AD51-681964CE0593}" presName="childText" presStyleLbl="conFgAcc1" presStyleIdx="0" presStyleCnt="6">
        <dgm:presLayoutVars>
          <dgm:bulletEnabled val="1"/>
        </dgm:presLayoutVars>
      </dgm:prSet>
      <dgm:spPr/>
    </dgm:pt>
    <dgm:pt modelId="{ED79872D-40AE-42E5-967E-88C6BA67DAE8}" type="pres">
      <dgm:prSet presAssocID="{4C262401-4BF9-4E5E-A3D1-69F05FC090E0}" presName="spaceBetweenRectangles" presStyleCnt="0"/>
      <dgm:spPr/>
    </dgm:pt>
    <dgm:pt modelId="{8C63F9EE-D37E-497E-BDFE-A738DB198E72}" type="pres">
      <dgm:prSet presAssocID="{B026C0DE-9AF0-43B5-95A6-67F13F1DD027}" presName="parentLin" presStyleCnt="0"/>
      <dgm:spPr/>
    </dgm:pt>
    <dgm:pt modelId="{7E91C938-2273-4C0F-BBAA-85D93742BFE8}" type="pres">
      <dgm:prSet presAssocID="{B026C0DE-9AF0-43B5-95A6-67F13F1DD027}" presName="parentLeftMargin" presStyleLbl="node1" presStyleIdx="0" presStyleCnt="6"/>
      <dgm:spPr/>
      <dgm:t>
        <a:bodyPr/>
        <a:lstStyle/>
        <a:p>
          <a:endParaRPr lang="en-ZA"/>
        </a:p>
      </dgm:t>
    </dgm:pt>
    <dgm:pt modelId="{C69F8F1A-0DDF-4039-91A0-4AD9A7CC719A}" type="pres">
      <dgm:prSet presAssocID="{B026C0DE-9AF0-43B5-95A6-67F13F1DD027}" presName="parentText" presStyleLbl="node1" presStyleIdx="1" presStyleCnt="6">
        <dgm:presLayoutVars>
          <dgm:chMax val="0"/>
          <dgm:bulletEnabled val="1"/>
        </dgm:presLayoutVars>
      </dgm:prSet>
      <dgm:spPr/>
      <dgm:t>
        <a:bodyPr/>
        <a:lstStyle/>
        <a:p>
          <a:endParaRPr lang="en-ZA"/>
        </a:p>
      </dgm:t>
    </dgm:pt>
    <dgm:pt modelId="{C04C98CA-5218-4A60-B446-4818DFD9C514}" type="pres">
      <dgm:prSet presAssocID="{B026C0DE-9AF0-43B5-95A6-67F13F1DD027}" presName="negativeSpace" presStyleCnt="0"/>
      <dgm:spPr/>
    </dgm:pt>
    <dgm:pt modelId="{383AAD6E-6069-44CA-8757-D6FB004294EE}" type="pres">
      <dgm:prSet presAssocID="{B026C0DE-9AF0-43B5-95A6-67F13F1DD027}" presName="childText" presStyleLbl="conFgAcc1" presStyleIdx="1" presStyleCnt="6">
        <dgm:presLayoutVars>
          <dgm:bulletEnabled val="1"/>
        </dgm:presLayoutVars>
      </dgm:prSet>
      <dgm:spPr/>
    </dgm:pt>
    <dgm:pt modelId="{9FE40D39-D6C5-4EDE-A3FA-DE5EFA117EA4}" type="pres">
      <dgm:prSet presAssocID="{AE001C07-06AC-4614-87C2-F331DB4F78C8}" presName="spaceBetweenRectangles" presStyleCnt="0"/>
      <dgm:spPr/>
    </dgm:pt>
    <dgm:pt modelId="{A81DC04A-1904-4633-985A-DBAEFEE8BF55}" type="pres">
      <dgm:prSet presAssocID="{E12990E3-0E0E-41F6-B9C8-9E7B71C6F64E}" presName="parentLin" presStyleCnt="0"/>
      <dgm:spPr/>
    </dgm:pt>
    <dgm:pt modelId="{4C8CCE12-1BAE-4FA2-A010-5A182551B45A}" type="pres">
      <dgm:prSet presAssocID="{E12990E3-0E0E-41F6-B9C8-9E7B71C6F64E}" presName="parentLeftMargin" presStyleLbl="node1" presStyleIdx="1" presStyleCnt="6"/>
      <dgm:spPr/>
      <dgm:t>
        <a:bodyPr/>
        <a:lstStyle/>
        <a:p>
          <a:endParaRPr lang="en-ZA"/>
        </a:p>
      </dgm:t>
    </dgm:pt>
    <dgm:pt modelId="{13C431CD-10A7-4EE5-A014-326C2B6019A1}" type="pres">
      <dgm:prSet presAssocID="{E12990E3-0E0E-41F6-B9C8-9E7B71C6F64E}" presName="parentText" presStyleLbl="node1" presStyleIdx="2" presStyleCnt="6">
        <dgm:presLayoutVars>
          <dgm:chMax val="0"/>
          <dgm:bulletEnabled val="1"/>
        </dgm:presLayoutVars>
      </dgm:prSet>
      <dgm:spPr/>
      <dgm:t>
        <a:bodyPr/>
        <a:lstStyle/>
        <a:p>
          <a:endParaRPr lang="en-ZA"/>
        </a:p>
      </dgm:t>
    </dgm:pt>
    <dgm:pt modelId="{0390630F-2560-4F63-8C78-02C221CA07B9}" type="pres">
      <dgm:prSet presAssocID="{E12990E3-0E0E-41F6-B9C8-9E7B71C6F64E}" presName="negativeSpace" presStyleCnt="0"/>
      <dgm:spPr/>
    </dgm:pt>
    <dgm:pt modelId="{FEF69F2A-62E4-42F4-8838-F6E0A1D9DCB5}" type="pres">
      <dgm:prSet presAssocID="{E12990E3-0E0E-41F6-B9C8-9E7B71C6F64E}" presName="childText" presStyleLbl="conFgAcc1" presStyleIdx="2" presStyleCnt="6">
        <dgm:presLayoutVars>
          <dgm:bulletEnabled val="1"/>
        </dgm:presLayoutVars>
      </dgm:prSet>
      <dgm:spPr/>
    </dgm:pt>
    <dgm:pt modelId="{48B4ECF9-2096-4231-8F92-89B4132E261B}" type="pres">
      <dgm:prSet presAssocID="{B2AE336C-C8E9-4069-8165-B7FFF14ECCB0}" presName="spaceBetweenRectangles" presStyleCnt="0"/>
      <dgm:spPr/>
    </dgm:pt>
    <dgm:pt modelId="{E08E3237-2446-4F2E-A165-113207789D6A}" type="pres">
      <dgm:prSet presAssocID="{29DF33E1-3DA8-486C-99CD-06B2452EC963}" presName="parentLin" presStyleCnt="0"/>
      <dgm:spPr/>
    </dgm:pt>
    <dgm:pt modelId="{729126F6-D810-402D-BE0A-760DD6A7C9CA}" type="pres">
      <dgm:prSet presAssocID="{29DF33E1-3DA8-486C-99CD-06B2452EC963}" presName="parentLeftMargin" presStyleLbl="node1" presStyleIdx="2" presStyleCnt="6"/>
      <dgm:spPr/>
      <dgm:t>
        <a:bodyPr/>
        <a:lstStyle/>
        <a:p>
          <a:endParaRPr lang="en-ZA"/>
        </a:p>
      </dgm:t>
    </dgm:pt>
    <dgm:pt modelId="{EEFAD609-86FD-413E-A7E7-4A3326E528DD}" type="pres">
      <dgm:prSet presAssocID="{29DF33E1-3DA8-486C-99CD-06B2452EC963}" presName="parentText" presStyleLbl="node1" presStyleIdx="3" presStyleCnt="6">
        <dgm:presLayoutVars>
          <dgm:chMax val="0"/>
          <dgm:bulletEnabled val="1"/>
        </dgm:presLayoutVars>
      </dgm:prSet>
      <dgm:spPr>
        <a:xfrm>
          <a:off x="509587" y="2375555"/>
          <a:ext cx="7134225" cy="501840"/>
        </a:xfrm>
        <a:prstGeom prst="roundRect">
          <a:avLst/>
        </a:prstGeom>
      </dgm:spPr>
      <dgm:t>
        <a:bodyPr/>
        <a:lstStyle/>
        <a:p>
          <a:endParaRPr lang="en-ZA"/>
        </a:p>
      </dgm:t>
    </dgm:pt>
    <dgm:pt modelId="{A4BFEA56-3588-4DFF-9B75-6C142F68E2D2}" type="pres">
      <dgm:prSet presAssocID="{29DF33E1-3DA8-486C-99CD-06B2452EC963}" presName="negativeSpace" presStyleCnt="0"/>
      <dgm:spPr/>
    </dgm:pt>
    <dgm:pt modelId="{3CEE5366-5E11-420C-9079-892ECC477351}" type="pres">
      <dgm:prSet presAssocID="{29DF33E1-3DA8-486C-99CD-06B2452EC963}" presName="childText" presStyleLbl="conFgAcc1" presStyleIdx="3" presStyleCnt="6">
        <dgm:presLayoutVars>
          <dgm:bulletEnabled val="1"/>
        </dgm:presLayoutVars>
      </dgm:prSet>
      <dgm:spPr/>
    </dgm:pt>
    <dgm:pt modelId="{24E26ABD-C72A-4796-9C2F-AD3EA5A5FC06}" type="pres">
      <dgm:prSet presAssocID="{9404DC1B-7D47-4149-9AB9-5620C880FE21}" presName="spaceBetweenRectangles" presStyleCnt="0"/>
      <dgm:spPr/>
    </dgm:pt>
    <dgm:pt modelId="{05D6FA19-6708-4028-87E5-97C320B2C690}" type="pres">
      <dgm:prSet presAssocID="{CFC997F3-88A3-4B6A-A884-AA52D43117D9}" presName="parentLin" presStyleCnt="0"/>
      <dgm:spPr/>
    </dgm:pt>
    <dgm:pt modelId="{5F7FF6BD-0582-42D1-ADBA-F1D2303B2046}" type="pres">
      <dgm:prSet presAssocID="{CFC997F3-88A3-4B6A-A884-AA52D43117D9}" presName="parentLeftMargin" presStyleLbl="node1" presStyleIdx="3" presStyleCnt="6"/>
      <dgm:spPr/>
      <dgm:t>
        <a:bodyPr/>
        <a:lstStyle/>
        <a:p>
          <a:endParaRPr lang="en-ZA"/>
        </a:p>
      </dgm:t>
    </dgm:pt>
    <dgm:pt modelId="{A00B555A-CD69-4362-AE1E-AAF748F5189A}" type="pres">
      <dgm:prSet presAssocID="{CFC997F3-88A3-4B6A-A884-AA52D43117D9}" presName="parentText" presStyleLbl="node1" presStyleIdx="4" presStyleCnt="6">
        <dgm:presLayoutVars>
          <dgm:chMax val="0"/>
          <dgm:bulletEnabled val="1"/>
        </dgm:presLayoutVars>
      </dgm:prSet>
      <dgm:spPr>
        <a:xfrm>
          <a:off x="509587" y="3146676"/>
          <a:ext cx="7134225" cy="501840"/>
        </a:xfrm>
        <a:prstGeom prst="roundRect">
          <a:avLst/>
        </a:prstGeom>
      </dgm:spPr>
      <dgm:t>
        <a:bodyPr/>
        <a:lstStyle/>
        <a:p>
          <a:endParaRPr lang="en-ZA"/>
        </a:p>
      </dgm:t>
    </dgm:pt>
    <dgm:pt modelId="{96AE1674-338A-4B11-BF20-65E9900A62E8}" type="pres">
      <dgm:prSet presAssocID="{CFC997F3-88A3-4B6A-A884-AA52D43117D9}" presName="negativeSpace" presStyleCnt="0"/>
      <dgm:spPr/>
    </dgm:pt>
    <dgm:pt modelId="{92EEC985-4F9B-4EA8-8EAC-2E55D9C541AB}" type="pres">
      <dgm:prSet presAssocID="{CFC997F3-88A3-4B6A-A884-AA52D43117D9}" presName="childText" presStyleLbl="conFgAcc1" presStyleIdx="4" presStyleCnt="6">
        <dgm:presLayoutVars>
          <dgm:bulletEnabled val="1"/>
        </dgm:presLayoutVars>
      </dgm:prSet>
      <dgm:spPr/>
    </dgm:pt>
    <dgm:pt modelId="{CF35B3E1-C675-4B08-A6ED-312159DA479F}" type="pres">
      <dgm:prSet presAssocID="{7051E481-EE1B-447D-881F-5465B2EBE0AA}" presName="spaceBetweenRectangles" presStyleCnt="0"/>
      <dgm:spPr/>
    </dgm:pt>
    <dgm:pt modelId="{72C9CCBB-4AA0-45EE-AB39-564F6DD4F0A2}" type="pres">
      <dgm:prSet presAssocID="{930CD5A9-5517-445A-9F35-3673FC699297}" presName="parentLin" presStyleCnt="0"/>
      <dgm:spPr/>
    </dgm:pt>
    <dgm:pt modelId="{C5441D0A-AEEB-49DF-B6B4-A7D0AA04BCF5}" type="pres">
      <dgm:prSet presAssocID="{930CD5A9-5517-445A-9F35-3673FC699297}" presName="parentLeftMargin" presStyleLbl="node1" presStyleIdx="4" presStyleCnt="6"/>
      <dgm:spPr/>
      <dgm:t>
        <a:bodyPr/>
        <a:lstStyle/>
        <a:p>
          <a:endParaRPr lang="en-ZA"/>
        </a:p>
      </dgm:t>
    </dgm:pt>
    <dgm:pt modelId="{94C2CA85-DA44-4F38-92A7-A871F14F613B}" type="pres">
      <dgm:prSet presAssocID="{930CD5A9-5517-445A-9F35-3673FC699297}" presName="parentText" presStyleLbl="node1" presStyleIdx="5" presStyleCnt="6">
        <dgm:presLayoutVars>
          <dgm:chMax val="0"/>
          <dgm:bulletEnabled val="1"/>
        </dgm:presLayoutVars>
      </dgm:prSet>
      <dgm:spPr/>
      <dgm:t>
        <a:bodyPr/>
        <a:lstStyle/>
        <a:p>
          <a:endParaRPr lang="en-ZA"/>
        </a:p>
      </dgm:t>
    </dgm:pt>
    <dgm:pt modelId="{1BB2D228-3814-411C-8004-CE6A6768C171}" type="pres">
      <dgm:prSet presAssocID="{930CD5A9-5517-445A-9F35-3673FC699297}" presName="negativeSpace" presStyleCnt="0"/>
      <dgm:spPr/>
    </dgm:pt>
    <dgm:pt modelId="{51080DC4-29E5-43BB-874A-BB7B16666BC5}" type="pres">
      <dgm:prSet presAssocID="{930CD5A9-5517-445A-9F35-3673FC699297}" presName="childText" presStyleLbl="conFgAcc1" presStyleIdx="5" presStyleCnt="6">
        <dgm:presLayoutVars>
          <dgm:bulletEnabled val="1"/>
        </dgm:presLayoutVars>
      </dgm:prSet>
      <dgm:spPr/>
    </dgm:pt>
  </dgm:ptLst>
  <dgm:cxnLst>
    <dgm:cxn modelId="{6AC383A2-AEE1-4D5F-9EED-0BC9FFDE9DA3}" type="presOf" srcId="{930CD5A9-5517-445A-9F35-3673FC699297}" destId="{C5441D0A-AEEB-49DF-B6B4-A7D0AA04BCF5}" srcOrd="0" destOrd="0" presId="urn:microsoft.com/office/officeart/2005/8/layout/list1"/>
    <dgm:cxn modelId="{A1022BD3-5679-46E1-8B0B-9B97A45866E0}" type="presOf" srcId="{B026C0DE-9AF0-43B5-95A6-67F13F1DD027}" destId="{C69F8F1A-0DDF-4039-91A0-4AD9A7CC719A}" srcOrd="1" destOrd="0" presId="urn:microsoft.com/office/officeart/2005/8/layout/list1"/>
    <dgm:cxn modelId="{F2BF4903-CB08-42A4-BEA1-37065A74A64A}" type="presOf" srcId="{29DF33E1-3DA8-486C-99CD-06B2452EC963}" destId="{EEFAD609-86FD-413E-A7E7-4A3326E528DD}" srcOrd="1" destOrd="0" presId="urn:microsoft.com/office/officeart/2005/8/layout/list1"/>
    <dgm:cxn modelId="{11BB1EFE-CC5A-4663-A2DD-6C63F904C912}" type="presOf" srcId="{C0398963-0714-4519-9C92-BEC2EF1907B8}" destId="{09865EE0-8190-40EE-B764-FC24AD752DF3}" srcOrd="0" destOrd="0" presId="urn:microsoft.com/office/officeart/2005/8/layout/list1"/>
    <dgm:cxn modelId="{5C3903C4-64C7-4ADA-86D7-471B0EA7CA86}" srcId="{C0398963-0714-4519-9C92-BEC2EF1907B8}" destId="{29DF33E1-3DA8-486C-99CD-06B2452EC963}" srcOrd="3" destOrd="0" parTransId="{1C938594-6334-45E9-ABC7-687A654F6E4A}" sibTransId="{9404DC1B-7D47-4149-9AB9-5620C880FE21}"/>
    <dgm:cxn modelId="{ADCDE45F-8B02-4A7E-8D97-3390CD2E264A}" type="presOf" srcId="{B026C0DE-9AF0-43B5-95A6-67F13F1DD027}" destId="{7E91C938-2273-4C0F-BBAA-85D93742BFE8}" srcOrd="0" destOrd="0" presId="urn:microsoft.com/office/officeart/2005/8/layout/list1"/>
    <dgm:cxn modelId="{6E59BDD8-0A90-4FC7-9649-F81E39BFC572}" srcId="{C0398963-0714-4519-9C92-BEC2EF1907B8}" destId="{B026C0DE-9AF0-43B5-95A6-67F13F1DD027}" srcOrd="1" destOrd="0" parTransId="{8D37F1B0-394B-4430-A683-219228F3DAB0}" sibTransId="{AE001C07-06AC-4614-87C2-F331DB4F78C8}"/>
    <dgm:cxn modelId="{29F1E895-90C1-42A3-A360-C6FC2895437A}" type="presOf" srcId="{930CD5A9-5517-445A-9F35-3673FC699297}" destId="{94C2CA85-DA44-4F38-92A7-A871F14F613B}" srcOrd="1" destOrd="0" presId="urn:microsoft.com/office/officeart/2005/8/layout/list1"/>
    <dgm:cxn modelId="{0F9A402D-473E-4B8A-9352-EDFB099FBE3D}" srcId="{C0398963-0714-4519-9C92-BEC2EF1907B8}" destId="{930CD5A9-5517-445A-9F35-3673FC699297}" srcOrd="5" destOrd="0" parTransId="{5C21B999-E662-4B2C-A677-F1B8E2DFAAEE}" sibTransId="{E66A92F2-E25A-4A3A-AAF7-EC72C75DA77F}"/>
    <dgm:cxn modelId="{4A6C581D-C4EC-4DEE-8CF6-CE4AC9832F95}" srcId="{C0398963-0714-4519-9C92-BEC2EF1907B8}" destId="{CFC997F3-88A3-4B6A-A884-AA52D43117D9}" srcOrd="4" destOrd="0" parTransId="{FD6247EC-FB82-44B3-96E7-661413E68E39}" sibTransId="{7051E481-EE1B-447D-881F-5465B2EBE0AA}"/>
    <dgm:cxn modelId="{D1307A66-8BD5-492D-B669-7167EAA33F1C}" srcId="{C0398963-0714-4519-9C92-BEC2EF1907B8}" destId="{6CC2C115-F71F-4D78-AD51-681964CE0593}" srcOrd="0" destOrd="0" parTransId="{74698C8B-8E3B-4497-9926-A7CF099A4330}" sibTransId="{4C262401-4BF9-4E5E-A3D1-69F05FC090E0}"/>
    <dgm:cxn modelId="{A848E418-55C5-47BC-B444-3133680A0A74}" type="presOf" srcId="{CFC997F3-88A3-4B6A-A884-AA52D43117D9}" destId="{A00B555A-CD69-4362-AE1E-AAF748F5189A}" srcOrd="1" destOrd="0" presId="urn:microsoft.com/office/officeart/2005/8/layout/list1"/>
    <dgm:cxn modelId="{A65EE8F7-F725-4A60-8CAB-0A552076BF50}" type="presOf" srcId="{CFC997F3-88A3-4B6A-A884-AA52D43117D9}" destId="{5F7FF6BD-0582-42D1-ADBA-F1D2303B2046}" srcOrd="0" destOrd="0" presId="urn:microsoft.com/office/officeart/2005/8/layout/list1"/>
    <dgm:cxn modelId="{5A345026-D1B8-4C96-919F-091EAA76AD05}" type="presOf" srcId="{E12990E3-0E0E-41F6-B9C8-9E7B71C6F64E}" destId="{4C8CCE12-1BAE-4FA2-A010-5A182551B45A}" srcOrd="0" destOrd="0" presId="urn:microsoft.com/office/officeart/2005/8/layout/list1"/>
    <dgm:cxn modelId="{CD3A44E2-D5AB-4F6D-AF68-60AEF02E86A7}" type="presOf" srcId="{6CC2C115-F71F-4D78-AD51-681964CE0593}" destId="{BDD9596D-3200-4E60-888F-CCDFBAEC808D}" srcOrd="0" destOrd="0" presId="urn:microsoft.com/office/officeart/2005/8/layout/list1"/>
    <dgm:cxn modelId="{A090C867-A3DA-47C4-8798-6EDDE73250AA}" type="presOf" srcId="{29DF33E1-3DA8-486C-99CD-06B2452EC963}" destId="{729126F6-D810-402D-BE0A-760DD6A7C9CA}" srcOrd="0" destOrd="0" presId="urn:microsoft.com/office/officeart/2005/8/layout/list1"/>
    <dgm:cxn modelId="{84B2C44B-C26A-4712-B62B-93364D3F4BFB}" type="presOf" srcId="{6CC2C115-F71F-4D78-AD51-681964CE0593}" destId="{1762AAC3-CB70-4B7D-8E80-A6BD5E56486C}" srcOrd="1" destOrd="0" presId="urn:microsoft.com/office/officeart/2005/8/layout/list1"/>
    <dgm:cxn modelId="{831B8191-B115-413C-A9C3-F380568B42D4}" type="presOf" srcId="{E12990E3-0E0E-41F6-B9C8-9E7B71C6F64E}" destId="{13C431CD-10A7-4EE5-A014-326C2B6019A1}" srcOrd="1" destOrd="0" presId="urn:microsoft.com/office/officeart/2005/8/layout/list1"/>
    <dgm:cxn modelId="{224682BA-967B-4A4D-A2B7-F0242CCE66BA}" srcId="{C0398963-0714-4519-9C92-BEC2EF1907B8}" destId="{E12990E3-0E0E-41F6-B9C8-9E7B71C6F64E}" srcOrd="2" destOrd="0" parTransId="{4310B789-78D9-411B-AE8C-420E3FE86034}" sibTransId="{B2AE336C-C8E9-4069-8165-B7FFF14ECCB0}"/>
    <dgm:cxn modelId="{E666DD53-C3C8-4B00-BF46-A3FC586658AE}" type="presParOf" srcId="{09865EE0-8190-40EE-B764-FC24AD752DF3}" destId="{E4931EDB-F100-429E-98BA-D1A3D76B36CE}" srcOrd="0" destOrd="0" presId="urn:microsoft.com/office/officeart/2005/8/layout/list1"/>
    <dgm:cxn modelId="{DDEA810D-1FC0-4AE2-9FCF-2A0AEE2BCD12}" type="presParOf" srcId="{E4931EDB-F100-429E-98BA-D1A3D76B36CE}" destId="{BDD9596D-3200-4E60-888F-CCDFBAEC808D}" srcOrd="0" destOrd="0" presId="urn:microsoft.com/office/officeart/2005/8/layout/list1"/>
    <dgm:cxn modelId="{B7471B31-D322-4AAF-9B54-CFF4367112B6}" type="presParOf" srcId="{E4931EDB-F100-429E-98BA-D1A3D76B36CE}" destId="{1762AAC3-CB70-4B7D-8E80-A6BD5E56486C}" srcOrd="1" destOrd="0" presId="urn:microsoft.com/office/officeart/2005/8/layout/list1"/>
    <dgm:cxn modelId="{A052C890-AB8F-473C-898E-DC67C601EA90}" type="presParOf" srcId="{09865EE0-8190-40EE-B764-FC24AD752DF3}" destId="{CD697B40-C5DF-4707-8360-9FD4767E00DB}" srcOrd="1" destOrd="0" presId="urn:microsoft.com/office/officeart/2005/8/layout/list1"/>
    <dgm:cxn modelId="{6B2649E2-284C-4AB3-82C1-55F320C566CF}" type="presParOf" srcId="{09865EE0-8190-40EE-B764-FC24AD752DF3}" destId="{C5A3B660-521B-4F41-B3E8-9D0952207D52}" srcOrd="2" destOrd="0" presId="urn:microsoft.com/office/officeart/2005/8/layout/list1"/>
    <dgm:cxn modelId="{0C544788-1A4E-46A2-9E97-B3BF8042B640}" type="presParOf" srcId="{09865EE0-8190-40EE-B764-FC24AD752DF3}" destId="{ED79872D-40AE-42E5-967E-88C6BA67DAE8}" srcOrd="3" destOrd="0" presId="urn:microsoft.com/office/officeart/2005/8/layout/list1"/>
    <dgm:cxn modelId="{5CE3752D-2C0C-415B-9122-9BAD25102D8D}" type="presParOf" srcId="{09865EE0-8190-40EE-B764-FC24AD752DF3}" destId="{8C63F9EE-D37E-497E-BDFE-A738DB198E72}" srcOrd="4" destOrd="0" presId="urn:microsoft.com/office/officeart/2005/8/layout/list1"/>
    <dgm:cxn modelId="{749DBACA-2773-4855-BBE3-8951B350738D}" type="presParOf" srcId="{8C63F9EE-D37E-497E-BDFE-A738DB198E72}" destId="{7E91C938-2273-4C0F-BBAA-85D93742BFE8}" srcOrd="0" destOrd="0" presId="urn:microsoft.com/office/officeart/2005/8/layout/list1"/>
    <dgm:cxn modelId="{15EA2FCD-227E-42E3-9CEB-CE79BD18E694}" type="presParOf" srcId="{8C63F9EE-D37E-497E-BDFE-A738DB198E72}" destId="{C69F8F1A-0DDF-4039-91A0-4AD9A7CC719A}" srcOrd="1" destOrd="0" presId="urn:microsoft.com/office/officeart/2005/8/layout/list1"/>
    <dgm:cxn modelId="{5308B5CA-0C44-4EFD-B104-4ABED1681A21}" type="presParOf" srcId="{09865EE0-8190-40EE-B764-FC24AD752DF3}" destId="{C04C98CA-5218-4A60-B446-4818DFD9C514}" srcOrd="5" destOrd="0" presId="urn:microsoft.com/office/officeart/2005/8/layout/list1"/>
    <dgm:cxn modelId="{D8A72D49-2F29-4489-8ACE-BB3BDDD9707D}" type="presParOf" srcId="{09865EE0-8190-40EE-B764-FC24AD752DF3}" destId="{383AAD6E-6069-44CA-8757-D6FB004294EE}" srcOrd="6" destOrd="0" presId="urn:microsoft.com/office/officeart/2005/8/layout/list1"/>
    <dgm:cxn modelId="{BF46DB63-1507-494A-BF67-D90B36E8E532}" type="presParOf" srcId="{09865EE0-8190-40EE-B764-FC24AD752DF3}" destId="{9FE40D39-D6C5-4EDE-A3FA-DE5EFA117EA4}" srcOrd="7" destOrd="0" presId="urn:microsoft.com/office/officeart/2005/8/layout/list1"/>
    <dgm:cxn modelId="{A8ABAFF7-F62A-411D-8453-6C9AD0E9C9C8}" type="presParOf" srcId="{09865EE0-8190-40EE-B764-FC24AD752DF3}" destId="{A81DC04A-1904-4633-985A-DBAEFEE8BF55}" srcOrd="8" destOrd="0" presId="urn:microsoft.com/office/officeart/2005/8/layout/list1"/>
    <dgm:cxn modelId="{EC15873B-7D09-45A1-B14F-0AB0641F6B6D}" type="presParOf" srcId="{A81DC04A-1904-4633-985A-DBAEFEE8BF55}" destId="{4C8CCE12-1BAE-4FA2-A010-5A182551B45A}" srcOrd="0" destOrd="0" presId="urn:microsoft.com/office/officeart/2005/8/layout/list1"/>
    <dgm:cxn modelId="{6023E223-B315-4E37-97D0-1E3FB55A530B}" type="presParOf" srcId="{A81DC04A-1904-4633-985A-DBAEFEE8BF55}" destId="{13C431CD-10A7-4EE5-A014-326C2B6019A1}" srcOrd="1" destOrd="0" presId="urn:microsoft.com/office/officeart/2005/8/layout/list1"/>
    <dgm:cxn modelId="{26ADA808-A771-41AA-AB39-D71875474255}" type="presParOf" srcId="{09865EE0-8190-40EE-B764-FC24AD752DF3}" destId="{0390630F-2560-4F63-8C78-02C221CA07B9}" srcOrd="9" destOrd="0" presId="urn:microsoft.com/office/officeart/2005/8/layout/list1"/>
    <dgm:cxn modelId="{EF914BB5-F064-4EBC-A5A4-9B6B6D1F29D3}" type="presParOf" srcId="{09865EE0-8190-40EE-B764-FC24AD752DF3}" destId="{FEF69F2A-62E4-42F4-8838-F6E0A1D9DCB5}" srcOrd="10" destOrd="0" presId="urn:microsoft.com/office/officeart/2005/8/layout/list1"/>
    <dgm:cxn modelId="{312F2904-6A07-4589-96D1-E940DB6DF417}" type="presParOf" srcId="{09865EE0-8190-40EE-B764-FC24AD752DF3}" destId="{48B4ECF9-2096-4231-8F92-89B4132E261B}" srcOrd="11" destOrd="0" presId="urn:microsoft.com/office/officeart/2005/8/layout/list1"/>
    <dgm:cxn modelId="{74BC0FB3-8FB8-4D1E-AC93-965F6355A236}" type="presParOf" srcId="{09865EE0-8190-40EE-B764-FC24AD752DF3}" destId="{E08E3237-2446-4F2E-A165-113207789D6A}" srcOrd="12" destOrd="0" presId="urn:microsoft.com/office/officeart/2005/8/layout/list1"/>
    <dgm:cxn modelId="{D34B5EDD-7ADF-43AF-8CC1-DB8947C6A3C5}" type="presParOf" srcId="{E08E3237-2446-4F2E-A165-113207789D6A}" destId="{729126F6-D810-402D-BE0A-760DD6A7C9CA}" srcOrd="0" destOrd="0" presId="urn:microsoft.com/office/officeart/2005/8/layout/list1"/>
    <dgm:cxn modelId="{BF4CDA86-C18E-41D2-B9C0-FC14991F916C}" type="presParOf" srcId="{E08E3237-2446-4F2E-A165-113207789D6A}" destId="{EEFAD609-86FD-413E-A7E7-4A3326E528DD}" srcOrd="1" destOrd="0" presId="urn:microsoft.com/office/officeart/2005/8/layout/list1"/>
    <dgm:cxn modelId="{CB7FA861-439E-4FD8-9CE6-FEC1343DB243}" type="presParOf" srcId="{09865EE0-8190-40EE-B764-FC24AD752DF3}" destId="{A4BFEA56-3588-4DFF-9B75-6C142F68E2D2}" srcOrd="13" destOrd="0" presId="urn:microsoft.com/office/officeart/2005/8/layout/list1"/>
    <dgm:cxn modelId="{FC27F817-76F6-471E-BCEE-1D8E4AA91363}" type="presParOf" srcId="{09865EE0-8190-40EE-B764-FC24AD752DF3}" destId="{3CEE5366-5E11-420C-9079-892ECC477351}" srcOrd="14" destOrd="0" presId="urn:microsoft.com/office/officeart/2005/8/layout/list1"/>
    <dgm:cxn modelId="{3A971065-1DA3-48C0-8BEA-1898041CE3A1}" type="presParOf" srcId="{09865EE0-8190-40EE-B764-FC24AD752DF3}" destId="{24E26ABD-C72A-4796-9C2F-AD3EA5A5FC06}" srcOrd="15" destOrd="0" presId="urn:microsoft.com/office/officeart/2005/8/layout/list1"/>
    <dgm:cxn modelId="{ECB12975-F095-41DD-BA90-AD65DD4DBB95}" type="presParOf" srcId="{09865EE0-8190-40EE-B764-FC24AD752DF3}" destId="{05D6FA19-6708-4028-87E5-97C320B2C690}" srcOrd="16" destOrd="0" presId="urn:microsoft.com/office/officeart/2005/8/layout/list1"/>
    <dgm:cxn modelId="{173D2070-BB51-443A-9196-8B96C9E22920}" type="presParOf" srcId="{05D6FA19-6708-4028-87E5-97C320B2C690}" destId="{5F7FF6BD-0582-42D1-ADBA-F1D2303B2046}" srcOrd="0" destOrd="0" presId="urn:microsoft.com/office/officeart/2005/8/layout/list1"/>
    <dgm:cxn modelId="{AC0EFE49-97AC-4F78-8B11-0A30C1414D2E}" type="presParOf" srcId="{05D6FA19-6708-4028-87E5-97C320B2C690}" destId="{A00B555A-CD69-4362-AE1E-AAF748F5189A}" srcOrd="1" destOrd="0" presId="urn:microsoft.com/office/officeart/2005/8/layout/list1"/>
    <dgm:cxn modelId="{8563C065-6C73-41DD-AE11-1E74FD99165F}" type="presParOf" srcId="{09865EE0-8190-40EE-B764-FC24AD752DF3}" destId="{96AE1674-338A-4B11-BF20-65E9900A62E8}" srcOrd="17" destOrd="0" presId="urn:microsoft.com/office/officeart/2005/8/layout/list1"/>
    <dgm:cxn modelId="{C1E42D28-1590-4961-A4FB-4E1EC363E55A}" type="presParOf" srcId="{09865EE0-8190-40EE-B764-FC24AD752DF3}" destId="{92EEC985-4F9B-4EA8-8EAC-2E55D9C541AB}" srcOrd="18" destOrd="0" presId="urn:microsoft.com/office/officeart/2005/8/layout/list1"/>
    <dgm:cxn modelId="{2BC20635-D696-49AE-96E1-D7FF4702175E}" type="presParOf" srcId="{09865EE0-8190-40EE-B764-FC24AD752DF3}" destId="{CF35B3E1-C675-4B08-A6ED-312159DA479F}" srcOrd="19" destOrd="0" presId="urn:microsoft.com/office/officeart/2005/8/layout/list1"/>
    <dgm:cxn modelId="{90D7B7A8-B81D-41D8-93A1-09D421A9E238}" type="presParOf" srcId="{09865EE0-8190-40EE-B764-FC24AD752DF3}" destId="{72C9CCBB-4AA0-45EE-AB39-564F6DD4F0A2}" srcOrd="20" destOrd="0" presId="urn:microsoft.com/office/officeart/2005/8/layout/list1"/>
    <dgm:cxn modelId="{3C415D99-17E2-455F-BD14-FB1A8772BD8C}" type="presParOf" srcId="{72C9CCBB-4AA0-45EE-AB39-564F6DD4F0A2}" destId="{C5441D0A-AEEB-49DF-B6B4-A7D0AA04BCF5}" srcOrd="0" destOrd="0" presId="urn:microsoft.com/office/officeart/2005/8/layout/list1"/>
    <dgm:cxn modelId="{6D0D3D33-1CE4-40C0-9B1E-9AFBD329DEC0}" type="presParOf" srcId="{72C9CCBB-4AA0-45EE-AB39-564F6DD4F0A2}" destId="{94C2CA85-DA44-4F38-92A7-A871F14F613B}" srcOrd="1" destOrd="0" presId="urn:microsoft.com/office/officeart/2005/8/layout/list1"/>
    <dgm:cxn modelId="{7329F0C0-F2E4-4EE0-B55B-C4F96257D4E3}" type="presParOf" srcId="{09865EE0-8190-40EE-B764-FC24AD752DF3}" destId="{1BB2D228-3814-411C-8004-CE6A6768C171}" srcOrd="21" destOrd="0" presId="urn:microsoft.com/office/officeart/2005/8/layout/list1"/>
    <dgm:cxn modelId="{7E29BF67-90F4-4659-93D6-DF3E7C05B4B9}" type="presParOf" srcId="{09865EE0-8190-40EE-B764-FC24AD752DF3}" destId="{51080DC4-29E5-43BB-874A-BB7B16666BC5}"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8963-0714-4519-9C92-BEC2EF1907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6CC2C115-F71F-4D78-AD51-681964CE0593}">
      <dgm:prSet phldrT="[Text]"/>
      <dgm:spPr/>
      <dgm:t>
        <a:bodyPr/>
        <a:lstStyle/>
        <a:p>
          <a:r>
            <a:rPr lang="en-ZA" dirty="0"/>
            <a:t>Key policies and alignment </a:t>
          </a:r>
        </a:p>
      </dgm:t>
    </dgm:pt>
    <dgm:pt modelId="{74698C8B-8E3B-4497-9926-A7CF099A4330}" type="parTrans" cxnId="{D1307A66-8BD5-492D-B669-7167EAA33F1C}">
      <dgm:prSet/>
      <dgm:spPr/>
      <dgm:t>
        <a:bodyPr/>
        <a:lstStyle/>
        <a:p>
          <a:endParaRPr lang="en-ZA"/>
        </a:p>
      </dgm:t>
    </dgm:pt>
    <dgm:pt modelId="{4C262401-4BF9-4E5E-A3D1-69F05FC090E0}" type="sibTrans" cxnId="{D1307A66-8BD5-492D-B669-7167EAA33F1C}">
      <dgm:prSet/>
      <dgm:spPr/>
      <dgm:t>
        <a:bodyPr/>
        <a:lstStyle/>
        <a:p>
          <a:endParaRPr lang="en-ZA"/>
        </a:p>
      </dgm:t>
    </dgm:pt>
    <dgm:pt modelId="{B026C0DE-9AF0-43B5-95A6-67F13F1DD027}">
      <dgm:prSet phldrT="[Tex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Organisational overview</a:t>
          </a:r>
        </a:p>
      </dgm:t>
    </dgm:pt>
    <dgm:pt modelId="{8D37F1B0-394B-4430-A683-219228F3DAB0}" type="parTrans" cxnId="{6E59BDD8-0A90-4FC7-9649-F81E39BFC572}">
      <dgm:prSet/>
      <dgm:spPr/>
      <dgm:t>
        <a:bodyPr/>
        <a:lstStyle/>
        <a:p>
          <a:endParaRPr lang="en-ZA"/>
        </a:p>
      </dgm:t>
    </dgm:pt>
    <dgm:pt modelId="{AE001C07-06AC-4614-87C2-F331DB4F78C8}" type="sibTrans" cxnId="{6E59BDD8-0A90-4FC7-9649-F81E39BFC572}">
      <dgm:prSet/>
      <dgm:spPr/>
      <dgm:t>
        <a:bodyPr/>
        <a:lstStyle/>
        <a:p>
          <a:endParaRPr lang="en-ZA"/>
        </a:p>
      </dgm:t>
    </dgm:pt>
    <dgm:pt modelId="{E12990E3-0E0E-41F6-B9C8-9E7B71C6F64E}">
      <dgm:prSet phldrT="[Text]"/>
      <dgm:spPr/>
      <dgm:t>
        <a:bodyPr/>
        <a:lstStyle/>
        <a:p>
          <a:r>
            <a:rPr lang="en-ZA" dirty="0"/>
            <a:t>SP&amp;APP</a:t>
          </a:r>
        </a:p>
      </dgm:t>
    </dgm:pt>
    <dgm:pt modelId="{4310B789-78D9-411B-AE8C-420E3FE86034}" type="parTrans" cxnId="{224682BA-967B-4A4D-A2B7-F0242CCE66BA}">
      <dgm:prSet/>
      <dgm:spPr/>
      <dgm:t>
        <a:bodyPr/>
        <a:lstStyle/>
        <a:p>
          <a:endParaRPr lang="en-ZA"/>
        </a:p>
      </dgm:t>
    </dgm:pt>
    <dgm:pt modelId="{B2AE336C-C8E9-4069-8165-B7FFF14ECCB0}" type="sibTrans" cxnId="{224682BA-967B-4A4D-A2B7-F0242CCE66BA}">
      <dgm:prSet/>
      <dgm:spPr/>
      <dgm:t>
        <a:bodyPr/>
        <a:lstStyle/>
        <a:p>
          <a:endParaRPr lang="en-ZA"/>
        </a:p>
      </dgm:t>
    </dgm:pt>
    <dgm:pt modelId="{29DF33E1-3DA8-486C-99CD-06B2452EC963}">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Budget Allocation</a:t>
          </a:r>
        </a:p>
      </dgm:t>
    </dgm:pt>
    <dgm:pt modelId="{1C938594-6334-45E9-ABC7-687A654F6E4A}" type="parTrans" cxnId="{5C3903C4-64C7-4ADA-86D7-471B0EA7CA86}">
      <dgm:prSet/>
      <dgm:spPr/>
      <dgm:t>
        <a:bodyPr/>
        <a:lstStyle/>
        <a:p>
          <a:endParaRPr lang="en-ZA"/>
        </a:p>
      </dgm:t>
    </dgm:pt>
    <dgm:pt modelId="{9404DC1B-7D47-4149-9AB9-5620C880FE21}" type="sibTrans" cxnId="{5C3903C4-64C7-4ADA-86D7-471B0EA7CA86}">
      <dgm:prSet/>
      <dgm:spPr/>
      <dgm:t>
        <a:bodyPr/>
        <a:lstStyle/>
        <a:p>
          <a:endParaRPr lang="en-ZA"/>
        </a:p>
      </dgm:t>
    </dgm:pt>
    <dgm:pt modelId="{930CD5A9-5517-445A-9F35-3673FC699297}">
      <dgm:prSet/>
      <dgm:spPr/>
      <dgm:t>
        <a:bodyPr/>
        <a:lstStyle/>
        <a:p>
          <a:r>
            <a:rPr lang="en-ZA" dirty="0"/>
            <a:t>Discussion </a:t>
          </a:r>
        </a:p>
      </dgm:t>
    </dgm:pt>
    <dgm:pt modelId="{5C21B999-E662-4B2C-A677-F1B8E2DFAAEE}" type="parTrans" cxnId="{0F9A402D-473E-4B8A-9352-EDFB099FBE3D}">
      <dgm:prSet/>
      <dgm:spPr/>
      <dgm:t>
        <a:bodyPr/>
        <a:lstStyle/>
        <a:p>
          <a:endParaRPr lang="en-ZA"/>
        </a:p>
      </dgm:t>
    </dgm:pt>
    <dgm:pt modelId="{E66A92F2-E25A-4A3A-AAF7-EC72C75DA77F}" type="sibTrans" cxnId="{0F9A402D-473E-4B8A-9352-EDFB099FBE3D}">
      <dgm:prSet/>
      <dgm:spPr/>
      <dgm:t>
        <a:bodyPr/>
        <a:lstStyle/>
        <a:p>
          <a:endParaRPr lang="en-ZA"/>
        </a:p>
      </dgm:t>
    </dgm:pt>
    <dgm:pt modelId="{CFC997F3-88A3-4B6A-A884-AA52D43117D9}">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Strategic Risks </a:t>
          </a:r>
        </a:p>
      </dgm:t>
    </dgm:pt>
    <dgm:pt modelId="{FD6247EC-FB82-44B3-96E7-661413E68E39}" type="parTrans" cxnId="{4A6C581D-C4EC-4DEE-8CF6-CE4AC9832F95}">
      <dgm:prSet/>
      <dgm:spPr/>
      <dgm:t>
        <a:bodyPr/>
        <a:lstStyle/>
        <a:p>
          <a:endParaRPr lang="en-ZA"/>
        </a:p>
      </dgm:t>
    </dgm:pt>
    <dgm:pt modelId="{7051E481-EE1B-447D-881F-5465B2EBE0AA}" type="sibTrans" cxnId="{4A6C581D-C4EC-4DEE-8CF6-CE4AC9832F95}">
      <dgm:prSet/>
      <dgm:spPr/>
      <dgm:t>
        <a:bodyPr/>
        <a:lstStyle/>
        <a:p>
          <a:endParaRPr lang="en-ZA"/>
        </a:p>
      </dgm:t>
    </dgm:pt>
    <dgm:pt modelId="{09865EE0-8190-40EE-B764-FC24AD752DF3}" type="pres">
      <dgm:prSet presAssocID="{C0398963-0714-4519-9C92-BEC2EF1907B8}" presName="linear" presStyleCnt="0">
        <dgm:presLayoutVars>
          <dgm:dir/>
          <dgm:animLvl val="lvl"/>
          <dgm:resizeHandles val="exact"/>
        </dgm:presLayoutVars>
      </dgm:prSet>
      <dgm:spPr/>
      <dgm:t>
        <a:bodyPr/>
        <a:lstStyle/>
        <a:p>
          <a:endParaRPr lang="en-ZA"/>
        </a:p>
      </dgm:t>
    </dgm:pt>
    <dgm:pt modelId="{E4931EDB-F100-429E-98BA-D1A3D76B36CE}" type="pres">
      <dgm:prSet presAssocID="{6CC2C115-F71F-4D78-AD51-681964CE0593}" presName="parentLin" presStyleCnt="0"/>
      <dgm:spPr/>
    </dgm:pt>
    <dgm:pt modelId="{BDD9596D-3200-4E60-888F-CCDFBAEC808D}" type="pres">
      <dgm:prSet presAssocID="{6CC2C115-F71F-4D78-AD51-681964CE0593}" presName="parentLeftMargin" presStyleLbl="node1" presStyleIdx="0" presStyleCnt="6"/>
      <dgm:spPr/>
      <dgm:t>
        <a:bodyPr/>
        <a:lstStyle/>
        <a:p>
          <a:endParaRPr lang="en-ZA"/>
        </a:p>
      </dgm:t>
    </dgm:pt>
    <dgm:pt modelId="{1762AAC3-CB70-4B7D-8E80-A6BD5E56486C}" type="pres">
      <dgm:prSet presAssocID="{6CC2C115-F71F-4D78-AD51-681964CE0593}" presName="parentText" presStyleLbl="node1" presStyleIdx="0" presStyleCnt="6">
        <dgm:presLayoutVars>
          <dgm:chMax val="0"/>
          <dgm:bulletEnabled val="1"/>
        </dgm:presLayoutVars>
      </dgm:prSet>
      <dgm:spPr/>
      <dgm:t>
        <a:bodyPr/>
        <a:lstStyle/>
        <a:p>
          <a:endParaRPr lang="en-ZA"/>
        </a:p>
      </dgm:t>
    </dgm:pt>
    <dgm:pt modelId="{CD697B40-C5DF-4707-8360-9FD4767E00DB}" type="pres">
      <dgm:prSet presAssocID="{6CC2C115-F71F-4D78-AD51-681964CE0593}" presName="negativeSpace" presStyleCnt="0"/>
      <dgm:spPr/>
    </dgm:pt>
    <dgm:pt modelId="{C5A3B660-521B-4F41-B3E8-9D0952207D52}" type="pres">
      <dgm:prSet presAssocID="{6CC2C115-F71F-4D78-AD51-681964CE0593}" presName="childText" presStyleLbl="conFgAcc1" presStyleIdx="0" presStyleCnt="6">
        <dgm:presLayoutVars>
          <dgm:bulletEnabled val="1"/>
        </dgm:presLayoutVars>
      </dgm:prSet>
      <dgm:spPr/>
    </dgm:pt>
    <dgm:pt modelId="{ED79872D-40AE-42E5-967E-88C6BA67DAE8}" type="pres">
      <dgm:prSet presAssocID="{4C262401-4BF9-4E5E-A3D1-69F05FC090E0}" presName="spaceBetweenRectangles" presStyleCnt="0"/>
      <dgm:spPr/>
    </dgm:pt>
    <dgm:pt modelId="{8C63F9EE-D37E-497E-BDFE-A738DB198E72}" type="pres">
      <dgm:prSet presAssocID="{B026C0DE-9AF0-43B5-95A6-67F13F1DD027}" presName="parentLin" presStyleCnt="0"/>
      <dgm:spPr/>
    </dgm:pt>
    <dgm:pt modelId="{7E91C938-2273-4C0F-BBAA-85D93742BFE8}" type="pres">
      <dgm:prSet presAssocID="{B026C0DE-9AF0-43B5-95A6-67F13F1DD027}" presName="parentLeftMargin" presStyleLbl="node1" presStyleIdx="0" presStyleCnt="6"/>
      <dgm:spPr/>
      <dgm:t>
        <a:bodyPr/>
        <a:lstStyle/>
        <a:p>
          <a:endParaRPr lang="en-ZA"/>
        </a:p>
      </dgm:t>
    </dgm:pt>
    <dgm:pt modelId="{C69F8F1A-0DDF-4039-91A0-4AD9A7CC719A}" type="pres">
      <dgm:prSet presAssocID="{B026C0DE-9AF0-43B5-95A6-67F13F1DD027}" presName="parentText" presStyleLbl="node1" presStyleIdx="1" presStyleCnt="6">
        <dgm:presLayoutVars>
          <dgm:chMax val="0"/>
          <dgm:bulletEnabled val="1"/>
        </dgm:presLayoutVars>
      </dgm:prSet>
      <dgm:spPr>
        <a:xfrm>
          <a:off x="509587" y="833315"/>
          <a:ext cx="7134225" cy="501840"/>
        </a:xfrm>
        <a:prstGeom prst="roundRect">
          <a:avLst/>
        </a:prstGeom>
      </dgm:spPr>
      <dgm:t>
        <a:bodyPr/>
        <a:lstStyle/>
        <a:p>
          <a:endParaRPr lang="en-ZA"/>
        </a:p>
      </dgm:t>
    </dgm:pt>
    <dgm:pt modelId="{C04C98CA-5218-4A60-B446-4818DFD9C514}" type="pres">
      <dgm:prSet presAssocID="{B026C0DE-9AF0-43B5-95A6-67F13F1DD027}" presName="negativeSpace" presStyleCnt="0"/>
      <dgm:spPr/>
    </dgm:pt>
    <dgm:pt modelId="{383AAD6E-6069-44CA-8757-D6FB004294EE}" type="pres">
      <dgm:prSet presAssocID="{B026C0DE-9AF0-43B5-95A6-67F13F1DD027}" presName="childText" presStyleLbl="conFgAcc1" presStyleIdx="1" presStyleCnt="6">
        <dgm:presLayoutVars>
          <dgm:bulletEnabled val="1"/>
        </dgm:presLayoutVars>
      </dgm:prSet>
      <dgm:spPr/>
    </dgm:pt>
    <dgm:pt modelId="{9FE40D39-D6C5-4EDE-A3FA-DE5EFA117EA4}" type="pres">
      <dgm:prSet presAssocID="{AE001C07-06AC-4614-87C2-F331DB4F78C8}" presName="spaceBetweenRectangles" presStyleCnt="0"/>
      <dgm:spPr/>
    </dgm:pt>
    <dgm:pt modelId="{A81DC04A-1904-4633-985A-DBAEFEE8BF55}" type="pres">
      <dgm:prSet presAssocID="{E12990E3-0E0E-41F6-B9C8-9E7B71C6F64E}" presName="parentLin" presStyleCnt="0"/>
      <dgm:spPr/>
    </dgm:pt>
    <dgm:pt modelId="{4C8CCE12-1BAE-4FA2-A010-5A182551B45A}" type="pres">
      <dgm:prSet presAssocID="{E12990E3-0E0E-41F6-B9C8-9E7B71C6F64E}" presName="parentLeftMargin" presStyleLbl="node1" presStyleIdx="1" presStyleCnt="6"/>
      <dgm:spPr/>
      <dgm:t>
        <a:bodyPr/>
        <a:lstStyle/>
        <a:p>
          <a:endParaRPr lang="en-ZA"/>
        </a:p>
      </dgm:t>
    </dgm:pt>
    <dgm:pt modelId="{13C431CD-10A7-4EE5-A014-326C2B6019A1}" type="pres">
      <dgm:prSet presAssocID="{E12990E3-0E0E-41F6-B9C8-9E7B71C6F64E}" presName="parentText" presStyleLbl="node1" presStyleIdx="2" presStyleCnt="6">
        <dgm:presLayoutVars>
          <dgm:chMax val="0"/>
          <dgm:bulletEnabled val="1"/>
        </dgm:presLayoutVars>
      </dgm:prSet>
      <dgm:spPr/>
      <dgm:t>
        <a:bodyPr/>
        <a:lstStyle/>
        <a:p>
          <a:endParaRPr lang="en-ZA"/>
        </a:p>
      </dgm:t>
    </dgm:pt>
    <dgm:pt modelId="{0390630F-2560-4F63-8C78-02C221CA07B9}" type="pres">
      <dgm:prSet presAssocID="{E12990E3-0E0E-41F6-B9C8-9E7B71C6F64E}" presName="negativeSpace" presStyleCnt="0"/>
      <dgm:spPr/>
    </dgm:pt>
    <dgm:pt modelId="{FEF69F2A-62E4-42F4-8838-F6E0A1D9DCB5}" type="pres">
      <dgm:prSet presAssocID="{E12990E3-0E0E-41F6-B9C8-9E7B71C6F64E}" presName="childText" presStyleLbl="conFgAcc1" presStyleIdx="2" presStyleCnt="6">
        <dgm:presLayoutVars>
          <dgm:bulletEnabled val="1"/>
        </dgm:presLayoutVars>
      </dgm:prSet>
      <dgm:spPr/>
    </dgm:pt>
    <dgm:pt modelId="{48B4ECF9-2096-4231-8F92-89B4132E261B}" type="pres">
      <dgm:prSet presAssocID="{B2AE336C-C8E9-4069-8165-B7FFF14ECCB0}" presName="spaceBetweenRectangles" presStyleCnt="0"/>
      <dgm:spPr/>
    </dgm:pt>
    <dgm:pt modelId="{E08E3237-2446-4F2E-A165-113207789D6A}" type="pres">
      <dgm:prSet presAssocID="{29DF33E1-3DA8-486C-99CD-06B2452EC963}" presName="parentLin" presStyleCnt="0"/>
      <dgm:spPr/>
    </dgm:pt>
    <dgm:pt modelId="{729126F6-D810-402D-BE0A-760DD6A7C9CA}" type="pres">
      <dgm:prSet presAssocID="{29DF33E1-3DA8-486C-99CD-06B2452EC963}" presName="parentLeftMargin" presStyleLbl="node1" presStyleIdx="2" presStyleCnt="6"/>
      <dgm:spPr/>
      <dgm:t>
        <a:bodyPr/>
        <a:lstStyle/>
        <a:p>
          <a:endParaRPr lang="en-ZA"/>
        </a:p>
      </dgm:t>
    </dgm:pt>
    <dgm:pt modelId="{EEFAD609-86FD-413E-A7E7-4A3326E528DD}" type="pres">
      <dgm:prSet presAssocID="{29DF33E1-3DA8-486C-99CD-06B2452EC963}" presName="parentText" presStyleLbl="node1" presStyleIdx="3" presStyleCnt="6">
        <dgm:presLayoutVars>
          <dgm:chMax val="0"/>
          <dgm:bulletEnabled val="1"/>
        </dgm:presLayoutVars>
      </dgm:prSet>
      <dgm:spPr>
        <a:xfrm>
          <a:off x="509587" y="2375555"/>
          <a:ext cx="7134225" cy="501840"/>
        </a:xfrm>
        <a:prstGeom prst="roundRect">
          <a:avLst/>
        </a:prstGeom>
      </dgm:spPr>
      <dgm:t>
        <a:bodyPr/>
        <a:lstStyle/>
        <a:p>
          <a:endParaRPr lang="en-ZA"/>
        </a:p>
      </dgm:t>
    </dgm:pt>
    <dgm:pt modelId="{A4BFEA56-3588-4DFF-9B75-6C142F68E2D2}" type="pres">
      <dgm:prSet presAssocID="{29DF33E1-3DA8-486C-99CD-06B2452EC963}" presName="negativeSpace" presStyleCnt="0"/>
      <dgm:spPr/>
    </dgm:pt>
    <dgm:pt modelId="{3CEE5366-5E11-420C-9079-892ECC477351}" type="pres">
      <dgm:prSet presAssocID="{29DF33E1-3DA8-486C-99CD-06B2452EC963}" presName="childText" presStyleLbl="conFgAcc1" presStyleIdx="3" presStyleCnt="6">
        <dgm:presLayoutVars>
          <dgm:bulletEnabled val="1"/>
        </dgm:presLayoutVars>
      </dgm:prSet>
      <dgm:spPr/>
    </dgm:pt>
    <dgm:pt modelId="{24E26ABD-C72A-4796-9C2F-AD3EA5A5FC06}" type="pres">
      <dgm:prSet presAssocID="{9404DC1B-7D47-4149-9AB9-5620C880FE21}" presName="spaceBetweenRectangles" presStyleCnt="0"/>
      <dgm:spPr/>
    </dgm:pt>
    <dgm:pt modelId="{05D6FA19-6708-4028-87E5-97C320B2C690}" type="pres">
      <dgm:prSet presAssocID="{CFC997F3-88A3-4B6A-A884-AA52D43117D9}" presName="parentLin" presStyleCnt="0"/>
      <dgm:spPr/>
    </dgm:pt>
    <dgm:pt modelId="{5F7FF6BD-0582-42D1-ADBA-F1D2303B2046}" type="pres">
      <dgm:prSet presAssocID="{CFC997F3-88A3-4B6A-A884-AA52D43117D9}" presName="parentLeftMargin" presStyleLbl="node1" presStyleIdx="3" presStyleCnt="6"/>
      <dgm:spPr/>
      <dgm:t>
        <a:bodyPr/>
        <a:lstStyle/>
        <a:p>
          <a:endParaRPr lang="en-ZA"/>
        </a:p>
      </dgm:t>
    </dgm:pt>
    <dgm:pt modelId="{A00B555A-CD69-4362-AE1E-AAF748F5189A}" type="pres">
      <dgm:prSet presAssocID="{CFC997F3-88A3-4B6A-A884-AA52D43117D9}" presName="parentText" presStyleLbl="node1" presStyleIdx="4" presStyleCnt="6">
        <dgm:presLayoutVars>
          <dgm:chMax val="0"/>
          <dgm:bulletEnabled val="1"/>
        </dgm:presLayoutVars>
      </dgm:prSet>
      <dgm:spPr>
        <a:xfrm>
          <a:off x="509587" y="3146676"/>
          <a:ext cx="7134225" cy="501840"/>
        </a:xfrm>
        <a:prstGeom prst="roundRect">
          <a:avLst/>
        </a:prstGeom>
      </dgm:spPr>
      <dgm:t>
        <a:bodyPr/>
        <a:lstStyle/>
        <a:p>
          <a:endParaRPr lang="en-ZA"/>
        </a:p>
      </dgm:t>
    </dgm:pt>
    <dgm:pt modelId="{96AE1674-338A-4B11-BF20-65E9900A62E8}" type="pres">
      <dgm:prSet presAssocID="{CFC997F3-88A3-4B6A-A884-AA52D43117D9}" presName="negativeSpace" presStyleCnt="0"/>
      <dgm:spPr/>
    </dgm:pt>
    <dgm:pt modelId="{92EEC985-4F9B-4EA8-8EAC-2E55D9C541AB}" type="pres">
      <dgm:prSet presAssocID="{CFC997F3-88A3-4B6A-A884-AA52D43117D9}" presName="childText" presStyleLbl="conFgAcc1" presStyleIdx="4" presStyleCnt="6">
        <dgm:presLayoutVars>
          <dgm:bulletEnabled val="1"/>
        </dgm:presLayoutVars>
      </dgm:prSet>
      <dgm:spPr/>
    </dgm:pt>
    <dgm:pt modelId="{CF35B3E1-C675-4B08-A6ED-312159DA479F}" type="pres">
      <dgm:prSet presAssocID="{7051E481-EE1B-447D-881F-5465B2EBE0AA}" presName="spaceBetweenRectangles" presStyleCnt="0"/>
      <dgm:spPr/>
    </dgm:pt>
    <dgm:pt modelId="{72C9CCBB-4AA0-45EE-AB39-564F6DD4F0A2}" type="pres">
      <dgm:prSet presAssocID="{930CD5A9-5517-445A-9F35-3673FC699297}" presName="parentLin" presStyleCnt="0"/>
      <dgm:spPr/>
    </dgm:pt>
    <dgm:pt modelId="{C5441D0A-AEEB-49DF-B6B4-A7D0AA04BCF5}" type="pres">
      <dgm:prSet presAssocID="{930CD5A9-5517-445A-9F35-3673FC699297}" presName="parentLeftMargin" presStyleLbl="node1" presStyleIdx="4" presStyleCnt="6"/>
      <dgm:spPr/>
      <dgm:t>
        <a:bodyPr/>
        <a:lstStyle/>
        <a:p>
          <a:endParaRPr lang="en-ZA"/>
        </a:p>
      </dgm:t>
    </dgm:pt>
    <dgm:pt modelId="{94C2CA85-DA44-4F38-92A7-A871F14F613B}" type="pres">
      <dgm:prSet presAssocID="{930CD5A9-5517-445A-9F35-3673FC699297}" presName="parentText" presStyleLbl="node1" presStyleIdx="5" presStyleCnt="6">
        <dgm:presLayoutVars>
          <dgm:chMax val="0"/>
          <dgm:bulletEnabled val="1"/>
        </dgm:presLayoutVars>
      </dgm:prSet>
      <dgm:spPr/>
      <dgm:t>
        <a:bodyPr/>
        <a:lstStyle/>
        <a:p>
          <a:endParaRPr lang="en-ZA"/>
        </a:p>
      </dgm:t>
    </dgm:pt>
    <dgm:pt modelId="{1BB2D228-3814-411C-8004-CE6A6768C171}" type="pres">
      <dgm:prSet presAssocID="{930CD5A9-5517-445A-9F35-3673FC699297}" presName="negativeSpace" presStyleCnt="0"/>
      <dgm:spPr/>
    </dgm:pt>
    <dgm:pt modelId="{51080DC4-29E5-43BB-874A-BB7B16666BC5}" type="pres">
      <dgm:prSet presAssocID="{930CD5A9-5517-445A-9F35-3673FC699297}" presName="childText" presStyleLbl="conFgAcc1" presStyleIdx="5" presStyleCnt="6">
        <dgm:presLayoutVars>
          <dgm:bulletEnabled val="1"/>
        </dgm:presLayoutVars>
      </dgm:prSet>
      <dgm:spPr/>
    </dgm:pt>
  </dgm:ptLst>
  <dgm:cxnLst>
    <dgm:cxn modelId="{6AC383A2-AEE1-4D5F-9EED-0BC9FFDE9DA3}" type="presOf" srcId="{930CD5A9-5517-445A-9F35-3673FC699297}" destId="{C5441D0A-AEEB-49DF-B6B4-A7D0AA04BCF5}" srcOrd="0" destOrd="0" presId="urn:microsoft.com/office/officeart/2005/8/layout/list1"/>
    <dgm:cxn modelId="{A1022BD3-5679-46E1-8B0B-9B97A45866E0}" type="presOf" srcId="{B026C0DE-9AF0-43B5-95A6-67F13F1DD027}" destId="{C69F8F1A-0DDF-4039-91A0-4AD9A7CC719A}" srcOrd="1" destOrd="0" presId="urn:microsoft.com/office/officeart/2005/8/layout/list1"/>
    <dgm:cxn modelId="{F2BF4903-CB08-42A4-BEA1-37065A74A64A}" type="presOf" srcId="{29DF33E1-3DA8-486C-99CD-06B2452EC963}" destId="{EEFAD609-86FD-413E-A7E7-4A3326E528DD}" srcOrd="1" destOrd="0" presId="urn:microsoft.com/office/officeart/2005/8/layout/list1"/>
    <dgm:cxn modelId="{11BB1EFE-CC5A-4663-A2DD-6C63F904C912}" type="presOf" srcId="{C0398963-0714-4519-9C92-BEC2EF1907B8}" destId="{09865EE0-8190-40EE-B764-FC24AD752DF3}" srcOrd="0" destOrd="0" presId="urn:microsoft.com/office/officeart/2005/8/layout/list1"/>
    <dgm:cxn modelId="{5C3903C4-64C7-4ADA-86D7-471B0EA7CA86}" srcId="{C0398963-0714-4519-9C92-BEC2EF1907B8}" destId="{29DF33E1-3DA8-486C-99CD-06B2452EC963}" srcOrd="3" destOrd="0" parTransId="{1C938594-6334-45E9-ABC7-687A654F6E4A}" sibTransId="{9404DC1B-7D47-4149-9AB9-5620C880FE21}"/>
    <dgm:cxn modelId="{ADCDE45F-8B02-4A7E-8D97-3390CD2E264A}" type="presOf" srcId="{B026C0DE-9AF0-43B5-95A6-67F13F1DD027}" destId="{7E91C938-2273-4C0F-BBAA-85D93742BFE8}" srcOrd="0" destOrd="0" presId="urn:microsoft.com/office/officeart/2005/8/layout/list1"/>
    <dgm:cxn modelId="{6E59BDD8-0A90-4FC7-9649-F81E39BFC572}" srcId="{C0398963-0714-4519-9C92-BEC2EF1907B8}" destId="{B026C0DE-9AF0-43B5-95A6-67F13F1DD027}" srcOrd="1" destOrd="0" parTransId="{8D37F1B0-394B-4430-A683-219228F3DAB0}" sibTransId="{AE001C07-06AC-4614-87C2-F331DB4F78C8}"/>
    <dgm:cxn modelId="{29F1E895-90C1-42A3-A360-C6FC2895437A}" type="presOf" srcId="{930CD5A9-5517-445A-9F35-3673FC699297}" destId="{94C2CA85-DA44-4F38-92A7-A871F14F613B}" srcOrd="1" destOrd="0" presId="urn:microsoft.com/office/officeart/2005/8/layout/list1"/>
    <dgm:cxn modelId="{0F9A402D-473E-4B8A-9352-EDFB099FBE3D}" srcId="{C0398963-0714-4519-9C92-BEC2EF1907B8}" destId="{930CD5A9-5517-445A-9F35-3673FC699297}" srcOrd="5" destOrd="0" parTransId="{5C21B999-E662-4B2C-A677-F1B8E2DFAAEE}" sibTransId="{E66A92F2-E25A-4A3A-AAF7-EC72C75DA77F}"/>
    <dgm:cxn modelId="{4A6C581D-C4EC-4DEE-8CF6-CE4AC9832F95}" srcId="{C0398963-0714-4519-9C92-BEC2EF1907B8}" destId="{CFC997F3-88A3-4B6A-A884-AA52D43117D9}" srcOrd="4" destOrd="0" parTransId="{FD6247EC-FB82-44B3-96E7-661413E68E39}" sibTransId="{7051E481-EE1B-447D-881F-5465B2EBE0AA}"/>
    <dgm:cxn modelId="{D1307A66-8BD5-492D-B669-7167EAA33F1C}" srcId="{C0398963-0714-4519-9C92-BEC2EF1907B8}" destId="{6CC2C115-F71F-4D78-AD51-681964CE0593}" srcOrd="0" destOrd="0" parTransId="{74698C8B-8E3B-4497-9926-A7CF099A4330}" sibTransId="{4C262401-4BF9-4E5E-A3D1-69F05FC090E0}"/>
    <dgm:cxn modelId="{A848E418-55C5-47BC-B444-3133680A0A74}" type="presOf" srcId="{CFC997F3-88A3-4B6A-A884-AA52D43117D9}" destId="{A00B555A-CD69-4362-AE1E-AAF748F5189A}" srcOrd="1" destOrd="0" presId="urn:microsoft.com/office/officeart/2005/8/layout/list1"/>
    <dgm:cxn modelId="{A65EE8F7-F725-4A60-8CAB-0A552076BF50}" type="presOf" srcId="{CFC997F3-88A3-4B6A-A884-AA52D43117D9}" destId="{5F7FF6BD-0582-42D1-ADBA-F1D2303B2046}" srcOrd="0" destOrd="0" presId="urn:microsoft.com/office/officeart/2005/8/layout/list1"/>
    <dgm:cxn modelId="{5A345026-D1B8-4C96-919F-091EAA76AD05}" type="presOf" srcId="{E12990E3-0E0E-41F6-B9C8-9E7B71C6F64E}" destId="{4C8CCE12-1BAE-4FA2-A010-5A182551B45A}" srcOrd="0" destOrd="0" presId="urn:microsoft.com/office/officeart/2005/8/layout/list1"/>
    <dgm:cxn modelId="{CD3A44E2-D5AB-4F6D-AF68-60AEF02E86A7}" type="presOf" srcId="{6CC2C115-F71F-4D78-AD51-681964CE0593}" destId="{BDD9596D-3200-4E60-888F-CCDFBAEC808D}" srcOrd="0" destOrd="0" presId="urn:microsoft.com/office/officeart/2005/8/layout/list1"/>
    <dgm:cxn modelId="{A090C867-A3DA-47C4-8798-6EDDE73250AA}" type="presOf" srcId="{29DF33E1-3DA8-486C-99CD-06B2452EC963}" destId="{729126F6-D810-402D-BE0A-760DD6A7C9CA}" srcOrd="0" destOrd="0" presId="urn:microsoft.com/office/officeart/2005/8/layout/list1"/>
    <dgm:cxn modelId="{84B2C44B-C26A-4712-B62B-93364D3F4BFB}" type="presOf" srcId="{6CC2C115-F71F-4D78-AD51-681964CE0593}" destId="{1762AAC3-CB70-4B7D-8E80-A6BD5E56486C}" srcOrd="1" destOrd="0" presId="urn:microsoft.com/office/officeart/2005/8/layout/list1"/>
    <dgm:cxn modelId="{831B8191-B115-413C-A9C3-F380568B42D4}" type="presOf" srcId="{E12990E3-0E0E-41F6-B9C8-9E7B71C6F64E}" destId="{13C431CD-10A7-4EE5-A014-326C2B6019A1}" srcOrd="1" destOrd="0" presId="urn:microsoft.com/office/officeart/2005/8/layout/list1"/>
    <dgm:cxn modelId="{224682BA-967B-4A4D-A2B7-F0242CCE66BA}" srcId="{C0398963-0714-4519-9C92-BEC2EF1907B8}" destId="{E12990E3-0E0E-41F6-B9C8-9E7B71C6F64E}" srcOrd="2" destOrd="0" parTransId="{4310B789-78D9-411B-AE8C-420E3FE86034}" sibTransId="{B2AE336C-C8E9-4069-8165-B7FFF14ECCB0}"/>
    <dgm:cxn modelId="{E666DD53-C3C8-4B00-BF46-A3FC586658AE}" type="presParOf" srcId="{09865EE0-8190-40EE-B764-FC24AD752DF3}" destId="{E4931EDB-F100-429E-98BA-D1A3D76B36CE}" srcOrd="0" destOrd="0" presId="urn:microsoft.com/office/officeart/2005/8/layout/list1"/>
    <dgm:cxn modelId="{DDEA810D-1FC0-4AE2-9FCF-2A0AEE2BCD12}" type="presParOf" srcId="{E4931EDB-F100-429E-98BA-D1A3D76B36CE}" destId="{BDD9596D-3200-4E60-888F-CCDFBAEC808D}" srcOrd="0" destOrd="0" presId="urn:microsoft.com/office/officeart/2005/8/layout/list1"/>
    <dgm:cxn modelId="{B7471B31-D322-4AAF-9B54-CFF4367112B6}" type="presParOf" srcId="{E4931EDB-F100-429E-98BA-D1A3D76B36CE}" destId="{1762AAC3-CB70-4B7D-8E80-A6BD5E56486C}" srcOrd="1" destOrd="0" presId="urn:microsoft.com/office/officeart/2005/8/layout/list1"/>
    <dgm:cxn modelId="{A052C890-AB8F-473C-898E-DC67C601EA90}" type="presParOf" srcId="{09865EE0-8190-40EE-B764-FC24AD752DF3}" destId="{CD697B40-C5DF-4707-8360-9FD4767E00DB}" srcOrd="1" destOrd="0" presId="urn:microsoft.com/office/officeart/2005/8/layout/list1"/>
    <dgm:cxn modelId="{6B2649E2-284C-4AB3-82C1-55F320C566CF}" type="presParOf" srcId="{09865EE0-8190-40EE-B764-FC24AD752DF3}" destId="{C5A3B660-521B-4F41-B3E8-9D0952207D52}" srcOrd="2" destOrd="0" presId="urn:microsoft.com/office/officeart/2005/8/layout/list1"/>
    <dgm:cxn modelId="{0C544788-1A4E-46A2-9E97-B3BF8042B640}" type="presParOf" srcId="{09865EE0-8190-40EE-B764-FC24AD752DF3}" destId="{ED79872D-40AE-42E5-967E-88C6BA67DAE8}" srcOrd="3" destOrd="0" presId="urn:microsoft.com/office/officeart/2005/8/layout/list1"/>
    <dgm:cxn modelId="{5CE3752D-2C0C-415B-9122-9BAD25102D8D}" type="presParOf" srcId="{09865EE0-8190-40EE-B764-FC24AD752DF3}" destId="{8C63F9EE-D37E-497E-BDFE-A738DB198E72}" srcOrd="4" destOrd="0" presId="urn:microsoft.com/office/officeart/2005/8/layout/list1"/>
    <dgm:cxn modelId="{749DBACA-2773-4855-BBE3-8951B350738D}" type="presParOf" srcId="{8C63F9EE-D37E-497E-BDFE-A738DB198E72}" destId="{7E91C938-2273-4C0F-BBAA-85D93742BFE8}" srcOrd="0" destOrd="0" presId="urn:microsoft.com/office/officeart/2005/8/layout/list1"/>
    <dgm:cxn modelId="{15EA2FCD-227E-42E3-9CEB-CE79BD18E694}" type="presParOf" srcId="{8C63F9EE-D37E-497E-BDFE-A738DB198E72}" destId="{C69F8F1A-0DDF-4039-91A0-4AD9A7CC719A}" srcOrd="1" destOrd="0" presId="urn:microsoft.com/office/officeart/2005/8/layout/list1"/>
    <dgm:cxn modelId="{5308B5CA-0C44-4EFD-B104-4ABED1681A21}" type="presParOf" srcId="{09865EE0-8190-40EE-B764-FC24AD752DF3}" destId="{C04C98CA-5218-4A60-B446-4818DFD9C514}" srcOrd="5" destOrd="0" presId="urn:microsoft.com/office/officeart/2005/8/layout/list1"/>
    <dgm:cxn modelId="{D8A72D49-2F29-4489-8ACE-BB3BDDD9707D}" type="presParOf" srcId="{09865EE0-8190-40EE-B764-FC24AD752DF3}" destId="{383AAD6E-6069-44CA-8757-D6FB004294EE}" srcOrd="6" destOrd="0" presId="urn:microsoft.com/office/officeart/2005/8/layout/list1"/>
    <dgm:cxn modelId="{BF46DB63-1507-494A-BF67-D90B36E8E532}" type="presParOf" srcId="{09865EE0-8190-40EE-B764-FC24AD752DF3}" destId="{9FE40D39-D6C5-4EDE-A3FA-DE5EFA117EA4}" srcOrd="7" destOrd="0" presId="urn:microsoft.com/office/officeart/2005/8/layout/list1"/>
    <dgm:cxn modelId="{A8ABAFF7-F62A-411D-8453-6C9AD0E9C9C8}" type="presParOf" srcId="{09865EE0-8190-40EE-B764-FC24AD752DF3}" destId="{A81DC04A-1904-4633-985A-DBAEFEE8BF55}" srcOrd="8" destOrd="0" presId="urn:microsoft.com/office/officeart/2005/8/layout/list1"/>
    <dgm:cxn modelId="{EC15873B-7D09-45A1-B14F-0AB0641F6B6D}" type="presParOf" srcId="{A81DC04A-1904-4633-985A-DBAEFEE8BF55}" destId="{4C8CCE12-1BAE-4FA2-A010-5A182551B45A}" srcOrd="0" destOrd="0" presId="urn:microsoft.com/office/officeart/2005/8/layout/list1"/>
    <dgm:cxn modelId="{6023E223-B315-4E37-97D0-1E3FB55A530B}" type="presParOf" srcId="{A81DC04A-1904-4633-985A-DBAEFEE8BF55}" destId="{13C431CD-10A7-4EE5-A014-326C2B6019A1}" srcOrd="1" destOrd="0" presId="urn:microsoft.com/office/officeart/2005/8/layout/list1"/>
    <dgm:cxn modelId="{26ADA808-A771-41AA-AB39-D71875474255}" type="presParOf" srcId="{09865EE0-8190-40EE-B764-FC24AD752DF3}" destId="{0390630F-2560-4F63-8C78-02C221CA07B9}" srcOrd="9" destOrd="0" presId="urn:microsoft.com/office/officeart/2005/8/layout/list1"/>
    <dgm:cxn modelId="{EF914BB5-F064-4EBC-A5A4-9B6B6D1F29D3}" type="presParOf" srcId="{09865EE0-8190-40EE-B764-FC24AD752DF3}" destId="{FEF69F2A-62E4-42F4-8838-F6E0A1D9DCB5}" srcOrd="10" destOrd="0" presId="urn:microsoft.com/office/officeart/2005/8/layout/list1"/>
    <dgm:cxn modelId="{312F2904-6A07-4589-96D1-E940DB6DF417}" type="presParOf" srcId="{09865EE0-8190-40EE-B764-FC24AD752DF3}" destId="{48B4ECF9-2096-4231-8F92-89B4132E261B}" srcOrd="11" destOrd="0" presId="urn:microsoft.com/office/officeart/2005/8/layout/list1"/>
    <dgm:cxn modelId="{74BC0FB3-8FB8-4D1E-AC93-965F6355A236}" type="presParOf" srcId="{09865EE0-8190-40EE-B764-FC24AD752DF3}" destId="{E08E3237-2446-4F2E-A165-113207789D6A}" srcOrd="12" destOrd="0" presId="urn:microsoft.com/office/officeart/2005/8/layout/list1"/>
    <dgm:cxn modelId="{D34B5EDD-7ADF-43AF-8CC1-DB8947C6A3C5}" type="presParOf" srcId="{E08E3237-2446-4F2E-A165-113207789D6A}" destId="{729126F6-D810-402D-BE0A-760DD6A7C9CA}" srcOrd="0" destOrd="0" presId="urn:microsoft.com/office/officeart/2005/8/layout/list1"/>
    <dgm:cxn modelId="{BF4CDA86-C18E-41D2-B9C0-FC14991F916C}" type="presParOf" srcId="{E08E3237-2446-4F2E-A165-113207789D6A}" destId="{EEFAD609-86FD-413E-A7E7-4A3326E528DD}" srcOrd="1" destOrd="0" presId="urn:microsoft.com/office/officeart/2005/8/layout/list1"/>
    <dgm:cxn modelId="{CB7FA861-439E-4FD8-9CE6-FEC1343DB243}" type="presParOf" srcId="{09865EE0-8190-40EE-B764-FC24AD752DF3}" destId="{A4BFEA56-3588-4DFF-9B75-6C142F68E2D2}" srcOrd="13" destOrd="0" presId="urn:microsoft.com/office/officeart/2005/8/layout/list1"/>
    <dgm:cxn modelId="{FC27F817-76F6-471E-BCEE-1D8E4AA91363}" type="presParOf" srcId="{09865EE0-8190-40EE-B764-FC24AD752DF3}" destId="{3CEE5366-5E11-420C-9079-892ECC477351}" srcOrd="14" destOrd="0" presId="urn:microsoft.com/office/officeart/2005/8/layout/list1"/>
    <dgm:cxn modelId="{3A971065-1DA3-48C0-8BEA-1898041CE3A1}" type="presParOf" srcId="{09865EE0-8190-40EE-B764-FC24AD752DF3}" destId="{24E26ABD-C72A-4796-9C2F-AD3EA5A5FC06}" srcOrd="15" destOrd="0" presId="urn:microsoft.com/office/officeart/2005/8/layout/list1"/>
    <dgm:cxn modelId="{ECB12975-F095-41DD-BA90-AD65DD4DBB95}" type="presParOf" srcId="{09865EE0-8190-40EE-B764-FC24AD752DF3}" destId="{05D6FA19-6708-4028-87E5-97C320B2C690}" srcOrd="16" destOrd="0" presId="urn:microsoft.com/office/officeart/2005/8/layout/list1"/>
    <dgm:cxn modelId="{173D2070-BB51-443A-9196-8B96C9E22920}" type="presParOf" srcId="{05D6FA19-6708-4028-87E5-97C320B2C690}" destId="{5F7FF6BD-0582-42D1-ADBA-F1D2303B2046}" srcOrd="0" destOrd="0" presId="urn:microsoft.com/office/officeart/2005/8/layout/list1"/>
    <dgm:cxn modelId="{AC0EFE49-97AC-4F78-8B11-0A30C1414D2E}" type="presParOf" srcId="{05D6FA19-6708-4028-87E5-97C320B2C690}" destId="{A00B555A-CD69-4362-AE1E-AAF748F5189A}" srcOrd="1" destOrd="0" presId="urn:microsoft.com/office/officeart/2005/8/layout/list1"/>
    <dgm:cxn modelId="{8563C065-6C73-41DD-AE11-1E74FD99165F}" type="presParOf" srcId="{09865EE0-8190-40EE-B764-FC24AD752DF3}" destId="{96AE1674-338A-4B11-BF20-65E9900A62E8}" srcOrd="17" destOrd="0" presId="urn:microsoft.com/office/officeart/2005/8/layout/list1"/>
    <dgm:cxn modelId="{C1E42D28-1590-4961-A4FB-4E1EC363E55A}" type="presParOf" srcId="{09865EE0-8190-40EE-B764-FC24AD752DF3}" destId="{92EEC985-4F9B-4EA8-8EAC-2E55D9C541AB}" srcOrd="18" destOrd="0" presId="urn:microsoft.com/office/officeart/2005/8/layout/list1"/>
    <dgm:cxn modelId="{2BC20635-D696-49AE-96E1-D7FF4702175E}" type="presParOf" srcId="{09865EE0-8190-40EE-B764-FC24AD752DF3}" destId="{CF35B3E1-C675-4B08-A6ED-312159DA479F}" srcOrd="19" destOrd="0" presId="urn:microsoft.com/office/officeart/2005/8/layout/list1"/>
    <dgm:cxn modelId="{90D7B7A8-B81D-41D8-93A1-09D421A9E238}" type="presParOf" srcId="{09865EE0-8190-40EE-B764-FC24AD752DF3}" destId="{72C9CCBB-4AA0-45EE-AB39-564F6DD4F0A2}" srcOrd="20" destOrd="0" presId="urn:microsoft.com/office/officeart/2005/8/layout/list1"/>
    <dgm:cxn modelId="{3C415D99-17E2-455F-BD14-FB1A8772BD8C}" type="presParOf" srcId="{72C9CCBB-4AA0-45EE-AB39-564F6DD4F0A2}" destId="{C5441D0A-AEEB-49DF-B6B4-A7D0AA04BCF5}" srcOrd="0" destOrd="0" presId="urn:microsoft.com/office/officeart/2005/8/layout/list1"/>
    <dgm:cxn modelId="{6D0D3D33-1CE4-40C0-9B1E-9AFBD329DEC0}" type="presParOf" srcId="{72C9CCBB-4AA0-45EE-AB39-564F6DD4F0A2}" destId="{94C2CA85-DA44-4F38-92A7-A871F14F613B}" srcOrd="1" destOrd="0" presId="urn:microsoft.com/office/officeart/2005/8/layout/list1"/>
    <dgm:cxn modelId="{7329F0C0-F2E4-4EE0-B55B-C4F96257D4E3}" type="presParOf" srcId="{09865EE0-8190-40EE-B764-FC24AD752DF3}" destId="{1BB2D228-3814-411C-8004-CE6A6768C171}" srcOrd="21" destOrd="0" presId="urn:microsoft.com/office/officeart/2005/8/layout/list1"/>
    <dgm:cxn modelId="{7E29BF67-90F4-4659-93D6-DF3E7C05B4B9}" type="presParOf" srcId="{09865EE0-8190-40EE-B764-FC24AD752DF3}" destId="{51080DC4-29E5-43BB-874A-BB7B16666BC5}"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11CF53-FB5F-42DE-B955-CE9C69CD87DA}" type="doc">
      <dgm:prSet loTypeId="urn:microsoft.com/office/officeart/2008/layout/NameandTitleOrganizationalChart" loCatId="hierarchy" qsTypeId="urn:microsoft.com/office/officeart/2005/8/quickstyle/simple1" qsCatId="simple" csTypeId="urn:microsoft.com/office/officeart/2005/8/colors/colorful2" csCatId="colorful" phldr="1"/>
      <dgm:spPr/>
      <dgm:t>
        <a:bodyPr/>
        <a:lstStyle/>
        <a:p>
          <a:endParaRPr lang="en-ZA"/>
        </a:p>
      </dgm:t>
    </dgm:pt>
    <dgm:pt modelId="{AF47AEA2-A578-43D5-9A6A-383CC601302E}">
      <dgm:prSet phldrT="[Text]"/>
      <dgm:spPr/>
      <dgm:t>
        <a:bodyPr/>
        <a:lstStyle/>
        <a:p>
          <a:r>
            <a:rPr lang="en-ZA" dirty="0"/>
            <a:t>Shareholders Committee</a:t>
          </a:r>
        </a:p>
      </dgm:t>
    </dgm:pt>
    <dgm:pt modelId="{C96A2816-73D8-48B5-8FC6-B73553C65712}" type="parTrans" cxnId="{147EAFFB-0DB4-4219-B60E-F651B4D97A6F}">
      <dgm:prSet/>
      <dgm:spPr/>
      <dgm:t>
        <a:bodyPr/>
        <a:lstStyle/>
        <a:p>
          <a:endParaRPr lang="en-ZA"/>
        </a:p>
      </dgm:t>
    </dgm:pt>
    <dgm:pt modelId="{232518AD-076E-4EED-A859-4E8420203F02}" type="sibTrans" cxnId="{147EAFFB-0DB4-4219-B60E-F651B4D97A6F}">
      <dgm:prSet/>
      <dgm:spPr/>
      <dgm:t>
        <a:bodyPr/>
        <a:lstStyle/>
        <a:p>
          <a:endParaRPr lang="en-ZA" dirty="0"/>
        </a:p>
      </dgm:t>
    </dgm:pt>
    <dgm:pt modelId="{6DC75E5E-8108-4A87-8371-F586B7AD7F82}">
      <dgm:prSet phldrT="[Text]"/>
      <dgm:spPr/>
      <dgm:t>
        <a:bodyPr/>
        <a:lstStyle/>
        <a:p>
          <a:r>
            <a:rPr lang="en-ZA" dirty="0"/>
            <a:t>Board of Directors</a:t>
          </a:r>
        </a:p>
      </dgm:t>
    </dgm:pt>
    <dgm:pt modelId="{412C4F6E-792F-49DB-85E6-293C9F76C49C}" type="parTrans" cxnId="{A683BF26-2BC6-4B6E-B421-D1768582EAA2}">
      <dgm:prSet/>
      <dgm:spPr/>
      <dgm:t>
        <a:bodyPr/>
        <a:lstStyle/>
        <a:p>
          <a:endParaRPr lang="en-ZA"/>
        </a:p>
      </dgm:t>
    </dgm:pt>
    <dgm:pt modelId="{500E4454-45AE-4E5A-BD08-A22C7FFA1EE9}" type="sibTrans" cxnId="{A683BF26-2BC6-4B6E-B421-D1768582EAA2}">
      <dgm:prSet/>
      <dgm:spPr/>
      <dgm:t>
        <a:bodyPr/>
        <a:lstStyle/>
        <a:p>
          <a:endParaRPr lang="en-ZA" dirty="0"/>
        </a:p>
      </dgm:t>
    </dgm:pt>
    <dgm:pt modelId="{6AD8A390-BC96-42E8-8BBA-0C2313B4A0C3}">
      <dgm:prSet/>
      <dgm:spPr/>
      <dgm:t>
        <a:bodyPr/>
        <a:lstStyle/>
        <a:p>
          <a:r>
            <a:rPr lang="en-ZA" dirty="0"/>
            <a:t>Chief Executive Officer</a:t>
          </a:r>
        </a:p>
      </dgm:t>
    </dgm:pt>
    <dgm:pt modelId="{CEEF8D49-BE69-4D6B-BF91-788F672A436F}" type="parTrans" cxnId="{05CD7DED-DBC8-4CA6-BA7B-9FBE98467F4C}">
      <dgm:prSet/>
      <dgm:spPr/>
      <dgm:t>
        <a:bodyPr/>
        <a:lstStyle/>
        <a:p>
          <a:endParaRPr lang="en-ZA"/>
        </a:p>
      </dgm:t>
    </dgm:pt>
    <dgm:pt modelId="{05641597-8024-4DD7-B6B4-8691ACBD42C0}" type="sibTrans" cxnId="{05CD7DED-DBC8-4CA6-BA7B-9FBE98467F4C}">
      <dgm:prSet/>
      <dgm:spPr/>
      <dgm:t>
        <a:bodyPr/>
        <a:lstStyle/>
        <a:p>
          <a:endParaRPr lang="en-ZA" dirty="0"/>
        </a:p>
      </dgm:t>
    </dgm:pt>
    <dgm:pt modelId="{2F3B2892-4787-4B36-80AF-8FCC9C0E164B}">
      <dgm:prSet/>
      <dgm:spPr/>
      <dgm:t>
        <a:bodyPr/>
        <a:lstStyle/>
        <a:p>
          <a:r>
            <a:rPr lang="en-ZA" dirty="0"/>
            <a:t>Executive Committee Members</a:t>
          </a:r>
        </a:p>
      </dgm:t>
    </dgm:pt>
    <dgm:pt modelId="{EE456F1F-794D-44C1-AFE4-441EBFC01B64}" type="parTrans" cxnId="{A21A99B5-811C-44A1-8EC6-370F229E7947}">
      <dgm:prSet/>
      <dgm:spPr/>
      <dgm:t>
        <a:bodyPr/>
        <a:lstStyle/>
        <a:p>
          <a:endParaRPr lang="en-ZA"/>
        </a:p>
      </dgm:t>
    </dgm:pt>
    <dgm:pt modelId="{8B47DF49-ED42-497A-BDCF-9109BE3B93F0}" type="sibTrans" cxnId="{A21A99B5-811C-44A1-8EC6-370F229E7947}">
      <dgm:prSet/>
      <dgm:spPr/>
      <dgm:t>
        <a:bodyPr/>
        <a:lstStyle/>
        <a:p>
          <a:endParaRPr lang="en-ZA" dirty="0"/>
        </a:p>
      </dgm:t>
    </dgm:pt>
    <dgm:pt modelId="{26245BF4-94C3-4179-8F2F-2252FE1BBE74}" type="pres">
      <dgm:prSet presAssocID="{AE11CF53-FB5F-42DE-B955-CE9C69CD87DA}" presName="hierChild1" presStyleCnt="0">
        <dgm:presLayoutVars>
          <dgm:orgChart val="1"/>
          <dgm:chPref val="1"/>
          <dgm:dir/>
          <dgm:animOne val="branch"/>
          <dgm:animLvl val="lvl"/>
          <dgm:resizeHandles/>
        </dgm:presLayoutVars>
      </dgm:prSet>
      <dgm:spPr/>
      <dgm:t>
        <a:bodyPr/>
        <a:lstStyle/>
        <a:p>
          <a:endParaRPr lang="en-ZA"/>
        </a:p>
      </dgm:t>
    </dgm:pt>
    <dgm:pt modelId="{05356016-9775-4346-96C8-4E439922ED7F}" type="pres">
      <dgm:prSet presAssocID="{AF47AEA2-A578-43D5-9A6A-383CC601302E}" presName="hierRoot1" presStyleCnt="0">
        <dgm:presLayoutVars>
          <dgm:hierBranch val="init"/>
        </dgm:presLayoutVars>
      </dgm:prSet>
      <dgm:spPr/>
    </dgm:pt>
    <dgm:pt modelId="{7A74C1B0-C440-4680-BCE5-D64007ABA830}" type="pres">
      <dgm:prSet presAssocID="{AF47AEA2-A578-43D5-9A6A-383CC601302E}" presName="rootComposite1" presStyleCnt="0"/>
      <dgm:spPr/>
    </dgm:pt>
    <dgm:pt modelId="{A16CB368-B396-40A3-BBC3-9330653658FC}" type="pres">
      <dgm:prSet presAssocID="{AF47AEA2-A578-43D5-9A6A-383CC601302E}" presName="rootText1" presStyleLbl="node0" presStyleIdx="0" presStyleCnt="1">
        <dgm:presLayoutVars>
          <dgm:chMax/>
          <dgm:chPref val="3"/>
        </dgm:presLayoutVars>
      </dgm:prSet>
      <dgm:spPr/>
      <dgm:t>
        <a:bodyPr/>
        <a:lstStyle/>
        <a:p>
          <a:endParaRPr lang="en-ZA"/>
        </a:p>
      </dgm:t>
    </dgm:pt>
    <dgm:pt modelId="{B4F113EF-D260-4481-BE70-29D1E9DC8A25}" type="pres">
      <dgm:prSet presAssocID="{AF47AEA2-A578-43D5-9A6A-383CC601302E}" presName="titleText1" presStyleLbl="fgAcc0" presStyleIdx="0" presStyleCnt="1">
        <dgm:presLayoutVars>
          <dgm:chMax val="0"/>
          <dgm:chPref val="0"/>
        </dgm:presLayoutVars>
      </dgm:prSet>
      <dgm:spPr/>
      <dgm:t>
        <a:bodyPr/>
        <a:lstStyle/>
        <a:p>
          <a:endParaRPr lang="en-ZA"/>
        </a:p>
      </dgm:t>
    </dgm:pt>
    <dgm:pt modelId="{8753A314-774D-4B56-9975-C1EF15886D99}" type="pres">
      <dgm:prSet presAssocID="{AF47AEA2-A578-43D5-9A6A-383CC601302E}" presName="rootConnector1" presStyleLbl="node1" presStyleIdx="0" presStyleCnt="3"/>
      <dgm:spPr/>
      <dgm:t>
        <a:bodyPr/>
        <a:lstStyle/>
        <a:p>
          <a:endParaRPr lang="en-ZA"/>
        </a:p>
      </dgm:t>
    </dgm:pt>
    <dgm:pt modelId="{EE688196-5471-4C59-AD3A-E484A457C88C}" type="pres">
      <dgm:prSet presAssocID="{AF47AEA2-A578-43D5-9A6A-383CC601302E}" presName="hierChild2" presStyleCnt="0"/>
      <dgm:spPr/>
    </dgm:pt>
    <dgm:pt modelId="{61B1D17C-D611-4F97-8105-5C6E6730A4AA}" type="pres">
      <dgm:prSet presAssocID="{412C4F6E-792F-49DB-85E6-293C9F76C49C}" presName="Name37" presStyleLbl="parChTrans1D2" presStyleIdx="0" presStyleCnt="1"/>
      <dgm:spPr/>
      <dgm:t>
        <a:bodyPr/>
        <a:lstStyle/>
        <a:p>
          <a:endParaRPr lang="en-ZA"/>
        </a:p>
      </dgm:t>
    </dgm:pt>
    <dgm:pt modelId="{EA847186-1500-4251-BDCC-970BDE1E32F9}" type="pres">
      <dgm:prSet presAssocID="{6DC75E5E-8108-4A87-8371-F586B7AD7F82}" presName="hierRoot2" presStyleCnt="0">
        <dgm:presLayoutVars>
          <dgm:hierBranch val="init"/>
        </dgm:presLayoutVars>
      </dgm:prSet>
      <dgm:spPr/>
    </dgm:pt>
    <dgm:pt modelId="{C6655968-76D9-4AD7-8FC1-52310B9A1EB7}" type="pres">
      <dgm:prSet presAssocID="{6DC75E5E-8108-4A87-8371-F586B7AD7F82}" presName="rootComposite" presStyleCnt="0"/>
      <dgm:spPr/>
    </dgm:pt>
    <dgm:pt modelId="{D1687113-3C95-47D4-96C7-8727E39B15CA}" type="pres">
      <dgm:prSet presAssocID="{6DC75E5E-8108-4A87-8371-F586B7AD7F82}" presName="rootText" presStyleLbl="node1" presStyleIdx="0" presStyleCnt="3">
        <dgm:presLayoutVars>
          <dgm:chMax/>
          <dgm:chPref val="3"/>
        </dgm:presLayoutVars>
      </dgm:prSet>
      <dgm:spPr/>
      <dgm:t>
        <a:bodyPr/>
        <a:lstStyle/>
        <a:p>
          <a:endParaRPr lang="en-ZA"/>
        </a:p>
      </dgm:t>
    </dgm:pt>
    <dgm:pt modelId="{F62CCBBF-4360-4003-A018-A79CFBBF92F0}" type="pres">
      <dgm:prSet presAssocID="{6DC75E5E-8108-4A87-8371-F586B7AD7F82}" presName="titleText2" presStyleLbl="fgAcc1" presStyleIdx="0" presStyleCnt="3">
        <dgm:presLayoutVars>
          <dgm:chMax val="0"/>
          <dgm:chPref val="0"/>
        </dgm:presLayoutVars>
      </dgm:prSet>
      <dgm:spPr/>
      <dgm:t>
        <a:bodyPr/>
        <a:lstStyle/>
        <a:p>
          <a:endParaRPr lang="en-ZA"/>
        </a:p>
      </dgm:t>
    </dgm:pt>
    <dgm:pt modelId="{E4FBA0E7-224E-43F8-89D5-CB7797A56A43}" type="pres">
      <dgm:prSet presAssocID="{6DC75E5E-8108-4A87-8371-F586B7AD7F82}" presName="rootConnector" presStyleLbl="node2" presStyleIdx="0" presStyleCnt="0"/>
      <dgm:spPr/>
      <dgm:t>
        <a:bodyPr/>
        <a:lstStyle/>
        <a:p>
          <a:endParaRPr lang="en-ZA"/>
        </a:p>
      </dgm:t>
    </dgm:pt>
    <dgm:pt modelId="{FC0D4FF8-881E-4CD7-8B71-53FBE13A3286}" type="pres">
      <dgm:prSet presAssocID="{6DC75E5E-8108-4A87-8371-F586B7AD7F82}" presName="hierChild4" presStyleCnt="0"/>
      <dgm:spPr/>
    </dgm:pt>
    <dgm:pt modelId="{944145BC-D769-4ADD-8A80-7E0E5BB35F52}" type="pres">
      <dgm:prSet presAssocID="{CEEF8D49-BE69-4D6B-BF91-788F672A436F}" presName="Name37" presStyleLbl="parChTrans1D3" presStyleIdx="0" presStyleCnt="1"/>
      <dgm:spPr/>
      <dgm:t>
        <a:bodyPr/>
        <a:lstStyle/>
        <a:p>
          <a:endParaRPr lang="en-ZA"/>
        </a:p>
      </dgm:t>
    </dgm:pt>
    <dgm:pt modelId="{09C1D9FE-2BBE-4DCA-9A20-7F8CFDC3FEC9}" type="pres">
      <dgm:prSet presAssocID="{6AD8A390-BC96-42E8-8BBA-0C2313B4A0C3}" presName="hierRoot2" presStyleCnt="0">
        <dgm:presLayoutVars>
          <dgm:hierBranch val="init"/>
        </dgm:presLayoutVars>
      </dgm:prSet>
      <dgm:spPr/>
    </dgm:pt>
    <dgm:pt modelId="{0D104A58-A013-4ED5-94C9-670B44539C84}" type="pres">
      <dgm:prSet presAssocID="{6AD8A390-BC96-42E8-8BBA-0C2313B4A0C3}" presName="rootComposite" presStyleCnt="0"/>
      <dgm:spPr/>
    </dgm:pt>
    <dgm:pt modelId="{BF5B9213-2989-4393-B803-650880203289}" type="pres">
      <dgm:prSet presAssocID="{6AD8A390-BC96-42E8-8BBA-0C2313B4A0C3}" presName="rootText" presStyleLbl="node1" presStyleIdx="1" presStyleCnt="3">
        <dgm:presLayoutVars>
          <dgm:chMax/>
          <dgm:chPref val="3"/>
        </dgm:presLayoutVars>
      </dgm:prSet>
      <dgm:spPr/>
      <dgm:t>
        <a:bodyPr/>
        <a:lstStyle/>
        <a:p>
          <a:endParaRPr lang="en-ZA"/>
        </a:p>
      </dgm:t>
    </dgm:pt>
    <dgm:pt modelId="{D3CDCB74-CAC2-4627-BEF6-28C2A5B91196}" type="pres">
      <dgm:prSet presAssocID="{6AD8A390-BC96-42E8-8BBA-0C2313B4A0C3}" presName="titleText2" presStyleLbl="fgAcc1" presStyleIdx="1" presStyleCnt="3">
        <dgm:presLayoutVars>
          <dgm:chMax val="0"/>
          <dgm:chPref val="0"/>
        </dgm:presLayoutVars>
      </dgm:prSet>
      <dgm:spPr/>
      <dgm:t>
        <a:bodyPr/>
        <a:lstStyle/>
        <a:p>
          <a:endParaRPr lang="en-ZA"/>
        </a:p>
      </dgm:t>
    </dgm:pt>
    <dgm:pt modelId="{DFA7F5F0-541E-41C2-93EB-C898DA17188B}" type="pres">
      <dgm:prSet presAssocID="{6AD8A390-BC96-42E8-8BBA-0C2313B4A0C3}" presName="rootConnector" presStyleLbl="node3" presStyleIdx="0" presStyleCnt="0"/>
      <dgm:spPr/>
      <dgm:t>
        <a:bodyPr/>
        <a:lstStyle/>
        <a:p>
          <a:endParaRPr lang="en-ZA"/>
        </a:p>
      </dgm:t>
    </dgm:pt>
    <dgm:pt modelId="{7CEECADC-0362-49A6-94ED-9421EC7D1724}" type="pres">
      <dgm:prSet presAssocID="{6AD8A390-BC96-42E8-8BBA-0C2313B4A0C3}" presName="hierChild4" presStyleCnt="0"/>
      <dgm:spPr/>
    </dgm:pt>
    <dgm:pt modelId="{67DDA27F-7623-44B9-94E3-2A2F9BAF59C2}" type="pres">
      <dgm:prSet presAssocID="{EE456F1F-794D-44C1-AFE4-441EBFC01B64}" presName="Name37" presStyleLbl="parChTrans1D4" presStyleIdx="0" presStyleCnt="1"/>
      <dgm:spPr/>
      <dgm:t>
        <a:bodyPr/>
        <a:lstStyle/>
        <a:p>
          <a:endParaRPr lang="en-ZA"/>
        </a:p>
      </dgm:t>
    </dgm:pt>
    <dgm:pt modelId="{E774AC36-F91E-4457-A55C-9EAF4E779741}" type="pres">
      <dgm:prSet presAssocID="{2F3B2892-4787-4B36-80AF-8FCC9C0E164B}" presName="hierRoot2" presStyleCnt="0">
        <dgm:presLayoutVars>
          <dgm:hierBranch val="init"/>
        </dgm:presLayoutVars>
      </dgm:prSet>
      <dgm:spPr/>
    </dgm:pt>
    <dgm:pt modelId="{BC07C7F3-327D-42E1-B95D-58298C20EFA4}" type="pres">
      <dgm:prSet presAssocID="{2F3B2892-4787-4B36-80AF-8FCC9C0E164B}" presName="rootComposite" presStyleCnt="0"/>
      <dgm:spPr/>
    </dgm:pt>
    <dgm:pt modelId="{0C72FA4E-0B34-4906-8089-A02A2DCB0A0B}" type="pres">
      <dgm:prSet presAssocID="{2F3B2892-4787-4B36-80AF-8FCC9C0E164B}" presName="rootText" presStyleLbl="node1" presStyleIdx="2" presStyleCnt="3">
        <dgm:presLayoutVars>
          <dgm:chMax/>
          <dgm:chPref val="3"/>
        </dgm:presLayoutVars>
      </dgm:prSet>
      <dgm:spPr/>
      <dgm:t>
        <a:bodyPr/>
        <a:lstStyle/>
        <a:p>
          <a:endParaRPr lang="en-ZA"/>
        </a:p>
      </dgm:t>
    </dgm:pt>
    <dgm:pt modelId="{637963B1-BACE-4CAF-BBDF-3DCD7E5BE8F3}" type="pres">
      <dgm:prSet presAssocID="{2F3B2892-4787-4B36-80AF-8FCC9C0E164B}" presName="titleText2" presStyleLbl="fgAcc1" presStyleIdx="2" presStyleCnt="3">
        <dgm:presLayoutVars>
          <dgm:chMax val="0"/>
          <dgm:chPref val="0"/>
        </dgm:presLayoutVars>
      </dgm:prSet>
      <dgm:spPr/>
      <dgm:t>
        <a:bodyPr/>
        <a:lstStyle/>
        <a:p>
          <a:endParaRPr lang="en-ZA"/>
        </a:p>
      </dgm:t>
    </dgm:pt>
    <dgm:pt modelId="{4E81EC3C-80AC-4E53-96DF-F9CA27489169}" type="pres">
      <dgm:prSet presAssocID="{2F3B2892-4787-4B36-80AF-8FCC9C0E164B}" presName="rootConnector" presStyleLbl="node4" presStyleIdx="0" presStyleCnt="0"/>
      <dgm:spPr/>
      <dgm:t>
        <a:bodyPr/>
        <a:lstStyle/>
        <a:p>
          <a:endParaRPr lang="en-ZA"/>
        </a:p>
      </dgm:t>
    </dgm:pt>
    <dgm:pt modelId="{9A20C606-6BE9-4CC0-A681-0B32CFE83745}" type="pres">
      <dgm:prSet presAssocID="{2F3B2892-4787-4B36-80AF-8FCC9C0E164B}" presName="hierChild4" presStyleCnt="0"/>
      <dgm:spPr/>
    </dgm:pt>
    <dgm:pt modelId="{D1572B4A-C5B5-4DE4-8075-9DE7C8649A6A}" type="pres">
      <dgm:prSet presAssocID="{2F3B2892-4787-4B36-80AF-8FCC9C0E164B}" presName="hierChild5" presStyleCnt="0"/>
      <dgm:spPr/>
    </dgm:pt>
    <dgm:pt modelId="{A1460448-68C3-43A8-BC72-779797CDF9BB}" type="pres">
      <dgm:prSet presAssocID="{6AD8A390-BC96-42E8-8BBA-0C2313B4A0C3}" presName="hierChild5" presStyleCnt="0"/>
      <dgm:spPr/>
    </dgm:pt>
    <dgm:pt modelId="{2B0C08ED-3A1A-46E3-957D-BC9A6E274746}" type="pres">
      <dgm:prSet presAssocID="{6DC75E5E-8108-4A87-8371-F586B7AD7F82}" presName="hierChild5" presStyleCnt="0"/>
      <dgm:spPr/>
    </dgm:pt>
    <dgm:pt modelId="{5732A8AB-B124-4E8B-BCAD-0A57C03BE235}" type="pres">
      <dgm:prSet presAssocID="{AF47AEA2-A578-43D5-9A6A-383CC601302E}" presName="hierChild3" presStyleCnt="0"/>
      <dgm:spPr/>
    </dgm:pt>
  </dgm:ptLst>
  <dgm:cxnLst>
    <dgm:cxn modelId="{A683BF26-2BC6-4B6E-B421-D1768582EAA2}" srcId="{AF47AEA2-A578-43D5-9A6A-383CC601302E}" destId="{6DC75E5E-8108-4A87-8371-F586B7AD7F82}" srcOrd="0" destOrd="0" parTransId="{412C4F6E-792F-49DB-85E6-293C9F76C49C}" sibTransId="{500E4454-45AE-4E5A-BD08-A22C7FFA1EE9}"/>
    <dgm:cxn modelId="{0ED33724-829D-420F-8C3A-77BCA9988514}" type="presOf" srcId="{05641597-8024-4DD7-B6B4-8691ACBD42C0}" destId="{D3CDCB74-CAC2-4627-BEF6-28C2A5B91196}" srcOrd="0" destOrd="0" presId="urn:microsoft.com/office/officeart/2008/layout/NameandTitleOrganizationalChart"/>
    <dgm:cxn modelId="{6D939726-A346-4A09-A681-605E2B0F4AF7}" type="presOf" srcId="{AF47AEA2-A578-43D5-9A6A-383CC601302E}" destId="{A16CB368-B396-40A3-BBC3-9330653658FC}" srcOrd="0" destOrd="0" presId="urn:microsoft.com/office/officeart/2008/layout/NameandTitleOrganizationalChart"/>
    <dgm:cxn modelId="{C197DDEC-4112-4E34-BDE7-D888304BE0F0}" type="presOf" srcId="{2F3B2892-4787-4B36-80AF-8FCC9C0E164B}" destId="{0C72FA4E-0B34-4906-8089-A02A2DCB0A0B}" srcOrd="0" destOrd="0" presId="urn:microsoft.com/office/officeart/2008/layout/NameandTitleOrganizationalChart"/>
    <dgm:cxn modelId="{E230B24E-D2CE-42A0-A8ED-248ADE855D84}" type="presOf" srcId="{232518AD-076E-4EED-A859-4E8420203F02}" destId="{B4F113EF-D260-4481-BE70-29D1E9DC8A25}" srcOrd="0" destOrd="0" presId="urn:microsoft.com/office/officeart/2008/layout/NameandTitleOrganizationalChart"/>
    <dgm:cxn modelId="{1CF4E828-5DC4-422C-B725-B3C947C38C18}" type="presOf" srcId="{AE11CF53-FB5F-42DE-B955-CE9C69CD87DA}" destId="{26245BF4-94C3-4179-8F2F-2252FE1BBE74}" srcOrd="0" destOrd="0" presId="urn:microsoft.com/office/officeart/2008/layout/NameandTitleOrganizationalChart"/>
    <dgm:cxn modelId="{05CD7DED-DBC8-4CA6-BA7B-9FBE98467F4C}" srcId="{6DC75E5E-8108-4A87-8371-F586B7AD7F82}" destId="{6AD8A390-BC96-42E8-8BBA-0C2313B4A0C3}" srcOrd="0" destOrd="0" parTransId="{CEEF8D49-BE69-4D6B-BF91-788F672A436F}" sibTransId="{05641597-8024-4DD7-B6B4-8691ACBD42C0}"/>
    <dgm:cxn modelId="{A21A99B5-811C-44A1-8EC6-370F229E7947}" srcId="{6AD8A390-BC96-42E8-8BBA-0C2313B4A0C3}" destId="{2F3B2892-4787-4B36-80AF-8FCC9C0E164B}" srcOrd="0" destOrd="0" parTransId="{EE456F1F-794D-44C1-AFE4-441EBFC01B64}" sibTransId="{8B47DF49-ED42-497A-BDCF-9109BE3B93F0}"/>
    <dgm:cxn modelId="{4C2799AF-C388-4971-ADC8-DD436746EAD3}" type="presOf" srcId="{2F3B2892-4787-4B36-80AF-8FCC9C0E164B}" destId="{4E81EC3C-80AC-4E53-96DF-F9CA27489169}" srcOrd="1" destOrd="0" presId="urn:microsoft.com/office/officeart/2008/layout/NameandTitleOrganizationalChart"/>
    <dgm:cxn modelId="{13FFA37C-C83C-4E81-BD14-DB3A609C0E54}" type="presOf" srcId="{CEEF8D49-BE69-4D6B-BF91-788F672A436F}" destId="{944145BC-D769-4ADD-8A80-7E0E5BB35F52}" srcOrd="0" destOrd="0" presId="urn:microsoft.com/office/officeart/2008/layout/NameandTitleOrganizationalChart"/>
    <dgm:cxn modelId="{615FC8F1-B45A-4822-BA9D-330CB0881D35}" type="presOf" srcId="{AF47AEA2-A578-43D5-9A6A-383CC601302E}" destId="{8753A314-774D-4B56-9975-C1EF15886D99}" srcOrd="1" destOrd="0" presId="urn:microsoft.com/office/officeart/2008/layout/NameandTitleOrganizationalChart"/>
    <dgm:cxn modelId="{EA1404DD-EFBC-491E-ADBC-76148335368A}" type="presOf" srcId="{6AD8A390-BC96-42E8-8BBA-0C2313B4A0C3}" destId="{BF5B9213-2989-4393-B803-650880203289}" srcOrd="0" destOrd="0" presId="urn:microsoft.com/office/officeart/2008/layout/NameandTitleOrganizationalChart"/>
    <dgm:cxn modelId="{D986AF00-E1AC-482C-A0F0-826E992158FE}" type="presOf" srcId="{412C4F6E-792F-49DB-85E6-293C9F76C49C}" destId="{61B1D17C-D611-4F97-8105-5C6E6730A4AA}" srcOrd="0" destOrd="0" presId="urn:microsoft.com/office/officeart/2008/layout/NameandTitleOrganizationalChart"/>
    <dgm:cxn modelId="{E38ADCA1-8F32-4F8D-8E23-C26CB1F90808}" type="presOf" srcId="{6DC75E5E-8108-4A87-8371-F586B7AD7F82}" destId="{D1687113-3C95-47D4-96C7-8727E39B15CA}" srcOrd="0" destOrd="0" presId="urn:microsoft.com/office/officeart/2008/layout/NameandTitleOrganizationalChart"/>
    <dgm:cxn modelId="{147EAFFB-0DB4-4219-B60E-F651B4D97A6F}" srcId="{AE11CF53-FB5F-42DE-B955-CE9C69CD87DA}" destId="{AF47AEA2-A578-43D5-9A6A-383CC601302E}" srcOrd="0" destOrd="0" parTransId="{C96A2816-73D8-48B5-8FC6-B73553C65712}" sibTransId="{232518AD-076E-4EED-A859-4E8420203F02}"/>
    <dgm:cxn modelId="{0985E205-7E47-4197-970D-FC15D44AB8E8}" type="presOf" srcId="{8B47DF49-ED42-497A-BDCF-9109BE3B93F0}" destId="{637963B1-BACE-4CAF-BBDF-3DCD7E5BE8F3}" srcOrd="0" destOrd="0" presId="urn:microsoft.com/office/officeart/2008/layout/NameandTitleOrganizationalChart"/>
    <dgm:cxn modelId="{8BDEC28F-5381-4FDF-9EF9-0AD639FB028A}" type="presOf" srcId="{EE456F1F-794D-44C1-AFE4-441EBFC01B64}" destId="{67DDA27F-7623-44B9-94E3-2A2F9BAF59C2}" srcOrd="0" destOrd="0" presId="urn:microsoft.com/office/officeart/2008/layout/NameandTitleOrganizationalChart"/>
    <dgm:cxn modelId="{996201C1-07E4-4C8F-9919-D889DAE2ED4E}" type="presOf" srcId="{6AD8A390-BC96-42E8-8BBA-0C2313B4A0C3}" destId="{DFA7F5F0-541E-41C2-93EB-C898DA17188B}" srcOrd="1" destOrd="0" presId="urn:microsoft.com/office/officeart/2008/layout/NameandTitleOrganizationalChart"/>
    <dgm:cxn modelId="{BCF90734-43EB-49FE-BFA2-49DA49988069}" type="presOf" srcId="{500E4454-45AE-4E5A-BD08-A22C7FFA1EE9}" destId="{F62CCBBF-4360-4003-A018-A79CFBBF92F0}" srcOrd="0" destOrd="0" presId="urn:microsoft.com/office/officeart/2008/layout/NameandTitleOrganizationalChart"/>
    <dgm:cxn modelId="{4054C7ED-67EA-4D43-B717-46505FEE178E}" type="presOf" srcId="{6DC75E5E-8108-4A87-8371-F586B7AD7F82}" destId="{E4FBA0E7-224E-43F8-89D5-CB7797A56A43}" srcOrd="1" destOrd="0" presId="urn:microsoft.com/office/officeart/2008/layout/NameandTitleOrganizationalChart"/>
    <dgm:cxn modelId="{70A68739-744D-4127-9A11-F36F257F73C3}" type="presParOf" srcId="{26245BF4-94C3-4179-8F2F-2252FE1BBE74}" destId="{05356016-9775-4346-96C8-4E439922ED7F}" srcOrd="0" destOrd="0" presId="urn:microsoft.com/office/officeart/2008/layout/NameandTitleOrganizationalChart"/>
    <dgm:cxn modelId="{5C8E29A9-0AE9-4EB9-95D7-5F2D34171F0A}" type="presParOf" srcId="{05356016-9775-4346-96C8-4E439922ED7F}" destId="{7A74C1B0-C440-4680-BCE5-D64007ABA830}" srcOrd="0" destOrd="0" presId="urn:microsoft.com/office/officeart/2008/layout/NameandTitleOrganizationalChart"/>
    <dgm:cxn modelId="{488FAFDA-7F9D-412A-A0DA-D01240D2EC82}" type="presParOf" srcId="{7A74C1B0-C440-4680-BCE5-D64007ABA830}" destId="{A16CB368-B396-40A3-BBC3-9330653658FC}" srcOrd="0" destOrd="0" presId="urn:microsoft.com/office/officeart/2008/layout/NameandTitleOrganizationalChart"/>
    <dgm:cxn modelId="{2B834EC2-18EC-45DE-B73D-FD3E2942ABD4}" type="presParOf" srcId="{7A74C1B0-C440-4680-BCE5-D64007ABA830}" destId="{B4F113EF-D260-4481-BE70-29D1E9DC8A25}" srcOrd="1" destOrd="0" presId="urn:microsoft.com/office/officeart/2008/layout/NameandTitleOrganizationalChart"/>
    <dgm:cxn modelId="{F50A26E0-7AA6-4CD1-A040-25CC88B7DDDC}" type="presParOf" srcId="{7A74C1B0-C440-4680-BCE5-D64007ABA830}" destId="{8753A314-774D-4B56-9975-C1EF15886D99}" srcOrd="2" destOrd="0" presId="urn:microsoft.com/office/officeart/2008/layout/NameandTitleOrganizationalChart"/>
    <dgm:cxn modelId="{60EFAD95-2912-4A82-A434-C2C0D9B38813}" type="presParOf" srcId="{05356016-9775-4346-96C8-4E439922ED7F}" destId="{EE688196-5471-4C59-AD3A-E484A457C88C}" srcOrd="1" destOrd="0" presId="urn:microsoft.com/office/officeart/2008/layout/NameandTitleOrganizationalChart"/>
    <dgm:cxn modelId="{D7C20827-B4F1-4CF1-B8F3-CE477402FDBB}" type="presParOf" srcId="{EE688196-5471-4C59-AD3A-E484A457C88C}" destId="{61B1D17C-D611-4F97-8105-5C6E6730A4AA}" srcOrd="0" destOrd="0" presId="urn:microsoft.com/office/officeart/2008/layout/NameandTitleOrganizationalChart"/>
    <dgm:cxn modelId="{56ABC95C-AF31-471F-8849-23F3E801F50A}" type="presParOf" srcId="{EE688196-5471-4C59-AD3A-E484A457C88C}" destId="{EA847186-1500-4251-BDCC-970BDE1E32F9}" srcOrd="1" destOrd="0" presId="urn:microsoft.com/office/officeart/2008/layout/NameandTitleOrganizationalChart"/>
    <dgm:cxn modelId="{298819B6-F861-4548-8A21-F19AD039E108}" type="presParOf" srcId="{EA847186-1500-4251-BDCC-970BDE1E32F9}" destId="{C6655968-76D9-4AD7-8FC1-52310B9A1EB7}" srcOrd="0" destOrd="0" presId="urn:microsoft.com/office/officeart/2008/layout/NameandTitleOrganizationalChart"/>
    <dgm:cxn modelId="{8577981A-3B6D-43D2-990C-67C47673F55F}" type="presParOf" srcId="{C6655968-76D9-4AD7-8FC1-52310B9A1EB7}" destId="{D1687113-3C95-47D4-96C7-8727E39B15CA}" srcOrd="0" destOrd="0" presId="urn:microsoft.com/office/officeart/2008/layout/NameandTitleOrganizationalChart"/>
    <dgm:cxn modelId="{E1424260-E33F-4109-8E43-FD3C4FB95423}" type="presParOf" srcId="{C6655968-76D9-4AD7-8FC1-52310B9A1EB7}" destId="{F62CCBBF-4360-4003-A018-A79CFBBF92F0}" srcOrd="1" destOrd="0" presId="urn:microsoft.com/office/officeart/2008/layout/NameandTitleOrganizationalChart"/>
    <dgm:cxn modelId="{207BC6BE-634C-48A6-AC1E-D992DDE93FD6}" type="presParOf" srcId="{C6655968-76D9-4AD7-8FC1-52310B9A1EB7}" destId="{E4FBA0E7-224E-43F8-89D5-CB7797A56A43}" srcOrd="2" destOrd="0" presId="urn:microsoft.com/office/officeart/2008/layout/NameandTitleOrganizationalChart"/>
    <dgm:cxn modelId="{9F2B1B81-A2C2-4264-A7C9-36A21D559D4C}" type="presParOf" srcId="{EA847186-1500-4251-BDCC-970BDE1E32F9}" destId="{FC0D4FF8-881E-4CD7-8B71-53FBE13A3286}" srcOrd="1" destOrd="0" presId="urn:microsoft.com/office/officeart/2008/layout/NameandTitleOrganizationalChart"/>
    <dgm:cxn modelId="{C6237D5E-F822-416D-94D9-A1107DF1C446}" type="presParOf" srcId="{FC0D4FF8-881E-4CD7-8B71-53FBE13A3286}" destId="{944145BC-D769-4ADD-8A80-7E0E5BB35F52}" srcOrd="0" destOrd="0" presId="urn:microsoft.com/office/officeart/2008/layout/NameandTitleOrganizationalChart"/>
    <dgm:cxn modelId="{29749D16-CFEF-420F-AE43-CED0C1283AB1}" type="presParOf" srcId="{FC0D4FF8-881E-4CD7-8B71-53FBE13A3286}" destId="{09C1D9FE-2BBE-4DCA-9A20-7F8CFDC3FEC9}" srcOrd="1" destOrd="0" presId="urn:microsoft.com/office/officeart/2008/layout/NameandTitleOrganizationalChart"/>
    <dgm:cxn modelId="{53CF4F46-90AB-4BD5-A8B9-82F433075461}" type="presParOf" srcId="{09C1D9FE-2BBE-4DCA-9A20-7F8CFDC3FEC9}" destId="{0D104A58-A013-4ED5-94C9-670B44539C84}" srcOrd="0" destOrd="0" presId="urn:microsoft.com/office/officeart/2008/layout/NameandTitleOrganizationalChart"/>
    <dgm:cxn modelId="{58D9A38D-DB30-4B51-8DEE-023BE7215539}" type="presParOf" srcId="{0D104A58-A013-4ED5-94C9-670B44539C84}" destId="{BF5B9213-2989-4393-B803-650880203289}" srcOrd="0" destOrd="0" presId="urn:microsoft.com/office/officeart/2008/layout/NameandTitleOrganizationalChart"/>
    <dgm:cxn modelId="{70A56E8E-7648-45E9-A28D-E8862A8BEBC8}" type="presParOf" srcId="{0D104A58-A013-4ED5-94C9-670B44539C84}" destId="{D3CDCB74-CAC2-4627-BEF6-28C2A5B91196}" srcOrd="1" destOrd="0" presId="urn:microsoft.com/office/officeart/2008/layout/NameandTitleOrganizationalChart"/>
    <dgm:cxn modelId="{A5931541-3B29-4109-8B3B-BCF4C5F32E84}" type="presParOf" srcId="{0D104A58-A013-4ED5-94C9-670B44539C84}" destId="{DFA7F5F0-541E-41C2-93EB-C898DA17188B}" srcOrd="2" destOrd="0" presId="urn:microsoft.com/office/officeart/2008/layout/NameandTitleOrganizationalChart"/>
    <dgm:cxn modelId="{3F690671-22E9-45AF-9CF5-13E6C4B77658}" type="presParOf" srcId="{09C1D9FE-2BBE-4DCA-9A20-7F8CFDC3FEC9}" destId="{7CEECADC-0362-49A6-94ED-9421EC7D1724}" srcOrd="1" destOrd="0" presId="urn:microsoft.com/office/officeart/2008/layout/NameandTitleOrganizationalChart"/>
    <dgm:cxn modelId="{A1119614-B901-4730-88D3-4A2DC2974D30}" type="presParOf" srcId="{7CEECADC-0362-49A6-94ED-9421EC7D1724}" destId="{67DDA27F-7623-44B9-94E3-2A2F9BAF59C2}" srcOrd="0" destOrd="0" presId="urn:microsoft.com/office/officeart/2008/layout/NameandTitleOrganizationalChart"/>
    <dgm:cxn modelId="{BEADA4B4-DB16-4775-BAE8-13012C85BE71}" type="presParOf" srcId="{7CEECADC-0362-49A6-94ED-9421EC7D1724}" destId="{E774AC36-F91E-4457-A55C-9EAF4E779741}" srcOrd="1" destOrd="0" presId="urn:microsoft.com/office/officeart/2008/layout/NameandTitleOrganizationalChart"/>
    <dgm:cxn modelId="{50E76E33-6A8A-4AE8-A751-B5CADF4F6542}" type="presParOf" srcId="{E774AC36-F91E-4457-A55C-9EAF4E779741}" destId="{BC07C7F3-327D-42E1-B95D-58298C20EFA4}" srcOrd="0" destOrd="0" presId="urn:microsoft.com/office/officeart/2008/layout/NameandTitleOrganizationalChart"/>
    <dgm:cxn modelId="{4A6784C8-3BF1-4C07-B8E6-A0521E1E767F}" type="presParOf" srcId="{BC07C7F3-327D-42E1-B95D-58298C20EFA4}" destId="{0C72FA4E-0B34-4906-8089-A02A2DCB0A0B}" srcOrd="0" destOrd="0" presId="urn:microsoft.com/office/officeart/2008/layout/NameandTitleOrganizationalChart"/>
    <dgm:cxn modelId="{75511945-AE2F-42C1-A523-EB2DD2275D4C}" type="presParOf" srcId="{BC07C7F3-327D-42E1-B95D-58298C20EFA4}" destId="{637963B1-BACE-4CAF-BBDF-3DCD7E5BE8F3}" srcOrd="1" destOrd="0" presId="urn:microsoft.com/office/officeart/2008/layout/NameandTitleOrganizationalChart"/>
    <dgm:cxn modelId="{F40FC739-99BA-4A86-BB9E-1C58438E5A1A}" type="presParOf" srcId="{BC07C7F3-327D-42E1-B95D-58298C20EFA4}" destId="{4E81EC3C-80AC-4E53-96DF-F9CA27489169}" srcOrd="2" destOrd="0" presId="urn:microsoft.com/office/officeart/2008/layout/NameandTitleOrganizationalChart"/>
    <dgm:cxn modelId="{7C465CF7-4096-4EF6-8FE3-2DA3827596CA}" type="presParOf" srcId="{E774AC36-F91E-4457-A55C-9EAF4E779741}" destId="{9A20C606-6BE9-4CC0-A681-0B32CFE83745}" srcOrd="1" destOrd="0" presId="urn:microsoft.com/office/officeart/2008/layout/NameandTitleOrganizationalChart"/>
    <dgm:cxn modelId="{1025578A-D7AD-414B-9793-780E82EBBEA9}" type="presParOf" srcId="{E774AC36-F91E-4457-A55C-9EAF4E779741}" destId="{D1572B4A-C5B5-4DE4-8075-9DE7C8649A6A}" srcOrd="2" destOrd="0" presId="urn:microsoft.com/office/officeart/2008/layout/NameandTitleOrganizationalChart"/>
    <dgm:cxn modelId="{7CE4244C-36B0-4AED-9C31-FA7D85725FC1}" type="presParOf" srcId="{09C1D9FE-2BBE-4DCA-9A20-7F8CFDC3FEC9}" destId="{A1460448-68C3-43A8-BC72-779797CDF9BB}" srcOrd="2" destOrd="0" presId="urn:microsoft.com/office/officeart/2008/layout/NameandTitleOrganizationalChart"/>
    <dgm:cxn modelId="{79D8ADAD-9402-40C3-8914-6212D7CB16A3}" type="presParOf" srcId="{EA847186-1500-4251-BDCC-970BDE1E32F9}" destId="{2B0C08ED-3A1A-46E3-957D-BC9A6E274746}" srcOrd="2" destOrd="0" presId="urn:microsoft.com/office/officeart/2008/layout/NameandTitleOrganizationalChart"/>
    <dgm:cxn modelId="{609777D3-778F-43E1-A9A6-DC2FAE45288B}" type="presParOf" srcId="{05356016-9775-4346-96C8-4E439922ED7F}" destId="{5732A8AB-B124-4E8B-BCAD-0A57C03BE235}" srcOrd="2" destOrd="0" presId="urn:microsoft.com/office/officeart/2008/layout/NameandTitleOrganizationalChar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8963-0714-4519-9C92-BEC2EF1907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6CC2C115-F71F-4D78-AD51-681964CE0593}">
      <dgm:prSet phldrT="[Text]"/>
      <dgm:spPr/>
      <dgm:t>
        <a:bodyPr/>
        <a:lstStyle/>
        <a:p>
          <a:r>
            <a:rPr lang="en-ZA" dirty="0"/>
            <a:t>Key policies and alignment </a:t>
          </a:r>
        </a:p>
      </dgm:t>
    </dgm:pt>
    <dgm:pt modelId="{74698C8B-8E3B-4497-9926-A7CF099A4330}" type="parTrans" cxnId="{D1307A66-8BD5-492D-B669-7167EAA33F1C}">
      <dgm:prSet/>
      <dgm:spPr/>
      <dgm:t>
        <a:bodyPr/>
        <a:lstStyle/>
        <a:p>
          <a:endParaRPr lang="en-ZA"/>
        </a:p>
      </dgm:t>
    </dgm:pt>
    <dgm:pt modelId="{4C262401-4BF9-4E5E-A3D1-69F05FC090E0}" type="sibTrans" cxnId="{D1307A66-8BD5-492D-B669-7167EAA33F1C}">
      <dgm:prSet/>
      <dgm:spPr/>
      <dgm:t>
        <a:bodyPr/>
        <a:lstStyle/>
        <a:p>
          <a:endParaRPr lang="en-ZA"/>
        </a:p>
      </dgm:t>
    </dgm:pt>
    <dgm:pt modelId="{B026C0DE-9AF0-43B5-95A6-67F13F1DD027}">
      <dgm:prSet phldrT="[Text]"/>
      <dgm:spPr/>
      <dgm:t>
        <a:bodyPr/>
        <a:lstStyle/>
        <a:p>
          <a:r>
            <a:rPr lang="en-ZA" dirty="0"/>
            <a:t>Organisational overview</a:t>
          </a:r>
        </a:p>
      </dgm:t>
    </dgm:pt>
    <dgm:pt modelId="{8D37F1B0-394B-4430-A683-219228F3DAB0}" type="parTrans" cxnId="{6E59BDD8-0A90-4FC7-9649-F81E39BFC572}">
      <dgm:prSet/>
      <dgm:spPr/>
      <dgm:t>
        <a:bodyPr/>
        <a:lstStyle/>
        <a:p>
          <a:endParaRPr lang="en-ZA"/>
        </a:p>
      </dgm:t>
    </dgm:pt>
    <dgm:pt modelId="{AE001C07-06AC-4614-87C2-F331DB4F78C8}" type="sibTrans" cxnId="{6E59BDD8-0A90-4FC7-9649-F81E39BFC572}">
      <dgm:prSet/>
      <dgm:spPr/>
      <dgm:t>
        <a:bodyPr/>
        <a:lstStyle/>
        <a:p>
          <a:endParaRPr lang="en-ZA"/>
        </a:p>
      </dgm:t>
    </dgm:pt>
    <dgm:pt modelId="{E12990E3-0E0E-41F6-B9C8-9E7B71C6F64E}">
      <dgm:prSet phldrT="[Tex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SP&amp;APP</a:t>
          </a:r>
        </a:p>
      </dgm:t>
    </dgm:pt>
    <dgm:pt modelId="{4310B789-78D9-411B-AE8C-420E3FE86034}" type="parTrans" cxnId="{224682BA-967B-4A4D-A2B7-F0242CCE66BA}">
      <dgm:prSet/>
      <dgm:spPr/>
      <dgm:t>
        <a:bodyPr/>
        <a:lstStyle/>
        <a:p>
          <a:endParaRPr lang="en-ZA"/>
        </a:p>
      </dgm:t>
    </dgm:pt>
    <dgm:pt modelId="{B2AE336C-C8E9-4069-8165-B7FFF14ECCB0}" type="sibTrans" cxnId="{224682BA-967B-4A4D-A2B7-F0242CCE66BA}">
      <dgm:prSet/>
      <dgm:spPr/>
      <dgm:t>
        <a:bodyPr/>
        <a:lstStyle/>
        <a:p>
          <a:endParaRPr lang="en-ZA"/>
        </a:p>
      </dgm:t>
    </dgm:pt>
    <dgm:pt modelId="{29DF33E1-3DA8-486C-99CD-06B2452EC963}">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Budget Allocation</a:t>
          </a:r>
        </a:p>
      </dgm:t>
    </dgm:pt>
    <dgm:pt modelId="{1C938594-6334-45E9-ABC7-687A654F6E4A}" type="parTrans" cxnId="{5C3903C4-64C7-4ADA-86D7-471B0EA7CA86}">
      <dgm:prSet/>
      <dgm:spPr/>
      <dgm:t>
        <a:bodyPr/>
        <a:lstStyle/>
        <a:p>
          <a:endParaRPr lang="en-ZA"/>
        </a:p>
      </dgm:t>
    </dgm:pt>
    <dgm:pt modelId="{9404DC1B-7D47-4149-9AB9-5620C880FE21}" type="sibTrans" cxnId="{5C3903C4-64C7-4ADA-86D7-471B0EA7CA86}">
      <dgm:prSet/>
      <dgm:spPr/>
      <dgm:t>
        <a:bodyPr/>
        <a:lstStyle/>
        <a:p>
          <a:endParaRPr lang="en-ZA"/>
        </a:p>
      </dgm:t>
    </dgm:pt>
    <dgm:pt modelId="{930CD5A9-5517-445A-9F35-3673FC699297}">
      <dgm:prSet/>
      <dgm:spPr/>
      <dgm:t>
        <a:bodyPr/>
        <a:lstStyle/>
        <a:p>
          <a:r>
            <a:rPr lang="en-ZA" dirty="0"/>
            <a:t>Discussion </a:t>
          </a:r>
        </a:p>
      </dgm:t>
    </dgm:pt>
    <dgm:pt modelId="{5C21B999-E662-4B2C-A677-F1B8E2DFAAEE}" type="parTrans" cxnId="{0F9A402D-473E-4B8A-9352-EDFB099FBE3D}">
      <dgm:prSet/>
      <dgm:spPr/>
      <dgm:t>
        <a:bodyPr/>
        <a:lstStyle/>
        <a:p>
          <a:endParaRPr lang="en-ZA"/>
        </a:p>
      </dgm:t>
    </dgm:pt>
    <dgm:pt modelId="{E66A92F2-E25A-4A3A-AAF7-EC72C75DA77F}" type="sibTrans" cxnId="{0F9A402D-473E-4B8A-9352-EDFB099FBE3D}">
      <dgm:prSet/>
      <dgm:spPr/>
      <dgm:t>
        <a:bodyPr/>
        <a:lstStyle/>
        <a:p>
          <a:endParaRPr lang="en-ZA"/>
        </a:p>
      </dgm:t>
    </dgm:pt>
    <dgm:pt modelId="{CFC997F3-88A3-4B6A-A884-AA52D43117D9}">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Strategic Risks </a:t>
          </a:r>
        </a:p>
      </dgm:t>
    </dgm:pt>
    <dgm:pt modelId="{FD6247EC-FB82-44B3-96E7-661413E68E39}" type="parTrans" cxnId="{4A6C581D-C4EC-4DEE-8CF6-CE4AC9832F95}">
      <dgm:prSet/>
      <dgm:spPr/>
      <dgm:t>
        <a:bodyPr/>
        <a:lstStyle/>
        <a:p>
          <a:endParaRPr lang="en-ZA"/>
        </a:p>
      </dgm:t>
    </dgm:pt>
    <dgm:pt modelId="{7051E481-EE1B-447D-881F-5465B2EBE0AA}" type="sibTrans" cxnId="{4A6C581D-C4EC-4DEE-8CF6-CE4AC9832F95}">
      <dgm:prSet/>
      <dgm:spPr/>
      <dgm:t>
        <a:bodyPr/>
        <a:lstStyle/>
        <a:p>
          <a:endParaRPr lang="en-ZA"/>
        </a:p>
      </dgm:t>
    </dgm:pt>
    <dgm:pt modelId="{09865EE0-8190-40EE-B764-FC24AD752DF3}" type="pres">
      <dgm:prSet presAssocID="{C0398963-0714-4519-9C92-BEC2EF1907B8}" presName="linear" presStyleCnt="0">
        <dgm:presLayoutVars>
          <dgm:dir/>
          <dgm:animLvl val="lvl"/>
          <dgm:resizeHandles val="exact"/>
        </dgm:presLayoutVars>
      </dgm:prSet>
      <dgm:spPr/>
      <dgm:t>
        <a:bodyPr/>
        <a:lstStyle/>
        <a:p>
          <a:endParaRPr lang="en-ZA"/>
        </a:p>
      </dgm:t>
    </dgm:pt>
    <dgm:pt modelId="{E4931EDB-F100-429E-98BA-D1A3D76B36CE}" type="pres">
      <dgm:prSet presAssocID="{6CC2C115-F71F-4D78-AD51-681964CE0593}" presName="parentLin" presStyleCnt="0"/>
      <dgm:spPr/>
    </dgm:pt>
    <dgm:pt modelId="{BDD9596D-3200-4E60-888F-CCDFBAEC808D}" type="pres">
      <dgm:prSet presAssocID="{6CC2C115-F71F-4D78-AD51-681964CE0593}" presName="parentLeftMargin" presStyleLbl="node1" presStyleIdx="0" presStyleCnt="6"/>
      <dgm:spPr/>
      <dgm:t>
        <a:bodyPr/>
        <a:lstStyle/>
        <a:p>
          <a:endParaRPr lang="en-ZA"/>
        </a:p>
      </dgm:t>
    </dgm:pt>
    <dgm:pt modelId="{1762AAC3-CB70-4B7D-8E80-A6BD5E56486C}" type="pres">
      <dgm:prSet presAssocID="{6CC2C115-F71F-4D78-AD51-681964CE0593}" presName="parentText" presStyleLbl="node1" presStyleIdx="0" presStyleCnt="6">
        <dgm:presLayoutVars>
          <dgm:chMax val="0"/>
          <dgm:bulletEnabled val="1"/>
        </dgm:presLayoutVars>
      </dgm:prSet>
      <dgm:spPr/>
      <dgm:t>
        <a:bodyPr/>
        <a:lstStyle/>
        <a:p>
          <a:endParaRPr lang="en-ZA"/>
        </a:p>
      </dgm:t>
    </dgm:pt>
    <dgm:pt modelId="{CD697B40-C5DF-4707-8360-9FD4767E00DB}" type="pres">
      <dgm:prSet presAssocID="{6CC2C115-F71F-4D78-AD51-681964CE0593}" presName="negativeSpace" presStyleCnt="0"/>
      <dgm:spPr/>
    </dgm:pt>
    <dgm:pt modelId="{C5A3B660-521B-4F41-B3E8-9D0952207D52}" type="pres">
      <dgm:prSet presAssocID="{6CC2C115-F71F-4D78-AD51-681964CE0593}" presName="childText" presStyleLbl="conFgAcc1" presStyleIdx="0" presStyleCnt="6">
        <dgm:presLayoutVars>
          <dgm:bulletEnabled val="1"/>
        </dgm:presLayoutVars>
      </dgm:prSet>
      <dgm:spPr/>
    </dgm:pt>
    <dgm:pt modelId="{ED79872D-40AE-42E5-967E-88C6BA67DAE8}" type="pres">
      <dgm:prSet presAssocID="{4C262401-4BF9-4E5E-A3D1-69F05FC090E0}" presName="spaceBetweenRectangles" presStyleCnt="0"/>
      <dgm:spPr/>
    </dgm:pt>
    <dgm:pt modelId="{8C63F9EE-D37E-497E-BDFE-A738DB198E72}" type="pres">
      <dgm:prSet presAssocID="{B026C0DE-9AF0-43B5-95A6-67F13F1DD027}" presName="parentLin" presStyleCnt="0"/>
      <dgm:spPr/>
    </dgm:pt>
    <dgm:pt modelId="{7E91C938-2273-4C0F-BBAA-85D93742BFE8}" type="pres">
      <dgm:prSet presAssocID="{B026C0DE-9AF0-43B5-95A6-67F13F1DD027}" presName="parentLeftMargin" presStyleLbl="node1" presStyleIdx="0" presStyleCnt="6"/>
      <dgm:spPr/>
      <dgm:t>
        <a:bodyPr/>
        <a:lstStyle/>
        <a:p>
          <a:endParaRPr lang="en-ZA"/>
        </a:p>
      </dgm:t>
    </dgm:pt>
    <dgm:pt modelId="{C69F8F1A-0DDF-4039-91A0-4AD9A7CC719A}" type="pres">
      <dgm:prSet presAssocID="{B026C0DE-9AF0-43B5-95A6-67F13F1DD027}" presName="parentText" presStyleLbl="node1" presStyleIdx="1" presStyleCnt="6">
        <dgm:presLayoutVars>
          <dgm:chMax val="0"/>
          <dgm:bulletEnabled val="1"/>
        </dgm:presLayoutVars>
      </dgm:prSet>
      <dgm:spPr/>
      <dgm:t>
        <a:bodyPr/>
        <a:lstStyle/>
        <a:p>
          <a:endParaRPr lang="en-ZA"/>
        </a:p>
      </dgm:t>
    </dgm:pt>
    <dgm:pt modelId="{C04C98CA-5218-4A60-B446-4818DFD9C514}" type="pres">
      <dgm:prSet presAssocID="{B026C0DE-9AF0-43B5-95A6-67F13F1DD027}" presName="negativeSpace" presStyleCnt="0"/>
      <dgm:spPr/>
    </dgm:pt>
    <dgm:pt modelId="{383AAD6E-6069-44CA-8757-D6FB004294EE}" type="pres">
      <dgm:prSet presAssocID="{B026C0DE-9AF0-43B5-95A6-67F13F1DD027}" presName="childText" presStyleLbl="conFgAcc1" presStyleIdx="1" presStyleCnt="6">
        <dgm:presLayoutVars>
          <dgm:bulletEnabled val="1"/>
        </dgm:presLayoutVars>
      </dgm:prSet>
      <dgm:spPr/>
    </dgm:pt>
    <dgm:pt modelId="{9FE40D39-D6C5-4EDE-A3FA-DE5EFA117EA4}" type="pres">
      <dgm:prSet presAssocID="{AE001C07-06AC-4614-87C2-F331DB4F78C8}" presName="spaceBetweenRectangles" presStyleCnt="0"/>
      <dgm:spPr/>
    </dgm:pt>
    <dgm:pt modelId="{A81DC04A-1904-4633-985A-DBAEFEE8BF55}" type="pres">
      <dgm:prSet presAssocID="{E12990E3-0E0E-41F6-B9C8-9E7B71C6F64E}" presName="parentLin" presStyleCnt="0"/>
      <dgm:spPr/>
    </dgm:pt>
    <dgm:pt modelId="{4C8CCE12-1BAE-4FA2-A010-5A182551B45A}" type="pres">
      <dgm:prSet presAssocID="{E12990E3-0E0E-41F6-B9C8-9E7B71C6F64E}" presName="parentLeftMargin" presStyleLbl="node1" presStyleIdx="1" presStyleCnt="6"/>
      <dgm:spPr/>
      <dgm:t>
        <a:bodyPr/>
        <a:lstStyle/>
        <a:p>
          <a:endParaRPr lang="en-ZA"/>
        </a:p>
      </dgm:t>
    </dgm:pt>
    <dgm:pt modelId="{13C431CD-10A7-4EE5-A014-326C2B6019A1}" type="pres">
      <dgm:prSet presAssocID="{E12990E3-0E0E-41F6-B9C8-9E7B71C6F64E}" presName="parentText" presStyleLbl="node1" presStyleIdx="2" presStyleCnt="6">
        <dgm:presLayoutVars>
          <dgm:chMax val="0"/>
          <dgm:bulletEnabled val="1"/>
        </dgm:presLayoutVars>
      </dgm:prSet>
      <dgm:spPr>
        <a:xfrm>
          <a:off x="509587" y="1604435"/>
          <a:ext cx="7134225" cy="501840"/>
        </a:xfrm>
        <a:prstGeom prst="roundRect">
          <a:avLst/>
        </a:prstGeom>
      </dgm:spPr>
      <dgm:t>
        <a:bodyPr/>
        <a:lstStyle/>
        <a:p>
          <a:endParaRPr lang="en-ZA"/>
        </a:p>
      </dgm:t>
    </dgm:pt>
    <dgm:pt modelId="{0390630F-2560-4F63-8C78-02C221CA07B9}" type="pres">
      <dgm:prSet presAssocID="{E12990E3-0E0E-41F6-B9C8-9E7B71C6F64E}" presName="negativeSpace" presStyleCnt="0"/>
      <dgm:spPr/>
    </dgm:pt>
    <dgm:pt modelId="{FEF69F2A-62E4-42F4-8838-F6E0A1D9DCB5}" type="pres">
      <dgm:prSet presAssocID="{E12990E3-0E0E-41F6-B9C8-9E7B71C6F64E}" presName="childText" presStyleLbl="conFgAcc1" presStyleIdx="2" presStyleCnt="6">
        <dgm:presLayoutVars>
          <dgm:bulletEnabled val="1"/>
        </dgm:presLayoutVars>
      </dgm:prSet>
      <dgm:spPr/>
    </dgm:pt>
    <dgm:pt modelId="{48B4ECF9-2096-4231-8F92-89B4132E261B}" type="pres">
      <dgm:prSet presAssocID="{B2AE336C-C8E9-4069-8165-B7FFF14ECCB0}" presName="spaceBetweenRectangles" presStyleCnt="0"/>
      <dgm:spPr/>
    </dgm:pt>
    <dgm:pt modelId="{E08E3237-2446-4F2E-A165-113207789D6A}" type="pres">
      <dgm:prSet presAssocID="{29DF33E1-3DA8-486C-99CD-06B2452EC963}" presName="parentLin" presStyleCnt="0"/>
      <dgm:spPr/>
    </dgm:pt>
    <dgm:pt modelId="{729126F6-D810-402D-BE0A-760DD6A7C9CA}" type="pres">
      <dgm:prSet presAssocID="{29DF33E1-3DA8-486C-99CD-06B2452EC963}" presName="parentLeftMargin" presStyleLbl="node1" presStyleIdx="2" presStyleCnt="6"/>
      <dgm:spPr/>
      <dgm:t>
        <a:bodyPr/>
        <a:lstStyle/>
        <a:p>
          <a:endParaRPr lang="en-ZA"/>
        </a:p>
      </dgm:t>
    </dgm:pt>
    <dgm:pt modelId="{EEFAD609-86FD-413E-A7E7-4A3326E528DD}" type="pres">
      <dgm:prSet presAssocID="{29DF33E1-3DA8-486C-99CD-06B2452EC963}" presName="parentText" presStyleLbl="node1" presStyleIdx="3" presStyleCnt="6">
        <dgm:presLayoutVars>
          <dgm:chMax val="0"/>
          <dgm:bulletEnabled val="1"/>
        </dgm:presLayoutVars>
      </dgm:prSet>
      <dgm:spPr>
        <a:xfrm>
          <a:off x="509587" y="2375555"/>
          <a:ext cx="7134225" cy="501840"/>
        </a:xfrm>
        <a:prstGeom prst="roundRect">
          <a:avLst/>
        </a:prstGeom>
      </dgm:spPr>
      <dgm:t>
        <a:bodyPr/>
        <a:lstStyle/>
        <a:p>
          <a:endParaRPr lang="en-ZA"/>
        </a:p>
      </dgm:t>
    </dgm:pt>
    <dgm:pt modelId="{A4BFEA56-3588-4DFF-9B75-6C142F68E2D2}" type="pres">
      <dgm:prSet presAssocID="{29DF33E1-3DA8-486C-99CD-06B2452EC963}" presName="negativeSpace" presStyleCnt="0"/>
      <dgm:spPr/>
    </dgm:pt>
    <dgm:pt modelId="{3CEE5366-5E11-420C-9079-892ECC477351}" type="pres">
      <dgm:prSet presAssocID="{29DF33E1-3DA8-486C-99CD-06B2452EC963}" presName="childText" presStyleLbl="conFgAcc1" presStyleIdx="3" presStyleCnt="6">
        <dgm:presLayoutVars>
          <dgm:bulletEnabled val="1"/>
        </dgm:presLayoutVars>
      </dgm:prSet>
      <dgm:spPr/>
    </dgm:pt>
    <dgm:pt modelId="{24E26ABD-C72A-4796-9C2F-AD3EA5A5FC06}" type="pres">
      <dgm:prSet presAssocID="{9404DC1B-7D47-4149-9AB9-5620C880FE21}" presName="spaceBetweenRectangles" presStyleCnt="0"/>
      <dgm:spPr/>
    </dgm:pt>
    <dgm:pt modelId="{05D6FA19-6708-4028-87E5-97C320B2C690}" type="pres">
      <dgm:prSet presAssocID="{CFC997F3-88A3-4B6A-A884-AA52D43117D9}" presName="parentLin" presStyleCnt="0"/>
      <dgm:spPr/>
    </dgm:pt>
    <dgm:pt modelId="{5F7FF6BD-0582-42D1-ADBA-F1D2303B2046}" type="pres">
      <dgm:prSet presAssocID="{CFC997F3-88A3-4B6A-A884-AA52D43117D9}" presName="parentLeftMargin" presStyleLbl="node1" presStyleIdx="3" presStyleCnt="6"/>
      <dgm:spPr/>
      <dgm:t>
        <a:bodyPr/>
        <a:lstStyle/>
        <a:p>
          <a:endParaRPr lang="en-ZA"/>
        </a:p>
      </dgm:t>
    </dgm:pt>
    <dgm:pt modelId="{A00B555A-CD69-4362-AE1E-AAF748F5189A}" type="pres">
      <dgm:prSet presAssocID="{CFC997F3-88A3-4B6A-A884-AA52D43117D9}" presName="parentText" presStyleLbl="node1" presStyleIdx="4" presStyleCnt="6">
        <dgm:presLayoutVars>
          <dgm:chMax val="0"/>
          <dgm:bulletEnabled val="1"/>
        </dgm:presLayoutVars>
      </dgm:prSet>
      <dgm:spPr>
        <a:xfrm>
          <a:off x="509587" y="3146676"/>
          <a:ext cx="7134225" cy="501840"/>
        </a:xfrm>
        <a:prstGeom prst="roundRect">
          <a:avLst/>
        </a:prstGeom>
      </dgm:spPr>
      <dgm:t>
        <a:bodyPr/>
        <a:lstStyle/>
        <a:p>
          <a:endParaRPr lang="en-ZA"/>
        </a:p>
      </dgm:t>
    </dgm:pt>
    <dgm:pt modelId="{96AE1674-338A-4B11-BF20-65E9900A62E8}" type="pres">
      <dgm:prSet presAssocID="{CFC997F3-88A3-4B6A-A884-AA52D43117D9}" presName="negativeSpace" presStyleCnt="0"/>
      <dgm:spPr/>
    </dgm:pt>
    <dgm:pt modelId="{92EEC985-4F9B-4EA8-8EAC-2E55D9C541AB}" type="pres">
      <dgm:prSet presAssocID="{CFC997F3-88A3-4B6A-A884-AA52D43117D9}" presName="childText" presStyleLbl="conFgAcc1" presStyleIdx="4" presStyleCnt="6">
        <dgm:presLayoutVars>
          <dgm:bulletEnabled val="1"/>
        </dgm:presLayoutVars>
      </dgm:prSet>
      <dgm:spPr/>
    </dgm:pt>
    <dgm:pt modelId="{CF35B3E1-C675-4B08-A6ED-312159DA479F}" type="pres">
      <dgm:prSet presAssocID="{7051E481-EE1B-447D-881F-5465B2EBE0AA}" presName="spaceBetweenRectangles" presStyleCnt="0"/>
      <dgm:spPr/>
    </dgm:pt>
    <dgm:pt modelId="{72C9CCBB-4AA0-45EE-AB39-564F6DD4F0A2}" type="pres">
      <dgm:prSet presAssocID="{930CD5A9-5517-445A-9F35-3673FC699297}" presName="parentLin" presStyleCnt="0"/>
      <dgm:spPr/>
    </dgm:pt>
    <dgm:pt modelId="{C5441D0A-AEEB-49DF-B6B4-A7D0AA04BCF5}" type="pres">
      <dgm:prSet presAssocID="{930CD5A9-5517-445A-9F35-3673FC699297}" presName="parentLeftMargin" presStyleLbl="node1" presStyleIdx="4" presStyleCnt="6"/>
      <dgm:spPr/>
      <dgm:t>
        <a:bodyPr/>
        <a:lstStyle/>
        <a:p>
          <a:endParaRPr lang="en-ZA"/>
        </a:p>
      </dgm:t>
    </dgm:pt>
    <dgm:pt modelId="{94C2CA85-DA44-4F38-92A7-A871F14F613B}" type="pres">
      <dgm:prSet presAssocID="{930CD5A9-5517-445A-9F35-3673FC699297}" presName="parentText" presStyleLbl="node1" presStyleIdx="5" presStyleCnt="6">
        <dgm:presLayoutVars>
          <dgm:chMax val="0"/>
          <dgm:bulletEnabled val="1"/>
        </dgm:presLayoutVars>
      </dgm:prSet>
      <dgm:spPr/>
      <dgm:t>
        <a:bodyPr/>
        <a:lstStyle/>
        <a:p>
          <a:endParaRPr lang="en-ZA"/>
        </a:p>
      </dgm:t>
    </dgm:pt>
    <dgm:pt modelId="{1BB2D228-3814-411C-8004-CE6A6768C171}" type="pres">
      <dgm:prSet presAssocID="{930CD5A9-5517-445A-9F35-3673FC699297}" presName="negativeSpace" presStyleCnt="0"/>
      <dgm:spPr/>
    </dgm:pt>
    <dgm:pt modelId="{51080DC4-29E5-43BB-874A-BB7B16666BC5}" type="pres">
      <dgm:prSet presAssocID="{930CD5A9-5517-445A-9F35-3673FC699297}" presName="childText" presStyleLbl="conFgAcc1" presStyleIdx="5" presStyleCnt="6">
        <dgm:presLayoutVars>
          <dgm:bulletEnabled val="1"/>
        </dgm:presLayoutVars>
      </dgm:prSet>
      <dgm:spPr/>
    </dgm:pt>
  </dgm:ptLst>
  <dgm:cxnLst>
    <dgm:cxn modelId="{6AC383A2-AEE1-4D5F-9EED-0BC9FFDE9DA3}" type="presOf" srcId="{930CD5A9-5517-445A-9F35-3673FC699297}" destId="{C5441D0A-AEEB-49DF-B6B4-A7D0AA04BCF5}" srcOrd="0" destOrd="0" presId="urn:microsoft.com/office/officeart/2005/8/layout/list1"/>
    <dgm:cxn modelId="{A1022BD3-5679-46E1-8B0B-9B97A45866E0}" type="presOf" srcId="{B026C0DE-9AF0-43B5-95A6-67F13F1DD027}" destId="{C69F8F1A-0DDF-4039-91A0-4AD9A7CC719A}" srcOrd="1" destOrd="0" presId="urn:microsoft.com/office/officeart/2005/8/layout/list1"/>
    <dgm:cxn modelId="{F2BF4903-CB08-42A4-BEA1-37065A74A64A}" type="presOf" srcId="{29DF33E1-3DA8-486C-99CD-06B2452EC963}" destId="{EEFAD609-86FD-413E-A7E7-4A3326E528DD}" srcOrd="1" destOrd="0" presId="urn:microsoft.com/office/officeart/2005/8/layout/list1"/>
    <dgm:cxn modelId="{11BB1EFE-CC5A-4663-A2DD-6C63F904C912}" type="presOf" srcId="{C0398963-0714-4519-9C92-BEC2EF1907B8}" destId="{09865EE0-8190-40EE-B764-FC24AD752DF3}" srcOrd="0" destOrd="0" presId="urn:microsoft.com/office/officeart/2005/8/layout/list1"/>
    <dgm:cxn modelId="{5C3903C4-64C7-4ADA-86D7-471B0EA7CA86}" srcId="{C0398963-0714-4519-9C92-BEC2EF1907B8}" destId="{29DF33E1-3DA8-486C-99CD-06B2452EC963}" srcOrd="3" destOrd="0" parTransId="{1C938594-6334-45E9-ABC7-687A654F6E4A}" sibTransId="{9404DC1B-7D47-4149-9AB9-5620C880FE21}"/>
    <dgm:cxn modelId="{ADCDE45F-8B02-4A7E-8D97-3390CD2E264A}" type="presOf" srcId="{B026C0DE-9AF0-43B5-95A6-67F13F1DD027}" destId="{7E91C938-2273-4C0F-BBAA-85D93742BFE8}" srcOrd="0" destOrd="0" presId="urn:microsoft.com/office/officeart/2005/8/layout/list1"/>
    <dgm:cxn modelId="{6E59BDD8-0A90-4FC7-9649-F81E39BFC572}" srcId="{C0398963-0714-4519-9C92-BEC2EF1907B8}" destId="{B026C0DE-9AF0-43B5-95A6-67F13F1DD027}" srcOrd="1" destOrd="0" parTransId="{8D37F1B0-394B-4430-A683-219228F3DAB0}" sibTransId="{AE001C07-06AC-4614-87C2-F331DB4F78C8}"/>
    <dgm:cxn modelId="{29F1E895-90C1-42A3-A360-C6FC2895437A}" type="presOf" srcId="{930CD5A9-5517-445A-9F35-3673FC699297}" destId="{94C2CA85-DA44-4F38-92A7-A871F14F613B}" srcOrd="1" destOrd="0" presId="urn:microsoft.com/office/officeart/2005/8/layout/list1"/>
    <dgm:cxn modelId="{0F9A402D-473E-4B8A-9352-EDFB099FBE3D}" srcId="{C0398963-0714-4519-9C92-BEC2EF1907B8}" destId="{930CD5A9-5517-445A-9F35-3673FC699297}" srcOrd="5" destOrd="0" parTransId="{5C21B999-E662-4B2C-A677-F1B8E2DFAAEE}" sibTransId="{E66A92F2-E25A-4A3A-AAF7-EC72C75DA77F}"/>
    <dgm:cxn modelId="{4A6C581D-C4EC-4DEE-8CF6-CE4AC9832F95}" srcId="{C0398963-0714-4519-9C92-BEC2EF1907B8}" destId="{CFC997F3-88A3-4B6A-A884-AA52D43117D9}" srcOrd="4" destOrd="0" parTransId="{FD6247EC-FB82-44B3-96E7-661413E68E39}" sibTransId="{7051E481-EE1B-447D-881F-5465B2EBE0AA}"/>
    <dgm:cxn modelId="{D1307A66-8BD5-492D-B669-7167EAA33F1C}" srcId="{C0398963-0714-4519-9C92-BEC2EF1907B8}" destId="{6CC2C115-F71F-4D78-AD51-681964CE0593}" srcOrd="0" destOrd="0" parTransId="{74698C8B-8E3B-4497-9926-A7CF099A4330}" sibTransId="{4C262401-4BF9-4E5E-A3D1-69F05FC090E0}"/>
    <dgm:cxn modelId="{A848E418-55C5-47BC-B444-3133680A0A74}" type="presOf" srcId="{CFC997F3-88A3-4B6A-A884-AA52D43117D9}" destId="{A00B555A-CD69-4362-AE1E-AAF748F5189A}" srcOrd="1" destOrd="0" presId="urn:microsoft.com/office/officeart/2005/8/layout/list1"/>
    <dgm:cxn modelId="{A65EE8F7-F725-4A60-8CAB-0A552076BF50}" type="presOf" srcId="{CFC997F3-88A3-4B6A-A884-AA52D43117D9}" destId="{5F7FF6BD-0582-42D1-ADBA-F1D2303B2046}" srcOrd="0" destOrd="0" presId="urn:microsoft.com/office/officeart/2005/8/layout/list1"/>
    <dgm:cxn modelId="{5A345026-D1B8-4C96-919F-091EAA76AD05}" type="presOf" srcId="{E12990E3-0E0E-41F6-B9C8-9E7B71C6F64E}" destId="{4C8CCE12-1BAE-4FA2-A010-5A182551B45A}" srcOrd="0" destOrd="0" presId="urn:microsoft.com/office/officeart/2005/8/layout/list1"/>
    <dgm:cxn modelId="{CD3A44E2-D5AB-4F6D-AF68-60AEF02E86A7}" type="presOf" srcId="{6CC2C115-F71F-4D78-AD51-681964CE0593}" destId="{BDD9596D-3200-4E60-888F-CCDFBAEC808D}" srcOrd="0" destOrd="0" presId="urn:microsoft.com/office/officeart/2005/8/layout/list1"/>
    <dgm:cxn modelId="{A090C867-A3DA-47C4-8798-6EDDE73250AA}" type="presOf" srcId="{29DF33E1-3DA8-486C-99CD-06B2452EC963}" destId="{729126F6-D810-402D-BE0A-760DD6A7C9CA}" srcOrd="0" destOrd="0" presId="urn:microsoft.com/office/officeart/2005/8/layout/list1"/>
    <dgm:cxn modelId="{84B2C44B-C26A-4712-B62B-93364D3F4BFB}" type="presOf" srcId="{6CC2C115-F71F-4D78-AD51-681964CE0593}" destId="{1762AAC3-CB70-4B7D-8E80-A6BD5E56486C}" srcOrd="1" destOrd="0" presId="urn:microsoft.com/office/officeart/2005/8/layout/list1"/>
    <dgm:cxn modelId="{831B8191-B115-413C-A9C3-F380568B42D4}" type="presOf" srcId="{E12990E3-0E0E-41F6-B9C8-9E7B71C6F64E}" destId="{13C431CD-10A7-4EE5-A014-326C2B6019A1}" srcOrd="1" destOrd="0" presId="urn:microsoft.com/office/officeart/2005/8/layout/list1"/>
    <dgm:cxn modelId="{224682BA-967B-4A4D-A2B7-F0242CCE66BA}" srcId="{C0398963-0714-4519-9C92-BEC2EF1907B8}" destId="{E12990E3-0E0E-41F6-B9C8-9E7B71C6F64E}" srcOrd="2" destOrd="0" parTransId="{4310B789-78D9-411B-AE8C-420E3FE86034}" sibTransId="{B2AE336C-C8E9-4069-8165-B7FFF14ECCB0}"/>
    <dgm:cxn modelId="{E666DD53-C3C8-4B00-BF46-A3FC586658AE}" type="presParOf" srcId="{09865EE0-8190-40EE-B764-FC24AD752DF3}" destId="{E4931EDB-F100-429E-98BA-D1A3D76B36CE}" srcOrd="0" destOrd="0" presId="urn:microsoft.com/office/officeart/2005/8/layout/list1"/>
    <dgm:cxn modelId="{DDEA810D-1FC0-4AE2-9FCF-2A0AEE2BCD12}" type="presParOf" srcId="{E4931EDB-F100-429E-98BA-D1A3D76B36CE}" destId="{BDD9596D-3200-4E60-888F-CCDFBAEC808D}" srcOrd="0" destOrd="0" presId="urn:microsoft.com/office/officeart/2005/8/layout/list1"/>
    <dgm:cxn modelId="{B7471B31-D322-4AAF-9B54-CFF4367112B6}" type="presParOf" srcId="{E4931EDB-F100-429E-98BA-D1A3D76B36CE}" destId="{1762AAC3-CB70-4B7D-8E80-A6BD5E56486C}" srcOrd="1" destOrd="0" presId="urn:microsoft.com/office/officeart/2005/8/layout/list1"/>
    <dgm:cxn modelId="{A052C890-AB8F-473C-898E-DC67C601EA90}" type="presParOf" srcId="{09865EE0-8190-40EE-B764-FC24AD752DF3}" destId="{CD697B40-C5DF-4707-8360-9FD4767E00DB}" srcOrd="1" destOrd="0" presId="urn:microsoft.com/office/officeart/2005/8/layout/list1"/>
    <dgm:cxn modelId="{6B2649E2-284C-4AB3-82C1-55F320C566CF}" type="presParOf" srcId="{09865EE0-8190-40EE-B764-FC24AD752DF3}" destId="{C5A3B660-521B-4F41-B3E8-9D0952207D52}" srcOrd="2" destOrd="0" presId="urn:microsoft.com/office/officeart/2005/8/layout/list1"/>
    <dgm:cxn modelId="{0C544788-1A4E-46A2-9E97-B3BF8042B640}" type="presParOf" srcId="{09865EE0-8190-40EE-B764-FC24AD752DF3}" destId="{ED79872D-40AE-42E5-967E-88C6BA67DAE8}" srcOrd="3" destOrd="0" presId="urn:microsoft.com/office/officeart/2005/8/layout/list1"/>
    <dgm:cxn modelId="{5CE3752D-2C0C-415B-9122-9BAD25102D8D}" type="presParOf" srcId="{09865EE0-8190-40EE-B764-FC24AD752DF3}" destId="{8C63F9EE-D37E-497E-BDFE-A738DB198E72}" srcOrd="4" destOrd="0" presId="urn:microsoft.com/office/officeart/2005/8/layout/list1"/>
    <dgm:cxn modelId="{749DBACA-2773-4855-BBE3-8951B350738D}" type="presParOf" srcId="{8C63F9EE-D37E-497E-BDFE-A738DB198E72}" destId="{7E91C938-2273-4C0F-BBAA-85D93742BFE8}" srcOrd="0" destOrd="0" presId="urn:microsoft.com/office/officeart/2005/8/layout/list1"/>
    <dgm:cxn modelId="{15EA2FCD-227E-42E3-9CEB-CE79BD18E694}" type="presParOf" srcId="{8C63F9EE-D37E-497E-BDFE-A738DB198E72}" destId="{C69F8F1A-0DDF-4039-91A0-4AD9A7CC719A}" srcOrd="1" destOrd="0" presId="urn:microsoft.com/office/officeart/2005/8/layout/list1"/>
    <dgm:cxn modelId="{5308B5CA-0C44-4EFD-B104-4ABED1681A21}" type="presParOf" srcId="{09865EE0-8190-40EE-B764-FC24AD752DF3}" destId="{C04C98CA-5218-4A60-B446-4818DFD9C514}" srcOrd="5" destOrd="0" presId="urn:microsoft.com/office/officeart/2005/8/layout/list1"/>
    <dgm:cxn modelId="{D8A72D49-2F29-4489-8ACE-BB3BDDD9707D}" type="presParOf" srcId="{09865EE0-8190-40EE-B764-FC24AD752DF3}" destId="{383AAD6E-6069-44CA-8757-D6FB004294EE}" srcOrd="6" destOrd="0" presId="urn:microsoft.com/office/officeart/2005/8/layout/list1"/>
    <dgm:cxn modelId="{BF46DB63-1507-494A-BF67-D90B36E8E532}" type="presParOf" srcId="{09865EE0-8190-40EE-B764-FC24AD752DF3}" destId="{9FE40D39-D6C5-4EDE-A3FA-DE5EFA117EA4}" srcOrd="7" destOrd="0" presId="urn:microsoft.com/office/officeart/2005/8/layout/list1"/>
    <dgm:cxn modelId="{A8ABAFF7-F62A-411D-8453-6C9AD0E9C9C8}" type="presParOf" srcId="{09865EE0-8190-40EE-B764-FC24AD752DF3}" destId="{A81DC04A-1904-4633-985A-DBAEFEE8BF55}" srcOrd="8" destOrd="0" presId="urn:microsoft.com/office/officeart/2005/8/layout/list1"/>
    <dgm:cxn modelId="{EC15873B-7D09-45A1-B14F-0AB0641F6B6D}" type="presParOf" srcId="{A81DC04A-1904-4633-985A-DBAEFEE8BF55}" destId="{4C8CCE12-1BAE-4FA2-A010-5A182551B45A}" srcOrd="0" destOrd="0" presId="urn:microsoft.com/office/officeart/2005/8/layout/list1"/>
    <dgm:cxn modelId="{6023E223-B315-4E37-97D0-1E3FB55A530B}" type="presParOf" srcId="{A81DC04A-1904-4633-985A-DBAEFEE8BF55}" destId="{13C431CD-10A7-4EE5-A014-326C2B6019A1}" srcOrd="1" destOrd="0" presId="urn:microsoft.com/office/officeart/2005/8/layout/list1"/>
    <dgm:cxn modelId="{26ADA808-A771-41AA-AB39-D71875474255}" type="presParOf" srcId="{09865EE0-8190-40EE-B764-FC24AD752DF3}" destId="{0390630F-2560-4F63-8C78-02C221CA07B9}" srcOrd="9" destOrd="0" presId="urn:microsoft.com/office/officeart/2005/8/layout/list1"/>
    <dgm:cxn modelId="{EF914BB5-F064-4EBC-A5A4-9B6B6D1F29D3}" type="presParOf" srcId="{09865EE0-8190-40EE-B764-FC24AD752DF3}" destId="{FEF69F2A-62E4-42F4-8838-F6E0A1D9DCB5}" srcOrd="10" destOrd="0" presId="urn:microsoft.com/office/officeart/2005/8/layout/list1"/>
    <dgm:cxn modelId="{312F2904-6A07-4589-96D1-E940DB6DF417}" type="presParOf" srcId="{09865EE0-8190-40EE-B764-FC24AD752DF3}" destId="{48B4ECF9-2096-4231-8F92-89B4132E261B}" srcOrd="11" destOrd="0" presId="urn:microsoft.com/office/officeart/2005/8/layout/list1"/>
    <dgm:cxn modelId="{74BC0FB3-8FB8-4D1E-AC93-965F6355A236}" type="presParOf" srcId="{09865EE0-8190-40EE-B764-FC24AD752DF3}" destId="{E08E3237-2446-4F2E-A165-113207789D6A}" srcOrd="12" destOrd="0" presId="urn:microsoft.com/office/officeart/2005/8/layout/list1"/>
    <dgm:cxn modelId="{D34B5EDD-7ADF-43AF-8CC1-DB8947C6A3C5}" type="presParOf" srcId="{E08E3237-2446-4F2E-A165-113207789D6A}" destId="{729126F6-D810-402D-BE0A-760DD6A7C9CA}" srcOrd="0" destOrd="0" presId="urn:microsoft.com/office/officeart/2005/8/layout/list1"/>
    <dgm:cxn modelId="{BF4CDA86-C18E-41D2-B9C0-FC14991F916C}" type="presParOf" srcId="{E08E3237-2446-4F2E-A165-113207789D6A}" destId="{EEFAD609-86FD-413E-A7E7-4A3326E528DD}" srcOrd="1" destOrd="0" presId="urn:microsoft.com/office/officeart/2005/8/layout/list1"/>
    <dgm:cxn modelId="{CB7FA861-439E-4FD8-9CE6-FEC1343DB243}" type="presParOf" srcId="{09865EE0-8190-40EE-B764-FC24AD752DF3}" destId="{A4BFEA56-3588-4DFF-9B75-6C142F68E2D2}" srcOrd="13" destOrd="0" presId="urn:microsoft.com/office/officeart/2005/8/layout/list1"/>
    <dgm:cxn modelId="{FC27F817-76F6-471E-BCEE-1D8E4AA91363}" type="presParOf" srcId="{09865EE0-8190-40EE-B764-FC24AD752DF3}" destId="{3CEE5366-5E11-420C-9079-892ECC477351}" srcOrd="14" destOrd="0" presId="urn:microsoft.com/office/officeart/2005/8/layout/list1"/>
    <dgm:cxn modelId="{3A971065-1DA3-48C0-8BEA-1898041CE3A1}" type="presParOf" srcId="{09865EE0-8190-40EE-B764-FC24AD752DF3}" destId="{24E26ABD-C72A-4796-9C2F-AD3EA5A5FC06}" srcOrd="15" destOrd="0" presId="urn:microsoft.com/office/officeart/2005/8/layout/list1"/>
    <dgm:cxn modelId="{ECB12975-F095-41DD-BA90-AD65DD4DBB95}" type="presParOf" srcId="{09865EE0-8190-40EE-B764-FC24AD752DF3}" destId="{05D6FA19-6708-4028-87E5-97C320B2C690}" srcOrd="16" destOrd="0" presId="urn:microsoft.com/office/officeart/2005/8/layout/list1"/>
    <dgm:cxn modelId="{173D2070-BB51-443A-9196-8B96C9E22920}" type="presParOf" srcId="{05D6FA19-6708-4028-87E5-97C320B2C690}" destId="{5F7FF6BD-0582-42D1-ADBA-F1D2303B2046}" srcOrd="0" destOrd="0" presId="urn:microsoft.com/office/officeart/2005/8/layout/list1"/>
    <dgm:cxn modelId="{AC0EFE49-97AC-4F78-8B11-0A30C1414D2E}" type="presParOf" srcId="{05D6FA19-6708-4028-87E5-97C320B2C690}" destId="{A00B555A-CD69-4362-AE1E-AAF748F5189A}" srcOrd="1" destOrd="0" presId="urn:microsoft.com/office/officeart/2005/8/layout/list1"/>
    <dgm:cxn modelId="{8563C065-6C73-41DD-AE11-1E74FD99165F}" type="presParOf" srcId="{09865EE0-8190-40EE-B764-FC24AD752DF3}" destId="{96AE1674-338A-4B11-BF20-65E9900A62E8}" srcOrd="17" destOrd="0" presId="urn:microsoft.com/office/officeart/2005/8/layout/list1"/>
    <dgm:cxn modelId="{C1E42D28-1590-4961-A4FB-4E1EC363E55A}" type="presParOf" srcId="{09865EE0-8190-40EE-B764-FC24AD752DF3}" destId="{92EEC985-4F9B-4EA8-8EAC-2E55D9C541AB}" srcOrd="18" destOrd="0" presId="urn:microsoft.com/office/officeart/2005/8/layout/list1"/>
    <dgm:cxn modelId="{2BC20635-D696-49AE-96E1-D7FF4702175E}" type="presParOf" srcId="{09865EE0-8190-40EE-B764-FC24AD752DF3}" destId="{CF35B3E1-C675-4B08-A6ED-312159DA479F}" srcOrd="19" destOrd="0" presId="urn:microsoft.com/office/officeart/2005/8/layout/list1"/>
    <dgm:cxn modelId="{90D7B7A8-B81D-41D8-93A1-09D421A9E238}" type="presParOf" srcId="{09865EE0-8190-40EE-B764-FC24AD752DF3}" destId="{72C9CCBB-4AA0-45EE-AB39-564F6DD4F0A2}" srcOrd="20" destOrd="0" presId="urn:microsoft.com/office/officeart/2005/8/layout/list1"/>
    <dgm:cxn modelId="{3C415D99-17E2-455F-BD14-FB1A8772BD8C}" type="presParOf" srcId="{72C9CCBB-4AA0-45EE-AB39-564F6DD4F0A2}" destId="{C5441D0A-AEEB-49DF-B6B4-A7D0AA04BCF5}" srcOrd="0" destOrd="0" presId="urn:microsoft.com/office/officeart/2005/8/layout/list1"/>
    <dgm:cxn modelId="{6D0D3D33-1CE4-40C0-9B1E-9AFBD329DEC0}" type="presParOf" srcId="{72C9CCBB-4AA0-45EE-AB39-564F6DD4F0A2}" destId="{94C2CA85-DA44-4F38-92A7-A871F14F613B}" srcOrd="1" destOrd="0" presId="urn:microsoft.com/office/officeart/2005/8/layout/list1"/>
    <dgm:cxn modelId="{7329F0C0-F2E4-4EE0-B55B-C4F96257D4E3}" type="presParOf" srcId="{09865EE0-8190-40EE-B764-FC24AD752DF3}" destId="{1BB2D228-3814-411C-8004-CE6A6768C171}" srcOrd="21" destOrd="0" presId="urn:microsoft.com/office/officeart/2005/8/layout/list1"/>
    <dgm:cxn modelId="{7E29BF67-90F4-4659-93D6-DF3E7C05B4B9}" type="presParOf" srcId="{09865EE0-8190-40EE-B764-FC24AD752DF3}" destId="{51080DC4-29E5-43BB-874A-BB7B16666BC5}"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398963-0714-4519-9C92-BEC2EF1907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6CC2C115-F71F-4D78-AD51-681964CE0593}">
      <dgm:prSet phldrT="[Text]"/>
      <dgm:spPr/>
      <dgm:t>
        <a:bodyPr/>
        <a:lstStyle/>
        <a:p>
          <a:r>
            <a:rPr lang="en-ZA" dirty="0"/>
            <a:t>Key policies and alignment </a:t>
          </a:r>
        </a:p>
      </dgm:t>
    </dgm:pt>
    <dgm:pt modelId="{74698C8B-8E3B-4497-9926-A7CF099A4330}" type="parTrans" cxnId="{D1307A66-8BD5-492D-B669-7167EAA33F1C}">
      <dgm:prSet/>
      <dgm:spPr/>
      <dgm:t>
        <a:bodyPr/>
        <a:lstStyle/>
        <a:p>
          <a:endParaRPr lang="en-ZA"/>
        </a:p>
      </dgm:t>
    </dgm:pt>
    <dgm:pt modelId="{4C262401-4BF9-4E5E-A3D1-69F05FC090E0}" type="sibTrans" cxnId="{D1307A66-8BD5-492D-B669-7167EAA33F1C}">
      <dgm:prSet/>
      <dgm:spPr/>
      <dgm:t>
        <a:bodyPr/>
        <a:lstStyle/>
        <a:p>
          <a:endParaRPr lang="en-ZA"/>
        </a:p>
      </dgm:t>
    </dgm:pt>
    <dgm:pt modelId="{B026C0DE-9AF0-43B5-95A6-67F13F1DD027}">
      <dgm:prSet phldrT="[Text]"/>
      <dgm:spPr/>
      <dgm:t>
        <a:bodyPr/>
        <a:lstStyle/>
        <a:p>
          <a:r>
            <a:rPr lang="en-ZA" dirty="0"/>
            <a:t>Organisational overview</a:t>
          </a:r>
        </a:p>
      </dgm:t>
    </dgm:pt>
    <dgm:pt modelId="{8D37F1B0-394B-4430-A683-219228F3DAB0}" type="parTrans" cxnId="{6E59BDD8-0A90-4FC7-9649-F81E39BFC572}">
      <dgm:prSet/>
      <dgm:spPr/>
      <dgm:t>
        <a:bodyPr/>
        <a:lstStyle/>
        <a:p>
          <a:endParaRPr lang="en-ZA"/>
        </a:p>
      </dgm:t>
    </dgm:pt>
    <dgm:pt modelId="{AE001C07-06AC-4614-87C2-F331DB4F78C8}" type="sibTrans" cxnId="{6E59BDD8-0A90-4FC7-9649-F81E39BFC572}">
      <dgm:prSet/>
      <dgm:spPr/>
      <dgm:t>
        <a:bodyPr/>
        <a:lstStyle/>
        <a:p>
          <a:endParaRPr lang="en-ZA"/>
        </a:p>
      </dgm:t>
    </dgm:pt>
    <dgm:pt modelId="{E12990E3-0E0E-41F6-B9C8-9E7B71C6F64E}">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SP&amp;APP</a:t>
          </a:r>
        </a:p>
      </dgm:t>
    </dgm:pt>
    <dgm:pt modelId="{4310B789-78D9-411B-AE8C-420E3FE86034}" type="parTrans" cxnId="{224682BA-967B-4A4D-A2B7-F0242CCE66BA}">
      <dgm:prSet/>
      <dgm:spPr/>
      <dgm:t>
        <a:bodyPr/>
        <a:lstStyle/>
        <a:p>
          <a:endParaRPr lang="en-ZA"/>
        </a:p>
      </dgm:t>
    </dgm:pt>
    <dgm:pt modelId="{B2AE336C-C8E9-4069-8165-B7FFF14ECCB0}" type="sibTrans" cxnId="{224682BA-967B-4A4D-A2B7-F0242CCE66BA}">
      <dgm:prSet/>
      <dgm:spPr/>
      <dgm:t>
        <a:bodyPr/>
        <a:lstStyle/>
        <a:p>
          <a:endParaRPr lang="en-ZA"/>
        </a:p>
      </dgm:t>
    </dgm:pt>
    <dgm:pt modelId="{29DF33E1-3DA8-486C-99CD-06B2452EC963}">
      <dgm:prSe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Budget Allocation</a:t>
          </a:r>
        </a:p>
      </dgm:t>
    </dgm:pt>
    <dgm:pt modelId="{1C938594-6334-45E9-ABC7-687A654F6E4A}" type="parTrans" cxnId="{5C3903C4-64C7-4ADA-86D7-471B0EA7CA86}">
      <dgm:prSet/>
      <dgm:spPr/>
      <dgm:t>
        <a:bodyPr/>
        <a:lstStyle/>
        <a:p>
          <a:endParaRPr lang="en-ZA"/>
        </a:p>
      </dgm:t>
    </dgm:pt>
    <dgm:pt modelId="{9404DC1B-7D47-4149-9AB9-5620C880FE21}" type="sibTrans" cxnId="{5C3903C4-64C7-4ADA-86D7-471B0EA7CA86}">
      <dgm:prSet/>
      <dgm:spPr/>
      <dgm:t>
        <a:bodyPr/>
        <a:lstStyle/>
        <a:p>
          <a:endParaRPr lang="en-ZA"/>
        </a:p>
      </dgm:t>
    </dgm:pt>
    <dgm:pt modelId="{930CD5A9-5517-445A-9F35-3673FC699297}">
      <dgm:prSet/>
      <dgm:spPr/>
      <dgm:t>
        <a:bodyPr/>
        <a:lstStyle/>
        <a:p>
          <a:r>
            <a:rPr lang="en-ZA" dirty="0"/>
            <a:t>Discussion </a:t>
          </a:r>
        </a:p>
      </dgm:t>
    </dgm:pt>
    <dgm:pt modelId="{5C21B999-E662-4B2C-A677-F1B8E2DFAAEE}" type="parTrans" cxnId="{0F9A402D-473E-4B8A-9352-EDFB099FBE3D}">
      <dgm:prSet/>
      <dgm:spPr/>
      <dgm:t>
        <a:bodyPr/>
        <a:lstStyle/>
        <a:p>
          <a:endParaRPr lang="en-ZA"/>
        </a:p>
      </dgm:t>
    </dgm:pt>
    <dgm:pt modelId="{E66A92F2-E25A-4A3A-AAF7-EC72C75DA77F}" type="sibTrans" cxnId="{0F9A402D-473E-4B8A-9352-EDFB099FBE3D}">
      <dgm:prSet/>
      <dgm:spPr/>
      <dgm:t>
        <a:bodyPr/>
        <a:lstStyle/>
        <a:p>
          <a:endParaRPr lang="en-ZA"/>
        </a:p>
      </dgm:t>
    </dgm:pt>
    <dgm:pt modelId="{CFC997F3-88A3-4B6A-A884-AA52D43117D9}">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Strategic Risks </a:t>
          </a:r>
        </a:p>
      </dgm:t>
    </dgm:pt>
    <dgm:pt modelId="{FD6247EC-FB82-44B3-96E7-661413E68E39}" type="parTrans" cxnId="{4A6C581D-C4EC-4DEE-8CF6-CE4AC9832F95}">
      <dgm:prSet/>
      <dgm:spPr/>
      <dgm:t>
        <a:bodyPr/>
        <a:lstStyle/>
        <a:p>
          <a:endParaRPr lang="en-ZA"/>
        </a:p>
      </dgm:t>
    </dgm:pt>
    <dgm:pt modelId="{7051E481-EE1B-447D-881F-5465B2EBE0AA}" type="sibTrans" cxnId="{4A6C581D-C4EC-4DEE-8CF6-CE4AC9832F95}">
      <dgm:prSet/>
      <dgm:spPr/>
      <dgm:t>
        <a:bodyPr/>
        <a:lstStyle/>
        <a:p>
          <a:endParaRPr lang="en-ZA"/>
        </a:p>
      </dgm:t>
    </dgm:pt>
    <dgm:pt modelId="{09865EE0-8190-40EE-B764-FC24AD752DF3}" type="pres">
      <dgm:prSet presAssocID="{C0398963-0714-4519-9C92-BEC2EF1907B8}" presName="linear" presStyleCnt="0">
        <dgm:presLayoutVars>
          <dgm:dir/>
          <dgm:animLvl val="lvl"/>
          <dgm:resizeHandles val="exact"/>
        </dgm:presLayoutVars>
      </dgm:prSet>
      <dgm:spPr/>
      <dgm:t>
        <a:bodyPr/>
        <a:lstStyle/>
        <a:p>
          <a:endParaRPr lang="en-ZA"/>
        </a:p>
      </dgm:t>
    </dgm:pt>
    <dgm:pt modelId="{E4931EDB-F100-429E-98BA-D1A3D76B36CE}" type="pres">
      <dgm:prSet presAssocID="{6CC2C115-F71F-4D78-AD51-681964CE0593}" presName="parentLin" presStyleCnt="0"/>
      <dgm:spPr/>
    </dgm:pt>
    <dgm:pt modelId="{BDD9596D-3200-4E60-888F-CCDFBAEC808D}" type="pres">
      <dgm:prSet presAssocID="{6CC2C115-F71F-4D78-AD51-681964CE0593}" presName="parentLeftMargin" presStyleLbl="node1" presStyleIdx="0" presStyleCnt="6"/>
      <dgm:spPr/>
      <dgm:t>
        <a:bodyPr/>
        <a:lstStyle/>
        <a:p>
          <a:endParaRPr lang="en-ZA"/>
        </a:p>
      </dgm:t>
    </dgm:pt>
    <dgm:pt modelId="{1762AAC3-CB70-4B7D-8E80-A6BD5E56486C}" type="pres">
      <dgm:prSet presAssocID="{6CC2C115-F71F-4D78-AD51-681964CE0593}" presName="parentText" presStyleLbl="node1" presStyleIdx="0" presStyleCnt="6">
        <dgm:presLayoutVars>
          <dgm:chMax val="0"/>
          <dgm:bulletEnabled val="1"/>
        </dgm:presLayoutVars>
      </dgm:prSet>
      <dgm:spPr/>
      <dgm:t>
        <a:bodyPr/>
        <a:lstStyle/>
        <a:p>
          <a:endParaRPr lang="en-ZA"/>
        </a:p>
      </dgm:t>
    </dgm:pt>
    <dgm:pt modelId="{CD697B40-C5DF-4707-8360-9FD4767E00DB}" type="pres">
      <dgm:prSet presAssocID="{6CC2C115-F71F-4D78-AD51-681964CE0593}" presName="negativeSpace" presStyleCnt="0"/>
      <dgm:spPr/>
    </dgm:pt>
    <dgm:pt modelId="{C5A3B660-521B-4F41-B3E8-9D0952207D52}" type="pres">
      <dgm:prSet presAssocID="{6CC2C115-F71F-4D78-AD51-681964CE0593}" presName="childText" presStyleLbl="conFgAcc1" presStyleIdx="0" presStyleCnt="6">
        <dgm:presLayoutVars>
          <dgm:bulletEnabled val="1"/>
        </dgm:presLayoutVars>
      </dgm:prSet>
      <dgm:spPr/>
    </dgm:pt>
    <dgm:pt modelId="{ED79872D-40AE-42E5-967E-88C6BA67DAE8}" type="pres">
      <dgm:prSet presAssocID="{4C262401-4BF9-4E5E-A3D1-69F05FC090E0}" presName="spaceBetweenRectangles" presStyleCnt="0"/>
      <dgm:spPr/>
    </dgm:pt>
    <dgm:pt modelId="{8C63F9EE-D37E-497E-BDFE-A738DB198E72}" type="pres">
      <dgm:prSet presAssocID="{B026C0DE-9AF0-43B5-95A6-67F13F1DD027}" presName="parentLin" presStyleCnt="0"/>
      <dgm:spPr/>
    </dgm:pt>
    <dgm:pt modelId="{7E91C938-2273-4C0F-BBAA-85D93742BFE8}" type="pres">
      <dgm:prSet presAssocID="{B026C0DE-9AF0-43B5-95A6-67F13F1DD027}" presName="parentLeftMargin" presStyleLbl="node1" presStyleIdx="0" presStyleCnt="6"/>
      <dgm:spPr/>
      <dgm:t>
        <a:bodyPr/>
        <a:lstStyle/>
        <a:p>
          <a:endParaRPr lang="en-ZA"/>
        </a:p>
      </dgm:t>
    </dgm:pt>
    <dgm:pt modelId="{C69F8F1A-0DDF-4039-91A0-4AD9A7CC719A}" type="pres">
      <dgm:prSet presAssocID="{B026C0DE-9AF0-43B5-95A6-67F13F1DD027}" presName="parentText" presStyleLbl="node1" presStyleIdx="1" presStyleCnt="6">
        <dgm:presLayoutVars>
          <dgm:chMax val="0"/>
          <dgm:bulletEnabled val="1"/>
        </dgm:presLayoutVars>
      </dgm:prSet>
      <dgm:spPr/>
      <dgm:t>
        <a:bodyPr/>
        <a:lstStyle/>
        <a:p>
          <a:endParaRPr lang="en-ZA"/>
        </a:p>
      </dgm:t>
    </dgm:pt>
    <dgm:pt modelId="{C04C98CA-5218-4A60-B446-4818DFD9C514}" type="pres">
      <dgm:prSet presAssocID="{B026C0DE-9AF0-43B5-95A6-67F13F1DD027}" presName="negativeSpace" presStyleCnt="0"/>
      <dgm:spPr/>
    </dgm:pt>
    <dgm:pt modelId="{383AAD6E-6069-44CA-8757-D6FB004294EE}" type="pres">
      <dgm:prSet presAssocID="{B026C0DE-9AF0-43B5-95A6-67F13F1DD027}" presName="childText" presStyleLbl="conFgAcc1" presStyleIdx="1" presStyleCnt="6">
        <dgm:presLayoutVars>
          <dgm:bulletEnabled val="1"/>
        </dgm:presLayoutVars>
      </dgm:prSet>
      <dgm:spPr/>
    </dgm:pt>
    <dgm:pt modelId="{9FE40D39-D6C5-4EDE-A3FA-DE5EFA117EA4}" type="pres">
      <dgm:prSet presAssocID="{AE001C07-06AC-4614-87C2-F331DB4F78C8}" presName="spaceBetweenRectangles" presStyleCnt="0"/>
      <dgm:spPr/>
    </dgm:pt>
    <dgm:pt modelId="{A81DC04A-1904-4633-985A-DBAEFEE8BF55}" type="pres">
      <dgm:prSet presAssocID="{E12990E3-0E0E-41F6-B9C8-9E7B71C6F64E}" presName="parentLin" presStyleCnt="0"/>
      <dgm:spPr/>
    </dgm:pt>
    <dgm:pt modelId="{4C8CCE12-1BAE-4FA2-A010-5A182551B45A}" type="pres">
      <dgm:prSet presAssocID="{E12990E3-0E0E-41F6-B9C8-9E7B71C6F64E}" presName="parentLeftMargin" presStyleLbl="node1" presStyleIdx="1" presStyleCnt="6"/>
      <dgm:spPr/>
      <dgm:t>
        <a:bodyPr/>
        <a:lstStyle/>
        <a:p>
          <a:endParaRPr lang="en-ZA"/>
        </a:p>
      </dgm:t>
    </dgm:pt>
    <dgm:pt modelId="{13C431CD-10A7-4EE5-A014-326C2B6019A1}" type="pres">
      <dgm:prSet presAssocID="{E12990E3-0E0E-41F6-B9C8-9E7B71C6F64E}" presName="parentText" presStyleLbl="node1" presStyleIdx="2" presStyleCnt="6" custLinFactNeighborY="5440">
        <dgm:presLayoutVars>
          <dgm:chMax val="0"/>
          <dgm:bulletEnabled val="1"/>
        </dgm:presLayoutVars>
      </dgm:prSet>
      <dgm:spPr>
        <a:xfrm>
          <a:off x="509587" y="1604435"/>
          <a:ext cx="7134225" cy="501840"/>
        </a:xfrm>
        <a:prstGeom prst="roundRect">
          <a:avLst/>
        </a:prstGeom>
      </dgm:spPr>
      <dgm:t>
        <a:bodyPr/>
        <a:lstStyle/>
        <a:p>
          <a:endParaRPr lang="en-ZA"/>
        </a:p>
      </dgm:t>
    </dgm:pt>
    <dgm:pt modelId="{0390630F-2560-4F63-8C78-02C221CA07B9}" type="pres">
      <dgm:prSet presAssocID="{E12990E3-0E0E-41F6-B9C8-9E7B71C6F64E}" presName="negativeSpace" presStyleCnt="0"/>
      <dgm:spPr/>
    </dgm:pt>
    <dgm:pt modelId="{FEF69F2A-62E4-42F4-8838-F6E0A1D9DCB5}" type="pres">
      <dgm:prSet presAssocID="{E12990E3-0E0E-41F6-B9C8-9E7B71C6F64E}" presName="childText" presStyleLbl="conFgAcc1" presStyleIdx="2" presStyleCnt="6">
        <dgm:presLayoutVars>
          <dgm:bulletEnabled val="1"/>
        </dgm:presLayoutVars>
      </dgm:prSet>
      <dgm:spPr/>
    </dgm:pt>
    <dgm:pt modelId="{48B4ECF9-2096-4231-8F92-89B4132E261B}" type="pres">
      <dgm:prSet presAssocID="{B2AE336C-C8E9-4069-8165-B7FFF14ECCB0}" presName="spaceBetweenRectangles" presStyleCnt="0"/>
      <dgm:spPr/>
    </dgm:pt>
    <dgm:pt modelId="{E08E3237-2446-4F2E-A165-113207789D6A}" type="pres">
      <dgm:prSet presAssocID="{29DF33E1-3DA8-486C-99CD-06B2452EC963}" presName="parentLin" presStyleCnt="0"/>
      <dgm:spPr/>
    </dgm:pt>
    <dgm:pt modelId="{729126F6-D810-402D-BE0A-760DD6A7C9CA}" type="pres">
      <dgm:prSet presAssocID="{29DF33E1-3DA8-486C-99CD-06B2452EC963}" presName="parentLeftMargin" presStyleLbl="node1" presStyleIdx="2" presStyleCnt="6"/>
      <dgm:spPr/>
      <dgm:t>
        <a:bodyPr/>
        <a:lstStyle/>
        <a:p>
          <a:endParaRPr lang="en-ZA"/>
        </a:p>
      </dgm:t>
    </dgm:pt>
    <dgm:pt modelId="{EEFAD609-86FD-413E-A7E7-4A3326E528DD}" type="pres">
      <dgm:prSet presAssocID="{29DF33E1-3DA8-486C-99CD-06B2452EC963}" presName="parentText" presStyleLbl="node1" presStyleIdx="3" presStyleCnt="6">
        <dgm:presLayoutVars>
          <dgm:chMax val="0"/>
          <dgm:bulletEnabled val="1"/>
        </dgm:presLayoutVars>
      </dgm:prSet>
      <dgm:spPr>
        <a:xfrm>
          <a:off x="509587" y="2375555"/>
          <a:ext cx="7134225" cy="501840"/>
        </a:xfrm>
        <a:prstGeom prst="roundRect">
          <a:avLst/>
        </a:prstGeom>
      </dgm:spPr>
      <dgm:t>
        <a:bodyPr/>
        <a:lstStyle/>
        <a:p>
          <a:endParaRPr lang="en-ZA"/>
        </a:p>
      </dgm:t>
    </dgm:pt>
    <dgm:pt modelId="{A4BFEA56-3588-4DFF-9B75-6C142F68E2D2}" type="pres">
      <dgm:prSet presAssocID="{29DF33E1-3DA8-486C-99CD-06B2452EC963}" presName="negativeSpace" presStyleCnt="0"/>
      <dgm:spPr/>
    </dgm:pt>
    <dgm:pt modelId="{3CEE5366-5E11-420C-9079-892ECC477351}" type="pres">
      <dgm:prSet presAssocID="{29DF33E1-3DA8-486C-99CD-06B2452EC963}" presName="childText" presStyleLbl="conFgAcc1" presStyleIdx="3" presStyleCnt="6">
        <dgm:presLayoutVars>
          <dgm:bulletEnabled val="1"/>
        </dgm:presLayoutVars>
      </dgm:prSet>
      <dgm:spPr/>
    </dgm:pt>
    <dgm:pt modelId="{24E26ABD-C72A-4796-9C2F-AD3EA5A5FC06}" type="pres">
      <dgm:prSet presAssocID="{9404DC1B-7D47-4149-9AB9-5620C880FE21}" presName="spaceBetweenRectangles" presStyleCnt="0"/>
      <dgm:spPr/>
    </dgm:pt>
    <dgm:pt modelId="{05D6FA19-6708-4028-87E5-97C320B2C690}" type="pres">
      <dgm:prSet presAssocID="{CFC997F3-88A3-4B6A-A884-AA52D43117D9}" presName="parentLin" presStyleCnt="0"/>
      <dgm:spPr/>
    </dgm:pt>
    <dgm:pt modelId="{5F7FF6BD-0582-42D1-ADBA-F1D2303B2046}" type="pres">
      <dgm:prSet presAssocID="{CFC997F3-88A3-4B6A-A884-AA52D43117D9}" presName="parentLeftMargin" presStyleLbl="node1" presStyleIdx="3" presStyleCnt="6"/>
      <dgm:spPr/>
      <dgm:t>
        <a:bodyPr/>
        <a:lstStyle/>
        <a:p>
          <a:endParaRPr lang="en-ZA"/>
        </a:p>
      </dgm:t>
    </dgm:pt>
    <dgm:pt modelId="{A00B555A-CD69-4362-AE1E-AAF748F5189A}" type="pres">
      <dgm:prSet presAssocID="{CFC997F3-88A3-4B6A-A884-AA52D43117D9}" presName="parentText" presStyleLbl="node1" presStyleIdx="4" presStyleCnt="6">
        <dgm:presLayoutVars>
          <dgm:chMax val="0"/>
          <dgm:bulletEnabled val="1"/>
        </dgm:presLayoutVars>
      </dgm:prSet>
      <dgm:spPr>
        <a:xfrm>
          <a:off x="509587" y="3146676"/>
          <a:ext cx="7134225" cy="501840"/>
        </a:xfrm>
        <a:prstGeom prst="roundRect">
          <a:avLst/>
        </a:prstGeom>
      </dgm:spPr>
      <dgm:t>
        <a:bodyPr/>
        <a:lstStyle/>
        <a:p>
          <a:endParaRPr lang="en-ZA"/>
        </a:p>
      </dgm:t>
    </dgm:pt>
    <dgm:pt modelId="{96AE1674-338A-4B11-BF20-65E9900A62E8}" type="pres">
      <dgm:prSet presAssocID="{CFC997F3-88A3-4B6A-A884-AA52D43117D9}" presName="negativeSpace" presStyleCnt="0"/>
      <dgm:spPr/>
    </dgm:pt>
    <dgm:pt modelId="{92EEC985-4F9B-4EA8-8EAC-2E55D9C541AB}" type="pres">
      <dgm:prSet presAssocID="{CFC997F3-88A3-4B6A-A884-AA52D43117D9}" presName="childText" presStyleLbl="conFgAcc1" presStyleIdx="4" presStyleCnt="6">
        <dgm:presLayoutVars>
          <dgm:bulletEnabled val="1"/>
        </dgm:presLayoutVars>
      </dgm:prSet>
      <dgm:spPr/>
    </dgm:pt>
    <dgm:pt modelId="{CF35B3E1-C675-4B08-A6ED-312159DA479F}" type="pres">
      <dgm:prSet presAssocID="{7051E481-EE1B-447D-881F-5465B2EBE0AA}" presName="spaceBetweenRectangles" presStyleCnt="0"/>
      <dgm:spPr/>
    </dgm:pt>
    <dgm:pt modelId="{72C9CCBB-4AA0-45EE-AB39-564F6DD4F0A2}" type="pres">
      <dgm:prSet presAssocID="{930CD5A9-5517-445A-9F35-3673FC699297}" presName="parentLin" presStyleCnt="0"/>
      <dgm:spPr/>
    </dgm:pt>
    <dgm:pt modelId="{C5441D0A-AEEB-49DF-B6B4-A7D0AA04BCF5}" type="pres">
      <dgm:prSet presAssocID="{930CD5A9-5517-445A-9F35-3673FC699297}" presName="parentLeftMargin" presStyleLbl="node1" presStyleIdx="4" presStyleCnt="6"/>
      <dgm:spPr/>
      <dgm:t>
        <a:bodyPr/>
        <a:lstStyle/>
        <a:p>
          <a:endParaRPr lang="en-ZA"/>
        </a:p>
      </dgm:t>
    </dgm:pt>
    <dgm:pt modelId="{94C2CA85-DA44-4F38-92A7-A871F14F613B}" type="pres">
      <dgm:prSet presAssocID="{930CD5A9-5517-445A-9F35-3673FC699297}" presName="parentText" presStyleLbl="node1" presStyleIdx="5" presStyleCnt="6">
        <dgm:presLayoutVars>
          <dgm:chMax val="0"/>
          <dgm:bulletEnabled val="1"/>
        </dgm:presLayoutVars>
      </dgm:prSet>
      <dgm:spPr/>
      <dgm:t>
        <a:bodyPr/>
        <a:lstStyle/>
        <a:p>
          <a:endParaRPr lang="en-ZA"/>
        </a:p>
      </dgm:t>
    </dgm:pt>
    <dgm:pt modelId="{1BB2D228-3814-411C-8004-CE6A6768C171}" type="pres">
      <dgm:prSet presAssocID="{930CD5A9-5517-445A-9F35-3673FC699297}" presName="negativeSpace" presStyleCnt="0"/>
      <dgm:spPr/>
    </dgm:pt>
    <dgm:pt modelId="{51080DC4-29E5-43BB-874A-BB7B16666BC5}" type="pres">
      <dgm:prSet presAssocID="{930CD5A9-5517-445A-9F35-3673FC699297}" presName="childText" presStyleLbl="conFgAcc1" presStyleIdx="5" presStyleCnt="6">
        <dgm:presLayoutVars>
          <dgm:bulletEnabled val="1"/>
        </dgm:presLayoutVars>
      </dgm:prSet>
      <dgm:spPr/>
    </dgm:pt>
  </dgm:ptLst>
  <dgm:cxnLst>
    <dgm:cxn modelId="{6AC383A2-AEE1-4D5F-9EED-0BC9FFDE9DA3}" type="presOf" srcId="{930CD5A9-5517-445A-9F35-3673FC699297}" destId="{C5441D0A-AEEB-49DF-B6B4-A7D0AA04BCF5}" srcOrd="0" destOrd="0" presId="urn:microsoft.com/office/officeart/2005/8/layout/list1"/>
    <dgm:cxn modelId="{A1022BD3-5679-46E1-8B0B-9B97A45866E0}" type="presOf" srcId="{B026C0DE-9AF0-43B5-95A6-67F13F1DD027}" destId="{C69F8F1A-0DDF-4039-91A0-4AD9A7CC719A}" srcOrd="1" destOrd="0" presId="urn:microsoft.com/office/officeart/2005/8/layout/list1"/>
    <dgm:cxn modelId="{F2BF4903-CB08-42A4-BEA1-37065A74A64A}" type="presOf" srcId="{29DF33E1-3DA8-486C-99CD-06B2452EC963}" destId="{EEFAD609-86FD-413E-A7E7-4A3326E528DD}" srcOrd="1" destOrd="0" presId="urn:microsoft.com/office/officeart/2005/8/layout/list1"/>
    <dgm:cxn modelId="{11BB1EFE-CC5A-4663-A2DD-6C63F904C912}" type="presOf" srcId="{C0398963-0714-4519-9C92-BEC2EF1907B8}" destId="{09865EE0-8190-40EE-B764-FC24AD752DF3}" srcOrd="0" destOrd="0" presId="urn:microsoft.com/office/officeart/2005/8/layout/list1"/>
    <dgm:cxn modelId="{5C3903C4-64C7-4ADA-86D7-471B0EA7CA86}" srcId="{C0398963-0714-4519-9C92-BEC2EF1907B8}" destId="{29DF33E1-3DA8-486C-99CD-06B2452EC963}" srcOrd="3" destOrd="0" parTransId="{1C938594-6334-45E9-ABC7-687A654F6E4A}" sibTransId="{9404DC1B-7D47-4149-9AB9-5620C880FE21}"/>
    <dgm:cxn modelId="{ADCDE45F-8B02-4A7E-8D97-3390CD2E264A}" type="presOf" srcId="{B026C0DE-9AF0-43B5-95A6-67F13F1DD027}" destId="{7E91C938-2273-4C0F-BBAA-85D93742BFE8}" srcOrd="0" destOrd="0" presId="urn:microsoft.com/office/officeart/2005/8/layout/list1"/>
    <dgm:cxn modelId="{6E59BDD8-0A90-4FC7-9649-F81E39BFC572}" srcId="{C0398963-0714-4519-9C92-BEC2EF1907B8}" destId="{B026C0DE-9AF0-43B5-95A6-67F13F1DD027}" srcOrd="1" destOrd="0" parTransId="{8D37F1B0-394B-4430-A683-219228F3DAB0}" sibTransId="{AE001C07-06AC-4614-87C2-F331DB4F78C8}"/>
    <dgm:cxn modelId="{29F1E895-90C1-42A3-A360-C6FC2895437A}" type="presOf" srcId="{930CD5A9-5517-445A-9F35-3673FC699297}" destId="{94C2CA85-DA44-4F38-92A7-A871F14F613B}" srcOrd="1" destOrd="0" presId="urn:microsoft.com/office/officeart/2005/8/layout/list1"/>
    <dgm:cxn modelId="{0F9A402D-473E-4B8A-9352-EDFB099FBE3D}" srcId="{C0398963-0714-4519-9C92-BEC2EF1907B8}" destId="{930CD5A9-5517-445A-9F35-3673FC699297}" srcOrd="5" destOrd="0" parTransId="{5C21B999-E662-4B2C-A677-F1B8E2DFAAEE}" sibTransId="{E66A92F2-E25A-4A3A-AAF7-EC72C75DA77F}"/>
    <dgm:cxn modelId="{4A6C581D-C4EC-4DEE-8CF6-CE4AC9832F95}" srcId="{C0398963-0714-4519-9C92-BEC2EF1907B8}" destId="{CFC997F3-88A3-4B6A-A884-AA52D43117D9}" srcOrd="4" destOrd="0" parTransId="{FD6247EC-FB82-44B3-96E7-661413E68E39}" sibTransId="{7051E481-EE1B-447D-881F-5465B2EBE0AA}"/>
    <dgm:cxn modelId="{D1307A66-8BD5-492D-B669-7167EAA33F1C}" srcId="{C0398963-0714-4519-9C92-BEC2EF1907B8}" destId="{6CC2C115-F71F-4D78-AD51-681964CE0593}" srcOrd="0" destOrd="0" parTransId="{74698C8B-8E3B-4497-9926-A7CF099A4330}" sibTransId="{4C262401-4BF9-4E5E-A3D1-69F05FC090E0}"/>
    <dgm:cxn modelId="{A848E418-55C5-47BC-B444-3133680A0A74}" type="presOf" srcId="{CFC997F3-88A3-4B6A-A884-AA52D43117D9}" destId="{A00B555A-CD69-4362-AE1E-AAF748F5189A}" srcOrd="1" destOrd="0" presId="urn:microsoft.com/office/officeart/2005/8/layout/list1"/>
    <dgm:cxn modelId="{A65EE8F7-F725-4A60-8CAB-0A552076BF50}" type="presOf" srcId="{CFC997F3-88A3-4B6A-A884-AA52D43117D9}" destId="{5F7FF6BD-0582-42D1-ADBA-F1D2303B2046}" srcOrd="0" destOrd="0" presId="urn:microsoft.com/office/officeart/2005/8/layout/list1"/>
    <dgm:cxn modelId="{5A345026-D1B8-4C96-919F-091EAA76AD05}" type="presOf" srcId="{E12990E3-0E0E-41F6-B9C8-9E7B71C6F64E}" destId="{4C8CCE12-1BAE-4FA2-A010-5A182551B45A}" srcOrd="0" destOrd="0" presId="urn:microsoft.com/office/officeart/2005/8/layout/list1"/>
    <dgm:cxn modelId="{CD3A44E2-D5AB-4F6D-AF68-60AEF02E86A7}" type="presOf" srcId="{6CC2C115-F71F-4D78-AD51-681964CE0593}" destId="{BDD9596D-3200-4E60-888F-CCDFBAEC808D}" srcOrd="0" destOrd="0" presId="urn:microsoft.com/office/officeart/2005/8/layout/list1"/>
    <dgm:cxn modelId="{A090C867-A3DA-47C4-8798-6EDDE73250AA}" type="presOf" srcId="{29DF33E1-3DA8-486C-99CD-06B2452EC963}" destId="{729126F6-D810-402D-BE0A-760DD6A7C9CA}" srcOrd="0" destOrd="0" presId="urn:microsoft.com/office/officeart/2005/8/layout/list1"/>
    <dgm:cxn modelId="{84B2C44B-C26A-4712-B62B-93364D3F4BFB}" type="presOf" srcId="{6CC2C115-F71F-4D78-AD51-681964CE0593}" destId="{1762AAC3-CB70-4B7D-8E80-A6BD5E56486C}" srcOrd="1" destOrd="0" presId="urn:microsoft.com/office/officeart/2005/8/layout/list1"/>
    <dgm:cxn modelId="{831B8191-B115-413C-A9C3-F380568B42D4}" type="presOf" srcId="{E12990E3-0E0E-41F6-B9C8-9E7B71C6F64E}" destId="{13C431CD-10A7-4EE5-A014-326C2B6019A1}" srcOrd="1" destOrd="0" presId="urn:microsoft.com/office/officeart/2005/8/layout/list1"/>
    <dgm:cxn modelId="{224682BA-967B-4A4D-A2B7-F0242CCE66BA}" srcId="{C0398963-0714-4519-9C92-BEC2EF1907B8}" destId="{E12990E3-0E0E-41F6-B9C8-9E7B71C6F64E}" srcOrd="2" destOrd="0" parTransId="{4310B789-78D9-411B-AE8C-420E3FE86034}" sibTransId="{B2AE336C-C8E9-4069-8165-B7FFF14ECCB0}"/>
    <dgm:cxn modelId="{E666DD53-C3C8-4B00-BF46-A3FC586658AE}" type="presParOf" srcId="{09865EE0-8190-40EE-B764-FC24AD752DF3}" destId="{E4931EDB-F100-429E-98BA-D1A3D76B36CE}" srcOrd="0" destOrd="0" presId="urn:microsoft.com/office/officeart/2005/8/layout/list1"/>
    <dgm:cxn modelId="{DDEA810D-1FC0-4AE2-9FCF-2A0AEE2BCD12}" type="presParOf" srcId="{E4931EDB-F100-429E-98BA-D1A3D76B36CE}" destId="{BDD9596D-3200-4E60-888F-CCDFBAEC808D}" srcOrd="0" destOrd="0" presId="urn:microsoft.com/office/officeart/2005/8/layout/list1"/>
    <dgm:cxn modelId="{B7471B31-D322-4AAF-9B54-CFF4367112B6}" type="presParOf" srcId="{E4931EDB-F100-429E-98BA-D1A3D76B36CE}" destId="{1762AAC3-CB70-4B7D-8E80-A6BD5E56486C}" srcOrd="1" destOrd="0" presId="urn:microsoft.com/office/officeart/2005/8/layout/list1"/>
    <dgm:cxn modelId="{A052C890-AB8F-473C-898E-DC67C601EA90}" type="presParOf" srcId="{09865EE0-8190-40EE-B764-FC24AD752DF3}" destId="{CD697B40-C5DF-4707-8360-9FD4767E00DB}" srcOrd="1" destOrd="0" presId="urn:microsoft.com/office/officeart/2005/8/layout/list1"/>
    <dgm:cxn modelId="{6B2649E2-284C-4AB3-82C1-55F320C566CF}" type="presParOf" srcId="{09865EE0-8190-40EE-B764-FC24AD752DF3}" destId="{C5A3B660-521B-4F41-B3E8-9D0952207D52}" srcOrd="2" destOrd="0" presId="urn:microsoft.com/office/officeart/2005/8/layout/list1"/>
    <dgm:cxn modelId="{0C544788-1A4E-46A2-9E97-B3BF8042B640}" type="presParOf" srcId="{09865EE0-8190-40EE-B764-FC24AD752DF3}" destId="{ED79872D-40AE-42E5-967E-88C6BA67DAE8}" srcOrd="3" destOrd="0" presId="urn:microsoft.com/office/officeart/2005/8/layout/list1"/>
    <dgm:cxn modelId="{5CE3752D-2C0C-415B-9122-9BAD25102D8D}" type="presParOf" srcId="{09865EE0-8190-40EE-B764-FC24AD752DF3}" destId="{8C63F9EE-D37E-497E-BDFE-A738DB198E72}" srcOrd="4" destOrd="0" presId="urn:microsoft.com/office/officeart/2005/8/layout/list1"/>
    <dgm:cxn modelId="{749DBACA-2773-4855-BBE3-8951B350738D}" type="presParOf" srcId="{8C63F9EE-D37E-497E-BDFE-A738DB198E72}" destId="{7E91C938-2273-4C0F-BBAA-85D93742BFE8}" srcOrd="0" destOrd="0" presId="urn:microsoft.com/office/officeart/2005/8/layout/list1"/>
    <dgm:cxn modelId="{15EA2FCD-227E-42E3-9CEB-CE79BD18E694}" type="presParOf" srcId="{8C63F9EE-D37E-497E-BDFE-A738DB198E72}" destId="{C69F8F1A-0DDF-4039-91A0-4AD9A7CC719A}" srcOrd="1" destOrd="0" presId="urn:microsoft.com/office/officeart/2005/8/layout/list1"/>
    <dgm:cxn modelId="{5308B5CA-0C44-4EFD-B104-4ABED1681A21}" type="presParOf" srcId="{09865EE0-8190-40EE-B764-FC24AD752DF3}" destId="{C04C98CA-5218-4A60-B446-4818DFD9C514}" srcOrd="5" destOrd="0" presId="urn:microsoft.com/office/officeart/2005/8/layout/list1"/>
    <dgm:cxn modelId="{D8A72D49-2F29-4489-8ACE-BB3BDDD9707D}" type="presParOf" srcId="{09865EE0-8190-40EE-B764-FC24AD752DF3}" destId="{383AAD6E-6069-44CA-8757-D6FB004294EE}" srcOrd="6" destOrd="0" presId="urn:microsoft.com/office/officeart/2005/8/layout/list1"/>
    <dgm:cxn modelId="{BF46DB63-1507-494A-BF67-D90B36E8E532}" type="presParOf" srcId="{09865EE0-8190-40EE-B764-FC24AD752DF3}" destId="{9FE40D39-D6C5-4EDE-A3FA-DE5EFA117EA4}" srcOrd="7" destOrd="0" presId="urn:microsoft.com/office/officeart/2005/8/layout/list1"/>
    <dgm:cxn modelId="{A8ABAFF7-F62A-411D-8453-6C9AD0E9C9C8}" type="presParOf" srcId="{09865EE0-8190-40EE-B764-FC24AD752DF3}" destId="{A81DC04A-1904-4633-985A-DBAEFEE8BF55}" srcOrd="8" destOrd="0" presId="urn:microsoft.com/office/officeart/2005/8/layout/list1"/>
    <dgm:cxn modelId="{EC15873B-7D09-45A1-B14F-0AB0641F6B6D}" type="presParOf" srcId="{A81DC04A-1904-4633-985A-DBAEFEE8BF55}" destId="{4C8CCE12-1BAE-4FA2-A010-5A182551B45A}" srcOrd="0" destOrd="0" presId="urn:microsoft.com/office/officeart/2005/8/layout/list1"/>
    <dgm:cxn modelId="{6023E223-B315-4E37-97D0-1E3FB55A530B}" type="presParOf" srcId="{A81DC04A-1904-4633-985A-DBAEFEE8BF55}" destId="{13C431CD-10A7-4EE5-A014-326C2B6019A1}" srcOrd="1" destOrd="0" presId="urn:microsoft.com/office/officeart/2005/8/layout/list1"/>
    <dgm:cxn modelId="{26ADA808-A771-41AA-AB39-D71875474255}" type="presParOf" srcId="{09865EE0-8190-40EE-B764-FC24AD752DF3}" destId="{0390630F-2560-4F63-8C78-02C221CA07B9}" srcOrd="9" destOrd="0" presId="urn:microsoft.com/office/officeart/2005/8/layout/list1"/>
    <dgm:cxn modelId="{EF914BB5-F064-4EBC-A5A4-9B6B6D1F29D3}" type="presParOf" srcId="{09865EE0-8190-40EE-B764-FC24AD752DF3}" destId="{FEF69F2A-62E4-42F4-8838-F6E0A1D9DCB5}" srcOrd="10" destOrd="0" presId="urn:microsoft.com/office/officeart/2005/8/layout/list1"/>
    <dgm:cxn modelId="{312F2904-6A07-4589-96D1-E940DB6DF417}" type="presParOf" srcId="{09865EE0-8190-40EE-B764-FC24AD752DF3}" destId="{48B4ECF9-2096-4231-8F92-89B4132E261B}" srcOrd="11" destOrd="0" presId="urn:microsoft.com/office/officeart/2005/8/layout/list1"/>
    <dgm:cxn modelId="{74BC0FB3-8FB8-4D1E-AC93-965F6355A236}" type="presParOf" srcId="{09865EE0-8190-40EE-B764-FC24AD752DF3}" destId="{E08E3237-2446-4F2E-A165-113207789D6A}" srcOrd="12" destOrd="0" presId="urn:microsoft.com/office/officeart/2005/8/layout/list1"/>
    <dgm:cxn modelId="{D34B5EDD-7ADF-43AF-8CC1-DB8947C6A3C5}" type="presParOf" srcId="{E08E3237-2446-4F2E-A165-113207789D6A}" destId="{729126F6-D810-402D-BE0A-760DD6A7C9CA}" srcOrd="0" destOrd="0" presId="urn:microsoft.com/office/officeart/2005/8/layout/list1"/>
    <dgm:cxn modelId="{BF4CDA86-C18E-41D2-B9C0-FC14991F916C}" type="presParOf" srcId="{E08E3237-2446-4F2E-A165-113207789D6A}" destId="{EEFAD609-86FD-413E-A7E7-4A3326E528DD}" srcOrd="1" destOrd="0" presId="urn:microsoft.com/office/officeart/2005/8/layout/list1"/>
    <dgm:cxn modelId="{CB7FA861-439E-4FD8-9CE6-FEC1343DB243}" type="presParOf" srcId="{09865EE0-8190-40EE-B764-FC24AD752DF3}" destId="{A4BFEA56-3588-4DFF-9B75-6C142F68E2D2}" srcOrd="13" destOrd="0" presId="urn:microsoft.com/office/officeart/2005/8/layout/list1"/>
    <dgm:cxn modelId="{FC27F817-76F6-471E-BCEE-1D8E4AA91363}" type="presParOf" srcId="{09865EE0-8190-40EE-B764-FC24AD752DF3}" destId="{3CEE5366-5E11-420C-9079-892ECC477351}" srcOrd="14" destOrd="0" presId="urn:microsoft.com/office/officeart/2005/8/layout/list1"/>
    <dgm:cxn modelId="{3A971065-1DA3-48C0-8BEA-1898041CE3A1}" type="presParOf" srcId="{09865EE0-8190-40EE-B764-FC24AD752DF3}" destId="{24E26ABD-C72A-4796-9C2F-AD3EA5A5FC06}" srcOrd="15" destOrd="0" presId="urn:microsoft.com/office/officeart/2005/8/layout/list1"/>
    <dgm:cxn modelId="{ECB12975-F095-41DD-BA90-AD65DD4DBB95}" type="presParOf" srcId="{09865EE0-8190-40EE-B764-FC24AD752DF3}" destId="{05D6FA19-6708-4028-87E5-97C320B2C690}" srcOrd="16" destOrd="0" presId="urn:microsoft.com/office/officeart/2005/8/layout/list1"/>
    <dgm:cxn modelId="{173D2070-BB51-443A-9196-8B96C9E22920}" type="presParOf" srcId="{05D6FA19-6708-4028-87E5-97C320B2C690}" destId="{5F7FF6BD-0582-42D1-ADBA-F1D2303B2046}" srcOrd="0" destOrd="0" presId="urn:microsoft.com/office/officeart/2005/8/layout/list1"/>
    <dgm:cxn modelId="{AC0EFE49-97AC-4F78-8B11-0A30C1414D2E}" type="presParOf" srcId="{05D6FA19-6708-4028-87E5-97C320B2C690}" destId="{A00B555A-CD69-4362-AE1E-AAF748F5189A}" srcOrd="1" destOrd="0" presId="urn:microsoft.com/office/officeart/2005/8/layout/list1"/>
    <dgm:cxn modelId="{8563C065-6C73-41DD-AE11-1E74FD99165F}" type="presParOf" srcId="{09865EE0-8190-40EE-B764-FC24AD752DF3}" destId="{96AE1674-338A-4B11-BF20-65E9900A62E8}" srcOrd="17" destOrd="0" presId="urn:microsoft.com/office/officeart/2005/8/layout/list1"/>
    <dgm:cxn modelId="{C1E42D28-1590-4961-A4FB-4E1EC363E55A}" type="presParOf" srcId="{09865EE0-8190-40EE-B764-FC24AD752DF3}" destId="{92EEC985-4F9B-4EA8-8EAC-2E55D9C541AB}" srcOrd="18" destOrd="0" presId="urn:microsoft.com/office/officeart/2005/8/layout/list1"/>
    <dgm:cxn modelId="{2BC20635-D696-49AE-96E1-D7FF4702175E}" type="presParOf" srcId="{09865EE0-8190-40EE-B764-FC24AD752DF3}" destId="{CF35B3E1-C675-4B08-A6ED-312159DA479F}" srcOrd="19" destOrd="0" presId="urn:microsoft.com/office/officeart/2005/8/layout/list1"/>
    <dgm:cxn modelId="{90D7B7A8-B81D-41D8-93A1-09D421A9E238}" type="presParOf" srcId="{09865EE0-8190-40EE-B764-FC24AD752DF3}" destId="{72C9CCBB-4AA0-45EE-AB39-564F6DD4F0A2}" srcOrd="20" destOrd="0" presId="urn:microsoft.com/office/officeart/2005/8/layout/list1"/>
    <dgm:cxn modelId="{3C415D99-17E2-455F-BD14-FB1A8772BD8C}" type="presParOf" srcId="{72C9CCBB-4AA0-45EE-AB39-564F6DD4F0A2}" destId="{C5441D0A-AEEB-49DF-B6B4-A7D0AA04BCF5}" srcOrd="0" destOrd="0" presId="urn:microsoft.com/office/officeart/2005/8/layout/list1"/>
    <dgm:cxn modelId="{6D0D3D33-1CE4-40C0-9B1E-9AFBD329DEC0}" type="presParOf" srcId="{72C9CCBB-4AA0-45EE-AB39-564F6DD4F0A2}" destId="{94C2CA85-DA44-4F38-92A7-A871F14F613B}" srcOrd="1" destOrd="0" presId="urn:microsoft.com/office/officeart/2005/8/layout/list1"/>
    <dgm:cxn modelId="{7329F0C0-F2E4-4EE0-B55B-C4F96257D4E3}" type="presParOf" srcId="{09865EE0-8190-40EE-B764-FC24AD752DF3}" destId="{1BB2D228-3814-411C-8004-CE6A6768C171}" srcOrd="21" destOrd="0" presId="urn:microsoft.com/office/officeart/2005/8/layout/list1"/>
    <dgm:cxn modelId="{7E29BF67-90F4-4659-93D6-DF3E7C05B4B9}" type="presParOf" srcId="{09865EE0-8190-40EE-B764-FC24AD752DF3}" destId="{51080DC4-29E5-43BB-874A-BB7B16666BC5}"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398963-0714-4519-9C92-BEC2EF1907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6CC2C115-F71F-4D78-AD51-681964CE0593}">
      <dgm:prSet phldrT="[Text]"/>
      <dgm:spPr/>
      <dgm:t>
        <a:bodyPr/>
        <a:lstStyle/>
        <a:p>
          <a:r>
            <a:rPr lang="en-ZA" dirty="0"/>
            <a:t>Key policies and alignment </a:t>
          </a:r>
        </a:p>
      </dgm:t>
    </dgm:pt>
    <dgm:pt modelId="{74698C8B-8E3B-4497-9926-A7CF099A4330}" type="parTrans" cxnId="{D1307A66-8BD5-492D-B669-7167EAA33F1C}">
      <dgm:prSet/>
      <dgm:spPr/>
      <dgm:t>
        <a:bodyPr/>
        <a:lstStyle/>
        <a:p>
          <a:endParaRPr lang="en-ZA"/>
        </a:p>
      </dgm:t>
    </dgm:pt>
    <dgm:pt modelId="{4C262401-4BF9-4E5E-A3D1-69F05FC090E0}" type="sibTrans" cxnId="{D1307A66-8BD5-492D-B669-7167EAA33F1C}">
      <dgm:prSet/>
      <dgm:spPr/>
      <dgm:t>
        <a:bodyPr/>
        <a:lstStyle/>
        <a:p>
          <a:endParaRPr lang="en-ZA"/>
        </a:p>
      </dgm:t>
    </dgm:pt>
    <dgm:pt modelId="{B026C0DE-9AF0-43B5-95A6-67F13F1DD027}">
      <dgm:prSet phldrT="[Text]"/>
      <dgm:spPr/>
      <dgm:t>
        <a:bodyPr/>
        <a:lstStyle/>
        <a:p>
          <a:r>
            <a:rPr lang="en-ZA" dirty="0"/>
            <a:t>Organisational overview</a:t>
          </a:r>
        </a:p>
      </dgm:t>
    </dgm:pt>
    <dgm:pt modelId="{8D37F1B0-394B-4430-A683-219228F3DAB0}" type="parTrans" cxnId="{6E59BDD8-0A90-4FC7-9649-F81E39BFC572}">
      <dgm:prSet/>
      <dgm:spPr/>
      <dgm:t>
        <a:bodyPr/>
        <a:lstStyle/>
        <a:p>
          <a:endParaRPr lang="en-ZA"/>
        </a:p>
      </dgm:t>
    </dgm:pt>
    <dgm:pt modelId="{AE001C07-06AC-4614-87C2-F331DB4F78C8}" type="sibTrans" cxnId="{6E59BDD8-0A90-4FC7-9649-F81E39BFC572}">
      <dgm:prSet/>
      <dgm:spPr/>
      <dgm:t>
        <a:bodyPr/>
        <a:lstStyle/>
        <a:p>
          <a:endParaRPr lang="en-ZA"/>
        </a:p>
      </dgm:t>
    </dgm:pt>
    <dgm:pt modelId="{E12990E3-0E0E-41F6-B9C8-9E7B71C6F64E}">
      <dgm:prSet phldrT="[Text]"/>
      <dgm:spPr/>
      <dgm:t>
        <a:bodyPr/>
        <a:lstStyle/>
        <a:p>
          <a:r>
            <a:rPr lang="en-ZA" dirty="0"/>
            <a:t>SP&amp;APP</a:t>
          </a:r>
        </a:p>
      </dgm:t>
    </dgm:pt>
    <dgm:pt modelId="{4310B789-78D9-411B-AE8C-420E3FE86034}" type="parTrans" cxnId="{224682BA-967B-4A4D-A2B7-F0242CCE66BA}">
      <dgm:prSet/>
      <dgm:spPr/>
      <dgm:t>
        <a:bodyPr/>
        <a:lstStyle/>
        <a:p>
          <a:endParaRPr lang="en-ZA"/>
        </a:p>
      </dgm:t>
    </dgm:pt>
    <dgm:pt modelId="{B2AE336C-C8E9-4069-8165-B7FFF14ECCB0}" type="sibTrans" cxnId="{224682BA-967B-4A4D-A2B7-F0242CCE66BA}">
      <dgm:prSet/>
      <dgm:spPr/>
      <dgm:t>
        <a:bodyPr/>
        <a:lstStyle/>
        <a:p>
          <a:endParaRPr lang="en-ZA"/>
        </a:p>
      </dgm:t>
    </dgm:pt>
    <dgm:pt modelId="{29DF33E1-3DA8-486C-99CD-06B2452EC963}">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Budget Allocation</a:t>
          </a:r>
        </a:p>
      </dgm:t>
    </dgm:pt>
    <dgm:pt modelId="{1C938594-6334-45E9-ABC7-687A654F6E4A}" type="parTrans" cxnId="{5C3903C4-64C7-4ADA-86D7-471B0EA7CA86}">
      <dgm:prSet/>
      <dgm:spPr/>
      <dgm:t>
        <a:bodyPr/>
        <a:lstStyle/>
        <a:p>
          <a:endParaRPr lang="en-ZA"/>
        </a:p>
      </dgm:t>
    </dgm:pt>
    <dgm:pt modelId="{9404DC1B-7D47-4149-9AB9-5620C880FE21}" type="sibTrans" cxnId="{5C3903C4-64C7-4ADA-86D7-471B0EA7CA86}">
      <dgm:prSet/>
      <dgm:spPr/>
      <dgm:t>
        <a:bodyPr/>
        <a:lstStyle/>
        <a:p>
          <a:endParaRPr lang="en-ZA"/>
        </a:p>
      </dgm:t>
    </dgm:pt>
    <dgm:pt modelId="{930CD5A9-5517-445A-9F35-3673FC699297}">
      <dgm:prSet/>
      <dgm:spPr/>
      <dgm:t>
        <a:bodyPr/>
        <a:lstStyle/>
        <a:p>
          <a:r>
            <a:rPr lang="en-ZA" dirty="0"/>
            <a:t>Discussion </a:t>
          </a:r>
        </a:p>
      </dgm:t>
    </dgm:pt>
    <dgm:pt modelId="{5C21B999-E662-4B2C-A677-F1B8E2DFAAEE}" type="parTrans" cxnId="{0F9A402D-473E-4B8A-9352-EDFB099FBE3D}">
      <dgm:prSet/>
      <dgm:spPr/>
      <dgm:t>
        <a:bodyPr/>
        <a:lstStyle/>
        <a:p>
          <a:endParaRPr lang="en-ZA"/>
        </a:p>
      </dgm:t>
    </dgm:pt>
    <dgm:pt modelId="{E66A92F2-E25A-4A3A-AAF7-EC72C75DA77F}" type="sibTrans" cxnId="{0F9A402D-473E-4B8A-9352-EDFB099FBE3D}">
      <dgm:prSet/>
      <dgm:spPr/>
      <dgm:t>
        <a:bodyPr/>
        <a:lstStyle/>
        <a:p>
          <a:endParaRPr lang="en-ZA"/>
        </a:p>
      </dgm:t>
    </dgm:pt>
    <dgm:pt modelId="{CFC997F3-88A3-4B6A-A884-AA52D43117D9}">
      <dgm:prSe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Strategic Risks </a:t>
          </a:r>
        </a:p>
      </dgm:t>
    </dgm:pt>
    <dgm:pt modelId="{FD6247EC-FB82-44B3-96E7-661413E68E39}" type="parTrans" cxnId="{4A6C581D-C4EC-4DEE-8CF6-CE4AC9832F95}">
      <dgm:prSet/>
      <dgm:spPr/>
      <dgm:t>
        <a:bodyPr/>
        <a:lstStyle/>
        <a:p>
          <a:endParaRPr lang="en-ZA"/>
        </a:p>
      </dgm:t>
    </dgm:pt>
    <dgm:pt modelId="{7051E481-EE1B-447D-881F-5465B2EBE0AA}" type="sibTrans" cxnId="{4A6C581D-C4EC-4DEE-8CF6-CE4AC9832F95}">
      <dgm:prSet/>
      <dgm:spPr/>
      <dgm:t>
        <a:bodyPr/>
        <a:lstStyle/>
        <a:p>
          <a:endParaRPr lang="en-ZA"/>
        </a:p>
      </dgm:t>
    </dgm:pt>
    <dgm:pt modelId="{09865EE0-8190-40EE-B764-FC24AD752DF3}" type="pres">
      <dgm:prSet presAssocID="{C0398963-0714-4519-9C92-BEC2EF1907B8}" presName="linear" presStyleCnt="0">
        <dgm:presLayoutVars>
          <dgm:dir/>
          <dgm:animLvl val="lvl"/>
          <dgm:resizeHandles val="exact"/>
        </dgm:presLayoutVars>
      </dgm:prSet>
      <dgm:spPr/>
      <dgm:t>
        <a:bodyPr/>
        <a:lstStyle/>
        <a:p>
          <a:endParaRPr lang="en-ZA"/>
        </a:p>
      </dgm:t>
    </dgm:pt>
    <dgm:pt modelId="{E4931EDB-F100-429E-98BA-D1A3D76B36CE}" type="pres">
      <dgm:prSet presAssocID="{6CC2C115-F71F-4D78-AD51-681964CE0593}" presName="parentLin" presStyleCnt="0"/>
      <dgm:spPr/>
    </dgm:pt>
    <dgm:pt modelId="{BDD9596D-3200-4E60-888F-CCDFBAEC808D}" type="pres">
      <dgm:prSet presAssocID="{6CC2C115-F71F-4D78-AD51-681964CE0593}" presName="parentLeftMargin" presStyleLbl="node1" presStyleIdx="0" presStyleCnt="6"/>
      <dgm:spPr/>
      <dgm:t>
        <a:bodyPr/>
        <a:lstStyle/>
        <a:p>
          <a:endParaRPr lang="en-ZA"/>
        </a:p>
      </dgm:t>
    </dgm:pt>
    <dgm:pt modelId="{1762AAC3-CB70-4B7D-8E80-A6BD5E56486C}" type="pres">
      <dgm:prSet presAssocID="{6CC2C115-F71F-4D78-AD51-681964CE0593}" presName="parentText" presStyleLbl="node1" presStyleIdx="0" presStyleCnt="6">
        <dgm:presLayoutVars>
          <dgm:chMax val="0"/>
          <dgm:bulletEnabled val="1"/>
        </dgm:presLayoutVars>
      </dgm:prSet>
      <dgm:spPr/>
      <dgm:t>
        <a:bodyPr/>
        <a:lstStyle/>
        <a:p>
          <a:endParaRPr lang="en-ZA"/>
        </a:p>
      </dgm:t>
    </dgm:pt>
    <dgm:pt modelId="{CD697B40-C5DF-4707-8360-9FD4767E00DB}" type="pres">
      <dgm:prSet presAssocID="{6CC2C115-F71F-4D78-AD51-681964CE0593}" presName="negativeSpace" presStyleCnt="0"/>
      <dgm:spPr/>
    </dgm:pt>
    <dgm:pt modelId="{C5A3B660-521B-4F41-B3E8-9D0952207D52}" type="pres">
      <dgm:prSet presAssocID="{6CC2C115-F71F-4D78-AD51-681964CE0593}" presName="childText" presStyleLbl="conFgAcc1" presStyleIdx="0" presStyleCnt="6">
        <dgm:presLayoutVars>
          <dgm:bulletEnabled val="1"/>
        </dgm:presLayoutVars>
      </dgm:prSet>
      <dgm:spPr/>
    </dgm:pt>
    <dgm:pt modelId="{ED79872D-40AE-42E5-967E-88C6BA67DAE8}" type="pres">
      <dgm:prSet presAssocID="{4C262401-4BF9-4E5E-A3D1-69F05FC090E0}" presName="spaceBetweenRectangles" presStyleCnt="0"/>
      <dgm:spPr/>
    </dgm:pt>
    <dgm:pt modelId="{8C63F9EE-D37E-497E-BDFE-A738DB198E72}" type="pres">
      <dgm:prSet presAssocID="{B026C0DE-9AF0-43B5-95A6-67F13F1DD027}" presName="parentLin" presStyleCnt="0"/>
      <dgm:spPr/>
    </dgm:pt>
    <dgm:pt modelId="{7E91C938-2273-4C0F-BBAA-85D93742BFE8}" type="pres">
      <dgm:prSet presAssocID="{B026C0DE-9AF0-43B5-95A6-67F13F1DD027}" presName="parentLeftMargin" presStyleLbl="node1" presStyleIdx="0" presStyleCnt="6"/>
      <dgm:spPr/>
      <dgm:t>
        <a:bodyPr/>
        <a:lstStyle/>
        <a:p>
          <a:endParaRPr lang="en-ZA"/>
        </a:p>
      </dgm:t>
    </dgm:pt>
    <dgm:pt modelId="{C69F8F1A-0DDF-4039-91A0-4AD9A7CC719A}" type="pres">
      <dgm:prSet presAssocID="{B026C0DE-9AF0-43B5-95A6-67F13F1DD027}" presName="parentText" presStyleLbl="node1" presStyleIdx="1" presStyleCnt="6">
        <dgm:presLayoutVars>
          <dgm:chMax val="0"/>
          <dgm:bulletEnabled val="1"/>
        </dgm:presLayoutVars>
      </dgm:prSet>
      <dgm:spPr/>
      <dgm:t>
        <a:bodyPr/>
        <a:lstStyle/>
        <a:p>
          <a:endParaRPr lang="en-ZA"/>
        </a:p>
      </dgm:t>
    </dgm:pt>
    <dgm:pt modelId="{C04C98CA-5218-4A60-B446-4818DFD9C514}" type="pres">
      <dgm:prSet presAssocID="{B026C0DE-9AF0-43B5-95A6-67F13F1DD027}" presName="negativeSpace" presStyleCnt="0"/>
      <dgm:spPr/>
    </dgm:pt>
    <dgm:pt modelId="{383AAD6E-6069-44CA-8757-D6FB004294EE}" type="pres">
      <dgm:prSet presAssocID="{B026C0DE-9AF0-43B5-95A6-67F13F1DD027}" presName="childText" presStyleLbl="conFgAcc1" presStyleIdx="1" presStyleCnt="6">
        <dgm:presLayoutVars>
          <dgm:bulletEnabled val="1"/>
        </dgm:presLayoutVars>
      </dgm:prSet>
      <dgm:spPr/>
    </dgm:pt>
    <dgm:pt modelId="{9FE40D39-D6C5-4EDE-A3FA-DE5EFA117EA4}" type="pres">
      <dgm:prSet presAssocID="{AE001C07-06AC-4614-87C2-F331DB4F78C8}" presName="spaceBetweenRectangles" presStyleCnt="0"/>
      <dgm:spPr/>
    </dgm:pt>
    <dgm:pt modelId="{A81DC04A-1904-4633-985A-DBAEFEE8BF55}" type="pres">
      <dgm:prSet presAssocID="{E12990E3-0E0E-41F6-B9C8-9E7B71C6F64E}" presName="parentLin" presStyleCnt="0"/>
      <dgm:spPr/>
    </dgm:pt>
    <dgm:pt modelId="{4C8CCE12-1BAE-4FA2-A010-5A182551B45A}" type="pres">
      <dgm:prSet presAssocID="{E12990E3-0E0E-41F6-B9C8-9E7B71C6F64E}" presName="parentLeftMargin" presStyleLbl="node1" presStyleIdx="1" presStyleCnt="6"/>
      <dgm:spPr/>
      <dgm:t>
        <a:bodyPr/>
        <a:lstStyle/>
        <a:p>
          <a:endParaRPr lang="en-ZA"/>
        </a:p>
      </dgm:t>
    </dgm:pt>
    <dgm:pt modelId="{13C431CD-10A7-4EE5-A014-326C2B6019A1}" type="pres">
      <dgm:prSet presAssocID="{E12990E3-0E0E-41F6-B9C8-9E7B71C6F64E}" presName="parentText" presStyleLbl="node1" presStyleIdx="2" presStyleCnt="6">
        <dgm:presLayoutVars>
          <dgm:chMax val="0"/>
          <dgm:bulletEnabled val="1"/>
        </dgm:presLayoutVars>
      </dgm:prSet>
      <dgm:spPr/>
      <dgm:t>
        <a:bodyPr/>
        <a:lstStyle/>
        <a:p>
          <a:endParaRPr lang="en-ZA"/>
        </a:p>
      </dgm:t>
    </dgm:pt>
    <dgm:pt modelId="{0390630F-2560-4F63-8C78-02C221CA07B9}" type="pres">
      <dgm:prSet presAssocID="{E12990E3-0E0E-41F6-B9C8-9E7B71C6F64E}" presName="negativeSpace" presStyleCnt="0"/>
      <dgm:spPr/>
    </dgm:pt>
    <dgm:pt modelId="{FEF69F2A-62E4-42F4-8838-F6E0A1D9DCB5}" type="pres">
      <dgm:prSet presAssocID="{E12990E3-0E0E-41F6-B9C8-9E7B71C6F64E}" presName="childText" presStyleLbl="conFgAcc1" presStyleIdx="2" presStyleCnt="6">
        <dgm:presLayoutVars>
          <dgm:bulletEnabled val="1"/>
        </dgm:presLayoutVars>
      </dgm:prSet>
      <dgm:spPr/>
    </dgm:pt>
    <dgm:pt modelId="{48B4ECF9-2096-4231-8F92-89B4132E261B}" type="pres">
      <dgm:prSet presAssocID="{B2AE336C-C8E9-4069-8165-B7FFF14ECCB0}" presName="spaceBetweenRectangles" presStyleCnt="0"/>
      <dgm:spPr/>
    </dgm:pt>
    <dgm:pt modelId="{E08E3237-2446-4F2E-A165-113207789D6A}" type="pres">
      <dgm:prSet presAssocID="{29DF33E1-3DA8-486C-99CD-06B2452EC963}" presName="parentLin" presStyleCnt="0"/>
      <dgm:spPr/>
    </dgm:pt>
    <dgm:pt modelId="{729126F6-D810-402D-BE0A-760DD6A7C9CA}" type="pres">
      <dgm:prSet presAssocID="{29DF33E1-3DA8-486C-99CD-06B2452EC963}" presName="parentLeftMargin" presStyleLbl="node1" presStyleIdx="2" presStyleCnt="6"/>
      <dgm:spPr/>
      <dgm:t>
        <a:bodyPr/>
        <a:lstStyle/>
        <a:p>
          <a:endParaRPr lang="en-ZA"/>
        </a:p>
      </dgm:t>
    </dgm:pt>
    <dgm:pt modelId="{EEFAD609-86FD-413E-A7E7-4A3326E528DD}" type="pres">
      <dgm:prSet presAssocID="{29DF33E1-3DA8-486C-99CD-06B2452EC963}" presName="parentText" presStyleLbl="node1" presStyleIdx="3" presStyleCnt="6">
        <dgm:presLayoutVars>
          <dgm:chMax val="0"/>
          <dgm:bulletEnabled val="1"/>
        </dgm:presLayoutVars>
      </dgm:prSet>
      <dgm:spPr>
        <a:xfrm>
          <a:off x="509587" y="2375555"/>
          <a:ext cx="7134225" cy="501840"/>
        </a:xfrm>
        <a:prstGeom prst="roundRect">
          <a:avLst/>
        </a:prstGeom>
      </dgm:spPr>
      <dgm:t>
        <a:bodyPr/>
        <a:lstStyle/>
        <a:p>
          <a:endParaRPr lang="en-ZA"/>
        </a:p>
      </dgm:t>
    </dgm:pt>
    <dgm:pt modelId="{A4BFEA56-3588-4DFF-9B75-6C142F68E2D2}" type="pres">
      <dgm:prSet presAssocID="{29DF33E1-3DA8-486C-99CD-06B2452EC963}" presName="negativeSpace" presStyleCnt="0"/>
      <dgm:spPr/>
    </dgm:pt>
    <dgm:pt modelId="{3CEE5366-5E11-420C-9079-892ECC477351}" type="pres">
      <dgm:prSet presAssocID="{29DF33E1-3DA8-486C-99CD-06B2452EC963}" presName="childText" presStyleLbl="conFgAcc1" presStyleIdx="3" presStyleCnt="6">
        <dgm:presLayoutVars>
          <dgm:bulletEnabled val="1"/>
        </dgm:presLayoutVars>
      </dgm:prSet>
      <dgm:spPr/>
    </dgm:pt>
    <dgm:pt modelId="{24E26ABD-C72A-4796-9C2F-AD3EA5A5FC06}" type="pres">
      <dgm:prSet presAssocID="{9404DC1B-7D47-4149-9AB9-5620C880FE21}" presName="spaceBetweenRectangles" presStyleCnt="0"/>
      <dgm:spPr/>
    </dgm:pt>
    <dgm:pt modelId="{05D6FA19-6708-4028-87E5-97C320B2C690}" type="pres">
      <dgm:prSet presAssocID="{CFC997F3-88A3-4B6A-A884-AA52D43117D9}" presName="parentLin" presStyleCnt="0"/>
      <dgm:spPr/>
    </dgm:pt>
    <dgm:pt modelId="{5F7FF6BD-0582-42D1-ADBA-F1D2303B2046}" type="pres">
      <dgm:prSet presAssocID="{CFC997F3-88A3-4B6A-A884-AA52D43117D9}" presName="parentLeftMargin" presStyleLbl="node1" presStyleIdx="3" presStyleCnt="6"/>
      <dgm:spPr/>
      <dgm:t>
        <a:bodyPr/>
        <a:lstStyle/>
        <a:p>
          <a:endParaRPr lang="en-ZA"/>
        </a:p>
      </dgm:t>
    </dgm:pt>
    <dgm:pt modelId="{A00B555A-CD69-4362-AE1E-AAF748F5189A}" type="pres">
      <dgm:prSet presAssocID="{CFC997F3-88A3-4B6A-A884-AA52D43117D9}" presName="parentText" presStyleLbl="node1" presStyleIdx="4" presStyleCnt="6">
        <dgm:presLayoutVars>
          <dgm:chMax val="0"/>
          <dgm:bulletEnabled val="1"/>
        </dgm:presLayoutVars>
      </dgm:prSet>
      <dgm:spPr>
        <a:xfrm>
          <a:off x="509587" y="3146676"/>
          <a:ext cx="7134225" cy="501840"/>
        </a:xfrm>
        <a:prstGeom prst="roundRect">
          <a:avLst/>
        </a:prstGeom>
      </dgm:spPr>
      <dgm:t>
        <a:bodyPr/>
        <a:lstStyle/>
        <a:p>
          <a:endParaRPr lang="en-ZA"/>
        </a:p>
      </dgm:t>
    </dgm:pt>
    <dgm:pt modelId="{96AE1674-338A-4B11-BF20-65E9900A62E8}" type="pres">
      <dgm:prSet presAssocID="{CFC997F3-88A3-4B6A-A884-AA52D43117D9}" presName="negativeSpace" presStyleCnt="0"/>
      <dgm:spPr/>
    </dgm:pt>
    <dgm:pt modelId="{92EEC985-4F9B-4EA8-8EAC-2E55D9C541AB}" type="pres">
      <dgm:prSet presAssocID="{CFC997F3-88A3-4B6A-A884-AA52D43117D9}" presName="childText" presStyleLbl="conFgAcc1" presStyleIdx="4" presStyleCnt="6">
        <dgm:presLayoutVars>
          <dgm:bulletEnabled val="1"/>
        </dgm:presLayoutVars>
      </dgm:prSet>
      <dgm:spPr/>
    </dgm:pt>
    <dgm:pt modelId="{CF35B3E1-C675-4B08-A6ED-312159DA479F}" type="pres">
      <dgm:prSet presAssocID="{7051E481-EE1B-447D-881F-5465B2EBE0AA}" presName="spaceBetweenRectangles" presStyleCnt="0"/>
      <dgm:spPr/>
    </dgm:pt>
    <dgm:pt modelId="{72C9CCBB-4AA0-45EE-AB39-564F6DD4F0A2}" type="pres">
      <dgm:prSet presAssocID="{930CD5A9-5517-445A-9F35-3673FC699297}" presName="parentLin" presStyleCnt="0"/>
      <dgm:spPr/>
    </dgm:pt>
    <dgm:pt modelId="{C5441D0A-AEEB-49DF-B6B4-A7D0AA04BCF5}" type="pres">
      <dgm:prSet presAssocID="{930CD5A9-5517-445A-9F35-3673FC699297}" presName="parentLeftMargin" presStyleLbl="node1" presStyleIdx="4" presStyleCnt="6"/>
      <dgm:spPr/>
      <dgm:t>
        <a:bodyPr/>
        <a:lstStyle/>
        <a:p>
          <a:endParaRPr lang="en-ZA"/>
        </a:p>
      </dgm:t>
    </dgm:pt>
    <dgm:pt modelId="{94C2CA85-DA44-4F38-92A7-A871F14F613B}" type="pres">
      <dgm:prSet presAssocID="{930CD5A9-5517-445A-9F35-3673FC699297}" presName="parentText" presStyleLbl="node1" presStyleIdx="5" presStyleCnt="6" custLinFactNeighborY="2720">
        <dgm:presLayoutVars>
          <dgm:chMax val="0"/>
          <dgm:bulletEnabled val="1"/>
        </dgm:presLayoutVars>
      </dgm:prSet>
      <dgm:spPr/>
      <dgm:t>
        <a:bodyPr/>
        <a:lstStyle/>
        <a:p>
          <a:endParaRPr lang="en-ZA"/>
        </a:p>
      </dgm:t>
    </dgm:pt>
    <dgm:pt modelId="{1BB2D228-3814-411C-8004-CE6A6768C171}" type="pres">
      <dgm:prSet presAssocID="{930CD5A9-5517-445A-9F35-3673FC699297}" presName="negativeSpace" presStyleCnt="0"/>
      <dgm:spPr/>
    </dgm:pt>
    <dgm:pt modelId="{51080DC4-29E5-43BB-874A-BB7B16666BC5}" type="pres">
      <dgm:prSet presAssocID="{930CD5A9-5517-445A-9F35-3673FC699297}" presName="childText" presStyleLbl="conFgAcc1" presStyleIdx="5" presStyleCnt="6">
        <dgm:presLayoutVars>
          <dgm:bulletEnabled val="1"/>
        </dgm:presLayoutVars>
      </dgm:prSet>
      <dgm:spPr/>
    </dgm:pt>
  </dgm:ptLst>
  <dgm:cxnLst>
    <dgm:cxn modelId="{6AC383A2-AEE1-4D5F-9EED-0BC9FFDE9DA3}" type="presOf" srcId="{930CD5A9-5517-445A-9F35-3673FC699297}" destId="{C5441D0A-AEEB-49DF-B6B4-A7D0AA04BCF5}" srcOrd="0" destOrd="0" presId="urn:microsoft.com/office/officeart/2005/8/layout/list1"/>
    <dgm:cxn modelId="{A1022BD3-5679-46E1-8B0B-9B97A45866E0}" type="presOf" srcId="{B026C0DE-9AF0-43B5-95A6-67F13F1DD027}" destId="{C69F8F1A-0DDF-4039-91A0-4AD9A7CC719A}" srcOrd="1" destOrd="0" presId="urn:microsoft.com/office/officeart/2005/8/layout/list1"/>
    <dgm:cxn modelId="{F2BF4903-CB08-42A4-BEA1-37065A74A64A}" type="presOf" srcId="{29DF33E1-3DA8-486C-99CD-06B2452EC963}" destId="{EEFAD609-86FD-413E-A7E7-4A3326E528DD}" srcOrd="1" destOrd="0" presId="urn:microsoft.com/office/officeart/2005/8/layout/list1"/>
    <dgm:cxn modelId="{11BB1EFE-CC5A-4663-A2DD-6C63F904C912}" type="presOf" srcId="{C0398963-0714-4519-9C92-BEC2EF1907B8}" destId="{09865EE0-8190-40EE-B764-FC24AD752DF3}" srcOrd="0" destOrd="0" presId="urn:microsoft.com/office/officeart/2005/8/layout/list1"/>
    <dgm:cxn modelId="{5C3903C4-64C7-4ADA-86D7-471B0EA7CA86}" srcId="{C0398963-0714-4519-9C92-BEC2EF1907B8}" destId="{29DF33E1-3DA8-486C-99CD-06B2452EC963}" srcOrd="3" destOrd="0" parTransId="{1C938594-6334-45E9-ABC7-687A654F6E4A}" sibTransId="{9404DC1B-7D47-4149-9AB9-5620C880FE21}"/>
    <dgm:cxn modelId="{ADCDE45F-8B02-4A7E-8D97-3390CD2E264A}" type="presOf" srcId="{B026C0DE-9AF0-43B5-95A6-67F13F1DD027}" destId="{7E91C938-2273-4C0F-BBAA-85D93742BFE8}" srcOrd="0" destOrd="0" presId="urn:microsoft.com/office/officeart/2005/8/layout/list1"/>
    <dgm:cxn modelId="{6E59BDD8-0A90-4FC7-9649-F81E39BFC572}" srcId="{C0398963-0714-4519-9C92-BEC2EF1907B8}" destId="{B026C0DE-9AF0-43B5-95A6-67F13F1DD027}" srcOrd="1" destOrd="0" parTransId="{8D37F1B0-394B-4430-A683-219228F3DAB0}" sibTransId="{AE001C07-06AC-4614-87C2-F331DB4F78C8}"/>
    <dgm:cxn modelId="{29F1E895-90C1-42A3-A360-C6FC2895437A}" type="presOf" srcId="{930CD5A9-5517-445A-9F35-3673FC699297}" destId="{94C2CA85-DA44-4F38-92A7-A871F14F613B}" srcOrd="1" destOrd="0" presId="urn:microsoft.com/office/officeart/2005/8/layout/list1"/>
    <dgm:cxn modelId="{0F9A402D-473E-4B8A-9352-EDFB099FBE3D}" srcId="{C0398963-0714-4519-9C92-BEC2EF1907B8}" destId="{930CD5A9-5517-445A-9F35-3673FC699297}" srcOrd="5" destOrd="0" parTransId="{5C21B999-E662-4B2C-A677-F1B8E2DFAAEE}" sibTransId="{E66A92F2-E25A-4A3A-AAF7-EC72C75DA77F}"/>
    <dgm:cxn modelId="{4A6C581D-C4EC-4DEE-8CF6-CE4AC9832F95}" srcId="{C0398963-0714-4519-9C92-BEC2EF1907B8}" destId="{CFC997F3-88A3-4B6A-A884-AA52D43117D9}" srcOrd="4" destOrd="0" parTransId="{FD6247EC-FB82-44B3-96E7-661413E68E39}" sibTransId="{7051E481-EE1B-447D-881F-5465B2EBE0AA}"/>
    <dgm:cxn modelId="{D1307A66-8BD5-492D-B669-7167EAA33F1C}" srcId="{C0398963-0714-4519-9C92-BEC2EF1907B8}" destId="{6CC2C115-F71F-4D78-AD51-681964CE0593}" srcOrd="0" destOrd="0" parTransId="{74698C8B-8E3B-4497-9926-A7CF099A4330}" sibTransId="{4C262401-4BF9-4E5E-A3D1-69F05FC090E0}"/>
    <dgm:cxn modelId="{A848E418-55C5-47BC-B444-3133680A0A74}" type="presOf" srcId="{CFC997F3-88A3-4B6A-A884-AA52D43117D9}" destId="{A00B555A-CD69-4362-AE1E-AAF748F5189A}" srcOrd="1" destOrd="0" presId="urn:microsoft.com/office/officeart/2005/8/layout/list1"/>
    <dgm:cxn modelId="{A65EE8F7-F725-4A60-8CAB-0A552076BF50}" type="presOf" srcId="{CFC997F3-88A3-4B6A-A884-AA52D43117D9}" destId="{5F7FF6BD-0582-42D1-ADBA-F1D2303B2046}" srcOrd="0" destOrd="0" presId="urn:microsoft.com/office/officeart/2005/8/layout/list1"/>
    <dgm:cxn modelId="{5A345026-D1B8-4C96-919F-091EAA76AD05}" type="presOf" srcId="{E12990E3-0E0E-41F6-B9C8-9E7B71C6F64E}" destId="{4C8CCE12-1BAE-4FA2-A010-5A182551B45A}" srcOrd="0" destOrd="0" presId="urn:microsoft.com/office/officeart/2005/8/layout/list1"/>
    <dgm:cxn modelId="{CD3A44E2-D5AB-4F6D-AF68-60AEF02E86A7}" type="presOf" srcId="{6CC2C115-F71F-4D78-AD51-681964CE0593}" destId="{BDD9596D-3200-4E60-888F-CCDFBAEC808D}" srcOrd="0" destOrd="0" presId="urn:microsoft.com/office/officeart/2005/8/layout/list1"/>
    <dgm:cxn modelId="{A090C867-A3DA-47C4-8798-6EDDE73250AA}" type="presOf" srcId="{29DF33E1-3DA8-486C-99CD-06B2452EC963}" destId="{729126F6-D810-402D-BE0A-760DD6A7C9CA}" srcOrd="0" destOrd="0" presId="urn:microsoft.com/office/officeart/2005/8/layout/list1"/>
    <dgm:cxn modelId="{84B2C44B-C26A-4712-B62B-93364D3F4BFB}" type="presOf" srcId="{6CC2C115-F71F-4D78-AD51-681964CE0593}" destId="{1762AAC3-CB70-4B7D-8E80-A6BD5E56486C}" srcOrd="1" destOrd="0" presId="urn:microsoft.com/office/officeart/2005/8/layout/list1"/>
    <dgm:cxn modelId="{831B8191-B115-413C-A9C3-F380568B42D4}" type="presOf" srcId="{E12990E3-0E0E-41F6-B9C8-9E7B71C6F64E}" destId="{13C431CD-10A7-4EE5-A014-326C2B6019A1}" srcOrd="1" destOrd="0" presId="urn:microsoft.com/office/officeart/2005/8/layout/list1"/>
    <dgm:cxn modelId="{224682BA-967B-4A4D-A2B7-F0242CCE66BA}" srcId="{C0398963-0714-4519-9C92-BEC2EF1907B8}" destId="{E12990E3-0E0E-41F6-B9C8-9E7B71C6F64E}" srcOrd="2" destOrd="0" parTransId="{4310B789-78D9-411B-AE8C-420E3FE86034}" sibTransId="{B2AE336C-C8E9-4069-8165-B7FFF14ECCB0}"/>
    <dgm:cxn modelId="{E666DD53-C3C8-4B00-BF46-A3FC586658AE}" type="presParOf" srcId="{09865EE0-8190-40EE-B764-FC24AD752DF3}" destId="{E4931EDB-F100-429E-98BA-D1A3D76B36CE}" srcOrd="0" destOrd="0" presId="urn:microsoft.com/office/officeart/2005/8/layout/list1"/>
    <dgm:cxn modelId="{DDEA810D-1FC0-4AE2-9FCF-2A0AEE2BCD12}" type="presParOf" srcId="{E4931EDB-F100-429E-98BA-D1A3D76B36CE}" destId="{BDD9596D-3200-4E60-888F-CCDFBAEC808D}" srcOrd="0" destOrd="0" presId="urn:microsoft.com/office/officeart/2005/8/layout/list1"/>
    <dgm:cxn modelId="{B7471B31-D322-4AAF-9B54-CFF4367112B6}" type="presParOf" srcId="{E4931EDB-F100-429E-98BA-D1A3D76B36CE}" destId="{1762AAC3-CB70-4B7D-8E80-A6BD5E56486C}" srcOrd="1" destOrd="0" presId="urn:microsoft.com/office/officeart/2005/8/layout/list1"/>
    <dgm:cxn modelId="{A052C890-AB8F-473C-898E-DC67C601EA90}" type="presParOf" srcId="{09865EE0-8190-40EE-B764-FC24AD752DF3}" destId="{CD697B40-C5DF-4707-8360-9FD4767E00DB}" srcOrd="1" destOrd="0" presId="urn:microsoft.com/office/officeart/2005/8/layout/list1"/>
    <dgm:cxn modelId="{6B2649E2-284C-4AB3-82C1-55F320C566CF}" type="presParOf" srcId="{09865EE0-8190-40EE-B764-FC24AD752DF3}" destId="{C5A3B660-521B-4F41-B3E8-9D0952207D52}" srcOrd="2" destOrd="0" presId="urn:microsoft.com/office/officeart/2005/8/layout/list1"/>
    <dgm:cxn modelId="{0C544788-1A4E-46A2-9E97-B3BF8042B640}" type="presParOf" srcId="{09865EE0-8190-40EE-B764-FC24AD752DF3}" destId="{ED79872D-40AE-42E5-967E-88C6BA67DAE8}" srcOrd="3" destOrd="0" presId="urn:microsoft.com/office/officeart/2005/8/layout/list1"/>
    <dgm:cxn modelId="{5CE3752D-2C0C-415B-9122-9BAD25102D8D}" type="presParOf" srcId="{09865EE0-8190-40EE-B764-FC24AD752DF3}" destId="{8C63F9EE-D37E-497E-BDFE-A738DB198E72}" srcOrd="4" destOrd="0" presId="urn:microsoft.com/office/officeart/2005/8/layout/list1"/>
    <dgm:cxn modelId="{749DBACA-2773-4855-BBE3-8951B350738D}" type="presParOf" srcId="{8C63F9EE-D37E-497E-BDFE-A738DB198E72}" destId="{7E91C938-2273-4C0F-BBAA-85D93742BFE8}" srcOrd="0" destOrd="0" presId="urn:microsoft.com/office/officeart/2005/8/layout/list1"/>
    <dgm:cxn modelId="{15EA2FCD-227E-42E3-9CEB-CE79BD18E694}" type="presParOf" srcId="{8C63F9EE-D37E-497E-BDFE-A738DB198E72}" destId="{C69F8F1A-0DDF-4039-91A0-4AD9A7CC719A}" srcOrd="1" destOrd="0" presId="urn:microsoft.com/office/officeart/2005/8/layout/list1"/>
    <dgm:cxn modelId="{5308B5CA-0C44-4EFD-B104-4ABED1681A21}" type="presParOf" srcId="{09865EE0-8190-40EE-B764-FC24AD752DF3}" destId="{C04C98CA-5218-4A60-B446-4818DFD9C514}" srcOrd="5" destOrd="0" presId="urn:microsoft.com/office/officeart/2005/8/layout/list1"/>
    <dgm:cxn modelId="{D8A72D49-2F29-4489-8ACE-BB3BDDD9707D}" type="presParOf" srcId="{09865EE0-8190-40EE-B764-FC24AD752DF3}" destId="{383AAD6E-6069-44CA-8757-D6FB004294EE}" srcOrd="6" destOrd="0" presId="urn:microsoft.com/office/officeart/2005/8/layout/list1"/>
    <dgm:cxn modelId="{BF46DB63-1507-494A-BF67-D90B36E8E532}" type="presParOf" srcId="{09865EE0-8190-40EE-B764-FC24AD752DF3}" destId="{9FE40D39-D6C5-4EDE-A3FA-DE5EFA117EA4}" srcOrd="7" destOrd="0" presId="urn:microsoft.com/office/officeart/2005/8/layout/list1"/>
    <dgm:cxn modelId="{A8ABAFF7-F62A-411D-8453-6C9AD0E9C9C8}" type="presParOf" srcId="{09865EE0-8190-40EE-B764-FC24AD752DF3}" destId="{A81DC04A-1904-4633-985A-DBAEFEE8BF55}" srcOrd="8" destOrd="0" presId="urn:microsoft.com/office/officeart/2005/8/layout/list1"/>
    <dgm:cxn modelId="{EC15873B-7D09-45A1-B14F-0AB0641F6B6D}" type="presParOf" srcId="{A81DC04A-1904-4633-985A-DBAEFEE8BF55}" destId="{4C8CCE12-1BAE-4FA2-A010-5A182551B45A}" srcOrd="0" destOrd="0" presId="urn:microsoft.com/office/officeart/2005/8/layout/list1"/>
    <dgm:cxn modelId="{6023E223-B315-4E37-97D0-1E3FB55A530B}" type="presParOf" srcId="{A81DC04A-1904-4633-985A-DBAEFEE8BF55}" destId="{13C431CD-10A7-4EE5-A014-326C2B6019A1}" srcOrd="1" destOrd="0" presId="urn:microsoft.com/office/officeart/2005/8/layout/list1"/>
    <dgm:cxn modelId="{26ADA808-A771-41AA-AB39-D71875474255}" type="presParOf" srcId="{09865EE0-8190-40EE-B764-FC24AD752DF3}" destId="{0390630F-2560-4F63-8C78-02C221CA07B9}" srcOrd="9" destOrd="0" presId="urn:microsoft.com/office/officeart/2005/8/layout/list1"/>
    <dgm:cxn modelId="{EF914BB5-F064-4EBC-A5A4-9B6B6D1F29D3}" type="presParOf" srcId="{09865EE0-8190-40EE-B764-FC24AD752DF3}" destId="{FEF69F2A-62E4-42F4-8838-F6E0A1D9DCB5}" srcOrd="10" destOrd="0" presId="urn:microsoft.com/office/officeart/2005/8/layout/list1"/>
    <dgm:cxn modelId="{312F2904-6A07-4589-96D1-E940DB6DF417}" type="presParOf" srcId="{09865EE0-8190-40EE-B764-FC24AD752DF3}" destId="{48B4ECF9-2096-4231-8F92-89B4132E261B}" srcOrd="11" destOrd="0" presId="urn:microsoft.com/office/officeart/2005/8/layout/list1"/>
    <dgm:cxn modelId="{74BC0FB3-8FB8-4D1E-AC93-965F6355A236}" type="presParOf" srcId="{09865EE0-8190-40EE-B764-FC24AD752DF3}" destId="{E08E3237-2446-4F2E-A165-113207789D6A}" srcOrd="12" destOrd="0" presId="urn:microsoft.com/office/officeart/2005/8/layout/list1"/>
    <dgm:cxn modelId="{D34B5EDD-7ADF-43AF-8CC1-DB8947C6A3C5}" type="presParOf" srcId="{E08E3237-2446-4F2E-A165-113207789D6A}" destId="{729126F6-D810-402D-BE0A-760DD6A7C9CA}" srcOrd="0" destOrd="0" presId="urn:microsoft.com/office/officeart/2005/8/layout/list1"/>
    <dgm:cxn modelId="{BF4CDA86-C18E-41D2-B9C0-FC14991F916C}" type="presParOf" srcId="{E08E3237-2446-4F2E-A165-113207789D6A}" destId="{EEFAD609-86FD-413E-A7E7-4A3326E528DD}" srcOrd="1" destOrd="0" presId="urn:microsoft.com/office/officeart/2005/8/layout/list1"/>
    <dgm:cxn modelId="{CB7FA861-439E-4FD8-9CE6-FEC1343DB243}" type="presParOf" srcId="{09865EE0-8190-40EE-B764-FC24AD752DF3}" destId="{A4BFEA56-3588-4DFF-9B75-6C142F68E2D2}" srcOrd="13" destOrd="0" presId="urn:microsoft.com/office/officeart/2005/8/layout/list1"/>
    <dgm:cxn modelId="{FC27F817-76F6-471E-BCEE-1D8E4AA91363}" type="presParOf" srcId="{09865EE0-8190-40EE-B764-FC24AD752DF3}" destId="{3CEE5366-5E11-420C-9079-892ECC477351}" srcOrd="14" destOrd="0" presId="urn:microsoft.com/office/officeart/2005/8/layout/list1"/>
    <dgm:cxn modelId="{3A971065-1DA3-48C0-8BEA-1898041CE3A1}" type="presParOf" srcId="{09865EE0-8190-40EE-B764-FC24AD752DF3}" destId="{24E26ABD-C72A-4796-9C2F-AD3EA5A5FC06}" srcOrd="15" destOrd="0" presId="urn:microsoft.com/office/officeart/2005/8/layout/list1"/>
    <dgm:cxn modelId="{ECB12975-F095-41DD-BA90-AD65DD4DBB95}" type="presParOf" srcId="{09865EE0-8190-40EE-B764-FC24AD752DF3}" destId="{05D6FA19-6708-4028-87E5-97C320B2C690}" srcOrd="16" destOrd="0" presId="urn:microsoft.com/office/officeart/2005/8/layout/list1"/>
    <dgm:cxn modelId="{173D2070-BB51-443A-9196-8B96C9E22920}" type="presParOf" srcId="{05D6FA19-6708-4028-87E5-97C320B2C690}" destId="{5F7FF6BD-0582-42D1-ADBA-F1D2303B2046}" srcOrd="0" destOrd="0" presId="urn:microsoft.com/office/officeart/2005/8/layout/list1"/>
    <dgm:cxn modelId="{AC0EFE49-97AC-4F78-8B11-0A30C1414D2E}" type="presParOf" srcId="{05D6FA19-6708-4028-87E5-97C320B2C690}" destId="{A00B555A-CD69-4362-AE1E-AAF748F5189A}" srcOrd="1" destOrd="0" presId="urn:microsoft.com/office/officeart/2005/8/layout/list1"/>
    <dgm:cxn modelId="{8563C065-6C73-41DD-AE11-1E74FD99165F}" type="presParOf" srcId="{09865EE0-8190-40EE-B764-FC24AD752DF3}" destId="{96AE1674-338A-4B11-BF20-65E9900A62E8}" srcOrd="17" destOrd="0" presId="urn:microsoft.com/office/officeart/2005/8/layout/list1"/>
    <dgm:cxn modelId="{C1E42D28-1590-4961-A4FB-4E1EC363E55A}" type="presParOf" srcId="{09865EE0-8190-40EE-B764-FC24AD752DF3}" destId="{92EEC985-4F9B-4EA8-8EAC-2E55D9C541AB}" srcOrd="18" destOrd="0" presId="urn:microsoft.com/office/officeart/2005/8/layout/list1"/>
    <dgm:cxn modelId="{2BC20635-D696-49AE-96E1-D7FF4702175E}" type="presParOf" srcId="{09865EE0-8190-40EE-B764-FC24AD752DF3}" destId="{CF35B3E1-C675-4B08-A6ED-312159DA479F}" srcOrd="19" destOrd="0" presId="urn:microsoft.com/office/officeart/2005/8/layout/list1"/>
    <dgm:cxn modelId="{90D7B7A8-B81D-41D8-93A1-09D421A9E238}" type="presParOf" srcId="{09865EE0-8190-40EE-B764-FC24AD752DF3}" destId="{72C9CCBB-4AA0-45EE-AB39-564F6DD4F0A2}" srcOrd="20" destOrd="0" presId="urn:microsoft.com/office/officeart/2005/8/layout/list1"/>
    <dgm:cxn modelId="{3C415D99-17E2-455F-BD14-FB1A8772BD8C}" type="presParOf" srcId="{72C9CCBB-4AA0-45EE-AB39-564F6DD4F0A2}" destId="{C5441D0A-AEEB-49DF-B6B4-A7D0AA04BCF5}" srcOrd="0" destOrd="0" presId="urn:microsoft.com/office/officeart/2005/8/layout/list1"/>
    <dgm:cxn modelId="{6D0D3D33-1CE4-40C0-9B1E-9AFBD329DEC0}" type="presParOf" srcId="{72C9CCBB-4AA0-45EE-AB39-564F6DD4F0A2}" destId="{94C2CA85-DA44-4F38-92A7-A871F14F613B}" srcOrd="1" destOrd="0" presId="urn:microsoft.com/office/officeart/2005/8/layout/list1"/>
    <dgm:cxn modelId="{7329F0C0-F2E4-4EE0-B55B-C4F96257D4E3}" type="presParOf" srcId="{09865EE0-8190-40EE-B764-FC24AD752DF3}" destId="{1BB2D228-3814-411C-8004-CE6A6768C171}" srcOrd="21" destOrd="0" presId="urn:microsoft.com/office/officeart/2005/8/layout/list1"/>
    <dgm:cxn modelId="{7E29BF67-90F4-4659-93D6-DF3E7C05B4B9}" type="presParOf" srcId="{09865EE0-8190-40EE-B764-FC24AD752DF3}" destId="{51080DC4-29E5-43BB-874A-BB7B16666BC5}"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398963-0714-4519-9C92-BEC2EF1907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ZA"/>
        </a:p>
      </dgm:t>
    </dgm:pt>
    <dgm:pt modelId="{6CC2C115-F71F-4D78-AD51-681964CE0593}">
      <dgm:prSet phldrT="[Text]"/>
      <dgm:spPr/>
      <dgm:t>
        <a:bodyPr/>
        <a:lstStyle/>
        <a:p>
          <a:r>
            <a:rPr lang="en-ZA" dirty="0"/>
            <a:t>Key policies and alignment </a:t>
          </a:r>
        </a:p>
      </dgm:t>
    </dgm:pt>
    <dgm:pt modelId="{74698C8B-8E3B-4497-9926-A7CF099A4330}" type="parTrans" cxnId="{D1307A66-8BD5-492D-B669-7167EAA33F1C}">
      <dgm:prSet/>
      <dgm:spPr/>
      <dgm:t>
        <a:bodyPr/>
        <a:lstStyle/>
        <a:p>
          <a:endParaRPr lang="en-ZA"/>
        </a:p>
      </dgm:t>
    </dgm:pt>
    <dgm:pt modelId="{4C262401-4BF9-4E5E-A3D1-69F05FC090E0}" type="sibTrans" cxnId="{D1307A66-8BD5-492D-B669-7167EAA33F1C}">
      <dgm:prSet/>
      <dgm:spPr/>
      <dgm:t>
        <a:bodyPr/>
        <a:lstStyle/>
        <a:p>
          <a:endParaRPr lang="en-ZA"/>
        </a:p>
      </dgm:t>
    </dgm:pt>
    <dgm:pt modelId="{B026C0DE-9AF0-43B5-95A6-67F13F1DD027}">
      <dgm:prSet phldrT="[Text]"/>
      <dgm:spPr/>
      <dgm:t>
        <a:bodyPr/>
        <a:lstStyle/>
        <a:p>
          <a:r>
            <a:rPr lang="en-ZA" dirty="0"/>
            <a:t>Organisational overview</a:t>
          </a:r>
        </a:p>
      </dgm:t>
    </dgm:pt>
    <dgm:pt modelId="{8D37F1B0-394B-4430-A683-219228F3DAB0}" type="parTrans" cxnId="{6E59BDD8-0A90-4FC7-9649-F81E39BFC572}">
      <dgm:prSet/>
      <dgm:spPr/>
      <dgm:t>
        <a:bodyPr/>
        <a:lstStyle/>
        <a:p>
          <a:endParaRPr lang="en-ZA"/>
        </a:p>
      </dgm:t>
    </dgm:pt>
    <dgm:pt modelId="{AE001C07-06AC-4614-87C2-F331DB4F78C8}" type="sibTrans" cxnId="{6E59BDD8-0A90-4FC7-9649-F81E39BFC572}">
      <dgm:prSet/>
      <dgm:spPr/>
      <dgm:t>
        <a:bodyPr/>
        <a:lstStyle/>
        <a:p>
          <a:endParaRPr lang="en-ZA"/>
        </a:p>
      </dgm:t>
    </dgm:pt>
    <dgm:pt modelId="{E12990E3-0E0E-41F6-B9C8-9E7B71C6F64E}">
      <dgm:prSet phldrT="[Text]"/>
      <dgm:spPr/>
      <dgm:t>
        <a:bodyPr/>
        <a:lstStyle/>
        <a:p>
          <a:r>
            <a:rPr lang="en-ZA" dirty="0"/>
            <a:t>SP&amp;APP</a:t>
          </a:r>
        </a:p>
      </dgm:t>
    </dgm:pt>
    <dgm:pt modelId="{4310B789-78D9-411B-AE8C-420E3FE86034}" type="parTrans" cxnId="{224682BA-967B-4A4D-A2B7-F0242CCE66BA}">
      <dgm:prSet/>
      <dgm:spPr/>
      <dgm:t>
        <a:bodyPr/>
        <a:lstStyle/>
        <a:p>
          <a:endParaRPr lang="en-ZA"/>
        </a:p>
      </dgm:t>
    </dgm:pt>
    <dgm:pt modelId="{B2AE336C-C8E9-4069-8165-B7FFF14ECCB0}" type="sibTrans" cxnId="{224682BA-967B-4A4D-A2B7-F0242CCE66BA}">
      <dgm:prSet/>
      <dgm:spPr/>
      <dgm:t>
        <a:bodyPr/>
        <a:lstStyle/>
        <a:p>
          <a:endParaRPr lang="en-ZA"/>
        </a:p>
      </dgm:t>
    </dgm:pt>
    <dgm:pt modelId="{29DF33E1-3DA8-486C-99CD-06B2452EC963}">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Budget Allocation</a:t>
          </a:r>
        </a:p>
      </dgm:t>
    </dgm:pt>
    <dgm:pt modelId="{1C938594-6334-45E9-ABC7-687A654F6E4A}" type="parTrans" cxnId="{5C3903C4-64C7-4ADA-86D7-471B0EA7CA86}">
      <dgm:prSet/>
      <dgm:spPr/>
      <dgm:t>
        <a:bodyPr/>
        <a:lstStyle/>
        <a:p>
          <a:endParaRPr lang="en-ZA"/>
        </a:p>
      </dgm:t>
    </dgm:pt>
    <dgm:pt modelId="{9404DC1B-7D47-4149-9AB9-5620C880FE21}" type="sibTrans" cxnId="{5C3903C4-64C7-4ADA-86D7-471B0EA7CA86}">
      <dgm:prSet/>
      <dgm:spPr/>
      <dgm:t>
        <a:bodyPr/>
        <a:lstStyle/>
        <a:p>
          <a:endParaRPr lang="en-ZA"/>
        </a:p>
      </dgm:t>
    </dgm:pt>
    <dgm:pt modelId="{930CD5A9-5517-445A-9F35-3673FC699297}">
      <dgm:prSet custT="1"/>
      <dgm:spPr>
        <a:solidFill>
          <a:srgbClr val="ED7D31">
            <a:lumMod val="7500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Discussion </a:t>
          </a:r>
        </a:p>
      </dgm:t>
    </dgm:pt>
    <dgm:pt modelId="{5C21B999-E662-4B2C-A677-F1B8E2DFAAEE}" type="parTrans" cxnId="{0F9A402D-473E-4B8A-9352-EDFB099FBE3D}">
      <dgm:prSet/>
      <dgm:spPr/>
      <dgm:t>
        <a:bodyPr/>
        <a:lstStyle/>
        <a:p>
          <a:endParaRPr lang="en-ZA"/>
        </a:p>
      </dgm:t>
    </dgm:pt>
    <dgm:pt modelId="{E66A92F2-E25A-4A3A-AAF7-EC72C75DA77F}" type="sibTrans" cxnId="{0F9A402D-473E-4B8A-9352-EDFB099FBE3D}">
      <dgm:prSet/>
      <dgm:spPr/>
      <dgm:t>
        <a:bodyPr/>
        <a:lstStyle/>
        <a:p>
          <a:endParaRPr lang="en-ZA"/>
        </a:p>
      </dgm:t>
    </dgm:pt>
    <dgm:pt modelId="{CFC997F3-88A3-4B6A-A884-AA52D43117D9}">
      <dgm:prSe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269657" tIns="0" rIns="269657" bIns="0" numCol="1" spcCol="1270" anchor="ctr" anchorCtr="0"/>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Strategic Risks </a:t>
          </a:r>
        </a:p>
      </dgm:t>
    </dgm:pt>
    <dgm:pt modelId="{FD6247EC-FB82-44B3-96E7-661413E68E39}" type="parTrans" cxnId="{4A6C581D-C4EC-4DEE-8CF6-CE4AC9832F95}">
      <dgm:prSet/>
      <dgm:spPr/>
      <dgm:t>
        <a:bodyPr/>
        <a:lstStyle/>
        <a:p>
          <a:endParaRPr lang="en-ZA"/>
        </a:p>
      </dgm:t>
    </dgm:pt>
    <dgm:pt modelId="{7051E481-EE1B-447D-881F-5465B2EBE0AA}" type="sibTrans" cxnId="{4A6C581D-C4EC-4DEE-8CF6-CE4AC9832F95}">
      <dgm:prSet/>
      <dgm:spPr/>
      <dgm:t>
        <a:bodyPr/>
        <a:lstStyle/>
        <a:p>
          <a:endParaRPr lang="en-ZA"/>
        </a:p>
      </dgm:t>
    </dgm:pt>
    <dgm:pt modelId="{09865EE0-8190-40EE-B764-FC24AD752DF3}" type="pres">
      <dgm:prSet presAssocID="{C0398963-0714-4519-9C92-BEC2EF1907B8}" presName="linear" presStyleCnt="0">
        <dgm:presLayoutVars>
          <dgm:dir/>
          <dgm:animLvl val="lvl"/>
          <dgm:resizeHandles val="exact"/>
        </dgm:presLayoutVars>
      </dgm:prSet>
      <dgm:spPr/>
      <dgm:t>
        <a:bodyPr/>
        <a:lstStyle/>
        <a:p>
          <a:endParaRPr lang="en-ZA"/>
        </a:p>
      </dgm:t>
    </dgm:pt>
    <dgm:pt modelId="{E4931EDB-F100-429E-98BA-D1A3D76B36CE}" type="pres">
      <dgm:prSet presAssocID="{6CC2C115-F71F-4D78-AD51-681964CE0593}" presName="parentLin" presStyleCnt="0"/>
      <dgm:spPr/>
    </dgm:pt>
    <dgm:pt modelId="{BDD9596D-3200-4E60-888F-CCDFBAEC808D}" type="pres">
      <dgm:prSet presAssocID="{6CC2C115-F71F-4D78-AD51-681964CE0593}" presName="parentLeftMargin" presStyleLbl="node1" presStyleIdx="0" presStyleCnt="6"/>
      <dgm:spPr/>
      <dgm:t>
        <a:bodyPr/>
        <a:lstStyle/>
        <a:p>
          <a:endParaRPr lang="en-ZA"/>
        </a:p>
      </dgm:t>
    </dgm:pt>
    <dgm:pt modelId="{1762AAC3-CB70-4B7D-8E80-A6BD5E56486C}" type="pres">
      <dgm:prSet presAssocID="{6CC2C115-F71F-4D78-AD51-681964CE0593}" presName="parentText" presStyleLbl="node1" presStyleIdx="0" presStyleCnt="6">
        <dgm:presLayoutVars>
          <dgm:chMax val="0"/>
          <dgm:bulletEnabled val="1"/>
        </dgm:presLayoutVars>
      </dgm:prSet>
      <dgm:spPr/>
      <dgm:t>
        <a:bodyPr/>
        <a:lstStyle/>
        <a:p>
          <a:endParaRPr lang="en-ZA"/>
        </a:p>
      </dgm:t>
    </dgm:pt>
    <dgm:pt modelId="{CD697B40-C5DF-4707-8360-9FD4767E00DB}" type="pres">
      <dgm:prSet presAssocID="{6CC2C115-F71F-4D78-AD51-681964CE0593}" presName="negativeSpace" presStyleCnt="0"/>
      <dgm:spPr/>
    </dgm:pt>
    <dgm:pt modelId="{C5A3B660-521B-4F41-B3E8-9D0952207D52}" type="pres">
      <dgm:prSet presAssocID="{6CC2C115-F71F-4D78-AD51-681964CE0593}" presName="childText" presStyleLbl="conFgAcc1" presStyleIdx="0" presStyleCnt="6">
        <dgm:presLayoutVars>
          <dgm:bulletEnabled val="1"/>
        </dgm:presLayoutVars>
      </dgm:prSet>
      <dgm:spPr/>
    </dgm:pt>
    <dgm:pt modelId="{ED79872D-40AE-42E5-967E-88C6BA67DAE8}" type="pres">
      <dgm:prSet presAssocID="{4C262401-4BF9-4E5E-A3D1-69F05FC090E0}" presName="spaceBetweenRectangles" presStyleCnt="0"/>
      <dgm:spPr/>
    </dgm:pt>
    <dgm:pt modelId="{8C63F9EE-D37E-497E-BDFE-A738DB198E72}" type="pres">
      <dgm:prSet presAssocID="{B026C0DE-9AF0-43B5-95A6-67F13F1DD027}" presName="parentLin" presStyleCnt="0"/>
      <dgm:spPr/>
    </dgm:pt>
    <dgm:pt modelId="{7E91C938-2273-4C0F-BBAA-85D93742BFE8}" type="pres">
      <dgm:prSet presAssocID="{B026C0DE-9AF0-43B5-95A6-67F13F1DD027}" presName="parentLeftMargin" presStyleLbl="node1" presStyleIdx="0" presStyleCnt="6"/>
      <dgm:spPr/>
      <dgm:t>
        <a:bodyPr/>
        <a:lstStyle/>
        <a:p>
          <a:endParaRPr lang="en-ZA"/>
        </a:p>
      </dgm:t>
    </dgm:pt>
    <dgm:pt modelId="{C69F8F1A-0DDF-4039-91A0-4AD9A7CC719A}" type="pres">
      <dgm:prSet presAssocID="{B026C0DE-9AF0-43B5-95A6-67F13F1DD027}" presName="parentText" presStyleLbl="node1" presStyleIdx="1" presStyleCnt="6">
        <dgm:presLayoutVars>
          <dgm:chMax val="0"/>
          <dgm:bulletEnabled val="1"/>
        </dgm:presLayoutVars>
      </dgm:prSet>
      <dgm:spPr/>
      <dgm:t>
        <a:bodyPr/>
        <a:lstStyle/>
        <a:p>
          <a:endParaRPr lang="en-ZA"/>
        </a:p>
      </dgm:t>
    </dgm:pt>
    <dgm:pt modelId="{C04C98CA-5218-4A60-B446-4818DFD9C514}" type="pres">
      <dgm:prSet presAssocID="{B026C0DE-9AF0-43B5-95A6-67F13F1DD027}" presName="negativeSpace" presStyleCnt="0"/>
      <dgm:spPr/>
    </dgm:pt>
    <dgm:pt modelId="{383AAD6E-6069-44CA-8757-D6FB004294EE}" type="pres">
      <dgm:prSet presAssocID="{B026C0DE-9AF0-43B5-95A6-67F13F1DD027}" presName="childText" presStyleLbl="conFgAcc1" presStyleIdx="1" presStyleCnt="6">
        <dgm:presLayoutVars>
          <dgm:bulletEnabled val="1"/>
        </dgm:presLayoutVars>
      </dgm:prSet>
      <dgm:spPr/>
    </dgm:pt>
    <dgm:pt modelId="{9FE40D39-D6C5-4EDE-A3FA-DE5EFA117EA4}" type="pres">
      <dgm:prSet presAssocID="{AE001C07-06AC-4614-87C2-F331DB4F78C8}" presName="spaceBetweenRectangles" presStyleCnt="0"/>
      <dgm:spPr/>
    </dgm:pt>
    <dgm:pt modelId="{A81DC04A-1904-4633-985A-DBAEFEE8BF55}" type="pres">
      <dgm:prSet presAssocID="{E12990E3-0E0E-41F6-B9C8-9E7B71C6F64E}" presName="parentLin" presStyleCnt="0"/>
      <dgm:spPr/>
    </dgm:pt>
    <dgm:pt modelId="{4C8CCE12-1BAE-4FA2-A010-5A182551B45A}" type="pres">
      <dgm:prSet presAssocID="{E12990E3-0E0E-41F6-B9C8-9E7B71C6F64E}" presName="parentLeftMargin" presStyleLbl="node1" presStyleIdx="1" presStyleCnt="6"/>
      <dgm:spPr/>
      <dgm:t>
        <a:bodyPr/>
        <a:lstStyle/>
        <a:p>
          <a:endParaRPr lang="en-ZA"/>
        </a:p>
      </dgm:t>
    </dgm:pt>
    <dgm:pt modelId="{13C431CD-10A7-4EE5-A014-326C2B6019A1}" type="pres">
      <dgm:prSet presAssocID="{E12990E3-0E0E-41F6-B9C8-9E7B71C6F64E}" presName="parentText" presStyleLbl="node1" presStyleIdx="2" presStyleCnt="6">
        <dgm:presLayoutVars>
          <dgm:chMax val="0"/>
          <dgm:bulletEnabled val="1"/>
        </dgm:presLayoutVars>
      </dgm:prSet>
      <dgm:spPr/>
      <dgm:t>
        <a:bodyPr/>
        <a:lstStyle/>
        <a:p>
          <a:endParaRPr lang="en-ZA"/>
        </a:p>
      </dgm:t>
    </dgm:pt>
    <dgm:pt modelId="{0390630F-2560-4F63-8C78-02C221CA07B9}" type="pres">
      <dgm:prSet presAssocID="{E12990E3-0E0E-41F6-B9C8-9E7B71C6F64E}" presName="negativeSpace" presStyleCnt="0"/>
      <dgm:spPr/>
    </dgm:pt>
    <dgm:pt modelId="{FEF69F2A-62E4-42F4-8838-F6E0A1D9DCB5}" type="pres">
      <dgm:prSet presAssocID="{E12990E3-0E0E-41F6-B9C8-9E7B71C6F64E}" presName="childText" presStyleLbl="conFgAcc1" presStyleIdx="2" presStyleCnt="6">
        <dgm:presLayoutVars>
          <dgm:bulletEnabled val="1"/>
        </dgm:presLayoutVars>
      </dgm:prSet>
      <dgm:spPr/>
    </dgm:pt>
    <dgm:pt modelId="{48B4ECF9-2096-4231-8F92-89B4132E261B}" type="pres">
      <dgm:prSet presAssocID="{B2AE336C-C8E9-4069-8165-B7FFF14ECCB0}" presName="spaceBetweenRectangles" presStyleCnt="0"/>
      <dgm:spPr/>
    </dgm:pt>
    <dgm:pt modelId="{E08E3237-2446-4F2E-A165-113207789D6A}" type="pres">
      <dgm:prSet presAssocID="{29DF33E1-3DA8-486C-99CD-06B2452EC963}" presName="parentLin" presStyleCnt="0"/>
      <dgm:spPr/>
    </dgm:pt>
    <dgm:pt modelId="{729126F6-D810-402D-BE0A-760DD6A7C9CA}" type="pres">
      <dgm:prSet presAssocID="{29DF33E1-3DA8-486C-99CD-06B2452EC963}" presName="parentLeftMargin" presStyleLbl="node1" presStyleIdx="2" presStyleCnt="6"/>
      <dgm:spPr/>
      <dgm:t>
        <a:bodyPr/>
        <a:lstStyle/>
        <a:p>
          <a:endParaRPr lang="en-ZA"/>
        </a:p>
      </dgm:t>
    </dgm:pt>
    <dgm:pt modelId="{EEFAD609-86FD-413E-A7E7-4A3326E528DD}" type="pres">
      <dgm:prSet presAssocID="{29DF33E1-3DA8-486C-99CD-06B2452EC963}" presName="parentText" presStyleLbl="node1" presStyleIdx="3" presStyleCnt="6">
        <dgm:presLayoutVars>
          <dgm:chMax val="0"/>
          <dgm:bulletEnabled val="1"/>
        </dgm:presLayoutVars>
      </dgm:prSet>
      <dgm:spPr>
        <a:xfrm>
          <a:off x="509587" y="2375555"/>
          <a:ext cx="7134225" cy="501840"/>
        </a:xfrm>
        <a:prstGeom prst="roundRect">
          <a:avLst/>
        </a:prstGeom>
      </dgm:spPr>
      <dgm:t>
        <a:bodyPr/>
        <a:lstStyle/>
        <a:p>
          <a:endParaRPr lang="en-ZA"/>
        </a:p>
      </dgm:t>
    </dgm:pt>
    <dgm:pt modelId="{A4BFEA56-3588-4DFF-9B75-6C142F68E2D2}" type="pres">
      <dgm:prSet presAssocID="{29DF33E1-3DA8-486C-99CD-06B2452EC963}" presName="negativeSpace" presStyleCnt="0"/>
      <dgm:spPr/>
    </dgm:pt>
    <dgm:pt modelId="{3CEE5366-5E11-420C-9079-892ECC477351}" type="pres">
      <dgm:prSet presAssocID="{29DF33E1-3DA8-486C-99CD-06B2452EC963}" presName="childText" presStyleLbl="conFgAcc1" presStyleIdx="3" presStyleCnt="6">
        <dgm:presLayoutVars>
          <dgm:bulletEnabled val="1"/>
        </dgm:presLayoutVars>
      </dgm:prSet>
      <dgm:spPr/>
    </dgm:pt>
    <dgm:pt modelId="{24E26ABD-C72A-4796-9C2F-AD3EA5A5FC06}" type="pres">
      <dgm:prSet presAssocID="{9404DC1B-7D47-4149-9AB9-5620C880FE21}" presName="spaceBetweenRectangles" presStyleCnt="0"/>
      <dgm:spPr/>
    </dgm:pt>
    <dgm:pt modelId="{05D6FA19-6708-4028-87E5-97C320B2C690}" type="pres">
      <dgm:prSet presAssocID="{CFC997F3-88A3-4B6A-A884-AA52D43117D9}" presName="parentLin" presStyleCnt="0"/>
      <dgm:spPr/>
    </dgm:pt>
    <dgm:pt modelId="{5F7FF6BD-0582-42D1-ADBA-F1D2303B2046}" type="pres">
      <dgm:prSet presAssocID="{CFC997F3-88A3-4B6A-A884-AA52D43117D9}" presName="parentLeftMargin" presStyleLbl="node1" presStyleIdx="3" presStyleCnt="6"/>
      <dgm:spPr/>
      <dgm:t>
        <a:bodyPr/>
        <a:lstStyle/>
        <a:p>
          <a:endParaRPr lang="en-ZA"/>
        </a:p>
      </dgm:t>
    </dgm:pt>
    <dgm:pt modelId="{A00B555A-CD69-4362-AE1E-AAF748F5189A}" type="pres">
      <dgm:prSet presAssocID="{CFC997F3-88A3-4B6A-A884-AA52D43117D9}" presName="parentText" presStyleLbl="node1" presStyleIdx="4" presStyleCnt="6">
        <dgm:presLayoutVars>
          <dgm:chMax val="0"/>
          <dgm:bulletEnabled val="1"/>
        </dgm:presLayoutVars>
      </dgm:prSet>
      <dgm:spPr>
        <a:xfrm>
          <a:off x="509587" y="3146676"/>
          <a:ext cx="7134225" cy="501840"/>
        </a:xfrm>
        <a:prstGeom prst="roundRect">
          <a:avLst/>
        </a:prstGeom>
      </dgm:spPr>
      <dgm:t>
        <a:bodyPr/>
        <a:lstStyle/>
        <a:p>
          <a:endParaRPr lang="en-ZA"/>
        </a:p>
      </dgm:t>
    </dgm:pt>
    <dgm:pt modelId="{96AE1674-338A-4B11-BF20-65E9900A62E8}" type="pres">
      <dgm:prSet presAssocID="{CFC997F3-88A3-4B6A-A884-AA52D43117D9}" presName="negativeSpace" presStyleCnt="0"/>
      <dgm:spPr/>
    </dgm:pt>
    <dgm:pt modelId="{92EEC985-4F9B-4EA8-8EAC-2E55D9C541AB}" type="pres">
      <dgm:prSet presAssocID="{CFC997F3-88A3-4B6A-A884-AA52D43117D9}" presName="childText" presStyleLbl="conFgAcc1" presStyleIdx="4" presStyleCnt="6">
        <dgm:presLayoutVars>
          <dgm:bulletEnabled val="1"/>
        </dgm:presLayoutVars>
      </dgm:prSet>
      <dgm:spPr/>
    </dgm:pt>
    <dgm:pt modelId="{CF35B3E1-C675-4B08-A6ED-312159DA479F}" type="pres">
      <dgm:prSet presAssocID="{7051E481-EE1B-447D-881F-5465B2EBE0AA}" presName="spaceBetweenRectangles" presStyleCnt="0"/>
      <dgm:spPr/>
    </dgm:pt>
    <dgm:pt modelId="{72C9CCBB-4AA0-45EE-AB39-564F6DD4F0A2}" type="pres">
      <dgm:prSet presAssocID="{930CD5A9-5517-445A-9F35-3673FC699297}" presName="parentLin" presStyleCnt="0"/>
      <dgm:spPr/>
    </dgm:pt>
    <dgm:pt modelId="{C5441D0A-AEEB-49DF-B6B4-A7D0AA04BCF5}" type="pres">
      <dgm:prSet presAssocID="{930CD5A9-5517-445A-9F35-3673FC699297}" presName="parentLeftMargin" presStyleLbl="node1" presStyleIdx="4" presStyleCnt="6"/>
      <dgm:spPr/>
      <dgm:t>
        <a:bodyPr/>
        <a:lstStyle/>
        <a:p>
          <a:endParaRPr lang="en-ZA"/>
        </a:p>
      </dgm:t>
    </dgm:pt>
    <dgm:pt modelId="{94C2CA85-DA44-4F38-92A7-A871F14F613B}" type="pres">
      <dgm:prSet presAssocID="{930CD5A9-5517-445A-9F35-3673FC699297}" presName="parentText" presStyleLbl="node1" presStyleIdx="5" presStyleCnt="6" custLinFactNeighborY="2720">
        <dgm:presLayoutVars>
          <dgm:chMax val="0"/>
          <dgm:bulletEnabled val="1"/>
        </dgm:presLayoutVars>
      </dgm:prSet>
      <dgm:spPr>
        <a:xfrm>
          <a:off x="509587" y="3931446"/>
          <a:ext cx="7134225" cy="501840"/>
        </a:xfrm>
        <a:prstGeom prst="roundRect">
          <a:avLst/>
        </a:prstGeom>
      </dgm:spPr>
      <dgm:t>
        <a:bodyPr/>
        <a:lstStyle/>
        <a:p>
          <a:endParaRPr lang="en-ZA"/>
        </a:p>
      </dgm:t>
    </dgm:pt>
    <dgm:pt modelId="{1BB2D228-3814-411C-8004-CE6A6768C171}" type="pres">
      <dgm:prSet presAssocID="{930CD5A9-5517-445A-9F35-3673FC699297}" presName="negativeSpace" presStyleCnt="0"/>
      <dgm:spPr/>
    </dgm:pt>
    <dgm:pt modelId="{51080DC4-29E5-43BB-874A-BB7B16666BC5}" type="pres">
      <dgm:prSet presAssocID="{930CD5A9-5517-445A-9F35-3673FC699297}" presName="childText" presStyleLbl="conFgAcc1" presStyleIdx="5" presStyleCnt="6">
        <dgm:presLayoutVars>
          <dgm:bulletEnabled val="1"/>
        </dgm:presLayoutVars>
      </dgm:prSet>
      <dgm:spPr/>
    </dgm:pt>
  </dgm:ptLst>
  <dgm:cxnLst>
    <dgm:cxn modelId="{6AC383A2-AEE1-4D5F-9EED-0BC9FFDE9DA3}" type="presOf" srcId="{930CD5A9-5517-445A-9F35-3673FC699297}" destId="{C5441D0A-AEEB-49DF-B6B4-A7D0AA04BCF5}" srcOrd="0" destOrd="0" presId="urn:microsoft.com/office/officeart/2005/8/layout/list1"/>
    <dgm:cxn modelId="{A1022BD3-5679-46E1-8B0B-9B97A45866E0}" type="presOf" srcId="{B026C0DE-9AF0-43B5-95A6-67F13F1DD027}" destId="{C69F8F1A-0DDF-4039-91A0-4AD9A7CC719A}" srcOrd="1" destOrd="0" presId="urn:microsoft.com/office/officeart/2005/8/layout/list1"/>
    <dgm:cxn modelId="{F2BF4903-CB08-42A4-BEA1-37065A74A64A}" type="presOf" srcId="{29DF33E1-3DA8-486C-99CD-06B2452EC963}" destId="{EEFAD609-86FD-413E-A7E7-4A3326E528DD}" srcOrd="1" destOrd="0" presId="urn:microsoft.com/office/officeart/2005/8/layout/list1"/>
    <dgm:cxn modelId="{11BB1EFE-CC5A-4663-A2DD-6C63F904C912}" type="presOf" srcId="{C0398963-0714-4519-9C92-BEC2EF1907B8}" destId="{09865EE0-8190-40EE-B764-FC24AD752DF3}" srcOrd="0" destOrd="0" presId="urn:microsoft.com/office/officeart/2005/8/layout/list1"/>
    <dgm:cxn modelId="{5C3903C4-64C7-4ADA-86D7-471B0EA7CA86}" srcId="{C0398963-0714-4519-9C92-BEC2EF1907B8}" destId="{29DF33E1-3DA8-486C-99CD-06B2452EC963}" srcOrd="3" destOrd="0" parTransId="{1C938594-6334-45E9-ABC7-687A654F6E4A}" sibTransId="{9404DC1B-7D47-4149-9AB9-5620C880FE21}"/>
    <dgm:cxn modelId="{ADCDE45F-8B02-4A7E-8D97-3390CD2E264A}" type="presOf" srcId="{B026C0DE-9AF0-43B5-95A6-67F13F1DD027}" destId="{7E91C938-2273-4C0F-BBAA-85D93742BFE8}" srcOrd="0" destOrd="0" presId="urn:microsoft.com/office/officeart/2005/8/layout/list1"/>
    <dgm:cxn modelId="{6E59BDD8-0A90-4FC7-9649-F81E39BFC572}" srcId="{C0398963-0714-4519-9C92-BEC2EF1907B8}" destId="{B026C0DE-9AF0-43B5-95A6-67F13F1DD027}" srcOrd="1" destOrd="0" parTransId="{8D37F1B0-394B-4430-A683-219228F3DAB0}" sibTransId="{AE001C07-06AC-4614-87C2-F331DB4F78C8}"/>
    <dgm:cxn modelId="{29F1E895-90C1-42A3-A360-C6FC2895437A}" type="presOf" srcId="{930CD5A9-5517-445A-9F35-3673FC699297}" destId="{94C2CA85-DA44-4F38-92A7-A871F14F613B}" srcOrd="1" destOrd="0" presId="urn:microsoft.com/office/officeart/2005/8/layout/list1"/>
    <dgm:cxn modelId="{0F9A402D-473E-4B8A-9352-EDFB099FBE3D}" srcId="{C0398963-0714-4519-9C92-BEC2EF1907B8}" destId="{930CD5A9-5517-445A-9F35-3673FC699297}" srcOrd="5" destOrd="0" parTransId="{5C21B999-E662-4B2C-A677-F1B8E2DFAAEE}" sibTransId="{E66A92F2-E25A-4A3A-AAF7-EC72C75DA77F}"/>
    <dgm:cxn modelId="{4A6C581D-C4EC-4DEE-8CF6-CE4AC9832F95}" srcId="{C0398963-0714-4519-9C92-BEC2EF1907B8}" destId="{CFC997F3-88A3-4B6A-A884-AA52D43117D9}" srcOrd="4" destOrd="0" parTransId="{FD6247EC-FB82-44B3-96E7-661413E68E39}" sibTransId="{7051E481-EE1B-447D-881F-5465B2EBE0AA}"/>
    <dgm:cxn modelId="{D1307A66-8BD5-492D-B669-7167EAA33F1C}" srcId="{C0398963-0714-4519-9C92-BEC2EF1907B8}" destId="{6CC2C115-F71F-4D78-AD51-681964CE0593}" srcOrd="0" destOrd="0" parTransId="{74698C8B-8E3B-4497-9926-A7CF099A4330}" sibTransId="{4C262401-4BF9-4E5E-A3D1-69F05FC090E0}"/>
    <dgm:cxn modelId="{A848E418-55C5-47BC-B444-3133680A0A74}" type="presOf" srcId="{CFC997F3-88A3-4B6A-A884-AA52D43117D9}" destId="{A00B555A-CD69-4362-AE1E-AAF748F5189A}" srcOrd="1" destOrd="0" presId="urn:microsoft.com/office/officeart/2005/8/layout/list1"/>
    <dgm:cxn modelId="{A65EE8F7-F725-4A60-8CAB-0A552076BF50}" type="presOf" srcId="{CFC997F3-88A3-4B6A-A884-AA52D43117D9}" destId="{5F7FF6BD-0582-42D1-ADBA-F1D2303B2046}" srcOrd="0" destOrd="0" presId="urn:microsoft.com/office/officeart/2005/8/layout/list1"/>
    <dgm:cxn modelId="{5A345026-D1B8-4C96-919F-091EAA76AD05}" type="presOf" srcId="{E12990E3-0E0E-41F6-B9C8-9E7B71C6F64E}" destId="{4C8CCE12-1BAE-4FA2-A010-5A182551B45A}" srcOrd="0" destOrd="0" presId="urn:microsoft.com/office/officeart/2005/8/layout/list1"/>
    <dgm:cxn modelId="{CD3A44E2-D5AB-4F6D-AF68-60AEF02E86A7}" type="presOf" srcId="{6CC2C115-F71F-4D78-AD51-681964CE0593}" destId="{BDD9596D-3200-4E60-888F-CCDFBAEC808D}" srcOrd="0" destOrd="0" presId="urn:microsoft.com/office/officeart/2005/8/layout/list1"/>
    <dgm:cxn modelId="{A090C867-A3DA-47C4-8798-6EDDE73250AA}" type="presOf" srcId="{29DF33E1-3DA8-486C-99CD-06B2452EC963}" destId="{729126F6-D810-402D-BE0A-760DD6A7C9CA}" srcOrd="0" destOrd="0" presId="urn:microsoft.com/office/officeart/2005/8/layout/list1"/>
    <dgm:cxn modelId="{84B2C44B-C26A-4712-B62B-93364D3F4BFB}" type="presOf" srcId="{6CC2C115-F71F-4D78-AD51-681964CE0593}" destId="{1762AAC3-CB70-4B7D-8E80-A6BD5E56486C}" srcOrd="1" destOrd="0" presId="urn:microsoft.com/office/officeart/2005/8/layout/list1"/>
    <dgm:cxn modelId="{831B8191-B115-413C-A9C3-F380568B42D4}" type="presOf" srcId="{E12990E3-0E0E-41F6-B9C8-9E7B71C6F64E}" destId="{13C431CD-10A7-4EE5-A014-326C2B6019A1}" srcOrd="1" destOrd="0" presId="urn:microsoft.com/office/officeart/2005/8/layout/list1"/>
    <dgm:cxn modelId="{224682BA-967B-4A4D-A2B7-F0242CCE66BA}" srcId="{C0398963-0714-4519-9C92-BEC2EF1907B8}" destId="{E12990E3-0E0E-41F6-B9C8-9E7B71C6F64E}" srcOrd="2" destOrd="0" parTransId="{4310B789-78D9-411B-AE8C-420E3FE86034}" sibTransId="{B2AE336C-C8E9-4069-8165-B7FFF14ECCB0}"/>
    <dgm:cxn modelId="{E666DD53-C3C8-4B00-BF46-A3FC586658AE}" type="presParOf" srcId="{09865EE0-8190-40EE-B764-FC24AD752DF3}" destId="{E4931EDB-F100-429E-98BA-D1A3D76B36CE}" srcOrd="0" destOrd="0" presId="urn:microsoft.com/office/officeart/2005/8/layout/list1"/>
    <dgm:cxn modelId="{DDEA810D-1FC0-4AE2-9FCF-2A0AEE2BCD12}" type="presParOf" srcId="{E4931EDB-F100-429E-98BA-D1A3D76B36CE}" destId="{BDD9596D-3200-4E60-888F-CCDFBAEC808D}" srcOrd="0" destOrd="0" presId="urn:microsoft.com/office/officeart/2005/8/layout/list1"/>
    <dgm:cxn modelId="{B7471B31-D322-4AAF-9B54-CFF4367112B6}" type="presParOf" srcId="{E4931EDB-F100-429E-98BA-D1A3D76B36CE}" destId="{1762AAC3-CB70-4B7D-8E80-A6BD5E56486C}" srcOrd="1" destOrd="0" presId="urn:microsoft.com/office/officeart/2005/8/layout/list1"/>
    <dgm:cxn modelId="{A052C890-AB8F-473C-898E-DC67C601EA90}" type="presParOf" srcId="{09865EE0-8190-40EE-B764-FC24AD752DF3}" destId="{CD697B40-C5DF-4707-8360-9FD4767E00DB}" srcOrd="1" destOrd="0" presId="urn:microsoft.com/office/officeart/2005/8/layout/list1"/>
    <dgm:cxn modelId="{6B2649E2-284C-4AB3-82C1-55F320C566CF}" type="presParOf" srcId="{09865EE0-8190-40EE-B764-FC24AD752DF3}" destId="{C5A3B660-521B-4F41-B3E8-9D0952207D52}" srcOrd="2" destOrd="0" presId="urn:microsoft.com/office/officeart/2005/8/layout/list1"/>
    <dgm:cxn modelId="{0C544788-1A4E-46A2-9E97-B3BF8042B640}" type="presParOf" srcId="{09865EE0-8190-40EE-B764-FC24AD752DF3}" destId="{ED79872D-40AE-42E5-967E-88C6BA67DAE8}" srcOrd="3" destOrd="0" presId="urn:microsoft.com/office/officeart/2005/8/layout/list1"/>
    <dgm:cxn modelId="{5CE3752D-2C0C-415B-9122-9BAD25102D8D}" type="presParOf" srcId="{09865EE0-8190-40EE-B764-FC24AD752DF3}" destId="{8C63F9EE-D37E-497E-BDFE-A738DB198E72}" srcOrd="4" destOrd="0" presId="urn:microsoft.com/office/officeart/2005/8/layout/list1"/>
    <dgm:cxn modelId="{749DBACA-2773-4855-BBE3-8951B350738D}" type="presParOf" srcId="{8C63F9EE-D37E-497E-BDFE-A738DB198E72}" destId="{7E91C938-2273-4C0F-BBAA-85D93742BFE8}" srcOrd="0" destOrd="0" presId="urn:microsoft.com/office/officeart/2005/8/layout/list1"/>
    <dgm:cxn modelId="{15EA2FCD-227E-42E3-9CEB-CE79BD18E694}" type="presParOf" srcId="{8C63F9EE-D37E-497E-BDFE-A738DB198E72}" destId="{C69F8F1A-0DDF-4039-91A0-4AD9A7CC719A}" srcOrd="1" destOrd="0" presId="urn:microsoft.com/office/officeart/2005/8/layout/list1"/>
    <dgm:cxn modelId="{5308B5CA-0C44-4EFD-B104-4ABED1681A21}" type="presParOf" srcId="{09865EE0-8190-40EE-B764-FC24AD752DF3}" destId="{C04C98CA-5218-4A60-B446-4818DFD9C514}" srcOrd="5" destOrd="0" presId="urn:microsoft.com/office/officeart/2005/8/layout/list1"/>
    <dgm:cxn modelId="{D8A72D49-2F29-4489-8ACE-BB3BDDD9707D}" type="presParOf" srcId="{09865EE0-8190-40EE-B764-FC24AD752DF3}" destId="{383AAD6E-6069-44CA-8757-D6FB004294EE}" srcOrd="6" destOrd="0" presId="urn:microsoft.com/office/officeart/2005/8/layout/list1"/>
    <dgm:cxn modelId="{BF46DB63-1507-494A-BF67-D90B36E8E532}" type="presParOf" srcId="{09865EE0-8190-40EE-B764-FC24AD752DF3}" destId="{9FE40D39-D6C5-4EDE-A3FA-DE5EFA117EA4}" srcOrd="7" destOrd="0" presId="urn:microsoft.com/office/officeart/2005/8/layout/list1"/>
    <dgm:cxn modelId="{A8ABAFF7-F62A-411D-8453-6C9AD0E9C9C8}" type="presParOf" srcId="{09865EE0-8190-40EE-B764-FC24AD752DF3}" destId="{A81DC04A-1904-4633-985A-DBAEFEE8BF55}" srcOrd="8" destOrd="0" presId="urn:microsoft.com/office/officeart/2005/8/layout/list1"/>
    <dgm:cxn modelId="{EC15873B-7D09-45A1-B14F-0AB0641F6B6D}" type="presParOf" srcId="{A81DC04A-1904-4633-985A-DBAEFEE8BF55}" destId="{4C8CCE12-1BAE-4FA2-A010-5A182551B45A}" srcOrd="0" destOrd="0" presId="urn:microsoft.com/office/officeart/2005/8/layout/list1"/>
    <dgm:cxn modelId="{6023E223-B315-4E37-97D0-1E3FB55A530B}" type="presParOf" srcId="{A81DC04A-1904-4633-985A-DBAEFEE8BF55}" destId="{13C431CD-10A7-4EE5-A014-326C2B6019A1}" srcOrd="1" destOrd="0" presId="urn:microsoft.com/office/officeart/2005/8/layout/list1"/>
    <dgm:cxn modelId="{26ADA808-A771-41AA-AB39-D71875474255}" type="presParOf" srcId="{09865EE0-8190-40EE-B764-FC24AD752DF3}" destId="{0390630F-2560-4F63-8C78-02C221CA07B9}" srcOrd="9" destOrd="0" presId="urn:microsoft.com/office/officeart/2005/8/layout/list1"/>
    <dgm:cxn modelId="{EF914BB5-F064-4EBC-A5A4-9B6B6D1F29D3}" type="presParOf" srcId="{09865EE0-8190-40EE-B764-FC24AD752DF3}" destId="{FEF69F2A-62E4-42F4-8838-F6E0A1D9DCB5}" srcOrd="10" destOrd="0" presId="urn:microsoft.com/office/officeart/2005/8/layout/list1"/>
    <dgm:cxn modelId="{312F2904-6A07-4589-96D1-E940DB6DF417}" type="presParOf" srcId="{09865EE0-8190-40EE-B764-FC24AD752DF3}" destId="{48B4ECF9-2096-4231-8F92-89B4132E261B}" srcOrd="11" destOrd="0" presId="urn:microsoft.com/office/officeart/2005/8/layout/list1"/>
    <dgm:cxn modelId="{74BC0FB3-8FB8-4D1E-AC93-965F6355A236}" type="presParOf" srcId="{09865EE0-8190-40EE-B764-FC24AD752DF3}" destId="{E08E3237-2446-4F2E-A165-113207789D6A}" srcOrd="12" destOrd="0" presId="urn:microsoft.com/office/officeart/2005/8/layout/list1"/>
    <dgm:cxn modelId="{D34B5EDD-7ADF-43AF-8CC1-DB8947C6A3C5}" type="presParOf" srcId="{E08E3237-2446-4F2E-A165-113207789D6A}" destId="{729126F6-D810-402D-BE0A-760DD6A7C9CA}" srcOrd="0" destOrd="0" presId="urn:microsoft.com/office/officeart/2005/8/layout/list1"/>
    <dgm:cxn modelId="{BF4CDA86-C18E-41D2-B9C0-FC14991F916C}" type="presParOf" srcId="{E08E3237-2446-4F2E-A165-113207789D6A}" destId="{EEFAD609-86FD-413E-A7E7-4A3326E528DD}" srcOrd="1" destOrd="0" presId="urn:microsoft.com/office/officeart/2005/8/layout/list1"/>
    <dgm:cxn modelId="{CB7FA861-439E-4FD8-9CE6-FEC1343DB243}" type="presParOf" srcId="{09865EE0-8190-40EE-B764-FC24AD752DF3}" destId="{A4BFEA56-3588-4DFF-9B75-6C142F68E2D2}" srcOrd="13" destOrd="0" presId="urn:microsoft.com/office/officeart/2005/8/layout/list1"/>
    <dgm:cxn modelId="{FC27F817-76F6-471E-BCEE-1D8E4AA91363}" type="presParOf" srcId="{09865EE0-8190-40EE-B764-FC24AD752DF3}" destId="{3CEE5366-5E11-420C-9079-892ECC477351}" srcOrd="14" destOrd="0" presId="urn:microsoft.com/office/officeart/2005/8/layout/list1"/>
    <dgm:cxn modelId="{3A971065-1DA3-48C0-8BEA-1898041CE3A1}" type="presParOf" srcId="{09865EE0-8190-40EE-B764-FC24AD752DF3}" destId="{24E26ABD-C72A-4796-9C2F-AD3EA5A5FC06}" srcOrd="15" destOrd="0" presId="urn:microsoft.com/office/officeart/2005/8/layout/list1"/>
    <dgm:cxn modelId="{ECB12975-F095-41DD-BA90-AD65DD4DBB95}" type="presParOf" srcId="{09865EE0-8190-40EE-B764-FC24AD752DF3}" destId="{05D6FA19-6708-4028-87E5-97C320B2C690}" srcOrd="16" destOrd="0" presId="urn:microsoft.com/office/officeart/2005/8/layout/list1"/>
    <dgm:cxn modelId="{173D2070-BB51-443A-9196-8B96C9E22920}" type="presParOf" srcId="{05D6FA19-6708-4028-87E5-97C320B2C690}" destId="{5F7FF6BD-0582-42D1-ADBA-F1D2303B2046}" srcOrd="0" destOrd="0" presId="urn:microsoft.com/office/officeart/2005/8/layout/list1"/>
    <dgm:cxn modelId="{AC0EFE49-97AC-4F78-8B11-0A30C1414D2E}" type="presParOf" srcId="{05D6FA19-6708-4028-87E5-97C320B2C690}" destId="{A00B555A-CD69-4362-AE1E-AAF748F5189A}" srcOrd="1" destOrd="0" presId="urn:microsoft.com/office/officeart/2005/8/layout/list1"/>
    <dgm:cxn modelId="{8563C065-6C73-41DD-AE11-1E74FD99165F}" type="presParOf" srcId="{09865EE0-8190-40EE-B764-FC24AD752DF3}" destId="{96AE1674-338A-4B11-BF20-65E9900A62E8}" srcOrd="17" destOrd="0" presId="urn:microsoft.com/office/officeart/2005/8/layout/list1"/>
    <dgm:cxn modelId="{C1E42D28-1590-4961-A4FB-4E1EC363E55A}" type="presParOf" srcId="{09865EE0-8190-40EE-B764-FC24AD752DF3}" destId="{92EEC985-4F9B-4EA8-8EAC-2E55D9C541AB}" srcOrd="18" destOrd="0" presId="urn:microsoft.com/office/officeart/2005/8/layout/list1"/>
    <dgm:cxn modelId="{2BC20635-D696-49AE-96E1-D7FF4702175E}" type="presParOf" srcId="{09865EE0-8190-40EE-B764-FC24AD752DF3}" destId="{CF35B3E1-C675-4B08-A6ED-312159DA479F}" srcOrd="19" destOrd="0" presId="urn:microsoft.com/office/officeart/2005/8/layout/list1"/>
    <dgm:cxn modelId="{90D7B7A8-B81D-41D8-93A1-09D421A9E238}" type="presParOf" srcId="{09865EE0-8190-40EE-B764-FC24AD752DF3}" destId="{72C9CCBB-4AA0-45EE-AB39-564F6DD4F0A2}" srcOrd="20" destOrd="0" presId="urn:microsoft.com/office/officeart/2005/8/layout/list1"/>
    <dgm:cxn modelId="{3C415D99-17E2-455F-BD14-FB1A8772BD8C}" type="presParOf" srcId="{72C9CCBB-4AA0-45EE-AB39-564F6DD4F0A2}" destId="{C5441D0A-AEEB-49DF-B6B4-A7D0AA04BCF5}" srcOrd="0" destOrd="0" presId="urn:microsoft.com/office/officeart/2005/8/layout/list1"/>
    <dgm:cxn modelId="{6D0D3D33-1CE4-40C0-9B1E-9AFBD329DEC0}" type="presParOf" srcId="{72C9CCBB-4AA0-45EE-AB39-564F6DD4F0A2}" destId="{94C2CA85-DA44-4F38-92A7-A871F14F613B}" srcOrd="1" destOrd="0" presId="urn:microsoft.com/office/officeart/2005/8/layout/list1"/>
    <dgm:cxn modelId="{7329F0C0-F2E4-4EE0-B55B-C4F96257D4E3}" type="presParOf" srcId="{09865EE0-8190-40EE-B764-FC24AD752DF3}" destId="{1BB2D228-3814-411C-8004-CE6A6768C171}" srcOrd="21" destOrd="0" presId="urn:microsoft.com/office/officeart/2005/8/layout/list1"/>
    <dgm:cxn modelId="{7E29BF67-90F4-4659-93D6-DF3E7C05B4B9}" type="presParOf" srcId="{09865EE0-8190-40EE-B764-FC24AD752DF3}" destId="{51080DC4-29E5-43BB-874A-BB7B16666BC5}"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A3B660-521B-4F41-B3E8-9D0952207D52}">
      <dsp:nvSpPr>
        <dsp:cNvPr id="0" name=""/>
        <dsp:cNvSpPr/>
      </dsp:nvSpPr>
      <dsp:spPr>
        <a:xfrm>
          <a:off x="0" y="313115"/>
          <a:ext cx="1019175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62AAC3-CB70-4B7D-8E80-A6BD5E56486C}">
      <dsp:nvSpPr>
        <dsp:cNvPr id="0" name=""/>
        <dsp:cNvSpPr/>
      </dsp:nvSpPr>
      <dsp:spPr>
        <a:xfrm>
          <a:off x="509587" y="62195"/>
          <a:ext cx="7134225" cy="501840"/>
        </a:xfrm>
        <a:prstGeom prst="roundRect">
          <a:avLst/>
        </a:prstGeom>
        <a:solidFill>
          <a:srgbClr val="ED7D31">
            <a:lumMod val="7500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Key policies and alignment </a:t>
          </a:r>
        </a:p>
      </dsp:txBody>
      <dsp:txXfrm>
        <a:off x="509587" y="62195"/>
        <a:ext cx="7134225" cy="501840"/>
      </dsp:txXfrm>
    </dsp:sp>
    <dsp:sp modelId="{383AAD6E-6069-44CA-8757-D6FB004294EE}">
      <dsp:nvSpPr>
        <dsp:cNvPr id="0" name=""/>
        <dsp:cNvSpPr/>
      </dsp:nvSpPr>
      <dsp:spPr>
        <a:xfrm>
          <a:off x="0" y="1084235"/>
          <a:ext cx="1019175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F8F1A-0DDF-4039-91A0-4AD9A7CC719A}">
      <dsp:nvSpPr>
        <dsp:cNvPr id="0" name=""/>
        <dsp:cNvSpPr/>
      </dsp:nvSpPr>
      <dsp:spPr>
        <a:xfrm>
          <a:off x="509587" y="833315"/>
          <a:ext cx="713422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lvl="0" algn="l" defTabSz="755650">
            <a:lnSpc>
              <a:spcPct val="90000"/>
            </a:lnSpc>
            <a:spcBef>
              <a:spcPct val="0"/>
            </a:spcBef>
            <a:spcAft>
              <a:spcPct val="35000"/>
            </a:spcAft>
          </a:pPr>
          <a:r>
            <a:rPr lang="en-ZA" sz="1700" kern="1200" dirty="0"/>
            <a:t>Organisational overview</a:t>
          </a:r>
        </a:p>
      </dsp:txBody>
      <dsp:txXfrm>
        <a:off x="509587" y="833315"/>
        <a:ext cx="7134225" cy="501840"/>
      </dsp:txXfrm>
    </dsp:sp>
    <dsp:sp modelId="{FEF69F2A-62E4-42F4-8838-F6E0A1D9DCB5}">
      <dsp:nvSpPr>
        <dsp:cNvPr id="0" name=""/>
        <dsp:cNvSpPr/>
      </dsp:nvSpPr>
      <dsp:spPr>
        <a:xfrm>
          <a:off x="0" y="1855355"/>
          <a:ext cx="1019175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C431CD-10A7-4EE5-A014-326C2B6019A1}">
      <dsp:nvSpPr>
        <dsp:cNvPr id="0" name=""/>
        <dsp:cNvSpPr/>
      </dsp:nvSpPr>
      <dsp:spPr>
        <a:xfrm>
          <a:off x="509587" y="1604435"/>
          <a:ext cx="713422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lvl="0" algn="l" defTabSz="755650">
            <a:lnSpc>
              <a:spcPct val="90000"/>
            </a:lnSpc>
            <a:spcBef>
              <a:spcPct val="0"/>
            </a:spcBef>
            <a:spcAft>
              <a:spcPct val="35000"/>
            </a:spcAft>
          </a:pPr>
          <a:r>
            <a:rPr lang="en-ZA" sz="1700" kern="1200" dirty="0"/>
            <a:t>SP&amp;APP</a:t>
          </a:r>
        </a:p>
      </dsp:txBody>
      <dsp:txXfrm>
        <a:off x="509587" y="1604435"/>
        <a:ext cx="7134225" cy="501840"/>
      </dsp:txXfrm>
    </dsp:sp>
    <dsp:sp modelId="{3CEE5366-5E11-420C-9079-892ECC477351}">
      <dsp:nvSpPr>
        <dsp:cNvPr id="0" name=""/>
        <dsp:cNvSpPr/>
      </dsp:nvSpPr>
      <dsp:spPr>
        <a:xfrm>
          <a:off x="0" y="2626475"/>
          <a:ext cx="1019175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AD609-86FD-413E-A7E7-4A3326E528DD}">
      <dsp:nvSpPr>
        <dsp:cNvPr id="0" name=""/>
        <dsp:cNvSpPr/>
      </dsp:nvSpPr>
      <dsp:spPr>
        <a:xfrm>
          <a:off x="509587" y="2375555"/>
          <a:ext cx="7134225" cy="501840"/>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Budget Allocation</a:t>
          </a:r>
        </a:p>
      </dsp:txBody>
      <dsp:txXfrm>
        <a:off x="509587" y="2375555"/>
        <a:ext cx="7134225" cy="501840"/>
      </dsp:txXfrm>
    </dsp:sp>
    <dsp:sp modelId="{92EEC985-4F9B-4EA8-8EAC-2E55D9C541AB}">
      <dsp:nvSpPr>
        <dsp:cNvPr id="0" name=""/>
        <dsp:cNvSpPr/>
      </dsp:nvSpPr>
      <dsp:spPr>
        <a:xfrm>
          <a:off x="0" y="3397596"/>
          <a:ext cx="1019175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0B555A-CD69-4362-AE1E-AAF748F5189A}">
      <dsp:nvSpPr>
        <dsp:cNvPr id="0" name=""/>
        <dsp:cNvSpPr/>
      </dsp:nvSpPr>
      <dsp:spPr>
        <a:xfrm>
          <a:off x="509587" y="3146676"/>
          <a:ext cx="7134225" cy="501840"/>
        </a:xfrm>
        <a:prstGeom prst="round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marL="0" lvl="0" indent="0" algn="l" defTabSz="755650">
            <a:lnSpc>
              <a:spcPct val="90000"/>
            </a:lnSpc>
            <a:spcBef>
              <a:spcPct val="0"/>
            </a:spcBef>
            <a:spcAft>
              <a:spcPct val="35000"/>
            </a:spcAft>
            <a:buNone/>
          </a:pPr>
          <a:r>
            <a:rPr lang="en-ZA" sz="1700" kern="1200" dirty="0">
              <a:solidFill>
                <a:prstClr val="white"/>
              </a:solidFill>
              <a:latin typeface="Arial" panose="020B0604020202020204"/>
              <a:ea typeface="+mn-ea"/>
              <a:cs typeface="+mn-cs"/>
            </a:rPr>
            <a:t>Strategic Risks </a:t>
          </a:r>
        </a:p>
      </dsp:txBody>
      <dsp:txXfrm>
        <a:off x="509587" y="3146676"/>
        <a:ext cx="7134225" cy="501840"/>
      </dsp:txXfrm>
    </dsp:sp>
    <dsp:sp modelId="{51080DC4-29E5-43BB-874A-BB7B16666BC5}">
      <dsp:nvSpPr>
        <dsp:cNvPr id="0" name=""/>
        <dsp:cNvSpPr/>
      </dsp:nvSpPr>
      <dsp:spPr>
        <a:xfrm>
          <a:off x="0" y="4168716"/>
          <a:ext cx="1019175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C2CA85-DA44-4F38-92A7-A871F14F613B}">
      <dsp:nvSpPr>
        <dsp:cNvPr id="0" name=""/>
        <dsp:cNvSpPr/>
      </dsp:nvSpPr>
      <dsp:spPr>
        <a:xfrm>
          <a:off x="509587" y="3917796"/>
          <a:ext cx="7134225"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657" tIns="0" rIns="269657" bIns="0" numCol="1" spcCol="1270" anchor="ctr" anchorCtr="0">
          <a:noAutofit/>
        </a:bodyPr>
        <a:lstStyle/>
        <a:p>
          <a:pPr lvl="0" algn="l" defTabSz="755650">
            <a:lnSpc>
              <a:spcPct val="90000"/>
            </a:lnSpc>
            <a:spcBef>
              <a:spcPct val="0"/>
            </a:spcBef>
            <a:spcAft>
              <a:spcPct val="35000"/>
            </a:spcAft>
          </a:pPr>
          <a:r>
            <a:rPr lang="en-ZA" sz="1700" kern="1200" dirty="0"/>
            <a:t>Discussion </a:t>
          </a:r>
        </a:p>
      </dsp:txBody>
      <dsp:txXfrm>
        <a:off x="509587" y="3917796"/>
        <a:ext cx="7134225" cy="501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2812E-CF06-0E47-8C1A-F61AB875DDCF}" type="datetimeFigureOut">
              <a:rPr lang="en-US" smtClean="0"/>
              <a:pPr/>
              <a:t>5/10/2021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97395-C2BD-4D46-8DB7-05BA3E635783}" type="slidenum">
              <a:rPr lang="en-US" smtClean="0"/>
              <a:pPr/>
              <a:t>‹#›</a:t>
            </a:fld>
            <a:endParaRPr lang="en-US" dirty="0"/>
          </a:p>
        </p:txBody>
      </p:sp>
    </p:spTree>
    <p:extLst>
      <p:ext uri="{BB962C8B-B14F-4D97-AF65-F5344CB8AC3E}">
        <p14:creationId xmlns:p14="http://schemas.microsoft.com/office/powerpoint/2010/main" xmlns="" val="350629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97395-C2BD-4D46-8DB7-05BA3E635783}" type="slidenum">
              <a:rPr lang="en-US" smtClean="0"/>
              <a:pPr/>
              <a:t>1</a:t>
            </a:fld>
            <a:endParaRPr lang="en-US" dirty="0"/>
          </a:p>
        </p:txBody>
      </p:sp>
    </p:spTree>
    <p:extLst>
      <p:ext uri="{BB962C8B-B14F-4D97-AF65-F5344CB8AC3E}">
        <p14:creationId xmlns:p14="http://schemas.microsoft.com/office/powerpoint/2010/main" xmlns="" val="341512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46900-4EDF-44E7-B007-0B5AD608C128}"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sym typeface="Segoe UI" panose="020B0502040204020203" pitchFamily="34" charset="0"/>
            </a:endParaRPr>
          </a:p>
        </p:txBody>
      </p:sp>
    </p:spTree>
    <p:extLst>
      <p:ext uri="{BB962C8B-B14F-4D97-AF65-F5344CB8AC3E}">
        <p14:creationId xmlns:p14="http://schemas.microsoft.com/office/powerpoint/2010/main" xmlns="" val="443890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97395-C2BD-4D46-8DB7-05BA3E635783}" type="slidenum">
              <a:rPr lang="en-US" smtClean="0"/>
              <a:pPr/>
              <a:t>12</a:t>
            </a:fld>
            <a:endParaRPr lang="en-US" dirty="0"/>
          </a:p>
        </p:txBody>
      </p:sp>
    </p:spTree>
    <p:extLst>
      <p:ext uri="{BB962C8B-B14F-4D97-AF65-F5344CB8AC3E}">
        <p14:creationId xmlns:p14="http://schemas.microsoft.com/office/powerpoint/2010/main" xmlns="" val="283803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97395-C2BD-4D46-8DB7-05BA3E635783}" type="slidenum">
              <a:rPr lang="en-US" smtClean="0"/>
              <a:pPr/>
              <a:t>15</a:t>
            </a:fld>
            <a:endParaRPr lang="en-US" dirty="0"/>
          </a:p>
        </p:txBody>
      </p:sp>
    </p:spTree>
    <p:extLst>
      <p:ext uri="{BB962C8B-B14F-4D97-AF65-F5344CB8AC3E}">
        <p14:creationId xmlns:p14="http://schemas.microsoft.com/office/powerpoint/2010/main" xmlns="" val="1427791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6597395-C2BD-4D46-8DB7-05BA3E635783}" type="slidenum">
              <a:rPr lang="en-US" smtClean="0"/>
              <a:pPr/>
              <a:t>23</a:t>
            </a:fld>
            <a:endParaRPr lang="en-US" dirty="0"/>
          </a:p>
        </p:txBody>
      </p:sp>
    </p:spTree>
    <p:extLst>
      <p:ext uri="{BB962C8B-B14F-4D97-AF65-F5344CB8AC3E}">
        <p14:creationId xmlns:p14="http://schemas.microsoft.com/office/powerpoint/2010/main" xmlns="" val="2659046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46900-4EDF-44E7-B007-0B5AD608C128}"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sym typeface="Segoe UI" panose="020B0502040204020203" pitchFamily="34" charset="0"/>
            </a:endParaRPr>
          </a:p>
        </p:txBody>
      </p:sp>
    </p:spTree>
    <p:extLst>
      <p:ext uri="{BB962C8B-B14F-4D97-AF65-F5344CB8AC3E}">
        <p14:creationId xmlns:p14="http://schemas.microsoft.com/office/powerpoint/2010/main" xmlns="" val="91079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646900-4EDF-44E7-B007-0B5AD608C128}" type="slidenum">
              <a:rPr kumimoji="0" lang="en-ZA"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sym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sym typeface="Segoe UI" panose="020B0502040204020203" pitchFamily="34" charset="0"/>
            </a:endParaRPr>
          </a:p>
        </p:txBody>
      </p:sp>
    </p:spTree>
    <p:extLst>
      <p:ext uri="{BB962C8B-B14F-4D97-AF65-F5344CB8AC3E}">
        <p14:creationId xmlns:p14="http://schemas.microsoft.com/office/powerpoint/2010/main" xmlns="" val="337363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rtmc.co.z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1E9C1-8721-5B44-9509-C08095EAAC44}"/>
              </a:ext>
            </a:extLst>
          </p:cNvPr>
          <p:cNvSpPr>
            <a:spLocks noGrp="1"/>
          </p:cNvSpPr>
          <p:nvPr>
            <p:ph type="ctrTitle"/>
          </p:nvPr>
        </p:nvSpPr>
        <p:spPr>
          <a:xfrm>
            <a:off x="1524000" y="4900112"/>
            <a:ext cx="9144000" cy="474662"/>
          </a:xfrm>
        </p:spPr>
        <p:txBody>
          <a:bodyPr anchor="b">
            <a:normAutofit/>
          </a:bodyPr>
          <a:lstStyle>
            <a:lvl1pPr algn="ctr">
              <a:defRPr sz="2800" baseline="0">
                <a:solidFill>
                  <a:schemeClr val="tx1">
                    <a:lumMod val="85000"/>
                    <a:lumOff val="15000"/>
                  </a:schemeClr>
                </a:solidFill>
                <a:latin typeface="Helvetica"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891F2F28-226F-B642-B17E-6DA479738DD3}"/>
              </a:ext>
            </a:extLst>
          </p:cNvPr>
          <p:cNvSpPr>
            <a:spLocks noGrp="1"/>
          </p:cNvSpPr>
          <p:nvPr>
            <p:ph type="subTitle" idx="1"/>
          </p:nvPr>
        </p:nvSpPr>
        <p:spPr>
          <a:xfrm>
            <a:off x="1524000" y="5365250"/>
            <a:ext cx="9144000" cy="309562"/>
          </a:xfrm>
        </p:spPr>
        <p:txBody>
          <a:bodyPr>
            <a:normAutofit/>
          </a:bodyPr>
          <a:lstStyle>
            <a:lvl1pPr marL="0" indent="0" algn="ctr">
              <a:buNone/>
              <a:defRPr sz="1700" baseline="0">
                <a:latin typeface="Helvetica Neue Light"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xmlns="" id="{C4D7A31E-13FA-704C-A82C-8A180472A70C}"/>
              </a:ext>
            </a:extLst>
          </p:cNvPr>
          <p:cNvSpPr txBox="1"/>
          <p:nvPr userDrawn="1"/>
        </p:nvSpPr>
        <p:spPr>
          <a:xfrm>
            <a:off x="1524000" y="4122848"/>
            <a:ext cx="9144000" cy="269304"/>
          </a:xfrm>
          <a:prstGeom prst="rect">
            <a:avLst/>
          </a:prstGeom>
          <a:noFill/>
        </p:spPr>
        <p:txBody>
          <a:bodyPr wrap="square" rtlCol="0">
            <a:spAutoFit/>
          </a:bodyPr>
          <a:lstStyle/>
          <a:p>
            <a:pPr algn="ctr"/>
            <a:r>
              <a:rPr lang="en-ZA" sz="1150" b="0" i="1" baseline="0" dirty="0">
                <a:solidFill>
                  <a:schemeClr val="tx1">
                    <a:lumMod val="85000"/>
                    <a:lumOff val="15000"/>
                  </a:schemeClr>
                </a:solidFill>
                <a:latin typeface="+mj-lt"/>
              </a:rPr>
              <a:t>Ensuring safe, secure and responsible use of roads in South Africa.</a:t>
            </a:r>
            <a:endParaRPr lang="en-US" sz="1150" b="0" i="1" baseline="0" dirty="0">
              <a:solidFill>
                <a:schemeClr val="tx1">
                  <a:lumMod val="85000"/>
                  <a:lumOff val="15000"/>
                </a:schemeClr>
              </a:solidFill>
              <a:latin typeface="+mj-lt"/>
            </a:endParaRPr>
          </a:p>
        </p:txBody>
      </p:sp>
    </p:spTree>
    <p:extLst>
      <p:ext uri="{BB962C8B-B14F-4D97-AF65-F5344CB8AC3E}">
        <p14:creationId xmlns:p14="http://schemas.microsoft.com/office/powerpoint/2010/main" xmlns="" val="2712003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AF45F5-3ECC-C34C-B654-A5CCFB0C7F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C2B620F-3767-B64F-97A5-F843C46DF7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DB3489A-5A7E-0A4D-91C0-EFE57FA4351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xmlns="" id="{A190E739-F833-A346-9FEF-7D35CB08E9A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7E5C30B7-7242-714F-9A92-10B489EB5AC0}"/>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112927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E482ABC-BA60-7046-B7BC-ECDD65E7C6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103584D-A298-0C49-8622-3D1F991895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4C4D3E-9E85-3447-B076-D8DD0E492C5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xmlns="" id="{09C557EB-16FA-7D49-A912-C7A8EC000FA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1783BE20-85F1-E949-BF05-4A9B8BA0F766}"/>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3573719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ontent 1 Column only">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xmlns="" id="{332AFF6B-0477-48B7-9CB9-814FB554370D}"/>
              </a:ext>
            </a:extLst>
          </p:cNvPr>
          <p:cNvGraphicFramePr>
            <a:graphicFrameLocks noChangeAspect="1"/>
          </p:cNvGraphicFramePr>
          <p:nvPr userDrawn="1"/>
        </p:nvGraphicFramePr>
        <p:xfrm>
          <a:off x="2161" y="1621"/>
          <a:ext cx="2159" cy="1619"/>
        </p:xfrm>
        <a:graphic>
          <a:graphicData uri="http://schemas.openxmlformats.org/presentationml/2006/ole">
            <p:oleObj spid="_x0000_s1042" name="think-cell Slide" r:id="rId3" imgW="360" imgH="360" progId="">
              <p:embed/>
            </p:oleObj>
          </a:graphicData>
        </a:graphic>
      </p:graphicFrame>
      <p:sp>
        <p:nvSpPr>
          <p:cNvPr id="7" name="Title 1"/>
          <p:cNvSpPr>
            <a:spLocks noGrp="1"/>
          </p:cNvSpPr>
          <p:nvPr>
            <p:ph type="title" hasCustomPrompt="1"/>
          </p:nvPr>
        </p:nvSpPr>
        <p:spPr>
          <a:xfrm>
            <a:off x="630768" y="515970"/>
            <a:ext cx="9447077" cy="335098"/>
          </a:xfrm>
          <a:solidFill>
            <a:schemeClr val="bg1"/>
          </a:solidFill>
        </p:spPr>
        <p:txBody>
          <a:bodyPr lIns="36000">
            <a:noAutofit/>
          </a:bodyPr>
          <a:lstStyle>
            <a:lvl1pPr algn="l">
              <a:defRPr sz="2000">
                <a:solidFill>
                  <a:schemeClr val="accent6">
                    <a:lumMod val="90000"/>
                    <a:lumOff val="10000"/>
                  </a:schemeClr>
                </a:solidFill>
                <a:latin typeface="+mj-lt"/>
              </a:defRPr>
            </a:lvl1pPr>
          </a:lstStyle>
          <a:p>
            <a:r>
              <a:rPr lang="en-US" dirty="0"/>
              <a:t>Click to insert slide title</a:t>
            </a:r>
          </a:p>
        </p:txBody>
      </p:sp>
      <p:sp>
        <p:nvSpPr>
          <p:cNvPr id="13" name="Text Placeholder 12"/>
          <p:cNvSpPr>
            <a:spLocks noGrp="1"/>
          </p:cNvSpPr>
          <p:nvPr>
            <p:ph type="body" sz="quarter" idx="12" hasCustomPrompt="1"/>
          </p:nvPr>
        </p:nvSpPr>
        <p:spPr>
          <a:xfrm>
            <a:off x="630768" y="949199"/>
            <a:ext cx="10943999" cy="646331"/>
          </a:xfrm>
        </p:spPr>
        <p:txBody>
          <a:bodyPr lIns="36000"/>
          <a:lstStyle>
            <a:lvl1pPr marL="0" marR="0" indent="0" algn="l" defTabSz="913526" rtl="0" eaLnBrk="1" fontAlgn="base" latinLnBrk="0" hangingPunct="1">
              <a:lnSpc>
                <a:spcPct val="100000"/>
              </a:lnSpc>
              <a:spcBef>
                <a:spcPct val="0"/>
              </a:spcBef>
              <a:spcAft>
                <a:spcPct val="0"/>
              </a:spcAft>
              <a:buClr>
                <a:srgbClr val="063E59"/>
              </a:buClr>
              <a:buSzPct val="100000"/>
              <a:buFontTx/>
              <a:buNone/>
              <a:tabLst/>
              <a:defRPr sz="1400">
                <a:solidFill>
                  <a:schemeClr val="accent3">
                    <a:lumMod val="90000"/>
                    <a:lumOff val="10000"/>
                  </a:schemeClr>
                </a:solidFill>
                <a:latin typeface="+mn-lt"/>
              </a:defRPr>
            </a:lvl1pPr>
          </a:lstStyle>
          <a:p>
            <a:pPr lvl="0"/>
            <a:r>
              <a:rPr lang="en-ZA" dirty="0"/>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a:p>
            <a:pPr marL="0" marR="0" lvl="0" indent="0" algn="l" defTabSz="913526" rtl="0" eaLnBrk="1" fontAlgn="base" latinLnBrk="0" hangingPunct="1">
              <a:lnSpc>
                <a:spcPct val="100000"/>
              </a:lnSpc>
              <a:spcBef>
                <a:spcPct val="0"/>
              </a:spcBef>
              <a:spcAft>
                <a:spcPct val="0"/>
              </a:spcAft>
              <a:buClr>
                <a:srgbClr val="063E59"/>
              </a:buClr>
              <a:buSzPct val="100000"/>
              <a:buFontTx/>
              <a:buNone/>
              <a:tabLst/>
              <a:defRPr/>
            </a:pPr>
            <a:r>
              <a:rPr lang="en-ZA" dirty="0"/>
              <a:t>Click to insert sub-title</a:t>
            </a:r>
          </a:p>
        </p:txBody>
      </p:sp>
    </p:spTree>
    <p:extLst>
      <p:ext uri="{BB962C8B-B14F-4D97-AF65-F5344CB8AC3E}">
        <p14:creationId xmlns:p14="http://schemas.microsoft.com/office/powerpoint/2010/main" xmlns="" val="192918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xmlns="" id="{49F2245B-6248-E347-8492-4ABDCEAD3F4A}"/>
              </a:ext>
            </a:extLst>
          </p:cNvPr>
          <p:cNvSpPr/>
          <p:nvPr userDrawn="1"/>
        </p:nvSpPr>
        <p:spPr>
          <a:xfrm>
            <a:off x="5978232" y="6427751"/>
            <a:ext cx="191386" cy="191386"/>
          </a:xfrm>
          <a:prstGeom prst="roundRect">
            <a:avLst/>
          </a:prstGeom>
          <a:solidFill>
            <a:srgbClr val="0070C0"/>
          </a:solidFill>
          <a:ln>
            <a:solidFill>
              <a:srgbClr val="0070C0"/>
            </a:solidFill>
          </a:ln>
          <a:effectLst>
            <a:reflection blurRad="6350" stA="30000" endPos="35000" dir="5400000" sy="-100000" algn="bl" rotWithShape="0"/>
          </a:effectLst>
          <a:scene3d>
            <a:camera prst="orthographicFront"/>
            <a:lightRig rig="threePt" dir="t"/>
          </a:scene3d>
          <a:sp3d contourW="12700">
            <a:bevelT w="44450" h="254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2" name="Title 1">
            <a:extLst>
              <a:ext uri="{FF2B5EF4-FFF2-40B4-BE49-F238E27FC236}">
                <a16:creationId xmlns:a16="http://schemas.microsoft.com/office/drawing/2014/main" xmlns="" id="{E42AB481-A010-F046-BAC6-D00AC4CAE7B4}"/>
              </a:ext>
            </a:extLst>
          </p:cNvPr>
          <p:cNvSpPr>
            <a:spLocks noGrp="1"/>
          </p:cNvSpPr>
          <p:nvPr>
            <p:ph type="title"/>
          </p:nvPr>
        </p:nvSpPr>
        <p:spPr>
          <a:xfrm>
            <a:off x="242883" y="238863"/>
            <a:ext cx="10192034" cy="762000"/>
          </a:xfrm>
        </p:spPr>
        <p:txBody>
          <a:bodyPr>
            <a:normAutofit/>
          </a:bodyPr>
          <a:lstStyle>
            <a:lvl1pPr>
              <a:defRPr sz="3000" baseline="0">
                <a:solidFill>
                  <a:srgbClr val="0070C0"/>
                </a:solidFill>
                <a:effectLst>
                  <a:reflection blurRad="25400" stA="27000" endPos="64000" dir="5400000" sy="-100000" algn="bl" rotWithShape="0"/>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 id="{B2552038-D215-4D48-9003-5C92633F6566}"/>
              </a:ext>
            </a:extLst>
          </p:cNvPr>
          <p:cNvSpPr>
            <a:spLocks noGrp="1"/>
          </p:cNvSpPr>
          <p:nvPr>
            <p:ph idx="1"/>
          </p:nvPr>
        </p:nvSpPr>
        <p:spPr>
          <a:xfrm>
            <a:off x="242884" y="1551215"/>
            <a:ext cx="10192034" cy="4659086"/>
          </a:xfrm>
        </p:spPr>
        <p:txBody>
          <a:bodyPr wrap="square">
            <a:normAutofit/>
          </a:bodyPr>
          <a:lstStyle>
            <a:lvl1pPr marL="0" indent="0">
              <a:buNone/>
              <a:defRPr sz="2000" baseline="0">
                <a:solidFill>
                  <a:schemeClr val="tx1">
                    <a:lumMod val="85000"/>
                    <a:lumOff val="15000"/>
                  </a:schemeClr>
                </a:solidFill>
                <a:latin typeface="Calibri" panose="020F0502020204030204" pitchFamily="34" charset="0"/>
              </a:defRPr>
            </a:lvl1pPr>
            <a:lvl2pPr>
              <a:defRPr sz="2000" baseline="0">
                <a:solidFill>
                  <a:schemeClr val="tx1">
                    <a:lumMod val="85000"/>
                    <a:lumOff val="15000"/>
                  </a:schemeClr>
                </a:solidFill>
                <a:latin typeface="Calibri" panose="020F0502020204030204" pitchFamily="34" charset="0"/>
              </a:defRPr>
            </a:lvl2pPr>
            <a:lvl3pPr>
              <a:defRPr sz="2000" baseline="0">
                <a:solidFill>
                  <a:schemeClr val="tx1">
                    <a:lumMod val="85000"/>
                    <a:lumOff val="15000"/>
                  </a:schemeClr>
                </a:solidFill>
                <a:latin typeface="Calibri" panose="020F0502020204030204" pitchFamily="34" charset="0"/>
              </a:defRPr>
            </a:lvl3pPr>
            <a:lvl4pPr>
              <a:defRPr sz="2000" baseline="0">
                <a:solidFill>
                  <a:schemeClr val="tx1">
                    <a:lumMod val="85000"/>
                    <a:lumOff val="15000"/>
                  </a:schemeClr>
                </a:solidFill>
                <a:latin typeface="Calibri" panose="020F0502020204030204" pitchFamily="34" charset="0"/>
              </a:defRPr>
            </a:lvl4pPr>
            <a:lvl5pPr>
              <a:defRPr sz="2000" baseline="0">
                <a:solidFill>
                  <a:schemeClr val="tx1">
                    <a:lumMod val="85000"/>
                    <a:lumOff val="15000"/>
                  </a:schemeClr>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hlinkClick r:id="rId2"/>
            <a:extLst>
              <a:ext uri="{FF2B5EF4-FFF2-40B4-BE49-F238E27FC236}">
                <a16:creationId xmlns:a16="http://schemas.microsoft.com/office/drawing/2014/main" xmlns="" id="{E0896511-29B5-7E40-A0DA-8A518F2E3D8B}"/>
              </a:ext>
            </a:extLst>
          </p:cNvPr>
          <p:cNvSpPr txBox="1"/>
          <p:nvPr userDrawn="1"/>
        </p:nvSpPr>
        <p:spPr>
          <a:xfrm>
            <a:off x="257059" y="6416676"/>
            <a:ext cx="3925081" cy="246221"/>
          </a:xfrm>
          <a:prstGeom prst="rect">
            <a:avLst/>
          </a:prstGeom>
          <a:noFill/>
        </p:spPr>
        <p:txBody>
          <a:bodyPr wrap="square" rtlCol="0">
            <a:spAutoFit/>
          </a:bodyPr>
          <a:lstStyle/>
          <a:p>
            <a:r>
              <a:rPr lang="en-ZA" sz="1000" baseline="0" dirty="0">
                <a:solidFill>
                  <a:srgbClr val="0070C0"/>
                </a:solidFill>
                <a:latin typeface="Helvetica Neue Light" pitchFamily="2" charset="0"/>
              </a:rPr>
              <a:t>Ensuring safe, secure and responsible use of roads in South Africa.</a:t>
            </a:r>
            <a:endParaRPr lang="en-US" sz="1000" baseline="0" dirty="0">
              <a:solidFill>
                <a:srgbClr val="0070C0"/>
              </a:solidFill>
              <a:latin typeface="Helvetica Neue Light" pitchFamily="2" charset="0"/>
            </a:endParaRPr>
          </a:p>
        </p:txBody>
      </p:sp>
      <p:sp>
        <p:nvSpPr>
          <p:cNvPr id="16" name="Rectangle 15">
            <a:extLst>
              <a:ext uri="{FF2B5EF4-FFF2-40B4-BE49-F238E27FC236}">
                <a16:creationId xmlns:a16="http://schemas.microsoft.com/office/drawing/2014/main" xmlns="" id="{D7752B3D-36E3-A04E-9CE5-6317306BB665}"/>
              </a:ext>
            </a:extLst>
          </p:cNvPr>
          <p:cNvSpPr/>
          <p:nvPr userDrawn="1"/>
        </p:nvSpPr>
        <p:spPr>
          <a:xfrm>
            <a:off x="5883442" y="6377766"/>
            <a:ext cx="380232" cy="292388"/>
          </a:xfrm>
          <a:prstGeom prst="rect">
            <a:avLst/>
          </a:prstGeom>
          <a:effectLst>
            <a:outerShdw blurRad="50800" dist="38100" dir="5400000" algn="t" rotWithShape="0">
              <a:prstClr val="black">
                <a:alpha val="40000"/>
              </a:prstClr>
            </a:outerShdw>
          </a:effectLst>
        </p:spPr>
        <p:txBody>
          <a:bodyPr wrap="none">
            <a:spAutoFit/>
          </a:bodyPr>
          <a:lstStyle/>
          <a:p>
            <a:pPr algn="ctr"/>
            <a:fld id="{12662C64-029E-48C8-879E-093024997BCE}" type="slidenum">
              <a:rPr lang="en-ZA" sz="1300" baseline="0" smtClean="0">
                <a:solidFill>
                  <a:schemeClr val="bg2"/>
                </a:solidFill>
                <a:latin typeface="Avenir Light" panose="020B0402020203020204" pitchFamily="34" charset="77"/>
              </a:rPr>
              <a:pPr algn="ctr"/>
              <a:t>‹#›</a:t>
            </a:fld>
            <a:endParaRPr lang="en-US" sz="1300" baseline="0" dirty="0">
              <a:solidFill>
                <a:schemeClr val="bg2"/>
              </a:solidFill>
              <a:latin typeface="Avenir Light" panose="020B0402020203020204" pitchFamily="34" charset="77"/>
            </a:endParaRPr>
          </a:p>
        </p:txBody>
      </p:sp>
      <p:pic>
        <p:nvPicPr>
          <p:cNvPr id="7" name="Picture 6" descr="A close up of a sign&#10;&#10;Description generated with very high confidence">
            <a:extLst>
              <a:ext uri="{FF2B5EF4-FFF2-40B4-BE49-F238E27FC236}">
                <a16:creationId xmlns:a16="http://schemas.microsoft.com/office/drawing/2014/main" xmlns="" id="{653DE8F8-CC0E-41F1-926B-6D348D22E6AE}"/>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0311972" y="84999"/>
            <a:ext cx="1784233" cy="1386378"/>
          </a:xfrm>
          <a:prstGeom prst="rect">
            <a:avLst/>
          </a:prstGeom>
        </p:spPr>
      </p:pic>
    </p:spTree>
    <p:extLst>
      <p:ext uri="{BB962C8B-B14F-4D97-AF65-F5344CB8AC3E}">
        <p14:creationId xmlns:p14="http://schemas.microsoft.com/office/powerpoint/2010/main" xmlns="" val="137493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AC67B-2D0A-8F40-A602-CF952DF702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08DB79-6995-FE4C-A8E1-59A57F5FA5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9C423B6-30C2-6245-A904-497E97456FA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xmlns="" id="{13759BEA-E00C-A241-996B-9E57393AE10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xmlns="" id="{EE6727B8-430C-E340-B2C6-15C60C226EB6}"/>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640683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361A91-BF98-264B-8374-676E9E383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CBB1BC3-EED6-5E4A-8510-F4DF508FA7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BFFCBE0-088D-E044-8D76-0098A3624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9A3FC0E-47BB-184F-BF9A-9F6A4CC5941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xmlns="" id="{4AFE3AAC-37DF-DB4D-909C-AE4CF10DA3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56C46D77-33BF-7D41-B0F2-AA338082BDDB}"/>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2775260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80494-979E-8F4B-ABD9-3669D346ED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CB97F53-995D-EC4B-B39B-80A090121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54AA4E3-C3FC-0F46-9122-C6DD719135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0DEEAE4-32E0-594B-96A1-4D5F4B8D4D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43BA4A5-7A39-5444-A1E7-E08F1A7001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E3A8C09-5EEB-D949-80F8-83ECF3BC769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xmlns="" id="{9ECC8A02-EA1E-4A47-BBD2-6B0DAA9613B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xmlns="" id="{7C823412-2B94-2944-905C-14E2EB61134D}"/>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381760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D27BA-D15F-1345-8953-3A8A081A0F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A1D3AA2-E18C-6C4D-8CF4-AF0DF6D69BA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xmlns="" id="{27F21F91-91B8-D84D-97C9-3A94F5C1C59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xmlns="" id="{772C5DB8-A0E6-484C-BAC4-05C6584DA2D3}"/>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245806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6B8590D-5BC7-4549-A179-8E018A13B73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xmlns="" id="{0FFB9682-5512-8B45-A487-F18BCFB74B3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xmlns="" id="{50A1C872-D1AC-BD4E-95BD-1D98F8D2054A}"/>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3603745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A5071-E83B-2D46-A524-8598F721C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9DC4999-C05B-2746-A27F-884B7FE2B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69A277D-6437-7747-B15D-FBB93BD04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F5EE309-7811-A943-9527-6BEFFDF20C4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xmlns="" id="{B6272305-A392-9446-8A02-5B0FE2DF51A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89D6F317-307F-014D-8FC8-3929D0CB2B33}"/>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2802194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6C491D-A9A3-4D47-9FB4-EE22902C21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C4D3C9-4CF2-3743-9028-5AF5BB5861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A8C1C3EF-3F18-7A4C-8417-A01937446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06A3649-DC32-F949-A7C5-9063E32FCD8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xmlns="" id="{A3EB0FC9-BF05-B84E-9072-9E484196A3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xmlns="" id="{8E6061D0-30C2-E143-8362-4320E2C45D85}"/>
              </a:ext>
            </a:extLst>
          </p:cNvPr>
          <p:cNvSpPr>
            <a:spLocks noGrp="1"/>
          </p:cNvSpPr>
          <p:nvPr>
            <p:ph type="sldNum" sz="quarter" idx="12"/>
          </p:nvPr>
        </p:nvSpPr>
        <p:spPr>
          <a:xfrm>
            <a:off x="8610600" y="6356350"/>
            <a:ext cx="2743200" cy="365125"/>
          </a:xfrm>
          <a:prstGeom prst="rect">
            <a:avLst/>
          </a:prstGeom>
        </p:spPr>
        <p:txBody>
          <a:bodyPr/>
          <a:lstStyle/>
          <a:p>
            <a:fld id="{AACFAD96-DA2C-E942-9BCF-B3AA3DB48EA0}" type="slidenum">
              <a:rPr lang="en-US" smtClean="0"/>
              <a:pPr/>
              <a:t>‹#›</a:t>
            </a:fld>
            <a:endParaRPr lang="en-US" dirty="0"/>
          </a:p>
        </p:txBody>
      </p:sp>
    </p:spTree>
    <p:extLst>
      <p:ext uri="{BB962C8B-B14F-4D97-AF65-F5344CB8AC3E}">
        <p14:creationId xmlns:p14="http://schemas.microsoft.com/office/powerpoint/2010/main" xmlns="" val="3148255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1054493-63C9-1B4A-A122-B3C86E5939C1}"/>
              </a:ext>
            </a:extLst>
          </p:cNvPr>
          <p:cNvSpPr>
            <a:spLocks noGrp="1"/>
          </p:cNvSpPr>
          <p:nvPr>
            <p:ph type="title"/>
          </p:nvPr>
        </p:nvSpPr>
        <p:spPr>
          <a:xfrm>
            <a:off x="342899" y="1381123"/>
            <a:ext cx="9272589" cy="762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77FF4B21-2400-F548-8F6D-61FC6FAA7C00}"/>
              </a:ext>
            </a:extLst>
          </p:cNvPr>
          <p:cNvSpPr>
            <a:spLocks noGrp="1"/>
          </p:cNvSpPr>
          <p:nvPr>
            <p:ph type="body" idx="1"/>
          </p:nvPr>
        </p:nvSpPr>
        <p:spPr>
          <a:xfrm>
            <a:off x="342899" y="2260599"/>
            <a:ext cx="11472863" cy="4005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46205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42.png"/><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50.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346F1-B1E7-8F47-B8E1-6F5536246BBA}"/>
              </a:ext>
            </a:extLst>
          </p:cNvPr>
          <p:cNvSpPr>
            <a:spLocks noGrp="1"/>
          </p:cNvSpPr>
          <p:nvPr>
            <p:ph type="ctrTitle"/>
          </p:nvPr>
        </p:nvSpPr>
        <p:spPr>
          <a:xfrm>
            <a:off x="1751164" y="4461642"/>
            <a:ext cx="8885304" cy="1717668"/>
          </a:xfrm>
        </p:spPr>
        <p:txBody>
          <a:bodyPr>
            <a:noAutofit/>
          </a:bodyPr>
          <a:lstStyle/>
          <a:p>
            <a:r>
              <a:rPr lang="en-ZA" sz="1600" b="1" dirty="0">
                <a:latin typeface="Verdana" pitchFamily="34" charset="0"/>
                <a:ea typeface="Verdana" pitchFamily="34" charset="0"/>
              </a:rPr>
              <a:t/>
            </a:r>
            <a:br>
              <a:rPr lang="en-ZA" sz="1600" b="1" dirty="0">
                <a:latin typeface="Verdana" pitchFamily="34" charset="0"/>
                <a:ea typeface="Verdana" pitchFamily="34" charset="0"/>
              </a:rPr>
            </a:br>
            <a:r>
              <a:rPr lang="en-ZA" sz="1600" b="1" dirty="0">
                <a:latin typeface="Verdana" pitchFamily="34" charset="0"/>
                <a:ea typeface="Verdana" pitchFamily="34" charset="0"/>
              </a:rPr>
              <a:t/>
            </a:r>
            <a:br>
              <a:rPr lang="en-ZA" sz="1600" b="1" dirty="0">
                <a:latin typeface="Verdana" pitchFamily="34" charset="0"/>
                <a:ea typeface="Verdana" pitchFamily="34" charset="0"/>
              </a:rPr>
            </a:br>
            <a:r>
              <a:rPr lang="en-ZA" sz="1600" b="1" dirty="0">
                <a:latin typeface="Verdana" pitchFamily="34" charset="0"/>
                <a:ea typeface="Verdana" pitchFamily="34" charset="0"/>
              </a:rPr>
              <a:t/>
            </a:r>
            <a:br>
              <a:rPr lang="en-ZA" sz="1600" b="1" dirty="0">
                <a:latin typeface="Verdana" pitchFamily="34" charset="0"/>
                <a:ea typeface="Verdana" pitchFamily="34" charset="0"/>
              </a:rPr>
            </a:br>
            <a:r>
              <a:rPr lang="en-ZA" sz="1600" b="1" dirty="0">
                <a:latin typeface="Verdana" pitchFamily="34" charset="0"/>
                <a:ea typeface="Verdana" pitchFamily="34" charset="0"/>
              </a:rPr>
              <a:t/>
            </a:r>
            <a:br>
              <a:rPr lang="en-ZA" sz="1600" b="1" dirty="0">
                <a:latin typeface="Verdana" pitchFamily="34" charset="0"/>
                <a:ea typeface="Verdana" pitchFamily="34" charset="0"/>
              </a:rPr>
            </a:br>
            <a:r>
              <a:rPr lang="en-ZA" sz="1600" b="1" dirty="0">
                <a:latin typeface="Verdana" pitchFamily="34" charset="0"/>
                <a:ea typeface="Verdana" pitchFamily="34" charset="0"/>
              </a:rPr>
              <a:t/>
            </a:r>
            <a:br>
              <a:rPr lang="en-ZA" sz="1600" b="1" dirty="0">
                <a:latin typeface="Verdana" pitchFamily="34" charset="0"/>
                <a:ea typeface="Verdana" pitchFamily="34" charset="0"/>
              </a:rPr>
            </a:br>
            <a:r>
              <a:rPr lang="en-ZA" sz="1600" b="1" dirty="0">
                <a:latin typeface="Verdana" pitchFamily="34" charset="0"/>
                <a:ea typeface="Verdana" pitchFamily="34" charset="0"/>
              </a:rPr>
              <a:t>Presentation to Portfolio Committee on Transport  – 15 May 2021</a:t>
            </a:r>
            <a:br>
              <a:rPr lang="en-ZA" sz="1600" b="1" dirty="0">
                <a:latin typeface="Verdana" pitchFamily="34" charset="0"/>
                <a:ea typeface="Verdana" pitchFamily="34" charset="0"/>
              </a:rPr>
            </a:br>
            <a:r>
              <a:rPr lang="en-ZA" sz="1600" b="1" dirty="0">
                <a:latin typeface="Verdana" pitchFamily="34" charset="0"/>
                <a:ea typeface="Verdana" pitchFamily="34" charset="0"/>
              </a:rPr>
              <a:t>Strategic Plan and Annual Performance Plan</a:t>
            </a:r>
            <a:br>
              <a:rPr lang="en-ZA" sz="1600" b="1" dirty="0">
                <a:latin typeface="Verdana" pitchFamily="34" charset="0"/>
                <a:ea typeface="Verdana" pitchFamily="34" charset="0"/>
              </a:rPr>
            </a:br>
            <a:r>
              <a:rPr lang="en-US" sz="1600" b="1" dirty="0">
                <a:latin typeface="Verdana" pitchFamily="34" charset="0"/>
                <a:ea typeface="Verdana" pitchFamily="34" charset="0"/>
              </a:rPr>
              <a:t>Presented by : RTMC</a:t>
            </a:r>
            <a:br>
              <a:rPr lang="en-US" sz="1600" b="1" dirty="0">
                <a:latin typeface="Verdana" pitchFamily="34" charset="0"/>
                <a:ea typeface="Verdana" pitchFamily="34" charset="0"/>
              </a:rPr>
            </a:br>
            <a:r>
              <a:rPr lang="en-ZA" sz="1600" b="1" dirty="0">
                <a:latin typeface="Verdana" pitchFamily="34" charset="0"/>
                <a:ea typeface="Verdana" pitchFamily="34" charset="0"/>
              </a:rPr>
              <a:t/>
            </a:r>
            <a:br>
              <a:rPr lang="en-ZA" sz="1600" b="1" dirty="0">
                <a:latin typeface="Verdana" pitchFamily="34" charset="0"/>
                <a:ea typeface="Verdana" pitchFamily="34" charset="0"/>
              </a:rPr>
            </a:br>
            <a:r>
              <a:rPr lang="en-ZA" sz="1600" b="1" dirty="0">
                <a:latin typeface="Verdana" pitchFamily="34" charset="0"/>
                <a:ea typeface="Verdana" pitchFamily="34" charset="0"/>
              </a:rPr>
              <a:t> </a:t>
            </a:r>
            <a:r>
              <a:rPr lang="en-ZA" sz="1600" b="1" dirty="0"/>
              <a:t/>
            </a:r>
            <a:br>
              <a:rPr lang="en-ZA" sz="1600" b="1" dirty="0"/>
            </a:br>
            <a:endParaRPr lang="en-US" sz="1600" dirty="0"/>
          </a:p>
        </p:txBody>
      </p:sp>
    </p:spTree>
    <p:extLst>
      <p:ext uri="{BB962C8B-B14F-4D97-AF65-F5344CB8AC3E}">
        <p14:creationId xmlns:p14="http://schemas.microsoft.com/office/powerpoint/2010/main" xmlns="" val="147991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9ACB24-123F-48F8-9C44-A75895369AC7}"/>
              </a:ext>
            </a:extLst>
          </p:cNvPr>
          <p:cNvSpPr>
            <a:spLocks noGrp="1"/>
          </p:cNvSpPr>
          <p:nvPr>
            <p:ph type="title"/>
          </p:nvPr>
        </p:nvSpPr>
        <p:spPr/>
        <p:txBody>
          <a:bodyPr>
            <a:normAutofit fontScale="90000"/>
          </a:bodyPr>
          <a:lstStyle/>
          <a:p>
            <a:r>
              <a:rPr lang="en-ZA" sz="2700" dirty="0">
                <a:ln w="0"/>
                <a:solidFill>
                  <a:schemeClr val="accent1"/>
                </a:solidFill>
                <a:effectLst>
                  <a:outerShdw blurRad="38100" dist="25400" dir="5400000" algn="ctr" rotWithShape="0">
                    <a:srgbClr val="6E747A">
                      <a:alpha val="43000"/>
                    </a:srgbClr>
                  </a:outerShdw>
                </a:effectLst>
              </a:rPr>
              <a:t>The role of the Road Traffic Management Corporation, as a lead agency in road safety </a:t>
            </a:r>
          </a:p>
        </p:txBody>
      </p:sp>
      <p:sp>
        <p:nvSpPr>
          <p:cNvPr id="5" name="Content Placeholder 4">
            <a:extLst>
              <a:ext uri="{FF2B5EF4-FFF2-40B4-BE49-F238E27FC236}">
                <a16:creationId xmlns:a16="http://schemas.microsoft.com/office/drawing/2014/main" xmlns="" id="{801740A2-A339-49C3-AE05-E887FE0FA559}"/>
              </a:ext>
            </a:extLst>
          </p:cNvPr>
          <p:cNvSpPr>
            <a:spLocks noGrp="1"/>
          </p:cNvSpPr>
          <p:nvPr>
            <p:ph idx="1"/>
          </p:nvPr>
        </p:nvSpPr>
        <p:spPr>
          <a:xfrm>
            <a:off x="242884" y="1338943"/>
            <a:ext cx="10192034" cy="4871358"/>
          </a:xfrm>
        </p:spPr>
        <p:txBody>
          <a:bodyPr>
            <a:normAutofit fontScale="92500" lnSpcReduction="20000"/>
          </a:bodyPr>
          <a:lstStyle/>
          <a:p>
            <a:pPr marL="261938" lvl="1" indent="-261938" algn="just">
              <a:lnSpc>
                <a:spcPct val="150000"/>
              </a:lnSpc>
            </a:pPr>
            <a:r>
              <a:rPr lang="en-GB" sz="1600" dirty="0">
                <a:latin typeface="+mj-lt"/>
                <a:cs typeface="Arial" charset="0"/>
              </a:rPr>
              <a:t>To</a:t>
            </a:r>
            <a:r>
              <a:rPr lang="en-GB" sz="1600" b="1" dirty="0">
                <a:latin typeface="+mj-lt"/>
                <a:cs typeface="Arial" charset="0"/>
              </a:rPr>
              <a:t> effect the pooling of road traffic powers of the Minister, MECs </a:t>
            </a:r>
            <a:r>
              <a:rPr lang="en-GB" sz="1600" dirty="0">
                <a:latin typeface="+mj-lt"/>
                <a:cs typeface="Arial" charset="0"/>
              </a:rPr>
              <a:t>and the resources of national and provincial spheres of government responsible for road traffic management, in support of </a:t>
            </a:r>
            <a:r>
              <a:rPr lang="en-GB" sz="1600" b="1" dirty="0">
                <a:latin typeface="+mj-lt"/>
                <a:cs typeface="Arial" charset="0"/>
              </a:rPr>
              <a:t>enhanced co-operative and co-ordinated road traffic strategic planning, regulation, facilitation and law enforcement;</a:t>
            </a:r>
            <a:endParaRPr lang="en-US" sz="1600" b="1" dirty="0">
              <a:latin typeface="+mj-lt"/>
              <a:cs typeface="Arial" charset="0"/>
            </a:endParaRPr>
          </a:p>
          <a:p>
            <a:pPr marL="261938" lvl="1" indent="-261938" algn="just">
              <a:lnSpc>
                <a:spcPct val="150000"/>
              </a:lnSpc>
            </a:pPr>
            <a:r>
              <a:rPr lang="en-GB" sz="1600" dirty="0">
                <a:latin typeface="+mj-lt"/>
                <a:cs typeface="Arial" charset="0"/>
              </a:rPr>
              <a:t>To </a:t>
            </a:r>
            <a:r>
              <a:rPr lang="en-GB" sz="1600" b="1" dirty="0">
                <a:latin typeface="+mj-lt"/>
                <a:cs typeface="Arial" charset="0"/>
              </a:rPr>
              <a:t>enhance the overall quality of road traffic services </a:t>
            </a:r>
            <a:r>
              <a:rPr lang="en-GB" sz="1600" dirty="0">
                <a:latin typeface="+mj-lt"/>
                <a:cs typeface="Arial" charset="0"/>
              </a:rPr>
              <a:t>and, in particular, to ensure </a:t>
            </a:r>
            <a:r>
              <a:rPr lang="en-GB" sz="1600" b="1" dirty="0">
                <a:latin typeface="+mj-lt"/>
                <a:cs typeface="Arial" charset="0"/>
              </a:rPr>
              <a:t>safety, security, order, discipline and mobility on the roads;</a:t>
            </a:r>
            <a:endParaRPr lang="en-US" sz="1600" b="1" dirty="0">
              <a:latin typeface="+mj-lt"/>
              <a:cs typeface="Arial" charset="0"/>
            </a:endParaRPr>
          </a:p>
          <a:p>
            <a:pPr marL="261938" lvl="1" indent="-261938" algn="just">
              <a:lnSpc>
                <a:spcPct val="150000"/>
              </a:lnSpc>
            </a:pPr>
            <a:r>
              <a:rPr lang="en-GB" sz="1600" dirty="0">
                <a:latin typeface="+mj-lt"/>
                <a:cs typeface="Arial" charset="0"/>
              </a:rPr>
              <a:t>To phase out, where appropriate, public funding and phase in </a:t>
            </a:r>
            <a:r>
              <a:rPr lang="en-GB" sz="1600" b="1" dirty="0">
                <a:latin typeface="+mj-lt"/>
                <a:cs typeface="Arial" charset="0"/>
              </a:rPr>
              <a:t>private sector investment </a:t>
            </a:r>
            <a:r>
              <a:rPr lang="en-GB" sz="1600" dirty="0">
                <a:latin typeface="+mj-lt"/>
                <a:cs typeface="Arial" charset="0"/>
              </a:rPr>
              <a:t>in road traffic on a competitive basis;</a:t>
            </a:r>
          </a:p>
          <a:p>
            <a:pPr marL="261938" lvl="1" indent="-261938" algn="just">
              <a:lnSpc>
                <a:spcPct val="150000"/>
              </a:lnSpc>
            </a:pPr>
            <a:r>
              <a:rPr lang="en-GB" sz="1600" dirty="0">
                <a:latin typeface="+mj-lt"/>
                <a:cs typeface="Arial" charset="0"/>
              </a:rPr>
              <a:t>To introduce </a:t>
            </a:r>
            <a:r>
              <a:rPr lang="en-GB" sz="1600" b="1" dirty="0">
                <a:latin typeface="+mj-lt"/>
                <a:cs typeface="Arial" charset="0"/>
              </a:rPr>
              <a:t>commercial management principles </a:t>
            </a:r>
            <a:r>
              <a:rPr lang="en-GB" sz="1600" dirty="0">
                <a:latin typeface="+mj-lt"/>
                <a:cs typeface="Arial" charset="0"/>
              </a:rPr>
              <a:t>to inform and </a:t>
            </a:r>
            <a:r>
              <a:rPr lang="en-GB" sz="1600" b="1" dirty="0">
                <a:latin typeface="+mj-lt"/>
                <a:cs typeface="Arial" charset="0"/>
              </a:rPr>
              <a:t>guide road traffic governance and decision-making </a:t>
            </a:r>
            <a:r>
              <a:rPr lang="en-GB" sz="1600" dirty="0">
                <a:latin typeface="+mj-lt"/>
                <a:cs typeface="Arial" charset="0"/>
              </a:rPr>
              <a:t>in the interest of enhanced service provision;</a:t>
            </a:r>
            <a:endParaRPr lang="en-ZA" sz="1600" dirty="0">
              <a:latin typeface="+mj-lt"/>
              <a:cs typeface="Arial" charset="0"/>
            </a:endParaRPr>
          </a:p>
          <a:p>
            <a:pPr marL="261938" lvl="1" indent="-261938" algn="just">
              <a:lnSpc>
                <a:spcPct val="150000"/>
              </a:lnSpc>
            </a:pPr>
            <a:r>
              <a:rPr lang="en-GB" sz="1600" dirty="0">
                <a:latin typeface="+mj-lt"/>
                <a:cs typeface="Arial" charset="0"/>
              </a:rPr>
              <a:t>To </a:t>
            </a:r>
            <a:r>
              <a:rPr lang="en-GB" sz="1600" b="1" dirty="0">
                <a:latin typeface="+mj-lt"/>
                <a:cs typeface="Arial" charset="0"/>
              </a:rPr>
              <a:t>regulate, strengthen and monitor </a:t>
            </a:r>
            <a:r>
              <a:rPr lang="en-GB" sz="1600" dirty="0">
                <a:latin typeface="+mj-lt"/>
                <a:cs typeface="Arial" charset="0"/>
              </a:rPr>
              <a:t>intergovernmental contact and co-operation in road traffic matters;</a:t>
            </a:r>
          </a:p>
          <a:p>
            <a:pPr marL="261938" lvl="1" indent="-261938" algn="just">
              <a:lnSpc>
                <a:spcPct val="150000"/>
              </a:lnSpc>
            </a:pPr>
            <a:r>
              <a:rPr lang="en-GB" sz="1600" dirty="0">
                <a:latin typeface="+mj-lt"/>
                <a:cs typeface="Arial" charset="0"/>
              </a:rPr>
              <a:t>T</a:t>
            </a:r>
            <a:r>
              <a:rPr lang="en-ZA" sz="1600" dirty="0">
                <a:latin typeface="+mj-lt"/>
                <a:cs typeface="Arial" charset="0"/>
              </a:rPr>
              <a:t>o improve the </a:t>
            </a:r>
            <a:r>
              <a:rPr lang="en-ZA" sz="1600" b="1" dirty="0">
                <a:latin typeface="+mj-lt"/>
                <a:cs typeface="Arial" charset="0"/>
              </a:rPr>
              <a:t>exchange and dissemination of information on road traffic matters</a:t>
            </a:r>
            <a:r>
              <a:rPr lang="en-ZA" sz="1600" b="1" dirty="0">
                <a:solidFill>
                  <a:schemeClr val="tx1"/>
                </a:solidFill>
                <a:latin typeface="+mj-lt"/>
                <a:cs typeface="Arial" charset="0"/>
              </a:rPr>
              <a:t>;</a:t>
            </a:r>
            <a:endParaRPr lang="en-GB" sz="1600" b="1" dirty="0">
              <a:solidFill>
                <a:schemeClr val="tx1"/>
              </a:solidFill>
              <a:latin typeface="+mj-lt"/>
              <a:cs typeface="Arial" charset="0"/>
            </a:endParaRPr>
          </a:p>
          <a:p>
            <a:pPr marL="261938" lvl="1" indent="-261938" algn="just">
              <a:lnSpc>
                <a:spcPct val="150000"/>
              </a:lnSpc>
            </a:pPr>
            <a:r>
              <a:rPr lang="en-GB" sz="1600" dirty="0">
                <a:latin typeface="+mj-lt"/>
                <a:cs typeface="Arial" charset="0"/>
              </a:rPr>
              <a:t>To </a:t>
            </a:r>
            <a:r>
              <a:rPr lang="en-GB" sz="1600" b="1" dirty="0">
                <a:latin typeface="+mj-lt"/>
                <a:cs typeface="Arial" charset="0"/>
              </a:rPr>
              <a:t>stimulate research </a:t>
            </a:r>
            <a:r>
              <a:rPr lang="en-GB" sz="1600" dirty="0">
                <a:latin typeface="+mj-lt"/>
                <a:cs typeface="Arial" charset="0"/>
              </a:rPr>
              <a:t>in road traffic matters and effectively utilise the resources of existing institutes and research bodies; and</a:t>
            </a:r>
            <a:endParaRPr lang="en-US" sz="1600" dirty="0">
              <a:latin typeface="+mj-lt"/>
              <a:cs typeface="Arial" charset="0"/>
            </a:endParaRPr>
          </a:p>
          <a:p>
            <a:pPr marL="261938" lvl="1" indent="-261938" algn="just">
              <a:lnSpc>
                <a:spcPct val="150000"/>
              </a:lnSpc>
            </a:pPr>
            <a:r>
              <a:rPr lang="en-GB" sz="1600" dirty="0">
                <a:latin typeface="+mj-lt"/>
                <a:cs typeface="Arial" charset="0"/>
              </a:rPr>
              <a:t>To </a:t>
            </a:r>
            <a:r>
              <a:rPr lang="en-GB" sz="1600" b="1" dirty="0">
                <a:latin typeface="+mj-lt"/>
                <a:cs typeface="Arial" charset="0"/>
              </a:rPr>
              <a:t>develop human resources </a:t>
            </a:r>
            <a:r>
              <a:rPr lang="en-GB" sz="1600" dirty="0">
                <a:latin typeface="+mj-lt"/>
                <a:cs typeface="Arial" charset="0"/>
              </a:rPr>
              <a:t>in the public and private sectors that are involved in road traffic. </a:t>
            </a:r>
            <a:endParaRPr lang="en-US" sz="1600" dirty="0">
              <a:latin typeface="+mj-lt"/>
              <a:cs typeface="Arial" charset="0"/>
            </a:endParaRPr>
          </a:p>
          <a:p>
            <a:pPr marL="261938" lvl="1" indent="-261938" algn="just">
              <a:lnSpc>
                <a:spcPct val="150000"/>
              </a:lnSpc>
            </a:pPr>
            <a:endParaRPr lang="en-US" sz="1600" dirty="0">
              <a:latin typeface="+mj-lt"/>
              <a:cs typeface="Arial" charset="0"/>
            </a:endParaRPr>
          </a:p>
        </p:txBody>
      </p:sp>
    </p:spTree>
    <p:extLst>
      <p:ext uri="{BB962C8B-B14F-4D97-AF65-F5344CB8AC3E}">
        <p14:creationId xmlns:p14="http://schemas.microsoft.com/office/powerpoint/2010/main" xmlns="" val="3974192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344" y="-12152"/>
            <a:ext cx="8640960" cy="848864"/>
          </a:xfrm>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RTMC unique governance structures of the RTMC</a:t>
            </a:r>
          </a:p>
        </p:txBody>
      </p:sp>
      <p:graphicFrame>
        <p:nvGraphicFramePr>
          <p:cNvPr id="7" name="Diagram 6"/>
          <p:cNvGraphicFramePr/>
          <p:nvPr/>
        </p:nvGraphicFramePr>
        <p:xfrm>
          <a:off x="191344" y="1268760"/>
          <a:ext cx="684076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Connector 8"/>
          <p:cNvCxnSpPr>
            <a:cxnSpLocks/>
          </p:cNvCxnSpPr>
          <p:nvPr/>
        </p:nvCxnSpPr>
        <p:spPr>
          <a:xfrm>
            <a:off x="4269921" y="1628800"/>
            <a:ext cx="15675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xmlns="" id="{507D8870-4CBB-4A3D-8366-519BB2532A45}"/>
              </a:ext>
            </a:extLst>
          </p:cNvPr>
          <p:cNvSpPr/>
          <p:nvPr/>
        </p:nvSpPr>
        <p:spPr>
          <a:xfrm>
            <a:off x="5904656" y="1158498"/>
            <a:ext cx="3223015" cy="3754874"/>
          </a:xfrm>
          <a:prstGeom prst="rect">
            <a:avLst/>
          </a:prstGeom>
        </p:spPr>
        <p:txBody>
          <a:bodyPr wrap="square">
            <a:spAutoFit/>
          </a:bodyPr>
          <a:lstStyle/>
          <a:p>
            <a:pPr algn="just"/>
            <a:r>
              <a:rPr lang="en-ZA" sz="2000" dirty="0">
                <a:latin typeface="+mj-lt"/>
              </a:rPr>
              <a:t>The Shareholders Committee consists of—</a:t>
            </a:r>
          </a:p>
          <a:p>
            <a:pPr algn="just"/>
            <a:r>
              <a:rPr lang="en-ZA" sz="2000" dirty="0">
                <a:latin typeface="+mj-lt"/>
              </a:rPr>
              <a:t>(a) the Minister;</a:t>
            </a:r>
          </a:p>
          <a:p>
            <a:pPr algn="just"/>
            <a:r>
              <a:rPr lang="en-ZA" sz="2000" i="1" dirty="0">
                <a:latin typeface="+mj-lt"/>
              </a:rPr>
              <a:t>(b) every </a:t>
            </a:r>
            <a:r>
              <a:rPr lang="en-ZA" sz="2000" dirty="0">
                <a:latin typeface="+mj-lt"/>
              </a:rPr>
              <a:t>MEC; and</a:t>
            </a:r>
          </a:p>
          <a:p>
            <a:pPr algn="just"/>
            <a:r>
              <a:rPr lang="en-ZA" sz="2000" dirty="0">
                <a:latin typeface="+mj-lt"/>
              </a:rPr>
              <a:t>(c) two representatives nominated by the national organisation recognised in</a:t>
            </a:r>
          </a:p>
          <a:p>
            <a:pPr algn="just"/>
            <a:r>
              <a:rPr lang="en-ZA" sz="2000" dirty="0">
                <a:latin typeface="+mj-lt"/>
              </a:rPr>
              <a:t>terms of section 2(a) of the Organised Local Government Act, 1997 (Act No. 50</a:t>
            </a:r>
          </a:p>
          <a:p>
            <a:pPr algn="just"/>
            <a:r>
              <a:rPr lang="en-ZA" sz="2000" dirty="0">
                <a:latin typeface="+mj-lt"/>
              </a:rPr>
              <a:t>52 of 1997).</a:t>
            </a:r>
          </a:p>
        </p:txBody>
      </p:sp>
    </p:spTree>
    <p:extLst>
      <p:ext uri="{BB962C8B-B14F-4D97-AF65-F5344CB8AC3E}">
        <p14:creationId xmlns:p14="http://schemas.microsoft.com/office/powerpoint/2010/main" xmlns="" val="577976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10DEF-2283-4EC4-8162-FDCA33C6985B}"/>
              </a:ext>
            </a:extLst>
          </p:cNvPr>
          <p:cNvSpPr>
            <a:spLocks noGrp="1"/>
          </p:cNvSpPr>
          <p:nvPr>
            <p:ph type="title"/>
          </p:nvPr>
        </p:nvSpPr>
        <p:spPr>
          <a:xfrm>
            <a:off x="158430" y="117063"/>
            <a:ext cx="8323869" cy="849995"/>
          </a:xfrm>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…Organisational Structure</a:t>
            </a:r>
          </a:p>
        </p:txBody>
      </p:sp>
      <p:sp>
        <p:nvSpPr>
          <p:cNvPr id="3" name="Content Placeholder 2">
            <a:extLst>
              <a:ext uri="{FF2B5EF4-FFF2-40B4-BE49-F238E27FC236}">
                <a16:creationId xmlns:a16="http://schemas.microsoft.com/office/drawing/2014/main" xmlns="" id="{C0A3F800-2EC1-41CE-AFBB-58194F108118}"/>
              </a:ext>
            </a:extLst>
          </p:cNvPr>
          <p:cNvSpPr>
            <a:spLocks noGrp="1"/>
          </p:cNvSpPr>
          <p:nvPr>
            <p:ph idx="1"/>
          </p:nvPr>
        </p:nvSpPr>
        <p:spPr>
          <a:xfrm>
            <a:off x="1981736" y="1269041"/>
            <a:ext cx="7619008" cy="4799975"/>
          </a:xfrm>
        </p:spPr>
        <p:txBody>
          <a:bodyPr/>
          <a:lstStyle/>
          <a:p>
            <a:pPr marL="114289"/>
            <a:endParaRPr lang="en-ZA"/>
          </a:p>
          <a:p>
            <a:pPr marL="114289" algn="just"/>
            <a:endParaRPr lang="en-ZA"/>
          </a:p>
          <a:p>
            <a:pPr marL="114289"/>
            <a:r>
              <a:rPr lang="en-ZA"/>
              <a:t> </a:t>
            </a:r>
          </a:p>
          <a:p>
            <a:pPr marL="114289"/>
            <a:endParaRPr lang="en-ZA" dirty="0"/>
          </a:p>
        </p:txBody>
      </p:sp>
      <p:pic>
        <p:nvPicPr>
          <p:cNvPr id="4" name="Picture 3">
            <a:extLst>
              <a:ext uri="{FF2B5EF4-FFF2-40B4-BE49-F238E27FC236}">
                <a16:creationId xmlns:a16="http://schemas.microsoft.com/office/drawing/2014/main" xmlns="" id="{CEE56219-5497-4D19-9159-590574E875BB}"/>
              </a:ext>
            </a:extLst>
          </p:cNvPr>
          <p:cNvPicPr>
            <a:picLocks noChangeAspect="1"/>
          </p:cNvPicPr>
          <p:nvPr/>
        </p:nvPicPr>
        <p:blipFill>
          <a:blip r:embed="rId3"/>
          <a:stretch>
            <a:fillRect/>
          </a:stretch>
        </p:blipFill>
        <p:spPr>
          <a:xfrm>
            <a:off x="646387" y="967058"/>
            <a:ext cx="9542642" cy="5310192"/>
          </a:xfrm>
          <a:prstGeom prst="rect">
            <a:avLst/>
          </a:prstGeom>
        </p:spPr>
      </p:pic>
    </p:spTree>
    <p:extLst>
      <p:ext uri="{BB962C8B-B14F-4D97-AF65-F5344CB8AC3E}">
        <p14:creationId xmlns:p14="http://schemas.microsoft.com/office/powerpoint/2010/main" xmlns="" val="255067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59496" y="3314230"/>
            <a:ext cx="2206531" cy="556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RTMC Functional Areas</a:t>
            </a:r>
          </a:p>
        </p:txBody>
      </p:sp>
      <p:sp>
        <p:nvSpPr>
          <p:cNvPr id="5" name="Rounded Rectangle 4"/>
          <p:cNvSpPr/>
          <p:nvPr/>
        </p:nvSpPr>
        <p:spPr>
          <a:xfrm>
            <a:off x="4312896" y="795544"/>
            <a:ext cx="2206531" cy="556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Law Enforcement</a:t>
            </a:r>
          </a:p>
        </p:txBody>
      </p:sp>
      <p:sp>
        <p:nvSpPr>
          <p:cNvPr id="6" name="Rounded Rectangle 5"/>
          <p:cNvSpPr/>
          <p:nvPr/>
        </p:nvSpPr>
        <p:spPr>
          <a:xfrm>
            <a:off x="4312896" y="2786784"/>
            <a:ext cx="2206531" cy="556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Road Safety</a:t>
            </a:r>
          </a:p>
        </p:txBody>
      </p:sp>
      <p:sp>
        <p:nvSpPr>
          <p:cNvPr id="7" name="Rounded Rectangle 6"/>
          <p:cNvSpPr/>
          <p:nvPr/>
        </p:nvSpPr>
        <p:spPr>
          <a:xfrm>
            <a:off x="4312896" y="4114904"/>
            <a:ext cx="2206531" cy="556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Capacity Development</a:t>
            </a:r>
          </a:p>
        </p:txBody>
      </p:sp>
      <p:sp>
        <p:nvSpPr>
          <p:cNvPr id="8" name="Rounded Rectangle 7"/>
          <p:cNvSpPr/>
          <p:nvPr/>
        </p:nvSpPr>
        <p:spPr>
          <a:xfrm>
            <a:off x="4312896" y="5432383"/>
            <a:ext cx="2206531" cy="55660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Data Management</a:t>
            </a:r>
          </a:p>
        </p:txBody>
      </p:sp>
      <p:sp>
        <p:nvSpPr>
          <p:cNvPr id="9" name="Rounded Rectangle 8"/>
          <p:cNvSpPr/>
          <p:nvPr/>
        </p:nvSpPr>
        <p:spPr>
          <a:xfrm>
            <a:off x="7481786" y="125894"/>
            <a:ext cx="2368917" cy="556606"/>
          </a:xfrm>
          <a:prstGeom prst="round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Road Traffic Law Enforcement</a:t>
            </a:r>
          </a:p>
        </p:txBody>
      </p:sp>
      <p:sp>
        <p:nvSpPr>
          <p:cNvPr id="10" name="Rounded Rectangle 9"/>
          <p:cNvSpPr/>
          <p:nvPr/>
        </p:nvSpPr>
        <p:spPr>
          <a:xfrm>
            <a:off x="7481786" y="790729"/>
            <a:ext cx="2368917" cy="556606"/>
          </a:xfrm>
          <a:prstGeom prst="roundRect">
            <a:avLst/>
          </a:prstGeom>
          <a:solidFill>
            <a:schemeClr val="tx2">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Administrative Adjudication of  Road Traffic  Offences</a:t>
            </a:r>
          </a:p>
        </p:txBody>
      </p:sp>
      <p:sp>
        <p:nvSpPr>
          <p:cNvPr id="11" name="Rounded Rectangle 10"/>
          <p:cNvSpPr/>
          <p:nvPr/>
        </p:nvSpPr>
        <p:spPr>
          <a:xfrm>
            <a:off x="7481786" y="1455564"/>
            <a:ext cx="2368917" cy="556606"/>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Vehicle and Roadworthiness Testing</a:t>
            </a:r>
          </a:p>
        </p:txBody>
      </p:sp>
      <p:sp>
        <p:nvSpPr>
          <p:cNvPr id="12" name="Rounded Rectangle 11"/>
          <p:cNvSpPr/>
          <p:nvPr/>
        </p:nvSpPr>
        <p:spPr>
          <a:xfrm>
            <a:off x="7481786" y="2120399"/>
            <a:ext cx="2368917" cy="556606"/>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Testing and Licensing of Drivers</a:t>
            </a:r>
          </a:p>
        </p:txBody>
      </p:sp>
      <p:sp>
        <p:nvSpPr>
          <p:cNvPr id="13" name="Rounded Rectangle 12"/>
          <p:cNvSpPr/>
          <p:nvPr/>
        </p:nvSpPr>
        <p:spPr>
          <a:xfrm>
            <a:off x="7481786" y="2785234"/>
            <a:ext cx="2368917" cy="556606"/>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Communication and Education</a:t>
            </a:r>
          </a:p>
        </p:txBody>
      </p:sp>
      <p:sp>
        <p:nvSpPr>
          <p:cNvPr id="14" name="Rounded Rectangle 13"/>
          <p:cNvSpPr/>
          <p:nvPr/>
        </p:nvSpPr>
        <p:spPr>
          <a:xfrm>
            <a:off x="7481786" y="3450069"/>
            <a:ext cx="2368917" cy="556606"/>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Infrastructure Safety Audits</a:t>
            </a:r>
          </a:p>
        </p:txBody>
      </p:sp>
      <p:sp>
        <p:nvSpPr>
          <p:cNvPr id="15" name="Rounded Rectangle 14"/>
          <p:cNvSpPr/>
          <p:nvPr/>
        </p:nvSpPr>
        <p:spPr>
          <a:xfrm>
            <a:off x="7481786" y="4779739"/>
            <a:ext cx="2368917" cy="556606"/>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bg1"/>
                </a:solidFill>
              </a:rPr>
              <a:t>Vehicle Registrations and Licensing</a:t>
            </a:r>
          </a:p>
        </p:txBody>
      </p:sp>
      <p:sp>
        <p:nvSpPr>
          <p:cNvPr id="16" name="Rounded Rectangle 15"/>
          <p:cNvSpPr/>
          <p:nvPr/>
        </p:nvSpPr>
        <p:spPr>
          <a:xfrm>
            <a:off x="7481786" y="5444575"/>
            <a:ext cx="2368917" cy="556606"/>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Road Traffic Information</a:t>
            </a:r>
          </a:p>
        </p:txBody>
      </p:sp>
      <p:sp>
        <p:nvSpPr>
          <p:cNvPr id="17" name="Rounded Rectangle 16"/>
          <p:cNvSpPr/>
          <p:nvPr/>
        </p:nvSpPr>
        <p:spPr>
          <a:xfrm>
            <a:off x="7481786" y="6109413"/>
            <a:ext cx="2368917" cy="556606"/>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Accident Investigations and Recording</a:t>
            </a:r>
          </a:p>
        </p:txBody>
      </p:sp>
      <p:sp>
        <p:nvSpPr>
          <p:cNvPr id="18" name="Rounded Rectangle 17"/>
          <p:cNvSpPr/>
          <p:nvPr/>
        </p:nvSpPr>
        <p:spPr>
          <a:xfrm>
            <a:off x="7481786" y="4114904"/>
            <a:ext cx="2368917" cy="556606"/>
          </a:xfrm>
          <a:prstGeom prst="roundRect">
            <a:avLst/>
          </a:prstGeom>
          <a:solidFill>
            <a:srgbClr val="00B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Training of Traffic Personnel</a:t>
            </a:r>
          </a:p>
        </p:txBody>
      </p:sp>
      <p:sp>
        <p:nvSpPr>
          <p:cNvPr id="19" name="Rectangle 18"/>
          <p:cNvSpPr/>
          <p:nvPr/>
        </p:nvSpPr>
        <p:spPr>
          <a:xfrm>
            <a:off x="7309849" y="109151"/>
            <a:ext cx="2674583" cy="192939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20" name="Rectangle 19"/>
          <p:cNvSpPr/>
          <p:nvPr/>
        </p:nvSpPr>
        <p:spPr>
          <a:xfrm>
            <a:off x="7309849" y="2100390"/>
            <a:ext cx="2674583" cy="192939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sp>
        <p:nvSpPr>
          <p:cNvPr id="21" name="Rectangle 20"/>
          <p:cNvSpPr/>
          <p:nvPr/>
        </p:nvSpPr>
        <p:spPr>
          <a:xfrm>
            <a:off x="7309849" y="4749814"/>
            <a:ext cx="2674583" cy="1929393"/>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000" dirty="0"/>
          </a:p>
        </p:txBody>
      </p:sp>
      <p:cxnSp>
        <p:nvCxnSpPr>
          <p:cNvPr id="22" name="Straight Connector 21"/>
          <p:cNvCxnSpPr>
            <a:stCxn id="7" idx="3"/>
            <a:endCxn id="18" idx="1"/>
          </p:cNvCxnSpPr>
          <p:nvPr/>
        </p:nvCxnSpPr>
        <p:spPr>
          <a:xfrm>
            <a:off x="6519427" y="4393208"/>
            <a:ext cx="9623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20" idx="1"/>
          </p:cNvCxnSpPr>
          <p:nvPr/>
        </p:nvCxnSpPr>
        <p:spPr>
          <a:xfrm>
            <a:off x="6519427" y="3065087"/>
            <a:ext cx="7904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3"/>
            <a:endCxn id="21" idx="1"/>
          </p:cNvCxnSpPr>
          <p:nvPr/>
        </p:nvCxnSpPr>
        <p:spPr>
          <a:xfrm>
            <a:off x="6519427" y="5710686"/>
            <a:ext cx="790422" cy="38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 idx="3"/>
            <a:endCxn id="19" idx="1"/>
          </p:cNvCxnSpPr>
          <p:nvPr/>
        </p:nvCxnSpPr>
        <p:spPr>
          <a:xfrm>
            <a:off x="6519427" y="1073848"/>
            <a:ext cx="790422"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4" idx="3"/>
            <a:endCxn id="5" idx="1"/>
          </p:cNvCxnSpPr>
          <p:nvPr/>
        </p:nvCxnSpPr>
        <p:spPr>
          <a:xfrm flipV="1">
            <a:off x="3766027" y="1073848"/>
            <a:ext cx="546869" cy="25186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4" idx="3"/>
            <a:endCxn id="6" idx="1"/>
          </p:cNvCxnSpPr>
          <p:nvPr/>
        </p:nvCxnSpPr>
        <p:spPr>
          <a:xfrm flipV="1">
            <a:off x="3766027" y="3065087"/>
            <a:ext cx="546869" cy="5274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4" idx="3"/>
            <a:endCxn id="7" idx="1"/>
          </p:cNvCxnSpPr>
          <p:nvPr/>
        </p:nvCxnSpPr>
        <p:spPr>
          <a:xfrm>
            <a:off x="3766027" y="3592533"/>
            <a:ext cx="546869" cy="8006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4" idx="3"/>
            <a:endCxn id="8" idx="1"/>
          </p:cNvCxnSpPr>
          <p:nvPr/>
        </p:nvCxnSpPr>
        <p:spPr>
          <a:xfrm>
            <a:off x="3766027" y="3592533"/>
            <a:ext cx="546869" cy="2118153"/>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xmlns="" val="511815799"/>
              </p:ext>
            </p:extLst>
          </p:nvPr>
        </p:nvGraphicFramePr>
        <p:xfrm>
          <a:off x="372266" y="4720901"/>
          <a:ext cx="2442153" cy="1584960"/>
        </p:xfrm>
        <a:graphic>
          <a:graphicData uri="http://schemas.openxmlformats.org/drawingml/2006/table">
            <a:tbl>
              <a:tblPr firstRow="1" bandRow="1"/>
              <a:tblGrid>
                <a:gridCol w="415121">
                  <a:extLst>
                    <a:ext uri="{9D8B030D-6E8A-4147-A177-3AD203B41FA5}">
                      <a16:colId xmlns:a16="http://schemas.microsoft.com/office/drawing/2014/main" xmlns="" val="20000"/>
                    </a:ext>
                  </a:extLst>
                </a:gridCol>
                <a:gridCol w="2027032">
                  <a:extLst>
                    <a:ext uri="{9D8B030D-6E8A-4147-A177-3AD203B41FA5}">
                      <a16:colId xmlns:a16="http://schemas.microsoft.com/office/drawing/2014/main" xmlns="" val="20001"/>
                    </a:ext>
                  </a:extLst>
                </a:gridCol>
              </a:tblGrid>
              <a:tr h="324000">
                <a:tc>
                  <a:txBody>
                    <a:bodyPr/>
                    <a:lstStyle/>
                    <a:p>
                      <a:endParaRPr lang="en-ZA" sz="1600" dirty="0"/>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t>Transferred</a:t>
                      </a:r>
                    </a:p>
                  </a:txBody>
                  <a:tcPr/>
                </a:tc>
                <a:extLst>
                  <a:ext uri="{0D108BD9-81ED-4DB2-BD59-A6C34878D82A}">
                    <a16:rowId xmlns:a16="http://schemas.microsoft.com/office/drawing/2014/main" xmlns="" val="10000"/>
                  </a:ext>
                </a:extLst>
              </a:tr>
              <a:tr h="324000">
                <a:tc>
                  <a:txBody>
                    <a:bodyPr/>
                    <a:lstStyle/>
                    <a:p>
                      <a:endParaRPr lang="en-ZA" sz="1600" dirty="0"/>
                    </a:p>
                  </a:txBody>
                  <a:tcPr>
                    <a:solidFill>
                      <a:srgbClr val="00B050"/>
                    </a:solidFill>
                  </a:tcPr>
                </a:tc>
                <a:tc>
                  <a:txBody>
                    <a:bodyPr/>
                    <a:lstStyle/>
                    <a:p>
                      <a:r>
                        <a:rPr lang="en-ZA" sz="1600" dirty="0"/>
                        <a:t>Within the RTMC</a:t>
                      </a:r>
                    </a:p>
                  </a:txBody>
                  <a:tcPr/>
                </a:tc>
                <a:extLst>
                  <a:ext uri="{0D108BD9-81ED-4DB2-BD59-A6C34878D82A}">
                    <a16:rowId xmlns:a16="http://schemas.microsoft.com/office/drawing/2014/main" xmlns="" val="10001"/>
                  </a:ext>
                </a:extLst>
              </a:tr>
              <a:tr h="324000">
                <a:tc>
                  <a:txBody>
                    <a:bodyPr/>
                    <a:lstStyle/>
                    <a:p>
                      <a:endParaRPr lang="en-ZA" sz="1600" dirty="0"/>
                    </a:p>
                  </a:txBody>
                  <a:tcPr>
                    <a:solidFill>
                      <a:srgbClr val="FFC000"/>
                    </a:solidFill>
                  </a:tcPr>
                </a:tc>
                <a:tc>
                  <a:txBody>
                    <a:bodyPr/>
                    <a:lstStyle/>
                    <a:p>
                      <a:r>
                        <a:rPr lang="en-ZA" sz="1600" dirty="0"/>
                        <a:t>Concurrent Mandate</a:t>
                      </a:r>
                    </a:p>
                  </a:txBody>
                  <a:tcPr/>
                </a:tc>
                <a:extLst>
                  <a:ext uri="{0D108BD9-81ED-4DB2-BD59-A6C34878D82A}">
                    <a16:rowId xmlns:a16="http://schemas.microsoft.com/office/drawing/2014/main" xmlns="" val="10002"/>
                  </a:ext>
                </a:extLst>
              </a:tr>
              <a:tr h="324000">
                <a:tc>
                  <a:txBody>
                    <a:bodyPr/>
                    <a:lstStyle/>
                    <a:p>
                      <a:endParaRPr lang="en-ZA" sz="1600" dirty="0"/>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dirty="0"/>
                        <a:t>Withheld</a:t>
                      </a:r>
                    </a:p>
                  </a:txBody>
                  <a:tcPr/>
                </a:tc>
                <a:extLst>
                  <a:ext uri="{0D108BD9-81ED-4DB2-BD59-A6C34878D82A}">
                    <a16:rowId xmlns:a16="http://schemas.microsoft.com/office/drawing/2014/main" xmlns="" val="10003"/>
                  </a:ext>
                </a:extLst>
              </a:tr>
            </a:tbl>
          </a:graphicData>
        </a:graphic>
      </p:graphicFrame>
      <p:sp>
        <p:nvSpPr>
          <p:cNvPr id="2" name="Title 1">
            <a:extLst>
              <a:ext uri="{FF2B5EF4-FFF2-40B4-BE49-F238E27FC236}">
                <a16:creationId xmlns:a16="http://schemas.microsoft.com/office/drawing/2014/main" xmlns="" id="{A852CCE9-E7F3-44D8-8A54-BC744EA5C64C}"/>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Functional Areas </a:t>
            </a:r>
          </a:p>
        </p:txBody>
      </p:sp>
    </p:spTree>
    <p:extLst>
      <p:ext uri="{BB962C8B-B14F-4D97-AF65-F5344CB8AC3E}">
        <p14:creationId xmlns:p14="http://schemas.microsoft.com/office/powerpoint/2010/main" xmlns="" val="228002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E74EFC-F6FA-40B9-A248-C02DCD59CA7D}"/>
              </a:ext>
            </a:extLst>
          </p:cNvPr>
          <p:cNvSpPr>
            <a:spLocks noGrp="1"/>
          </p:cNvSpPr>
          <p:nvPr>
            <p:ph type="title"/>
          </p:nvPr>
        </p:nvSpPr>
        <p:spPr>
          <a:xfrm>
            <a:off x="455155" y="2802449"/>
            <a:ext cx="10192034" cy="762000"/>
          </a:xfrm>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Key programmes that have been implemented</a:t>
            </a:r>
          </a:p>
        </p:txBody>
      </p:sp>
    </p:spTree>
    <p:extLst>
      <p:ext uri="{BB962C8B-B14F-4D97-AF65-F5344CB8AC3E}">
        <p14:creationId xmlns:p14="http://schemas.microsoft.com/office/powerpoint/2010/main" xmlns="" val="1952460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EC86D8-9A1F-48D6-AE9E-F4B542387EA0}"/>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Organisational Performance</a:t>
            </a:r>
          </a:p>
        </p:txBody>
      </p:sp>
      <p:graphicFrame>
        <p:nvGraphicFramePr>
          <p:cNvPr id="4" name="Content Placeholder 4">
            <a:extLst>
              <a:ext uri="{FF2B5EF4-FFF2-40B4-BE49-F238E27FC236}">
                <a16:creationId xmlns:a16="http://schemas.microsoft.com/office/drawing/2014/main" xmlns="" id="{CC69B3D3-D7ED-4B06-A1CF-F0B28F1944F5}"/>
              </a:ext>
            </a:extLst>
          </p:cNvPr>
          <p:cNvGraphicFramePr>
            <a:graphicFrameLocks/>
          </p:cNvGraphicFramePr>
          <p:nvPr>
            <p:extLst>
              <p:ext uri="{D42A27DB-BD31-4B8C-83A1-F6EECF244321}">
                <p14:modId xmlns:p14="http://schemas.microsoft.com/office/powerpoint/2010/main" xmlns="" val="2619175914"/>
              </p:ext>
            </p:extLst>
          </p:nvPr>
        </p:nvGraphicFramePr>
        <p:xfrm>
          <a:off x="242883" y="1070164"/>
          <a:ext cx="10192034" cy="46590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810844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10DEF-2283-4EC4-8162-FDCA33C6985B}"/>
              </a:ext>
            </a:extLst>
          </p:cNvPr>
          <p:cNvSpPr>
            <a:spLocks noGrp="1"/>
          </p:cNvSpPr>
          <p:nvPr>
            <p:ph type="title"/>
          </p:nvPr>
        </p:nvSpPr>
        <p:spPr>
          <a:xfrm>
            <a:off x="146957" y="116632"/>
            <a:ext cx="8335651" cy="850106"/>
          </a:xfrm>
        </p:spPr>
        <p:txBody>
          <a:bodyPr>
            <a:normAutofit fontScale="90000"/>
          </a:bodyPr>
          <a:lstStyle/>
          <a:p>
            <a:r>
              <a:rPr lang="en-ZA" sz="2700" dirty="0">
                <a:ln w="0"/>
                <a:solidFill>
                  <a:schemeClr val="accent1"/>
                </a:solidFill>
                <a:effectLst>
                  <a:outerShdw blurRad="38100" dist="25400" dir="5400000" algn="ctr" rotWithShape="0">
                    <a:srgbClr val="6E747A">
                      <a:alpha val="43000"/>
                    </a:srgbClr>
                  </a:outerShdw>
                </a:effectLst>
              </a:rPr>
              <a:t>…the production of road traffic information and management of the NaTIS</a:t>
            </a:r>
            <a:r>
              <a:rPr lang="en-ZA" dirty="0"/>
              <a:t>…  </a:t>
            </a:r>
          </a:p>
        </p:txBody>
      </p:sp>
      <p:sp>
        <p:nvSpPr>
          <p:cNvPr id="3" name="Content Placeholder 2">
            <a:extLst>
              <a:ext uri="{FF2B5EF4-FFF2-40B4-BE49-F238E27FC236}">
                <a16:creationId xmlns:a16="http://schemas.microsoft.com/office/drawing/2014/main" xmlns="" id="{C0A3F800-2EC1-41CE-AFBB-58194F108118}"/>
              </a:ext>
            </a:extLst>
          </p:cNvPr>
          <p:cNvSpPr>
            <a:spLocks noGrp="1"/>
          </p:cNvSpPr>
          <p:nvPr>
            <p:ph idx="1"/>
          </p:nvPr>
        </p:nvSpPr>
        <p:spPr>
          <a:xfrm>
            <a:off x="-424543" y="1268760"/>
            <a:ext cx="10025743" cy="4723826"/>
          </a:xfrm>
        </p:spPr>
        <p:txBody>
          <a:bodyPr/>
          <a:lstStyle/>
          <a:p>
            <a:pPr marL="114300"/>
            <a:endParaRPr lang="en-ZA" dirty="0"/>
          </a:p>
          <a:p>
            <a:pPr marL="114300"/>
            <a:endParaRPr lang="en-ZA" dirty="0"/>
          </a:p>
          <a:p>
            <a:endParaRPr lang="en-ZA" dirty="0"/>
          </a:p>
          <a:p>
            <a:endParaRPr lang="en-ZA" dirty="0"/>
          </a:p>
          <a:p>
            <a:pPr marL="114300"/>
            <a:endParaRPr lang="en-ZA" dirty="0"/>
          </a:p>
        </p:txBody>
      </p:sp>
      <p:grpSp>
        <p:nvGrpSpPr>
          <p:cNvPr id="8" name="Group 7">
            <a:extLst>
              <a:ext uri="{FF2B5EF4-FFF2-40B4-BE49-F238E27FC236}">
                <a16:creationId xmlns:a16="http://schemas.microsoft.com/office/drawing/2014/main" xmlns="" id="{BC4658F9-AF28-4BDE-AA62-5152334BA5D4}"/>
              </a:ext>
            </a:extLst>
          </p:cNvPr>
          <p:cNvGrpSpPr/>
          <p:nvPr/>
        </p:nvGrpSpPr>
        <p:grpSpPr>
          <a:xfrm>
            <a:off x="1149695" y="2431495"/>
            <a:ext cx="3438633" cy="3080114"/>
            <a:chOff x="457200" y="3194124"/>
            <a:chExt cx="3146589" cy="2669158"/>
          </a:xfrm>
        </p:grpSpPr>
        <p:pic>
          <p:nvPicPr>
            <p:cNvPr id="6" name="Picture 5">
              <a:extLst>
                <a:ext uri="{FF2B5EF4-FFF2-40B4-BE49-F238E27FC236}">
                  <a16:creationId xmlns:a16="http://schemas.microsoft.com/office/drawing/2014/main" xmlns="" id="{1441265F-CA5E-42D1-B7F1-4ABC9165966D}"/>
                </a:ext>
              </a:extLst>
            </p:cNvPr>
            <p:cNvPicPr/>
            <p:nvPr/>
          </p:nvPicPr>
          <p:blipFill rotWithShape="1">
            <a:blip r:embed="rId2" cstate="email">
              <a:extLst>
                <a:ext uri="{28A0092B-C50C-407E-A947-70E740481C1C}">
                  <a14:useLocalDpi xmlns:a14="http://schemas.microsoft.com/office/drawing/2010/main" xmlns=""/>
                </a:ext>
              </a:extLst>
            </a:blip>
            <a:srcRect/>
            <a:stretch/>
          </p:blipFill>
          <p:spPr bwMode="auto">
            <a:xfrm>
              <a:off x="457200" y="3194124"/>
              <a:ext cx="1696085" cy="2597150"/>
            </a:xfrm>
            <a:prstGeom prst="rect">
              <a:avLst/>
            </a:prstGeom>
            <a:ln>
              <a:noFill/>
            </a:ln>
            <a:extLst>
              <a:ext uri="{53640926-AAD7-44D8-BBD7-CCE9431645EC}">
                <a14:shadowObscured xmlns:a14="http://schemas.microsoft.com/office/drawing/2010/main" xmlns=""/>
              </a:ext>
            </a:extLst>
          </p:spPr>
        </p:pic>
        <p:pic>
          <p:nvPicPr>
            <p:cNvPr id="7" name="Picture 6">
              <a:extLst>
                <a:ext uri="{FF2B5EF4-FFF2-40B4-BE49-F238E27FC236}">
                  <a16:creationId xmlns:a16="http://schemas.microsoft.com/office/drawing/2014/main" xmlns="" id="{CD0178B1-4C77-4CE7-AB54-6012DB3AE5B9}"/>
                </a:ext>
              </a:extLst>
            </p:cNvPr>
            <p:cNvPicPr/>
            <p:nvPr/>
          </p:nvPicPr>
          <p:blipFill rotWithShape="1">
            <a:blip r:embed="rId3" cstate="email">
              <a:extLst>
                <a:ext uri="{28A0092B-C50C-407E-A947-70E740481C1C}">
                  <a14:useLocalDpi xmlns:a14="http://schemas.microsoft.com/office/drawing/2010/main" xmlns=""/>
                </a:ext>
              </a:extLst>
            </a:blip>
            <a:srcRect/>
            <a:stretch/>
          </p:blipFill>
          <p:spPr bwMode="auto">
            <a:xfrm>
              <a:off x="1907704" y="3266132"/>
              <a:ext cx="1696085" cy="2597150"/>
            </a:xfrm>
            <a:prstGeom prst="rect">
              <a:avLst/>
            </a:prstGeom>
            <a:ln>
              <a:noFill/>
            </a:ln>
            <a:extLst>
              <a:ext uri="{53640926-AAD7-44D8-BBD7-CCE9431645EC}">
                <a14:shadowObscured xmlns:a14="http://schemas.microsoft.com/office/drawing/2010/main" xmlns=""/>
              </a:ext>
            </a:extLst>
          </p:spPr>
        </p:pic>
      </p:grpSp>
      <p:sp>
        <p:nvSpPr>
          <p:cNvPr id="9" name="Rectangle 8">
            <a:extLst>
              <a:ext uri="{FF2B5EF4-FFF2-40B4-BE49-F238E27FC236}">
                <a16:creationId xmlns:a16="http://schemas.microsoft.com/office/drawing/2014/main" xmlns="" id="{1A4B00C4-B8E4-4E70-8115-D42F2CEF7ED2}"/>
              </a:ext>
            </a:extLst>
          </p:cNvPr>
          <p:cNvSpPr/>
          <p:nvPr/>
        </p:nvSpPr>
        <p:spPr>
          <a:xfrm>
            <a:off x="955220" y="1578419"/>
            <a:ext cx="4065815" cy="52290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rPr>
              <a:t>Production and dissemination of road traffic Information</a:t>
            </a:r>
          </a:p>
        </p:txBody>
      </p:sp>
      <p:sp>
        <p:nvSpPr>
          <p:cNvPr id="11" name="Rectangle 10">
            <a:extLst>
              <a:ext uri="{FF2B5EF4-FFF2-40B4-BE49-F238E27FC236}">
                <a16:creationId xmlns:a16="http://schemas.microsoft.com/office/drawing/2014/main" xmlns="" id="{43828D9A-E87D-4870-9E4F-E5F0D5E42A7E}"/>
              </a:ext>
            </a:extLst>
          </p:cNvPr>
          <p:cNvSpPr/>
          <p:nvPr/>
        </p:nvSpPr>
        <p:spPr>
          <a:xfrm>
            <a:off x="5180788" y="1583854"/>
            <a:ext cx="4091474" cy="52290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rPr>
              <a:t>Road traffic information systems  Systems</a:t>
            </a:r>
          </a:p>
        </p:txBody>
      </p:sp>
      <p:pic>
        <p:nvPicPr>
          <p:cNvPr id="13" name="Picture 12">
            <a:extLst>
              <a:ext uri="{FF2B5EF4-FFF2-40B4-BE49-F238E27FC236}">
                <a16:creationId xmlns:a16="http://schemas.microsoft.com/office/drawing/2014/main" xmlns="" id="{9DD3F378-B5C8-4CE1-A627-CAF484F76220}"/>
              </a:ext>
            </a:extLst>
          </p:cNvPr>
          <p:cNvPicPr/>
          <p:nvPr/>
        </p:nvPicPr>
        <p:blipFill rotWithShape="1">
          <a:blip r:embed="rId4" cstate="email">
            <a:extLst>
              <a:ext uri="{28A0092B-C50C-407E-A947-70E740481C1C}">
                <a14:useLocalDpi xmlns:a14="http://schemas.microsoft.com/office/drawing/2010/main" xmlns=""/>
              </a:ext>
            </a:extLst>
          </a:blip>
          <a:srcRect/>
          <a:stretch/>
        </p:blipFill>
        <p:spPr bwMode="auto">
          <a:xfrm>
            <a:off x="5237470" y="2431495"/>
            <a:ext cx="3978109" cy="1524399"/>
          </a:xfrm>
          <a:prstGeom prst="rect">
            <a:avLst/>
          </a:prstGeom>
          <a:ln>
            <a:noFill/>
          </a:ln>
          <a:extLst>
            <a:ext uri="{53640926-AAD7-44D8-BBD7-CCE9431645EC}">
              <a14:shadowObscured xmlns:a14="http://schemas.microsoft.com/office/drawing/2010/main" xmlns=""/>
            </a:ext>
          </a:extLst>
        </p:spPr>
      </p:pic>
      <p:pic>
        <p:nvPicPr>
          <p:cNvPr id="14" name="Picture 13">
            <a:extLst>
              <a:ext uri="{FF2B5EF4-FFF2-40B4-BE49-F238E27FC236}">
                <a16:creationId xmlns:a16="http://schemas.microsoft.com/office/drawing/2014/main" xmlns="" id="{A08F05F6-1342-4CA5-8A3B-223CD809D504}"/>
              </a:ext>
            </a:extLst>
          </p:cNvPr>
          <p:cNvPicPr/>
          <p:nvPr/>
        </p:nvPicPr>
        <p:blipFill rotWithShape="1">
          <a:blip r:embed="rId5" cstate="email">
            <a:extLst>
              <a:ext uri="{28A0092B-C50C-407E-A947-70E740481C1C}">
                <a14:useLocalDpi xmlns:a14="http://schemas.microsoft.com/office/drawing/2010/main" xmlns=""/>
              </a:ext>
            </a:extLst>
          </a:blip>
          <a:srcRect/>
          <a:stretch/>
        </p:blipFill>
        <p:spPr bwMode="auto">
          <a:xfrm>
            <a:off x="5233390" y="4078642"/>
            <a:ext cx="4044315" cy="162814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164684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10DEF-2283-4EC4-8162-FDCA33C6985B}"/>
              </a:ext>
            </a:extLst>
          </p:cNvPr>
          <p:cNvSpPr>
            <a:spLocks noGrp="1"/>
          </p:cNvSpPr>
          <p:nvPr>
            <p:ph type="title"/>
          </p:nvPr>
        </p:nvSpPr>
        <p:spPr>
          <a:xfrm>
            <a:off x="146957" y="116632"/>
            <a:ext cx="8335651" cy="850106"/>
          </a:xfrm>
        </p:spPr>
        <p:txBody>
          <a:bodyPr>
            <a:normAutofit fontScale="90000"/>
          </a:bodyPr>
          <a:lstStyle/>
          <a:p>
            <a:r>
              <a:rPr lang="en-ZA" sz="2700" dirty="0">
                <a:ln w="0"/>
                <a:solidFill>
                  <a:schemeClr val="accent1"/>
                </a:solidFill>
                <a:effectLst>
                  <a:outerShdw blurRad="38100" dist="25400" dir="5400000" algn="ctr" rotWithShape="0">
                    <a:srgbClr val="6E747A">
                      <a:alpha val="43000"/>
                    </a:srgbClr>
                  </a:outerShdw>
                </a:effectLst>
              </a:rPr>
              <a:t>…the production of road traffic information and management of the NaTIS</a:t>
            </a:r>
            <a:r>
              <a:rPr lang="en-ZA" dirty="0"/>
              <a:t>…  </a:t>
            </a:r>
          </a:p>
        </p:txBody>
      </p:sp>
      <p:pic>
        <p:nvPicPr>
          <p:cNvPr id="10" name="Picture 9">
            <a:extLst>
              <a:ext uri="{FF2B5EF4-FFF2-40B4-BE49-F238E27FC236}">
                <a16:creationId xmlns:a16="http://schemas.microsoft.com/office/drawing/2014/main" xmlns="" id="{D7F93891-1208-49E6-AEE7-3F2FEE9CDA02}"/>
              </a:ext>
            </a:extLst>
          </p:cNvPr>
          <p:cNvPicPr>
            <a:picLocks noChangeAspect="1"/>
          </p:cNvPicPr>
          <p:nvPr/>
        </p:nvPicPr>
        <p:blipFill>
          <a:blip r:embed="rId2"/>
          <a:stretch>
            <a:fillRect/>
          </a:stretch>
        </p:blipFill>
        <p:spPr>
          <a:xfrm>
            <a:off x="751378" y="1314174"/>
            <a:ext cx="8042426" cy="4591967"/>
          </a:xfrm>
          <a:prstGeom prst="rect">
            <a:avLst/>
          </a:prstGeom>
        </p:spPr>
      </p:pic>
      <p:sp>
        <p:nvSpPr>
          <p:cNvPr id="15" name="TextBox 14">
            <a:extLst>
              <a:ext uri="{FF2B5EF4-FFF2-40B4-BE49-F238E27FC236}">
                <a16:creationId xmlns:a16="http://schemas.microsoft.com/office/drawing/2014/main" xmlns="" id="{C0831A55-D985-4919-9809-E91947FA1519}"/>
              </a:ext>
            </a:extLst>
          </p:cNvPr>
          <p:cNvSpPr txBox="1"/>
          <p:nvPr/>
        </p:nvSpPr>
        <p:spPr>
          <a:xfrm>
            <a:off x="9085634" y="2486772"/>
            <a:ext cx="1944763" cy="2246769"/>
          </a:xfrm>
          <a:prstGeom prst="rect">
            <a:avLst/>
          </a:prstGeom>
          <a:solidFill>
            <a:srgbClr val="FFC000"/>
          </a:solidFill>
        </p:spPr>
        <p:txBody>
          <a:bodyPr wrap="none" rtlCol="0">
            <a:spAutoFit/>
          </a:bodyPr>
          <a:lstStyle/>
          <a:p>
            <a:r>
              <a:rPr lang="en-ZA" sz="2800" dirty="0"/>
              <a:t>2020 and </a:t>
            </a:r>
          </a:p>
          <a:p>
            <a:r>
              <a:rPr lang="en-ZA" sz="2800" dirty="0"/>
              <a:t>the</a:t>
            </a:r>
          </a:p>
          <a:p>
            <a:r>
              <a:rPr lang="en-ZA" sz="2800" dirty="0"/>
              <a:t>impact </a:t>
            </a:r>
          </a:p>
          <a:p>
            <a:r>
              <a:rPr lang="en-ZA" sz="2800" dirty="0"/>
              <a:t>of</a:t>
            </a:r>
          </a:p>
          <a:p>
            <a:r>
              <a:rPr lang="en-ZA" sz="2800" dirty="0"/>
              <a:t>covid-19 ? </a:t>
            </a:r>
          </a:p>
        </p:txBody>
      </p:sp>
    </p:spTree>
    <p:extLst>
      <p:ext uri="{BB962C8B-B14F-4D97-AF65-F5344CB8AC3E}">
        <p14:creationId xmlns:p14="http://schemas.microsoft.com/office/powerpoint/2010/main" xmlns="" val="1080370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10DEF-2283-4EC4-8162-FDCA33C6985B}"/>
              </a:ext>
            </a:extLst>
          </p:cNvPr>
          <p:cNvSpPr>
            <a:spLocks noGrp="1"/>
          </p:cNvSpPr>
          <p:nvPr>
            <p:ph type="title"/>
          </p:nvPr>
        </p:nvSpPr>
        <p:spPr>
          <a:xfrm>
            <a:off x="794" y="447"/>
            <a:ext cx="6634216" cy="849995"/>
          </a:xfrm>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…Anti fraud and corruption.…</a:t>
            </a:r>
          </a:p>
        </p:txBody>
      </p:sp>
      <p:pic>
        <p:nvPicPr>
          <p:cNvPr id="12" name="Picture 11" descr="A group of people standing in a room&#10;&#10;Description generated with very high confidence">
            <a:extLst>
              <a:ext uri="{FF2B5EF4-FFF2-40B4-BE49-F238E27FC236}">
                <a16:creationId xmlns:a16="http://schemas.microsoft.com/office/drawing/2014/main" xmlns="" id="{AF87D6CC-7DCB-4CC9-B908-F6DF1144FA9F}"/>
              </a:ext>
            </a:extLst>
          </p:cNvPr>
          <p:cNvPicPr>
            <a:picLocks noChangeAspect="1"/>
          </p:cNvPicPr>
          <p:nvPr/>
        </p:nvPicPr>
        <p:blipFill>
          <a:blip r:embed="rId2"/>
          <a:stretch>
            <a:fillRect/>
          </a:stretch>
        </p:blipFill>
        <p:spPr>
          <a:xfrm>
            <a:off x="365137" y="1508627"/>
            <a:ext cx="4782729" cy="3211759"/>
          </a:xfrm>
          <a:prstGeom prst="rect">
            <a:avLst/>
          </a:prstGeom>
        </p:spPr>
      </p:pic>
      <p:pic>
        <p:nvPicPr>
          <p:cNvPr id="7170" name="Picture 2" descr="Image">
            <a:extLst>
              <a:ext uri="{FF2B5EF4-FFF2-40B4-BE49-F238E27FC236}">
                <a16:creationId xmlns:a16="http://schemas.microsoft.com/office/drawing/2014/main" xmlns="" id="{AF0ABEFC-E9DE-44CC-83C0-85EFA64C10F8}"/>
              </a:ext>
            </a:extLst>
          </p:cNvPr>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a:stretch/>
        </p:blipFill>
        <p:spPr bwMode="auto">
          <a:xfrm>
            <a:off x="4857911" y="2566117"/>
            <a:ext cx="6839373" cy="29237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68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10DEF-2283-4EC4-8162-FDCA33C6985B}"/>
              </a:ext>
            </a:extLst>
          </p:cNvPr>
          <p:cNvSpPr>
            <a:spLocks noGrp="1"/>
          </p:cNvSpPr>
          <p:nvPr>
            <p:ph type="title"/>
          </p:nvPr>
        </p:nvSpPr>
        <p:spPr>
          <a:xfrm>
            <a:off x="295045" y="117063"/>
            <a:ext cx="9100773" cy="849995"/>
          </a:xfrm>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Road Safety educational and communication programmes </a:t>
            </a:r>
          </a:p>
        </p:txBody>
      </p:sp>
      <p:sp>
        <p:nvSpPr>
          <p:cNvPr id="3" name="Content Placeholder 2">
            <a:extLst>
              <a:ext uri="{FF2B5EF4-FFF2-40B4-BE49-F238E27FC236}">
                <a16:creationId xmlns:a16="http://schemas.microsoft.com/office/drawing/2014/main" xmlns="" id="{C0A3F800-2EC1-41CE-AFBB-58194F108118}"/>
              </a:ext>
            </a:extLst>
          </p:cNvPr>
          <p:cNvSpPr>
            <a:spLocks noGrp="1"/>
          </p:cNvSpPr>
          <p:nvPr>
            <p:ph idx="1"/>
          </p:nvPr>
        </p:nvSpPr>
        <p:spPr>
          <a:xfrm>
            <a:off x="1981736" y="1269041"/>
            <a:ext cx="7619008" cy="4799975"/>
          </a:xfrm>
        </p:spPr>
        <p:txBody>
          <a:bodyPr/>
          <a:lstStyle/>
          <a:p>
            <a:pPr marL="114289" algn="just"/>
            <a:endParaRPr lang="en-ZA" b="1" dirty="0"/>
          </a:p>
          <a:p>
            <a:pPr marL="114289" algn="just"/>
            <a:endParaRPr lang="en-ZA" b="1" dirty="0"/>
          </a:p>
          <a:p>
            <a:pPr algn="just"/>
            <a:endParaRPr lang="en-ZA" b="1" dirty="0"/>
          </a:p>
          <a:p>
            <a:pPr marL="114289" algn="just"/>
            <a:r>
              <a:rPr lang="en-ZA" b="1" dirty="0"/>
              <a:t> </a:t>
            </a:r>
          </a:p>
          <a:p>
            <a:pPr marL="114289" algn="just"/>
            <a:endParaRPr lang="en-ZA" b="1" dirty="0"/>
          </a:p>
        </p:txBody>
      </p:sp>
      <p:pic>
        <p:nvPicPr>
          <p:cNvPr id="10" name="Picture 9" descr="A picture containing person, sky, outdoor, ground&#10;&#10;Description generated with very high confidence">
            <a:extLst>
              <a:ext uri="{FF2B5EF4-FFF2-40B4-BE49-F238E27FC236}">
                <a16:creationId xmlns:a16="http://schemas.microsoft.com/office/drawing/2014/main" xmlns="" id="{1F9DDAFB-9068-4973-A17D-D977F9ED1C5A}"/>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95045" y="923813"/>
            <a:ext cx="4011740" cy="2674493"/>
          </a:xfrm>
          <a:prstGeom prst="rect">
            <a:avLst/>
          </a:prstGeom>
        </p:spPr>
      </p:pic>
      <p:pic>
        <p:nvPicPr>
          <p:cNvPr id="8" name="Picture 7" descr="C:\Users\samukelisiwe.zulu\Pictures\PET ELIMINATIONS 2013\DSC_1008.JPG">
            <a:extLst>
              <a:ext uri="{FF2B5EF4-FFF2-40B4-BE49-F238E27FC236}">
                <a16:creationId xmlns:a16="http://schemas.microsoft.com/office/drawing/2014/main" xmlns="" id="{53517AA2-EB80-4417-95F7-F308AF39B488}"/>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5385551" y="2922760"/>
            <a:ext cx="6609969" cy="256136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BAF9F42F-2CC8-4978-A431-879A7FB9F3B0}"/>
              </a:ext>
            </a:extLst>
          </p:cNvPr>
          <p:cNvSpPr/>
          <p:nvPr/>
        </p:nvSpPr>
        <p:spPr>
          <a:xfrm>
            <a:off x="295046" y="3663467"/>
            <a:ext cx="6095206" cy="923210"/>
          </a:xfrm>
          <a:prstGeom prst="rect">
            <a:avLst/>
          </a:prstGeom>
        </p:spPr>
        <p:txBody>
          <a:bodyPr>
            <a:spAutoFit/>
          </a:bodyPr>
          <a:lstStyle/>
          <a:p>
            <a:r>
              <a:rPr lang="en-ZA" b="1" dirty="0"/>
              <a:t>Community Participation</a:t>
            </a:r>
            <a:endParaRPr lang="en-US" b="1" dirty="0"/>
          </a:p>
          <a:p>
            <a:r>
              <a:rPr lang="en-GB" dirty="0"/>
              <a:t> </a:t>
            </a:r>
            <a:r>
              <a:rPr lang="en-ZA" dirty="0"/>
              <a:t> </a:t>
            </a:r>
            <a:endParaRPr lang="en-ZA" b="1" dirty="0"/>
          </a:p>
          <a:p>
            <a:r>
              <a:rPr lang="en-ZA" b="1" dirty="0"/>
              <a:t>Educational campaigns</a:t>
            </a:r>
            <a:endParaRPr lang="en-US" b="1" dirty="0"/>
          </a:p>
        </p:txBody>
      </p:sp>
      <p:sp>
        <p:nvSpPr>
          <p:cNvPr id="11" name="Rectangle 10">
            <a:extLst>
              <a:ext uri="{FF2B5EF4-FFF2-40B4-BE49-F238E27FC236}">
                <a16:creationId xmlns:a16="http://schemas.microsoft.com/office/drawing/2014/main" xmlns="" id="{33EFCC5A-47A2-4E36-A9BA-4A6433A59AAE}"/>
              </a:ext>
            </a:extLst>
          </p:cNvPr>
          <p:cNvSpPr/>
          <p:nvPr/>
        </p:nvSpPr>
        <p:spPr>
          <a:xfrm>
            <a:off x="5475423" y="1999550"/>
            <a:ext cx="6095206" cy="369284"/>
          </a:xfrm>
          <a:prstGeom prst="rect">
            <a:avLst/>
          </a:prstGeom>
        </p:spPr>
        <p:txBody>
          <a:bodyPr>
            <a:spAutoFit/>
          </a:bodyPr>
          <a:lstStyle/>
          <a:p>
            <a:r>
              <a:rPr lang="en-ZA" b="1" dirty="0"/>
              <a:t>School based programmes </a:t>
            </a:r>
            <a:endParaRPr lang="en-US" b="1" dirty="0"/>
          </a:p>
        </p:txBody>
      </p:sp>
      <p:pic>
        <p:nvPicPr>
          <p:cNvPr id="5122" name="Picture 2" descr="Image">
            <a:extLst>
              <a:ext uri="{FF2B5EF4-FFF2-40B4-BE49-F238E27FC236}">
                <a16:creationId xmlns:a16="http://schemas.microsoft.com/office/drawing/2014/main" xmlns="" id="{ACD51BAA-73EC-4303-9A20-3CF11812DBF3}"/>
              </a:ext>
            </a:extLst>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295045" y="4489763"/>
            <a:ext cx="4644967" cy="15844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137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a:ln>
            <a:solidFill>
              <a:schemeClr val="accent1"/>
            </a:solidFill>
          </a:ln>
        </p:spPr>
        <p:txBody>
          <a:bodyPr>
            <a:normAutofit/>
          </a:bodyPr>
          <a:lstStyle/>
          <a:p>
            <a:r>
              <a:rPr lang="en-ZA" dirty="0">
                <a:ln w="0"/>
                <a:solidFill>
                  <a:schemeClr val="accent1"/>
                </a:solidFill>
                <a:effectLst>
                  <a:outerShdw blurRad="38100" dist="25400" dir="5400000" algn="ctr" rotWithShape="0">
                    <a:srgbClr val="6E747A">
                      <a:alpha val="43000"/>
                    </a:srgbClr>
                  </a:outerShdw>
                </a:effectLst>
              </a:rPr>
              <a:t>Contents </a:t>
            </a:r>
          </a:p>
        </p:txBody>
      </p:sp>
      <p:graphicFrame>
        <p:nvGraphicFramePr>
          <p:cNvPr id="4" name="Content Placeholder 3">
            <a:extLst>
              <a:ext uri="{FF2B5EF4-FFF2-40B4-BE49-F238E27FC236}">
                <a16:creationId xmlns:a16="http://schemas.microsoft.com/office/drawing/2014/main" xmlns="" id="{16E370A3-02C2-42F2-A9D4-79967E615D5C}"/>
              </a:ext>
            </a:extLst>
          </p:cNvPr>
          <p:cNvGraphicFramePr>
            <a:graphicFrameLocks noGrp="1"/>
          </p:cNvGraphicFramePr>
          <p:nvPr>
            <p:ph idx="1"/>
            <p:extLst>
              <p:ext uri="{D42A27DB-BD31-4B8C-83A1-F6EECF244321}">
                <p14:modId xmlns:p14="http://schemas.microsoft.com/office/powerpoint/2010/main" xmlns="" val="758917243"/>
              </p:ext>
            </p:extLst>
          </p:nvPr>
        </p:nvGraphicFramePr>
        <p:xfrm>
          <a:off x="242888" y="1550988"/>
          <a:ext cx="10191750" cy="465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52500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71B02C-9B81-45C6-AE72-0ADF0116059C}"/>
              </a:ext>
            </a:extLst>
          </p:cNvPr>
          <p:cNvSpPr>
            <a:spLocks noGrp="1"/>
          </p:cNvSpPr>
          <p:nvPr>
            <p:ph type="title"/>
          </p:nvPr>
        </p:nvSpPr>
        <p:spPr>
          <a:xfrm>
            <a:off x="528263" y="4756467"/>
            <a:ext cx="11138404" cy="930326"/>
          </a:xfrm>
        </p:spPr>
        <p:txBody>
          <a:bodyPr vert="horz" lIns="91428" tIns="45714" rIns="91428" bIns="45714" rtlCol="0" anchor="b">
            <a:normAutofit/>
          </a:bodyPr>
          <a:lstStyle/>
          <a:p>
            <a:pPr algn="ctr"/>
            <a:r>
              <a:rPr lang="en-US" sz="5399" dirty="0">
                <a:solidFill>
                  <a:srgbClr val="FFFFFF"/>
                </a:solidFill>
                <a:latin typeface="+mj-lt"/>
              </a:rPr>
              <a:t>Driving Simulators </a:t>
            </a:r>
          </a:p>
        </p:txBody>
      </p:sp>
      <p:pic>
        <p:nvPicPr>
          <p:cNvPr id="5" name="Picture 4">
            <a:extLst>
              <a:ext uri="{FF2B5EF4-FFF2-40B4-BE49-F238E27FC236}">
                <a16:creationId xmlns:a16="http://schemas.microsoft.com/office/drawing/2014/main" xmlns="" id="{20FF7CD2-9054-4707-87C3-B8C46BCFBB87}"/>
              </a:ext>
            </a:extLst>
          </p:cNvPr>
          <p:cNvPicPr/>
          <p:nvPr/>
        </p:nvPicPr>
        <p:blipFill rotWithShape="1">
          <a:blip r:embed="rId2" cstate="email">
            <a:extLst>
              <a:ext uri="{28A0092B-C50C-407E-A947-70E740481C1C}">
                <a14:useLocalDpi xmlns:a14="http://schemas.microsoft.com/office/drawing/2010/main" xmlns=""/>
              </a:ext>
            </a:extLst>
          </a:blip>
          <a:srcRect/>
          <a:stretch/>
        </p:blipFill>
        <p:spPr bwMode="auto">
          <a:xfrm>
            <a:off x="469993" y="2008897"/>
            <a:ext cx="3046610" cy="3997117"/>
          </a:xfrm>
          <a:prstGeom prst="rect">
            <a:avLst/>
          </a:prstGeom>
          <a:extLst>
            <a:ext uri="{53640926-AAD7-44D8-BBD7-CCE9431645EC}">
              <a14:shadowObscured xmlns:a14="http://schemas.microsoft.com/office/drawing/2010/main" xmlns=""/>
            </a:ext>
          </a:extLst>
        </p:spPr>
      </p:pic>
      <p:pic>
        <p:nvPicPr>
          <p:cNvPr id="6" name="Picture 5" descr="scene3.jpg">
            <a:extLst>
              <a:ext uri="{FF2B5EF4-FFF2-40B4-BE49-F238E27FC236}">
                <a16:creationId xmlns:a16="http://schemas.microsoft.com/office/drawing/2014/main" xmlns="" id="{2399435E-E399-4EEC-BC1B-A0FF13C512B5}"/>
              </a:ext>
            </a:extLst>
          </p:cNvPr>
          <p:cNvPicPr/>
          <p:nvPr/>
        </p:nvPicPr>
        <p:blipFill>
          <a:blip r:embed="rId3" cstate="email">
            <a:extLst>
              <a:ext uri="{28A0092B-C50C-407E-A947-70E740481C1C}">
                <a14:useLocalDpi xmlns:a14="http://schemas.microsoft.com/office/drawing/2010/main" xmlns=""/>
              </a:ext>
            </a:extLst>
          </a:blip>
          <a:stretch>
            <a:fillRect/>
          </a:stretch>
        </p:blipFill>
        <p:spPr>
          <a:xfrm>
            <a:off x="4158757" y="3301994"/>
            <a:ext cx="3432877" cy="2051144"/>
          </a:xfrm>
          <a:prstGeom prst="rect">
            <a:avLst/>
          </a:prstGeom>
        </p:spPr>
      </p:pic>
      <p:pic>
        <p:nvPicPr>
          <p:cNvPr id="4" name="Content Placeholder 3">
            <a:extLst>
              <a:ext uri="{FF2B5EF4-FFF2-40B4-BE49-F238E27FC236}">
                <a16:creationId xmlns:a16="http://schemas.microsoft.com/office/drawing/2014/main" xmlns="" id="{FA6B19F7-AED2-4AE5-A630-398DF3A36488}"/>
              </a:ext>
            </a:extLst>
          </p:cNvPr>
          <p:cNvPicPr>
            <a:picLocks noGrp="1"/>
          </p:cNvPicPr>
          <p:nvPr>
            <p:ph idx="1"/>
          </p:nvPr>
        </p:nvPicPr>
        <p:blipFill rotWithShape="1">
          <a:blip r:embed="rId4" cstate="email">
            <a:extLst>
              <a:ext uri="{28A0092B-C50C-407E-A947-70E740481C1C}">
                <a14:useLocalDpi xmlns:a14="http://schemas.microsoft.com/office/drawing/2010/main" xmlns=""/>
              </a:ext>
            </a:extLst>
          </a:blip>
          <a:srcRect/>
          <a:stretch/>
        </p:blipFill>
        <p:spPr bwMode="auto">
          <a:xfrm>
            <a:off x="8156175" y="2101536"/>
            <a:ext cx="2945950" cy="3997117"/>
          </a:xfrm>
          <a:prstGeom prst="rect">
            <a:avLst/>
          </a:prstGeom>
          <a:extLst>
            <a:ext uri="{53640926-AAD7-44D8-BBD7-CCE9431645EC}">
              <a14:shadowObscured xmlns:a14="http://schemas.microsoft.com/office/drawing/2010/main" xmlns=""/>
            </a:ext>
          </a:extLst>
        </p:spPr>
      </p:pic>
      <p:sp>
        <p:nvSpPr>
          <p:cNvPr id="3" name="Rectangle 2">
            <a:extLst>
              <a:ext uri="{FF2B5EF4-FFF2-40B4-BE49-F238E27FC236}">
                <a16:creationId xmlns:a16="http://schemas.microsoft.com/office/drawing/2014/main" xmlns="" id="{01C5B0F9-2356-421E-9026-5D34062EB687}"/>
              </a:ext>
            </a:extLst>
          </p:cNvPr>
          <p:cNvSpPr/>
          <p:nvPr/>
        </p:nvSpPr>
        <p:spPr>
          <a:xfrm>
            <a:off x="253010" y="356090"/>
            <a:ext cx="9352988" cy="424732"/>
          </a:xfrm>
          <a:prstGeom prst="rect">
            <a:avLst/>
          </a:prstGeom>
        </p:spPr>
        <p:txBody>
          <a:bodyPr wrap="square">
            <a:spAutoFit/>
          </a:bodyPr>
          <a:lstStyle/>
          <a:p>
            <a:pPr>
              <a:lnSpc>
                <a:spcPct val="90000"/>
              </a:lnSpc>
              <a:spcBef>
                <a:spcPct val="0"/>
              </a:spcBef>
            </a:pPr>
            <a:r>
              <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mj-ea"/>
                <a:cs typeface="Arial" panose="020B0604020202020204" pitchFamily="34" charset="0"/>
              </a:rPr>
              <a:t>Learner and drivers licence programmes</a:t>
            </a:r>
            <a:endParaRPr lang="en-ZA"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1690030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10DEF-2283-4EC4-8162-FDCA33C6985B}"/>
              </a:ext>
            </a:extLst>
          </p:cNvPr>
          <p:cNvSpPr>
            <a:spLocks noGrp="1"/>
          </p:cNvSpPr>
          <p:nvPr>
            <p:ph type="title"/>
          </p:nvPr>
        </p:nvSpPr>
        <p:spPr>
          <a:xfrm>
            <a:off x="295045" y="117063"/>
            <a:ext cx="8187252" cy="849995"/>
          </a:xfrm>
        </p:spPr>
        <p:txBody>
          <a:bodyPr>
            <a:normAutofit fontScale="90000"/>
          </a:bodyPr>
          <a:lstStyle/>
          <a:p>
            <a:r>
              <a:rPr lang="en-ZA" sz="2700" dirty="0">
                <a:ln w="0"/>
                <a:solidFill>
                  <a:schemeClr val="accent1"/>
                </a:solidFill>
                <a:effectLst>
                  <a:outerShdw blurRad="38100" dist="25400" dir="5400000" algn="ctr" rotWithShape="0">
                    <a:srgbClr val="6E747A">
                      <a:alpha val="43000"/>
                    </a:srgbClr>
                  </a:outerShdw>
                </a:effectLst>
              </a:rPr>
              <a:t>Law Enforcement interventions in collaboration with other law enforcement agencies</a:t>
            </a:r>
            <a:r>
              <a:rPr lang="en-ZA" dirty="0"/>
              <a:t>… </a:t>
            </a:r>
          </a:p>
        </p:txBody>
      </p:sp>
      <p:sp>
        <p:nvSpPr>
          <p:cNvPr id="3" name="Content Placeholder 2">
            <a:extLst>
              <a:ext uri="{FF2B5EF4-FFF2-40B4-BE49-F238E27FC236}">
                <a16:creationId xmlns:a16="http://schemas.microsoft.com/office/drawing/2014/main" xmlns="" id="{C0A3F800-2EC1-41CE-AFBB-58194F108118}"/>
              </a:ext>
            </a:extLst>
          </p:cNvPr>
          <p:cNvSpPr>
            <a:spLocks noGrp="1"/>
          </p:cNvSpPr>
          <p:nvPr>
            <p:ph idx="1"/>
          </p:nvPr>
        </p:nvSpPr>
        <p:spPr>
          <a:xfrm>
            <a:off x="1981736" y="1269041"/>
            <a:ext cx="7619008" cy="4799975"/>
          </a:xfrm>
        </p:spPr>
        <p:txBody>
          <a:bodyPr/>
          <a:lstStyle/>
          <a:p>
            <a:pPr marL="114289" algn="just"/>
            <a:endParaRPr lang="en-ZA" b="1" dirty="0"/>
          </a:p>
          <a:p>
            <a:pPr marL="114289" algn="just"/>
            <a:endParaRPr lang="en-ZA" b="1" dirty="0"/>
          </a:p>
          <a:p>
            <a:pPr algn="just"/>
            <a:endParaRPr lang="en-ZA" b="1" dirty="0"/>
          </a:p>
          <a:p>
            <a:pPr marL="114289" algn="just"/>
            <a:r>
              <a:rPr lang="en-ZA" b="1" dirty="0"/>
              <a:t> </a:t>
            </a:r>
          </a:p>
          <a:p>
            <a:pPr marL="114289" algn="just"/>
            <a:endParaRPr lang="en-ZA" b="1" dirty="0"/>
          </a:p>
        </p:txBody>
      </p:sp>
      <p:pic>
        <p:nvPicPr>
          <p:cNvPr id="9" name="Content Placeholder 4">
            <a:extLst>
              <a:ext uri="{FF2B5EF4-FFF2-40B4-BE49-F238E27FC236}">
                <a16:creationId xmlns:a16="http://schemas.microsoft.com/office/drawing/2014/main" xmlns="" id="{DBE67548-A990-4230-BE8C-AB0EBDB3CD71}"/>
              </a:ext>
            </a:extLst>
          </p:cNvPr>
          <p:cNvPicPr>
            <a:picLocks noChangeAspect="1"/>
          </p:cNvPicPr>
          <p:nvPr/>
        </p:nvPicPr>
        <p:blipFill>
          <a:blip r:embed="rId2"/>
          <a:stretch>
            <a:fillRect/>
          </a:stretch>
        </p:blipFill>
        <p:spPr>
          <a:xfrm>
            <a:off x="375874" y="1717565"/>
            <a:ext cx="3633137" cy="3020168"/>
          </a:xfrm>
          <a:prstGeom prst="rect">
            <a:avLst/>
          </a:prstGeom>
        </p:spPr>
      </p:pic>
      <p:pic>
        <p:nvPicPr>
          <p:cNvPr id="8194" name="Picture 2" descr="Image">
            <a:extLst>
              <a:ext uri="{FF2B5EF4-FFF2-40B4-BE49-F238E27FC236}">
                <a16:creationId xmlns:a16="http://schemas.microsoft.com/office/drawing/2014/main" xmlns="" id="{38F3EEE1-8C90-44F3-B289-90398CDCD02B}"/>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598331" y="2460906"/>
            <a:ext cx="4004828" cy="2667922"/>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Image">
            <a:extLst>
              <a:ext uri="{FF2B5EF4-FFF2-40B4-BE49-F238E27FC236}">
                <a16:creationId xmlns:a16="http://schemas.microsoft.com/office/drawing/2014/main" xmlns="" id="{D04198A0-8EFB-418F-97D4-860A0ACC5266}"/>
              </a:ext>
            </a:extLst>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35173" y="1194272"/>
            <a:ext cx="3712136" cy="49495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2443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10DEF-2283-4EC4-8162-FDCA33C6985B}"/>
              </a:ext>
            </a:extLst>
          </p:cNvPr>
          <p:cNvSpPr>
            <a:spLocks noGrp="1"/>
          </p:cNvSpPr>
          <p:nvPr>
            <p:ph type="title"/>
          </p:nvPr>
        </p:nvSpPr>
        <p:spPr>
          <a:xfrm>
            <a:off x="337083" y="117063"/>
            <a:ext cx="8145216" cy="786870"/>
          </a:xfrm>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…training of traffic personnel…</a:t>
            </a:r>
          </a:p>
        </p:txBody>
      </p:sp>
      <p:sp>
        <p:nvSpPr>
          <p:cNvPr id="3" name="Content Placeholder 2">
            <a:extLst>
              <a:ext uri="{FF2B5EF4-FFF2-40B4-BE49-F238E27FC236}">
                <a16:creationId xmlns:a16="http://schemas.microsoft.com/office/drawing/2014/main" xmlns="" id="{C0A3F800-2EC1-41CE-AFBB-58194F108118}"/>
              </a:ext>
            </a:extLst>
          </p:cNvPr>
          <p:cNvSpPr>
            <a:spLocks noGrp="1"/>
          </p:cNvSpPr>
          <p:nvPr>
            <p:ph idx="1"/>
          </p:nvPr>
        </p:nvSpPr>
        <p:spPr>
          <a:xfrm>
            <a:off x="631334" y="1101082"/>
            <a:ext cx="8969411" cy="4967936"/>
          </a:xfrm>
        </p:spPr>
        <p:txBody>
          <a:bodyPr/>
          <a:lstStyle/>
          <a:p>
            <a:pPr marL="114289"/>
            <a:endParaRPr lang="en-ZA" dirty="0"/>
          </a:p>
          <a:p>
            <a:pPr marL="114289"/>
            <a:r>
              <a:rPr lang="en-ZA" dirty="0"/>
              <a:t> </a:t>
            </a:r>
          </a:p>
          <a:p>
            <a:pPr marL="114289"/>
            <a:endParaRPr lang="en-ZA" dirty="0"/>
          </a:p>
        </p:txBody>
      </p:sp>
      <p:sp>
        <p:nvSpPr>
          <p:cNvPr id="9" name="Rectangle 8">
            <a:extLst>
              <a:ext uri="{FF2B5EF4-FFF2-40B4-BE49-F238E27FC236}">
                <a16:creationId xmlns:a16="http://schemas.microsoft.com/office/drawing/2014/main" xmlns="" id="{1A4B00C4-B8E4-4E70-8115-D42F2CEF7ED2}"/>
              </a:ext>
            </a:extLst>
          </p:cNvPr>
          <p:cNvSpPr/>
          <p:nvPr/>
        </p:nvSpPr>
        <p:spPr>
          <a:xfrm>
            <a:off x="337081" y="1336783"/>
            <a:ext cx="3815927" cy="5228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rPr>
              <a:t>Training </a:t>
            </a:r>
          </a:p>
        </p:txBody>
      </p:sp>
      <p:sp>
        <p:nvSpPr>
          <p:cNvPr id="11" name="Rectangle 10">
            <a:extLst>
              <a:ext uri="{FF2B5EF4-FFF2-40B4-BE49-F238E27FC236}">
                <a16:creationId xmlns:a16="http://schemas.microsoft.com/office/drawing/2014/main" xmlns="" id="{43828D9A-E87D-4870-9E4F-E5F0D5E42A7E}"/>
              </a:ext>
            </a:extLst>
          </p:cNvPr>
          <p:cNvSpPr/>
          <p:nvPr/>
        </p:nvSpPr>
        <p:spPr>
          <a:xfrm>
            <a:off x="5502341" y="1439729"/>
            <a:ext cx="3671930" cy="52284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i="1" dirty="0">
                <a:solidFill>
                  <a:schemeClr val="tx1"/>
                </a:solidFill>
              </a:rPr>
              <a:t>Curriculum Development</a:t>
            </a:r>
          </a:p>
        </p:txBody>
      </p:sp>
      <p:pic>
        <p:nvPicPr>
          <p:cNvPr id="10" name="Picture 9">
            <a:extLst>
              <a:ext uri="{FF2B5EF4-FFF2-40B4-BE49-F238E27FC236}">
                <a16:creationId xmlns:a16="http://schemas.microsoft.com/office/drawing/2014/main" xmlns="" id="{FFEB97A7-6E3D-482E-B676-46DAAE4B4AE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36110" y="2123992"/>
            <a:ext cx="3599931" cy="3511700"/>
          </a:xfrm>
          <a:prstGeom prst="rect">
            <a:avLst/>
          </a:prstGeom>
        </p:spPr>
      </p:pic>
      <p:grpSp>
        <p:nvGrpSpPr>
          <p:cNvPr id="12" name="Group 11">
            <a:extLst>
              <a:ext uri="{FF2B5EF4-FFF2-40B4-BE49-F238E27FC236}">
                <a16:creationId xmlns:a16="http://schemas.microsoft.com/office/drawing/2014/main" xmlns="" id="{0892168F-020C-4403-BAD8-36C3A1195382}"/>
              </a:ext>
            </a:extLst>
          </p:cNvPr>
          <p:cNvGrpSpPr/>
          <p:nvPr/>
        </p:nvGrpSpPr>
        <p:grpSpPr>
          <a:xfrm>
            <a:off x="5502341" y="2379304"/>
            <a:ext cx="3671930" cy="738836"/>
            <a:chOff x="0" y="0"/>
            <a:chExt cx="7992890" cy="864096"/>
          </a:xfrm>
        </p:grpSpPr>
        <p:sp>
          <p:nvSpPr>
            <p:cNvPr id="13" name="Rectangle: Rounded Corners 12">
              <a:extLst>
                <a:ext uri="{FF2B5EF4-FFF2-40B4-BE49-F238E27FC236}">
                  <a16:creationId xmlns:a16="http://schemas.microsoft.com/office/drawing/2014/main" xmlns="" id="{F28C39B9-2887-4869-AF40-1CED9F6C376E}"/>
                </a:ext>
              </a:extLst>
            </p:cNvPr>
            <p:cNvSpPr/>
            <p:nvPr/>
          </p:nvSpPr>
          <p:spPr>
            <a:xfrm>
              <a:off x="0" y="0"/>
              <a:ext cx="7992888" cy="864096"/>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4" name="Rectangle: Rounded Corners 4">
              <a:extLst>
                <a:ext uri="{FF2B5EF4-FFF2-40B4-BE49-F238E27FC236}">
                  <a16:creationId xmlns:a16="http://schemas.microsoft.com/office/drawing/2014/main" xmlns="" id="{C9B16844-B05C-49D8-977E-73E528462937}"/>
                </a:ext>
              </a:extLst>
            </p:cNvPr>
            <p:cNvSpPr txBox="1"/>
            <p:nvPr/>
          </p:nvSpPr>
          <p:spPr>
            <a:xfrm>
              <a:off x="2" y="144016"/>
              <a:ext cx="7992888" cy="72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28" tIns="91428" rIns="91428" bIns="91428" numCol="1" spcCol="1270" anchor="ctr" anchorCtr="0">
              <a:noAutofit/>
            </a:bodyPr>
            <a:lstStyle/>
            <a:p>
              <a:pPr algn="just" defTabSz="1066693">
                <a:lnSpc>
                  <a:spcPct val="90000"/>
                </a:lnSpc>
                <a:spcBef>
                  <a:spcPct val="0"/>
                </a:spcBef>
                <a:spcAft>
                  <a:spcPct val="35000"/>
                </a:spcAft>
              </a:pPr>
              <a:r>
                <a:rPr lang="en-ZA" dirty="0"/>
                <a:t>NQF level 6 traffic officer qualification  </a:t>
              </a:r>
            </a:p>
          </p:txBody>
        </p:sp>
      </p:grpSp>
      <p:grpSp>
        <p:nvGrpSpPr>
          <p:cNvPr id="15" name="Group 14">
            <a:extLst>
              <a:ext uri="{FF2B5EF4-FFF2-40B4-BE49-F238E27FC236}">
                <a16:creationId xmlns:a16="http://schemas.microsoft.com/office/drawing/2014/main" xmlns="" id="{C049A1E9-F6A8-43BE-B14F-70730D4EA83D}"/>
              </a:ext>
            </a:extLst>
          </p:cNvPr>
          <p:cNvGrpSpPr/>
          <p:nvPr/>
        </p:nvGrpSpPr>
        <p:grpSpPr>
          <a:xfrm>
            <a:off x="5502340" y="3348395"/>
            <a:ext cx="3671930" cy="738836"/>
            <a:chOff x="0" y="0"/>
            <a:chExt cx="7992890" cy="864096"/>
          </a:xfrm>
        </p:grpSpPr>
        <p:sp>
          <p:nvSpPr>
            <p:cNvPr id="17" name="Rectangle: Rounded Corners 16">
              <a:extLst>
                <a:ext uri="{FF2B5EF4-FFF2-40B4-BE49-F238E27FC236}">
                  <a16:creationId xmlns:a16="http://schemas.microsoft.com/office/drawing/2014/main" xmlns="" id="{7E05DD0E-EDCB-49AF-9C3A-A585513E93F1}"/>
                </a:ext>
              </a:extLst>
            </p:cNvPr>
            <p:cNvSpPr/>
            <p:nvPr/>
          </p:nvSpPr>
          <p:spPr>
            <a:xfrm>
              <a:off x="0" y="0"/>
              <a:ext cx="7992888" cy="864096"/>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18" name="Rectangle: Rounded Corners 4">
              <a:extLst>
                <a:ext uri="{FF2B5EF4-FFF2-40B4-BE49-F238E27FC236}">
                  <a16:creationId xmlns:a16="http://schemas.microsoft.com/office/drawing/2014/main" xmlns="" id="{806B5C6E-2DCA-411C-98B5-5A478F8347C9}"/>
                </a:ext>
              </a:extLst>
            </p:cNvPr>
            <p:cNvSpPr txBox="1"/>
            <p:nvPr/>
          </p:nvSpPr>
          <p:spPr>
            <a:xfrm>
              <a:off x="2" y="144016"/>
              <a:ext cx="7992888" cy="72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28" tIns="91428" rIns="91428" bIns="91428" numCol="1" spcCol="1270" anchor="ctr" anchorCtr="0">
              <a:noAutofit/>
            </a:bodyPr>
            <a:lstStyle/>
            <a:p>
              <a:pPr algn="just" defTabSz="1066693">
                <a:lnSpc>
                  <a:spcPct val="90000"/>
                </a:lnSpc>
                <a:spcBef>
                  <a:spcPct val="0"/>
                </a:spcBef>
                <a:spcAft>
                  <a:spcPct val="35000"/>
                </a:spcAft>
              </a:pPr>
              <a:r>
                <a:rPr lang="en-ZA" dirty="0"/>
                <a:t>NQF level 6  road safety officer qualification  </a:t>
              </a:r>
            </a:p>
          </p:txBody>
        </p:sp>
      </p:grpSp>
      <p:grpSp>
        <p:nvGrpSpPr>
          <p:cNvPr id="16" name="Group 15">
            <a:extLst>
              <a:ext uri="{FF2B5EF4-FFF2-40B4-BE49-F238E27FC236}">
                <a16:creationId xmlns:a16="http://schemas.microsoft.com/office/drawing/2014/main" xmlns="" id="{32BD945F-F316-49C3-B7F2-3D5D852768F0}"/>
              </a:ext>
            </a:extLst>
          </p:cNvPr>
          <p:cNvGrpSpPr/>
          <p:nvPr/>
        </p:nvGrpSpPr>
        <p:grpSpPr>
          <a:xfrm>
            <a:off x="5476071" y="4246909"/>
            <a:ext cx="3671930" cy="738836"/>
            <a:chOff x="0" y="0"/>
            <a:chExt cx="7992890" cy="864096"/>
          </a:xfrm>
        </p:grpSpPr>
        <p:sp>
          <p:nvSpPr>
            <p:cNvPr id="19" name="Rectangle: Rounded Corners 18">
              <a:extLst>
                <a:ext uri="{FF2B5EF4-FFF2-40B4-BE49-F238E27FC236}">
                  <a16:creationId xmlns:a16="http://schemas.microsoft.com/office/drawing/2014/main" xmlns="" id="{DF2C99A1-E591-4595-98F7-68D547762E9A}"/>
                </a:ext>
              </a:extLst>
            </p:cNvPr>
            <p:cNvSpPr/>
            <p:nvPr/>
          </p:nvSpPr>
          <p:spPr>
            <a:xfrm>
              <a:off x="0" y="0"/>
              <a:ext cx="7992888" cy="864096"/>
            </a:xfrm>
            <a:prstGeom prst="roundRect">
              <a:avLst>
                <a:gd name="adj" fmla="val 10000"/>
              </a:avLst>
            </a:prstGeom>
          </p:spPr>
          <p:style>
            <a:lnRef idx="2">
              <a:schemeClr val="lt1">
                <a:hueOff val="0"/>
                <a:satOff val="0"/>
                <a:lumOff val="0"/>
                <a:alphaOff val="0"/>
              </a:schemeClr>
            </a:lnRef>
            <a:fillRef idx="1">
              <a:schemeClr val="accent1">
                <a:alpha val="90000"/>
                <a:hueOff val="0"/>
                <a:satOff val="0"/>
                <a:lumOff val="0"/>
                <a:alphaOff val="0"/>
              </a:schemeClr>
            </a:fillRef>
            <a:effectRef idx="0">
              <a:schemeClr val="accent1">
                <a:alpha val="90000"/>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xmlns="" id="{97718547-C073-404B-97D4-835E5634C96F}"/>
                </a:ext>
              </a:extLst>
            </p:cNvPr>
            <p:cNvSpPr txBox="1"/>
            <p:nvPr/>
          </p:nvSpPr>
          <p:spPr>
            <a:xfrm>
              <a:off x="2" y="144016"/>
              <a:ext cx="7992888" cy="72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28" tIns="91428" rIns="91428" bIns="91428" numCol="1" spcCol="1270" anchor="ctr" anchorCtr="0">
              <a:noAutofit/>
            </a:bodyPr>
            <a:lstStyle/>
            <a:p>
              <a:pPr algn="just" defTabSz="1066693">
                <a:lnSpc>
                  <a:spcPct val="90000"/>
                </a:lnSpc>
                <a:spcBef>
                  <a:spcPct val="0"/>
                </a:spcBef>
                <a:spcAft>
                  <a:spcPct val="35000"/>
                </a:spcAft>
              </a:pPr>
              <a:r>
                <a:rPr lang="en-ZA" dirty="0"/>
                <a:t>NQF level 4  driving school instructor qualification</a:t>
              </a:r>
            </a:p>
          </p:txBody>
        </p:sp>
      </p:grpSp>
    </p:spTree>
    <p:extLst>
      <p:ext uri="{BB962C8B-B14F-4D97-AF65-F5344CB8AC3E}">
        <p14:creationId xmlns:p14="http://schemas.microsoft.com/office/powerpoint/2010/main" xmlns="" val="1701492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10DEF-2283-4EC4-8162-FDCA33C6985B}"/>
              </a:ext>
            </a:extLst>
          </p:cNvPr>
          <p:cNvSpPr>
            <a:spLocks noGrp="1"/>
          </p:cNvSpPr>
          <p:nvPr>
            <p:ph type="title"/>
          </p:nvPr>
        </p:nvSpPr>
        <p:spPr>
          <a:xfrm>
            <a:off x="284537" y="117064"/>
            <a:ext cx="8197762" cy="944790"/>
          </a:xfrm>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…the production of research…</a:t>
            </a:r>
          </a:p>
        </p:txBody>
      </p:sp>
      <p:pic>
        <p:nvPicPr>
          <p:cNvPr id="10" name="Picture 9">
            <a:extLst>
              <a:ext uri="{FF2B5EF4-FFF2-40B4-BE49-F238E27FC236}">
                <a16:creationId xmlns:a16="http://schemas.microsoft.com/office/drawing/2014/main" xmlns="" id="{597DEF74-DFEF-4638-8362-93629031E4C7}"/>
              </a:ext>
            </a:extLst>
          </p:cNvPr>
          <p:cNvPicPr/>
          <p:nvPr/>
        </p:nvPicPr>
        <p:blipFill rotWithShape="1">
          <a:blip r:embed="rId3" cstate="email">
            <a:extLst>
              <a:ext uri="{28A0092B-C50C-407E-A947-70E740481C1C}">
                <a14:useLocalDpi xmlns:a14="http://schemas.microsoft.com/office/drawing/2010/main" xmlns=""/>
              </a:ext>
            </a:extLst>
          </a:blip>
          <a:srcRect/>
          <a:stretch/>
        </p:blipFill>
        <p:spPr bwMode="auto">
          <a:xfrm>
            <a:off x="768102" y="1548336"/>
            <a:ext cx="2879945" cy="3402818"/>
          </a:xfrm>
          <a:prstGeom prst="rect">
            <a:avLst/>
          </a:prstGeom>
          <a:ln>
            <a:noFill/>
          </a:ln>
          <a:extLst>
            <a:ext uri="{53640926-AAD7-44D8-BBD7-CCE9431645EC}">
              <a14:shadowObscured xmlns:a14="http://schemas.microsoft.com/office/drawing/2010/main" xmlns=""/>
            </a:ext>
          </a:extLst>
        </p:spPr>
      </p:pic>
      <p:pic>
        <p:nvPicPr>
          <p:cNvPr id="12" name="Picture 11">
            <a:extLst>
              <a:ext uri="{FF2B5EF4-FFF2-40B4-BE49-F238E27FC236}">
                <a16:creationId xmlns:a16="http://schemas.microsoft.com/office/drawing/2014/main" xmlns="" id="{B8BA2093-DB1E-49FD-A406-0F647DB6AC32}"/>
              </a:ext>
            </a:extLst>
          </p:cNvPr>
          <p:cNvPicPr/>
          <p:nvPr/>
        </p:nvPicPr>
        <p:blipFill rotWithShape="1">
          <a:blip r:embed="rId4" cstate="email">
            <a:extLst>
              <a:ext uri="{28A0092B-C50C-407E-A947-70E740481C1C}">
                <a14:useLocalDpi xmlns:a14="http://schemas.microsoft.com/office/drawing/2010/main" xmlns=""/>
              </a:ext>
            </a:extLst>
          </a:blip>
          <a:srcRect/>
          <a:stretch/>
        </p:blipFill>
        <p:spPr bwMode="auto">
          <a:xfrm>
            <a:off x="4137566" y="2037212"/>
            <a:ext cx="3285164" cy="3561238"/>
          </a:xfrm>
          <a:prstGeom prst="rect">
            <a:avLst/>
          </a:prstGeom>
          <a:ln>
            <a:noFill/>
          </a:ln>
          <a:extLst>
            <a:ext uri="{53640926-AAD7-44D8-BBD7-CCE9431645EC}">
              <a14:shadowObscured xmlns:a14="http://schemas.microsoft.com/office/drawing/2010/main" xmlns=""/>
            </a:ext>
          </a:extLst>
        </p:spPr>
      </p:pic>
      <p:pic>
        <p:nvPicPr>
          <p:cNvPr id="7" name="Picture 6">
            <a:extLst>
              <a:ext uri="{FF2B5EF4-FFF2-40B4-BE49-F238E27FC236}">
                <a16:creationId xmlns:a16="http://schemas.microsoft.com/office/drawing/2014/main" xmlns="" id="{25027EA0-677D-4208-952E-E7EBF3ABA252}"/>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7912249" y="2134749"/>
            <a:ext cx="3035775" cy="3794719"/>
          </a:xfrm>
          <a:prstGeom prst="rect">
            <a:avLst/>
          </a:prstGeom>
        </p:spPr>
      </p:pic>
    </p:spTree>
    <p:extLst>
      <p:ext uri="{BB962C8B-B14F-4D97-AF65-F5344CB8AC3E}">
        <p14:creationId xmlns:p14="http://schemas.microsoft.com/office/powerpoint/2010/main" xmlns="" val="1063615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Contents </a:t>
            </a:r>
          </a:p>
        </p:txBody>
      </p:sp>
      <p:graphicFrame>
        <p:nvGraphicFramePr>
          <p:cNvPr id="4" name="Content Placeholder 3">
            <a:extLst>
              <a:ext uri="{FF2B5EF4-FFF2-40B4-BE49-F238E27FC236}">
                <a16:creationId xmlns:a16="http://schemas.microsoft.com/office/drawing/2014/main" xmlns="" id="{16E370A3-02C2-42F2-A9D4-79967E615D5C}"/>
              </a:ext>
            </a:extLst>
          </p:cNvPr>
          <p:cNvGraphicFramePr>
            <a:graphicFrameLocks noGrp="1"/>
          </p:cNvGraphicFramePr>
          <p:nvPr>
            <p:ph idx="1"/>
            <p:extLst>
              <p:ext uri="{D42A27DB-BD31-4B8C-83A1-F6EECF244321}">
                <p14:modId xmlns:p14="http://schemas.microsoft.com/office/powerpoint/2010/main" xmlns="" val="2913972559"/>
              </p:ext>
            </p:extLst>
          </p:nvPr>
        </p:nvGraphicFramePr>
        <p:xfrm>
          <a:off x="242888" y="1550988"/>
          <a:ext cx="10191750" cy="465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33135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E7166B09-5371-4389-9159-35C24CDAE79C}"/>
              </a:ext>
            </a:extLst>
          </p:cNvPr>
          <p:cNvGraphicFramePr>
            <a:graphicFrameLocks noChangeAspect="1"/>
          </p:cNvGraphicFramePr>
          <p:nvPr/>
        </p:nvGraphicFramePr>
        <p:xfrm>
          <a:off x="1588" y="1588"/>
          <a:ext cx="1588" cy="1588"/>
        </p:xfrm>
        <a:graphic>
          <a:graphicData uri="http://schemas.openxmlformats.org/presentationml/2006/ole">
            <p:oleObj spid="_x0000_s3090" name="think-cell Slide" r:id="rId5" imgW="360" imgH="360" progId="">
              <p:embed/>
            </p:oleObj>
          </a:graphicData>
        </a:graphic>
      </p:graphicFrame>
      <p:sp>
        <p:nvSpPr>
          <p:cNvPr id="4" name="Rectangle 3" hidden="1">
            <a:extLst>
              <a:ext uri="{FF2B5EF4-FFF2-40B4-BE49-F238E27FC236}">
                <a16:creationId xmlns:a16="http://schemas.microsoft.com/office/drawing/2014/main" xmlns="" id="{EB339888-4AF9-4F38-8ABE-08990058693E}"/>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0" lang="en-US" sz="2400" u="none" strike="noStrike" kern="1200" cap="none" spc="0" normalizeH="0" noProof="0" dirty="0">
              <a:ln>
                <a:noFill/>
              </a:ln>
              <a:solidFill>
                <a:srgbClr val="FFFFFF"/>
              </a:solidFill>
              <a:effectLst/>
              <a:uLnTx/>
              <a:uFillTx/>
              <a:latin typeface="Segoe UI" panose="020B0502040204020203" pitchFamily="34" charset="0"/>
              <a:ea typeface="+mj-ea"/>
              <a:cs typeface="+mj-cs"/>
              <a:sym typeface="Segoe UI" panose="020B0502040204020203" pitchFamily="34" charset="0"/>
            </a:endParaRPr>
          </a:p>
        </p:txBody>
      </p:sp>
      <p:sp>
        <p:nvSpPr>
          <p:cNvPr id="2" name="Title 1">
            <a:extLst>
              <a:ext uri="{FF2B5EF4-FFF2-40B4-BE49-F238E27FC236}">
                <a16:creationId xmlns:a16="http://schemas.microsoft.com/office/drawing/2014/main" xmlns="" id="{ED2E0BF4-4CE1-4C02-9E0E-32EABE94C35E}"/>
              </a:ext>
            </a:extLst>
          </p:cNvPr>
          <p:cNvSpPr>
            <a:spLocks noGrp="1"/>
          </p:cNvSpPr>
          <p:nvPr>
            <p:ph type="title"/>
          </p:nvPr>
        </p:nvSpPr>
        <p:spPr>
          <a:solidFill>
            <a:schemeClr val="bg1"/>
          </a:solidFill>
          <a:ln>
            <a:noFill/>
          </a:ln>
          <a:effectLst/>
          <a:extLs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000" tIns="0" rIns="0" bIns="0" numCol="1" anchor="t" anchorCtr="0" compatLnSpc="1">
            <a:prstTxWarp prst="textNoShape">
              <a:avLst/>
            </a:prstTxWarp>
            <a:noAutofit/>
          </a:bodyPr>
          <a:lstStyle/>
          <a:p>
            <a:r>
              <a:rPr lang="en-US" sz="2400" dirty="0">
                <a:ln w="0"/>
                <a:solidFill>
                  <a:schemeClr val="accent1"/>
                </a:solidFill>
                <a:effectLst>
                  <a:outerShdw blurRad="38100" dist="25400" dir="5400000" algn="ctr" rotWithShape="0">
                    <a:srgbClr val="6E747A">
                      <a:alpha val="43000"/>
                    </a:srgbClr>
                  </a:outerShdw>
                </a:effectLst>
              </a:rPr>
              <a:t>Methodology and approach in the development of the strategy</a:t>
            </a:r>
            <a:endParaRPr lang="en-ZA" sz="2400" dirty="0">
              <a:ln w="0"/>
              <a:solidFill>
                <a:schemeClr val="accent1"/>
              </a:solidFill>
              <a:effectLst>
                <a:outerShdw blurRad="38100" dist="25400" dir="5400000" algn="ctr" rotWithShape="0">
                  <a:srgbClr val="6E747A">
                    <a:alpha val="43000"/>
                  </a:srgbClr>
                </a:outerShdw>
              </a:effectLst>
            </a:endParaRPr>
          </a:p>
        </p:txBody>
      </p:sp>
      <p:sp>
        <p:nvSpPr>
          <p:cNvPr id="9" name="Content Placeholder 23">
            <a:extLst>
              <a:ext uri="{FF2B5EF4-FFF2-40B4-BE49-F238E27FC236}">
                <a16:creationId xmlns:a16="http://schemas.microsoft.com/office/drawing/2014/main" xmlns="" id="{C0C1B345-4266-46E2-92B7-B819146131AD}"/>
              </a:ext>
            </a:extLst>
          </p:cNvPr>
          <p:cNvSpPr txBox="1">
            <a:spLocks/>
          </p:cNvSpPr>
          <p:nvPr/>
        </p:nvSpPr>
        <p:spPr bwMode="gray">
          <a:xfrm>
            <a:off x="386928" y="6646738"/>
            <a:ext cx="10943999" cy="160731"/>
          </a:xfrm>
          <a:prstGeom prst="rect">
            <a:avLst/>
          </a:prstGeom>
        </p:spPr>
        <p:txBody>
          <a:bodyPr vert="horz" lIns="0" tIns="0" rIns="0" bIns="0" rtlCol="0">
            <a:noAutofit/>
          </a:bodyPr>
          <a:lstStyle>
            <a:lvl1pPr marL="0" indent="0" algn="l" defTabSz="913526" rtl="0" eaLnBrk="1" fontAlgn="base" hangingPunct="1">
              <a:spcBef>
                <a:spcPct val="0"/>
              </a:spcBef>
              <a:spcAft>
                <a:spcPct val="0"/>
              </a:spcAft>
              <a:buClr>
                <a:srgbClr val="063E59"/>
              </a:buClr>
              <a:buSzPct val="100000"/>
              <a:defRPr lang="x-none" sz="1200" baseline="0">
                <a:solidFill>
                  <a:schemeClr val="accent3"/>
                </a:solidFill>
                <a:latin typeface="+mn-lt"/>
                <a:ea typeface="+mn-ea"/>
                <a:cs typeface="+mn-cs"/>
              </a:defRPr>
            </a:lvl1pPr>
            <a:lvl2pPr marL="197607" indent="-195987" algn="l" defTabSz="913526" rtl="0" eaLnBrk="1" fontAlgn="base" hangingPunct="1">
              <a:spcBef>
                <a:spcPct val="0"/>
              </a:spcBef>
              <a:spcAft>
                <a:spcPct val="0"/>
              </a:spcAft>
              <a:buClr>
                <a:srgbClr val="063E59"/>
              </a:buClr>
              <a:buSzPct val="125000"/>
              <a:buFont typeface="Arial" charset="0"/>
              <a:buChar char="▪"/>
              <a:defRPr lang="en-US" sz="1200" baseline="0" dirty="0" smtClean="0">
                <a:solidFill>
                  <a:schemeClr val="accent3"/>
                </a:solidFill>
                <a:latin typeface="+mn-lt"/>
              </a:defRPr>
            </a:lvl2pPr>
            <a:lvl3pPr marL="466481" indent="-267255"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3pPr>
            <a:lvl4pPr marL="626835" indent="-158733"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4pPr>
            <a:lvl5pPr marL="765029" indent="-132818" algn="l" defTabSz="913526" rtl="0" eaLnBrk="1" fontAlgn="base" hangingPunct="1">
              <a:spcBef>
                <a:spcPct val="0"/>
              </a:spcBef>
              <a:spcAft>
                <a:spcPct val="0"/>
              </a:spcAft>
              <a:buClr>
                <a:srgbClr val="063E59"/>
              </a:buClr>
              <a:buSzPct val="89000"/>
              <a:buFont typeface="Arial" charset="0"/>
              <a:buChar char="-"/>
              <a:defRPr lang="en-GB" sz="1400" baseline="0" dirty="0">
                <a:solidFill>
                  <a:schemeClr val="accent3">
                    <a:lumMod val="90000"/>
                    <a:lumOff val="10000"/>
                  </a:schemeClr>
                </a:solidFill>
                <a:latin typeface="Calibri" panose="020F050202020403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621975" marR="0" lvl="0" indent="-621975" algn="l" defTabSz="913526" rtl="0" eaLnBrk="1" fontAlgn="base" latinLnBrk="0" hangingPunct="1">
              <a:lnSpc>
                <a:spcPct val="100000"/>
              </a:lnSpc>
              <a:spcBef>
                <a:spcPct val="0"/>
              </a:spcBef>
              <a:spcAft>
                <a:spcPct val="0"/>
              </a:spcAft>
              <a:buClrTx/>
              <a:buSzTx/>
              <a:buFontTx/>
              <a:buNone/>
              <a:tabLst>
                <a:tab pos="625214" algn="l"/>
              </a:tabLst>
              <a:defRPr/>
            </a:pPr>
            <a:r>
              <a:rPr kumimoji="0" lang="en-ZA" sz="1000" b="0" i="0" u="none" strike="noStrike" kern="1200" cap="none" spc="0" normalizeH="0" baseline="0" noProof="0" dirty="0">
                <a:ln>
                  <a:noFill/>
                </a:ln>
                <a:solidFill>
                  <a:srgbClr val="FFFFFF">
                    <a:lumMod val="50000"/>
                  </a:srgbClr>
                </a:solidFill>
                <a:effectLst/>
                <a:uLnTx/>
                <a:uFillTx/>
                <a:ea typeface="+mn-ea"/>
                <a:cs typeface="Segoe UI" panose="020B0502040204020203" pitchFamily="34" charset="0"/>
              </a:rPr>
              <a:t>Source: Letsema Consulting and Advisory</a:t>
            </a:r>
            <a:endParaRPr kumimoji="0" lang="en-ZA" sz="1000" b="0" i="0" u="none" strike="noStrike" kern="0" cap="none" spc="0" normalizeH="0" baseline="0" noProof="0" dirty="0">
              <a:ln>
                <a:noFill/>
              </a:ln>
              <a:solidFill>
                <a:srgbClr val="FFFFFF">
                  <a:lumMod val="50000"/>
                </a:srgbClr>
              </a:solidFill>
              <a:effectLst/>
              <a:uLnTx/>
              <a:uFillTx/>
              <a:ea typeface="+mn-ea"/>
              <a:cs typeface="Segoe UI" panose="020B0502040204020203" pitchFamily="34" charset="0"/>
            </a:endParaRPr>
          </a:p>
        </p:txBody>
      </p:sp>
      <p:sp>
        <p:nvSpPr>
          <p:cNvPr id="3" name="Arrow: Pentagon 2">
            <a:extLst>
              <a:ext uri="{FF2B5EF4-FFF2-40B4-BE49-F238E27FC236}">
                <a16:creationId xmlns:a16="http://schemas.microsoft.com/office/drawing/2014/main" xmlns="" id="{078336A0-2524-45B8-98D4-6FE4864AE514}"/>
              </a:ext>
            </a:extLst>
          </p:cNvPr>
          <p:cNvSpPr/>
          <p:nvPr/>
        </p:nvSpPr>
        <p:spPr>
          <a:xfrm>
            <a:off x="1237957" y="2102183"/>
            <a:ext cx="3225010" cy="495323"/>
          </a:xfrm>
          <a:prstGeom prst="homePlate">
            <a:avLst>
              <a:gd name="adj" fmla="val 17391"/>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Calibri" panose="020F0502020204030204" pitchFamily="34" charset="0"/>
              </a:rPr>
              <a:t>STRATEGIC PLAN DEVELOPMENT </a:t>
            </a:r>
            <a:endParaRPr lang="en-US" sz="1400" dirty="0">
              <a:solidFill>
                <a:schemeClr val="tx1"/>
              </a:solidFill>
              <a:latin typeface="Calibri" panose="020F0502020204030204" pitchFamily="34" charset="0"/>
            </a:endParaRPr>
          </a:p>
        </p:txBody>
      </p:sp>
      <p:sp>
        <p:nvSpPr>
          <p:cNvPr id="11" name="Arrow: Pentagon 10">
            <a:extLst>
              <a:ext uri="{FF2B5EF4-FFF2-40B4-BE49-F238E27FC236}">
                <a16:creationId xmlns:a16="http://schemas.microsoft.com/office/drawing/2014/main" xmlns="" id="{99AB0153-8CBA-4FBF-BEDE-A16FCB184766}"/>
              </a:ext>
            </a:extLst>
          </p:cNvPr>
          <p:cNvSpPr/>
          <p:nvPr/>
        </p:nvSpPr>
        <p:spPr>
          <a:xfrm>
            <a:off x="4555806" y="2102183"/>
            <a:ext cx="3474856" cy="495323"/>
          </a:xfrm>
          <a:prstGeom prst="homePlate">
            <a:avLst>
              <a:gd name="adj" fmla="val 15217"/>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Calibri" panose="020F0502020204030204" pitchFamily="34" charset="0"/>
              </a:rPr>
              <a:t>ANNUAL PERFORMANCE </a:t>
            </a:r>
          </a:p>
          <a:p>
            <a:pPr algn="ctr"/>
            <a:r>
              <a:rPr lang="en-ZA" sz="1400" dirty="0">
                <a:solidFill>
                  <a:schemeClr val="tx1"/>
                </a:solidFill>
                <a:latin typeface="Calibri" panose="020F0502020204030204" pitchFamily="34" charset="0"/>
              </a:rPr>
              <a:t>PLAN DEVELOPMENT </a:t>
            </a:r>
            <a:endParaRPr lang="en-US" sz="1400" dirty="0">
              <a:solidFill>
                <a:schemeClr val="tx1"/>
              </a:solidFill>
              <a:latin typeface="Calibri" panose="020F0502020204030204" pitchFamily="34" charset="0"/>
            </a:endParaRPr>
          </a:p>
        </p:txBody>
      </p:sp>
      <p:sp>
        <p:nvSpPr>
          <p:cNvPr id="12" name="Arrow: Pentagon 11">
            <a:extLst>
              <a:ext uri="{FF2B5EF4-FFF2-40B4-BE49-F238E27FC236}">
                <a16:creationId xmlns:a16="http://schemas.microsoft.com/office/drawing/2014/main" xmlns="" id="{534B1BCE-CA1E-4765-A04C-998F8FB4918A}"/>
              </a:ext>
            </a:extLst>
          </p:cNvPr>
          <p:cNvSpPr/>
          <p:nvPr/>
        </p:nvSpPr>
        <p:spPr>
          <a:xfrm>
            <a:off x="1237957" y="1572760"/>
            <a:ext cx="6792706" cy="495323"/>
          </a:xfrm>
          <a:prstGeom prst="homePlate">
            <a:avLst>
              <a:gd name="adj" fmla="val 17391"/>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solidFill>
                <a:latin typeface="Calibri" panose="020F0502020204030204" pitchFamily="34" charset="0"/>
              </a:rPr>
              <a:t> MANAGEMENT WORKSHOP </a:t>
            </a:r>
            <a:endParaRPr lang="en-US" sz="1400" dirty="0">
              <a:solidFill>
                <a:schemeClr val="bg1"/>
              </a:solidFill>
              <a:latin typeface="Calibri" panose="020F0502020204030204" pitchFamily="34" charset="0"/>
            </a:endParaRPr>
          </a:p>
        </p:txBody>
      </p:sp>
      <p:sp>
        <p:nvSpPr>
          <p:cNvPr id="13" name="Arrow: Pentagon 12">
            <a:extLst>
              <a:ext uri="{FF2B5EF4-FFF2-40B4-BE49-F238E27FC236}">
                <a16:creationId xmlns:a16="http://schemas.microsoft.com/office/drawing/2014/main" xmlns="" id="{CA50E53D-E2E4-4B73-8C80-4869DB7869AC}"/>
              </a:ext>
            </a:extLst>
          </p:cNvPr>
          <p:cNvSpPr/>
          <p:nvPr/>
        </p:nvSpPr>
        <p:spPr>
          <a:xfrm>
            <a:off x="8058085" y="1572760"/>
            <a:ext cx="3174979" cy="495323"/>
          </a:xfrm>
          <a:prstGeom prst="homePlate">
            <a:avLst>
              <a:gd name="adj" fmla="val 17391"/>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solidFill>
                <a:latin typeface="Calibri" panose="020F0502020204030204" pitchFamily="34" charset="0"/>
              </a:rPr>
              <a:t>BOARD OF DIRECTORS WORKSHOP</a:t>
            </a:r>
            <a:endParaRPr lang="en-US" sz="1400" dirty="0">
              <a:solidFill>
                <a:schemeClr val="bg1"/>
              </a:solidFill>
              <a:latin typeface="Calibri" panose="020F0502020204030204" pitchFamily="34" charset="0"/>
            </a:endParaRPr>
          </a:p>
        </p:txBody>
      </p:sp>
      <p:sp>
        <p:nvSpPr>
          <p:cNvPr id="14" name="Arrow: Pentagon 13">
            <a:extLst>
              <a:ext uri="{FF2B5EF4-FFF2-40B4-BE49-F238E27FC236}">
                <a16:creationId xmlns:a16="http://schemas.microsoft.com/office/drawing/2014/main" xmlns="" id="{5280773E-C3D3-4881-ADA4-62D57EA981BA}"/>
              </a:ext>
            </a:extLst>
          </p:cNvPr>
          <p:cNvSpPr/>
          <p:nvPr/>
        </p:nvSpPr>
        <p:spPr>
          <a:xfrm>
            <a:off x="8068176" y="2102183"/>
            <a:ext cx="3174979" cy="495323"/>
          </a:xfrm>
          <a:prstGeom prst="homePlate">
            <a:avLst>
              <a:gd name="adj" fmla="val 15217"/>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latin typeface="Calibri" panose="020F0502020204030204" pitchFamily="34" charset="0"/>
              </a:rPr>
              <a:t>SP AND APP REFINEMENT</a:t>
            </a:r>
            <a:endParaRPr lang="en-US" sz="1400" dirty="0">
              <a:solidFill>
                <a:schemeClr val="tx1"/>
              </a:solidFill>
              <a:latin typeface="Calibri" panose="020F0502020204030204" pitchFamily="34" charset="0"/>
            </a:endParaRPr>
          </a:p>
        </p:txBody>
      </p:sp>
      <p:sp>
        <p:nvSpPr>
          <p:cNvPr id="6" name="TextBox 5">
            <a:extLst>
              <a:ext uri="{FF2B5EF4-FFF2-40B4-BE49-F238E27FC236}">
                <a16:creationId xmlns:a16="http://schemas.microsoft.com/office/drawing/2014/main" xmlns="" id="{4F304AB3-9592-441B-A85E-D8CBB4DFC6D0}"/>
              </a:ext>
            </a:extLst>
          </p:cNvPr>
          <p:cNvSpPr txBox="1"/>
          <p:nvPr/>
        </p:nvSpPr>
        <p:spPr>
          <a:xfrm>
            <a:off x="7265851" y="1497256"/>
            <a:ext cx="515651" cy="646331"/>
          </a:xfrm>
          <a:prstGeom prst="rect">
            <a:avLst/>
          </a:prstGeom>
          <a:noFill/>
        </p:spPr>
        <p:txBody>
          <a:bodyPr wrap="none" rtlCol="0">
            <a:spAutoFit/>
          </a:bodyPr>
          <a:lstStyle/>
          <a:p>
            <a:r>
              <a:rPr lang="en-ZA" sz="3600" dirty="0">
                <a:solidFill>
                  <a:srgbClr val="A3CC39"/>
                </a:solidFill>
                <a:latin typeface="Calibri" panose="020F0502020204030204" pitchFamily="34" charset="0"/>
                <a:sym typeface="Wingdings" panose="05000000000000000000" pitchFamily="2" charset="2"/>
              </a:rPr>
              <a:t></a:t>
            </a:r>
            <a:endParaRPr lang="en-US" sz="3600" dirty="0">
              <a:solidFill>
                <a:srgbClr val="A3CC39"/>
              </a:solidFill>
              <a:latin typeface="Calibri" panose="020F0502020204030204" pitchFamily="34" charset="0"/>
            </a:endParaRPr>
          </a:p>
        </p:txBody>
      </p:sp>
      <p:sp>
        <p:nvSpPr>
          <p:cNvPr id="15" name="TextBox 14">
            <a:extLst>
              <a:ext uri="{FF2B5EF4-FFF2-40B4-BE49-F238E27FC236}">
                <a16:creationId xmlns:a16="http://schemas.microsoft.com/office/drawing/2014/main" xmlns="" id="{F162A53D-1FA5-400C-BA1F-1F6B84C2F7AF}"/>
              </a:ext>
            </a:extLst>
          </p:cNvPr>
          <p:cNvSpPr txBox="1"/>
          <p:nvPr/>
        </p:nvSpPr>
        <p:spPr>
          <a:xfrm>
            <a:off x="3896818" y="2026679"/>
            <a:ext cx="515651" cy="646331"/>
          </a:xfrm>
          <a:prstGeom prst="rect">
            <a:avLst/>
          </a:prstGeom>
          <a:noFill/>
        </p:spPr>
        <p:txBody>
          <a:bodyPr wrap="none" rtlCol="0">
            <a:spAutoFit/>
          </a:bodyPr>
          <a:lstStyle/>
          <a:p>
            <a:r>
              <a:rPr lang="en-ZA" sz="3600" dirty="0">
                <a:solidFill>
                  <a:srgbClr val="A3CC39"/>
                </a:solidFill>
                <a:latin typeface="Calibri" panose="020F0502020204030204" pitchFamily="34" charset="0"/>
                <a:sym typeface="Wingdings" panose="05000000000000000000" pitchFamily="2" charset="2"/>
              </a:rPr>
              <a:t></a:t>
            </a:r>
            <a:endParaRPr lang="en-US" sz="3600" dirty="0">
              <a:solidFill>
                <a:srgbClr val="A3CC39"/>
              </a:solidFill>
              <a:latin typeface="Calibri" panose="020F0502020204030204" pitchFamily="34" charset="0"/>
            </a:endParaRPr>
          </a:p>
        </p:txBody>
      </p:sp>
      <p:sp>
        <p:nvSpPr>
          <p:cNvPr id="16" name="TextBox 15">
            <a:extLst>
              <a:ext uri="{FF2B5EF4-FFF2-40B4-BE49-F238E27FC236}">
                <a16:creationId xmlns:a16="http://schemas.microsoft.com/office/drawing/2014/main" xmlns="" id="{81321D2F-2D3B-4E39-8D10-26940CA80E1A}"/>
              </a:ext>
            </a:extLst>
          </p:cNvPr>
          <p:cNvSpPr txBox="1"/>
          <p:nvPr/>
        </p:nvSpPr>
        <p:spPr>
          <a:xfrm>
            <a:off x="7404142" y="2026679"/>
            <a:ext cx="515651" cy="646331"/>
          </a:xfrm>
          <a:prstGeom prst="rect">
            <a:avLst/>
          </a:prstGeom>
          <a:noFill/>
        </p:spPr>
        <p:txBody>
          <a:bodyPr wrap="none" rtlCol="0">
            <a:spAutoFit/>
          </a:bodyPr>
          <a:lstStyle/>
          <a:p>
            <a:r>
              <a:rPr lang="en-ZA" sz="3600" dirty="0">
                <a:solidFill>
                  <a:srgbClr val="A3CC39"/>
                </a:solidFill>
                <a:latin typeface="Calibri" panose="020F0502020204030204" pitchFamily="34" charset="0"/>
                <a:sym typeface="Wingdings" panose="05000000000000000000" pitchFamily="2" charset="2"/>
              </a:rPr>
              <a:t></a:t>
            </a:r>
            <a:endParaRPr lang="en-US" sz="3600" dirty="0">
              <a:solidFill>
                <a:srgbClr val="A3CC39"/>
              </a:solidFill>
              <a:latin typeface="Calibri" panose="020F0502020204030204" pitchFamily="34" charset="0"/>
            </a:endParaRPr>
          </a:p>
        </p:txBody>
      </p:sp>
      <p:sp>
        <p:nvSpPr>
          <p:cNvPr id="17" name="Arrow: Pentagon 16">
            <a:extLst>
              <a:ext uri="{FF2B5EF4-FFF2-40B4-BE49-F238E27FC236}">
                <a16:creationId xmlns:a16="http://schemas.microsoft.com/office/drawing/2014/main" xmlns="" id="{2091E1E5-CF9B-46D5-862B-A5557104AA70}"/>
              </a:ext>
            </a:extLst>
          </p:cNvPr>
          <p:cNvSpPr/>
          <p:nvPr/>
        </p:nvSpPr>
        <p:spPr>
          <a:xfrm>
            <a:off x="1237957" y="1196155"/>
            <a:ext cx="9995106" cy="335098"/>
          </a:xfrm>
          <a:prstGeom prst="homePlate">
            <a:avLst>
              <a:gd name="adj" fmla="val 17391"/>
            </a:avLst>
          </a:prstGeom>
          <a:solidFill>
            <a:schemeClr val="tx1">
              <a:lumMod val="90000"/>
              <a:lumOff val="1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solidFill>
                <a:latin typeface="Calibri" panose="020F0502020204030204" pitchFamily="34" charset="0"/>
              </a:rPr>
              <a:t>STRATEGIC PLANNING PROCESS</a:t>
            </a:r>
            <a:endParaRPr lang="en-US" sz="1400" dirty="0">
              <a:solidFill>
                <a:schemeClr val="bg1"/>
              </a:solidFill>
              <a:latin typeface="Calibri" panose="020F0502020204030204" pitchFamily="34" charset="0"/>
            </a:endParaRPr>
          </a:p>
        </p:txBody>
      </p:sp>
      <p:sp>
        <p:nvSpPr>
          <p:cNvPr id="18" name="Rectangle 17">
            <a:extLst>
              <a:ext uri="{FF2B5EF4-FFF2-40B4-BE49-F238E27FC236}">
                <a16:creationId xmlns:a16="http://schemas.microsoft.com/office/drawing/2014/main" xmlns="" id="{8A7C54A7-DD08-4ABC-AB30-787742AB1B56}"/>
              </a:ext>
            </a:extLst>
          </p:cNvPr>
          <p:cNvSpPr/>
          <p:nvPr/>
        </p:nvSpPr>
        <p:spPr>
          <a:xfrm>
            <a:off x="136481" y="1572760"/>
            <a:ext cx="1069857" cy="49532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400" dirty="0">
                <a:solidFill>
                  <a:schemeClr val="bg1"/>
                </a:solidFill>
                <a:latin typeface="Calibri" panose="020F0502020204030204" pitchFamily="34" charset="0"/>
              </a:rPr>
              <a:t>WORKSHOPS</a:t>
            </a:r>
            <a:endParaRPr lang="en-US" sz="1400" dirty="0">
              <a:solidFill>
                <a:schemeClr val="bg1"/>
              </a:solidFill>
              <a:latin typeface="Calibri" panose="020F0502020204030204" pitchFamily="34" charset="0"/>
            </a:endParaRPr>
          </a:p>
        </p:txBody>
      </p:sp>
      <p:sp>
        <p:nvSpPr>
          <p:cNvPr id="19" name="Rectangle 18">
            <a:extLst>
              <a:ext uri="{FF2B5EF4-FFF2-40B4-BE49-F238E27FC236}">
                <a16:creationId xmlns:a16="http://schemas.microsoft.com/office/drawing/2014/main" xmlns="" id="{5027E29C-62DD-4931-AC63-E744ED387DEB}"/>
              </a:ext>
            </a:extLst>
          </p:cNvPr>
          <p:cNvSpPr/>
          <p:nvPr/>
        </p:nvSpPr>
        <p:spPr>
          <a:xfrm>
            <a:off x="136481" y="2102183"/>
            <a:ext cx="1069857" cy="49532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400" dirty="0">
                <a:solidFill>
                  <a:schemeClr val="bg1"/>
                </a:solidFill>
                <a:latin typeface="Calibri" panose="020F0502020204030204" pitchFamily="34" charset="0"/>
              </a:rPr>
              <a:t>FOCUS </a:t>
            </a:r>
            <a:endParaRPr lang="en-US" sz="1400" dirty="0">
              <a:solidFill>
                <a:schemeClr val="bg1"/>
              </a:solidFill>
              <a:latin typeface="Calibri" panose="020F0502020204030204" pitchFamily="34" charset="0"/>
            </a:endParaRPr>
          </a:p>
        </p:txBody>
      </p:sp>
      <p:sp>
        <p:nvSpPr>
          <p:cNvPr id="20" name="Rectangle 19">
            <a:extLst>
              <a:ext uri="{FF2B5EF4-FFF2-40B4-BE49-F238E27FC236}">
                <a16:creationId xmlns:a16="http://schemas.microsoft.com/office/drawing/2014/main" xmlns="" id="{90A8289B-4FA7-41AA-9238-9CA79519BBB9}"/>
              </a:ext>
            </a:extLst>
          </p:cNvPr>
          <p:cNvSpPr/>
          <p:nvPr/>
        </p:nvSpPr>
        <p:spPr>
          <a:xfrm>
            <a:off x="136481" y="2640387"/>
            <a:ext cx="1069857" cy="209230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400" dirty="0">
                <a:solidFill>
                  <a:schemeClr val="bg1"/>
                </a:solidFill>
                <a:latin typeface="Calibri" panose="020F0502020204030204" pitchFamily="34" charset="0"/>
              </a:rPr>
              <a:t>KEY AREAS COVERED</a:t>
            </a:r>
            <a:endParaRPr lang="en-US" sz="1400" dirty="0">
              <a:solidFill>
                <a:schemeClr val="bg1"/>
              </a:solidFill>
              <a:latin typeface="Calibri" panose="020F0502020204030204" pitchFamily="34" charset="0"/>
            </a:endParaRPr>
          </a:p>
        </p:txBody>
      </p:sp>
      <p:sp>
        <p:nvSpPr>
          <p:cNvPr id="21" name="Rectangle 20">
            <a:extLst>
              <a:ext uri="{FF2B5EF4-FFF2-40B4-BE49-F238E27FC236}">
                <a16:creationId xmlns:a16="http://schemas.microsoft.com/office/drawing/2014/main" xmlns="" id="{7A8CB271-0267-410E-83A4-14D162F5D163}"/>
              </a:ext>
            </a:extLst>
          </p:cNvPr>
          <p:cNvSpPr/>
          <p:nvPr/>
        </p:nvSpPr>
        <p:spPr>
          <a:xfrm>
            <a:off x="136481" y="5262114"/>
            <a:ext cx="1069857" cy="73444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ZA" sz="1400" dirty="0">
                <a:solidFill>
                  <a:schemeClr val="bg1"/>
                </a:solidFill>
                <a:latin typeface="Calibri" panose="020F0502020204030204" pitchFamily="34" charset="0"/>
              </a:rPr>
              <a:t>DELIVERABLE</a:t>
            </a:r>
            <a:endParaRPr lang="en-US" sz="1400" dirty="0">
              <a:solidFill>
                <a:schemeClr val="bg1"/>
              </a:solidFill>
              <a:latin typeface="Calibri" panose="020F0502020204030204" pitchFamily="34" charset="0"/>
            </a:endParaRPr>
          </a:p>
        </p:txBody>
      </p:sp>
      <p:sp>
        <p:nvSpPr>
          <p:cNvPr id="22" name="Rectangle 21">
            <a:extLst>
              <a:ext uri="{FF2B5EF4-FFF2-40B4-BE49-F238E27FC236}">
                <a16:creationId xmlns:a16="http://schemas.microsoft.com/office/drawing/2014/main" xmlns="" id="{F94345AA-088B-485D-BF2C-074D9171E5F7}"/>
              </a:ext>
            </a:extLst>
          </p:cNvPr>
          <p:cNvSpPr/>
          <p:nvPr/>
        </p:nvSpPr>
        <p:spPr>
          <a:xfrm>
            <a:off x="1232350" y="2631606"/>
            <a:ext cx="3225010" cy="2215991"/>
          </a:xfrm>
          <a:prstGeom prst="rect">
            <a:avLst/>
          </a:prstGeom>
        </p:spPr>
        <p:txBody>
          <a:bodyPr wrap="square">
            <a:spAutoFit/>
          </a:bodyPr>
          <a:lstStyle/>
          <a:p>
            <a:pPr marL="285750" indent="-285750">
              <a:spcBef>
                <a:spcPts val="1200"/>
              </a:spcBef>
              <a:buFont typeface="Arial" panose="020B0604020202020204" pitchFamily="34" charset="0"/>
              <a:buChar char="•"/>
            </a:pPr>
            <a:r>
              <a:rPr lang="en-US" sz="1400" dirty="0">
                <a:solidFill>
                  <a:sysClr val="windowText" lastClr="000000"/>
                </a:solidFill>
              </a:rPr>
              <a:t>Situational analysis</a:t>
            </a:r>
          </a:p>
          <a:p>
            <a:pPr marL="285750" indent="-285750">
              <a:spcBef>
                <a:spcPts val="1200"/>
              </a:spcBef>
              <a:buFont typeface="Arial" panose="020B0604020202020204" pitchFamily="34" charset="0"/>
              <a:buChar char="•"/>
            </a:pPr>
            <a:r>
              <a:rPr lang="en-US" sz="1400" dirty="0">
                <a:solidFill>
                  <a:sysClr val="windowText" lastClr="000000"/>
                </a:solidFill>
              </a:rPr>
              <a:t>Theory of change </a:t>
            </a:r>
          </a:p>
          <a:p>
            <a:pPr marL="285750" indent="-285750">
              <a:spcBef>
                <a:spcPts val="1200"/>
              </a:spcBef>
              <a:buFont typeface="Arial" panose="020B0604020202020204" pitchFamily="34" charset="0"/>
              <a:buChar char="•"/>
            </a:pPr>
            <a:r>
              <a:rPr lang="en-US" sz="1400" dirty="0">
                <a:solidFill>
                  <a:sysClr val="windowText" lastClr="000000"/>
                </a:solidFill>
              </a:rPr>
              <a:t>Impact statement development </a:t>
            </a:r>
          </a:p>
          <a:p>
            <a:pPr marL="285750" indent="-285750">
              <a:spcBef>
                <a:spcPts val="1200"/>
              </a:spcBef>
              <a:buFont typeface="Arial" panose="020B0604020202020204" pitchFamily="34" charset="0"/>
              <a:buChar char="•"/>
            </a:pPr>
            <a:r>
              <a:rPr lang="en-US" sz="1400" dirty="0">
                <a:solidFill>
                  <a:sysClr val="windowText" lastClr="000000"/>
                </a:solidFill>
              </a:rPr>
              <a:t>Outcome and Outcome Indicator development </a:t>
            </a:r>
          </a:p>
          <a:p>
            <a:pPr marL="285750" indent="-285750">
              <a:spcBef>
                <a:spcPts val="1200"/>
              </a:spcBef>
              <a:buFont typeface="Arial" panose="020B0604020202020204" pitchFamily="34" charset="0"/>
              <a:buChar char="•"/>
            </a:pPr>
            <a:r>
              <a:rPr lang="en-US" sz="1400" dirty="0">
                <a:solidFill>
                  <a:sysClr val="windowText" lastClr="000000"/>
                </a:solidFill>
              </a:rPr>
              <a:t>Target development  </a:t>
            </a:r>
          </a:p>
          <a:p>
            <a:pPr marL="285750" indent="-285750">
              <a:buFont typeface="Arial" panose="020B0604020202020204" pitchFamily="34" charset="0"/>
              <a:buChar char="•"/>
            </a:pPr>
            <a:endParaRPr lang="en-US" sz="1400" dirty="0">
              <a:solidFill>
                <a:sysClr val="windowText" lastClr="000000"/>
              </a:solidFill>
            </a:endParaRPr>
          </a:p>
        </p:txBody>
      </p:sp>
      <p:sp>
        <p:nvSpPr>
          <p:cNvPr id="23" name="Rectangle 22">
            <a:extLst>
              <a:ext uri="{FF2B5EF4-FFF2-40B4-BE49-F238E27FC236}">
                <a16:creationId xmlns:a16="http://schemas.microsoft.com/office/drawing/2014/main" xmlns="" id="{7E295499-9876-4C43-B61F-ECFB35A50922}"/>
              </a:ext>
            </a:extLst>
          </p:cNvPr>
          <p:cNvSpPr/>
          <p:nvPr/>
        </p:nvSpPr>
        <p:spPr>
          <a:xfrm>
            <a:off x="4550198" y="2597506"/>
            <a:ext cx="3474856" cy="1261884"/>
          </a:xfrm>
          <a:prstGeom prst="rect">
            <a:avLst/>
          </a:prstGeom>
        </p:spPr>
        <p:txBody>
          <a:bodyPr wrap="square">
            <a:spAutoFit/>
          </a:bodyPr>
          <a:lstStyle/>
          <a:p>
            <a:pPr marL="285750" indent="-285750">
              <a:spcBef>
                <a:spcPts val="1200"/>
              </a:spcBef>
              <a:buFont typeface="Arial" panose="020B0604020202020204" pitchFamily="34" charset="0"/>
              <a:buChar char="•"/>
            </a:pPr>
            <a:r>
              <a:rPr lang="en-US" sz="1400" dirty="0">
                <a:solidFill>
                  <a:sysClr val="windowText" lastClr="000000"/>
                </a:solidFill>
              </a:rPr>
              <a:t>Output Development </a:t>
            </a:r>
          </a:p>
          <a:p>
            <a:pPr marL="285750" indent="-285750">
              <a:spcBef>
                <a:spcPts val="1200"/>
              </a:spcBef>
              <a:buFont typeface="Arial" panose="020B0604020202020204" pitchFamily="34" charset="0"/>
              <a:buChar char="•"/>
            </a:pPr>
            <a:r>
              <a:rPr lang="en-US" sz="1400" dirty="0">
                <a:solidFill>
                  <a:sysClr val="windowText" lastClr="000000"/>
                </a:solidFill>
              </a:rPr>
              <a:t>Output Indicator development </a:t>
            </a:r>
          </a:p>
          <a:p>
            <a:pPr marL="285750" indent="-285750">
              <a:spcBef>
                <a:spcPts val="1200"/>
              </a:spcBef>
              <a:buFont typeface="Arial" panose="020B0604020202020204" pitchFamily="34" charset="0"/>
              <a:buChar char="•"/>
            </a:pPr>
            <a:r>
              <a:rPr lang="en-US" sz="1400" dirty="0">
                <a:solidFill>
                  <a:sysClr val="windowText" lastClr="000000"/>
                </a:solidFill>
              </a:rPr>
              <a:t> Target development and refinement </a:t>
            </a:r>
          </a:p>
          <a:p>
            <a:pPr marL="285750" indent="-285750">
              <a:buFont typeface="Arial" panose="020B0604020202020204" pitchFamily="34" charset="0"/>
              <a:buChar char="•"/>
            </a:pPr>
            <a:endParaRPr lang="en-US" sz="1400" dirty="0">
              <a:solidFill>
                <a:sysClr val="windowText" lastClr="000000"/>
              </a:solidFill>
            </a:endParaRPr>
          </a:p>
        </p:txBody>
      </p:sp>
      <p:sp>
        <p:nvSpPr>
          <p:cNvPr id="24" name="Rectangle 23">
            <a:extLst>
              <a:ext uri="{FF2B5EF4-FFF2-40B4-BE49-F238E27FC236}">
                <a16:creationId xmlns:a16="http://schemas.microsoft.com/office/drawing/2014/main" xmlns="" id="{16BEBFD1-789F-4C23-915C-8543B6E2478A}"/>
              </a:ext>
            </a:extLst>
          </p:cNvPr>
          <p:cNvSpPr/>
          <p:nvPr/>
        </p:nvSpPr>
        <p:spPr>
          <a:xfrm>
            <a:off x="8112285" y="2677769"/>
            <a:ext cx="3130870" cy="738664"/>
          </a:xfrm>
          <a:prstGeom prst="rect">
            <a:avLst/>
          </a:prstGeom>
        </p:spPr>
        <p:txBody>
          <a:bodyPr wrap="square">
            <a:spAutoFit/>
          </a:bodyPr>
          <a:lstStyle/>
          <a:p>
            <a:pPr marL="285750" indent="-285750">
              <a:spcBef>
                <a:spcPts val="1200"/>
              </a:spcBef>
              <a:buFont typeface="Arial" panose="020B0604020202020204" pitchFamily="34" charset="0"/>
              <a:buChar char="•"/>
            </a:pPr>
            <a:r>
              <a:rPr lang="en-US" sz="1400" dirty="0">
                <a:solidFill>
                  <a:sysClr val="windowText" lastClr="000000"/>
                </a:solidFill>
              </a:rPr>
              <a:t>Review and input into the planning completed thus far</a:t>
            </a:r>
          </a:p>
          <a:p>
            <a:pPr marL="285750" indent="-285750">
              <a:buFont typeface="Arial" panose="020B0604020202020204" pitchFamily="34" charset="0"/>
              <a:buChar char="•"/>
            </a:pPr>
            <a:endParaRPr lang="en-US" sz="1400" dirty="0">
              <a:solidFill>
                <a:sysClr val="windowText" lastClr="000000"/>
              </a:solidFill>
            </a:endParaRPr>
          </a:p>
        </p:txBody>
      </p:sp>
      <p:grpSp>
        <p:nvGrpSpPr>
          <p:cNvPr id="27" name="Group 26">
            <a:extLst>
              <a:ext uri="{FF2B5EF4-FFF2-40B4-BE49-F238E27FC236}">
                <a16:creationId xmlns:a16="http://schemas.microsoft.com/office/drawing/2014/main" xmlns="" id="{E1CAA9CB-8825-4D97-9CC9-4D5A5CF04E0F}"/>
              </a:ext>
            </a:extLst>
          </p:cNvPr>
          <p:cNvGrpSpPr/>
          <p:nvPr/>
        </p:nvGrpSpPr>
        <p:grpSpPr>
          <a:xfrm rot="5400000">
            <a:off x="2279872" y="4832488"/>
            <a:ext cx="327210" cy="296321"/>
            <a:chOff x="4607964" y="2010792"/>
            <a:chExt cx="327210" cy="296321"/>
          </a:xfrm>
        </p:grpSpPr>
        <p:sp>
          <p:nvSpPr>
            <p:cNvPr id="25" name="Arrow: Chevron 24">
              <a:extLst>
                <a:ext uri="{FF2B5EF4-FFF2-40B4-BE49-F238E27FC236}">
                  <a16:creationId xmlns:a16="http://schemas.microsoft.com/office/drawing/2014/main" xmlns="" id="{79A5EFDB-719E-4266-B968-2ADBD938D31B}"/>
                </a:ext>
              </a:extLst>
            </p:cNvPr>
            <p:cNvSpPr/>
            <p:nvPr/>
          </p:nvSpPr>
          <p:spPr>
            <a:xfrm>
              <a:off x="4607964" y="2010792"/>
              <a:ext cx="195643" cy="296321"/>
            </a:xfrm>
            <a:prstGeom prst="chevron">
              <a:avLst/>
            </a:prstGeom>
            <a:solidFill>
              <a:srgbClr val="3385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endParaRPr>
            </a:p>
          </p:txBody>
        </p:sp>
        <p:sp>
          <p:nvSpPr>
            <p:cNvPr id="26" name="Arrow: Chevron 25">
              <a:extLst>
                <a:ext uri="{FF2B5EF4-FFF2-40B4-BE49-F238E27FC236}">
                  <a16:creationId xmlns:a16="http://schemas.microsoft.com/office/drawing/2014/main" xmlns="" id="{C18C6C9A-3635-4DFC-A155-9CC5AB9C940E}"/>
                </a:ext>
              </a:extLst>
            </p:cNvPr>
            <p:cNvSpPr/>
            <p:nvPr/>
          </p:nvSpPr>
          <p:spPr>
            <a:xfrm>
              <a:off x="4759891" y="2029855"/>
              <a:ext cx="175283" cy="263190"/>
            </a:xfrm>
            <a:prstGeom prst="chevron">
              <a:avLst/>
            </a:prstGeom>
            <a:solidFill>
              <a:srgbClr val="8CB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endParaRPr>
            </a:p>
          </p:txBody>
        </p:sp>
      </p:grpSp>
      <p:sp>
        <p:nvSpPr>
          <p:cNvPr id="34" name="Rectangle 33">
            <a:extLst>
              <a:ext uri="{FF2B5EF4-FFF2-40B4-BE49-F238E27FC236}">
                <a16:creationId xmlns:a16="http://schemas.microsoft.com/office/drawing/2014/main" xmlns="" id="{A6BDFCC2-CDA4-443E-895C-68AB89E11BEE}"/>
              </a:ext>
            </a:extLst>
          </p:cNvPr>
          <p:cNvSpPr/>
          <p:nvPr/>
        </p:nvSpPr>
        <p:spPr>
          <a:xfrm>
            <a:off x="1232350" y="5260791"/>
            <a:ext cx="3225010" cy="523220"/>
          </a:xfrm>
          <a:prstGeom prst="rect">
            <a:avLst/>
          </a:prstGeom>
        </p:spPr>
        <p:txBody>
          <a:bodyPr wrap="square">
            <a:spAutoFit/>
          </a:bodyPr>
          <a:lstStyle/>
          <a:p>
            <a:pPr marL="285750" indent="-285750">
              <a:spcBef>
                <a:spcPts val="1200"/>
              </a:spcBef>
              <a:buFont typeface="Arial" panose="020B0604020202020204" pitchFamily="34" charset="0"/>
              <a:buChar char="•"/>
            </a:pPr>
            <a:r>
              <a:rPr lang="en-US" sz="1400" dirty="0">
                <a:solidFill>
                  <a:sysClr val="windowText" lastClr="000000"/>
                </a:solidFill>
              </a:rPr>
              <a:t>Draft 1 of the SP</a:t>
            </a:r>
          </a:p>
          <a:p>
            <a:pPr marL="285750" indent="-285750">
              <a:buFont typeface="Arial" panose="020B0604020202020204" pitchFamily="34" charset="0"/>
              <a:buChar char="•"/>
            </a:pPr>
            <a:endParaRPr lang="en-US" sz="1400" dirty="0">
              <a:solidFill>
                <a:sysClr val="windowText" lastClr="000000"/>
              </a:solidFill>
            </a:endParaRPr>
          </a:p>
        </p:txBody>
      </p:sp>
      <p:sp>
        <p:nvSpPr>
          <p:cNvPr id="35" name="Rectangle 34">
            <a:extLst>
              <a:ext uri="{FF2B5EF4-FFF2-40B4-BE49-F238E27FC236}">
                <a16:creationId xmlns:a16="http://schemas.microsoft.com/office/drawing/2014/main" xmlns="" id="{DDA649DC-690A-4856-903D-4987FDB0387C}"/>
              </a:ext>
            </a:extLst>
          </p:cNvPr>
          <p:cNvSpPr/>
          <p:nvPr/>
        </p:nvSpPr>
        <p:spPr>
          <a:xfrm>
            <a:off x="4550198" y="5259343"/>
            <a:ext cx="3225010" cy="523220"/>
          </a:xfrm>
          <a:prstGeom prst="rect">
            <a:avLst/>
          </a:prstGeom>
        </p:spPr>
        <p:txBody>
          <a:bodyPr wrap="square">
            <a:spAutoFit/>
          </a:bodyPr>
          <a:lstStyle/>
          <a:p>
            <a:pPr marL="285750" indent="-285750">
              <a:spcBef>
                <a:spcPts val="1200"/>
              </a:spcBef>
              <a:buFont typeface="Arial" panose="020B0604020202020204" pitchFamily="34" charset="0"/>
              <a:buChar char="•"/>
            </a:pPr>
            <a:r>
              <a:rPr lang="en-US" sz="1400" dirty="0">
                <a:solidFill>
                  <a:sysClr val="windowText" lastClr="000000"/>
                </a:solidFill>
              </a:rPr>
              <a:t>Draft 1 of the APP</a:t>
            </a:r>
          </a:p>
          <a:p>
            <a:pPr marL="285750" indent="-285750">
              <a:buFont typeface="Arial" panose="020B0604020202020204" pitchFamily="34" charset="0"/>
              <a:buChar char="•"/>
            </a:pPr>
            <a:endParaRPr lang="en-US" sz="1400" dirty="0">
              <a:solidFill>
                <a:sysClr val="windowText" lastClr="000000"/>
              </a:solidFill>
            </a:endParaRPr>
          </a:p>
        </p:txBody>
      </p:sp>
      <p:sp>
        <p:nvSpPr>
          <p:cNvPr id="36" name="Rectangle 35">
            <a:extLst>
              <a:ext uri="{FF2B5EF4-FFF2-40B4-BE49-F238E27FC236}">
                <a16:creationId xmlns:a16="http://schemas.microsoft.com/office/drawing/2014/main" xmlns="" id="{3A857DA7-3186-4653-8B58-B9B11F818A13}"/>
              </a:ext>
            </a:extLst>
          </p:cNvPr>
          <p:cNvSpPr/>
          <p:nvPr/>
        </p:nvSpPr>
        <p:spPr>
          <a:xfrm>
            <a:off x="8058084" y="5257895"/>
            <a:ext cx="3174979" cy="738664"/>
          </a:xfrm>
          <a:prstGeom prst="rect">
            <a:avLst/>
          </a:prstGeom>
        </p:spPr>
        <p:txBody>
          <a:bodyPr wrap="square">
            <a:spAutoFit/>
          </a:bodyPr>
          <a:lstStyle/>
          <a:p>
            <a:pPr marL="285750" indent="-285750">
              <a:spcBef>
                <a:spcPts val="1200"/>
              </a:spcBef>
              <a:buFont typeface="Arial" panose="020B0604020202020204" pitchFamily="34" charset="0"/>
              <a:buChar char="•"/>
            </a:pPr>
            <a:r>
              <a:rPr lang="en-US" sz="1400" dirty="0">
                <a:solidFill>
                  <a:sysClr val="windowText" lastClr="000000"/>
                </a:solidFill>
              </a:rPr>
              <a:t>Input into refinement of the SP and the APP</a:t>
            </a:r>
          </a:p>
          <a:p>
            <a:pPr marL="285750" indent="-285750">
              <a:buFont typeface="Arial" panose="020B0604020202020204" pitchFamily="34" charset="0"/>
              <a:buChar char="•"/>
            </a:pPr>
            <a:endParaRPr lang="en-US" sz="1400" dirty="0">
              <a:solidFill>
                <a:sysClr val="windowText" lastClr="000000"/>
              </a:solidFill>
            </a:endParaRPr>
          </a:p>
        </p:txBody>
      </p:sp>
      <p:sp>
        <p:nvSpPr>
          <p:cNvPr id="37" name="TextBox 36">
            <a:extLst>
              <a:ext uri="{FF2B5EF4-FFF2-40B4-BE49-F238E27FC236}">
                <a16:creationId xmlns:a16="http://schemas.microsoft.com/office/drawing/2014/main" xmlns="" id="{072D715A-F375-4C2D-9DD7-0AECC30DAD7F}"/>
              </a:ext>
            </a:extLst>
          </p:cNvPr>
          <p:cNvSpPr txBox="1"/>
          <p:nvPr/>
        </p:nvSpPr>
        <p:spPr>
          <a:xfrm>
            <a:off x="345422" y="6161138"/>
            <a:ext cx="346570" cy="338554"/>
          </a:xfrm>
          <a:prstGeom prst="rect">
            <a:avLst/>
          </a:prstGeom>
          <a:noFill/>
        </p:spPr>
        <p:txBody>
          <a:bodyPr wrap="none" rtlCol="0">
            <a:spAutoFit/>
          </a:bodyPr>
          <a:lstStyle/>
          <a:p>
            <a:r>
              <a:rPr lang="en-ZA" sz="1600" dirty="0">
                <a:solidFill>
                  <a:srgbClr val="A3CC39"/>
                </a:solidFill>
                <a:latin typeface="Calibri" panose="020F0502020204030204" pitchFamily="34" charset="0"/>
                <a:sym typeface="Wingdings" panose="05000000000000000000" pitchFamily="2" charset="2"/>
              </a:rPr>
              <a:t></a:t>
            </a:r>
            <a:endParaRPr lang="en-US" sz="1600" dirty="0">
              <a:solidFill>
                <a:srgbClr val="A3CC39"/>
              </a:solidFill>
              <a:latin typeface="Calibri" panose="020F0502020204030204" pitchFamily="34" charset="0"/>
            </a:endParaRPr>
          </a:p>
        </p:txBody>
      </p:sp>
      <p:sp>
        <p:nvSpPr>
          <p:cNvPr id="38" name="Content Placeholder 23">
            <a:extLst>
              <a:ext uri="{FF2B5EF4-FFF2-40B4-BE49-F238E27FC236}">
                <a16:creationId xmlns:a16="http://schemas.microsoft.com/office/drawing/2014/main" xmlns="" id="{2E3D4622-786C-42F4-82E9-57B52426DA8F}"/>
              </a:ext>
            </a:extLst>
          </p:cNvPr>
          <p:cNvSpPr txBox="1">
            <a:spLocks/>
          </p:cNvSpPr>
          <p:nvPr/>
        </p:nvSpPr>
        <p:spPr bwMode="gray">
          <a:xfrm>
            <a:off x="691992" y="6250050"/>
            <a:ext cx="847690" cy="160731"/>
          </a:xfrm>
          <a:prstGeom prst="rect">
            <a:avLst/>
          </a:prstGeom>
        </p:spPr>
        <p:txBody>
          <a:bodyPr vert="horz" lIns="0" tIns="0" rIns="0" bIns="0" rtlCol="0">
            <a:noAutofit/>
          </a:bodyPr>
          <a:lstStyle>
            <a:lvl1pPr marL="0" indent="0" algn="l" defTabSz="913526" rtl="0" eaLnBrk="1" fontAlgn="base" hangingPunct="1">
              <a:spcBef>
                <a:spcPct val="0"/>
              </a:spcBef>
              <a:spcAft>
                <a:spcPct val="0"/>
              </a:spcAft>
              <a:buClr>
                <a:srgbClr val="063E59"/>
              </a:buClr>
              <a:buSzPct val="100000"/>
              <a:defRPr lang="x-none" sz="1200" baseline="0">
                <a:solidFill>
                  <a:schemeClr val="accent3"/>
                </a:solidFill>
                <a:latin typeface="+mn-lt"/>
                <a:ea typeface="+mn-ea"/>
                <a:cs typeface="+mn-cs"/>
              </a:defRPr>
            </a:lvl1pPr>
            <a:lvl2pPr marL="197607" indent="-195987" algn="l" defTabSz="913526" rtl="0" eaLnBrk="1" fontAlgn="base" hangingPunct="1">
              <a:spcBef>
                <a:spcPct val="0"/>
              </a:spcBef>
              <a:spcAft>
                <a:spcPct val="0"/>
              </a:spcAft>
              <a:buClr>
                <a:srgbClr val="063E59"/>
              </a:buClr>
              <a:buSzPct val="125000"/>
              <a:buFont typeface="Arial" charset="0"/>
              <a:buChar char="▪"/>
              <a:defRPr lang="en-US" sz="1200" baseline="0" dirty="0" smtClean="0">
                <a:solidFill>
                  <a:schemeClr val="accent3"/>
                </a:solidFill>
                <a:latin typeface="+mn-lt"/>
              </a:defRPr>
            </a:lvl2pPr>
            <a:lvl3pPr marL="466481" indent="-267255"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3pPr>
            <a:lvl4pPr marL="626835" indent="-158733"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4pPr>
            <a:lvl5pPr marL="765029" indent="-132818" algn="l" defTabSz="913526" rtl="0" eaLnBrk="1" fontAlgn="base" hangingPunct="1">
              <a:spcBef>
                <a:spcPct val="0"/>
              </a:spcBef>
              <a:spcAft>
                <a:spcPct val="0"/>
              </a:spcAft>
              <a:buClr>
                <a:srgbClr val="063E59"/>
              </a:buClr>
              <a:buSzPct val="89000"/>
              <a:buFont typeface="Arial" charset="0"/>
              <a:buChar char="-"/>
              <a:defRPr lang="en-GB" sz="1400" baseline="0" dirty="0">
                <a:solidFill>
                  <a:schemeClr val="accent3">
                    <a:lumMod val="90000"/>
                    <a:lumOff val="10000"/>
                  </a:schemeClr>
                </a:solidFill>
                <a:latin typeface="Calibri" panose="020F050202020403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621975" marR="0" lvl="0" indent="-621975" algn="l" defTabSz="913526" rtl="0" eaLnBrk="1" fontAlgn="base" latinLnBrk="0" hangingPunct="1">
              <a:lnSpc>
                <a:spcPct val="100000"/>
              </a:lnSpc>
              <a:spcBef>
                <a:spcPct val="0"/>
              </a:spcBef>
              <a:spcAft>
                <a:spcPct val="0"/>
              </a:spcAft>
              <a:buClrTx/>
              <a:buSzTx/>
              <a:buFontTx/>
              <a:buNone/>
              <a:tabLst>
                <a:tab pos="625214" algn="l"/>
              </a:tabLst>
              <a:defRPr/>
            </a:pPr>
            <a:r>
              <a:rPr kumimoji="0" lang="en-ZA" sz="1000" b="0" i="0" u="none" strike="noStrike" kern="1200" cap="none" spc="0" normalizeH="0" baseline="0" noProof="0" dirty="0">
                <a:ln>
                  <a:noFill/>
                </a:ln>
                <a:solidFill>
                  <a:srgbClr val="FFFFFF">
                    <a:lumMod val="50000"/>
                  </a:srgbClr>
                </a:solidFill>
                <a:effectLst/>
                <a:uLnTx/>
                <a:uFillTx/>
                <a:ea typeface="+mn-ea"/>
                <a:cs typeface="Segoe UI" panose="020B0502040204020203" pitchFamily="34" charset="0"/>
              </a:rPr>
              <a:t>Completed </a:t>
            </a:r>
            <a:endParaRPr kumimoji="0" lang="en-ZA" sz="1000" b="0" i="0" u="none" strike="noStrike" kern="0" cap="none" spc="0" normalizeH="0" baseline="0" noProof="0" dirty="0">
              <a:ln>
                <a:noFill/>
              </a:ln>
              <a:solidFill>
                <a:srgbClr val="FFFFFF">
                  <a:lumMod val="50000"/>
                </a:srgbClr>
              </a:solidFill>
              <a:effectLst/>
              <a:uLnTx/>
              <a:uFillTx/>
              <a:ea typeface="+mn-ea"/>
              <a:cs typeface="Segoe UI" panose="020B0502040204020203" pitchFamily="34" charset="0"/>
            </a:endParaRPr>
          </a:p>
        </p:txBody>
      </p:sp>
      <p:grpSp>
        <p:nvGrpSpPr>
          <p:cNvPr id="39" name="Group 38">
            <a:extLst>
              <a:ext uri="{FF2B5EF4-FFF2-40B4-BE49-F238E27FC236}">
                <a16:creationId xmlns:a16="http://schemas.microsoft.com/office/drawing/2014/main" xmlns="" id="{861A6E58-A987-4065-A77A-288A692A34AE}"/>
              </a:ext>
            </a:extLst>
          </p:cNvPr>
          <p:cNvGrpSpPr/>
          <p:nvPr/>
        </p:nvGrpSpPr>
        <p:grpSpPr>
          <a:xfrm rot="5400000">
            <a:off x="5826189" y="4829600"/>
            <a:ext cx="327210" cy="296321"/>
            <a:chOff x="4607964" y="2010792"/>
            <a:chExt cx="327210" cy="296321"/>
          </a:xfrm>
        </p:grpSpPr>
        <p:sp>
          <p:nvSpPr>
            <p:cNvPr id="40" name="Arrow: Chevron 39">
              <a:extLst>
                <a:ext uri="{FF2B5EF4-FFF2-40B4-BE49-F238E27FC236}">
                  <a16:creationId xmlns:a16="http://schemas.microsoft.com/office/drawing/2014/main" xmlns="" id="{A8864709-F349-4F7E-BC65-294262D9ABD7}"/>
                </a:ext>
              </a:extLst>
            </p:cNvPr>
            <p:cNvSpPr/>
            <p:nvPr/>
          </p:nvSpPr>
          <p:spPr>
            <a:xfrm>
              <a:off x="4607964" y="2010792"/>
              <a:ext cx="195643" cy="296321"/>
            </a:xfrm>
            <a:prstGeom prst="chevron">
              <a:avLst/>
            </a:prstGeom>
            <a:solidFill>
              <a:srgbClr val="3385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endParaRPr>
            </a:p>
          </p:txBody>
        </p:sp>
        <p:sp>
          <p:nvSpPr>
            <p:cNvPr id="41" name="Arrow: Chevron 40">
              <a:extLst>
                <a:ext uri="{FF2B5EF4-FFF2-40B4-BE49-F238E27FC236}">
                  <a16:creationId xmlns:a16="http://schemas.microsoft.com/office/drawing/2014/main" xmlns="" id="{495C5A05-D486-49E5-971F-90534D703F28}"/>
                </a:ext>
              </a:extLst>
            </p:cNvPr>
            <p:cNvSpPr/>
            <p:nvPr/>
          </p:nvSpPr>
          <p:spPr>
            <a:xfrm>
              <a:off x="4759891" y="2029855"/>
              <a:ext cx="175283" cy="263190"/>
            </a:xfrm>
            <a:prstGeom prst="chevron">
              <a:avLst/>
            </a:prstGeom>
            <a:solidFill>
              <a:srgbClr val="8CB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endParaRPr>
            </a:p>
          </p:txBody>
        </p:sp>
      </p:grpSp>
      <p:grpSp>
        <p:nvGrpSpPr>
          <p:cNvPr id="42" name="Group 41">
            <a:extLst>
              <a:ext uri="{FF2B5EF4-FFF2-40B4-BE49-F238E27FC236}">
                <a16:creationId xmlns:a16="http://schemas.microsoft.com/office/drawing/2014/main" xmlns="" id="{E213E57E-CD18-4785-8D3C-ED5D329B9731}"/>
              </a:ext>
            </a:extLst>
          </p:cNvPr>
          <p:cNvGrpSpPr/>
          <p:nvPr/>
        </p:nvGrpSpPr>
        <p:grpSpPr>
          <a:xfrm rot="5400000">
            <a:off x="9514114" y="4828152"/>
            <a:ext cx="327210" cy="296321"/>
            <a:chOff x="4607964" y="2010792"/>
            <a:chExt cx="327210" cy="296321"/>
          </a:xfrm>
        </p:grpSpPr>
        <p:sp>
          <p:nvSpPr>
            <p:cNvPr id="43" name="Arrow: Chevron 42">
              <a:extLst>
                <a:ext uri="{FF2B5EF4-FFF2-40B4-BE49-F238E27FC236}">
                  <a16:creationId xmlns:a16="http://schemas.microsoft.com/office/drawing/2014/main" xmlns="" id="{66698CE7-882E-4E7F-8537-18F04FF49DB3}"/>
                </a:ext>
              </a:extLst>
            </p:cNvPr>
            <p:cNvSpPr/>
            <p:nvPr/>
          </p:nvSpPr>
          <p:spPr>
            <a:xfrm>
              <a:off x="4607964" y="2010792"/>
              <a:ext cx="195643" cy="296321"/>
            </a:xfrm>
            <a:prstGeom prst="chevron">
              <a:avLst/>
            </a:prstGeom>
            <a:solidFill>
              <a:srgbClr val="3385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endParaRPr>
            </a:p>
          </p:txBody>
        </p:sp>
        <p:sp>
          <p:nvSpPr>
            <p:cNvPr id="44" name="Arrow: Chevron 43">
              <a:extLst>
                <a:ext uri="{FF2B5EF4-FFF2-40B4-BE49-F238E27FC236}">
                  <a16:creationId xmlns:a16="http://schemas.microsoft.com/office/drawing/2014/main" xmlns="" id="{5C2902F5-B084-4505-944E-33669AFBC656}"/>
                </a:ext>
              </a:extLst>
            </p:cNvPr>
            <p:cNvSpPr/>
            <p:nvPr/>
          </p:nvSpPr>
          <p:spPr>
            <a:xfrm>
              <a:off x="4759891" y="2029855"/>
              <a:ext cx="175283" cy="263190"/>
            </a:xfrm>
            <a:prstGeom prst="chevron">
              <a:avLst/>
            </a:prstGeom>
            <a:solidFill>
              <a:srgbClr val="8CB83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libri" panose="020F0502020204030204" pitchFamily="34" charset="0"/>
              </a:endParaRPr>
            </a:p>
          </p:txBody>
        </p:sp>
      </p:grpSp>
      <p:sp>
        <p:nvSpPr>
          <p:cNvPr id="45" name="TextBox 44">
            <a:extLst>
              <a:ext uri="{FF2B5EF4-FFF2-40B4-BE49-F238E27FC236}">
                <a16:creationId xmlns:a16="http://schemas.microsoft.com/office/drawing/2014/main" xmlns="" id="{80D8C0BB-4BD2-4A0E-8006-1099F2B32FD0}"/>
              </a:ext>
            </a:extLst>
          </p:cNvPr>
          <p:cNvSpPr txBox="1"/>
          <p:nvPr/>
        </p:nvSpPr>
        <p:spPr>
          <a:xfrm>
            <a:off x="10878998" y="1497256"/>
            <a:ext cx="515651" cy="646331"/>
          </a:xfrm>
          <a:prstGeom prst="rect">
            <a:avLst/>
          </a:prstGeom>
          <a:noFill/>
        </p:spPr>
        <p:txBody>
          <a:bodyPr wrap="none" rtlCol="0">
            <a:spAutoFit/>
          </a:bodyPr>
          <a:lstStyle/>
          <a:p>
            <a:r>
              <a:rPr lang="en-ZA" sz="3600" dirty="0">
                <a:solidFill>
                  <a:srgbClr val="A3CC39"/>
                </a:solidFill>
                <a:latin typeface="Calibri" panose="020F0502020204030204" pitchFamily="34" charset="0"/>
                <a:sym typeface="Wingdings" panose="05000000000000000000" pitchFamily="2" charset="2"/>
              </a:rPr>
              <a:t></a:t>
            </a:r>
            <a:endParaRPr lang="en-US" sz="3600" dirty="0">
              <a:solidFill>
                <a:srgbClr val="A3CC39"/>
              </a:solidFill>
              <a:latin typeface="Calibri" panose="020F0502020204030204" pitchFamily="34" charset="0"/>
            </a:endParaRPr>
          </a:p>
        </p:txBody>
      </p:sp>
      <p:sp>
        <p:nvSpPr>
          <p:cNvPr id="46" name="TextBox 45">
            <a:extLst>
              <a:ext uri="{FF2B5EF4-FFF2-40B4-BE49-F238E27FC236}">
                <a16:creationId xmlns:a16="http://schemas.microsoft.com/office/drawing/2014/main" xmlns="" id="{9C88CD2E-6BC5-4E8B-8D02-541F161F41D5}"/>
              </a:ext>
            </a:extLst>
          </p:cNvPr>
          <p:cNvSpPr txBox="1"/>
          <p:nvPr/>
        </p:nvSpPr>
        <p:spPr>
          <a:xfrm>
            <a:off x="10848198" y="2019317"/>
            <a:ext cx="515651" cy="646331"/>
          </a:xfrm>
          <a:prstGeom prst="rect">
            <a:avLst/>
          </a:prstGeom>
          <a:noFill/>
        </p:spPr>
        <p:txBody>
          <a:bodyPr wrap="none" rtlCol="0">
            <a:spAutoFit/>
          </a:bodyPr>
          <a:lstStyle/>
          <a:p>
            <a:r>
              <a:rPr lang="en-ZA" sz="3600" dirty="0">
                <a:solidFill>
                  <a:srgbClr val="A3CC39"/>
                </a:solidFill>
                <a:latin typeface="Calibri" panose="020F0502020204030204" pitchFamily="34" charset="0"/>
                <a:sym typeface="Wingdings" panose="05000000000000000000" pitchFamily="2" charset="2"/>
              </a:rPr>
              <a:t></a:t>
            </a:r>
            <a:endParaRPr lang="en-US" sz="3600" dirty="0">
              <a:solidFill>
                <a:srgbClr val="A3CC39"/>
              </a:solidFill>
              <a:latin typeface="Calibri" panose="020F0502020204030204" pitchFamily="34" charset="0"/>
            </a:endParaRPr>
          </a:p>
        </p:txBody>
      </p:sp>
    </p:spTree>
    <p:extLst>
      <p:ext uri="{BB962C8B-B14F-4D97-AF65-F5344CB8AC3E}">
        <p14:creationId xmlns:p14="http://schemas.microsoft.com/office/powerpoint/2010/main" xmlns="" val="3548007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E7166B09-5371-4389-9159-35C24CDAE79C}"/>
              </a:ext>
            </a:extLst>
          </p:cNvPr>
          <p:cNvGraphicFramePr>
            <a:graphicFrameLocks noChangeAspect="1"/>
          </p:cNvGraphicFramePr>
          <p:nvPr/>
        </p:nvGraphicFramePr>
        <p:xfrm>
          <a:off x="1588" y="1588"/>
          <a:ext cx="1588" cy="1588"/>
        </p:xfrm>
        <a:graphic>
          <a:graphicData uri="http://schemas.openxmlformats.org/presentationml/2006/ole">
            <p:oleObj spid="_x0000_s4114" name="think-cell Slide" r:id="rId5" imgW="360" imgH="360" progId="">
              <p:embed/>
            </p:oleObj>
          </a:graphicData>
        </a:graphic>
      </p:graphicFrame>
      <p:sp>
        <p:nvSpPr>
          <p:cNvPr id="4" name="Rectangle 3" hidden="1">
            <a:extLst>
              <a:ext uri="{FF2B5EF4-FFF2-40B4-BE49-F238E27FC236}">
                <a16:creationId xmlns:a16="http://schemas.microsoft.com/office/drawing/2014/main" xmlns="" id="{EB339888-4AF9-4F38-8ABE-08990058693E}"/>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0" lang="en-US" sz="2400" u="none" strike="noStrike" kern="1200" cap="none" spc="0" normalizeH="0" noProof="0" dirty="0">
              <a:ln>
                <a:noFill/>
              </a:ln>
              <a:solidFill>
                <a:srgbClr val="FFFFFF"/>
              </a:solidFill>
              <a:effectLst/>
              <a:uLnTx/>
              <a:uFillTx/>
              <a:latin typeface="Segoe UI" panose="020B0502040204020203" pitchFamily="34" charset="0"/>
              <a:ea typeface="+mj-ea"/>
              <a:cs typeface="+mj-cs"/>
              <a:sym typeface="Segoe UI" panose="020B0502040204020203" pitchFamily="34" charset="0"/>
            </a:endParaRPr>
          </a:p>
        </p:txBody>
      </p:sp>
      <p:cxnSp>
        <p:nvCxnSpPr>
          <p:cNvPr id="232" name="Connector: Curved 231">
            <a:extLst>
              <a:ext uri="{FF2B5EF4-FFF2-40B4-BE49-F238E27FC236}">
                <a16:creationId xmlns:a16="http://schemas.microsoft.com/office/drawing/2014/main" xmlns="" id="{285DA61E-5C6F-4FAD-B51B-B8A7EF618077}"/>
              </a:ext>
            </a:extLst>
          </p:cNvPr>
          <p:cNvCxnSpPr>
            <a:cxnSpLocks/>
            <a:endCxn id="231" idx="0"/>
          </p:cNvCxnSpPr>
          <p:nvPr/>
        </p:nvCxnSpPr>
        <p:spPr>
          <a:xfrm rot="10800000" flipV="1">
            <a:off x="7166517" y="4416438"/>
            <a:ext cx="906196" cy="610478"/>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Connector: Curved 212">
            <a:extLst>
              <a:ext uri="{FF2B5EF4-FFF2-40B4-BE49-F238E27FC236}">
                <a16:creationId xmlns:a16="http://schemas.microsoft.com/office/drawing/2014/main" xmlns="" id="{9733FD47-B5C2-432C-AF48-B8A6E220E657}"/>
              </a:ext>
            </a:extLst>
          </p:cNvPr>
          <p:cNvCxnSpPr>
            <a:cxnSpLocks/>
            <a:endCxn id="113" idx="3"/>
          </p:cNvCxnSpPr>
          <p:nvPr/>
        </p:nvCxnSpPr>
        <p:spPr>
          <a:xfrm rot="10800000">
            <a:off x="6807690" y="3813913"/>
            <a:ext cx="1256671" cy="299231"/>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Connector: Curved 215">
            <a:extLst>
              <a:ext uri="{FF2B5EF4-FFF2-40B4-BE49-F238E27FC236}">
                <a16:creationId xmlns:a16="http://schemas.microsoft.com/office/drawing/2014/main" xmlns="" id="{D012F3E2-4B98-405A-AA77-075ACBD3D8F9}"/>
              </a:ext>
            </a:extLst>
          </p:cNvPr>
          <p:cNvCxnSpPr>
            <a:cxnSpLocks/>
          </p:cNvCxnSpPr>
          <p:nvPr/>
        </p:nvCxnSpPr>
        <p:spPr>
          <a:xfrm rot="10800000">
            <a:off x="6670748" y="3255514"/>
            <a:ext cx="1623072" cy="634700"/>
          </a:xfrm>
          <a:prstGeom prst="curvedConnector3">
            <a:avLst>
              <a:gd name="adj1" fmla="val 61083"/>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222" name="Connector: Curved 221">
            <a:extLst>
              <a:ext uri="{FF2B5EF4-FFF2-40B4-BE49-F238E27FC236}">
                <a16:creationId xmlns:a16="http://schemas.microsoft.com/office/drawing/2014/main" xmlns="" id="{EBAF1791-C299-4A06-A05A-B882573F8020}"/>
              </a:ext>
            </a:extLst>
          </p:cNvPr>
          <p:cNvCxnSpPr>
            <a:cxnSpLocks/>
            <a:endCxn id="92" idx="3"/>
          </p:cNvCxnSpPr>
          <p:nvPr/>
        </p:nvCxnSpPr>
        <p:spPr>
          <a:xfrm rot="10800000">
            <a:off x="6789866" y="2754122"/>
            <a:ext cx="1382629" cy="1040865"/>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Connector: Curved 224">
            <a:extLst>
              <a:ext uri="{FF2B5EF4-FFF2-40B4-BE49-F238E27FC236}">
                <a16:creationId xmlns:a16="http://schemas.microsoft.com/office/drawing/2014/main" xmlns="" id="{F375A679-715C-43CC-BC19-49A285BF0998}"/>
              </a:ext>
            </a:extLst>
          </p:cNvPr>
          <p:cNvCxnSpPr>
            <a:cxnSpLocks/>
            <a:endCxn id="202" idx="3"/>
          </p:cNvCxnSpPr>
          <p:nvPr/>
        </p:nvCxnSpPr>
        <p:spPr>
          <a:xfrm rot="16200000" flipV="1">
            <a:off x="6677847" y="2381331"/>
            <a:ext cx="1620903" cy="1396864"/>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93" name="Connector: Curved 92">
            <a:extLst>
              <a:ext uri="{FF2B5EF4-FFF2-40B4-BE49-F238E27FC236}">
                <a16:creationId xmlns:a16="http://schemas.microsoft.com/office/drawing/2014/main" xmlns="" id="{8A7BF41D-EE56-4C5D-B163-9DADDF4A6622}"/>
              </a:ext>
            </a:extLst>
          </p:cNvPr>
          <p:cNvCxnSpPr>
            <a:cxnSpLocks/>
            <a:endCxn id="92" idx="1"/>
          </p:cNvCxnSpPr>
          <p:nvPr/>
        </p:nvCxnSpPr>
        <p:spPr>
          <a:xfrm flipV="1">
            <a:off x="3762378" y="2754121"/>
            <a:ext cx="1707286" cy="1064910"/>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Connector: Curved 202">
            <a:extLst>
              <a:ext uri="{FF2B5EF4-FFF2-40B4-BE49-F238E27FC236}">
                <a16:creationId xmlns:a16="http://schemas.microsoft.com/office/drawing/2014/main" xmlns="" id="{A176EC47-C1E5-413C-9F01-CE3FBDDA1035}"/>
              </a:ext>
            </a:extLst>
          </p:cNvPr>
          <p:cNvCxnSpPr>
            <a:cxnSpLocks/>
            <a:endCxn id="202" idx="1"/>
          </p:cNvCxnSpPr>
          <p:nvPr/>
        </p:nvCxnSpPr>
        <p:spPr>
          <a:xfrm flipV="1">
            <a:off x="3321701" y="2269311"/>
            <a:ext cx="2169393" cy="1628873"/>
          </a:xfrm>
          <a:prstGeom prst="curvedConnector3">
            <a:avLst>
              <a:gd name="adj1" fmla="val 53455"/>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Connector: Curved 189">
            <a:extLst>
              <a:ext uri="{FF2B5EF4-FFF2-40B4-BE49-F238E27FC236}">
                <a16:creationId xmlns:a16="http://schemas.microsoft.com/office/drawing/2014/main" xmlns="" id="{E320C21E-BB8D-4804-9AC1-7F608734C0C5}"/>
              </a:ext>
            </a:extLst>
          </p:cNvPr>
          <p:cNvCxnSpPr>
            <a:cxnSpLocks/>
            <a:endCxn id="188" idx="2"/>
          </p:cNvCxnSpPr>
          <p:nvPr/>
        </p:nvCxnSpPr>
        <p:spPr>
          <a:xfrm rot="10800000">
            <a:off x="8100713" y="2749558"/>
            <a:ext cx="1085995" cy="746047"/>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Connector: Curved 183">
            <a:extLst>
              <a:ext uri="{FF2B5EF4-FFF2-40B4-BE49-F238E27FC236}">
                <a16:creationId xmlns:a16="http://schemas.microsoft.com/office/drawing/2014/main" xmlns="" id="{138BDC9D-FD03-4CDC-AC33-622C0964288B}"/>
              </a:ext>
            </a:extLst>
          </p:cNvPr>
          <p:cNvCxnSpPr>
            <a:cxnSpLocks/>
            <a:endCxn id="183" idx="2"/>
          </p:cNvCxnSpPr>
          <p:nvPr/>
        </p:nvCxnSpPr>
        <p:spPr>
          <a:xfrm rot="5400000" flipH="1" flipV="1">
            <a:off x="9945982" y="2682275"/>
            <a:ext cx="1197292" cy="1086460"/>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Connector: Curved 174">
            <a:extLst>
              <a:ext uri="{FF2B5EF4-FFF2-40B4-BE49-F238E27FC236}">
                <a16:creationId xmlns:a16="http://schemas.microsoft.com/office/drawing/2014/main" xmlns="" id="{5DEC7125-B220-4CA0-883C-568AAACF40E7}"/>
              </a:ext>
            </a:extLst>
          </p:cNvPr>
          <p:cNvCxnSpPr>
            <a:cxnSpLocks/>
            <a:endCxn id="174" idx="2"/>
          </p:cNvCxnSpPr>
          <p:nvPr/>
        </p:nvCxnSpPr>
        <p:spPr>
          <a:xfrm rot="16200000" flipV="1">
            <a:off x="8969628" y="3153758"/>
            <a:ext cx="1369866" cy="103046"/>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66" name="Connector: Curved 165">
            <a:extLst>
              <a:ext uri="{FF2B5EF4-FFF2-40B4-BE49-F238E27FC236}">
                <a16:creationId xmlns:a16="http://schemas.microsoft.com/office/drawing/2014/main" xmlns="" id="{2B195D85-A8B6-4CFD-9547-2F553902392E}"/>
              </a:ext>
            </a:extLst>
          </p:cNvPr>
          <p:cNvCxnSpPr>
            <a:cxnSpLocks/>
            <a:endCxn id="169" idx="2"/>
          </p:cNvCxnSpPr>
          <p:nvPr/>
        </p:nvCxnSpPr>
        <p:spPr>
          <a:xfrm flipV="1">
            <a:off x="8732537" y="3141838"/>
            <a:ext cx="1260404" cy="683264"/>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Connector: Curved 158">
            <a:extLst>
              <a:ext uri="{FF2B5EF4-FFF2-40B4-BE49-F238E27FC236}">
                <a16:creationId xmlns:a16="http://schemas.microsoft.com/office/drawing/2014/main" xmlns="" id="{DC016096-72CB-47E7-96B1-18FCD962B581}"/>
              </a:ext>
            </a:extLst>
          </p:cNvPr>
          <p:cNvCxnSpPr>
            <a:cxnSpLocks/>
            <a:endCxn id="158" idx="2"/>
          </p:cNvCxnSpPr>
          <p:nvPr/>
        </p:nvCxnSpPr>
        <p:spPr>
          <a:xfrm rot="10800000">
            <a:off x="8010051" y="3342966"/>
            <a:ext cx="884119" cy="508101"/>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Connector: Curved 150">
            <a:extLst>
              <a:ext uri="{FF2B5EF4-FFF2-40B4-BE49-F238E27FC236}">
                <a16:creationId xmlns:a16="http://schemas.microsoft.com/office/drawing/2014/main" xmlns="" id="{81EBC3D4-ECA8-46AD-AA74-EEF339F3200E}"/>
              </a:ext>
            </a:extLst>
          </p:cNvPr>
          <p:cNvCxnSpPr>
            <a:cxnSpLocks/>
            <a:endCxn id="154" idx="2"/>
          </p:cNvCxnSpPr>
          <p:nvPr/>
        </p:nvCxnSpPr>
        <p:spPr>
          <a:xfrm flipV="1">
            <a:off x="9353755" y="3673215"/>
            <a:ext cx="1634162" cy="426728"/>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Connector: Curved 135">
            <a:extLst>
              <a:ext uri="{FF2B5EF4-FFF2-40B4-BE49-F238E27FC236}">
                <a16:creationId xmlns:a16="http://schemas.microsoft.com/office/drawing/2014/main" xmlns="" id="{0A45CD3A-F49C-4BC2-995C-FC2ABB88E729}"/>
              </a:ext>
            </a:extLst>
          </p:cNvPr>
          <p:cNvCxnSpPr>
            <a:cxnSpLocks/>
            <a:endCxn id="135" idx="0"/>
          </p:cNvCxnSpPr>
          <p:nvPr/>
        </p:nvCxnSpPr>
        <p:spPr>
          <a:xfrm>
            <a:off x="9665889" y="4335723"/>
            <a:ext cx="1275423" cy="1114196"/>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or: Curved 122">
            <a:extLst>
              <a:ext uri="{FF2B5EF4-FFF2-40B4-BE49-F238E27FC236}">
                <a16:creationId xmlns:a16="http://schemas.microsoft.com/office/drawing/2014/main" xmlns="" id="{9028F8D5-45BB-4E7A-AFD7-0E04C4B8E149}"/>
              </a:ext>
            </a:extLst>
          </p:cNvPr>
          <p:cNvCxnSpPr>
            <a:cxnSpLocks/>
            <a:endCxn id="122" idx="2"/>
          </p:cNvCxnSpPr>
          <p:nvPr/>
        </p:nvCxnSpPr>
        <p:spPr>
          <a:xfrm rot="5400000" flipH="1" flipV="1">
            <a:off x="3448446" y="2704444"/>
            <a:ext cx="1025067" cy="571869"/>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nector: Curved 118">
            <a:extLst>
              <a:ext uri="{FF2B5EF4-FFF2-40B4-BE49-F238E27FC236}">
                <a16:creationId xmlns:a16="http://schemas.microsoft.com/office/drawing/2014/main" xmlns="" id="{532E51BD-D3E6-4A9D-A649-DFBCA8EA8232}"/>
              </a:ext>
            </a:extLst>
          </p:cNvPr>
          <p:cNvCxnSpPr>
            <a:cxnSpLocks/>
            <a:endCxn id="118" idx="2"/>
          </p:cNvCxnSpPr>
          <p:nvPr/>
        </p:nvCxnSpPr>
        <p:spPr>
          <a:xfrm rot="16200000" flipV="1">
            <a:off x="2645360" y="2820653"/>
            <a:ext cx="975359" cy="606225"/>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nector: Curved 113">
            <a:extLst>
              <a:ext uri="{FF2B5EF4-FFF2-40B4-BE49-F238E27FC236}">
                <a16:creationId xmlns:a16="http://schemas.microsoft.com/office/drawing/2014/main" xmlns="" id="{4ADC353B-A6F7-45BF-8B5F-8510DC528822}"/>
              </a:ext>
            </a:extLst>
          </p:cNvPr>
          <p:cNvCxnSpPr>
            <a:cxnSpLocks/>
            <a:endCxn id="113" idx="1"/>
          </p:cNvCxnSpPr>
          <p:nvPr/>
        </p:nvCxnSpPr>
        <p:spPr>
          <a:xfrm flipV="1">
            <a:off x="4247926" y="3813912"/>
            <a:ext cx="1191955" cy="386780"/>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nector: Curved 104">
            <a:extLst>
              <a:ext uri="{FF2B5EF4-FFF2-40B4-BE49-F238E27FC236}">
                <a16:creationId xmlns:a16="http://schemas.microsoft.com/office/drawing/2014/main" xmlns="" id="{4149AE5E-548B-452E-AEE2-D9E503783D10}"/>
              </a:ext>
            </a:extLst>
          </p:cNvPr>
          <p:cNvCxnSpPr>
            <a:cxnSpLocks/>
            <a:endCxn id="104" idx="1"/>
          </p:cNvCxnSpPr>
          <p:nvPr/>
        </p:nvCxnSpPr>
        <p:spPr>
          <a:xfrm flipV="1">
            <a:off x="3776923" y="3293301"/>
            <a:ext cx="1672750" cy="819842"/>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nector: Curved 100">
            <a:extLst>
              <a:ext uri="{FF2B5EF4-FFF2-40B4-BE49-F238E27FC236}">
                <a16:creationId xmlns:a16="http://schemas.microsoft.com/office/drawing/2014/main" xmlns="" id="{B6818FFB-B263-4DF3-ABFB-2A49A5FB3F4F}"/>
              </a:ext>
            </a:extLst>
          </p:cNvPr>
          <p:cNvCxnSpPr>
            <a:cxnSpLocks/>
          </p:cNvCxnSpPr>
          <p:nvPr/>
        </p:nvCxnSpPr>
        <p:spPr>
          <a:xfrm rot="16200000" flipV="1">
            <a:off x="1378139" y="2598918"/>
            <a:ext cx="1228052" cy="1164083"/>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3A961317-02B9-4853-8CA0-07F8C95524EE}"/>
              </a:ext>
            </a:extLst>
          </p:cNvPr>
          <p:cNvCxnSpPr/>
          <p:nvPr/>
        </p:nvCxnSpPr>
        <p:spPr>
          <a:xfrm>
            <a:off x="314614" y="4114937"/>
            <a:ext cx="11556000" cy="0"/>
          </a:xfrm>
          <a:prstGeom prst="line">
            <a:avLst/>
          </a:prstGeom>
          <a:ln w="19050">
            <a:solidFill>
              <a:schemeClr val="tx1">
                <a:lumMod val="90000"/>
                <a:lumOff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xmlns="" id="{ED2E0BF4-4CE1-4C02-9E0E-32EABE94C35E}"/>
              </a:ext>
            </a:extLst>
          </p:cNvPr>
          <p:cNvSpPr>
            <a:spLocks noGrp="1"/>
          </p:cNvSpPr>
          <p:nvPr>
            <p:ph type="title"/>
          </p:nvPr>
        </p:nvSpPr>
        <p:spPr>
          <a:xfrm>
            <a:off x="314614" y="299852"/>
            <a:ext cx="10718602" cy="677567"/>
          </a:xfrm>
          <a:solidFill>
            <a:schemeClr val="bg1"/>
          </a:solidFill>
          <a:ln>
            <a:noFill/>
          </a:ln>
          <a:effectLst/>
          <a:extLs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000" tIns="0" rIns="0" bIns="0" numCol="1" anchor="t" anchorCtr="0" compatLnSpc="1">
            <a:prstTxWarp prst="textNoShape">
              <a:avLst/>
            </a:prstTxWarp>
            <a:noAutofit/>
          </a:bodyPr>
          <a:lstStyle/>
          <a:p>
            <a:r>
              <a:rPr lang="en-US" sz="24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Situational Analysis using the revised framework</a:t>
            </a:r>
            <a:r>
              <a:rPr lang="en-US" sz="3000" dirty="0">
                <a:solidFill>
                  <a:srgbClr val="0070C0"/>
                </a:solidFill>
                <a:effectLst>
                  <a:reflection blurRad="25400" stA="27000" endPos="64000" dir="5400000" sy="-100000" algn="bl" rotWithShape="0"/>
                </a:effectLst>
                <a:latin typeface="Arial" panose="020B0604020202020204" pitchFamily="34" charset="0"/>
                <a:cs typeface="Arial" panose="020B0604020202020204" pitchFamily="34" charset="0"/>
              </a:rPr>
              <a:t>…</a:t>
            </a:r>
            <a:endParaRPr lang="en-ZA" sz="3000" dirty="0">
              <a:solidFill>
                <a:srgbClr val="0070C0"/>
              </a:solidFill>
              <a:effectLst>
                <a:reflection blurRad="25400" stA="27000" endPos="64000" dir="5400000" sy="-100000" algn="bl" rotWithShape="0"/>
              </a:effectLst>
              <a:latin typeface="Arial" panose="020B0604020202020204" pitchFamily="34" charset="0"/>
              <a:cs typeface="Arial" panose="020B0604020202020204" pitchFamily="34" charset="0"/>
            </a:endParaRPr>
          </a:p>
        </p:txBody>
      </p:sp>
      <p:sp>
        <p:nvSpPr>
          <p:cNvPr id="9" name="Content Placeholder 23">
            <a:extLst>
              <a:ext uri="{FF2B5EF4-FFF2-40B4-BE49-F238E27FC236}">
                <a16:creationId xmlns:a16="http://schemas.microsoft.com/office/drawing/2014/main" xmlns="" id="{C0C1B345-4266-46E2-92B7-B819146131AD}"/>
              </a:ext>
            </a:extLst>
          </p:cNvPr>
          <p:cNvSpPr txBox="1">
            <a:spLocks/>
          </p:cNvSpPr>
          <p:nvPr/>
        </p:nvSpPr>
        <p:spPr bwMode="gray">
          <a:xfrm>
            <a:off x="386928" y="6646738"/>
            <a:ext cx="10943999" cy="160731"/>
          </a:xfrm>
          <a:prstGeom prst="rect">
            <a:avLst/>
          </a:prstGeom>
        </p:spPr>
        <p:txBody>
          <a:bodyPr vert="horz" lIns="0" tIns="0" rIns="0" bIns="0" rtlCol="0">
            <a:noAutofit/>
          </a:bodyPr>
          <a:lstStyle>
            <a:lvl1pPr marL="0" indent="0" algn="l" defTabSz="913526" rtl="0" eaLnBrk="1" fontAlgn="base" hangingPunct="1">
              <a:spcBef>
                <a:spcPct val="0"/>
              </a:spcBef>
              <a:spcAft>
                <a:spcPct val="0"/>
              </a:spcAft>
              <a:buClr>
                <a:srgbClr val="063E59"/>
              </a:buClr>
              <a:buSzPct val="100000"/>
              <a:defRPr lang="x-none" sz="1200" baseline="0">
                <a:solidFill>
                  <a:schemeClr val="accent3"/>
                </a:solidFill>
                <a:latin typeface="+mn-lt"/>
                <a:ea typeface="+mn-ea"/>
                <a:cs typeface="+mn-cs"/>
              </a:defRPr>
            </a:lvl1pPr>
            <a:lvl2pPr marL="197607" indent="-195987" algn="l" defTabSz="913526" rtl="0" eaLnBrk="1" fontAlgn="base" hangingPunct="1">
              <a:spcBef>
                <a:spcPct val="0"/>
              </a:spcBef>
              <a:spcAft>
                <a:spcPct val="0"/>
              </a:spcAft>
              <a:buClr>
                <a:srgbClr val="063E59"/>
              </a:buClr>
              <a:buSzPct val="125000"/>
              <a:buFont typeface="Arial" charset="0"/>
              <a:buChar char="▪"/>
              <a:defRPr lang="en-US" sz="1200" baseline="0" dirty="0" smtClean="0">
                <a:solidFill>
                  <a:schemeClr val="accent3"/>
                </a:solidFill>
                <a:latin typeface="+mn-lt"/>
              </a:defRPr>
            </a:lvl2pPr>
            <a:lvl3pPr marL="466481" indent="-267255"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3pPr>
            <a:lvl4pPr marL="626835" indent="-158733"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4pPr>
            <a:lvl5pPr marL="765029" indent="-132818" algn="l" defTabSz="913526" rtl="0" eaLnBrk="1" fontAlgn="base" hangingPunct="1">
              <a:spcBef>
                <a:spcPct val="0"/>
              </a:spcBef>
              <a:spcAft>
                <a:spcPct val="0"/>
              </a:spcAft>
              <a:buClr>
                <a:srgbClr val="063E59"/>
              </a:buClr>
              <a:buSzPct val="89000"/>
              <a:buFont typeface="Arial" charset="0"/>
              <a:buChar char="-"/>
              <a:defRPr lang="en-GB" sz="1400" baseline="0" dirty="0">
                <a:solidFill>
                  <a:schemeClr val="accent3">
                    <a:lumMod val="90000"/>
                    <a:lumOff val="10000"/>
                  </a:schemeClr>
                </a:solidFill>
                <a:latin typeface="Calibri" panose="020F050202020403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621975" marR="0" lvl="0" indent="-621975" algn="l" defTabSz="913526" rtl="0" eaLnBrk="1" fontAlgn="base" latinLnBrk="0" hangingPunct="1">
              <a:lnSpc>
                <a:spcPct val="100000"/>
              </a:lnSpc>
              <a:spcBef>
                <a:spcPct val="0"/>
              </a:spcBef>
              <a:spcAft>
                <a:spcPct val="0"/>
              </a:spcAft>
              <a:buClrTx/>
              <a:buSzTx/>
              <a:buFontTx/>
              <a:buNone/>
              <a:tabLst>
                <a:tab pos="625214" algn="l"/>
              </a:tabLst>
              <a:defRPr/>
            </a:pPr>
            <a:r>
              <a:rPr kumimoji="0" lang="en-ZA" sz="1000" b="0" i="0" u="none" strike="noStrike" kern="1200" cap="none" spc="0" normalizeH="0" baseline="0" noProof="0" dirty="0">
                <a:ln>
                  <a:noFill/>
                </a:ln>
                <a:solidFill>
                  <a:srgbClr val="FFFFFF">
                    <a:lumMod val="50000"/>
                  </a:srgbClr>
                </a:solidFill>
                <a:effectLst/>
                <a:uLnTx/>
                <a:uFillTx/>
                <a:ea typeface="+mn-ea"/>
                <a:cs typeface="Segoe UI" panose="020B0502040204020203" pitchFamily="34" charset="0"/>
              </a:rPr>
              <a:t>, </a:t>
            </a:r>
            <a:endParaRPr kumimoji="0" lang="en-ZA" sz="1000" b="0" i="0" u="none" strike="noStrike" kern="0" cap="none" spc="0" normalizeH="0" baseline="0" noProof="0" dirty="0">
              <a:ln>
                <a:noFill/>
              </a:ln>
              <a:solidFill>
                <a:srgbClr val="FFFFFF">
                  <a:lumMod val="50000"/>
                </a:srgbClr>
              </a:solidFill>
              <a:effectLst/>
              <a:uLnTx/>
              <a:uFillTx/>
              <a:ea typeface="+mn-ea"/>
              <a:cs typeface="Segoe UI" panose="020B0502040204020203" pitchFamily="34" charset="0"/>
            </a:endParaRPr>
          </a:p>
        </p:txBody>
      </p:sp>
      <p:pic>
        <p:nvPicPr>
          <p:cNvPr id="8" name="Picture 7">
            <a:extLst>
              <a:ext uri="{FF2B5EF4-FFF2-40B4-BE49-F238E27FC236}">
                <a16:creationId xmlns:a16="http://schemas.microsoft.com/office/drawing/2014/main" xmlns="" id="{671AF41B-2CD7-4E0B-8451-D4CF928C76CB}"/>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11033216" y="83154"/>
            <a:ext cx="1056031" cy="754847"/>
          </a:xfrm>
          <a:prstGeom prst="rect">
            <a:avLst/>
          </a:prstGeom>
        </p:spPr>
      </p:pic>
      <p:sp>
        <p:nvSpPr>
          <p:cNvPr id="39" name="Rectangle 38">
            <a:extLst>
              <a:ext uri="{FF2B5EF4-FFF2-40B4-BE49-F238E27FC236}">
                <a16:creationId xmlns:a16="http://schemas.microsoft.com/office/drawing/2014/main" xmlns="" id="{D347247E-83C9-4AF5-8156-96C377632853}"/>
              </a:ext>
            </a:extLst>
          </p:cNvPr>
          <p:cNvSpPr/>
          <p:nvPr/>
        </p:nvSpPr>
        <p:spPr>
          <a:xfrm>
            <a:off x="629404" y="1544521"/>
            <a:ext cx="5351663" cy="477921"/>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CORE PROBLEM:  UNSAFE SOUTH AFRICA ROAD TRAFFIC ENIRONMENT</a:t>
            </a:r>
            <a:endParaRPr kumimoji="0" lang="en-ZA"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40" name="Rectangle 39">
            <a:extLst>
              <a:ext uri="{FF2B5EF4-FFF2-40B4-BE49-F238E27FC236}">
                <a16:creationId xmlns:a16="http://schemas.microsoft.com/office/drawing/2014/main" xmlns="" id="{E12437EB-49AD-47EF-820F-1935659634F5}"/>
              </a:ext>
            </a:extLst>
          </p:cNvPr>
          <p:cNvSpPr/>
          <p:nvPr/>
        </p:nvSpPr>
        <p:spPr>
          <a:xfrm>
            <a:off x="6295869" y="1542736"/>
            <a:ext cx="5594369" cy="470282"/>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400" b="1" dirty="0">
                <a:solidFill>
                  <a:srgbClr val="FFFFFF"/>
                </a:solidFill>
                <a:latin typeface="Calibri" panose="020F0502020204030204" pitchFamily="34" charset="0"/>
              </a:rPr>
              <a:t>CORE PROBLEM: UNDERPERFORMING ORGANISATION </a:t>
            </a:r>
            <a:endParaRPr kumimoji="0" lang="en-ZA" sz="1400" b="1"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6" name="Oval 5">
            <a:extLst>
              <a:ext uri="{FF2B5EF4-FFF2-40B4-BE49-F238E27FC236}">
                <a16:creationId xmlns:a16="http://schemas.microsoft.com/office/drawing/2014/main" xmlns="" id="{E3D7E97E-403B-405B-9209-75ED2A0C624B}"/>
              </a:ext>
            </a:extLst>
          </p:cNvPr>
          <p:cNvSpPr/>
          <p:nvPr/>
        </p:nvSpPr>
        <p:spPr>
          <a:xfrm>
            <a:off x="462029" y="1604094"/>
            <a:ext cx="389745" cy="372379"/>
          </a:xfrm>
          <a:prstGeom prst="ellipse">
            <a:avLst/>
          </a:prstGeom>
          <a:solidFill>
            <a:srgbClr val="A3CC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solidFill>
                <a:latin typeface="Calibri" panose="020F0502020204030204" pitchFamily="34" charset="0"/>
              </a:rPr>
              <a:t>1</a:t>
            </a:r>
            <a:endParaRPr lang="en-US" sz="1400" dirty="0">
              <a:solidFill>
                <a:schemeClr val="bg1"/>
              </a:solidFill>
              <a:latin typeface="Calibri" panose="020F0502020204030204" pitchFamily="34" charset="0"/>
            </a:endParaRPr>
          </a:p>
        </p:txBody>
      </p:sp>
      <p:sp>
        <p:nvSpPr>
          <p:cNvPr id="41" name="Oval 40">
            <a:extLst>
              <a:ext uri="{FF2B5EF4-FFF2-40B4-BE49-F238E27FC236}">
                <a16:creationId xmlns:a16="http://schemas.microsoft.com/office/drawing/2014/main" xmlns="" id="{7CC4EE06-91EC-4DEE-8288-D85CC85846DC}"/>
              </a:ext>
            </a:extLst>
          </p:cNvPr>
          <p:cNvSpPr/>
          <p:nvPr/>
        </p:nvSpPr>
        <p:spPr>
          <a:xfrm>
            <a:off x="6102767" y="1604094"/>
            <a:ext cx="389745" cy="372379"/>
          </a:xfrm>
          <a:prstGeom prst="ellipse">
            <a:avLst/>
          </a:prstGeom>
          <a:solidFill>
            <a:srgbClr val="3085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bg1"/>
                </a:solidFill>
                <a:latin typeface="Calibri" panose="020F0502020204030204" pitchFamily="34" charset="0"/>
              </a:rPr>
              <a:t>2</a:t>
            </a:r>
            <a:endParaRPr lang="en-US" sz="1400" dirty="0">
              <a:solidFill>
                <a:schemeClr val="bg1"/>
              </a:solidFill>
              <a:latin typeface="Calibri" panose="020F0502020204030204" pitchFamily="34" charset="0"/>
            </a:endParaRPr>
          </a:p>
        </p:txBody>
      </p:sp>
      <p:sp>
        <p:nvSpPr>
          <p:cNvPr id="49" name="Cloud">
            <a:extLst>
              <a:ext uri="{FF2B5EF4-FFF2-40B4-BE49-F238E27FC236}">
                <a16:creationId xmlns:a16="http://schemas.microsoft.com/office/drawing/2014/main" xmlns="" id="{A5111019-91B7-415D-952D-77BFDFDE42F9}"/>
              </a:ext>
            </a:extLst>
          </p:cNvPr>
          <p:cNvSpPr>
            <a:spLocks noChangeAspect="1" noEditPoints="1" noChangeArrowheads="1"/>
          </p:cNvSpPr>
          <p:nvPr/>
        </p:nvSpPr>
        <p:spPr bwMode="auto">
          <a:xfrm>
            <a:off x="7832007" y="3370044"/>
            <a:ext cx="2312794" cy="1257499"/>
          </a:xfrm>
          <a:custGeom>
            <a:avLst/>
            <a:gdLst>
              <a:gd name="T0" fmla="*/ 125447243 w 21600"/>
              <a:gd name="T1" fmla="*/ 1541033106 h 21600"/>
              <a:gd name="T2" fmla="*/ 2147483647 w 21600"/>
              <a:gd name="T3" fmla="*/ 2147483647 h 21600"/>
              <a:gd name="T4" fmla="*/ 2147483647 w 21600"/>
              <a:gd name="T5" fmla="*/ 1541033106 h 21600"/>
              <a:gd name="T6" fmla="*/ 2147483647 w 21600"/>
              <a:gd name="T7" fmla="*/ 17621953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085C7"/>
          </a:solidFill>
          <a:ln w="9525">
            <a:solidFill>
              <a:srgbClr val="000000"/>
            </a:solidFill>
            <a:miter lim="800000"/>
            <a:headEnd/>
            <a:tailEnd/>
          </a:ln>
          <a:effectLst>
            <a:outerShdw blurRad="50800" dist="38100" dir="10800000" algn="r" rotWithShape="0">
              <a:prstClr val="black">
                <a:alpha val="40000"/>
              </a:prstClr>
            </a:outerShdw>
          </a:effectLst>
        </p:spPr>
        <p:txBody>
          <a:bodyPr lIns="0" rIns="0"/>
          <a:lstStyle>
            <a:lvl1pPr algn="l" eaLnBrk="0" hangingPunct="0">
              <a:buClr>
                <a:schemeClr val="accent2"/>
              </a:buClr>
              <a:buChar char="»"/>
              <a:defRPr>
                <a:solidFill>
                  <a:srgbClr val="000000"/>
                </a:solidFill>
                <a:latin typeface="Arial" charset="0"/>
              </a:defRPr>
            </a:lvl1pPr>
            <a:lvl2pPr marL="742950" indent="-285750" algn="l" eaLnBrk="0" hangingPunct="0">
              <a:spcBef>
                <a:spcPct val="0"/>
              </a:spcBef>
              <a:buClr>
                <a:schemeClr val="accent2"/>
              </a:buClr>
              <a:buChar char="»"/>
              <a:defRPr>
                <a:solidFill>
                  <a:srgbClr val="000000"/>
                </a:solidFill>
                <a:latin typeface="Arial" charset="0"/>
              </a:defRPr>
            </a:lvl2pPr>
            <a:lvl3pPr marL="1143000" indent="-228600" algn="l" eaLnBrk="0" hangingPunct="0">
              <a:spcBef>
                <a:spcPct val="0"/>
              </a:spcBef>
              <a:buClr>
                <a:schemeClr val="accent2"/>
              </a:buClr>
              <a:buChar char="-"/>
              <a:defRPr>
                <a:solidFill>
                  <a:srgbClr val="000000"/>
                </a:solidFill>
                <a:latin typeface="Arial" charset="0"/>
              </a:defRPr>
            </a:lvl3pPr>
            <a:lvl4pPr marL="1600200" indent="-228600" algn="l" eaLnBrk="0" hangingPunct="0">
              <a:spcBef>
                <a:spcPct val="0"/>
              </a:spcBef>
              <a:buClr>
                <a:schemeClr val="accent2"/>
              </a:buClr>
              <a:buChar char="-"/>
              <a:defRPr>
                <a:solidFill>
                  <a:srgbClr val="000000"/>
                </a:solidFill>
                <a:latin typeface="Arial" charset="0"/>
              </a:defRPr>
            </a:lvl4pPr>
            <a:lvl5pPr marL="2057400" indent="-228600" algn="l" eaLnBrk="0" hangingPunct="0">
              <a:spcBef>
                <a:spcPct val="0"/>
              </a:spcBef>
              <a:buClr>
                <a:schemeClr val="accent2"/>
              </a:buClr>
              <a:buChar char="-"/>
              <a:defRPr>
                <a:solidFill>
                  <a:srgbClr val="000000"/>
                </a:solidFill>
                <a:latin typeface="Arial" charset="0"/>
              </a:defRPr>
            </a:lvl5pPr>
            <a:lvl6pPr marL="2514600" indent="-228600" eaLnBrk="0" fontAlgn="base" hangingPunct="0">
              <a:spcBef>
                <a:spcPct val="0"/>
              </a:spcBef>
              <a:spcAft>
                <a:spcPct val="0"/>
              </a:spcAft>
              <a:buClr>
                <a:schemeClr val="accent2"/>
              </a:buClr>
              <a:buChar char="-"/>
              <a:defRPr>
                <a:solidFill>
                  <a:srgbClr val="000000"/>
                </a:solidFill>
                <a:latin typeface="Arial" charset="0"/>
              </a:defRPr>
            </a:lvl6pPr>
            <a:lvl7pPr marL="2971800" indent="-228600" eaLnBrk="0" fontAlgn="base" hangingPunct="0">
              <a:spcBef>
                <a:spcPct val="0"/>
              </a:spcBef>
              <a:spcAft>
                <a:spcPct val="0"/>
              </a:spcAft>
              <a:buClr>
                <a:schemeClr val="accent2"/>
              </a:buClr>
              <a:buChar char="-"/>
              <a:defRPr>
                <a:solidFill>
                  <a:srgbClr val="000000"/>
                </a:solidFill>
                <a:latin typeface="Arial" charset="0"/>
              </a:defRPr>
            </a:lvl7pPr>
            <a:lvl8pPr marL="3429000" indent="-228600" eaLnBrk="0" fontAlgn="base" hangingPunct="0">
              <a:spcBef>
                <a:spcPct val="0"/>
              </a:spcBef>
              <a:spcAft>
                <a:spcPct val="0"/>
              </a:spcAft>
              <a:buClr>
                <a:schemeClr val="accent2"/>
              </a:buClr>
              <a:buChar char="-"/>
              <a:defRPr>
                <a:solidFill>
                  <a:srgbClr val="000000"/>
                </a:solidFill>
                <a:latin typeface="Arial" charset="0"/>
              </a:defRPr>
            </a:lvl8pPr>
            <a:lvl9pPr marL="3886200" indent="-228600" eaLnBrk="0" fontAlgn="base" hangingPunct="0">
              <a:spcBef>
                <a:spcPct val="0"/>
              </a:spcBef>
              <a:spcAft>
                <a:spcPct val="0"/>
              </a:spcAft>
              <a:buClr>
                <a:schemeClr val="accent2"/>
              </a:buClr>
              <a:buChar char="-"/>
              <a:defRPr>
                <a:solidFill>
                  <a:srgbClr val="000000"/>
                </a:solidFill>
                <a:latin typeface="Arial" charset="0"/>
              </a:defRPr>
            </a:lvl9pPr>
          </a:lstStyle>
          <a:p>
            <a:pPr algn="ctr">
              <a:spcBef>
                <a:spcPct val="0"/>
              </a:spcBef>
              <a:buClrTx/>
              <a:buFontTx/>
              <a:buNone/>
            </a:pPr>
            <a:endParaRPr kumimoji="1" lang="en-GB" altLang="en-US" sz="1100" dirty="0">
              <a:solidFill>
                <a:schemeClr val="bg1"/>
              </a:solidFill>
              <a:latin typeface="+mn-lt"/>
              <a:cs typeface="Arial" panose="020B0604020202020204" pitchFamily="34" charset="0"/>
            </a:endParaRPr>
          </a:p>
          <a:p>
            <a:pPr algn="ctr">
              <a:spcBef>
                <a:spcPct val="0"/>
              </a:spcBef>
              <a:buClrTx/>
              <a:buFontTx/>
              <a:buNone/>
            </a:pPr>
            <a:r>
              <a:rPr kumimoji="1" lang="en-US" altLang="en-US" sz="1100" b="1" dirty="0">
                <a:solidFill>
                  <a:schemeClr val="bg1"/>
                </a:solidFill>
                <a:latin typeface="+mn-lt"/>
                <a:cs typeface="Arial" panose="020B0604020202020204" pitchFamily="34" charset="0"/>
              </a:rPr>
              <a:t>UNDERPERFORMING ORGANISATION</a:t>
            </a:r>
          </a:p>
        </p:txBody>
      </p:sp>
      <p:sp>
        <p:nvSpPr>
          <p:cNvPr id="50" name="Cloud">
            <a:extLst>
              <a:ext uri="{FF2B5EF4-FFF2-40B4-BE49-F238E27FC236}">
                <a16:creationId xmlns:a16="http://schemas.microsoft.com/office/drawing/2014/main" xmlns="" id="{354889A4-11B0-440A-9E67-3C2353BE6A31}"/>
              </a:ext>
            </a:extLst>
          </p:cNvPr>
          <p:cNvSpPr>
            <a:spLocks noChangeAspect="1" noEditPoints="1" noChangeArrowheads="1"/>
          </p:cNvSpPr>
          <p:nvPr/>
        </p:nvSpPr>
        <p:spPr bwMode="auto">
          <a:xfrm>
            <a:off x="2374005" y="3497793"/>
            <a:ext cx="2312793" cy="1257499"/>
          </a:xfrm>
          <a:custGeom>
            <a:avLst/>
            <a:gdLst>
              <a:gd name="T0" fmla="*/ 125447243 w 21600"/>
              <a:gd name="T1" fmla="*/ 1541033106 h 21600"/>
              <a:gd name="T2" fmla="*/ 2147483647 w 21600"/>
              <a:gd name="T3" fmla="*/ 2147483647 h 21600"/>
              <a:gd name="T4" fmla="*/ 2147483647 w 21600"/>
              <a:gd name="T5" fmla="*/ 1541033106 h 21600"/>
              <a:gd name="T6" fmla="*/ 2147483647 w 21600"/>
              <a:gd name="T7" fmla="*/ 176219534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A3CC39"/>
          </a:solidFill>
          <a:ln w="9525">
            <a:solidFill>
              <a:srgbClr val="000000"/>
            </a:solidFill>
            <a:miter lim="800000"/>
            <a:headEnd/>
            <a:tailEnd/>
          </a:ln>
          <a:effectLst>
            <a:outerShdw blurRad="50800" dist="38100" dir="10800000" algn="r" rotWithShape="0">
              <a:prstClr val="black">
                <a:alpha val="40000"/>
              </a:prstClr>
            </a:outerShdw>
          </a:effectLst>
        </p:spPr>
        <p:txBody>
          <a:bodyPr lIns="0" rIns="0"/>
          <a:lstStyle>
            <a:lvl1pPr algn="l" eaLnBrk="0" hangingPunct="0">
              <a:buClr>
                <a:schemeClr val="accent2"/>
              </a:buClr>
              <a:buChar char="»"/>
              <a:defRPr>
                <a:solidFill>
                  <a:srgbClr val="000000"/>
                </a:solidFill>
                <a:latin typeface="Arial" charset="0"/>
              </a:defRPr>
            </a:lvl1pPr>
            <a:lvl2pPr marL="742950" indent="-285750" algn="l" eaLnBrk="0" hangingPunct="0">
              <a:spcBef>
                <a:spcPct val="0"/>
              </a:spcBef>
              <a:buClr>
                <a:schemeClr val="accent2"/>
              </a:buClr>
              <a:buChar char="»"/>
              <a:defRPr>
                <a:solidFill>
                  <a:srgbClr val="000000"/>
                </a:solidFill>
                <a:latin typeface="Arial" charset="0"/>
              </a:defRPr>
            </a:lvl2pPr>
            <a:lvl3pPr marL="1143000" indent="-228600" algn="l" eaLnBrk="0" hangingPunct="0">
              <a:spcBef>
                <a:spcPct val="0"/>
              </a:spcBef>
              <a:buClr>
                <a:schemeClr val="accent2"/>
              </a:buClr>
              <a:buChar char="-"/>
              <a:defRPr>
                <a:solidFill>
                  <a:srgbClr val="000000"/>
                </a:solidFill>
                <a:latin typeface="Arial" charset="0"/>
              </a:defRPr>
            </a:lvl3pPr>
            <a:lvl4pPr marL="1600200" indent="-228600" algn="l" eaLnBrk="0" hangingPunct="0">
              <a:spcBef>
                <a:spcPct val="0"/>
              </a:spcBef>
              <a:buClr>
                <a:schemeClr val="accent2"/>
              </a:buClr>
              <a:buChar char="-"/>
              <a:defRPr>
                <a:solidFill>
                  <a:srgbClr val="000000"/>
                </a:solidFill>
                <a:latin typeface="Arial" charset="0"/>
              </a:defRPr>
            </a:lvl4pPr>
            <a:lvl5pPr marL="2057400" indent="-228600" algn="l" eaLnBrk="0" hangingPunct="0">
              <a:spcBef>
                <a:spcPct val="0"/>
              </a:spcBef>
              <a:buClr>
                <a:schemeClr val="accent2"/>
              </a:buClr>
              <a:buChar char="-"/>
              <a:defRPr>
                <a:solidFill>
                  <a:srgbClr val="000000"/>
                </a:solidFill>
                <a:latin typeface="Arial" charset="0"/>
              </a:defRPr>
            </a:lvl5pPr>
            <a:lvl6pPr marL="2514600" indent="-228600" eaLnBrk="0" fontAlgn="base" hangingPunct="0">
              <a:spcBef>
                <a:spcPct val="0"/>
              </a:spcBef>
              <a:spcAft>
                <a:spcPct val="0"/>
              </a:spcAft>
              <a:buClr>
                <a:schemeClr val="accent2"/>
              </a:buClr>
              <a:buChar char="-"/>
              <a:defRPr>
                <a:solidFill>
                  <a:srgbClr val="000000"/>
                </a:solidFill>
                <a:latin typeface="Arial" charset="0"/>
              </a:defRPr>
            </a:lvl6pPr>
            <a:lvl7pPr marL="2971800" indent="-228600" eaLnBrk="0" fontAlgn="base" hangingPunct="0">
              <a:spcBef>
                <a:spcPct val="0"/>
              </a:spcBef>
              <a:spcAft>
                <a:spcPct val="0"/>
              </a:spcAft>
              <a:buClr>
                <a:schemeClr val="accent2"/>
              </a:buClr>
              <a:buChar char="-"/>
              <a:defRPr>
                <a:solidFill>
                  <a:srgbClr val="000000"/>
                </a:solidFill>
                <a:latin typeface="Arial" charset="0"/>
              </a:defRPr>
            </a:lvl7pPr>
            <a:lvl8pPr marL="3429000" indent="-228600" eaLnBrk="0" fontAlgn="base" hangingPunct="0">
              <a:spcBef>
                <a:spcPct val="0"/>
              </a:spcBef>
              <a:spcAft>
                <a:spcPct val="0"/>
              </a:spcAft>
              <a:buClr>
                <a:schemeClr val="accent2"/>
              </a:buClr>
              <a:buChar char="-"/>
              <a:defRPr>
                <a:solidFill>
                  <a:srgbClr val="000000"/>
                </a:solidFill>
                <a:latin typeface="Arial" charset="0"/>
              </a:defRPr>
            </a:lvl8pPr>
            <a:lvl9pPr marL="3886200" indent="-228600" eaLnBrk="0" fontAlgn="base" hangingPunct="0">
              <a:spcBef>
                <a:spcPct val="0"/>
              </a:spcBef>
              <a:spcAft>
                <a:spcPct val="0"/>
              </a:spcAft>
              <a:buClr>
                <a:schemeClr val="accent2"/>
              </a:buClr>
              <a:buChar char="-"/>
              <a:defRPr>
                <a:solidFill>
                  <a:srgbClr val="000000"/>
                </a:solidFill>
                <a:latin typeface="Arial" charset="0"/>
              </a:defRPr>
            </a:lvl9pPr>
          </a:lstStyle>
          <a:p>
            <a:pPr algn="ctr">
              <a:spcBef>
                <a:spcPct val="0"/>
              </a:spcBef>
              <a:buClrTx/>
              <a:buFontTx/>
              <a:buNone/>
            </a:pPr>
            <a:endParaRPr kumimoji="1" lang="en-GB" altLang="en-US" sz="1100" dirty="0">
              <a:solidFill>
                <a:schemeClr val="bg1"/>
              </a:solidFill>
              <a:latin typeface="+mn-lt"/>
              <a:cs typeface="Arial" panose="020B0604020202020204" pitchFamily="34" charset="0"/>
            </a:endParaRPr>
          </a:p>
          <a:p>
            <a:pPr algn="ctr">
              <a:spcBef>
                <a:spcPct val="0"/>
              </a:spcBef>
              <a:buClrTx/>
              <a:buFontTx/>
              <a:buNone/>
            </a:pPr>
            <a:r>
              <a:rPr kumimoji="1" lang="en-US" altLang="en-US" sz="1100" b="1" dirty="0">
                <a:solidFill>
                  <a:schemeClr val="bg1"/>
                </a:solidFill>
                <a:latin typeface="+mn-lt"/>
                <a:cs typeface="Arial" panose="020B0604020202020204" pitchFamily="34" charset="0"/>
              </a:rPr>
              <a:t>UNSAFE SOUTH AFRICAN ROAD ENVIRONMENT</a:t>
            </a:r>
          </a:p>
        </p:txBody>
      </p:sp>
      <p:sp>
        <p:nvSpPr>
          <p:cNvPr id="14" name="Rectangle 13">
            <a:extLst>
              <a:ext uri="{FF2B5EF4-FFF2-40B4-BE49-F238E27FC236}">
                <a16:creationId xmlns:a16="http://schemas.microsoft.com/office/drawing/2014/main" xmlns="" id="{C316EDCA-70EE-4100-A1ED-201889D1A786}"/>
              </a:ext>
            </a:extLst>
          </p:cNvPr>
          <p:cNvSpPr/>
          <p:nvPr/>
        </p:nvSpPr>
        <p:spPr>
          <a:xfrm>
            <a:off x="344773" y="2115891"/>
            <a:ext cx="284631" cy="1970629"/>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400" b="1" dirty="0">
                <a:solidFill>
                  <a:srgbClr val="FFFFFF"/>
                </a:solidFill>
                <a:latin typeface="Calibri" panose="020F0502020204030204" pitchFamily="34" charset="0"/>
              </a:rPr>
              <a:t>EFFECT </a:t>
            </a:r>
            <a:endParaRPr lang="en-US" sz="1400" b="1" dirty="0">
              <a:solidFill>
                <a:srgbClr val="FFFFFF"/>
              </a:solidFill>
              <a:latin typeface="Calibri" panose="020F0502020204030204" pitchFamily="34" charset="0"/>
            </a:endParaRPr>
          </a:p>
        </p:txBody>
      </p:sp>
      <p:sp>
        <p:nvSpPr>
          <p:cNvPr id="51" name="Rectangle 50">
            <a:extLst>
              <a:ext uri="{FF2B5EF4-FFF2-40B4-BE49-F238E27FC236}">
                <a16:creationId xmlns:a16="http://schemas.microsoft.com/office/drawing/2014/main" xmlns="" id="{19C5921B-1287-452D-A1FD-D3E11F168E9F}"/>
              </a:ext>
            </a:extLst>
          </p:cNvPr>
          <p:cNvSpPr/>
          <p:nvPr/>
        </p:nvSpPr>
        <p:spPr>
          <a:xfrm>
            <a:off x="344773" y="4159147"/>
            <a:ext cx="282659" cy="2459374"/>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ZA" sz="1400" b="1" dirty="0">
                <a:solidFill>
                  <a:srgbClr val="FFFFFF"/>
                </a:solidFill>
                <a:latin typeface="Calibri" panose="020F0502020204030204" pitchFamily="34" charset="0"/>
              </a:rPr>
              <a:t>CAUSE</a:t>
            </a:r>
            <a:endParaRPr lang="en-US" sz="1400" b="1" dirty="0">
              <a:solidFill>
                <a:srgbClr val="FFFFFF"/>
              </a:solidFill>
              <a:latin typeface="Calibri" panose="020F0502020204030204" pitchFamily="34" charset="0"/>
            </a:endParaRPr>
          </a:p>
        </p:txBody>
      </p:sp>
      <p:cxnSp>
        <p:nvCxnSpPr>
          <p:cNvPr id="19" name="Connector: Curved 18">
            <a:extLst>
              <a:ext uri="{FF2B5EF4-FFF2-40B4-BE49-F238E27FC236}">
                <a16:creationId xmlns:a16="http://schemas.microsoft.com/office/drawing/2014/main" xmlns="" id="{409ABC7C-0929-4E9C-AC0F-E6776F67B3B0}"/>
              </a:ext>
            </a:extLst>
          </p:cNvPr>
          <p:cNvCxnSpPr>
            <a:cxnSpLocks/>
            <a:endCxn id="74" idx="0"/>
          </p:cNvCxnSpPr>
          <p:nvPr/>
        </p:nvCxnSpPr>
        <p:spPr>
          <a:xfrm>
            <a:off x="4718494" y="4134725"/>
            <a:ext cx="970355" cy="819842"/>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Curved 55">
            <a:extLst>
              <a:ext uri="{FF2B5EF4-FFF2-40B4-BE49-F238E27FC236}">
                <a16:creationId xmlns:a16="http://schemas.microsoft.com/office/drawing/2014/main" xmlns="" id="{A6BBFF32-7009-430C-8F81-9A198F33BB0E}"/>
              </a:ext>
            </a:extLst>
          </p:cNvPr>
          <p:cNvCxnSpPr>
            <a:cxnSpLocks/>
            <a:endCxn id="72" idx="0"/>
          </p:cNvCxnSpPr>
          <p:nvPr/>
        </p:nvCxnSpPr>
        <p:spPr>
          <a:xfrm rot="16200000" flipH="1">
            <a:off x="3783558" y="4838740"/>
            <a:ext cx="881601" cy="306732"/>
          </a:xfrm>
          <a:prstGeom prst="curvedConnector3">
            <a:avLst>
              <a:gd name="adj1" fmla="val 1089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Curved 56">
            <a:extLst>
              <a:ext uri="{FF2B5EF4-FFF2-40B4-BE49-F238E27FC236}">
                <a16:creationId xmlns:a16="http://schemas.microsoft.com/office/drawing/2014/main" xmlns="" id="{AA9B3E77-CD2C-4AEA-9622-B3BA3C73639E}"/>
              </a:ext>
            </a:extLst>
          </p:cNvPr>
          <p:cNvCxnSpPr>
            <a:cxnSpLocks/>
            <a:endCxn id="75" idx="0"/>
          </p:cNvCxnSpPr>
          <p:nvPr/>
        </p:nvCxnSpPr>
        <p:spPr>
          <a:xfrm rot="10800000" flipV="1">
            <a:off x="1921109" y="4627543"/>
            <a:ext cx="829852" cy="787596"/>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or: Curved 58">
            <a:extLst>
              <a:ext uri="{FF2B5EF4-FFF2-40B4-BE49-F238E27FC236}">
                <a16:creationId xmlns:a16="http://schemas.microsoft.com/office/drawing/2014/main" xmlns="" id="{A7F5C835-B425-47E4-AC98-7A47B829C915}"/>
              </a:ext>
            </a:extLst>
          </p:cNvPr>
          <p:cNvCxnSpPr>
            <a:cxnSpLocks/>
          </p:cNvCxnSpPr>
          <p:nvPr/>
        </p:nvCxnSpPr>
        <p:spPr>
          <a:xfrm rot="5400000">
            <a:off x="2377175" y="5129078"/>
            <a:ext cx="1215761" cy="468189"/>
          </a:xfrm>
          <a:prstGeom prst="curvedConnector3">
            <a:avLst>
              <a:gd name="adj1" fmla="val 1794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4BD74586-E009-4C6B-AA7C-C9796B03561F}"/>
              </a:ext>
            </a:extLst>
          </p:cNvPr>
          <p:cNvSpPr/>
          <p:nvPr/>
        </p:nvSpPr>
        <p:spPr>
          <a:xfrm>
            <a:off x="748182" y="2894814"/>
            <a:ext cx="1298772" cy="555307"/>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Increased medical burden on the state</a:t>
            </a:r>
          </a:p>
        </p:txBody>
      </p:sp>
      <p:sp>
        <p:nvSpPr>
          <p:cNvPr id="63" name="Rectangle 62">
            <a:extLst>
              <a:ext uri="{FF2B5EF4-FFF2-40B4-BE49-F238E27FC236}">
                <a16:creationId xmlns:a16="http://schemas.microsoft.com/office/drawing/2014/main" xmlns="" id="{A0D309F2-3DB7-4220-B626-62817D216246}"/>
              </a:ext>
            </a:extLst>
          </p:cNvPr>
          <p:cNvSpPr/>
          <p:nvPr/>
        </p:nvSpPr>
        <p:spPr>
          <a:xfrm>
            <a:off x="2039404" y="6019067"/>
            <a:ext cx="1558880" cy="394760"/>
          </a:xfrm>
          <a:prstGeom prst="rect">
            <a:avLst/>
          </a:prstGeom>
          <a:noFill/>
          <a:ln w="9525">
            <a:solidFill>
              <a:srgbClr val="A3C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ZA" sz="1100" b="1" dirty="0">
                <a:solidFill>
                  <a:schemeClr val="tx1"/>
                </a:solidFill>
              </a:rPr>
              <a:t>Weak law enforcement</a:t>
            </a:r>
          </a:p>
        </p:txBody>
      </p:sp>
      <p:sp>
        <p:nvSpPr>
          <p:cNvPr id="72" name="Rectangle 71">
            <a:extLst>
              <a:ext uri="{FF2B5EF4-FFF2-40B4-BE49-F238E27FC236}">
                <a16:creationId xmlns:a16="http://schemas.microsoft.com/office/drawing/2014/main" xmlns="" id="{9BBA4B7A-5EA1-4666-AEB6-8EFE8D047913}"/>
              </a:ext>
            </a:extLst>
          </p:cNvPr>
          <p:cNvSpPr/>
          <p:nvPr/>
        </p:nvSpPr>
        <p:spPr>
          <a:xfrm>
            <a:off x="3598284" y="5432907"/>
            <a:ext cx="1558880" cy="502580"/>
          </a:xfrm>
          <a:prstGeom prst="rect">
            <a:avLst/>
          </a:prstGeom>
          <a:noFill/>
          <a:ln w="9525">
            <a:solidFill>
              <a:srgbClr val="A3C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Corruption within the Road Safety Fraternity</a:t>
            </a:r>
          </a:p>
        </p:txBody>
      </p:sp>
      <p:sp>
        <p:nvSpPr>
          <p:cNvPr id="74" name="Rectangle 73">
            <a:extLst>
              <a:ext uri="{FF2B5EF4-FFF2-40B4-BE49-F238E27FC236}">
                <a16:creationId xmlns:a16="http://schemas.microsoft.com/office/drawing/2014/main" xmlns="" id="{113F4EAC-6A5A-4AA0-90D2-575F8B8A3B07}"/>
              </a:ext>
            </a:extLst>
          </p:cNvPr>
          <p:cNvSpPr/>
          <p:nvPr/>
        </p:nvSpPr>
        <p:spPr>
          <a:xfrm>
            <a:off x="4909409" y="4954567"/>
            <a:ext cx="1558880" cy="394760"/>
          </a:xfrm>
          <a:prstGeom prst="rect">
            <a:avLst/>
          </a:prstGeom>
          <a:noFill/>
          <a:ln w="9525">
            <a:solidFill>
              <a:srgbClr val="A3C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Unsafe vehicles </a:t>
            </a:r>
          </a:p>
        </p:txBody>
      </p:sp>
      <p:sp>
        <p:nvSpPr>
          <p:cNvPr id="75" name="Rectangle 74">
            <a:extLst>
              <a:ext uri="{FF2B5EF4-FFF2-40B4-BE49-F238E27FC236}">
                <a16:creationId xmlns:a16="http://schemas.microsoft.com/office/drawing/2014/main" xmlns="" id="{84FBF19B-1903-4C7D-B37A-F1B55320800A}"/>
              </a:ext>
            </a:extLst>
          </p:cNvPr>
          <p:cNvSpPr/>
          <p:nvPr/>
        </p:nvSpPr>
        <p:spPr>
          <a:xfrm>
            <a:off x="1141669" y="5415139"/>
            <a:ext cx="1558880" cy="394760"/>
          </a:xfrm>
          <a:prstGeom prst="rect">
            <a:avLst/>
          </a:prstGeom>
          <a:noFill/>
          <a:ln w="9525">
            <a:solidFill>
              <a:srgbClr val="A3C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100" b="1" dirty="0">
                <a:solidFill>
                  <a:schemeClr val="tx1"/>
                </a:solidFill>
              </a:rPr>
              <a:t>Poor road infrastructure </a:t>
            </a:r>
            <a:endParaRPr kumimoji="0" lang="en-ZA" sz="1100" b="1" i="0" u="none" strike="noStrike" kern="1200" cap="none" spc="0" normalizeH="0" baseline="0" noProof="0" dirty="0">
              <a:ln>
                <a:noFill/>
              </a:ln>
              <a:solidFill>
                <a:schemeClr val="tx1"/>
              </a:solidFill>
              <a:effectLst/>
              <a:uLnTx/>
              <a:uFillTx/>
            </a:endParaRPr>
          </a:p>
        </p:txBody>
      </p:sp>
      <p:sp>
        <p:nvSpPr>
          <p:cNvPr id="79" name="Rectangle 78">
            <a:extLst>
              <a:ext uri="{FF2B5EF4-FFF2-40B4-BE49-F238E27FC236}">
                <a16:creationId xmlns:a16="http://schemas.microsoft.com/office/drawing/2014/main" xmlns="" id="{8F46C181-5351-4975-8898-E77AD1C3D529}"/>
              </a:ext>
            </a:extLst>
          </p:cNvPr>
          <p:cNvSpPr/>
          <p:nvPr/>
        </p:nvSpPr>
        <p:spPr>
          <a:xfrm>
            <a:off x="696098" y="4473803"/>
            <a:ext cx="1368833" cy="489975"/>
          </a:xfrm>
          <a:prstGeom prst="rect">
            <a:avLst/>
          </a:prstGeom>
          <a:noFill/>
          <a:ln w="9525">
            <a:solidFill>
              <a:srgbClr val="A3C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Limited awareness on road safety</a:t>
            </a:r>
          </a:p>
        </p:txBody>
      </p:sp>
      <p:cxnSp>
        <p:nvCxnSpPr>
          <p:cNvPr id="80" name="Connector: Curved 79">
            <a:extLst>
              <a:ext uri="{FF2B5EF4-FFF2-40B4-BE49-F238E27FC236}">
                <a16:creationId xmlns:a16="http://schemas.microsoft.com/office/drawing/2014/main" xmlns="" id="{7C82B76A-EE63-42A6-9B14-D63F07349863}"/>
              </a:ext>
            </a:extLst>
          </p:cNvPr>
          <p:cNvCxnSpPr>
            <a:cxnSpLocks/>
            <a:endCxn id="79" idx="0"/>
          </p:cNvCxnSpPr>
          <p:nvPr/>
        </p:nvCxnSpPr>
        <p:spPr>
          <a:xfrm rot="10800000" flipV="1">
            <a:off x="1380515" y="4099943"/>
            <a:ext cx="993490" cy="373859"/>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xmlns="" id="{330BC143-F13C-4EC0-8FF8-416C85A120DF}"/>
              </a:ext>
            </a:extLst>
          </p:cNvPr>
          <p:cNvCxnSpPr>
            <a:cxnSpLocks/>
            <a:endCxn id="60" idx="2"/>
          </p:cNvCxnSpPr>
          <p:nvPr/>
        </p:nvCxnSpPr>
        <p:spPr>
          <a:xfrm rot="10800000">
            <a:off x="1397568" y="3450121"/>
            <a:ext cx="934274" cy="597942"/>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xmlns="" id="{9A34C06C-4B32-4111-BE48-E7D25D742531}"/>
              </a:ext>
            </a:extLst>
          </p:cNvPr>
          <p:cNvSpPr/>
          <p:nvPr/>
        </p:nvSpPr>
        <p:spPr>
          <a:xfrm>
            <a:off x="2150546" y="2860754"/>
            <a:ext cx="1298772" cy="394760"/>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Poor driver behaviour </a:t>
            </a:r>
          </a:p>
        </p:txBody>
      </p:sp>
      <p:cxnSp>
        <p:nvCxnSpPr>
          <p:cNvPr id="89" name="Connector: Curved 88">
            <a:extLst>
              <a:ext uri="{FF2B5EF4-FFF2-40B4-BE49-F238E27FC236}">
                <a16:creationId xmlns:a16="http://schemas.microsoft.com/office/drawing/2014/main" xmlns="" id="{A2171EF1-3AB7-4A6D-8516-65664730EAA4}"/>
              </a:ext>
            </a:extLst>
          </p:cNvPr>
          <p:cNvCxnSpPr>
            <a:cxnSpLocks/>
            <a:endCxn id="88" idx="2"/>
          </p:cNvCxnSpPr>
          <p:nvPr/>
        </p:nvCxnSpPr>
        <p:spPr>
          <a:xfrm rot="10800000">
            <a:off x="2799933" y="3255515"/>
            <a:ext cx="564711" cy="436737"/>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xmlns="" id="{C65B4F3F-5169-420E-AF99-747F6C21B16B}"/>
              </a:ext>
            </a:extLst>
          </p:cNvPr>
          <p:cNvSpPr/>
          <p:nvPr/>
        </p:nvSpPr>
        <p:spPr>
          <a:xfrm>
            <a:off x="5469664" y="2514145"/>
            <a:ext cx="1320201" cy="479952"/>
          </a:xfrm>
          <a:prstGeom prst="rect">
            <a:avLst/>
          </a:prstGeom>
          <a:gradFill flip="none" rotWithShape="1">
            <a:gsLst>
              <a:gs pos="0">
                <a:srgbClr val="A3CC39"/>
              </a:gs>
              <a:gs pos="31000">
                <a:schemeClr val="accent5">
                  <a:lumMod val="40000"/>
                  <a:lumOff val="60000"/>
                </a:schemeClr>
              </a:gs>
              <a:gs pos="63000">
                <a:schemeClr val="accent6">
                  <a:lumMod val="10000"/>
                  <a:lumOff val="90000"/>
                </a:schemeClr>
              </a:gs>
              <a:gs pos="100000">
                <a:srgbClr val="3085C7"/>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Increased road accidents</a:t>
            </a:r>
          </a:p>
        </p:txBody>
      </p:sp>
      <p:sp>
        <p:nvSpPr>
          <p:cNvPr id="103" name="Rectangle 102">
            <a:extLst>
              <a:ext uri="{FF2B5EF4-FFF2-40B4-BE49-F238E27FC236}">
                <a16:creationId xmlns:a16="http://schemas.microsoft.com/office/drawing/2014/main" xmlns="" id="{9C10EBDB-D9EE-4C83-9879-B1815E25FEB6}"/>
              </a:ext>
            </a:extLst>
          </p:cNvPr>
          <p:cNvSpPr/>
          <p:nvPr/>
        </p:nvSpPr>
        <p:spPr>
          <a:xfrm>
            <a:off x="851774" y="2174447"/>
            <a:ext cx="1298772" cy="394760"/>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Increased Road Injuries </a:t>
            </a:r>
          </a:p>
        </p:txBody>
      </p:sp>
      <p:sp>
        <p:nvSpPr>
          <p:cNvPr id="104" name="Rectangle 103">
            <a:extLst>
              <a:ext uri="{FF2B5EF4-FFF2-40B4-BE49-F238E27FC236}">
                <a16:creationId xmlns:a16="http://schemas.microsoft.com/office/drawing/2014/main" xmlns="" id="{09AB2613-144A-4FEC-8A25-E0DBEA857F31}"/>
              </a:ext>
            </a:extLst>
          </p:cNvPr>
          <p:cNvSpPr/>
          <p:nvPr/>
        </p:nvSpPr>
        <p:spPr>
          <a:xfrm>
            <a:off x="5449673" y="3058160"/>
            <a:ext cx="1358016" cy="470282"/>
          </a:xfrm>
          <a:prstGeom prst="rect">
            <a:avLst/>
          </a:prstGeom>
          <a:gradFill flip="none" rotWithShape="1">
            <a:gsLst>
              <a:gs pos="0">
                <a:srgbClr val="A3CC39"/>
              </a:gs>
              <a:gs pos="31000">
                <a:schemeClr val="accent5">
                  <a:lumMod val="40000"/>
                  <a:lumOff val="60000"/>
                </a:schemeClr>
              </a:gs>
              <a:gs pos="63000">
                <a:schemeClr val="accent6">
                  <a:lumMod val="10000"/>
                  <a:lumOff val="90000"/>
                </a:schemeClr>
              </a:gs>
              <a:gs pos="100000">
                <a:srgbClr val="3085C7"/>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Increased Road Fatalities </a:t>
            </a:r>
          </a:p>
        </p:txBody>
      </p:sp>
      <p:sp>
        <p:nvSpPr>
          <p:cNvPr id="113" name="Rectangle 112">
            <a:extLst>
              <a:ext uri="{FF2B5EF4-FFF2-40B4-BE49-F238E27FC236}">
                <a16:creationId xmlns:a16="http://schemas.microsoft.com/office/drawing/2014/main" xmlns="" id="{73304A31-39EF-478D-B3A9-22FADA9EA752}"/>
              </a:ext>
            </a:extLst>
          </p:cNvPr>
          <p:cNvSpPr/>
          <p:nvPr/>
        </p:nvSpPr>
        <p:spPr>
          <a:xfrm>
            <a:off x="5439881" y="3562810"/>
            <a:ext cx="1367808" cy="502203"/>
          </a:xfrm>
          <a:prstGeom prst="rect">
            <a:avLst/>
          </a:prstGeom>
          <a:gradFill flip="none" rotWithShape="1">
            <a:gsLst>
              <a:gs pos="0">
                <a:srgbClr val="A3CC39"/>
              </a:gs>
              <a:gs pos="31000">
                <a:schemeClr val="accent5">
                  <a:lumMod val="40000"/>
                  <a:lumOff val="60000"/>
                </a:schemeClr>
              </a:gs>
              <a:gs pos="63000">
                <a:schemeClr val="accent6">
                  <a:lumMod val="10000"/>
                  <a:lumOff val="90000"/>
                </a:schemeClr>
              </a:gs>
              <a:gs pos="100000">
                <a:srgbClr val="3085C7"/>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Uneducated road users</a:t>
            </a:r>
          </a:p>
        </p:txBody>
      </p:sp>
      <p:sp>
        <p:nvSpPr>
          <p:cNvPr id="118" name="Rectangle 117">
            <a:extLst>
              <a:ext uri="{FF2B5EF4-FFF2-40B4-BE49-F238E27FC236}">
                <a16:creationId xmlns:a16="http://schemas.microsoft.com/office/drawing/2014/main" xmlns="" id="{FF67D76D-3FF3-49F4-9026-46A1A234DBC2}"/>
              </a:ext>
            </a:extLst>
          </p:cNvPr>
          <p:cNvSpPr/>
          <p:nvPr/>
        </p:nvSpPr>
        <p:spPr>
          <a:xfrm>
            <a:off x="2180540" y="2241326"/>
            <a:ext cx="1298772" cy="394760"/>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Increased losses productivity </a:t>
            </a:r>
          </a:p>
        </p:txBody>
      </p:sp>
      <p:sp>
        <p:nvSpPr>
          <p:cNvPr id="122" name="Rectangle 121">
            <a:extLst>
              <a:ext uri="{FF2B5EF4-FFF2-40B4-BE49-F238E27FC236}">
                <a16:creationId xmlns:a16="http://schemas.microsoft.com/office/drawing/2014/main" xmlns="" id="{1E0DF8BA-E507-4E33-8578-64463D8A3B04}"/>
              </a:ext>
            </a:extLst>
          </p:cNvPr>
          <p:cNvSpPr/>
          <p:nvPr/>
        </p:nvSpPr>
        <p:spPr>
          <a:xfrm>
            <a:off x="3569096" y="2083084"/>
            <a:ext cx="1355636" cy="394760"/>
          </a:xfrm>
          <a:prstGeom prst="rect">
            <a:avLst/>
          </a:prstGeom>
          <a:solidFill>
            <a:schemeClr val="accent5">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Increased property damage</a:t>
            </a:r>
          </a:p>
        </p:txBody>
      </p:sp>
      <p:sp>
        <p:nvSpPr>
          <p:cNvPr id="130" name="Rectangle 129">
            <a:extLst>
              <a:ext uri="{FF2B5EF4-FFF2-40B4-BE49-F238E27FC236}">
                <a16:creationId xmlns:a16="http://schemas.microsoft.com/office/drawing/2014/main" xmlns="" id="{7A30FB59-B0B6-4942-B5EB-0E49E9DB8F21}"/>
              </a:ext>
            </a:extLst>
          </p:cNvPr>
          <p:cNvSpPr/>
          <p:nvPr/>
        </p:nvSpPr>
        <p:spPr>
          <a:xfrm>
            <a:off x="10331358" y="4908810"/>
            <a:ext cx="1558880" cy="394760"/>
          </a:xfrm>
          <a:prstGeom prst="rect">
            <a:avLst/>
          </a:prstGeom>
          <a:solidFill>
            <a:schemeClr val="bg1"/>
          </a:solidFill>
          <a:ln w="9525">
            <a:solidFill>
              <a:srgbClr val="308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“SILO Mentality” </a:t>
            </a:r>
          </a:p>
        </p:txBody>
      </p:sp>
      <p:cxnSp>
        <p:nvCxnSpPr>
          <p:cNvPr id="131" name="Connector: Curved 130">
            <a:extLst>
              <a:ext uri="{FF2B5EF4-FFF2-40B4-BE49-F238E27FC236}">
                <a16:creationId xmlns:a16="http://schemas.microsoft.com/office/drawing/2014/main" xmlns="" id="{222A68CF-C14C-49F2-851B-8F36492DC3DE}"/>
              </a:ext>
            </a:extLst>
          </p:cNvPr>
          <p:cNvCxnSpPr>
            <a:cxnSpLocks/>
            <a:endCxn id="130" idx="0"/>
          </p:cNvCxnSpPr>
          <p:nvPr/>
        </p:nvCxnSpPr>
        <p:spPr>
          <a:xfrm>
            <a:off x="10133467" y="4113375"/>
            <a:ext cx="977331" cy="795435"/>
          </a:xfrm>
          <a:prstGeom prst="curvedConnector2">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xmlns="" id="{A8E0DB9C-99C2-414E-9440-85C97A6839F3}"/>
              </a:ext>
            </a:extLst>
          </p:cNvPr>
          <p:cNvSpPr/>
          <p:nvPr/>
        </p:nvSpPr>
        <p:spPr>
          <a:xfrm>
            <a:off x="10161872" y="5449919"/>
            <a:ext cx="1558880" cy="394760"/>
          </a:xfrm>
          <a:prstGeom prst="rect">
            <a:avLst/>
          </a:prstGeom>
          <a:noFill/>
          <a:ln w="9525">
            <a:solidFill>
              <a:srgbClr val="308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Limited ownership and accountability</a:t>
            </a:r>
          </a:p>
        </p:txBody>
      </p:sp>
      <p:cxnSp>
        <p:nvCxnSpPr>
          <p:cNvPr id="138" name="Connector: Curved 137">
            <a:extLst>
              <a:ext uri="{FF2B5EF4-FFF2-40B4-BE49-F238E27FC236}">
                <a16:creationId xmlns:a16="http://schemas.microsoft.com/office/drawing/2014/main" xmlns="" id="{04524562-882D-4AD0-AD9D-CFE58C32AC21}"/>
              </a:ext>
            </a:extLst>
          </p:cNvPr>
          <p:cNvCxnSpPr>
            <a:cxnSpLocks/>
            <a:endCxn id="139" idx="0"/>
          </p:cNvCxnSpPr>
          <p:nvPr/>
        </p:nvCxnSpPr>
        <p:spPr>
          <a:xfrm rot="16200000" flipH="1">
            <a:off x="8624232" y="5098422"/>
            <a:ext cx="1347037" cy="327092"/>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xmlns="" id="{5D8C4B7C-6B0E-48F6-B65F-FAEA83FC4D89}"/>
              </a:ext>
            </a:extLst>
          </p:cNvPr>
          <p:cNvSpPr/>
          <p:nvPr/>
        </p:nvSpPr>
        <p:spPr>
          <a:xfrm>
            <a:off x="8681856" y="5935487"/>
            <a:ext cx="1558880" cy="394760"/>
          </a:xfrm>
          <a:prstGeom prst="rect">
            <a:avLst/>
          </a:prstGeom>
          <a:noFill/>
          <a:ln w="9525">
            <a:solidFill>
              <a:srgbClr val="308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Inefficient use of resources</a:t>
            </a:r>
          </a:p>
        </p:txBody>
      </p:sp>
      <p:cxnSp>
        <p:nvCxnSpPr>
          <p:cNvPr id="141" name="Connector: Curved 140">
            <a:extLst>
              <a:ext uri="{FF2B5EF4-FFF2-40B4-BE49-F238E27FC236}">
                <a16:creationId xmlns:a16="http://schemas.microsoft.com/office/drawing/2014/main" xmlns="" id="{AED2E5AF-DE7B-4516-9698-1D6AB28105D8}"/>
              </a:ext>
            </a:extLst>
          </p:cNvPr>
          <p:cNvCxnSpPr>
            <a:cxnSpLocks/>
            <a:endCxn id="142" idx="0"/>
          </p:cNvCxnSpPr>
          <p:nvPr/>
        </p:nvCxnSpPr>
        <p:spPr>
          <a:xfrm rot="5400000">
            <a:off x="7509056" y="4699116"/>
            <a:ext cx="1071022" cy="620400"/>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xmlns="" id="{532B813D-8447-439A-B19D-44F392563B62}"/>
              </a:ext>
            </a:extLst>
          </p:cNvPr>
          <p:cNvSpPr/>
          <p:nvPr/>
        </p:nvSpPr>
        <p:spPr>
          <a:xfrm>
            <a:off x="6954927" y="5544827"/>
            <a:ext cx="1558880" cy="574307"/>
          </a:xfrm>
          <a:prstGeom prst="rect">
            <a:avLst/>
          </a:prstGeom>
          <a:noFill/>
          <a:ln w="9525">
            <a:solidFill>
              <a:srgbClr val="308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Budget constraints &amp; resource constraints</a:t>
            </a:r>
          </a:p>
        </p:txBody>
      </p:sp>
      <p:sp>
        <p:nvSpPr>
          <p:cNvPr id="154" name="Rectangle 153">
            <a:extLst>
              <a:ext uri="{FF2B5EF4-FFF2-40B4-BE49-F238E27FC236}">
                <a16:creationId xmlns:a16="http://schemas.microsoft.com/office/drawing/2014/main" xmlns="" id="{E999A9DE-60D6-48D6-83F2-5FF506FA0250}"/>
              </a:ext>
            </a:extLst>
          </p:cNvPr>
          <p:cNvSpPr/>
          <p:nvPr/>
        </p:nvSpPr>
        <p:spPr>
          <a:xfrm>
            <a:off x="10133467" y="3278455"/>
            <a:ext cx="1708899" cy="394760"/>
          </a:xfrm>
          <a:prstGeom prst="rect">
            <a:avLst/>
          </a:prstGeom>
          <a:solidFill>
            <a:schemeClr val="accent6">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Poor Perceptions by External Stakeholders</a:t>
            </a:r>
          </a:p>
        </p:txBody>
      </p:sp>
      <p:sp>
        <p:nvSpPr>
          <p:cNvPr id="158" name="Rectangle 157">
            <a:extLst>
              <a:ext uri="{FF2B5EF4-FFF2-40B4-BE49-F238E27FC236}">
                <a16:creationId xmlns:a16="http://schemas.microsoft.com/office/drawing/2014/main" xmlns="" id="{75551473-3EE4-4FA2-BC10-DE9472B63A07}"/>
              </a:ext>
            </a:extLst>
          </p:cNvPr>
          <p:cNvSpPr/>
          <p:nvPr/>
        </p:nvSpPr>
        <p:spPr>
          <a:xfrm>
            <a:off x="7155600" y="2948205"/>
            <a:ext cx="1708899" cy="394760"/>
          </a:xfrm>
          <a:prstGeom prst="rect">
            <a:avLst/>
          </a:prstGeom>
          <a:solidFill>
            <a:schemeClr val="accent6">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Disengaged workforce</a:t>
            </a:r>
          </a:p>
        </p:txBody>
      </p:sp>
      <p:sp>
        <p:nvSpPr>
          <p:cNvPr id="162" name="Rectangle 161">
            <a:extLst>
              <a:ext uri="{FF2B5EF4-FFF2-40B4-BE49-F238E27FC236}">
                <a16:creationId xmlns:a16="http://schemas.microsoft.com/office/drawing/2014/main" xmlns="" id="{B019C320-37FF-414D-9867-DAB70A8BFB32}"/>
              </a:ext>
            </a:extLst>
          </p:cNvPr>
          <p:cNvSpPr/>
          <p:nvPr/>
        </p:nvSpPr>
        <p:spPr>
          <a:xfrm>
            <a:off x="8186730" y="5055159"/>
            <a:ext cx="1737226" cy="394760"/>
          </a:xfrm>
          <a:prstGeom prst="rect">
            <a:avLst/>
          </a:prstGeom>
          <a:solidFill>
            <a:schemeClr val="bg1"/>
          </a:solidFill>
          <a:ln w="9525">
            <a:solidFill>
              <a:srgbClr val="308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Limited monitoring &amp; evaluation controls</a:t>
            </a:r>
          </a:p>
        </p:txBody>
      </p:sp>
      <p:cxnSp>
        <p:nvCxnSpPr>
          <p:cNvPr id="163" name="Connector: Curved 162">
            <a:extLst>
              <a:ext uri="{FF2B5EF4-FFF2-40B4-BE49-F238E27FC236}">
                <a16:creationId xmlns:a16="http://schemas.microsoft.com/office/drawing/2014/main" xmlns="" id="{EB925FC2-9273-4347-9697-8E72536E7215}"/>
              </a:ext>
            </a:extLst>
          </p:cNvPr>
          <p:cNvCxnSpPr>
            <a:cxnSpLocks/>
            <a:endCxn id="162" idx="0"/>
          </p:cNvCxnSpPr>
          <p:nvPr/>
        </p:nvCxnSpPr>
        <p:spPr>
          <a:xfrm rot="16200000" flipH="1">
            <a:off x="8705214" y="4705030"/>
            <a:ext cx="503854" cy="196403"/>
          </a:xfrm>
          <a:prstGeom prst="curvedConnector3">
            <a:avLst>
              <a:gd name="adj1" fmla="val 50000"/>
            </a:avLst>
          </a:prstGeom>
          <a:ln>
            <a:solidFill>
              <a:srgbClr val="0A2E46"/>
            </a:solidFill>
            <a:tailEnd type="triangle"/>
          </a:ln>
        </p:spPr>
        <p:style>
          <a:lnRef idx="1">
            <a:schemeClr val="accent1"/>
          </a:lnRef>
          <a:fillRef idx="0">
            <a:schemeClr val="accent1"/>
          </a:fillRef>
          <a:effectRef idx="0">
            <a:schemeClr val="accent1"/>
          </a:effectRef>
          <a:fontRef idx="minor">
            <a:schemeClr val="tx1"/>
          </a:fontRef>
        </p:style>
      </p:cxnSp>
      <p:sp>
        <p:nvSpPr>
          <p:cNvPr id="169" name="Rectangle 168">
            <a:extLst>
              <a:ext uri="{FF2B5EF4-FFF2-40B4-BE49-F238E27FC236}">
                <a16:creationId xmlns:a16="http://schemas.microsoft.com/office/drawing/2014/main" xmlns="" id="{7CB12889-B405-4D40-A887-D7888ABBED8C}"/>
              </a:ext>
            </a:extLst>
          </p:cNvPr>
          <p:cNvSpPr/>
          <p:nvPr/>
        </p:nvSpPr>
        <p:spPr>
          <a:xfrm>
            <a:off x="9138491" y="2747078"/>
            <a:ext cx="1708899" cy="394760"/>
          </a:xfrm>
          <a:prstGeom prst="rect">
            <a:avLst/>
          </a:prstGeom>
          <a:solidFill>
            <a:schemeClr val="accent6">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Poor Perceptions by Internal Stakeholders</a:t>
            </a:r>
          </a:p>
        </p:txBody>
      </p:sp>
      <p:sp>
        <p:nvSpPr>
          <p:cNvPr id="174" name="Rectangle 173">
            <a:extLst>
              <a:ext uri="{FF2B5EF4-FFF2-40B4-BE49-F238E27FC236}">
                <a16:creationId xmlns:a16="http://schemas.microsoft.com/office/drawing/2014/main" xmlns="" id="{EB8DF408-180D-420A-9CAA-B6C4A5E2062F}"/>
              </a:ext>
            </a:extLst>
          </p:cNvPr>
          <p:cNvSpPr/>
          <p:nvPr/>
        </p:nvSpPr>
        <p:spPr>
          <a:xfrm>
            <a:off x="8889441" y="2125588"/>
            <a:ext cx="1427193" cy="394760"/>
          </a:xfrm>
          <a:prstGeom prst="rect">
            <a:avLst/>
          </a:prstGeom>
          <a:solidFill>
            <a:schemeClr val="accent6">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Fraud and Corruption </a:t>
            </a:r>
          </a:p>
        </p:txBody>
      </p:sp>
      <p:sp>
        <p:nvSpPr>
          <p:cNvPr id="183" name="Rectangle 182">
            <a:extLst>
              <a:ext uri="{FF2B5EF4-FFF2-40B4-BE49-F238E27FC236}">
                <a16:creationId xmlns:a16="http://schemas.microsoft.com/office/drawing/2014/main" xmlns="" id="{C393127F-14E3-4835-AC11-84535E65C1D0}"/>
              </a:ext>
            </a:extLst>
          </p:cNvPr>
          <p:cNvSpPr/>
          <p:nvPr/>
        </p:nvSpPr>
        <p:spPr>
          <a:xfrm>
            <a:off x="10374261" y="2232099"/>
            <a:ext cx="1427193" cy="394760"/>
          </a:xfrm>
          <a:prstGeom prst="rect">
            <a:avLst/>
          </a:prstGeom>
          <a:solidFill>
            <a:schemeClr val="accent6">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Poor delivery of key projects </a:t>
            </a:r>
          </a:p>
        </p:txBody>
      </p:sp>
      <p:sp>
        <p:nvSpPr>
          <p:cNvPr id="188" name="Rectangle 187">
            <a:extLst>
              <a:ext uri="{FF2B5EF4-FFF2-40B4-BE49-F238E27FC236}">
                <a16:creationId xmlns:a16="http://schemas.microsoft.com/office/drawing/2014/main" xmlns="" id="{20D8A0F1-FC76-4B2C-8B15-F6FE4532E2F1}"/>
              </a:ext>
            </a:extLst>
          </p:cNvPr>
          <p:cNvSpPr/>
          <p:nvPr/>
        </p:nvSpPr>
        <p:spPr>
          <a:xfrm>
            <a:off x="7320918" y="2255302"/>
            <a:ext cx="1559588" cy="494255"/>
          </a:xfrm>
          <a:prstGeom prst="rect">
            <a:avLst/>
          </a:prstGeom>
          <a:solidFill>
            <a:schemeClr val="accent6">
              <a:lumMod val="10000"/>
              <a:lumOff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Limited impact from programmes with key partners </a:t>
            </a:r>
          </a:p>
        </p:txBody>
      </p:sp>
      <p:sp>
        <p:nvSpPr>
          <p:cNvPr id="202" name="Rectangle 201">
            <a:extLst>
              <a:ext uri="{FF2B5EF4-FFF2-40B4-BE49-F238E27FC236}">
                <a16:creationId xmlns:a16="http://schemas.microsoft.com/office/drawing/2014/main" xmlns="" id="{D56B2B1D-7137-44C2-8C4A-24EEC62B206B}"/>
              </a:ext>
            </a:extLst>
          </p:cNvPr>
          <p:cNvSpPr/>
          <p:nvPr/>
        </p:nvSpPr>
        <p:spPr>
          <a:xfrm>
            <a:off x="5491094" y="2071931"/>
            <a:ext cx="1298772" cy="394760"/>
          </a:xfrm>
          <a:prstGeom prst="rect">
            <a:avLst/>
          </a:prstGeom>
          <a:gradFill flip="none" rotWithShape="1">
            <a:gsLst>
              <a:gs pos="0">
                <a:srgbClr val="A3CC39"/>
              </a:gs>
              <a:gs pos="31000">
                <a:schemeClr val="accent5">
                  <a:lumMod val="40000"/>
                  <a:lumOff val="60000"/>
                </a:schemeClr>
              </a:gs>
              <a:gs pos="63000">
                <a:schemeClr val="accent6">
                  <a:lumMod val="10000"/>
                  <a:lumOff val="90000"/>
                </a:schemeClr>
              </a:gs>
              <a:gs pos="100000">
                <a:srgbClr val="3085C7"/>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Increased Road Injuries </a:t>
            </a:r>
          </a:p>
        </p:txBody>
      </p:sp>
      <p:sp>
        <p:nvSpPr>
          <p:cNvPr id="228" name="Rectangle 227">
            <a:extLst>
              <a:ext uri="{FF2B5EF4-FFF2-40B4-BE49-F238E27FC236}">
                <a16:creationId xmlns:a16="http://schemas.microsoft.com/office/drawing/2014/main" xmlns="" id="{644AA126-4508-40BA-9B88-283486126701}"/>
              </a:ext>
            </a:extLst>
          </p:cNvPr>
          <p:cNvSpPr/>
          <p:nvPr/>
        </p:nvSpPr>
        <p:spPr>
          <a:xfrm>
            <a:off x="5420616" y="2022443"/>
            <a:ext cx="1396865" cy="2064078"/>
          </a:xfrm>
          <a:prstGeom prst="rect">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Calibri" panose="020F0502020204030204" pitchFamily="34" charset="0"/>
            </a:endParaRPr>
          </a:p>
        </p:txBody>
      </p:sp>
      <p:sp>
        <p:nvSpPr>
          <p:cNvPr id="229" name="Rectangle 228">
            <a:extLst>
              <a:ext uri="{FF2B5EF4-FFF2-40B4-BE49-F238E27FC236}">
                <a16:creationId xmlns:a16="http://schemas.microsoft.com/office/drawing/2014/main" xmlns="" id="{9EE89F0F-A4CF-4EE8-8965-92AAAF2EDBF5}"/>
              </a:ext>
            </a:extLst>
          </p:cNvPr>
          <p:cNvSpPr/>
          <p:nvPr/>
        </p:nvSpPr>
        <p:spPr>
          <a:xfrm>
            <a:off x="2985055" y="6618524"/>
            <a:ext cx="362976" cy="183125"/>
          </a:xfrm>
          <a:prstGeom prst="rect">
            <a:avLst/>
          </a:prstGeom>
          <a:noFill/>
          <a:ln w="95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Calibri" panose="020F0502020204030204" pitchFamily="34" charset="0"/>
            </a:endParaRPr>
          </a:p>
        </p:txBody>
      </p:sp>
      <p:sp>
        <p:nvSpPr>
          <p:cNvPr id="230" name="Content Placeholder 23">
            <a:extLst>
              <a:ext uri="{FF2B5EF4-FFF2-40B4-BE49-F238E27FC236}">
                <a16:creationId xmlns:a16="http://schemas.microsoft.com/office/drawing/2014/main" xmlns="" id="{FF1A070A-656D-44AC-85CE-9753E5FE6C3C}"/>
              </a:ext>
            </a:extLst>
          </p:cNvPr>
          <p:cNvSpPr txBox="1">
            <a:spLocks/>
          </p:cNvSpPr>
          <p:nvPr/>
        </p:nvSpPr>
        <p:spPr bwMode="gray">
          <a:xfrm>
            <a:off x="3411641" y="6646467"/>
            <a:ext cx="3999217" cy="183125"/>
          </a:xfrm>
          <a:prstGeom prst="rect">
            <a:avLst/>
          </a:prstGeom>
        </p:spPr>
        <p:txBody>
          <a:bodyPr vert="horz" lIns="0" tIns="0" rIns="0" bIns="0" rtlCol="0">
            <a:noAutofit/>
          </a:bodyPr>
          <a:lstStyle>
            <a:lvl1pPr marL="0" indent="0" algn="l" defTabSz="913526" rtl="0" eaLnBrk="1" fontAlgn="base" hangingPunct="1">
              <a:spcBef>
                <a:spcPct val="0"/>
              </a:spcBef>
              <a:spcAft>
                <a:spcPct val="0"/>
              </a:spcAft>
              <a:buClr>
                <a:srgbClr val="063E59"/>
              </a:buClr>
              <a:buSzPct val="100000"/>
              <a:defRPr lang="x-none" sz="1200" baseline="0">
                <a:solidFill>
                  <a:schemeClr val="accent3"/>
                </a:solidFill>
                <a:latin typeface="+mn-lt"/>
                <a:ea typeface="+mn-ea"/>
                <a:cs typeface="+mn-cs"/>
              </a:defRPr>
            </a:lvl1pPr>
            <a:lvl2pPr marL="197607" indent="-195987" algn="l" defTabSz="913526" rtl="0" eaLnBrk="1" fontAlgn="base" hangingPunct="1">
              <a:spcBef>
                <a:spcPct val="0"/>
              </a:spcBef>
              <a:spcAft>
                <a:spcPct val="0"/>
              </a:spcAft>
              <a:buClr>
                <a:srgbClr val="063E59"/>
              </a:buClr>
              <a:buSzPct val="125000"/>
              <a:buFont typeface="Arial" charset="0"/>
              <a:buChar char="▪"/>
              <a:defRPr lang="en-US" sz="1200" baseline="0" dirty="0" smtClean="0">
                <a:solidFill>
                  <a:schemeClr val="accent3"/>
                </a:solidFill>
                <a:latin typeface="+mn-lt"/>
              </a:defRPr>
            </a:lvl2pPr>
            <a:lvl3pPr marL="466481" indent="-267255"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3pPr>
            <a:lvl4pPr marL="626835" indent="-158733"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4pPr>
            <a:lvl5pPr marL="765029" indent="-132818" algn="l" defTabSz="913526" rtl="0" eaLnBrk="1" fontAlgn="base" hangingPunct="1">
              <a:spcBef>
                <a:spcPct val="0"/>
              </a:spcBef>
              <a:spcAft>
                <a:spcPct val="0"/>
              </a:spcAft>
              <a:buClr>
                <a:srgbClr val="063E59"/>
              </a:buClr>
              <a:buSzPct val="89000"/>
              <a:buFont typeface="Arial" charset="0"/>
              <a:buChar char="-"/>
              <a:defRPr lang="en-GB" sz="1400" baseline="0" dirty="0">
                <a:solidFill>
                  <a:schemeClr val="accent3">
                    <a:lumMod val="90000"/>
                    <a:lumOff val="10000"/>
                  </a:schemeClr>
                </a:solidFill>
                <a:latin typeface="Calibri" panose="020F050202020403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621975" marR="0" lvl="0" indent="-621975" algn="l" defTabSz="913526" rtl="0" eaLnBrk="1" fontAlgn="base" latinLnBrk="0" hangingPunct="1">
              <a:lnSpc>
                <a:spcPct val="100000"/>
              </a:lnSpc>
              <a:spcBef>
                <a:spcPct val="0"/>
              </a:spcBef>
              <a:spcAft>
                <a:spcPct val="0"/>
              </a:spcAft>
              <a:buClrTx/>
              <a:buSzTx/>
              <a:buFontTx/>
              <a:buNone/>
              <a:tabLst>
                <a:tab pos="625214" algn="l"/>
              </a:tabLst>
              <a:defRPr/>
            </a:pPr>
            <a:r>
              <a:rPr kumimoji="0" lang="en-ZA" sz="1000" b="0" i="0" u="none" strike="noStrike" kern="1200" cap="none" spc="0" normalizeH="0" baseline="0" noProof="0" dirty="0">
                <a:ln>
                  <a:noFill/>
                </a:ln>
                <a:solidFill>
                  <a:srgbClr val="FFFFFF">
                    <a:lumMod val="50000"/>
                  </a:srgbClr>
                </a:solidFill>
                <a:effectLst/>
                <a:uLnTx/>
                <a:uFillTx/>
                <a:ea typeface="+mn-ea"/>
                <a:cs typeface="Segoe UI" panose="020B0502040204020203" pitchFamily="34" charset="0"/>
              </a:rPr>
              <a:t>High impact area that key interventions need to address</a:t>
            </a:r>
            <a:endParaRPr kumimoji="0" lang="en-ZA" sz="1000" b="0" i="0" u="none" strike="noStrike" kern="0" cap="none" spc="0" normalizeH="0" baseline="0" noProof="0" dirty="0">
              <a:ln>
                <a:noFill/>
              </a:ln>
              <a:solidFill>
                <a:srgbClr val="FFFFFF">
                  <a:lumMod val="50000"/>
                </a:srgbClr>
              </a:solidFill>
              <a:effectLst/>
              <a:uLnTx/>
              <a:uFillTx/>
              <a:ea typeface="+mn-ea"/>
              <a:cs typeface="Segoe UI" panose="020B0502040204020203" pitchFamily="34" charset="0"/>
            </a:endParaRPr>
          </a:p>
        </p:txBody>
      </p:sp>
      <p:sp>
        <p:nvSpPr>
          <p:cNvPr id="231" name="Rectangle 230">
            <a:extLst>
              <a:ext uri="{FF2B5EF4-FFF2-40B4-BE49-F238E27FC236}">
                <a16:creationId xmlns:a16="http://schemas.microsoft.com/office/drawing/2014/main" xmlns="" id="{615F6F1C-2FCC-44C2-9C3A-F3CABE5B06DB}"/>
              </a:ext>
            </a:extLst>
          </p:cNvPr>
          <p:cNvSpPr/>
          <p:nvPr/>
        </p:nvSpPr>
        <p:spPr>
          <a:xfrm>
            <a:off x="6592949" y="5026916"/>
            <a:ext cx="1147136" cy="364958"/>
          </a:xfrm>
          <a:prstGeom prst="rect">
            <a:avLst/>
          </a:prstGeom>
          <a:noFill/>
          <a:ln w="9525">
            <a:solidFill>
              <a:srgbClr val="308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100" b="1" dirty="0">
                <a:solidFill>
                  <a:schemeClr val="tx1"/>
                </a:solidFill>
              </a:rPr>
              <a:t>Limited focus on research </a:t>
            </a:r>
          </a:p>
        </p:txBody>
      </p:sp>
    </p:spTree>
    <p:extLst>
      <p:ext uri="{BB962C8B-B14F-4D97-AF65-F5344CB8AC3E}">
        <p14:creationId xmlns:p14="http://schemas.microsoft.com/office/powerpoint/2010/main" xmlns="" val="2379870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037BE725-9ED7-4C4D-8883-C11AD93839F1}"/>
              </a:ext>
            </a:extLst>
          </p:cNvPr>
          <p:cNvGraphicFramePr>
            <a:graphicFrameLocks noChangeAspect="1"/>
          </p:cNvGraphicFramePr>
          <p:nvPr/>
        </p:nvGraphicFramePr>
        <p:xfrm>
          <a:off x="1588" y="1588"/>
          <a:ext cx="1588" cy="1588"/>
        </p:xfrm>
        <a:graphic>
          <a:graphicData uri="http://schemas.openxmlformats.org/presentationml/2006/ole">
            <p:oleObj spid="_x0000_s6162" name="think-cell Slide" r:id="rId4" imgW="360" imgH="360" progId="">
              <p:embed/>
            </p:oleObj>
          </a:graphicData>
        </a:graphic>
      </p:graphicFrame>
      <p:sp>
        <p:nvSpPr>
          <p:cNvPr id="2" name="Rectangle 1" hidden="1">
            <a:extLst>
              <a:ext uri="{FF2B5EF4-FFF2-40B4-BE49-F238E27FC236}">
                <a16:creationId xmlns:a16="http://schemas.microsoft.com/office/drawing/2014/main" xmlns="" id="{20FA8F3E-FAAD-44CD-AC26-709B8DE1C2DF}"/>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Semilight" panose="020B0402040204020203" pitchFamily="34" charset="0"/>
              <a:sym typeface="Segoe UI" panose="020B0502040204020203" pitchFamily="34" charset="0"/>
            </a:endParaRPr>
          </a:p>
        </p:txBody>
      </p:sp>
      <p:sp>
        <p:nvSpPr>
          <p:cNvPr id="18" name="Title 1">
            <a:extLst>
              <a:ext uri="{FF2B5EF4-FFF2-40B4-BE49-F238E27FC236}">
                <a16:creationId xmlns:a16="http://schemas.microsoft.com/office/drawing/2014/main" xmlns="" id="{08123310-7C6C-4639-ACD4-C16BF05272EB}"/>
              </a:ext>
            </a:extLst>
          </p:cNvPr>
          <p:cNvSpPr>
            <a:spLocks noGrp="1"/>
          </p:cNvSpPr>
          <p:nvPr>
            <p:ph type="title"/>
          </p:nvPr>
        </p:nvSpPr>
        <p:spPr>
          <a:xfrm>
            <a:off x="247841" y="98525"/>
            <a:ext cx="10192034" cy="762000"/>
          </a:xfrm>
        </p:spPr>
        <p:txBody>
          <a:bodyPr/>
          <a:lstStyle/>
          <a:p>
            <a:r>
              <a:rPr lang="en-US" sz="2400" dirty="0">
                <a:ln w="0"/>
                <a:solidFill>
                  <a:schemeClr val="accent1"/>
                </a:solidFill>
                <a:effectLst>
                  <a:outerShdw blurRad="38100" dist="25400" dir="5400000" algn="ctr" rotWithShape="0">
                    <a:srgbClr val="6E747A">
                      <a:alpha val="43000"/>
                    </a:srgbClr>
                  </a:outerShdw>
                </a:effectLst>
              </a:rPr>
              <a:t>Impact statement, outcomes and outcome indicators…</a:t>
            </a:r>
            <a:endParaRPr lang="en-ZA" sz="2400" dirty="0">
              <a:ln w="0"/>
              <a:solidFill>
                <a:schemeClr val="accent1"/>
              </a:solidFill>
              <a:effectLst>
                <a:outerShdw blurRad="38100" dist="25400" dir="5400000" algn="ctr" rotWithShape="0">
                  <a:srgbClr val="6E747A">
                    <a:alpha val="43000"/>
                  </a:srgbClr>
                </a:outerShdw>
              </a:effectLst>
            </a:endParaRPr>
          </a:p>
        </p:txBody>
      </p:sp>
      <p:sp>
        <p:nvSpPr>
          <p:cNvPr id="31" name="Content Placeholder 23">
            <a:extLst>
              <a:ext uri="{FF2B5EF4-FFF2-40B4-BE49-F238E27FC236}">
                <a16:creationId xmlns:a16="http://schemas.microsoft.com/office/drawing/2014/main" xmlns="" id="{C9755389-93B6-4704-9121-D7D917BC03A3}"/>
              </a:ext>
            </a:extLst>
          </p:cNvPr>
          <p:cNvSpPr txBox="1">
            <a:spLocks/>
          </p:cNvSpPr>
          <p:nvPr/>
        </p:nvSpPr>
        <p:spPr bwMode="gray">
          <a:xfrm>
            <a:off x="386928" y="6646738"/>
            <a:ext cx="10943999" cy="160731"/>
          </a:xfrm>
          <a:prstGeom prst="rect">
            <a:avLst/>
          </a:prstGeom>
        </p:spPr>
        <p:txBody>
          <a:bodyPr vert="horz" lIns="0" tIns="0" rIns="0" bIns="0" rtlCol="0">
            <a:noAutofit/>
          </a:bodyPr>
          <a:lstStyle>
            <a:lvl1pPr marL="0" indent="0" algn="l" defTabSz="913526" rtl="0" eaLnBrk="1" fontAlgn="base" hangingPunct="1">
              <a:spcBef>
                <a:spcPct val="0"/>
              </a:spcBef>
              <a:spcAft>
                <a:spcPct val="0"/>
              </a:spcAft>
              <a:buClr>
                <a:srgbClr val="063E59"/>
              </a:buClr>
              <a:buSzPct val="100000"/>
              <a:defRPr lang="x-none" sz="1200" baseline="0">
                <a:solidFill>
                  <a:schemeClr val="accent3"/>
                </a:solidFill>
                <a:latin typeface="+mn-lt"/>
                <a:ea typeface="+mn-ea"/>
                <a:cs typeface="+mn-cs"/>
              </a:defRPr>
            </a:lvl1pPr>
            <a:lvl2pPr marL="197607" indent="-195987" algn="l" defTabSz="913526" rtl="0" eaLnBrk="1" fontAlgn="base" hangingPunct="1">
              <a:spcBef>
                <a:spcPct val="0"/>
              </a:spcBef>
              <a:spcAft>
                <a:spcPct val="0"/>
              </a:spcAft>
              <a:buClr>
                <a:srgbClr val="063E59"/>
              </a:buClr>
              <a:buSzPct val="125000"/>
              <a:buFont typeface="Arial" charset="0"/>
              <a:buChar char="▪"/>
              <a:defRPr lang="en-US" sz="1200" baseline="0" dirty="0" smtClean="0">
                <a:solidFill>
                  <a:schemeClr val="accent3"/>
                </a:solidFill>
                <a:latin typeface="+mn-lt"/>
              </a:defRPr>
            </a:lvl2pPr>
            <a:lvl3pPr marL="466481" indent="-267255"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3pPr>
            <a:lvl4pPr marL="626835" indent="-158733" algn="l" defTabSz="913526" rtl="0" eaLnBrk="1" fontAlgn="base" hangingPunct="1">
              <a:spcBef>
                <a:spcPct val="0"/>
              </a:spcBef>
              <a:spcAft>
                <a:spcPct val="0"/>
              </a:spcAft>
              <a:buClr>
                <a:srgbClr val="063E59"/>
              </a:buClr>
              <a:buSzPct val="120000"/>
              <a:buFont typeface="Arial" charset="0"/>
              <a:buChar char="▫"/>
              <a:defRPr lang="en-US" sz="1200" baseline="0" dirty="0" smtClean="0">
                <a:solidFill>
                  <a:schemeClr val="accent3"/>
                </a:solidFill>
                <a:latin typeface="+mn-lt"/>
              </a:defRPr>
            </a:lvl4pPr>
            <a:lvl5pPr marL="765029" indent="-132818" algn="l" defTabSz="913526" rtl="0" eaLnBrk="1" fontAlgn="base" hangingPunct="1">
              <a:spcBef>
                <a:spcPct val="0"/>
              </a:spcBef>
              <a:spcAft>
                <a:spcPct val="0"/>
              </a:spcAft>
              <a:buClr>
                <a:srgbClr val="063E59"/>
              </a:buClr>
              <a:buSzPct val="89000"/>
              <a:buFont typeface="Arial" charset="0"/>
              <a:buChar char="-"/>
              <a:defRPr lang="en-GB" sz="1400" baseline="0" dirty="0">
                <a:solidFill>
                  <a:schemeClr val="accent3">
                    <a:lumMod val="90000"/>
                    <a:lumOff val="10000"/>
                  </a:schemeClr>
                </a:solidFill>
                <a:latin typeface="Calibri" panose="020F050202020403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a:lstStyle>
          <a:p>
            <a:pPr marL="621975" marR="0" lvl="0" indent="-621975" algn="l" defTabSz="913526" rtl="0" eaLnBrk="1" fontAlgn="base" latinLnBrk="0" hangingPunct="1">
              <a:lnSpc>
                <a:spcPct val="100000"/>
              </a:lnSpc>
              <a:spcBef>
                <a:spcPct val="0"/>
              </a:spcBef>
              <a:spcAft>
                <a:spcPct val="0"/>
              </a:spcAft>
              <a:buClrTx/>
              <a:buSzTx/>
              <a:buFontTx/>
              <a:buNone/>
              <a:tabLst>
                <a:tab pos="625214" algn="l"/>
              </a:tabLst>
              <a:defRPr/>
            </a:pPr>
            <a:r>
              <a:rPr kumimoji="0" lang="en-ZA" sz="1000" b="0" i="0" u="none" strike="noStrike" kern="1200" cap="none" spc="0" normalizeH="0" baseline="0" noProof="0" dirty="0">
                <a:ln>
                  <a:noFill/>
                </a:ln>
                <a:solidFill>
                  <a:srgbClr val="FFFFFF">
                    <a:lumMod val="50000"/>
                  </a:srgbClr>
                </a:solidFill>
                <a:effectLst/>
                <a:uLnTx/>
                <a:uFillTx/>
                <a:ea typeface="+mn-ea"/>
                <a:cs typeface="Segoe UI" panose="020B0502040204020203" pitchFamily="34" charset="0"/>
              </a:rPr>
              <a:t>Source: Letsema Consulting and Advisory</a:t>
            </a:r>
            <a:endParaRPr kumimoji="0" lang="en-ZA" sz="1000" b="0" i="0" u="none" strike="noStrike" kern="0" cap="none" spc="0" normalizeH="0" baseline="0" noProof="0" dirty="0">
              <a:ln>
                <a:noFill/>
              </a:ln>
              <a:solidFill>
                <a:srgbClr val="FFFFFF">
                  <a:lumMod val="50000"/>
                </a:srgbClr>
              </a:solidFill>
              <a:effectLst/>
              <a:uLnTx/>
              <a:uFillTx/>
              <a:ea typeface="+mn-ea"/>
              <a:cs typeface="Segoe UI" panose="020B0502040204020203" pitchFamily="34" charset="0"/>
            </a:endParaRPr>
          </a:p>
        </p:txBody>
      </p:sp>
      <p:grpSp>
        <p:nvGrpSpPr>
          <p:cNvPr id="7" name="Group 6">
            <a:extLst>
              <a:ext uri="{FF2B5EF4-FFF2-40B4-BE49-F238E27FC236}">
                <a16:creationId xmlns:a16="http://schemas.microsoft.com/office/drawing/2014/main" xmlns="" id="{EC38DF9B-D677-4DF6-9044-3781F464FDCD}"/>
              </a:ext>
            </a:extLst>
          </p:cNvPr>
          <p:cNvGrpSpPr/>
          <p:nvPr/>
        </p:nvGrpSpPr>
        <p:grpSpPr>
          <a:xfrm>
            <a:off x="630768" y="1252556"/>
            <a:ext cx="2142809" cy="4676158"/>
            <a:chOff x="630768" y="1252556"/>
            <a:chExt cx="2142809" cy="4676158"/>
          </a:xfrm>
        </p:grpSpPr>
        <p:sp>
          <p:nvSpPr>
            <p:cNvPr id="21" name="Rectangle 20">
              <a:extLst>
                <a:ext uri="{FF2B5EF4-FFF2-40B4-BE49-F238E27FC236}">
                  <a16:creationId xmlns:a16="http://schemas.microsoft.com/office/drawing/2014/main" xmlns="" id="{708DA85B-8048-44D4-9C38-D215258B0C66}"/>
                </a:ext>
              </a:extLst>
            </p:cNvPr>
            <p:cNvSpPr/>
            <p:nvPr/>
          </p:nvSpPr>
          <p:spPr>
            <a:xfrm>
              <a:off x="630768" y="1252556"/>
              <a:ext cx="2142809" cy="270588"/>
            </a:xfrm>
            <a:prstGeom prst="rect">
              <a:avLst/>
            </a:prstGeom>
            <a:solidFill>
              <a:srgbClr val="A3CC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Impact</a:t>
              </a:r>
              <a:endParaRPr kumimoji="0" lang="en-ZA" sz="1200" b="1" i="0" u="none" strike="noStrike" kern="1200" cap="none" spc="0" normalizeH="0" baseline="0" noProof="0" dirty="0">
                <a:ln>
                  <a:noFill/>
                </a:ln>
                <a:solidFill>
                  <a:srgbClr val="FFFFFF"/>
                </a:solidFill>
                <a:effectLst/>
                <a:uLnTx/>
                <a:uFillTx/>
                <a:latin typeface="+mj-lt"/>
                <a:ea typeface="+mn-ea"/>
                <a:cs typeface="+mn-cs"/>
              </a:endParaRPr>
            </a:p>
          </p:txBody>
        </p:sp>
        <p:sp>
          <p:nvSpPr>
            <p:cNvPr id="23" name="Rectangle 22">
              <a:extLst>
                <a:ext uri="{FF2B5EF4-FFF2-40B4-BE49-F238E27FC236}">
                  <a16:creationId xmlns:a16="http://schemas.microsoft.com/office/drawing/2014/main" xmlns="" id="{CD302183-D378-4546-A8F4-BEE415ECE01F}"/>
                </a:ext>
              </a:extLst>
            </p:cNvPr>
            <p:cNvSpPr/>
            <p:nvPr/>
          </p:nvSpPr>
          <p:spPr>
            <a:xfrm>
              <a:off x="630768" y="1564901"/>
              <a:ext cx="2142809" cy="4363813"/>
            </a:xfrm>
            <a:prstGeom prst="rect">
              <a:avLst/>
            </a:prstGeom>
            <a:solidFill>
              <a:srgbClr val="3085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Safe Mobility on SA Roads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 </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grpSp>
      <p:grpSp>
        <p:nvGrpSpPr>
          <p:cNvPr id="12" name="Group 11">
            <a:extLst>
              <a:ext uri="{FF2B5EF4-FFF2-40B4-BE49-F238E27FC236}">
                <a16:creationId xmlns:a16="http://schemas.microsoft.com/office/drawing/2014/main" xmlns="" id="{C15F84B5-10C8-45CC-B9E5-B8D9F86D187F}"/>
              </a:ext>
            </a:extLst>
          </p:cNvPr>
          <p:cNvGrpSpPr/>
          <p:nvPr/>
        </p:nvGrpSpPr>
        <p:grpSpPr>
          <a:xfrm>
            <a:off x="2815194" y="1252556"/>
            <a:ext cx="2142809" cy="4659075"/>
            <a:chOff x="2858374" y="1252556"/>
            <a:chExt cx="2142809" cy="4659075"/>
          </a:xfrm>
        </p:grpSpPr>
        <p:sp>
          <p:nvSpPr>
            <p:cNvPr id="22" name="Rectangle 21">
              <a:extLst>
                <a:ext uri="{FF2B5EF4-FFF2-40B4-BE49-F238E27FC236}">
                  <a16:creationId xmlns:a16="http://schemas.microsoft.com/office/drawing/2014/main" xmlns="" id="{7A480D32-E65F-40CA-8396-918D1967053D}"/>
                </a:ext>
              </a:extLst>
            </p:cNvPr>
            <p:cNvSpPr/>
            <p:nvPr/>
          </p:nvSpPr>
          <p:spPr>
            <a:xfrm>
              <a:off x="2858374" y="1252556"/>
              <a:ext cx="2142809" cy="270588"/>
            </a:xfrm>
            <a:prstGeom prst="rect">
              <a:avLst/>
            </a:prstGeom>
            <a:solidFill>
              <a:srgbClr val="A3CC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Outcome</a:t>
              </a:r>
              <a:endParaRPr kumimoji="0" lang="en-ZA" sz="1200" b="1" i="0" u="none" strike="noStrike" kern="1200" cap="none" spc="0" normalizeH="0" baseline="0" noProof="0" dirty="0">
                <a:ln>
                  <a:noFill/>
                </a:ln>
                <a:solidFill>
                  <a:srgbClr val="FFFFFF"/>
                </a:solidFill>
                <a:effectLst/>
                <a:uLnTx/>
                <a:uFillTx/>
                <a:latin typeface="+mj-lt"/>
                <a:ea typeface="+mn-ea"/>
                <a:cs typeface="+mn-cs"/>
              </a:endParaRPr>
            </a:p>
          </p:txBody>
        </p:sp>
        <p:sp>
          <p:nvSpPr>
            <p:cNvPr id="24" name="Rectangle 23">
              <a:extLst>
                <a:ext uri="{FF2B5EF4-FFF2-40B4-BE49-F238E27FC236}">
                  <a16:creationId xmlns:a16="http://schemas.microsoft.com/office/drawing/2014/main" xmlns="" id="{4CB48E52-3747-49A3-98E7-678465AAAF42}"/>
                </a:ext>
              </a:extLst>
            </p:cNvPr>
            <p:cNvSpPr/>
            <p:nvPr/>
          </p:nvSpPr>
          <p:spPr>
            <a:xfrm>
              <a:off x="2858374" y="1564901"/>
              <a:ext cx="2142809" cy="2170785"/>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1.1 Reduced Road Fatalities</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25" name="Rectangle 24">
              <a:extLst>
                <a:ext uri="{FF2B5EF4-FFF2-40B4-BE49-F238E27FC236}">
                  <a16:creationId xmlns:a16="http://schemas.microsoft.com/office/drawing/2014/main" xmlns="" id="{A3062F71-D1DF-4E2B-8EF9-0384C2378099}"/>
                </a:ext>
              </a:extLst>
            </p:cNvPr>
            <p:cNvSpPr/>
            <p:nvPr/>
          </p:nvSpPr>
          <p:spPr>
            <a:xfrm>
              <a:off x="2858374" y="3777443"/>
              <a:ext cx="2142809" cy="2134188"/>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High Performance Organisation</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35" name="Rectangle 34">
              <a:extLst>
                <a:ext uri="{FF2B5EF4-FFF2-40B4-BE49-F238E27FC236}">
                  <a16:creationId xmlns:a16="http://schemas.microsoft.com/office/drawing/2014/main" xmlns="" id="{A0761D55-573D-4E4D-AA42-7AF7B52D9BF6}"/>
                </a:ext>
              </a:extLst>
            </p:cNvPr>
            <p:cNvSpPr/>
            <p:nvPr/>
          </p:nvSpPr>
          <p:spPr>
            <a:xfrm>
              <a:off x="2858374" y="1564901"/>
              <a:ext cx="2142809" cy="2170785"/>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Reduced Road</a:t>
              </a:r>
              <a:r>
                <a:rPr lang="en-US" sz="1200" b="1" dirty="0">
                  <a:solidFill>
                    <a:srgbClr val="FFFFFF"/>
                  </a:solidFill>
                  <a:latin typeface="Segoe UI"/>
                </a:rPr>
                <a:t> </a:t>
              </a:r>
              <a:r>
                <a:rPr kumimoji="0" lang="en-US" sz="1200" b="1" i="0" u="none" strike="noStrike" kern="1200" cap="none" spc="0" normalizeH="0" baseline="0" noProof="0" dirty="0">
                  <a:ln>
                    <a:noFill/>
                  </a:ln>
                  <a:solidFill>
                    <a:srgbClr val="FFFFFF"/>
                  </a:solidFill>
                  <a:effectLst/>
                  <a:uLnTx/>
                  <a:uFillTx/>
                  <a:latin typeface="Segoe UI"/>
                  <a:ea typeface="+mn-ea"/>
                  <a:cs typeface="+mn-cs"/>
                </a:rPr>
                <a:t>Fatalities</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grpSp>
      <p:grpSp>
        <p:nvGrpSpPr>
          <p:cNvPr id="9" name="Group 8">
            <a:extLst>
              <a:ext uri="{FF2B5EF4-FFF2-40B4-BE49-F238E27FC236}">
                <a16:creationId xmlns:a16="http://schemas.microsoft.com/office/drawing/2014/main" xmlns="" id="{B83C1122-666C-4B69-BB5E-A8845F2EE692}"/>
              </a:ext>
            </a:extLst>
          </p:cNvPr>
          <p:cNvGrpSpPr/>
          <p:nvPr/>
        </p:nvGrpSpPr>
        <p:grpSpPr>
          <a:xfrm>
            <a:off x="4999620" y="1252556"/>
            <a:ext cx="2142809" cy="4670533"/>
            <a:chOff x="5085980" y="1252556"/>
            <a:chExt cx="2142809" cy="4670533"/>
          </a:xfrm>
        </p:grpSpPr>
        <p:sp>
          <p:nvSpPr>
            <p:cNvPr id="32" name="Rectangle 31">
              <a:extLst>
                <a:ext uri="{FF2B5EF4-FFF2-40B4-BE49-F238E27FC236}">
                  <a16:creationId xmlns:a16="http://schemas.microsoft.com/office/drawing/2014/main" xmlns="" id="{EA5C2759-8570-48D9-B157-F79403FA5477}"/>
                </a:ext>
              </a:extLst>
            </p:cNvPr>
            <p:cNvSpPr/>
            <p:nvPr/>
          </p:nvSpPr>
          <p:spPr>
            <a:xfrm>
              <a:off x="5085980" y="1252556"/>
              <a:ext cx="2142809" cy="270588"/>
            </a:xfrm>
            <a:prstGeom prst="rect">
              <a:avLst/>
            </a:prstGeom>
            <a:solidFill>
              <a:srgbClr val="A3CC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Outcome Indicators </a:t>
              </a:r>
              <a:endParaRPr kumimoji="0" lang="en-ZA" sz="1200" b="1" i="0" u="none" strike="noStrike" kern="1200" cap="none" spc="0" normalizeH="0" baseline="0" noProof="0" dirty="0">
                <a:ln>
                  <a:noFill/>
                </a:ln>
                <a:solidFill>
                  <a:srgbClr val="FFFFFF"/>
                </a:solidFill>
                <a:effectLst/>
                <a:uLnTx/>
                <a:uFillTx/>
                <a:latin typeface="+mj-lt"/>
                <a:ea typeface="+mn-ea"/>
                <a:cs typeface="+mn-cs"/>
              </a:endParaRPr>
            </a:p>
          </p:txBody>
        </p:sp>
        <p:sp>
          <p:nvSpPr>
            <p:cNvPr id="36" name="Rectangle 35">
              <a:extLst>
                <a:ext uri="{FF2B5EF4-FFF2-40B4-BE49-F238E27FC236}">
                  <a16:creationId xmlns:a16="http://schemas.microsoft.com/office/drawing/2014/main" xmlns="" id="{F9A976D9-BE5A-4AA1-80CB-EDA83D78B3B8}"/>
                </a:ext>
              </a:extLst>
            </p:cNvPr>
            <p:cNvSpPr/>
            <p:nvPr/>
          </p:nvSpPr>
          <p:spPr>
            <a:xfrm>
              <a:off x="5085980" y="3777443"/>
              <a:ext cx="2142809" cy="1061792"/>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External Stakeholder Satisfaction Survey</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37" name="Rectangle 36">
              <a:extLst>
                <a:ext uri="{FF2B5EF4-FFF2-40B4-BE49-F238E27FC236}">
                  <a16:creationId xmlns:a16="http://schemas.microsoft.com/office/drawing/2014/main" xmlns="" id="{FD85A871-F234-4F5A-A6B2-250E133A325D}"/>
                </a:ext>
              </a:extLst>
            </p:cNvPr>
            <p:cNvSpPr/>
            <p:nvPr/>
          </p:nvSpPr>
          <p:spPr>
            <a:xfrm>
              <a:off x="5085980" y="1564901"/>
              <a:ext cx="2142809" cy="2170785"/>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7675" marR="0" lvl="0" indent="-4476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Number of Road </a:t>
              </a:r>
              <a:r>
                <a:rPr lang="en-US" sz="1200" b="1" dirty="0">
                  <a:solidFill>
                    <a:srgbClr val="FFFFFF"/>
                  </a:solidFill>
                  <a:latin typeface="Segoe UI"/>
                </a:rPr>
                <a:t>F</a:t>
              </a:r>
              <a:r>
                <a:rPr kumimoji="0" lang="en-US" sz="1200" b="1" i="0" u="none" strike="noStrike" kern="1200" cap="none" spc="0" normalizeH="0" baseline="0" noProof="0" dirty="0" err="1">
                  <a:ln>
                    <a:noFill/>
                  </a:ln>
                  <a:solidFill>
                    <a:srgbClr val="FFFFFF"/>
                  </a:solidFill>
                  <a:effectLst/>
                  <a:uLnTx/>
                  <a:uFillTx/>
                  <a:latin typeface="Segoe UI"/>
                  <a:ea typeface="+mn-ea"/>
                  <a:cs typeface="+mn-cs"/>
                </a:rPr>
                <a:t>atalities</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38" name="Rectangle 37">
              <a:extLst>
                <a:ext uri="{FF2B5EF4-FFF2-40B4-BE49-F238E27FC236}">
                  <a16:creationId xmlns:a16="http://schemas.microsoft.com/office/drawing/2014/main" xmlns="" id="{4A7F876C-8502-4D65-8F68-0F2A9EC97BD1}"/>
                </a:ext>
              </a:extLst>
            </p:cNvPr>
            <p:cNvSpPr/>
            <p:nvPr/>
          </p:nvSpPr>
          <p:spPr>
            <a:xfrm>
              <a:off x="5085980" y="4861297"/>
              <a:ext cx="2142809" cy="1061792"/>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indent="-266700"/>
              <a:r>
                <a:rPr lang="en-US" sz="1200" b="1" dirty="0">
                  <a:solidFill>
                    <a:srgbClr val="FFFFFF"/>
                  </a:solidFill>
                  <a:latin typeface="Segoe UI"/>
                </a:rPr>
                <a:t>Internal Stakeholder </a:t>
              </a:r>
            </a:p>
            <a:p>
              <a:pPr marL="266700" indent="-266700"/>
              <a:r>
                <a:rPr lang="en-US" sz="1200" b="1" dirty="0">
                  <a:solidFill>
                    <a:srgbClr val="FFFFFF"/>
                  </a:solidFill>
                  <a:latin typeface="Segoe UI"/>
                </a:rPr>
                <a:t>Satisfaction Survey</a:t>
              </a:r>
              <a:endParaRPr lang="en-ZA" sz="1200" b="1" dirty="0">
                <a:solidFill>
                  <a:srgbClr val="FFFFFF"/>
                </a:solidFill>
                <a:latin typeface="Segoe UI"/>
              </a:endParaRPr>
            </a:p>
          </p:txBody>
        </p:sp>
      </p:grpSp>
      <p:grpSp>
        <p:nvGrpSpPr>
          <p:cNvPr id="10" name="Group 9">
            <a:extLst>
              <a:ext uri="{FF2B5EF4-FFF2-40B4-BE49-F238E27FC236}">
                <a16:creationId xmlns:a16="http://schemas.microsoft.com/office/drawing/2014/main" xmlns="" id="{16AC8175-92D6-4957-B8C4-02A83EC2C073}"/>
              </a:ext>
            </a:extLst>
          </p:cNvPr>
          <p:cNvGrpSpPr/>
          <p:nvPr/>
        </p:nvGrpSpPr>
        <p:grpSpPr>
          <a:xfrm>
            <a:off x="7184046" y="1252556"/>
            <a:ext cx="2142809" cy="4670533"/>
            <a:chOff x="7313585" y="1252556"/>
            <a:chExt cx="2142809" cy="4670533"/>
          </a:xfrm>
        </p:grpSpPr>
        <p:sp>
          <p:nvSpPr>
            <p:cNvPr id="33" name="Rectangle 32">
              <a:extLst>
                <a:ext uri="{FF2B5EF4-FFF2-40B4-BE49-F238E27FC236}">
                  <a16:creationId xmlns:a16="http://schemas.microsoft.com/office/drawing/2014/main" xmlns="" id="{6C2C9BBD-4F5F-4C35-AE3F-D192458CF2CA}"/>
                </a:ext>
              </a:extLst>
            </p:cNvPr>
            <p:cNvSpPr/>
            <p:nvPr/>
          </p:nvSpPr>
          <p:spPr>
            <a:xfrm>
              <a:off x="7313585" y="1252556"/>
              <a:ext cx="2142809" cy="270588"/>
            </a:xfrm>
            <a:prstGeom prst="rect">
              <a:avLst/>
            </a:prstGeom>
            <a:solidFill>
              <a:srgbClr val="A3CC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Baseline </a:t>
              </a:r>
              <a:endParaRPr kumimoji="0" lang="en-ZA" sz="1200" b="1" i="0" u="none" strike="noStrike" kern="1200" cap="none" spc="0" normalizeH="0" baseline="0" noProof="0" dirty="0">
                <a:ln>
                  <a:noFill/>
                </a:ln>
                <a:solidFill>
                  <a:srgbClr val="FFFFFF"/>
                </a:solidFill>
                <a:effectLst/>
                <a:uLnTx/>
                <a:uFillTx/>
                <a:latin typeface="+mj-lt"/>
                <a:ea typeface="+mn-ea"/>
                <a:cs typeface="+mn-cs"/>
              </a:endParaRPr>
            </a:p>
          </p:txBody>
        </p:sp>
        <p:sp>
          <p:nvSpPr>
            <p:cNvPr id="39" name="Rectangle 38">
              <a:extLst>
                <a:ext uri="{FF2B5EF4-FFF2-40B4-BE49-F238E27FC236}">
                  <a16:creationId xmlns:a16="http://schemas.microsoft.com/office/drawing/2014/main" xmlns="" id="{28D4D035-8D30-4011-A250-C013277608C3}"/>
                </a:ext>
              </a:extLst>
            </p:cNvPr>
            <p:cNvSpPr/>
            <p:nvPr/>
          </p:nvSpPr>
          <p:spPr>
            <a:xfrm>
              <a:off x="7313585" y="3777443"/>
              <a:ext cx="2142809" cy="1061792"/>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marR="0" lvl="0" indent="-2667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New Indicator</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40" name="Rectangle 39">
              <a:extLst>
                <a:ext uri="{FF2B5EF4-FFF2-40B4-BE49-F238E27FC236}">
                  <a16:creationId xmlns:a16="http://schemas.microsoft.com/office/drawing/2014/main" xmlns="" id="{2E974E6C-1AF7-4AA9-AA5D-D5E6FF484C2F}"/>
                </a:ext>
              </a:extLst>
            </p:cNvPr>
            <p:cNvSpPr/>
            <p:nvPr/>
          </p:nvSpPr>
          <p:spPr>
            <a:xfrm>
              <a:off x="7313585" y="4861297"/>
              <a:ext cx="2142809" cy="1061792"/>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indent="-266700" algn="ctr"/>
              <a:r>
                <a:rPr lang="en-US" sz="1200" b="1" dirty="0">
                  <a:solidFill>
                    <a:srgbClr val="FFFFFF"/>
                  </a:solidFill>
                  <a:latin typeface="Segoe UI"/>
                </a:rPr>
                <a:t>New Indicator </a:t>
              </a:r>
              <a:endParaRPr lang="en-ZA" sz="1200" b="1" dirty="0">
                <a:solidFill>
                  <a:srgbClr val="FFFFFF"/>
                </a:solidFill>
                <a:latin typeface="Segoe UI"/>
              </a:endParaRPr>
            </a:p>
          </p:txBody>
        </p:sp>
        <p:sp>
          <p:nvSpPr>
            <p:cNvPr id="43" name="Rectangle 42">
              <a:extLst>
                <a:ext uri="{FF2B5EF4-FFF2-40B4-BE49-F238E27FC236}">
                  <a16:creationId xmlns:a16="http://schemas.microsoft.com/office/drawing/2014/main" xmlns="" id="{BD960781-0334-4735-8FB6-3B112F5A4759}"/>
                </a:ext>
              </a:extLst>
            </p:cNvPr>
            <p:cNvSpPr/>
            <p:nvPr/>
          </p:nvSpPr>
          <p:spPr>
            <a:xfrm>
              <a:off x="7313585" y="1564901"/>
              <a:ext cx="2142809" cy="2170785"/>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55600" marR="0" lvl="0" indent="-3556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12,921 </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grpSp>
      <p:grpSp>
        <p:nvGrpSpPr>
          <p:cNvPr id="11" name="Group 10">
            <a:extLst>
              <a:ext uri="{FF2B5EF4-FFF2-40B4-BE49-F238E27FC236}">
                <a16:creationId xmlns:a16="http://schemas.microsoft.com/office/drawing/2014/main" xmlns="" id="{5066399B-CA2A-47C5-B70B-95573CB816DB}"/>
              </a:ext>
            </a:extLst>
          </p:cNvPr>
          <p:cNvGrpSpPr/>
          <p:nvPr/>
        </p:nvGrpSpPr>
        <p:grpSpPr>
          <a:xfrm>
            <a:off x="9368471" y="1252556"/>
            <a:ext cx="2142809" cy="4670533"/>
            <a:chOff x="9541191" y="1252556"/>
            <a:chExt cx="2142809" cy="4670533"/>
          </a:xfrm>
        </p:grpSpPr>
        <p:sp>
          <p:nvSpPr>
            <p:cNvPr id="34" name="Rectangle 33">
              <a:extLst>
                <a:ext uri="{FF2B5EF4-FFF2-40B4-BE49-F238E27FC236}">
                  <a16:creationId xmlns:a16="http://schemas.microsoft.com/office/drawing/2014/main" xmlns="" id="{256C5CF9-D83E-49CF-8594-B16E0A63A044}"/>
                </a:ext>
              </a:extLst>
            </p:cNvPr>
            <p:cNvSpPr/>
            <p:nvPr/>
          </p:nvSpPr>
          <p:spPr>
            <a:xfrm>
              <a:off x="9541191" y="1252556"/>
              <a:ext cx="2142809" cy="270588"/>
            </a:xfrm>
            <a:prstGeom prst="rect">
              <a:avLst/>
            </a:prstGeom>
            <a:solidFill>
              <a:srgbClr val="A3CC3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j-lt"/>
                  <a:ea typeface="+mn-ea"/>
                  <a:cs typeface="+mn-cs"/>
                </a:rPr>
                <a:t>Five – Year Target </a:t>
              </a:r>
              <a:endParaRPr kumimoji="0" lang="en-ZA" sz="1200" b="1" i="0" u="none" strike="noStrike" kern="1200" cap="none" spc="0" normalizeH="0" baseline="0" noProof="0" dirty="0">
                <a:ln>
                  <a:noFill/>
                </a:ln>
                <a:solidFill>
                  <a:srgbClr val="FFFFFF"/>
                </a:solidFill>
                <a:effectLst/>
                <a:uLnTx/>
                <a:uFillTx/>
                <a:latin typeface="+mj-lt"/>
                <a:ea typeface="+mn-ea"/>
                <a:cs typeface="+mn-cs"/>
              </a:endParaRPr>
            </a:p>
          </p:txBody>
        </p:sp>
        <p:sp>
          <p:nvSpPr>
            <p:cNvPr id="41" name="Rectangle 40">
              <a:extLst>
                <a:ext uri="{FF2B5EF4-FFF2-40B4-BE49-F238E27FC236}">
                  <a16:creationId xmlns:a16="http://schemas.microsoft.com/office/drawing/2014/main" xmlns="" id="{0F104ADB-DBD9-48BB-9F27-3E5C4D45430B}"/>
                </a:ext>
              </a:extLst>
            </p:cNvPr>
            <p:cNvSpPr/>
            <p:nvPr/>
          </p:nvSpPr>
          <p:spPr>
            <a:xfrm>
              <a:off x="9541191" y="3777443"/>
              <a:ext cx="2142809" cy="1061792"/>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marR="0" lvl="0" indent="-26670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80%+</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sp>
          <p:nvSpPr>
            <p:cNvPr id="42" name="Rectangle 41">
              <a:extLst>
                <a:ext uri="{FF2B5EF4-FFF2-40B4-BE49-F238E27FC236}">
                  <a16:creationId xmlns:a16="http://schemas.microsoft.com/office/drawing/2014/main" xmlns="" id="{696886CB-EF97-4C76-8A10-285434FDA7F1}"/>
                </a:ext>
              </a:extLst>
            </p:cNvPr>
            <p:cNvSpPr/>
            <p:nvPr/>
          </p:nvSpPr>
          <p:spPr>
            <a:xfrm>
              <a:off x="9541191" y="4861297"/>
              <a:ext cx="2142809" cy="1061792"/>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6700" indent="-266700" algn="ctr"/>
              <a:r>
                <a:rPr lang="en-US" sz="1200" b="1" dirty="0">
                  <a:solidFill>
                    <a:srgbClr val="FFFFFF"/>
                  </a:solidFill>
                  <a:latin typeface="Segoe UI"/>
                </a:rPr>
                <a:t>80%+</a:t>
              </a:r>
              <a:endParaRPr lang="en-ZA" sz="1200" b="1" dirty="0">
                <a:solidFill>
                  <a:srgbClr val="FFFFFF"/>
                </a:solidFill>
                <a:latin typeface="Segoe UI"/>
              </a:endParaRPr>
            </a:p>
          </p:txBody>
        </p:sp>
        <p:sp>
          <p:nvSpPr>
            <p:cNvPr id="44" name="Rectangle 43">
              <a:extLst>
                <a:ext uri="{FF2B5EF4-FFF2-40B4-BE49-F238E27FC236}">
                  <a16:creationId xmlns:a16="http://schemas.microsoft.com/office/drawing/2014/main" xmlns="" id="{22638A15-6C2E-43BB-A3BD-7DE47EF081A7}"/>
                </a:ext>
              </a:extLst>
            </p:cNvPr>
            <p:cNvSpPr/>
            <p:nvPr/>
          </p:nvSpPr>
          <p:spPr>
            <a:xfrm>
              <a:off x="9541191" y="1564901"/>
              <a:ext cx="2142809" cy="2170785"/>
            </a:xfrm>
            <a:prstGeom prst="rect">
              <a:avLst/>
            </a:pr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447675" marR="0" lvl="0" indent="-447675"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Segoe UI"/>
                  <a:ea typeface="+mn-ea"/>
                  <a:cs typeface="+mn-cs"/>
                </a:rPr>
                <a:t>9,960 (-3,231)</a:t>
              </a:r>
              <a:endParaRPr kumimoji="0" lang="en-ZA" sz="1200" b="1" i="0" u="none" strike="noStrike" kern="1200" cap="none" spc="0" normalizeH="0" baseline="0" noProof="0" dirty="0">
                <a:ln>
                  <a:noFill/>
                </a:ln>
                <a:solidFill>
                  <a:srgbClr val="FFFFFF"/>
                </a:solidFill>
                <a:effectLst/>
                <a:uLnTx/>
                <a:uFillTx/>
                <a:latin typeface="Segoe UI"/>
                <a:ea typeface="+mn-ea"/>
                <a:cs typeface="+mn-cs"/>
              </a:endParaRPr>
            </a:p>
          </p:txBody>
        </p:sp>
      </p:grpSp>
    </p:spTree>
    <p:extLst>
      <p:ext uri="{BB962C8B-B14F-4D97-AF65-F5344CB8AC3E}">
        <p14:creationId xmlns:p14="http://schemas.microsoft.com/office/powerpoint/2010/main" xmlns="" val="2814201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7AFE7-1446-418D-B645-54FCCD6FF53A}"/>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RTMC Programme Structure </a:t>
            </a:r>
          </a:p>
        </p:txBody>
      </p:sp>
      <p:pic>
        <p:nvPicPr>
          <p:cNvPr id="4" name="Content Placeholder 3">
            <a:extLst>
              <a:ext uri="{FF2B5EF4-FFF2-40B4-BE49-F238E27FC236}">
                <a16:creationId xmlns:a16="http://schemas.microsoft.com/office/drawing/2014/main" xmlns="" id="{37727659-FA82-4DD4-98B3-11AFC895B498}"/>
              </a:ext>
            </a:extLst>
          </p:cNvPr>
          <p:cNvPicPr>
            <a:picLocks noGrp="1"/>
          </p:cNvPicPr>
          <p:nvPr>
            <p:ph idx="1"/>
          </p:nvPr>
        </p:nvPicPr>
        <p:blipFill rotWithShape="1">
          <a:blip r:embed="rId2" cstate="email">
            <a:extLst>
              <a:ext uri="{28A0092B-C50C-407E-A947-70E740481C1C}">
                <a14:useLocalDpi xmlns:a14="http://schemas.microsoft.com/office/drawing/2010/main" xmlns=""/>
              </a:ext>
            </a:extLst>
          </a:blip>
          <a:srcRect l="-701" t="-1355" r="701" b="16817"/>
          <a:stretch/>
        </p:blipFill>
        <p:spPr bwMode="auto">
          <a:xfrm>
            <a:off x="648404" y="1971950"/>
            <a:ext cx="10348249" cy="4134652"/>
          </a:xfrm>
          <a:prstGeom prst="rect">
            <a:avLst/>
          </a:prstGeom>
          <a:noFill/>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w16cex="http://schemas.microsoft.com/office/word/2018/wordml/cex" xmlns:w16="http://schemas.microsoft.com/office/word/2018/wordml"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xmlns="" val="747125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6893CD55-E037-429A-B19A-1DEE8DB8972B}"/>
              </a:ext>
            </a:extLst>
          </p:cNvPr>
          <p:cNvGraphicFramePr>
            <a:graphicFrameLocks noChangeAspect="1"/>
          </p:cNvGraphicFramePr>
          <p:nvPr/>
        </p:nvGraphicFramePr>
        <p:xfrm>
          <a:off x="1588" y="1588"/>
          <a:ext cx="1588" cy="1588"/>
        </p:xfrm>
        <a:graphic>
          <a:graphicData uri="http://schemas.openxmlformats.org/presentationml/2006/ole">
            <p:oleObj spid="_x0000_s7186" name="think-cell Slide" r:id="rId4" imgW="360" imgH="360" progId="">
              <p:embed/>
            </p:oleObj>
          </a:graphicData>
        </a:graphic>
      </p:graphicFrame>
      <p:sp>
        <p:nvSpPr>
          <p:cNvPr id="4" name="Rectangle 3" hidden="1">
            <a:extLst>
              <a:ext uri="{FF2B5EF4-FFF2-40B4-BE49-F238E27FC236}">
                <a16:creationId xmlns:a16="http://schemas.microsoft.com/office/drawing/2014/main" xmlns="" id="{3DBE30BB-8A24-4CF9-94F2-9343BF99250A}"/>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chemeClr val="bg1"/>
              </a:solidFill>
              <a:latin typeface="Segoe UI" panose="020B0502040204020203" pitchFamily="34" charset="0"/>
              <a:ea typeface="+mj-ea"/>
              <a:cs typeface="Segoe UI Semilight" panose="020B0402040204020203" pitchFamily="34" charset="0"/>
              <a:sym typeface="Segoe UI" panose="020B0502040204020203" pitchFamily="34" charset="0"/>
            </a:endParaRPr>
          </a:p>
        </p:txBody>
      </p:sp>
      <p:sp>
        <p:nvSpPr>
          <p:cNvPr id="5" name="Title 1">
            <a:extLst>
              <a:ext uri="{FF2B5EF4-FFF2-40B4-BE49-F238E27FC236}">
                <a16:creationId xmlns:a16="http://schemas.microsoft.com/office/drawing/2014/main" xmlns="" id="{A5B9B618-1E15-4422-ABB5-CB3BA5D51A40}"/>
              </a:ext>
            </a:extLst>
          </p:cNvPr>
          <p:cNvSpPr>
            <a:spLocks noGrp="1"/>
          </p:cNvSpPr>
          <p:nvPr>
            <p:ph type="title"/>
          </p:nvPr>
        </p:nvSpPr>
        <p:spPr/>
        <p:txBody>
          <a:bodyPr/>
          <a:lstStyle/>
          <a:p>
            <a:r>
              <a:rPr lang="en-US" sz="2400" dirty="0">
                <a:ln w="0"/>
                <a:solidFill>
                  <a:schemeClr val="accent1"/>
                </a:solidFill>
                <a:effectLst>
                  <a:outerShdw blurRad="38100" dist="25400" dir="5400000" algn="ctr" rotWithShape="0">
                    <a:srgbClr val="6E747A">
                      <a:alpha val="43000"/>
                    </a:srgbClr>
                  </a:outerShdw>
                </a:effectLst>
              </a:rPr>
              <a:t>Output indicators and quarterly targets </a:t>
            </a:r>
            <a:endParaRPr lang="en-ZA" sz="2400" dirty="0">
              <a:ln w="0"/>
              <a:solidFill>
                <a:schemeClr val="accent1"/>
              </a:solidFill>
              <a:effectLst>
                <a:outerShdw blurRad="38100" dist="25400" dir="5400000" algn="ctr" rotWithShape="0">
                  <a:srgbClr val="6E747A">
                    <a:alpha val="43000"/>
                  </a:srgbClr>
                </a:outerShdw>
              </a:effectLst>
            </a:endParaRPr>
          </a:p>
        </p:txBody>
      </p:sp>
      <p:graphicFrame>
        <p:nvGraphicFramePr>
          <p:cNvPr id="9" name="Table 8">
            <a:extLst>
              <a:ext uri="{FF2B5EF4-FFF2-40B4-BE49-F238E27FC236}">
                <a16:creationId xmlns:a16="http://schemas.microsoft.com/office/drawing/2014/main" xmlns="" id="{582EF652-1BF9-4D53-AD55-85F05B910E62}"/>
              </a:ext>
            </a:extLst>
          </p:cNvPr>
          <p:cNvGraphicFramePr>
            <a:graphicFrameLocks noGrp="1"/>
          </p:cNvGraphicFramePr>
          <p:nvPr>
            <p:extLst>
              <p:ext uri="{D42A27DB-BD31-4B8C-83A1-F6EECF244321}">
                <p14:modId xmlns:p14="http://schemas.microsoft.com/office/powerpoint/2010/main" xmlns="" val="3017346607"/>
              </p:ext>
            </p:extLst>
          </p:nvPr>
        </p:nvGraphicFramePr>
        <p:xfrm>
          <a:off x="353991" y="1477290"/>
          <a:ext cx="10944000" cy="4960513"/>
        </p:xfrm>
        <a:graphic>
          <a:graphicData uri="http://schemas.openxmlformats.org/drawingml/2006/table">
            <a:tbl>
              <a:tblPr firstRow="1" firstCol="1" bandRow="1">
                <a:tableStyleId>{93296810-A885-4BE3-A3E7-6D5BEEA58F35}</a:tableStyleId>
              </a:tblPr>
              <a:tblGrid>
                <a:gridCol w="421345">
                  <a:extLst>
                    <a:ext uri="{9D8B030D-6E8A-4147-A177-3AD203B41FA5}">
                      <a16:colId xmlns:a16="http://schemas.microsoft.com/office/drawing/2014/main" xmlns="" val="3673276863"/>
                    </a:ext>
                  </a:extLst>
                </a:gridCol>
                <a:gridCol w="2688922">
                  <a:extLst>
                    <a:ext uri="{9D8B030D-6E8A-4147-A177-3AD203B41FA5}">
                      <a16:colId xmlns:a16="http://schemas.microsoft.com/office/drawing/2014/main" xmlns="" val="1323928000"/>
                    </a:ext>
                  </a:extLst>
                </a:gridCol>
                <a:gridCol w="1543364">
                  <a:extLst>
                    <a:ext uri="{9D8B030D-6E8A-4147-A177-3AD203B41FA5}">
                      <a16:colId xmlns:a16="http://schemas.microsoft.com/office/drawing/2014/main" xmlns="" val="2945467663"/>
                    </a:ext>
                  </a:extLst>
                </a:gridCol>
                <a:gridCol w="1551996">
                  <a:extLst>
                    <a:ext uri="{9D8B030D-6E8A-4147-A177-3AD203B41FA5}">
                      <a16:colId xmlns:a16="http://schemas.microsoft.com/office/drawing/2014/main" xmlns="" val="3080635684"/>
                    </a:ext>
                  </a:extLst>
                </a:gridCol>
                <a:gridCol w="1594366">
                  <a:extLst>
                    <a:ext uri="{9D8B030D-6E8A-4147-A177-3AD203B41FA5}">
                      <a16:colId xmlns:a16="http://schemas.microsoft.com/office/drawing/2014/main" xmlns="" val="1901739177"/>
                    </a:ext>
                  </a:extLst>
                </a:gridCol>
                <a:gridCol w="1594366">
                  <a:extLst>
                    <a:ext uri="{9D8B030D-6E8A-4147-A177-3AD203B41FA5}">
                      <a16:colId xmlns:a16="http://schemas.microsoft.com/office/drawing/2014/main" xmlns="" val="1231479029"/>
                    </a:ext>
                  </a:extLst>
                </a:gridCol>
                <a:gridCol w="1549641">
                  <a:extLst>
                    <a:ext uri="{9D8B030D-6E8A-4147-A177-3AD203B41FA5}">
                      <a16:colId xmlns:a16="http://schemas.microsoft.com/office/drawing/2014/main" xmlns="" val="3895352462"/>
                    </a:ext>
                  </a:extLst>
                </a:gridCol>
              </a:tblGrid>
              <a:tr h="338415">
                <a:tc>
                  <a:txBody>
                    <a:bodyPr/>
                    <a:lstStyle/>
                    <a:p>
                      <a:pPr algn="just">
                        <a:lnSpc>
                          <a:spcPct val="150000"/>
                        </a:lnSpc>
                        <a:spcAft>
                          <a:spcPts val="0"/>
                        </a:spcAft>
                      </a:pPr>
                      <a:r>
                        <a:rPr lang="en-ZA" sz="1100" dirty="0">
                          <a:effectLst/>
                        </a:rPr>
                        <a:t>No.</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gn="just">
                        <a:lnSpc>
                          <a:spcPct val="150000"/>
                        </a:lnSpc>
                        <a:spcAft>
                          <a:spcPts val="0"/>
                        </a:spcAft>
                      </a:pPr>
                      <a:r>
                        <a:rPr lang="en-ZA" sz="1100" dirty="0">
                          <a:effectLst/>
                        </a:rPr>
                        <a:t>Output Indicators</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dirty="0">
                          <a:effectLst/>
                        </a:rPr>
                        <a:t>Annual Target</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a:effectLst/>
                        </a:rPr>
                        <a:t>Q1</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a:effectLst/>
                        </a:rPr>
                        <a:t>Q2</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a:effectLst/>
                        </a:rPr>
                        <a:t>Q3</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a:effectLst/>
                        </a:rPr>
                        <a:t>Q4</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2454258000"/>
                  </a:ext>
                </a:extLst>
              </a:tr>
              <a:tr h="1029358">
                <a:tc>
                  <a:txBody>
                    <a:bodyPr/>
                    <a:lstStyle/>
                    <a:p>
                      <a:pPr>
                        <a:lnSpc>
                          <a:spcPct val="150000"/>
                        </a:lnSpc>
                        <a:spcAft>
                          <a:spcPts val="0"/>
                        </a:spcAft>
                      </a:pPr>
                      <a:r>
                        <a:rPr lang="en-ZA" sz="1100" dirty="0">
                          <a:effectLst/>
                        </a:rPr>
                        <a:t>1</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Number of state of road safety reports published </a:t>
                      </a:r>
                    </a:p>
                  </a:txBody>
                  <a:tcPr marL="43991" marR="43991"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1 state of road safety reports published </a:t>
                      </a:r>
                    </a:p>
                  </a:txBody>
                  <a:tcPr marL="43991" marR="43991"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a:t>
                      </a:r>
                    </a:p>
                  </a:txBody>
                  <a:tcPr marL="43991" marR="43991"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1 state of road safety reports published </a:t>
                      </a:r>
                    </a:p>
                  </a:txBody>
                  <a:tcPr marL="43991" marR="43991"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a:t>
                      </a:r>
                    </a:p>
                  </a:txBody>
                  <a:tcPr marL="43991" marR="43991"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 </a:t>
                      </a:r>
                    </a:p>
                  </a:txBody>
                  <a:tcPr marL="43991" marR="43991" marT="0" marB="0" anchor="ctr"/>
                </a:tc>
                <a:extLst>
                  <a:ext uri="{0D108BD9-81ED-4DB2-BD59-A6C34878D82A}">
                    <a16:rowId xmlns:a16="http://schemas.microsoft.com/office/drawing/2014/main" xmlns="" val="2107799172"/>
                  </a:ext>
                </a:extLst>
              </a:tr>
              <a:tr h="462327">
                <a:tc>
                  <a:txBody>
                    <a:bodyPr/>
                    <a:lstStyle/>
                    <a:p>
                      <a:pPr>
                        <a:lnSpc>
                          <a:spcPct val="150000"/>
                        </a:lnSpc>
                        <a:spcAft>
                          <a:spcPts val="0"/>
                        </a:spcAft>
                      </a:pPr>
                      <a:r>
                        <a:rPr lang="en-ZA" sz="1100">
                          <a:effectLst/>
                        </a:rPr>
                        <a:t>2</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dirty="0">
                          <a:effectLst/>
                        </a:rPr>
                        <a:t>Number of research studies published</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dirty="0">
                          <a:effectLst/>
                        </a:rPr>
                        <a:t>4 research studies published</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nSpc>
                          <a:spcPct val="150000"/>
                        </a:lnSpc>
                        <a:spcAft>
                          <a:spcPts val="0"/>
                        </a:spcAft>
                      </a:pPr>
                      <a:r>
                        <a:rPr lang="en-ZA" sz="1100">
                          <a:effectLst/>
                        </a:rPr>
                        <a:t>- </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nSpc>
                          <a:spcPct val="150000"/>
                        </a:lnSpc>
                        <a:spcAft>
                          <a:spcPts val="0"/>
                        </a:spcAft>
                      </a:pPr>
                      <a:r>
                        <a:rPr lang="en-ZA" sz="1100">
                          <a:effectLst/>
                        </a:rPr>
                        <a:t>1</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nSpc>
                          <a:spcPct val="150000"/>
                        </a:lnSpc>
                        <a:spcAft>
                          <a:spcPts val="0"/>
                        </a:spcAft>
                      </a:pPr>
                      <a:r>
                        <a:rPr lang="en-ZA" sz="1100" dirty="0">
                          <a:effectLst/>
                        </a:rPr>
                        <a:t>1</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nSpc>
                          <a:spcPct val="150000"/>
                        </a:lnSpc>
                        <a:spcAft>
                          <a:spcPts val="0"/>
                        </a:spcAft>
                      </a:pPr>
                      <a:r>
                        <a:rPr lang="en-ZA" sz="1100" dirty="0">
                          <a:effectLst/>
                        </a:rPr>
                        <a:t>2</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extLst>
                  <a:ext uri="{0D108BD9-81ED-4DB2-BD59-A6C34878D82A}">
                    <a16:rowId xmlns:a16="http://schemas.microsoft.com/office/drawing/2014/main" xmlns="" val="1387548828"/>
                  </a:ext>
                </a:extLst>
              </a:tr>
              <a:tr h="593172">
                <a:tc>
                  <a:txBody>
                    <a:bodyPr/>
                    <a:lstStyle/>
                    <a:p>
                      <a:pPr>
                        <a:lnSpc>
                          <a:spcPct val="150000"/>
                        </a:lnSpc>
                        <a:spcAft>
                          <a:spcPts val="0"/>
                        </a:spcAft>
                      </a:pPr>
                      <a:r>
                        <a:rPr lang="en-ZA" sz="1100">
                          <a:effectLst/>
                        </a:rPr>
                        <a:t>3</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dirty="0">
                          <a:effectLst/>
                        </a:rPr>
                        <a:t>Number of targeted law enforcement interventions</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dirty="0">
                          <a:effectLst/>
                        </a:rPr>
                        <a:t> </a:t>
                      </a:r>
                    </a:p>
                    <a:p>
                      <a:pPr>
                        <a:lnSpc>
                          <a:spcPct val="150000"/>
                        </a:lnSpc>
                        <a:spcAft>
                          <a:spcPts val="0"/>
                        </a:spcAft>
                      </a:pPr>
                      <a:r>
                        <a:rPr lang="en-ZA" sz="1100" dirty="0">
                          <a:effectLst/>
                        </a:rPr>
                        <a:t>4752</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nSpc>
                          <a:spcPct val="150000"/>
                        </a:lnSpc>
                        <a:spcAft>
                          <a:spcPts val="0"/>
                        </a:spcAft>
                      </a:pPr>
                      <a:r>
                        <a:rPr lang="en-ZA" sz="1100" dirty="0">
                          <a:effectLst/>
                        </a:rPr>
                        <a:t> </a:t>
                      </a:r>
                    </a:p>
                    <a:p>
                      <a:pPr>
                        <a:lnSpc>
                          <a:spcPct val="150000"/>
                        </a:lnSpc>
                        <a:spcAft>
                          <a:spcPts val="0"/>
                        </a:spcAft>
                      </a:pPr>
                      <a:r>
                        <a:rPr lang="en-ZA" sz="1100" dirty="0">
                          <a:effectLst/>
                        </a:rPr>
                        <a:t>950</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nSpc>
                          <a:spcPct val="150000"/>
                        </a:lnSpc>
                        <a:spcAft>
                          <a:spcPts val="0"/>
                        </a:spcAft>
                      </a:pPr>
                      <a:r>
                        <a:rPr lang="en-ZA" sz="1100" dirty="0">
                          <a:effectLst/>
                        </a:rPr>
                        <a:t> </a:t>
                      </a:r>
                    </a:p>
                    <a:p>
                      <a:pPr>
                        <a:lnSpc>
                          <a:spcPct val="150000"/>
                        </a:lnSpc>
                        <a:spcAft>
                          <a:spcPts val="0"/>
                        </a:spcAft>
                      </a:pPr>
                      <a:r>
                        <a:rPr lang="en-ZA" sz="1100" dirty="0">
                          <a:effectLst/>
                        </a:rPr>
                        <a:t>1226</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nSpc>
                          <a:spcPct val="150000"/>
                        </a:lnSpc>
                        <a:spcAft>
                          <a:spcPts val="0"/>
                        </a:spcAft>
                      </a:pPr>
                      <a:r>
                        <a:rPr lang="en-ZA" sz="1100" dirty="0">
                          <a:effectLst/>
                        </a:rPr>
                        <a:t> </a:t>
                      </a:r>
                    </a:p>
                    <a:p>
                      <a:pPr>
                        <a:lnSpc>
                          <a:spcPct val="150000"/>
                        </a:lnSpc>
                        <a:spcAft>
                          <a:spcPts val="0"/>
                        </a:spcAft>
                      </a:pPr>
                      <a:r>
                        <a:rPr lang="en-ZA" sz="1100" dirty="0">
                          <a:effectLst/>
                        </a:rPr>
                        <a:t>1606</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nSpc>
                          <a:spcPct val="150000"/>
                        </a:lnSpc>
                        <a:spcAft>
                          <a:spcPts val="0"/>
                        </a:spcAft>
                      </a:pPr>
                      <a:r>
                        <a:rPr lang="en-ZA" sz="1100" dirty="0">
                          <a:effectLst/>
                        </a:rPr>
                        <a:t> </a:t>
                      </a:r>
                    </a:p>
                    <a:p>
                      <a:pPr>
                        <a:lnSpc>
                          <a:spcPct val="150000"/>
                        </a:lnSpc>
                        <a:spcAft>
                          <a:spcPts val="0"/>
                        </a:spcAft>
                      </a:pPr>
                      <a:r>
                        <a:rPr lang="en-ZA" sz="1100" dirty="0">
                          <a:effectLst/>
                        </a:rPr>
                        <a:t>970</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extLst>
                  <a:ext uri="{0D108BD9-81ED-4DB2-BD59-A6C34878D82A}">
                    <a16:rowId xmlns:a16="http://schemas.microsoft.com/office/drawing/2014/main" xmlns="" val="2503886760"/>
                  </a:ext>
                </a:extLst>
              </a:tr>
              <a:tr h="593172">
                <a:tc>
                  <a:txBody>
                    <a:bodyPr/>
                    <a:lstStyle/>
                    <a:p>
                      <a:pPr>
                        <a:lnSpc>
                          <a:spcPct val="150000"/>
                        </a:lnSpc>
                        <a:spcAft>
                          <a:spcPts val="0"/>
                        </a:spcAft>
                      </a:pPr>
                      <a:r>
                        <a:rPr lang="en-ZA" sz="1100" dirty="0">
                          <a:solidFill>
                            <a:schemeClr val="bg1"/>
                          </a:solidFill>
                          <a:effectLst/>
                        </a:rPr>
                        <a:t>4</a:t>
                      </a:r>
                      <a:endParaRPr lang="en-ZA" sz="11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Number of inspections conducted </a:t>
                      </a:r>
                    </a:p>
                  </a:txBody>
                  <a:tcPr marL="43991" marR="43991" marT="0" marB="0" anchor="ctr"/>
                </a:tc>
                <a:tc>
                  <a:txBody>
                    <a:bodyPr/>
                    <a:lstStyle/>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 </a:t>
                      </a:r>
                    </a:p>
                    <a:p>
                      <a:pPr marL="0" algn="l" defTabSz="914400" rtl="0" eaLnBrk="1" latinLnBrk="0" hangingPunct="1">
                        <a:lnSpc>
                          <a:spcPct val="150000"/>
                        </a:lnSpc>
                        <a:spcAft>
                          <a:spcPts val="0"/>
                        </a:spcAft>
                      </a:pPr>
                      <a:r>
                        <a:rPr lang="en-ZA" sz="1100" kern="1200" dirty="0">
                          <a:solidFill>
                            <a:schemeClr val="tx1"/>
                          </a:solidFill>
                          <a:effectLst/>
                          <a:latin typeface="+mn-lt"/>
                          <a:ea typeface="+mn-ea"/>
                          <a:cs typeface="+mn-cs"/>
                        </a:rPr>
                        <a:t>325 000</a:t>
                      </a:r>
                    </a:p>
                  </a:txBody>
                  <a:tcPr marL="43991" marR="43991" marT="0" marB="0"/>
                </a:tc>
                <a:tc>
                  <a:txBody>
                    <a:bodyPr/>
                    <a:lstStyle/>
                    <a:p>
                      <a:pPr marL="0" algn="l" defTabSz="914400" rtl="0" eaLnBrk="1" latinLnBrk="0" hangingPunct="1">
                        <a:lnSpc>
                          <a:spcPct val="150000"/>
                        </a:lnSpc>
                        <a:spcAft>
                          <a:spcPts val="0"/>
                        </a:spcAft>
                      </a:pPr>
                      <a:endParaRPr lang="en-US" sz="1100" kern="1200" dirty="0">
                        <a:solidFill>
                          <a:schemeClr val="tx1"/>
                        </a:solidFill>
                        <a:effectLst/>
                        <a:latin typeface="+mn-lt"/>
                        <a:ea typeface="+mn-ea"/>
                        <a:cs typeface="+mn-cs"/>
                      </a:endParaRPr>
                    </a:p>
                    <a:p>
                      <a:pPr marL="0" algn="l" defTabSz="914400" rtl="0" eaLnBrk="1" latinLnBrk="0" hangingPunct="1">
                        <a:lnSpc>
                          <a:spcPct val="150000"/>
                        </a:lnSpc>
                        <a:spcAft>
                          <a:spcPts val="0"/>
                        </a:spcAft>
                      </a:pPr>
                      <a:r>
                        <a:rPr lang="en-US" sz="1100" kern="1200" dirty="0">
                          <a:solidFill>
                            <a:schemeClr val="tx1"/>
                          </a:solidFill>
                          <a:effectLst/>
                          <a:latin typeface="+mn-lt"/>
                          <a:ea typeface="+mn-ea"/>
                          <a:cs typeface="+mn-cs"/>
                        </a:rPr>
                        <a:t>67 000</a:t>
                      </a:r>
                      <a:endParaRPr lang="en-ZA" sz="110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0"/>
                        </a:spcAft>
                      </a:pPr>
                      <a:endParaRPr lang="en-US" sz="1100" kern="1200" dirty="0">
                        <a:solidFill>
                          <a:schemeClr val="tx1"/>
                        </a:solidFill>
                        <a:effectLst/>
                        <a:latin typeface="+mn-lt"/>
                        <a:ea typeface="+mn-ea"/>
                        <a:cs typeface="+mn-cs"/>
                      </a:endParaRPr>
                    </a:p>
                    <a:p>
                      <a:pPr marL="0" algn="l" defTabSz="914400" rtl="0" eaLnBrk="1" latinLnBrk="0" hangingPunct="1">
                        <a:lnSpc>
                          <a:spcPct val="150000"/>
                        </a:lnSpc>
                        <a:spcAft>
                          <a:spcPts val="0"/>
                        </a:spcAft>
                      </a:pPr>
                      <a:r>
                        <a:rPr lang="en-US" sz="1100" kern="1200" dirty="0">
                          <a:solidFill>
                            <a:schemeClr val="tx1"/>
                          </a:solidFill>
                          <a:effectLst/>
                          <a:latin typeface="+mn-lt"/>
                          <a:ea typeface="+mn-ea"/>
                          <a:cs typeface="+mn-cs"/>
                        </a:rPr>
                        <a:t>84 000</a:t>
                      </a:r>
                      <a:endParaRPr lang="en-ZA" sz="110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0"/>
                        </a:spcAft>
                      </a:pPr>
                      <a:endParaRPr lang="en-US" sz="1100" kern="1200" dirty="0">
                        <a:solidFill>
                          <a:schemeClr val="tx1"/>
                        </a:solidFill>
                        <a:effectLst/>
                        <a:latin typeface="+mn-lt"/>
                        <a:ea typeface="+mn-ea"/>
                        <a:cs typeface="+mn-cs"/>
                      </a:endParaRPr>
                    </a:p>
                    <a:p>
                      <a:pPr marL="0" algn="l" defTabSz="914400" rtl="0" eaLnBrk="1" latinLnBrk="0" hangingPunct="1">
                        <a:lnSpc>
                          <a:spcPct val="150000"/>
                        </a:lnSpc>
                        <a:spcAft>
                          <a:spcPts val="0"/>
                        </a:spcAft>
                      </a:pPr>
                      <a:r>
                        <a:rPr lang="en-US" sz="1100" kern="1200" dirty="0">
                          <a:solidFill>
                            <a:schemeClr val="tx1"/>
                          </a:solidFill>
                          <a:effectLst/>
                          <a:latin typeface="+mn-lt"/>
                          <a:ea typeface="+mn-ea"/>
                          <a:cs typeface="+mn-cs"/>
                        </a:rPr>
                        <a:t>89 000</a:t>
                      </a:r>
                      <a:endParaRPr lang="en-ZA" sz="1100" kern="1200" dirty="0">
                        <a:solidFill>
                          <a:schemeClr val="tx1"/>
                        </a:solidFill>
                        <a:effectLst/>
                        <a:latin typeface="+mn-lt"/>
                        <a:ea typeface="+mn-ea"/>
                        <a:cs typeface="+mn-cs"/>
                      </a:endParaRPr>
                    </a:p>
                  </a:txBody>
                  <a:tcPr marL="68580" marR="68580" marT="0" marB="0"/>
                </a:tc>
                <a:tc>
                  <a:txBody>
                    <a:bodyPr/>
                    <a:lstStyle/>
                    <a:p>
                      <a:pPr marL="0" algn="l" defTabSz="914400" rtl="0" eaLnBrk="1" latinLnBrk="0" hangingPunct="1">
                        <a:lnSpc>
                          <a:spcPct val="150000"/>
                        </a:lnSpc>
                        <a:spcAft>
                          <a:spcPts val="0"/>
                        </a:spcAft>
                      </a:pPr>
                      <a:endParaRPr lang="en-US" sz="1100" kern="1200" dirty="0">
                        <a:solidFill>
                          <a:schemeClr val="tx1"/>
                        </a:solidFill>
                        <a:effectLst/>
                        <a:latin typeface="+mn-lt"/>
                        <a:ea typeface="+mn-ea"/>
                        <a:cs typeface="+mn-cs"/>
                      </a:endParaRPr>
                    </a:p>
                    <a:p>
                      <a:pPr marL="0" algn="l" defTabSz="914400" rtl="0" eaLnBrk="1" latinLnBrk="0" hangingPunct="1">
                        <a:lnSpc>
                          <a:spcPct val="150000"/>
                        </a:lnSpc>
                        <a:spcAft>
                          <a:spcPts val="0"/>
                        </a:spcAft>
                      </a:pPr>
                      <a:r>
                        <a:rPr lang="en-US" sz="1100" kern="1200" dirty="0">
                          <a:solidFill>
                            <a:schemeClr val="tx1"/>
                          </a:solidFill>
                          <a:effectLst/>
                          <a:latin typeface="+mn-lt"/>
                          <a:ea typeface="+mn-ea"/>
                          <a:cs typeface="+mn-cs"/>
                        </a:rPr>
                        <a:t>85 000</a:t>
                      </a:r>
                      <a:endParaRPr lang="en-ZA" sz="11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3408275074"/>
                  </a:ext>
                </a:extLst>
              </a:tr>
              <a:tr h="823486">
                <a:tc>
                  <a:txBody>
                    <a:bodyPr/>
                    <a:lstStyle/>
                    <a:p>
                      <a:pPr>
                        <a:lnSpc>
                          <a:spcPct val="150000"/>
                        </a:lnSpc>
                        <a:spcAft>
                          <a:spcPts val="0"/>
                        </a:spcAft>
                      </a:pPr>
                      <a:r>
                        <a:rPr lang="en-ZA" sz="1100">
                          <a:effectLst/>
                        </a:rPr>
                        <a:t>5</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dirty="0">
                          <a:effectLst/>
                        </a:rPr>
                        <a:t>Number of road safety educational programmes implemented </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dirty="0">
                          <a:effectLst/>
                        </a:rPr>
                        <a:t>4 road safety educational programmes implemented</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dirty="0">
                          <a:effectLst/>
                        </a:rPr>
                        <a:t>-</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dirty="0">
                          <a:effectLst/>
                        </a:rPr>
                        <a:t>1 road safety educational programmes implemented</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dirty="0">
                          <a:effectLst/>
                        </a:rPr>
                        <a:t>2 road safety educational programmes implemented</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100" dirty="0">
                          <a:effectLst/>
                        </a:rPr>
                        <a:t>1 road safety educational programmes implemented</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549638838"/>
                  </a:ext>
                </a:extLst>
              </a:tr>
              <a:tr h="462327">
                <a:tc>
                  <a:txBody>
                    <a:bodyPr/>
                    <a:lstStyle/>
                    <a:p>
                      <a:pPr>
                        <a:lnSpc>
                          <a:spcPct val="150000"/>
                        </a:lnSpc>
                        <a:spcAft>
                          <a:spcPts val="0"/>
                        </a:spcAft>
                      </a:pPr>
                      <a:r>
                        <a:rPr lang="en-ZA" sz="1100">
                          <a:effectLst/>
                        </a:rPr>
                        <a:t>6</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Percentage of reported fraud and corruption complaints investigated</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100%</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100%</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100%</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100%</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dirty="0">
                          <a:effectLst/>
                        </a:rPr>
                        <a:t>100%</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3389219191"/>
                  </a:ext>
                </a:extLst>
              </a:tr>
              <a:tr h="462327">
                <a:tc>
                  <a:txBody>
                    <a:bodyPr/>
                    <a:lstStyle/>
                    <a:p>
                      <a:pPr>
                        <a:lnSpc>
                          <a:spcPct val="150000"/>
                        </a:lnSpc>
                        <a:spcAft>
                          <a:spcPts val="0"/>
                        </a:spcAft>
                      </a:pPr>
                      <a:r>
                        <a:rPr lang="en-ZA" sz="1100">
                          <a:effectLst/>
                        </a:rPr>
                        <a:t>7</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Number of self-initiated fraud and corruption cases investigated </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160</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35</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35</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a:effectLst/>
                        </a:rPr>
                        <a:t>55</a:t>
                      </a:r>
                      <a:endParaRPr lang="en-ZA" sz="11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100" dirty="0">
                          <a:effectLst/>
                        </a:rPr>
                        <a:t>35</a:t>
                      </a:r>
                      <a:endParaRPr lang="en-ZA" sz="11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1321975973"/>
                  </a:ext>
                </a:extLst>
              </a:tr>
            </a:tbl>
          </a:graphicData>
        </a:graphic>
      </p:graphicFrame>
    </p:spTree>
    <p:extLst>
      <p:ext uri="{BB962C8B-B14F-4D97-AF65-F5344CB8AC3E}">
        <p14:creationId xmlns:p14="http://schemas.microsoft.com/office/powerpoint/2010/main" xmlns="" val="14685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12BA001-8C7F-4A7E-8F3D-36A9F76DF9BD}"/>
              </a:ext>
            </a:extLst>
          </p:cNvPr>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921593" y="1662887"/>
            <a:ext cx="2815520" cy="4119115"/>
          </a:xfrm>
          <a:prstGeom prst="rect">
            <a:avLst/>
          </a:prstGeom>
        </p:spPr>
      </p:pic>
      <p:sp>
        <p:nvSpPr>
          <p:cNvPr id="7" name="Title 6">
            <a:extLst>
              <a:ext uri="{FF2B5EF4-FFF2-40B4-BE49-F238E27FC236}">
                <a16:creationId xmlns:a16="http://schemas.microsoft.com/office/drawing/2014/main" xmlns="" id="{92822106-2CBC-4F46-9B60-10BCC0D3D733}"/>
              </a:ext>
            </a:extLst>
          </p:cNvPr>
          <p:cNvSpPr>
            <a:spLocks noGrp="1"/>
          </p:cNvSpPr>
          <p:nvPr>
            <p:ph type="title"/>
          </p:nvPr>
        </p:nvSpPr>
        <p:spPr/>
        <p:txBody>
          <a:bodyPr>
            <a:normAutofit/>
          </a:bodyPr>
          <a:lstStyle/>
          <a:p>
            <a:r>
              <a:rPr lang="en-ZA" dirty="0">
                <a:ln w="0"/>
                <a:solidFill>
                  <a:schemeClr val="accent1"/>
                </a:solidFill>
                <a:effectLst>
                  <a:outerShdw blurRad="38100" dist="25400" dir="5400000" algn="ctr" rotWithShape="0">
                    <a:srgbClr val="6E747A">
                      <a:alpha val="43000"/>
                    </a:srgbClr>
                  </a:outerShdw>
                </a:effectLst>
              </a:rPr>
              <a:t>The Constitution of the Republic </a:t>
            </a:r>
          </a:p>
        </p:txBody>
      </p:sp>
      <p:sp>
        <p:nvSpPr>
          <p:cNvPr id="10" name="TextBox 9">
            <a:extLst>
              <a:ext uri="{FF2B5EF4-FFF2-40B4-BE49-F238E27FC236}">
                <a16:creationId xmlns:a16="http://schemas.microsoft.com/office/drawing/2014/main" xmlns="" id="{1978FEB5-7FF2-42AA-84AD-E7B70D399D14}"/>
              </a:ext>
            </a:extLst>
          </p:cNvPr>
          <p:cNvSpPr txBox="1"/>
          <p:nvPr/>
        </p:nvSpPr>
        <p:spPr>
          <a:xfrm>
            <a:off x="6178163" y="1712978"/>
            <a:ext cx="4330385" cy="1938992"/>
          </a:xfrm>
          <a:prstGeom prst="rect">
            <a:avLst/>
          </a:prstGeom>
          <a:solidFill>
            <a:schemeClr val="accent6">
              <a:lumMod val="20000"/>
              <a:lumOff val="80000"/>
            </a:schemeClr>
          </a:solidFill>
          <a:ln>
            <a:solidFill>
              <a:schemeClr val="accent6">
                <a:lumMod val="20000"/>
                <a:lumOff val="80000"/>
              </a:schemeClr>
            </a:solidFill>
          </a:ln>
        </p:spPr>
        <p:txBody>
          <a:bodyPr wrap="square" rtlCol="0">
            <a:spAutoFit/>
          </a:bodyPr>
          <a:lstStyle/>
          <a:p>
            <a:pPr algn="ctr"/>
            <a:r>
              <a:rPr lang="en-ZA" sz="2000" b="1" dirty="0"/>
              <a:t>Schedule 4 </a:t>
            </a:r>
          </a:p>
          <a:p>
            <a:r>
              <a:rPr lang="en-ZA" sz="2000" dirty="0"/>
              <a:t>Concurrent National and Provincial Legislative Competence </a:t>
            </a:r>
          </a:p>
          <a:p>
            <a:pPr marL="285750" indent="-285750">
              <a:buFont typeface="Arial" panose="020B0604020202020204" pitchFamily="34" charset="0"/>
              <a:buChar char="•"/>
            </a:pPr>
            <a:r>
              <a:rPr lang="en-ZA" sz="2000" dirty="0"/>
              <a:t>Public Transport</a:t>
            </a:r>
          </a:p>
          <a:p>
            <a:pPr marL="285750" indent="-285750">
              <a:buFont typeface="Arial" panose="020B0604020202020204" pitchFamily="34" charset="0"/>
              <a:buChar char="•"/>
            </a:pPr>
            <a:r>
              <a:rPr lang="en-ZA" sz="2000" dirty="0"/>
              <a:t>Road Traffic Regulation</a:t>
            </a:r>
          </a:p>
          <a:p>
            <a:pPr marL="285750" indent="-285750">
              <a:buFont typeface="Arial" panose="020B0604020202020204" pitchFamily="34" charset="0"/>
              <a:buChar char="•"/>
            </a:pPr>
            <a:r>
              <a:rPr lang="en-ZA" sz="2000" dirty="0"/>
              <a:t>Vehicle Licensing </a:t>
            </a:r>
          </a:p>
        </p:txBody>
      </p:sp>
      <p:sp>
        <p:nvSpPr>
          <p:cNvPr id="11" name="TextBox 10">
            <a:extLst>
              <a:ext uri="{FF2B5EF4-FFF2-40B4-BE49-F238E27FC236}">
                <a16:creationId xmlns:a16="http://schemas.microsoft.com/office/drawing/2014/main" xmlns="" id="{F4404FEB-7A85-458F-B560-02B3E06EEF17}"/>
              </a:ext>
            </a:extLst>
          </p:cNvPr>
          <p:cNvSpPr txBox="1"/>
          <p:nvPr/>
        </p:nvSpPr>
        <p:spPr>
          <a:xfrm>
            <a:off x="6178163" y="3789087"/>
            <a:ext cx="4330385" cy="1938992"/>
          </a:xfrm>
          <a:prstGeom prst="rect">
            <a:avLst/>
          </a:prstGeom>
          <a:solidFill>
            <a:schemeClr val="accent6">
              <a:lumMod val="20000"/>
              <a:lumOff val="80000"/>
            </a:schemeClr>
          </a:solidFill>
        </p:spPr>
        <p:txBody>
          <a:bodyPr wrap="square" rtlCol="0">
            <a:spAutoFit/>
          </a:bodyPr>
          <a:lstStyle/>
          <a:p>
            <a:pPr algn="ctr"/>
            <a:r>
              <a:rPr lang="en-ZA" sz="2000" b="1" dirty="0"/>
              <a:t>Schedule 5 </a:t>
            </a:r>
          </a:p>
          <a:p>
            <a:r>
              <a:rPr lang="en-ZA" sz="2000" dirty="0"/>
              <a:t>Exclusive Provincial Legislative Competence </a:t>
            </a:r>
          </a:p>
          <a:p>
            <a:pPr marL="285750" indent="-285750">
              <a:buFont typeface="Arial" panose="020B0604020202020204" pitchFamily="34" charset="0"/>
              <a:buChar char="•"/>
            </a:pPr>
            <a:r>
              <a:rPr lang="en-ZA" sz="2000" dirty="0"/>
              <a:t>Part A: Provincial Roads and Traffic </a:t>
            </a:r>
          </a:p>
          <a:p>
            <a:pPr marL="285750" indent="-285750">
              <a:buFont typeface="Arial" panose="020B0604020202020204" pitchFamily="34" charset="0"/>
              <a:buChar char="•"/>
            </a:pPr>
            <a:r>
              <a:rPr lang="en-ZA" sz="2000" dirty="0"/>
              <a:t>Part B: Traffic and Parking </a:t>
            </a:r>
          </a:p>
        </p:txBody>
      </p:sp>
      <p:sp>
        <p:nvSpPr>
          <p:cNvPr id="13" name="Arrow: Right 12">
            <a:extLst>
              <a:ext uri="{FF2B5EF4-FFF2-40B4-BE49-F238E27FC236}">
                <a16:creationId xmlns:a16="http://schemas.microsoft.com/office/drawing/2014/main" xmlns="" id="{339F90DE-C373-4B4D-80AE-F670F17CF77B}"/>
              </a:ext>
            </a:extLst>
          </p:cNvPr>
          <p:cNvSpPr/>
          <p:nvPr/>
        </p:nvSpPr>
        <p:spPr>
          <a:xfrm>
            <a:off x="3768917" y="3128918"/>
            <a:ext cx="2441050" cy="1187051"/>
          </a:xfrm>
          <a:prstGeom prst="rightArrow">
            <a:avLst/>
          </a:prstGeom>
          <a:solidFill>
            <a:schemeClr val="accent6">
              <a:lumMod val="60000"/>
              <a:lumOff val="4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12167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6893CD55-E037-429A-B19A-1DEE8DB8972B}"/>
              </a:ext>
            </a:extLst>
          </p:cNvPr>
          <p:cNvGraphicFramePr>
            <a:graphicFrameLocks noChangeAspect="1"/>
          </p:cNvGraphicFramePr>
          <p:nvPr/>
        </p:nvGraphicFramePr>
        <p:xfrm>
          <a:off x="1588" y="1588"/>
          <a:ext cx="1588" cy="1588"/>
        </p:xfrm>
        <a:graphic>
          <a:graphicData uri="http://schemas.openxmlformats.org/presentationml/2006/ole">
            <p:oleObj spid="_x0000_s8210" name="think-cell Slide" r:id="rId4" imgW="360" imgH="360" progId="">
              <p:embed/>
            </p:oleObj>
          </a:graphicData>
        </a:graphic>
      </p:graphicFrame>
      <p:sp>
        <p:nvSpPr>
          <p:cNvPr id="4" name="Rectangle 3" hidden="1">
            <a:extLst>
              <a:ext uri="{FF2B5EF4-FFF2-40B4-BE49-F238E27FC236}">
                <a16:creationId xmlns:a16="http://schemas.microsoft.com/office/drawing/2014/main" xmlns="" id="{3DBE30BB-8A24-4CF9-94F2-9343BF99250A}"/>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chemeClr val="bg1"/>
              </a:solidFill>
              <a:latin typeface="Segoe UI" panose="020B0502040204020203" pitchFamily="34" charset="0"/>
              <a:ea typeface="+mj-ea"/>
              <a:cs typeface="Segoe UI Semilight" panose="020B0402040204020203" pitchFamily="34" charset="0"/>
              <a:sym typeface="Segoe UI" panose="020B0502040204020203" pitchFamily="34" charset="0"/>
            </a:endParaRPr>
          </a:p>
        </p:txBody>
      </p:sp>
      <p:sp>
        <p:nvSpPr>
          <p:cNvPr id="5" name="Title 1">
            <a:extLst>
              <a:ext uri="{FF2B5EF4-FFF2-40B4-BE49-F238E27FC236}">
                <a16:creationId xmlns:a16="http://schemas.microsoft.com/office/drawing/2014/main" xmlns="" id="{A5B9B618-1E15-4422-ABB5-CB3BA5D51A40}"/>
              </a:ext>
            </a:extLst>
          </p:cNvPr>
          <p:cNvSpPr>
            <a:spLocks noGrp="1"/>
          </p:cNvSpPr>
          <p:nvPr>
            <p:ph type="title"/>
          </p:nvPr>
        </p:nvSpPr>
        <p:spPr/>
        <p:txBody>
          <a:bodyPr/>
          <a:lstStyle/>
          <a:p>
            <a:r>
              <a:rPr lang="en-US" sz="2400" dirty="0">
                <a:ln w="0"/>
                <a:solidFill>
                  <a:schemeClr val="accent1"/>
                </a:solidFill>
                <a:effectLst>
                  <a:outerShdw blurRad="38100" dist="25400" dir="5400000" algn="ctr" rotWithShape="0">
                    <a:srgbClr val="6E747A">
                      <a:alpha val="43000"/>
                    </a:srgbClr>
                  </a:outerShdw>
                </a:effectLst>
              </a:rPr>
              <a:t>Output indicators and quarterly targets </a:t>
            </a:r>
            <a:endParaRPr lang="en-ZA" sz="2400" dirty="0">
              <a:ln w="0"/>
              <a:solidFill>
                <a:schemeClr val="accent1"/>
              </a:solidFill>
              <a:effectLst>
                <a:outerShdw blurRad="38100" dist="25400" dir="5400000" algn="ctr" rotWithShape="0">
                  <a:srgbClr val="6E747A">
                    <a:alpha val="43000"/>
                  </a:srgbClr>
                </a:outerShdw>
              </a:effectLst>
            </a:endParaRPr>
          </a:p>
        </p:txBody>
      </p:sp>
      <p:graphicFrame>
        <p:nvGraphicFramePr>
          <p:cNvPr id="9" name="Table 8">
            <a:extLst>
              <a:ext uri="{FF2B5EF4-FFF2-40B4-BE49-F238E27FC236}">
                <a16:creationId xmlns:a16="http://schemas.microsoft.com/office/drawing/2014/main" xmlns="" id="{4E999D69-A5C6-485A-A882-3692D64AE9BB}"/>
              </a:ext>
            </a:extLst>
          </p:cNvPr>
          <p:cNvGraphicFramePr>
            <a:graphicFrameLocks noGrp="1"/>
          </p:cNvGraphicFramePr>
          <p:nvPr>
            <p:extLst>
              <p:ext uri="{D42A27DB-BD31-4B8C-83A1-F6EECF244321}">
                <p14:modId xmlns:p14="http://schemas.microsoft.com/office/powerpoint/2010/main" xmlns="" val="3481329107"/>
              </p:ext>
            </p:extLst>
          </p:nvPr>
        </p:nvGraphicFramePr>
        <p:xfrm>
          <a:off x="242883" y="1000863"/>
          <a:ext cx="10192032" cy="5463816"/>
        </p:xfrm>
        <a:graphic>
          <a:graphicData uri="http://schemas.openxmlformats.org/drawingml/2006/table">
            <a:tbl>
              <a:tblPr firstRow="1" firstCol="1" bandRow="1">
                <a:tableStyleId>{93296810-A885-4BE3-A3E7-6D5BEEA58F35}</a:tableStyleId>
              </a:tblPr>
              <a:tblGrid>
                <a:gridCol w="392393">
                  <a:extLst>
                    <a:ext uri="{9D8B030D-6E8A-4147-A177-3AD203B41FA5}">
                      <a16:colId xmlns:a16="http://schemas.microsoft.com/office/drawing/2014/main" xmlns="" val="3673276863"/>
                    </a:ext>
                  </a:extLst>
                </a:gridCol>
                <a:gridCol w="3012860">
                  <a:extLst>
                    <a:ext uri="{9D8B030D-6E8A-4147-A177-3AD203B41FA5}">
                      <a16:colId xmlns:a16="http://schemas.microsoft.com/office/drawing/2014/main" xmlns="" val="1323928000"/>
                    </a:ext>
                  </a:extLst>
                </a:gridCol>
                <a:gridCol w="928626">
                  <a:extLst>
                    <a:ext uri="{9D8B030D-6E8A-4147-A177-3AD203B41FA5}">
                      <a16:colId xmlns:a16="http://schemas.microsoft.com/office/drawing/2014/main" xmlns="" val="2945467663"/>
                    </a:ext>
                  </a:extLst>
                </a:gridCol>
                <a:gridCol w="1445357">
                  <a:extLst>
                    <a:ext uri="{9D8B030D-6E8A-4147-A177-3AD203B41FA5}">
                      <a16:colId xmlns:a16="http://schemas.microsoft.com/office/drawing/2014/main" xmlns="" val="3080635684"/>
                    </a:ext>
                  </a:extLst>
                </a:gridCol>
                <a:gridCol w="1484815">
                  <a:extLst>
                    <a:ext uri="{9D8B030D-6E8A-4147-A177-3AD203B41FA5}">
                      <a16:colId xmlns:a16="http://schemas.microsoft.com/office/drawing/2014/main" xmlns="" val="1901739177"/>
                    </a:ext>
                  </a:extLst>
                </a:gridCol>
                <a:gridCol w="1041957">
                  <a:extLst>
                    <a:ext uri="{9D8B030D-6E8A-4147-A177-3AD203B41FA5}">
                      <a16:colId xmlns:a16="http://schemas.microsoft.com/office/drawing/2014/main" xmlns="" val="1231479029"/>
                    </a:ext>
                  </a:extLst>
                </a:gridCol>
                <a:gridCol w="1886024">
                  <a:extLst>
                    <a:ext uri="{9D8B030D-6E8A-4147-A177-3AD203B41FA5}">
                      <a16:colId xmlns:a16="http://schemas.microsoft.com/office/drawing/2014/main" xmlns="" val="3895352462"/>
                    </a:ext>
                  </a:extLst>
                </a:gridCol>
              </a:tblGrid>
              <a:tr h="369739">
                <a:tc>
                  <a:txBody>
                    <a:bodyPr/>
                    <a:lstStyle/>
                    <a:p>
                      <a:pPr algn="just">
                        <a:lnSpc>
                          <a:spcPct val="150000"/>
                        </a:lnSpc>
                        <a:spcAft>
                          <a:spcPts val="0"/>
                        </a:spcAft>
                      </a:pPr>
                      <a:r>
                        <a:rPr lang="en-ZA" sz="1200">
                          <a:effectLst/>
                        </a:rPr>
                        <a:t>NO.</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gn="just">
                        <a:lnSpc>
                          <a:spcPct val="150000"/>
                        </a:lnSpc>
                        <a:spcAft>
                          <a:spcPts val="0"/>
                        </a:spcAft>
                      </a:pPr>
                      <a:r>
                        <a:rPr lang="en-ZA" sz="1200">
                          <a:effectLst/>
                        </a:rPr>
                        <a:t>Output Indicators</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rPr>
                        <a:t>Annual Target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rPr>
                        <a:t>Q1</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dirty="0">
                          <a:effectLst/>
                        </a:rPr>
                        <a:t>Q2</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rPr>
                        <a:t>Q3</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rPr>
                        <a:t>Q4</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2454258000"/>
                  </a:ext>
                </a:extLst>
              </a:tr>
              <a:tr h="509187">
                <a:tc>
                  <a:txBody>
                    <a:bodyPr/>
                    <a:lstStyle/>
                    <a:p>
                      <a:pPr>
                        <a:lnSpc>
                          <a:spcPct val="150000"/>
                        </a:lnSpc>
                        <a:spcAft>
                          <a:spcPts val="0"/>
                        </a:spcAft>
                      </a:pPr>
                      <a:r>
                        <a:rPr lang="en-ZA" sz="1200">
                          <a:effectLst/>
                        </a:rPr>
                        <a:t>8</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Number of learner’s license testing centres computerized</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100</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25</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25</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25</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rPr>
                        <a:t>25</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631115673"/>
                  </a:ext>
                </a:extLst>
              </a:tr>
              <a:tr h="778261">
                <a:tc>
                  <a:txBody>
                    <a:bodyPr/>
                    <a:lstStyle/>
                    <a:p>
                      <a:pPr>
                        <a:lnSpc>
                          <a:spcPct val="150000"/>
                        </a:lnSpc>
                        <a:spcAft>
                          <a:spcPts val="0"/>
                        </a:spcAft>
                      </a:pPr>
                      <a:r>
                        <a:rPr lang="en-ZA" sz="1200">
                          <a:effectLst/>
                        </a:rPr>
                        <a:t>9</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rPr>
                        <a:t>Number of vehicle testing stations utilising digitized roadworthiness testing sheet form</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100</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25</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25</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25</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25</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2190252803"/>
                  </a:ext>
                </a:extLst>
              </a:tr>
              <a:tr h="778261">
                <a:tc>
                  <a:txBody>
                    <a:bodyPr/>
                    <a:lstStyle/>
                    <a:p>
                      <a:pPr>
                        <a:lnSpc>
                          <a:spcPct val="150000"/>
                        </a:lnSpc>
                        <a:spcAft>
                          <a:spcPts val="0"/>
                        </a:spcAft>
                      </a:pPr>
                      <a:r>
                        <a:rPr lang="en-ZA" sz="1200">
                          <a:effectLst/>
                        </a:rPr>
                        <a:t>10</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Number of traffic officer modules delivered to existing traffic officers</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3</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 EDL module</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2: EOV module and Advanced driving module</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3679481487"/>
                  </a:ext>
                </a:extLst>
              </a:tr>
              <a:tr h="778261">
                <a:tc>
                  <a:txBody>
                    <a:bodyPr/>
                    <a:lstStyle/>
                    <a:p>
                      <a:pPr>
                        <a:lnSpc>
                          <a:spcPct val="150000"/>
                        </a:lnSpc>
                        <a:spcAft>
                          <a:spcPts val="0"/>
                        </a:spcAft>
                      </a:pPr>
                      <a:r>
                        <a:rPr lang="en-ZA" sz="1200">
                          <a:effectLst/>
                        </a:rPr>
                        <a:t>11</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Number of modules on NQF level 6 traffic officer qualification completed for traffic trainees</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17</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17</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3104079529"/>
                  </a:ext>
                </a:extLst>
              </a:tr>
              <a:tr h="1047335">
                <a:tc>
                  <a:txBody>
                    <a:bodyPr/>
                    <a:lstStyle/>
                    <a:p>
                      <a:pPr>
                        <a:lnSpc>
                          <a:spcPct val="150000"/>
                        </a:lnSpc>
                        <a:spcAft>
                          <a:spcPts val="0"/>
                        </a:spcAft>
                      </a:pPr>
                      <a:r>
                        <a:rPr lang="en-ZA" sz="1200">
                          <a:effectLst/>
                        </a:rPr>
                        <a:t>12</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Number of modules on NQF level 6 road traffic safety officer qualification completed for road safety practitioners </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9</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rPr>
                        <a:t>-</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9</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3871169828"/>
                  </a:ext>
                </a:extLst>
              </a:tr>
              <a:tr h="509187">
                <a:tc>
                  <a:txBody>
                    <a:bodyPr/>
                    <a:lstStyle/>
                    <a:p>
                      <a:pPr>
                        <a:lnSpc>
                          <a:spcPct val="150000"/>
                        </a:lnSpc>
                        <a:spcAft>
                          <a:spcPts val="0"/>
                        </a:spcAft>
                      </a:pPr>
                      <a:r>
                        <a:rPr lang="en-ZA" sz="1200">
                          <a:effectLst/>
                        </a:rPr>
                        <a:t>13</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Number of talent management initiatives implemented</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4</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1970560535"/>
                  </a:ext>
                </a:extLst>
              </a:tr>
              <a:tr h="509187">
                <a:tc>
                  <a:txBody>
                    <a:bodyPr/>
                    <a:lstStyle/>
                    <a:p>
                      <a:pPr>
                        <a:lnSpc>
                          <a:spcPct val="150000"/>
                        </a:lnSpc>
                        <a:spcAft>
                          <a:spcPts val="0"/>
                        </a:spcAft>
                      </a:pPr>
                      <a:r>
                        <a:rPr lang="en-ZA" sz="1200">
                          <a:effectLst/>
                        </a:rPr>
                        <a:t>14</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rPr>
                        <a:t>Percentage revenue change from previous</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13%</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rPr>
                        <a: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rPr>
                        <a:t>13%</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2739421784"/>
                  </a:ext>
                </a:extLst>
              </a:tr>
            </a:tbl>
          </a:graphicData>
        </a:graphic>
      </p:graphicFrame>
    </p:spTree>
    <p:extLst>
      <p:ext uri="{BB962C8B-B14F-4D97-AF65-F5344CB8AC3E}">
        <p14:creationId xmlns:p14="http://schemas.microsoft.com/office/powerpoint/2010/main" xmlns="" val="1946318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6893CD55-E037-429A-B19A-1DEE8DB8972B}"/>
              </a:ext>
            </a:extLst>
          </p:cNvPr>
          <p:cNvGraphicFramePr>
            <a:graphicFrameLocks noChangeAspect="1"/>
          </p:cNvGraphicFramePr>
          <p:nvPr/>
        </p:nvGraphicFramePr>
        <p:xfrm>
          <a:off x="1588" y="1588"/>
          <a:ext cx="1588" cy="1588"/>
        </p:xfrm>
        <a:graphic>
          <a:graphicData uri="http://schemas.openxmlformats.org/presentationml/2006/ole">
            <p:oleObj spid="_x0000_s9232" name="think-cell Slide" r:id="rId4" imgW="360" imgH="360" progId="">
              <p:embed/>
            </p:oleObj>
          </a:graphicData>
        </a:graphic>
      </p:graphicFrame>
      <p:sp>
        <p:nvSpPr>
          <p:cNvPr id="4" name="Rectangle 3" hidden="1">
            <a:extLst>
              <a:ext uri="{FF2B5EF4-FFF2-40B4-BE49-F238E27FC236}">
                <a16:creationId xmlns:a16="http://schemas.microsoft.com/office/drawing/2014/main" xmlns="" id="{3DBE30BB-8A24-4CF9-94F2-9343BF99250A}"/>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chemeClr val="bg1"/>
              </a:solidFill>
              <a:latin typeface="Segoe UI" panose="020B0502040204020203" pitchFamily="34" charset="0"/>
              <a:ea typeface="+mj-ea"/>
              <a:cs typeface="Segoe UI Semilight" panose="020B0402040204020203" pitchFamily="34" charset="0"/>
              <a:sym typeface="Segoe UI" panose="020B0502040204020203" pitchFamily="34" charset="0"/>
            </a:endParaRPr>
          </a:p>
        </p:txBody>
      </p:sp>
      <p:sp>
        <p:nvSpPr>
          <p:cNvPr id="5" name="Title 1">
            <a:extLst>
              <a:ext uri="{FF2B5EF4-FFF2-40B4-BE49-F238E27FC236}">
                <a16:creationId xmlns:a16="http://schemas.microsoft.com/office/drawing/2014/main" xmlns="" id="{A5B9B618-1E15-4422-ABB5-CB3BA5D51A40}"/>
              </a:ext>
            </a:extLst>
          </p:cNvPr>
          <p:cNvSpPr>
            <a:spLocks noGrp="1"/>
          </p:cNvSpPr>
          <p:nvPr>
            <p:ph type="title"/>
          </p:nvPr>
        </p:nvSpPr>
        <p:spPr/>
        <p:txBody>
          <a:bodyPr/>
          <a:lstStyle/>
          <a:p>
            <a:r>
              <a:rPr lang="en-US" sz="2400" dirty="0">
                <a:ln w="0"/>
                <a:solidFill>
                  <a:schemeClr val="accent1"/>
                </a:solidFill>
                <a:effectLst>
                  <a:outerShdw blurRad="38100" dist="25400" dir="5400000" algn="ctr" rotWithShape="0">
                    <a:srgbClr val="6E747A">
                      <a:alpha val="43000"/>
                    </a:srgbClr>
                  </a:outerShdw>
                </a:effectLst>
              </a:rPr>
              <a:t>Output indicators and quarterly targets </a:t>
            </a:r>
            <a:endParaRPr lang="en-ZA" sz="2400" dirty="0">
              <a:ln w="0"/>
              <a:solidFill>
                <a:schemeClr val="accent1"/>
              </a:solidFill>
              <a:effectLst>
                <a:outerShdw blurRad="38100" dist="25400" dir="5400000" algn="ctr" rotWithShape="0">
                  <a:srgbClr val="6E747A">
                    <a:alpha val="43000"/>
                  </a:srgbClr>
                </a:outerShdw>
              </a:effectLst>
            </a:endParaRPr>
          </a:p>
        </p:txBody>
      </p:sp>
      <p:graphicFrame>
        <p:nvGraphicFramePr>
          <p:cNvPr id="9" name="Table 8">
            <a:extLst>
              <a:ext uri="{FF2B5EF4-FFF2-40B4-BE49-F238E27FC236}">
                <a16:creationId xmlns:a16="http://schemas.microsoft.com/office/drawing/2014/main" xmlns="" id="{4E999D69-A5C6-485A-A882-3692D64AE9BB}"/>
              </a:ext>
            </a:extLst>
          </p:cNvPr>
          <p:cNvGraphicFramePr>
            <a:graphicFrameLocks noGrp="1"/>
          </p:cNvGraphicFramePr>
          <p:nvPr>
            <p:extLst>
              <p:ext uri="{D42A27DB-BD31-4B8C-83A1-F6EECF244321}">
                <p14:modId xmlns:p14="http://schemas.microsoft.com/office/powerpoint/2010/main" xmlns="" val="143271269"/>
              </p:ext>
            </p:extLst>
          </p:nvPr>
        </p:nvGraphicFramePr>
        <p:xfrm>
          <a:off x="476537" y="1675024"/>
          <a:ext cx="10733768" cy="4616815"/>
        </p:xfrm>
        <a:graphic>
          <a:graphicData uri="http://schemas.openxmlformats.org/drawingml/2006/table">
            <a:tbl>
              <a:tblPr firstRow="1" firstCol="1" bandRow="1">
                <a:tableStyleId>{93296810-A885-4BE3-A3E7-6D5BEEA58F35}</a:tableStyleId>
              </a:tblPr>
              <a:tblGrid>
                <a:gridCol w="422484">
                  <a:extLst>
                    <a:ext uri="{9D8B030D-6E8A-4147-A177-3AD203B41FA5}">
                      <a16:colId xmlns:a16="http://schemas.microsoft.com/office/drawing/2014/main" xmlns="" val="3673276863"/>
                    </a:ext>
                  </a:extLst>
                </a:gridCol>
                <a:gridCol w="2651701">
                  <a:extLst>
                    <a:ext uri="{9D8B030D-6E8A-4147-A177-3AD203B41FA5}">
                      <a16:colId xmlns:a16="http://schemas.microsoft.com/office/drawing/2014/main" xmlns="" val="1323928000"/>
                    </a:ext>
                  </a:extLst>
                </a:gridCol>
                <a:gridCol w="1592042">
                  <a:extLst>
                    <a:ext uri="{9D8B030D-6E8A-4147-A177-3AD203B41FA5}">
                      <a16:colId xmlns:a16="http://schemas.microsoft.com/office/drawing/2014/main" xmlns="" val="2945467663"/>
                    </a:ext>
                  </a:extLst>
                </a:gridCol>
                <a:gridCol w="1353039">
                  <a:extLst>
                    <a:ext uri="{9D8B030D-6E8A-4147-A177-3AD203B41FA5}">
                      <a16:colId xmlns:a16="http://schemas.microsoft.com/office/drawing/2014/main" xmlns="" val="3080635684"/>
                    </a:ext>
                  </a:extLst>
                </a:gridCol>
                <a:gridCol w="1603168">
                  <a:extLst>
                    <a:ext uri="{9D8B030D-6E8A-4147-A177-3AD203B41FA5}">
                      <a16:colId xmlns:a16="http://schemas.microsoft.com/office/drawing/2014/main" xmlns="" val="1901739177"/>
                    </a:ext>
                  </a:extLst>
                </a:gridCol>
                <a:gridCol w="1320531">
                  <a:extLst>
                    <a:ext uri="{9D8B030D-6E8A-4147-A177-3AD203B41FA5}">
                      <a16:colId xmlns:a16="http://schemas.microsoft.com/office/drawing/2014/main" xmlns="" val="1231479029"/>
                    </a:ext>
                  </a:extLst>
                </a:gridCol>
                <a:gridCol w="1790803">
                  <a:extLst>
                    <a:ext uri="{9D8B030D-6E8A-4147-A177-3AD203B41FA5}">
                      <a16:colId xmlns:a16="http://schemas.microsoft.com/office/drawing/2014/main" xmlns="" val="3895352462"/>
                    </a:ext>
                  </a:extLst>
                </a:gridCol>
              </a:tblGrid>
              <a:tr h="369739">
                <a:tc>
                  <a:txBody>
                    <a:bodyPr/>
                    <a:lstStyle/>
                    <a:p>
                      <a:pPr algn="just">
                        <a:lnSpc>
                          <a:spcPct val="150000"/>
                        </a:lnSpc>
                        <a:spcAft>
                          <a:spcPts val="0"/>
                        </a:spcAft>
                      </a:pPr>
                      <a:r>
                        <a:rPr lang="en-ZA" sz="1200">
                          <a:effectLst/>
                        </a:rPr>
                        <a:t>NO.</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tc>
                <a:tc>
                  <a:txBody>
                    <a:bodyPr/>
                    <a:lstStyle/>
                    <a:p>
                      <a:pPr algn="just">
                        <a:lnSpc>
                          <a:spcPct val="150000"/>
                        </a:lnSpc>
                        <a:spcAft>
                          <a:spcPts val="0"/>
                        </a:spcAft>
                      </a:pPr>
                      <a:r>
                        <a:rPr lang="en-ZA" sz="1200">
                          <a:effectLst/>
                        </a:rPr>
                        <a:t>Output Indicators</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rPr>
                        <a:t>Annual Target</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rPr>
                        <a:t>Q1</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dirty="0">
                          <a:effectLst/>
                        </a:rPr>
                        <a:t>Q2</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rPr>
                        <a:t>Q3</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rPr>
                        <a:t>Q4</a:t>
                      </a:r>
                      <a:endParaRPr lang="en-ZA" sz="120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2454258000"/>
                  </a:ext>
                </a:extLst>
              </a:tr>
              <a:tr h="509187">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15</a:t>
                      </a:r>
                    </a:p>
                  </a:txBody>
                  <a:tcPr marL="43991" marR="43991" marT="0" marB="0" anchor="ctr"/>
                </a:tc>
                <a:tc>
                  <a:txBody>
                    <a:bodyPr/>
                    <a:lstStyle/>
                    <a:p>
                      <a:pPr>
                        <a:lnSpc>
                          <a:spcPct val="150000"/>
                        </a:lnSpc>
                        <a:spcAft>
                          <a:spcPts val="0"/>
                        </a:spcAft>
                      </a:pPr>
                      <a:r>
                        <a:rPr lang="en-ZA" sz="1200" dirty="0">
                          <a:effectLst/>
                        </a:rPr>
                        <a:t>Percentage responses to Parliament Questions within stipulated timelines</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extLst>
                  <a:ext uri="{0D108BD9-81ED-4DB2-BD59-A6C34878D82A}">
                    <a16:rowId xmlns:a16="http://schemas.microsoft.com/office/drawing/2014/main" xmlns="" val="631115673"/>
                  </a:ext>
                </a:extLst>
              </a:tr>
              <a:tr h="778261">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16</a:t>
                      </a:r>
                    </a:p>
                  </a:txBody>
                  <a:tcPr marL="43991" marR="43991" marT="0" marB="0" anchor="ctr"/>
                </a:tc>
                <a:tc>
                  <a:txBody>
                    <a:bodyPr/>
                    <a:lstStyle/>
                    <a:p>
                      <a:pPr>
                        <a:lnSpc>
                          <a:spcPct val="150000"/>
                        </a:lnSpc>
                        <a:spcAft>
                          <a:spcPts val="0"/>
                        </a:spcAft>
                      </a:pPr>
                      <a:r>
                        <a:rPr lang="en-ZA" sz="1200" dirty="0">
                          <a:effectLst/>
                        </a:rPr>
                        <a:t>Percentage investigation of internally reported incidents of corruption</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rPr>
                        <a:t>100%</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100%</a:t>
                      </a:r>
                    </a:p>
                  </a:txBody>
                  <a:tcPr marL="43991" marR="43991" marT="0" marB="0" anchor="ctr"/>
                </a:tc>
                <a:extLst>
                  <a:ext uri="{0D108BD9-81ED-4DB2-BD59-A6C34878D82A}">
                    <a16:rowId xmlns:a16="http://schemas.microsoft.com/office/drawing/2014/main" xmlns="" val="2190252803"/>
                  </a:ext>
                </a:extLst>
              </a:tr>
              <a:tr h="778261">
                <a:tc>
                  <a:txBody>
                    <a:bodyPr/>
                    <a:lstStyle/>
                    <a:p>
                      <a:pPr>
                        <a:lnSpc>
                          <a:spcPct val="150000"/>
                        </a:lnSpc>
                        <a:spcAft>
                          <a:spcPts val="0"/>
                        </a:spcAft>
                      </a:pPr>
                      <a:r>
                        <a:rPr lang="en-ZA" sz="1200" dirty="0">
                          <a:effectLst/>
                          <a:latin typeface="Calibri" panose="020F0502020204030204" pitchFamily="34" charset="0"/>
                          <a:ea typeface="Yu Mincho" panose="02020400000000000000" pitchFamily="18" charset="-128"/>
                          <a:cs typeface="Times New Roman" panose="02020603050405020304" pitchFamily="18" charset="0"/>
                        </a:rPr>
                        <a:t>17</a:t>
                      </a:r>
                    </a:p>
                  </a:txBody>
                  <a:tcPr marL="43991" marR="43991" marT="0" marB="0" anchor="ctr"/>
                </a:tc>
                <a:tc>
                  <a:txBody>
                    <a:bodyPr/>
                    <a:lstStyle/>
                    <a:p>
                      <a:pPr>
                        <a:lnSpc>
                          <a:spcPct val="150000"/>
                        </a:lnSpc>
                        <a:spcAft>
                          <a:spcPts val="0"/>
                        </a:spcAft>
                      </a:pPr>
                      <a:r>
                        <a:rPr lang="en-ZA" sz="1200" dirty="0">
                          <a:effectLst/>
                        </a:rPr>
                        <a:t>Ethics committees established and operationalised</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2 reports on the status and operations of the Ethics Management Committees </a:t>
                      </a: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a:t>
                      </a: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Bi Annual Report on the status and operations of ethics committee completed </a:t>
                      </a: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a:t>
                      </a:r>
                    </a:p>
                  </a:txBody>
                  <a:tcPr marL="43991" marR="43991"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200" kern="1200" dirty="0">
                          <a:solidFill>
                            <a:schemeClr val="dk1"/>
                          </a:solidFill>
                          <a:effectLst/>
                          <a:latin typeface="+mn-lt"/>
                          <a:ea typeface="+mn-ea"/>
                          <a:cs typeface="+mn-cs"/>
                        </a:rPr>
                        <a:t>Bi Annual Report on the status and operations of ethics committee completed </a:t>
                      </a:r>
                    </a:p>
                    <a:p>
                      <a:pPr marL="0" algn="l" defTabSz="914400" rtl="0" eaLnBrk="1" latinLnBrk="0" hangingPunct="1">
                        <a:lnSpc>
                          <a:spcPct val="150000"/>
                        </a:lnSpc>
                        <a:spcAft>
                          <a:spcPts val="0"/>
                        </a:spcAft>
                      </a:pPr>
                      <a:endParaRPr lang="en-ZA" sz="1200" kern="1200" dirty="0">
                        <a:solidFill>
                          <a:schemeClr val="dk1"/>
                        </a:solidFill>
                        <a:effectLst/>
                        <a:latin typeface="+mn-lt"/>
                        <a:ea typeface="+mn-ea"/>
                        <a:cs typeface="+mn-cs"/>
                      </a:endParaRPr>
                    </a:p>
                  </a:txBody>
                  <a:tcPr marL="43991" marR="43991" marT="0" marB="0" anchor="ctr"/>
                </a:tc>
                <a:extLst>
                  <a:ext uri="{0D108BD9-81ED-4DB2-BD59-A6C34878D82A}">
                    <a16:rowId xmlns:a16="http://schemas.microsoft.com/office/drawing/2014/main" xmlns="" val="3679481487"/>
                  </a:ext>
                </a:extLst>
              </a:tr>
              <a:tr h="778261">
                <a:tc>
                  <a:txBody>
                    <a:bodyPr/>
                    <a:lstStyle/>
                    <a:p>
                      <a:pPr>
                        <a:lnSpc>
                          <a:spcPct val="150000"/>
                        </a:lnSpc>
                        <a:spcAft>
                          <a:spcPts val="0"/>
                        </a:spcAft>
                      </a:pPr>
                      <a:r>
                        <a:rPr lang="en-ZA" sz="1200" dirty="0">
                          <a:effectLst/>
                        </a:rPr>
                        <a:t>18</a:t>
                      </a:r>
                      <a:endParaRPr lang="en-ZA" sz="12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Monitoring of the implementation of action plans to address audit findings </a:t>
                      </a: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Action plan to address audit findings developed and monitored </a:t>
                      </a: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a:t>
                      </a: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a:t>
                      </a: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Develop action plans to address audit findings for the 2020/21 financial year </a:t>
                      </a:r>
                    </a:p>
                  </a:txBody>
                  <a:tcPr marL="43991" marR="43991" marT="0" marB="0" anchor="ctr"/>
                </a:tc>
                <a:tc>
                  <a:txBody>
                    <a:bodyPr/>
                    <a:lstStyle/>
                    <a:p>
                      <a:pPr marL="0" algn="l" defTabSz="914400" rtl="0" eaLnBrk="1" latinLnBrk="0" hangingPunct="1">
                        <a:lnSpc>
                          <a:spcPct val="150000"/>
                        </a:lnSpc>
                        <a:spcAft>
                          <a:spcPts val="0"/>
                        </a:spcAft>
                      </a:pPr>
                      <a:r>
                        <a:rPr lang="en-ZA" sz="1200" kern="1200" dirty="0">
                          <a:solidFill>
                            <a:schemeClr val="dk1"/>
                          </a:solidFill>
                          <a:effectLst/>
                          <a:latin typeface="+mn-lt"/>
                          <a:ea typeface="+mn-ea"/>
                          <a:cs typeface="+mn-cs"/>
                        </a:rPr>
                        <a:t>Annual Report on efforts taken to achieve an unqualified audit report with no significant findings submitted to DOT</a:t>
                      </a:r>
                    </a:p>
                  </a:txBody>
                  <a:tcPr marL="43991" marR="43991" marT="0" marB="0" anchor="ctr"/>
                </a:tc>
                <a:extLst>
                  <a:ext uri="{0D108BD9-81ED-4DB2-BD59-A6C34878D82A}">
                    <a16:rowId xmlns:a16="http://schemas.microsoft.com/office/drawing/2014/main" xmlns="" val="3104079529"/>
                  </a:ext>
                </a:extLst>
              </a:tr>
            </a:tbl>
          </a:graphicData>
        </a:graphic>
      </p:graphicFrame>
    </p:spTree>
    <p:extLst>
      <p:ext uri="{BB962C8B-B14F-4D97-AF65-F5344CB8AC3E}">
        <p14:creationId xmlns:p14="http://schemas.microsoft.com/office/powerpoint/2010/main" xmlns="" val="1757298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xmlns="" id="{6893CD55-E037-429A-B19A-1DEE8DB8972B}"/>
              </a:ext>
            </a:extLst>
          </p:cNvPr>
          <p:cNvGraphicFramePr>
            <a:graphicFrameLocks noChangeAspect="1"/>
          </p:cNvGraphicFramePr>
          <p:nvPr/>
        </p:nvGraphicFramePr>
        <p:xfrm>
          <a:off x="1588" y="1588"/>
          <a:ext cx="1588" cy="1588"/>
        </p:xfrm>
        <a:graphic>
          <a:graphicData uri="http://schemas.openxmlformats.org/presentationml/2006/ole">
            <p:oleObj spid="_x0000_s10254" name="think-cell Slide" r:id="rId4" imgW="360" imgH="360" progId="">
              <p:embed/>
            </p:oleObj>
          </a:graphicData>
        </a:graphic>
      </p:graphicFrame>
      <p:sp>
        <p:nvSpPr>
          <p:cNvPr id="4" name="Rectangle 3" hidden="1">
            <a:extLst>
              <a:ext uri="{FF2B5EF4-FFF2-40B4-BE49-F238E27FC236}">
                <a16:creationId xmlns:a16="http://schemas.microsoft.com/office/drawing/2014/main" xmlns="" id="{3DBE30BB-8A24-4CF9-94F2-9343BF99250A}"/>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400" dirty="0">
              <a:solidFill>
                <a:schemeClr val="bg1"/>
              </a:solidFill>
              <a:latin typeface="Segoe UI" panose="020B0502040204020203" pitchFamily="34" charset="0"/>
              <a:ea typeface="+mj-ea"/>
              <a:cs typeface="Segoe UI Semilight" panose="020B0402040204020203" pitchFamily="34" charset="0"/>
              <a:sym typeface="Segoe UI" panose="020B0502040204020203" pitchFamily="34" charset="0"/>
            </a:endParaRPr>
          </a:p>
        </p:txBody>
      </p:sp>
      <p:sp>
        <p:nvSpPr>
          <p:cNvPr id="5" name="Title 1">
            <a:extLst>
              <a:ext uri="{FF2B5EF4-FFF2-40B4-BE49-F238E27FC236}">
                <a16:creationId xmlns:a16="http://schemas.microsoft.com/office/drawing/2014/main" xmlns="" id="{A5B9B618-1E15-4422-ABB5-CB3BA5D51A40}"/>
              </a:ext>
            </a:extLst>
          </p:cNvPr>
          <p:cNvSpPr>
            <a:spLocks noGrp="1"/>
          </p:cNvSpPr>
          <p:nvPr>
            <p:ph type="title"/>
          </p:nvPr>
        </p:nvSpPr>
        <p:spPr/>
        <p:txBody>
          <a:bodyPr/>
          <a:lstStyle/>
          <a:p>
            <a:r>
              <a:rPr lang="en-US" sz="2400" dirty="0">
                <a:ln w="0"/>
                <a:solidFill>
                  <a:schemeClr val="accent1"/>
                </a:solidFill>
                <a:effectLst>
                  <a:outerShdw blurRad="38100" dist="25400" dir="5400000" algn="ctr" rotWithShape="0">
                    <a:srgbClr val="6E747A">
                      <a:alpha val="43000"/>
                    </a:srgbClr>
                  </a:outerShdw>
                </a:effectLst>
              </a:rPr>
              <a:t>Output indicators and quarterly targets </a:t>
            </a:r>
            <a:endParaRPr lang="en-ZA" sz="2400" dirty="0">
              <a:ln w="0"/>
              <a:solidFill>
                <a:schemeClr val="accent1"/>
              </a:solidFill>
              <a:effectLst>
                <a:outerShdw blurRad="38100" dist="25400" dir="5400000" algn="ctr" rotWithShape="0">
                  <a:srgbClr val="6E747A">
                    <a:alpha val="43000"/>
                  </a:srgbClr>
                </a:outerShdw>
              </a:effectLst>
            </a:endParaRPr>
          </a:p>
        </p:txBody>
      </p:sp>
      <p:graphicFrame>
        <p:nvGraphicFramePr>
          <p:cNvPr id="9" name="Table 8">
            <a:extLst>
              <a:ext uri="{FF2B5EF4-FFF2-40B4-BE49-F238E27FC236}">
                <a16:creationId xmlns:a16="http://schemas.microsoft.com/office/drawing/2014/main" xmlns="" id="{4E999D69-A5C6-485A-A882-3692D64AE9BB}"/>
              </a:ext>
            </a:extLst>
          </p:cNvPr>
          <p:cNvGraphicFramePr>
            <a:graphicFrameLocks noGrp="1"/>
          </p:cNvGraphicFramePr>
          <p:nvPr>
            <p:extLst>
              <p:ext uri="{D42A27DB-BD31-4B8C-83A1-F6EECF244321}">
                <p14:modId xmlns:p14="http://schemas.microsoft.com/office/powerpoint/2010/main" xmlns="" val="1681081536"/>
              </p:ext>
            </p:extLst>
          </p:nvPr>
        </p:nvGraphicFramePr>
        <p:xfrm>
          <a:off x="373512" y="1651274"/>
          <a:ext cx="11149406" cy="4623223"/>
        </p:xfrm>
        <a:graphic>
          <a:graphicData uri="http://schemas.openxmlformats.org/drawingml/2006/table">
            <a:tbl>
              <a:tblPr firstRow="1" firstCol="1" bandRow="1">
                <a:tableStyleId>{93296810-A885-4BE3-A3E7-6D5BEEA58F35}</a:tableStyleId>
              </a:tblPr>
              <a:tblGrid>
                <a:gridCol w="438844">
                  <a:extLst>
                    <a:ext uri="{9D8B030D-6E8A-4147-A177-3AD203B41FA5}">
                      <a16:colId xmlns:a16="http://schemas.microsoft.com/office/drawing/2014/main" xmlns="" val="3673276863"/>
                    </a:ext>
                  </a:extLst>
                </a:gridCol>
                <a:gridCol w="2465234">
                  <a:extLst>
                    <a:ext uri="{9D8B030D-6E8A-4147-A177-3AD203B41FA5}">
                      <a16:colId xmlns:a16="http://schemas.microsoft.com/office/drawing/2014/main" xmlns="" val="1323928000"/>
                    </a:ext>
                  </a:extLst>
                </a:gridCol>
                <a:gridCol w="1942837">
                  <a:extLst>
                    <a:ext uri="{9D8B030D-6E8A-4147-A177-3AD203B41FA5}">
                      <a16:colId xmlns:a16="http://schemas.microsoft.com/office/drawing/2014/main" xmlns="" val="2945467663"/>
                    </a:ext>
                  </a:extLst>
                </a:gridCol>
                <a:gridCol w="1405432">
                  <a:extLst>
                    <a:ext uri="{9D8B030D-6E8A-4147-A177-3AD203B41FA5}">
                      <a16:colId xmlns:a16="http://schemas.microsoft.com/office/drawing/2014/main" xmlns="" val="3080635684"/>
                    </a:ext>
                  </a:extLst>
                </a:gridCol>
                <a:gridCol w="1665247">
                  <a:extLst>
                    <a:ext uri="{9D8B030D-6E8A-4147-A177-3AD203B41FA5}">
                      <a16:colId xmlns:a16="http://schemas.microsoft.com/office/drawing/2014/main" xmlns="" val="1901739177"/>
                    </a:ext>
                  </a:extLst>
                </a:gridCol>
                <a:gridCol w="1031024">
                  <a:extLst>
                    <a:ext uri="{9D8B030D-6E8A-4147-A177-3AD203B41FA5}">
                      <a16:colId xmlns:a16="http://schemas.microsoft.com/office/drawing/2014/main" xmlns="" val="1231479029"/>
                    </a:ext>
                  </a:extLst>
                </a:gridCol>
                <a:gridCol w="2200788">
                  <a:extLst>
                    <a:ext uri="{9D8B030D-6E8A-4147-A177-3AD203B41FA5}">
                      <a16:colId xmlns:a16="http://schemas.microsoft.com/office/drawing/2014/main" xmlns="" val="3895352462"/>
                    </a:ext>
                  </a:extLst>
                </a:gridCol>
              </a:tblGrid>
              <a:tr h="369739">
                <a:tc>
                  <a:txBody>
                    <a:bodyPr/>
                    <a:lstStyle/>
                    <a:p>
                      <a:pPr algn="just">
                        <a:lnSpc>
                          <a:spcPct val="150000"/>
                        </a:lnSpc>
                        <a:spcAft>
                          <a:spcPts val="0"/>
                        </a:spcAft>
                      </a:pPr>
                      <a:r>
                        <a:rPr lang="en-ZA" sz="1200">
                          <a:effectLst/>
                          <a:latin typeface="+mn-lt"/>
                        </a:rPr>
                        <a:t>NO.</a:t>
                      </a:r>
                      <a:endParaRPr lang="en-ZA" sz="1200">
                        <a:effectLst/>
                        <a:latin typeface="+mn-lt"/>
                        <a:ea typeface="Yu Mincho" panose="02020400000000000000" pitchFamily="18" charset="-128"/>
                        <a:cs typeface="Times New Roman" panose="02020603050405020304" pitchFamily="18" charset="0"/>
                      </a:endParaRPr>
                    </a:p>
                  </a:txBody>
                  <a:tcPr marL="43991" marR="43991" marT="0" marB="0"/>
                </a:tc>
                <a:tc>
                  <a:txBody>
                    <a:bodyPr/>
                    <a:lstStyle/>
                    <a:p>
                      <a:pPr algn="just">
                        <a:lnSpc>
                          <a:spcPct val="150000"/>
                        </a:lnSpc>
                        <a:spcAft>
                          <a:spcPts val="0"/>
                        </a:spcAft>
                      </a:pPr>
                      <a:r>
                        <a:rPr lang="en-ZA" sz="1200">
                          <a:effectLst/>
                          <a:latin typeface="+mn-lt"/>
                        </a:rPr>
                        <a:t>Output Indicators</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latin typeface="+mn-lt"/>
                        </a:rPr>
                        <a:t>Annual Target</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latin typeface="+mn-lt"/>
                        </a:rPr>
                        <a:t>Q1</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dirty="0">
                          <a:effectLst/>
                          <a:latin typeface="+mn-lt"/>
                        </a:rPr>
                        <a:t>Q2</a:t>
                      </a:r>
                      <a:endParaRPr lang="en-ZA" sz="1200" dirty="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latin typeface="+mn-lt"/>
                        </a:rPr>
                        <a:t>Q3</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gn="just">
                        <a:lnSpc>
                          <a:spcPct val="150000"/>
                        </a:lnSpc>
                        <a:spcAft>
                          <a:spcPts val="0"/>
                        </a:spcAft>
                      </a:pPr>
                      <a:r>
                        <a:rPr lang="en-ZA" sz="1200">
                          <a:effectLst/>
                          <a:latin typeface="+mn-lt"/>
                        </a:rPr>
                        <a:t>Q4</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2454258000"/>
                  </a:ext>
                </a:extLst>
              </a:tr>
              <a:tr h="1047335">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19</a:t>
                      </a:r>
                    </a:p>
                  </a:txBody>
                  <a:tcPr marL="43991" marR="43991" marT="0" marB="0" anchor="ctr"/>
                </a:tc>
                <a:tc>
                  <a:txBody>
                    <a:bodyPr/>
                    <a:lstStyle/>
                    <a:p>
                      <a:pPr>
                        <a:lnSpc>
                          <a:spcPct val="150000"/>
                        </a:lnSpc>
                        <a:spcAft>
                          <a:spcPts val="0"/>
                        </a:spcAft>
                      </a:pPr>
                      <a:r>
                        <a:rPr lang="en-ZA" sz="1200" dirty="0">
                          <a:effectLst/>
                          <a:latin typeface="+mn-lt"/>
                        </a:rPr>
                        <a:t>Regulatory Audit Outcome by the Auditor-General of South Africa (AGSA)</a:t>
                      </a:r>
                      <a:endParaRPr lang="en-ZA" sz="1200" dirty="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Annual Report on efforts taken to achieve an unqualified audit report with no findings </a:t>
                      </a:r>
                    </a:p>
                  </a:txBody>
                  <a:tcPr marL="43991" marR="43991" marT="0" marB="0" anchor="ctr"/>
                </a:tc>
                <a:tc>
                  <a:txBody>
                    <a:bodyPr/>
                    <a:lstStyle/>
                    <a:p>
                      <a:pPr>
                        <a:lnSpc>
                          <a:spcPct val="150000"/>
                        </a:lnSpc>
                        <a:spcAft>
                          <a:spcPts val="0"/>
                        </a:spcAft>
                      </a:pPr>
                      <a:r>
                        <a:rPr lang="en-ZA" sz="1200" dirty="0">
                          <a:effectLst/>
                          <a:latin typeface="+mn-lt"/>
                        </a:rPr>
                        <a:t>-</a:t>
                      </a:r>
                      <a:endParaRPr lang="en-ZA" sz="1200" dirty="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latin typeface="+mn-lt"/>
                        </a:rPr>
                        <a:t>-</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latin typeface="+mn-lt"/>
                        </a:rPr>
                        <a:t>-</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200" dirty="0">
                          <a:effectLst/>
                          <a:latin typeface="+mn-lt"/>
                          <a:ea typeface="Yu Mincho" panose="02020400000000000000" pitchFamily="18" charset="-128"/>
                          <a:cs typeface="Times New Roman" panose="02020603050405020304" pitchFamily="18" charset="0"/>
                        </a:rPr>
                        <a:t>Annual Report on efforts taken to achieve an unqualified audit report with no findings </a:t>
                      </a:r>
                    </a:p>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Submitted to DOT </a:t>
                      </a:r>
                    </a:p>
                  </a:txBody>
                  <a:tcPr marL="43991" marR="43991" marT="0" marB="0" anchor="ctr"/>
                </a:tc>
                <a:extLst>
                  <a:ext uri="{0D108BD9-81ED-4DB2-BD59-A6C34878D82A}">
                    <a16:rowId xmlns:a16="http://schemas.microsoft.com/office/drawing/2014/main" xmlns="" val="3871169828"/>
                  </a:ext>
                </a:extLst>
              </a:tr>
              <a:tr h="509187">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20</a:t>
                      </a:r>
                    </a:p>
                  </a:txBody>
                  <a:tcPr marL="43991" marR="43991" marT="0" marB="0" anchor="ctr"/>
                </a:tc>
                <a:tc>
                  <a:txBody>
                    <a:bodyPr/>
                    <a:lstStyle/>
                    <a:p>
                      <a:pPr>
                        <a:lnSpc>
                          <a:spcPct val="150000"/>
                        </a:lnSpc>
                        <a:spcAft>
                          <a:spcPts val="0"/>
                        </a:spcAft>
                      </a:pPr>
                      <a:r>
                        <a:rPr lang="en-ZA" sz="1200" dirty="0">
                          <a:effectLst/>
                          <a:latin typeface="+mn-lt"/>
                        </a:rPr>
                        <a:t>Monitoring the reduction of cases of irregular expenditure </a:t>
                      </a:r>
                      <a:endParaRPr lang="en-ZA" sz="1200" dirty="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2 Reports on the management of wasteful and fruitless expenditure submitted to DOT</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Bi Annual Report on the management of wasteful and fruitless expenditure submitted to DOT </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a:t>
                      </a:r>
                    </a:p>
                  </a:txBody>
                  <a:tcPr marL="43991" marR="43991"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200" dirty="0">
                          <a:effectLst/>
                          <a:latin typeface="+mn-lt"/>
                          <a:ea typeface="Yu Mincho" panose="02020400000000000000" pitchFamily="18" charset="-128"/>
                          <a:cs typeface="Times New Roman" panose="02020603050405020304" pitchFamily="18" charset="0"/>
                        </a:rPr>
                        <a:t>Bi Annual Report on the management of wasteful and fruitless expenditure submitted to DOT </a:t>
                      </a:r>
                    </a:p>
                    <a:p>
                      <a:pPr>
                        <a:lnSpc>
                          <a:spcPct val="150000"/>
                        </a:lnSpc>
                        <a:spcAft>
                          <a:spcPts val="0"/>
                        </a:spcAft>
                      </a:pPr>
                      <a:endParaRPr lang="en-ZA" sz="1200" dirty="0">
                        <a:effectLst/>
                        <a:latin typeface="+mn-lt"/>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1970560535"/>
                  </a:ext>
                </a:extLst>
              </a:tr>
              <a:tr h="509187">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21</a:t>
                      </a:r>
                    </a:p>
                  </a:txBody>
                  <a:tcPr marL="43991" marR="43991" marT="0" marB="0" anchor="ctr"/>
                </a:tc>
                <a:tc>
                  <a:txBody>
                    <a:bodyPr/>
                    <a:lstStyle/>
                    <a:p>
                      <a:pPr>
                        <a:lnSpc>
                          <a:spcPct val="150000"/>
                        </a:lnSpc>
                        <a:spcAft>
                          <a:spcPts val="0"/>
                        </a:spcAft>
                      </a:pPr>
                      <a:r>
                        <a:rPr lang="en-ZA" sz="1200" dirty="0">
                          <a:effectLst/>
                          <a:latin typeface="+mn-lt"/>
                        </a:rPr>
                        <a:t>Monitoring of reduction of cases of irregular expenditure </a:t>
                      </a:r>
                      <a:endParaRPr lang="en-ZA" sz="1200" dirty="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2 Reports on the management of irregular expenditure submitted to DOT </a:t>
                      </a:r>
                    </a:p>
                  </a:txBody>
                  <a:tcPr marL="43991" marR="43991" marT="0" marB="0" anchor="ctr"/>
                </a:tc>
                <a:tc>
                  <a:txBody>
                    <a:bodyPr/>
                    <a:lstStyle/>
                    <a:p>
                      <a:pPr>
                        <a:lnSpc>
                          <a:spcPct val="150000"/>
                        </a:lnSpc>
                        <a:spcAft>
                          <a:spcPts val="0"/>
                        </a:spcAft>
                      </a:pPr>
                      <a:r>
                        <a:rPr lang="en-ZA" sz="1200">
                          <a:effectLst/>
                          <a:latin typeface="+mn-lt"/>
                        </a:rPr>
                        <a:t>-</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200" dirty="0">
                          <a:effectLst/>
                          <a:latin typeface="+mn-lt"/>
                          <a:ea typeface="Yu Mincho" panose="02020400000000000000" pitchFamily="18" charset="-128"/>
                          <a:cs typeface="Times New Roman" panose="02020603050405020304" pitchFamily="18" charset="0"/>
                        </a:rPr>
                        <a:t>2 Reports on the management of irregular expenditure submitted to DOT </a:t>
                      </a:r>
                    </a:p>
                    <a:p>
                      <a:pPr>
                        <a:lnSpc>
                          <a:spcPct val="150000"/>
                        </a:lnSpc>
                        <a:spcAft>
                          <a:spcPts val="0"/>
                        </a:spcAft>
                      </a:pPr>
                      <a:endParaRPr lang="en-ZA" sz="1200" dirty="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a:effectLst/>
                          <a:latin typeface="+mn-lt"/>
                        </a:rPr>
                        <a:t>-</a:t>
                      </a:r>
                      <a:endParaRPr lang="en-ZA" sz="1200">
                        <a:effectLst/>
                        <a:latin typeface="+mn-lt"/>
                        <a:ea typeface="Yu Mincho" panose="02020400000000000000" pitchFamily="18" charset="-128"/>
                        <a:cs typeface="Times New Roman" panose="02020603050405020304" pitchFamily="18" charset="0"/>
                      </a:endParaRPr>
                    </a:p>
                  </a:txBody>
                  <a:tcPr marL="43991" marR="43991" marT="0" marB="0" anchor="ctr"/>
                </a:tc>
                <a:tc>
                  <a:txBody>
                    <a:bodyPr/>
                    <a:lstStyle/>
                    <a:p>
                      <a:pPr>
                        <a:lnSpc>
                          <a:spcPct val="150000"/>
                        </a:lnSpc>
                        <a:spcAft>
                          <a:spcPts val="0"/>
                        </a:spcAft>
                      </a:pPr>
                      <a:r>
                        <a:rPr lang="en-ZA" sz="1200" dirty="0">
                          <a:effectLst/>
                          <a:latin typeface="+mn-lt"/>
                        </a:rPr>
                        <a:t>13%</a:t>
                      </a:r>
                      <a:endParaRPr lang="en-ZA" sz="1200" dirty="0">
                        <a:effectLst/>
                        <a:latin typeface="+mn-lt"/>
                        <a:ea typeface="Yu Mincho" panose="02020400000000000000" pitchFamily="18" charset="-128"/>
                        <a:cs typeface="Times New Roman" panose="02020603050405020304" pitchFamily="18" charset="0"/>
                      </a:endParaRPr>
                    </a:p>
                  </a:txBody>
                  <a:tcPr marL="43991" marR="43991" marT="0" marB="0" anchor="ctr"/>
                </a:tc>
                <a:extLst>
                  <a:ext uri="{0D108BD9-81ED-4DB2-BD59-A6C34878D82A}">
                    <a16:rowId xmlns:a16="http://schemas.microsoft.com/office/drawing/2014/main" xmlns="" val="2739421784"/>
                  </a:ext>
                </a:extLst>
              </a:tr>
              <a:tr h="509187">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22</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Percentage compliance to 30-day payment requirement </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100% compliance to 30-day payment requirement</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100%</a:t>
                      </a:r>
                    </a:p>
                  </a:txBody>
                  <a:tcPr marL="43991" marR="43991" marT="0" marB="0" anchor="ctr"/>
                </a:tc>
                <a:tc>
                  <a:txBody>
                    <a:bodyPr/>
                    <a:lstStyle/>
                    <a:p>
                      <a:pPr>
                        <a:lnSpc>
                          <a:spcPct val="150000"/>
                        </a:lnSpc>
                        <a:spcAft>
                          <a:spcPts val="0"/>
                        </a:spcAft>
                      </a:pPr>
                      <a:r>
                        <a:rPr lang="en-ZA" sz="1200" dirty="0">
                          <a:effectLst/>
                          <a:latin typeface="+mn-lt"/>
                          <a:ea typeface="Yu Mincho" panose="02020400000000000000" pitchFamily="18" charset="-128"/>
                          <a:cs typeface="Times New Roman" panose="02020603050405020304" pitchFamily="18" charset="0"/>
                        </a:rPr>
                        <a:t>100%</a:t>
                      </a:r>
                    </a:p>
                  </a:txBody>
                  <a:tcPr marL="43991" marR="43991" marT="0" marB="0" anchor="ctr"/>
                </a:tc>
                <a:extLst>
                  <a:ext uri="{0D108BD9-81ED-4DB2-BD59-A6C34878D82A}">
                    <a16:rowId xmlns:a16="http://schemas.microsoft.com/office/drawing/2014/main" xmlns="" val="2409204578"/>
                  </a:ext>
                </a:extLst>
              </a:tr>
            </a:tbl>
          </a:graphicData>
        </a:graphic>
      </p:graphicFrame>
    </p:spTree>
    <p:extLst>
      <p:ext uri="{BB962C8B-B14F-4D97-AF65-F5344CB8AC3E}">
        <p14:creationId xmlns:p14="http://schemas.microsoft.com/office/powerpoint/2010/main" xmlns="" val="2034817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9C55F-3084-4482-88D4-3269E58BD595}"/>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algn="ctr"/>
            <a:r>
              <a:rPr lang="en-ZA" sz="4000" dirty="0">
                <a:effectLst/>
              </a:rPr>
              <a:t>Lesson from performance reporting </a:t>
            </a:r>
            <a:endParaRPr lang="en-US" sz="3700" dirty="0">
              <a:solidFill>
                <a:schemeClr val="accent5"/>
              </a:solidFill>
              <a:effectLst/>
              <a:latin typeface="+mj-lt"/>
              <a:cs typeface="+mj-cs"/>
            </a:endParaRPr>
          </a:p>
        </p:txBody>
      </p:sp>
      <p:pic>
        <p:nvPicPr>
          <p:cNvPr id="3" name="Picture 2">
            <a:extLst>
              <a:ext uri="{FF2B5EF4-FFF2-40B4-BE49-F238E27FC236}">
                <a16:creationId xmlns:a16="http://schemas.microsoft.com/office/drawing/2014/main" xmlns="" id="{3FAC4EB6-293E-4AA6-BED7-5013C13E5486}"/>
              </a:ext>
            </a:extLst>
          </p:cNvPr>
          <p:cNvPicPr preferRelativeResize="0">
            <a:picLocks/>
          </p:cNvPicPr>
          <p:nvPr/>
        </p:nvPicPr>
        <p:blipFill rotWithShape="1">
          <a:blip r:embed="rId2" cstate="email">
            <a:extLst>
              <a:ext uri="{28A0092B-C50C-407E-A947-70E740481C1C}">
                <a14:useLocalDpi xmlns:a14="http://schemas.microsoft.com/office/drawing/2010/main" xmlns=""/>
              </a:ext>
            </a:extLst>
          </a:blip>
          <a:srcRect t="22947" b="2294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Content Placeholder 2">
            <a:extLst>
              <a:ext uri="{FF2B5EF4-FFF2-40B4-BE49-F238E27FC236}">
                <a16:creationId xmlns:a16="http://schemas.microsoft.com/office/drawing/2014/main" xmlns="" id="{270C4918-5FED-48EF-90F3-537E2CADD9F3}"/>
              </a:ext>
            </a:extLst>
          </p:cNvPr>
          <p:cNvSpPr>
            <a:spLocks noGrp="1"/>
          </p:cNvSpPr>
          <p:nvPr>
            <p:ph idx="1"/>
          </p:nvPr>
        </p:nvSpPr>
        <p:spPr>
          <a:xfrm>
            <a:off x="4223982" y="3752850"/>
            <a:ext cx="7485413" cy="2452687"/>
          </a:xfrm>
        </p:spPr>
        <p:txBody>
          <a:bodyPr vert="horz" lIns="91440" tIns="45720" rIns="91440" bIns="45720" rtlCol="0" anchor="ctr">
            <a:normAutofit fontScale="85000" lnSpcReduction="10000"/>
          </a:bodyPr>
          <a:lstStyle/>
          <a:p>
            <a:pPr marL="342900" indent="-342900">
              <a:lnSpc>
                <a:spcPct val="150000"/>
              </a:lnSpc>
              <a:spcBef>
                <a:spcPts val="1200"/>
              </a:spcBef>
              <a:buFont typeface="Arial" panose="020B0604020202020204" pitchFamily="34" charset="0"/>
              <a:buChar char="•"/>
            </a:pPr>
            <a:r>
              <a:rPr lang="en-ZA" sz="1600" dirty="0">
                <a:latin typeface="Arial" panose="020B0604020202020204" pitchFamily="34" charset="0"/>
                <a:cs typeface="Arial" panose="020B0604020202020204" pitchFamily="34" charset="0"/>
              </a:rPr>
              <a:t>The Covid-19 Pandemic is still with us: </a:t>
            </a:r>
          </a:p>
          <a:p>
            <a:pPr marL="1028700" lvl="1" indent="-342900">
              <a:lnSpc>
                <a:spcPct val="150000"/>
              </a:lnSpc>
              <a:spcBef>
                <a:spcPts val="1200"/>
              </a:spcBef>
            </a:pPr>
            <a:r>
              <a:rPr lang="en-ZA" sz="1600" dirty="0">
                <a:latin typeface="Arial" panose="020B0604020202020204" pitchFamily="34" charset="0"/>
                <a:cs typeface="Arial" panose="020B0604020202020204" pitchFamily="34" charset="0"/>
              </a:rPr>
              <a:t>Road Transport Inspectorate targets dependent on the full operations of borders </a:t>
            </a:r>
          </a:p>
          <a:p>
            <a:pPr marL="1028700" lvl="1" indent="-342900">
              <a:lnSpc>
                <a:spcPct val="150000"/>
              </a:lnSpc>
              <a:spcBef>
                <a:spcPts val="1200"/>
              </a:spcBef>
            </a:pPr>
            <a:r>
              <a:rPr lang="en-ZA" sz="1600" dirty="0">
                <a:latin typeface="Arial" panose="020B0604020202020204" pitchFamily="34" charset="0"/>
                <a:cs typeface="Arial" panose="020B0604020202020204" pitchFamily="34" charset="0"/>
              </a:rPr>
              <a:t>Communication on protocols related to Road Traffic Management Services </a:t>
            </a:r>
          </a:p>
          <a:p>
            <a:pPr marL="1028700" lvl="1" indent="-342900">
              <a:lnSpc>
                <a:spcPct val="150000"/>
              </a:lnSpc>
              <a:spcBef>
                <a:spcPts val="1200"/>
              </a:spcBef>
            </a:pPr>
            <a:r>
              <a:rPr lang="en-ZA" sz="1600" dirty="0">
                <a:latin typeface="Arial" panose="020B0604020202020204" pitchFamily="34" charset="0"/>
                <a:cs typeface="Arial" panose="020B0604020202020204" pitchFamily="34" charset="0"/>
              </a:rPr>
              <a:t>Revenue resulted in a reduction of revenue for the Corporation </a:t>
            </a:r>
          </a:p>
          <a:p>
            <a:pPr marL="1028700" lvl="1" indent="-342900">
              <a:lnSpc>
                <a:spcPct val="150000"/>
              </a:lnSpc>
              <a:spcBef>
                <a:spcPts val="1200"/>
              </a:spcBef>
            </a:pPr>
            <a:r>
              <a:rPr lang="en-ZA" sz="1600" dirty="0">
                <a:latin typeface="Arial" panose="020B0604020202020204" pitchFamily="34" charset="0"/>
                <a:cs typeface="Arial" panose="020B0604020202020204" pitchFamily="34" charset="0"/>
              </a:rPr>
              <a:t>Disruptions in the training programme, especially on practical modules  </a:t>
            </a:r>
            <a:endParaRPr lang="en-ZA"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80608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Contents </a:t>
            </a:r>
          </a:p>
        </p:txBody>
      </p:sp>
      <p:graphicFrame>
        <p:nvGraphicFramePr>
          <p:cNvPr id="4" name="Content Placeholder 3">
            <a:extLst>
              <a:ext uri="{FF2B5EF4-FFF2-40B4-BE49-F238E27FC236}">
                <a16:creationId xmlns:a16="http://schemas.microsoft.com/office/drawing/2014/main" xmlns="" id="{16E370A3-02C2-42F2-A9D4-79967E615D5C}"/>
              </a:ext>
            </a:extLst>
          </p:cNvPr>
          <p:cNvGraphicFramePr>
            <a:graphicFrameLocks noGrp="1"/>
          </p:cNvGraphicFramePr>
          <p:nvPr>
            <p:ph idx="1"/>
            <p:extLst>
              <p:ext uri="{D42A27DB-BD31-4B8C-83A1-F6EECF244321}">
                <p14:modId xmlns:p14="http://schemas.microsoft.com/office/powerpoint/2010/main" xmlns="" val="1205361683"/>
              </p:ext>
            </p:extLst>
          </p:nvPr>
        </p:nvGraphicFramePr>
        <p:xfrm>
          <a:off x="242888" y="1550988"/>
          <a:ext cx="10191750" cy="465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23125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Budget per programme </a:t>
            </a:r>
          </a:p>
        </p:txBody>
      </p:sp>
      <p:sp>
        <p:nvSpPr>
          <p:cNvPr id="7" name="Rectangle 6">
            <a:extLst>
              <a:ext uri="{FF2B5EF4-FFF2-40B4-BE49-F238E27FC236}">
                <a16:creationId xmlns:a16="http://schemas.microsoft.com/office/drawing/2014/main" xmlns="" id="{B3CEFB9B-490E-4E69-93A0-42BAD1315D14}"/>
              </a:ext>
            </a:extLst>
          </p:cNvPr>
          <p:cNvSpPr/>
          <p:nvPr/>
        </p:nvSpPr>
        <p:spPr>
          <a:xfrm>
            <a:off x="5867245" y="3985258"/>
            <a:ext cx="5533572" cy="2446824"/>
          </a:xfrm>
          <a:prstGeom prst="rect">
            <a:avLst/>
          </a:prstGeom>
        </p:spPr>
        <p:txBody>
          <a:bodyPr wrap="square">
            <a:spAutoFit/>
          </a:bodyPr>
          <a:lstStyle/>
          <a:p>
            <a:pPr marL="285750" indent="-285750">
              <a:lnSpc>
                <a:spcPct val="150000"/>
              </a:lnSpc>
              <a:buFont typeface="Arial" panose="020B0604020202020204" pitchFamily="34" charset="0"/>
              <a:buChar char="•"/>
            </a:pPr>
            <a:r>
              <a:rPr lang="en-ZA" dirty="0"/>
              <a:t>Budget allocation dependent on the ability to generate revenue</a:t>
            </a:r>
          </a:p>
          <a:p>
            <a:pPr marL="285750" indent="-285750">
              <a:lnSpc>
                <a:spcPct val="150000"/>
              </a:lnSpc>
              <a:buFont typeface="Arial" panose="020B0604020202020204" pitchFamily="34" charset="0"/>
              <a:buChar char="•"/>
            </a:pPr>
            <a:r>
              <a:rPr lang="en-ZA" dirty="0"/>
              <a:t>Decrease in grant allocation from R220m  for 2020/2021 to R217million for  2021/22</a:t>
            </a:r>
          </a:p>
          <a:p>
            <a:pPr marL="285750" indent="-285750">
              <a:lnSpc>
                <a:spcPct val="150000"/>
              </a:lnSpc>
              <a:buFont typeface="Arial" panose="020B0604020202020204" pitchFamily="34" charset="0"/>
              <a:buChar char="•"/>
            </a:pPr>
            <a:r>
              <a:rPr lang="en-ZA" dirty="0"/>
              <a:t>Implementation of revenue streams urgent </a:t>
            </a:r>
          </a:p>
          <a:p>
            <a:pPr marL="285750" indent="-285750">
              <a:buFont typeface="Arial" panose="020B0604020202020204" pitchFamily="34" charset="0"/>
              <a:buChar char="•"/>
            </a:pPr>
            <a:endParaRPr lang="en-ZA" dirty="0"/>
          </a:p>
        </p:txBody>
      </p:sp>
      <p:pic>
        <p:nvPicPr>
          <p:cNvPr id="9" name="Picture 8"/>
          <p:cNvPicPr>
            <a:picLocks noChangeAspect="1"/>
          </p:cNvPicPr>
          <p:nvPr/>
        </p:nvPicPr>
        <p:blipFill>
          <a:blip r:embed="rId2"/>
          <a:stretch>
            <a:fillRect/>
          </a:stretch>
        </p:blipFill>
        <p:spPr>
          <a:xfrm>
            <a:off x="441907" y="3891511"/>
            <a:ext cx="4387109" cy="2518525"/>
          </a:xfrm>
          <a:prstGeom prst="rect">
            <a:avLst/>
          </a:prstGeom>
        </p:spPr>
      </p:pic>
      <p:pic>
        <p:nvPicPr>
          <p:cNvPr id="12" name="Content Placeholder 11"/>
          <p:cNvPicPr>
            <a:picLocks noGrp="1" noChangeAspect="1"/>
          </p:cNvPicPr>
          <p:nvPr>
            <p:ph idx="1"/>
          </p:nvPr>
        </p:nvPicPr>
        <p:blipFill>
          <a:blip r:embed="rId3"/>
          <a:stretch>
            <a:fillRect/>
          </a:stretch>
        </p:blipFill>
        <p:spPr>
          <a:xfrm>
            <a:off x="441907" y="1586310"/>
            <a:ext cx="10191750" cy="1719754"/>
          </a:xfrm>
          <a:prstGeom prst="rect">
            <a:avLst/>
          </a:prstGeom>
        </p:spPr>
      </p:pic>
    </p:spTree>
    <p:extLst>
      <p:ext uri="{BB962C8B-B14F-4D97-AF65-F5344CB8AC3E}">
        <p14:creationId xmlns:p14="http://schemas.microsoft.com/office/powerpoint/2010/main" xmlns="" val="4159948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Budget per economic classification </a:t>
            </a:r>
          </a:p>
        </p:txBody>
      </p:sp>
      <p:pic>
        <p:nvPicPr>
          <p:cNvPr id="8" name="Picture 7">
            <a:extLst>
              <a:ext uri="{FF2B5EF4-FFF2-40B4-BE49-F238E27FC236}">
                <a16:creationId xmlns:a16="http://schemas.microsoft.com/office/drawing/2014/main" xmlns="" id="{79B8C55E-1744-48DB-98FB-682D4FFAABDE}"/>
              </a:ext>
            </a:extLst>
          </p:cNvPr>
          <p:cNvPicPr>
            <a:picLocks noChangeAspect="1"/>
          </p:cNvPicPr>
          <p:nvPr/>
        </p:nvPicPr>
        <p:blipFill>
          <a:blip r:embed="rId2"/>
          <a:stretch>
            <a:fillRect/>
          </a:stretch>
        </p:blipFill>
        <p:spPr>
          <a:xfrm>
            <a:off x="361390" y="3993924"/>
            <a:ext cx="4584589" cy="2755631"/>
          </a:xfrm>
          <a:prstGeom prst="rect">
            <a:avLst/>
          </a:prstGeom>
        </p:spPr>
      </p:pic>
      <p:sp>
        <p:nvSpPr>
          <p:cNvPr id="11" name="Rectangle 10">
            <a:extLst>
              <a:ext uri="{FF2B5EF4-FFF2-40B4-BE49-F238E27FC236}">
                <a16:creationId xmlns:a16="http://schemas.microsoft.com/office/drawing/2014/main" xmlns="" id="{BEC3D0B9-9FE5-4AB3-8B4A-25EC44AD78EB}"/>
              </a:ext>
            </a:extLst>
          </p:cNvPr>
          <p:cNvSpPr/>
          <p:nvPr/>
        </p:nvSpPr>
        <p:spPr>
          <a:xfrm>
            <a:off x="5338900" y="4064211"/>
            <a:ext cx="6491710" cy="2308324"/>
          </a:xfrm>
          <a:prstGeom prst="rect">
            <a:avLst/>
          </a:prstGeom>
        </p:spPr>
        <p:txBody>
          <a:bodyPr wrap="square">
            <a:spAutoFit/>
          </a:bodyPr>
          <a:lstStyle/>
          <a:p>
            <a:r>
              <a:rPr lang="en-ZA" b="1" dirty="0"/>
              <a:t>Some of the budget pressures include:</a:t>
            </a:r>
          </a:p>
          <a:p>
            <a:endParaRPr lang="en-ZA" b="1" dirty="0"/>
          </a:p>
          <a:p>
            <a:pPr marL="285750" indent="-285750">
              <a:buFont typeface="Arial" panose="020B0604020202020204" pitchFamily="34" charset="0"/>
              <a:buChar char="•"/>
            </a:pPr>
            <a:r>
              <a:rPr lang="en-ZA" dirty="0"/>
              <a:t>Training of traffic trainees throughout the next three years </a:t>
            </a:r>
          </a:p>
          <a:p>
            <a:pPr marL="285750" indent="-285750">
              <a:buFont typeface="Arial" panose="020B0604020202020204" pitchFamily="34" charset="0"/>
              <a:buChar char="•"/>
            </a:pPr>
            <a:r>
              <a:rPr lang="en-ZA" dirty="0"/>
              <a:t>NaTIS – provisioning of equipment, upgrade, and maintenance of the system</a:t>
            </a:r>
          </a:p>
          <a:p>
            <a:pPr marL="285750" indent="-285750">
              <a:buFont typeface="Arial" panose="020B0604020202020204" pitchFamily="34" charset="0"/>
              <a:buChar char="•"/>
            </a:pPr>
            <a:r>
              <a:rPr lang="en-ZA" dirty="0"/>
              <a:t>Establishing of a Centre of Excellence Implementation of the National Road Safety Strategy Permanent office accommodation </a:t>
            </a:r>
          </a:p>
        </p:txBody>
      </p:sp>
      <p:pic>
        <p:nvPicPr>
          <p:cNvPr id="7" name="Content Placeholder 6"/>
          <p:cNvPicPr>
            <a:picLocks noGrp="1" noChangeAspect="1"/>
          </p:cNvPicPr>
          <p:nvPr>
            <p:ph idx="1"/>
          </p:nvPr>
        </p:nvPicPr>
        <p:blipFill>
          <a:blip r:embed="rId3"/>
          <a:stretch>
            <a:fillRect/>
          </a:stretch>
        </p:blipFill>
        <p:spPr>
          <a:xfrm>
            <a:off x="242883" y="1965186"/>
            <a:ext cx="11558732" cy="1287061"/>
          </a:xfrm>
          <a:prstGeom prst="rect">
            <a:avLst/>
          </a:prstGeom>
        </p:spPr>
      </p:pic>
    </p:spTree>
    <p:extLst>
      <p:ext uri="{BB962C8B-B14F-4D97-AF65-F5344CB8AC3E}">
        <p14:creationId xmlns:p14="http://schemas.microsoft.com/office/powerpoint/2010/main" xmlns="" val="27351624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Contents </a:t>
            </a:r>
          </a:p>
        </p:txBody>
      </p:sp>
      <p:graphicFrame>
        <p:nvGraphicFramePr>
          <p:cNvPr id="4" name="Content Placeholder 3">
            <a:extLst>
              <a:ext uri="{FF2B5EF4-FFF2-40B4-BE49-F238E27FC236}">
                <a16:creationId xmlns:a16="http://schemas.microsoft.com/office/drawing/2014/main" xmlns="" id="{16E370A3-02C2-42F2-A9D4-79967E615D5C}"/>
              </a:ext>
            </a:extLst>
          </p:cNvPr>
          <p:cNvGraphicFramePr>
            <a:graphicFrameLocks noGrp="1"/>
          </p:cNvGraphicFramePr>
          <p:nvPr>
            <p:ph idx="1"/>
            <p:extLst>
              <p:ext uri="{D42A27DB-BD31-4B8C-83A1-F6EECF244321}">
                <p14:modId xmlns:p14="http://schemas.microsoft.com/office/powerpoint/2010/main" xmlns="" val="814318406"/>
              </p:ext>
            </p:extLst>
          </p:nvPr>
        </p:nvGraphicFramePr>
        <p:xfrm>
          <a:off x="242888" y="1550988"/>
          <a:ext cx="10191750" cy="465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15463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23777-ADBA-4ECF-88BA-DD94C00251F9}"/>
              </a:ext>
            </a:extLst>
          </p:cNvPr>
          <p:cNvSpPr>
            <a:spLocks noGrp="1"/>
          </p:cNvSpPr>
          <p:nvPr>
            <p:ph type="title"/>
          </p:nvPr>
        </p:nvSpPr>
        <p:spPr/>
        <p:txBody>
          <a:bodyPr>
            <a:normAutofit/>
          </a:bodyPr>
          <a:lstStyle/>
          <a:p>
            <a:r>
              <a:rPr lang="en-ZA" dirty="0">
                <a:effectLst/>
              </a:rPr>
              <a:t>Strategic Risks</a:t>
            </a:r>
          </a:p>
        </p:txBody>
      </p:sp>
      <p:sp>
        <p:nvSpPr>
          <p:cNvPr id="3" name="Content Placeholder 2">
            <a:extLst>
              <a:ext uri="{FF2B5EF4-FFF2-40B4-BE49-F238E27FC236}">
                <a16:creationId xmlns:a16="http://schemas.microsoft.com/office/drawing/2014/main" xmlns="" id="{104D2E33-E583-40F7-A5BC-ACFF80B4F299}"/>
              </a:ext>
            </a:extLst>
          </p:cNvPr>
          <p:cNvSpPr>
            <a:spLocks noGrp="1"/>
          </p:cNvSpPr>
          <p:nvPr>
            <p:ph idx="1"/>
          </p:nvPr>
        </p:nvSpPr>
        <p:spPr>
          <a:xfrm>
            <a:off x="242884" y="1153263"/>
            <a:ext cx="11219014" cy="5209438"/>
          </a:xfrm>
        </p:spPr>
        <p:txBody>
          <a:bodyPr>
            <a:normAutofit/>
          </a:bodyPr>
          <a:lstStyle/>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xmlns="" id="{876DDFC9-0FE2-4223-A3DF-63B42C8D2B71}"/>
              </a:ext>
            </a:extLst>
          </p:cNvPr>
          <p:cNvGraphicFramePr>
            <a:graphicFrameLocks noGrp="1"/>
          </p:cNvGraphicFramePr>
          <p:nvPr>
            <p:extLst>
              <p:ext uri="{D42A27DB-BD31-4B8C-83A1-F6EECF244321}">
                <p14:modId xmlns:p14="http://schemas.microsoft.com/office/powerpoint/2010/main" xmlns="" val="3487822102"/>
              </p:ext>
            </p:extLst>
          </p:nvPr>
        </p:nvGraphicFramePr>
        <p:xfrm>
          <a:off x="354490" y="1445394"/>
          <a:ext cx="10384846" cy="4801159"/>
        </p:xfrm>
        <a:graphic>
          <a:graphicData uri="http://schemas.openxmlformats.org/drawingml/2006/table">
            <a:tbl>
              <a:tblPr firstRow="1" firstCol="1" bandRow="1">
                <a:tableStyleId>{5C22544A-7EE6-4342-B048-85BDC9FD1C3A}</a:tableStyleId>
              </a:tblPr>
              <a:tblGrid>
                <a:gridCol w="2168169">
                  <a:extLst>
                    <a:ext uri="{9D8B030D-6E8A-4147-A177-3AD203B41FA5}">
                      <a16:colId xmlns:a16="http://schemas.microsoft.com/office/drawing/2014/main" xmlns="" val="3531073779"/>
                    </a:ext>
                  </a:extLst>
                </a:gridCol>
                <a:gridCol w="8216677">
                  <a:extLst>
                    <a:ext uri="{9D8B030D-6E8A-4147-A177-3AD203B41FA5}">
                      <a16:colId xmlns:a16="http://schemas.microsoft.com/office/drawing/2014/main" xmlns="" val="2447038416"/>
                    </a:ext>
                  </a:extLst>
                </a:gridCol>
              </a:tblGrid>
              <a:tr h="239274">
                <a:tc>
                  <a:txBody>
                    <a:bodyPr/>
                    <a:lstStyle/>
                    <a:p>
                      <a:pPr algn="just">
                        <a:lnSpc>
                          <a:spcPct val="107000"/>
                        </a:lnSpc>
                        <a:spcAft>
                          <a:spcPts val="800"/>
                        </a:spcAft>
                      </a:pPr>
                      <a:r>
                        <a:rPr lang="en-ZA" sz="1400">
                          <a:effectLst/>
                        </a:rPr>
                        <a:t>Outcome</a:t>
                      </a:r>
                      <a:endParaRPr lang="en-ZA" sz="140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tc>
                  <a:txBody>
                    <a:bodyPr/>
                    <a:lstStyle/>
                    <a:p>
                      <a:pPr algn="just">
                        <a:lnSpc>
                          <a:spcPct val="107000"/>
                        </a:lnSpc>
                        <a:spcAft>
                          <a:spcPts val="800"/>
                        </a:spcAft>
                      </a:pPr>
                      <a:r>
                        <a:rPr lang="en-ZA" sz="1400" dirty="0">
                          <a:effectLst/>
                        </a:rPr>
                        <a:t>Key Risk</a:t>
                      </a:r>
                      <a:endParaRPr lang="en-ZA"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extLst>
                  <a:ext uri="{0D108BD9-81ED-4DB2-BD59-A6C34878D82A}">
                    <a16:rowId xmlns:a16="http://schemas.microsoft.com/office/drawing/2014/main" xmlns="" val="3752553508"/>
                  </a:ext>
                </a:extLst>
              </a:tr>
              <a:tr h="836584">
                <a:tc>
                  <a:txBody>
                    <a:bodyPr/>
                    <a:lstStyle/>
                    <a:p>
                      <a:pPr algn="just">
                        <a:lnSpc>
                          <a:spcPct val="107000"/>
                        </a:lnSpc>
                        <a:spcAft>
                          <a:spcPts val="800"/>
                        </a:spcAft>
                      </a:pPr>
                      <a:r>
                        <a:rPr lang="en-ZA" sz="1400">
                          <a:effectLst/>
                        </a:rPr>
                        <a:t>Reduced Road Fatalities</a:t>
                      </a:r>
                      <a:endParaRPr lang="en-ZA" sz="140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tc>
                  <a:txBody>
                    <a:bodyPr/>
                    <a:lstStyle/>
                    <a:p>
                      <a:pPr marL="342900" lvl="0" indent="-342900" algn="just">
                        <a:lnSpc>
                          <a:spcPct val="107000"/>
                        </a:lnSpc>
                        <a:buFont typeface="Symbol" panose="05050102010706020507" pitchFamily="18" charset="2"/>
                        <a:buChar char=""/>
                      </a:pPr>
                      <a:r>
                        <a:rPr lang="en-US" sz="1400" dirty="0">
                          <a:effectLst/>
                        </a:rPr>
                        <a:t>Inability to deliver on our mandate thus leading to the Corporation losing relevance amongst stakeholders. </a:t>
                      </a:r>
                      <a:endParaRPr lang="en-ZA" sz="1400" dirty="0">
                        <a:effectLst/>
                      </a:endParaRPr>
                    </a:p>
                    <a:p>
                      <a:pPr marL="457200" algn="just">
                        <a:lnSpc>
                          <a:spcPct val="107000"/>
                        </a:lnSpc>
                        <a:spcAft>
                          <a:spcPts val="800"/>
                        </a:spcAft>
                      </a:pPr>
                      <a:r>
                        <a:rPr lang="en-ZA" sz="1400" dirty="0">
                          <a:effectLst/>
                        </a:rPr>
                        <a:t> </a:t>
                      </a:r>
                      <a:endParaRPr lang="en-ZA"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extLst>
                  <a:ext uri="{0D108BD9-81ED-4DB2-BD59-A6C34878D82A}">
                    <a16:rowId xmlns:a16="http://schemas.microsoft.com/office/drawing/2014/main" xmlns="" val="782908867"/>
                  </a:ext>
                </a:extLst>
              </a:tr>
              <a:tr h="1246891">
                <a:tc>
                  <a:txBody>
                    <a:bodyPr/>
                    <a:lstStyle/>
                    <a:p>
                      <a:pPr algn="just">
                        <a:lnSpc>
                          <a:spcPct val="107000"/>
                        </a:lnSpc>
                        <a:spcAft>
                          <a:spcPts val="800"/>
                        </a:spcAft>
                      </a:pPr>
                      <a:r>
                        <a:rPr lang="en-ZA" sz="1400" dirty="0">
                          <a:effectLst/>
                        </a:rPr>
                        <a:t>High Performing Organisation</a:t>
                      </a:r>
                      <a:endParaRPr lang="en-ZA"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tc>
                  <a:txBody>
                    <a:bodyPr/>
                    <a:lstStyle/>
                    <a:p>
                      <a:pPr marL="342900" lvl="0" indent="-342900" algn="just">
                        <a:lnSpc>
                          <a:spcPct val="107000"/>
                        </a:lnSpc>
                        <a:buFont typeface="Symbol" panose="05050102010706020507" pitchFamily="18" charset="2"/>
                        <a:buChar char=""/>
                      </a:pPr>
                      <a:r>
                        <a:rPr lang="en-US" sz="1400" dirty="0">
                          <a:effectLst/>
                        </a:rPr>
                        <a:t>The Corporation's new operating model and the resultant new Organizational Structure failure to achieve its intended objectives. </a:t>
                      </a:r>
                      <a:endParaRPr lang="en-ZA" sz="1400" dirty="0">
                        <a:effectLst/>
                      </a:endParaRPr>
                    </a:p>
                    <a:p>
                      <a:pPr marL="342900" lvl="0" indent="-342900" algn="just">
                        <a:lnSpc>
                          <a:spcPct val="107000"/>
                        </a:lnSpc>
                        <a:buFont typeface="Symbol" panose="05050102010706020507" pitchFamily="18" charset="2"/>
                        <a:buChar char=""/>
                      </a:pPr>
                      <a:r>
                        <a:rPr lang="en-US" sz="1400" dirty="0">
                          <a:effectLst/>
                        </a:rPr>
                        <a:t>Lack of comprehensive disaster recovery planning encompassing plans to minimize the risk of pandemics like COVID-19 .</a:t>
                      </a:r>
                      <a:endParaRPr lang="en-ZA" sz="1400" dirty="0">
                        <a:effectLst/>
                      </a:endParaRPr>
                    </a:p>
                    <a:p>
                      <a:pPr marL="457200" algn="just">
                        <a:lnSpc>
                          <a:spcPct val="107000"/>
                        </a:lnSpc>
                        <a:spcAft>
                          <a:spcPts val="800"/>
                        </a:spcAft>
                      </a:pPr>
                      <a:r>
                        <a:rPr lang="en-ZA" sz="1400" dirty="0">
                          <a:effectLst/>
                        </a:rPr>
                        <a:t> </a:t>
                      </a:r>
                      <a:endParaRPr lang="en-ZA"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extLst>
                  <a:ext uri="{0D108BD9-81ED-4DB2-BD59-A6C34878D82A}">
                    <a16:rowId xmlns:a16="http://schemas.microsoft.com/office/drawing/2014/main" xmlns="" val="2560966269"/>
                  </a:ext>
                </a:extLst>
              </a:tr>
              <a:tr h="1246891">
                <a:tc>
                  <a:txBody>
                    <a:bodyPr/>
                    <a:lstStyle/>
                    <a:p>
                      <a:pPr algn="just">
                        <a:lnSpc>
                          <a:spcPct val="107000"/>
                        </a:lnSpc>
                        <a:spcAft>
                          <a:spcPts val="800"/>
                        </a:spcAft>
                      </a:pPr>
                      <a:r>
                        <a:rPr lang="en-ZA" sz="1400">
                          <a:effectLst/>
                        </a:rPr>
                        <a:t>Reduce Fraud and Corruption </a:t>
                      </a:r>
                      <a:endParaRPr lang="en-ZA" sz="140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tc>
                  <a:txBody>
                    <a:bodyPr/>
                    <a:lstStyle/>
                    <a:p>
                      <a:pPr marL="342900" lvl="0" indent="-342900" algn="just">
                        <a:lnSpc>
                          <a:spcPct val="107000"/>
                        </a:lnSpc>
                        <a:buFont typeface="Symbol" panose="05050102010706020507" pitchFamily="18" charset="2"/>
                        <a:buChar char=""/>
                      </a:pPr>
                      <a:r>
                        <a:rPr lang="en-ZA" sz="1400">
                          <a:effectLst/>
                        </a:rPr>
                        <a:t>Failure to reduce fraud and corruption within the traffic fraternity.</a:t>
                      </a:r>
                    </a:p>
                    <a:p>
                      <a:pPr marL="342900" lvl="0" indent="-342900" algn="just">
                        <a:lnSpc>
                          <a:spcPct val="107000"/>
                        </a:lnSpc>
                        <a:spcAft>
                          <a:spcPts val="800"/>
                        </a:spcAft>
                        <a:buFont typeface="Symbol" panose="05050102010706020507" pitchFamily="18" charset="2"/>
                        <a:buChar char=""/>
                      </a:pPr>
                      <a:r>
                        <a:rPr lang="en-US" sz="1400">
                          <a:effectLst/>
                        </a:rPr>
                        <a:t>Risk of non-compliance with laws and regulations including inadequate preparedness to fully comply with all provisions of the Protection of Personal Information Act- The RTMC is the custodian of confidential personal information which must be protected.   </a:t>
                      </a:r>
                      <a:endParaRPr lang="en-ZA" sz="140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extLst>
                  <a:ext uri="{0D108BD9-81ED-4DB2-BD59-A6C34878D82A}">
                    <a16:rowId xmlns:a16="http://schemas.microsoft.com/office/drawing/2014/main" xmlns="" val="3471318581"/>
                  </a:ext>
                </a:extLst>
              </a:tr>
              <a:tr h="1191212">
                <a:tc>
                  <a:txBody>
                    <a:bodyPr/>
                    <a:lstStyle/>
                    <a:p>
                      <a:pPr algn="just">
                        <a:lnSpc>
                          <a:spcPct val="107000"/>
                        </a:lnSpc>
                        <a:spcAft>
                          <a:spcPts val="800"/>
                        </a:spcAft>
                      </a:pPr>
                      <a:r>
                        <a:rPr lang="en-US" sz="1400">
                          <a:effectLst/>
                        </a:rPr>
                        <a:t>Implementation of innovative technology to protect road infrastructure</a:t>
                      </a:r>
                      <a:endParaRPr lang="en-ZA" sz="1400">
                        <a:effectLst/>
                      </a:endParaRPr>
                    </a:p>
                    <a:p>
                      <a:pPr algn="just">
                        <a:lnSpc>
                          <a:spcPct val="107000"/>
                        </a:lnSpc>
                        <a:spcAft>
                          <a:spcPts val="800"/>
                        </a:spcAft>
                      </a:pPr>
                      <a:r>
                        <a:rPr lang="en-ZA" sz="1400">
                          <a:effectLst/>
                        </a:rPr>
                        <a:t> </a:t>
                      </a:r>
                      <a:endParaRPr lang="en-ZA" sz="140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tc>
                  <a:txBody>
                    <a:bodyPr/>
                    <a:lstStyle/>
                    <a:p>
                      <a:pPr marL="342900" lvl="0" indent="-342900" algn="just">
                        <a:lnSpc>
                          <a:spcPct val="107000"/>
                        </a:lnSpc>
                        <a:spcAft>
                          <a:spcPts val="800"/>
                        </a:spcAft>
                        <a:buFont typeface="Symbol" panose="05050102010706020507" pitchFamily="18" charset="2"/>
                        <a:buChar char=""/>
                      </a:pPr>
                      <a:r>
                        <a:rPr lang="en-US" sz="1400" dirty="0">
                          <a:effectLst/>
                        </a:rPr>
                        <a:t>Lack of comprehensive ICT Strategy aimed at providing the necessary alignment between business and our ICT trajectory thus ensuring optimal technologies are thus implemented.             *</a:t>
                      </a:r>
                      <a:endParaRPr lang="en-ZA" sz="1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52198" marR="52198" marT="0" marB="0" anchor="ctr"/>
                </a:tc>
                <a:extLst>
                  <a:ext uri="{0D108BD9-81ED-4DB2-BD59-A6C34878D82A}">
                    <a16:rowId xmlns:a16="http://schemas.microsoft.com/office/drawing/2014/main" xmlns="" val="2965281755"/>
                  </a:ext>
                </a:extLst>
              </a:tr>
            </a:tbl>
          </a:graphicData>
        </a:graphic>
      </p:graphicFrame>
    </p:spTree>
    <p:extLst>
      <p:ext uri="{BB962C8B-B14F-4D97-AF65-F5344CB8AC3E}">
        <p14:creationId xmlns:p14="http://schemas.microsoft.com/office/powerpoint/2010/main" xmlns="" val="7241207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p:txBody>
          <a:bodyPr>
            <a:normAutofit/>
          </a:bodyPr>
          <a:lstStyle/>
          <a:p>
            <a:r>
              <a:rPr lang="en-ZA" sz="2400" dirty="0">
                <a:ln w="0"/>
                <a:solidFill>
                  <a:schemeClr val="accent1"/>
                </a:solidFill>
                <a:effectLst>
                  <a:outerShdw blurRad="38100" dist="25400" dir="5400000" algn="ctr" rotWithShape="0">
                    <a:srgbClr val="6E747A">
                      <a:alpha val="43000"/>
                    </a:srgbClr>
                  </a:outerShdw>
                </a:effectLst>
              </a:rPr>
              <a:t>Contents </a:t>
            </a:r>
          </a:p>
        </p:txBody>
      </p:sp>
      <p:graphicFrame>
        <p:nvGraphicFramePr>
          <p:cNvPr id="4" name="Content Placeholder 3">
            <a:extLst>
              <a:ext uri="{FF2B5EF4-FFF2-40B4-BE49-F238E27FC236}">
                <a16:creationId xmlns:a16="http://schemas.microsoft.com/office/drawing/2014/main" xmlns="" id="{16E370A3-02C2-42F2-A9D4-79967E615D5C}"/>
              </a:ext>
            </a:extLst>
          </p:cNvPr>
          <p:cNvGraphicFramePr>
            <a:graphicFrameLocks noGrp="1"/>
          </p:cNvGraphicFramePr>
          <p:nvPr>
            <p:ph idx="1"/>
            <p:extLst>
              <p:ext uri="{D42A27DB-BD31-4B8C-83A1-F6EECF244321}">
                <p14:modId xmlns:p14="http://schemas.microsoft.com/office/powerpoint/2010/main" xmlns="" val="1162872155"/>
              </p:ext>
            </p:extLst>
          </p:nvPr>
        </p:nvGraphicFramePr>
        <p:xfrm>
          <a:off x="242888" y="1550988"/>
          <a:ext cx="10191750" cy="465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18300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8DE9F25-C339-4ACA-AA6B-EE91D0AF4932}"/>
              </a:ext>
            </a:extLst>
          </p:cNvPr>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3211177" y="1472752"/>
            <a:ext cx="2336262" cy="2666472"/>
          </a:xfrm>
          <a:prstGeom prst="rect">
            <a:avLst/>
          </a:prstGeom>
        </p:spPr>
      </p:pic>
      <p:pic>
        <p:nvPicPr>
          <p:cNvPr id="6" name="Picture 5">
            <a:extLst>
              <a:ext uri="{FF2B5EF4-FFF2-40B4-BE49-F238E27FC236}">
                <a16:creationId xmlns:a16="http://schemas.microsoft.com/office/drawing/2014/main" xmlns="" id="{935363A2-FFCD-49FB-B641-68361BAE93A5}"/>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631890" y="1301171"/>
            <a:ext cx="2047700" cy="2666472"/>
          </a:xfrm>
          <a:prstGeom prst="rect">
            <a:avLst/>
          </a:prstGeom>
        </p:spPr>
      </p:pic>
      <p:sp>
        <p:nvSpPr>
          <p:cNvPr id="7" name="Title 6">
            <a:extLst>
              <a:ext uri="{FF2B5EF4-FFF2-40B4-BE49-F238E27FC236}">
                <a16:creationId xmlns:a16="http://schemas.microsoft.com/office/drawing/2014/main" xmlns="" id="{92822106-2CBC-4F46-9B60-10BCC0D3D733}"/>
              </a:ext>
            </a:extLst>
          </p:cNvPr>
          <p:cNvSpPr>
            <a:spLocks noGrp="1"/>
          </p:cNvSpPr>
          <p:nvPr>
            <p:ph type="title"/>
          </p:nvPr>
        </p:nvSpPr>
        <p:spPr/>
        <p:txBody>
          <a:bodyPr>
            <a:normAutofit/>
          </a:bodyPr>
          <a:lstStyle/>
          <a:p>
            <a:r>
              <a:rPr lang="en-ZA" sz="2700" dirty="0">
                <a:ln w="0"/>
                <a:solidFill>
                  <a:schemeClr val="accent1"/>
                </a:solidFill>
                <a:effectLst>
                  <a:outerShdw blurRad="38100" dist="25400" dir="5400000" algn="ctr" rotWithShape="0">
                    <a:srgbClr val="6E747A">
                      <a:alpha val="43000"/>
                    </a:srgbClr>
                  </a:outerShdw>
                </a:effectLst>
              </a:rPr>
              <a:t>Some of the key legislation that govern the RTMC..</a:t>
            </a:r>
          </a:p>
        </p:txBody>
      </p:sp>
      <p:pic>
        <p:nvPicPr>
          <p:cNvPr id="2" name="Picture 1">
            <a:extLst>
              <a:ext uri="{FF2B5EF4-FFF2-40B4-BE49-F238E27FC236}">
                <a16:creationId xmlns:a16="http://schemas.microsoft.com/office/drawing/2014/main" xmlns="" id="{B53E07F7-55B7-4862-8EB2-4B4B0CA45DF9}"/>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8606652" y="1472752"/>
            <a:ext cx="3020745" cy="4399490"/>
          </a:xfrm>
          <a:prstGeom prst="rect">
            <a:avLst/>
          </a:prstGeom>
        </p:spPr>
      </p:pic>
      <p:sp>
        <p:nvSpPr>
          <p:cNvPr id="3" name="Arrow: Right 2">
            <a:extLst>
              <a:ext uri="{FF2B5EF4-FFF2-40B4-BE49-F238E27FC236}">
                <a16:creationId xmlns:a16="http://schemas.microsoft.com/office/drawing/2014/main" xmlns="" id="{1DFDEE7B-A629-4673-BAB9-C7A262B5D29A}"/>
              </a:ext>
            </a:extLst>
          </p:cNvPr>
          <p:cNvSpPr/>
          <p:nvPr/>
        </p:nvSpPr>
        <p:spPr>
          <a:xfrm>
            <a:off x="2934032" y="4762178"/>
            <a:ext cx="5407637" cy="1246139"/>
          </a:xfrm>
          <a:prstGeom prst="rightArrow">
            <a:avLst/>
          </a:prstGeom>
          <a:solidFill>
            <a:srgbClr val="FFC0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Envisaged implementation of the AARTO Amendment Act going</a:t>
            </a:r>
          </a:p>
        </p:txBody>
      </p:sp>
      <p:pic>
        <p:nvPicPr>
          <p:cNvPr id="9" name="Picture 8">
            <a:extLst>
              <a:ext uri="{FF2B5EF4-FFF2-40B4-BE49-F238E27FC236}">
                <a16:creationId xmlns:a16="http://schemas.microsoft.com/office/drawing/2014/main" xmlns="" id="{4A60D3A4-A439-4B46-865C-29912209EBBD}"/>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834632" y="1645977"/>
            <a:ext cx="2426258" cy="2474066"/>
          </a:xfrm>
          <a:prstGeom prst="rect">
            <a:avLst/>
          </a:prstGeom>
        </p:spPr>
      </p:pic>
      <p:sp>
        <p:nvSpPr>
          <p:cNvPr id="4" name="TextBox 3">
            <a:extLst>
              <a:ext uri="{FF2B5EF4-FFF2-40B4-BE49-F238E27FC236}">
                <a16:creationId xmlns:a16="http://schemas.microsoft.com/office/drawing/2014/main" xmlns="" id="{A8F66C7C-60E7-446E-8245-F24849E7699A}"/>
              </a:ext>
            </a:extLst>
          </p:cNvPr>
          <p:cNvSpPr txBox="1"/>
          <p:nvPr/>
        </p:nvSpPr>
        <p:spPr>
          <a:xfrm>
            <a:off x="1155122" y="4283497"/>
            <a:ext cx="1001236" cy="369332"/>
          </a:xfrm>
          <a:prstGeom prst="rect">
            <a:avLst/>
          </a:prstGeom>
          <a:solidFill>
            <a:schemeClr val="accent5">
              <a:lumMod val="20000"/>
              <a:lumOff val="80000"/>
            </a:schemeClr>
          </a:solidFill>
        </p:spPr>
        <p:txBody>
          <a:bodyPr wrap="none" rtlCol="0">
            <a:spAutoFit/>
          </a:bodyPr>
          <a:lstStyle/>
          <a:p>
            <a:r>
              <a:rPr lang="en-ZA" dirty="0"/>
              <a:t>RTMCA</a:t>
            </a:r>
          </a:p>
        </p:txBody>
      </p:sp>
      <p:pic>
        <p:nvPicPr>
          <p:cNvPr id="10" name="Picture 9">
            <a:extLst>
              <a:ext uri="{FF2B5EF4-FFF2-40B4-BE49-F238E27FC236}">
                <a16:creationId xmlns:a16="http://schemas.microsoft.com/office/drawing/2014/main" xmlns="" id="{FEEF8311-77AB-40A0-914D-E35ED69C1C88}"/>
              </a:ext>
            </a:extLst>
          </p:cNvPr>
          <p:cNvPicPr>
            <a:picLocks noChangeAspect="1"/>
          </p:cNvPicPr>
          <p:nvPr/>
        </p:nvPicPr>
        <p:blipFill>
          <a:blip r:embed="rId3">
            <a:extLst>
              <a:ext uri="{28A0092B-C50C-407E-A947-70E740481C1C}">
                <a14:useLocalDpi xmlns:a14="http://schemas.microsoft.com/office/drawing/2010/main" xmlns=""/>
              </a:ext>
            </a:extLst>
          </a:blip>
          <a:stretch>
            <a:fillRect/>
          </a:stretch>
        </p:blipFill>
        <p:spPr>
          <a:xfrm>
            <a:off x="784290" y="1453571"/>
            <a:ext cx="2047700" cy="2666472"/>
          </a:xfrm>
          <a:prstGeom prst="rect">
            <a:avLst/>
          </a:prstGeom>
        </p:spPr>
      </p:pic>
      <p:sp>
        <p:nvSpPr>
          <p:cNvPr id="11" name="TextBox 10">
            <a:extLst>
              <a:ext uri="{FF2B5EF4-FFF2-40B4-BE49-F238E27FC236}">
                <a16:creationId xmlns:a16="http://schemas.microsoft.com/office/drawing/2014/main" xmlns="" id="{EC95FFA0-5D26-4D65-B0E6-1FC5A4FF7237}"/>
              </a:ext>
            </a:extLst>
          </p:cNvPr>
          <p:cNvSpPr txBox="1"/>
          <p:nvPr/>
        </p:nvSpPr>
        <p:spPr>
          <a:xfrm>
            <a:off x="3887712" y="4281376"/>
            <a:ext cx="791755" cy="369332"/>
          </a:xfrm>
          <a:prstGeom prst="rect">
            <a:avLst/>
          </a:prstGeom>
          <a:solidFill>
            <a:schemeClr val="accent5">
              <a:lumMod val="20000"/>
              <a:lumOff val="80000"/>
            </a:schemeClr>
          </a:solidFill>
        </p:spPr>
        <p:txBody>
          <a:bodyPr wrap="none" rtlCol="0">
            <a:spAutoFit/>
          </a:bodyPr>
          <a:lstStyle/>
          <a:p>
            <a:r>
              <a:rPr lang="en-ZA" dirty="0"/>
              <a:t>NRTA</a:t>
            </a:r>
          </a:p>
        </p:txBody>
      </p:sp>
      <p:sp>
        <p:nvSpPr>
          <p:cNvPr id="12" name="TextBox 11">
            <a:extLst>
              <a:ext uri="{FF2B5EF4-FFF2-40B4-BE49-F238E27FC236}">
                <a16:creationId xmlns:a16="http://schemas.microsoft.com/office/drawing/2014/main" xmlns="" id="{707C6134-96B4-4277-AAE5-859552116292}"/>
              </a:ext>
            </a:extLst>
          </p:cNvPr>
          <p:cNvSpPr txBox="1"/>
          <p:nvPr/>
        </p:nvSpPr>
        <p:spPr>
          <a:xfrm>
            <a:off x="6678890" y="4253487"/>
            <a:ext cx="945643" cy="369332"/>
          </a:xfrm>
          <a:prstGeom prst="rect">
            <a:avLst/>
          </a:prstGeom>
          <a:solidFill>
            <a:schemeClr val="accent5">
              <a:lumMod val="20000"/>
              <a:lumOff val="80000"/>
            </a:schemeClr>
          </a:solidFill>
        </p:spPr>
        <p:txBody>
          <a:bodyPr wrap="none" rtlCol="0">
            <a:spAutoFit/>
          </a:bodyPr>
          <a:lstStyle/>
          <a:p>
            <a:r>
              <a:rPr lang="en-ZA" dirty="0"/>
              <a:t>CBRTA</a:t>
            </a:r>
          </a:p>
        </p:txBody>
      </p:sp>
    </p:spTree>
    <p:extLst>
      <p:ext uri="{BB962C8B-B14F-4D97-AF65-F5344CB8AC3E}">
        <p14:creationId xmlns:p14="http://schemas.microsoft.com/office/powerpoint/2010/main" xmlns="" val="2723498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mandelas quote what ounts">
            <a:extLst>
              <a:ext uri="{FF2B5EF4-FFF2-40B4-BE49-F238E27FC236}">
                <a16:creationId xmlns:a16="http://schemas.microsoft.com/office/drawing/2014/main" xmlns="" id="{63D1C889-89ED-4353-B3C0-308F6BAAA64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sp>
        <p:nvSpPr>
          <p:cNvPr id="6" name="Title 1">
            <a:extLst>
              <a:ext uri="{FF2B5EF4-FFF2-40B4-BE49-F238E27FC236}">
                <a16:creationId xmlns:a16="http://schemas.microsoft.com/office/drawing/2014/main" xmlns="" id="{FB687360-0B80-4F49-B9CD-F4A6F54DABEE}"/>
              </a:ext>
            </a:extLst>
          </p:cNvPr>
          <p:cNvSpPr>
            <a:spLocks noGrp="1"/>
          </p:cNvSpPr>
          <p:nvPr>
            <p:ph type="title"/>
          </p:nvPr>
        </p:nvSpPr>
        <p:spPr>
          <a:xfrm>
            <a:off x="353615" y="313032"/>
            <a:ext cx="6635080" cy="850106"/>
          </a:xfrm>
        </p:spPr>
        <p:txBody>
          <a:bodyPr/>
          <a:lstStyle/>
          <a:p>
            <a:r>
              <a:rPr lang="en-ZA" sz="2400" dirty="0">
                <a:ln w="0"/>
                <a:solidFill>
                  <a:schemeClr val="accent1"/>
                </a:solidFill>
                <a:effectLst>
                  <a:outerShdw blurRad="38100" dist="25400" dir="5400000" algn="ctr" rotWithShape="0">
                    <a:srgbClr val="6E747A">
                      <a:alpha val="43000"/>
                    </a:srgbClr>
                  </a:outerShdw>
                </a:effectLst>
              </a:rPr>
              <a:t>In closing </a:t>
            </a:r>
          </a:p>
        </p:txBody>
      </p:sp>
      <p:pic>
        <p:nvPicPr>
          <p:cNvPr id="7" name="Picture 6">
            <a:extLst>
              <a:ext uri="{FF2B5EF4-FFF2-40B4-BE49-F238E27FC236}">
                <a16:creationId xmlns:a16="http://schemas.microsoft.com/office/drawing/2014/main" xmlns="" id="{95A653FD-388D-614C-8CFF-2D8D3A7A4ED1}"/>
              </a:ext>
            </a:extLst>
          </p:cNvPr>
          <p:cNvPicPr>
            <a:picLocks noChangeAspect="1"/>
          </p:cNvPicPr>
          <p:nvPr/>
        </p:nvPicPr>
        <p:blipFill>
          <a:blip r:embed="rId2"/>
          <a:stretch>
            <a:fillRect/>
          </a:stretch>
        </p:blipFill>
        <p:spPr>
          <a:xfrm>
            <a:off x="2842459" y="1225409"/>
            <a:ext cx="5297932" cy="4895682"/>
          </a:xfrm>
          <a:prstGeom prst="rect">
            <a:avLst/>
          </a:prstGeom>
        </p:spPr>
      </p:pic>
    </p:spTree>
    <p:extLst>
      <p:ext uri="{BB962C8B-B14F-4D97-AF65-F5344CB8AC3E}">
        <p14:creationId xmlns:p14="http://schemas.microsoft.com/office/powerpoint/2010/main" xmlns="" val="2789494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457FC88A-94A3-4134-891A-F24D1BB8F18D}"/>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9757408" y="1628775"/>
            <a:ext cx="1844134" cy="2472816"/>
          </a:xfrm>
          <a:prstGeom prst="rect">
            <a:avLst/>
          </a:prstGeom>
        </p:spPr>
      </p:pic>
      <p:sp>
        <p:nvSpPr>
          <p:cNvPr id="10" name="Arrow: Pentagon 9">
            <a:extLst>
              <a:ext uri="{FF2B5EF4-FFF2-40B4-BE49-F238E27FC236}">
                <a16:creationId xmlns:a16="http://schemas.microsoft.com/office/drawing/2014/main" xmlns="" id="{B7EB43D3-08CC-4E04-978F-7C3C3855428E}"/>
              </a:ext>
            </a:extLst>
          </p:cNvPr>
          <p:cNvSpPr/>
          <p:nvPr/>
        </p:nvSpPr>
        <p:spPr>
          <a:xfrm>
            <a:off x="208442" y="1225166"/>
            <a:ext cx="9080160" cy="5187224"/>
          </a:xfrm>
          <a:prstGeom prst="homePlate">
            <a:avLst>
              <a:gd name="adj" fmla="val 34961"/>
            </a:avLst>
          </a:prstGeom>
          <a:solidFill>
            <a:schemeClr val="bg1">
              <a:lumMod val="95000"/>
            </a:schemeClr>
          </a:solidFill>
          <a:ln>
            <a:solidFill>
              <a:srgbClr val="A3C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itle 3">
            <a:extLst>
              <a:ext uri="{FF2B5EF4-FFF2-40B4-BE49-F238E27FC236}">
                <a16:creationId xmlns:a16="http://schemas.microsoft.com/office/drawing/2014/main" xmlns="" id="{174ACBF0-81BF-4D91-BEC7-D453CE8319ED}"/>
              </a:ext>
            </a:extLst>
          </p:cNvPr>
          <p:cNvSpPr>
            <a:spLocks noGrp="1"/>
          </p:cNvSpPr>
          <p:nvPr>
            <p:ph type="title"/>
          </p:nvPr>
        </p:nvSpPr>
        <p:spPr>
          <a:xfrm>
            <a:off x="205251" y="87185"/>
            <a:ext cx="6902881" cy="792088"/>
          </a:xfrm>
        </p:spPr>
        <p:txBody>
          <a:bodyPr>
            <a:normAutofit/>
          </a:bodyPr>
          <a:lstStyle/>
          <a:p>
            <a:r>
              <a:rPr lang="en-ZA" sz="2700" dirty="0">
                <a:ln w="0"/>
                <a:solidFill>
                  <a:schemeClr val="accent1"/>
                </a:solidFill>
                <a:effectLst>
                  <a:outerShdw blurRad="38100" dist="25400" dir="5400000" algn="ctr" rotWithShape="0">
                    <a:srgbClr val="6E747A">
                      <a:alpha val="43000"/>
                    </a:srgbClr>
                  </a:outerShdw>
                </a:effectLst>
              </a:rPr>
              <a:t>Other key policies that bind us…</a:t>
            </a:r>
          </a:p>
        </p:txBody>
      </p:sp>
      <p:pic>
        <p:nvPicPr>
          <p:cNvPr id="13" name="Content Placeholder 4">
            <a:extLst>
              <a:ext uri="{FF2B5EF4-FFF2-40B4-BE49-F238E27FC236}">
                <a16:creationId xmlns:a16="http://schemas.microsoft.com/office/drawing/2014/main" xmlns="" id="{7F008CE0-97D6-4879-AE04-3BCFAB5F7955}"/>
              </a:ext>
            </a:extLst>
          </p:cNvPr>
          <p:cNvPicPr>
            <a:picLocks noGrp="1" noChangeAspect="1"/>
          </p:cNvPicPr>
          <p:nvPr>
            <p:ph idx="1"/>
          </p:nvPr>
        </p:nvPicPr>
        <p:blipFill>
          <a:blip r:embed="rId3">
            <a:extLst>
              <a:ext uri="{28A0092B-C50C-407E-A947-70E740481C1C}">
                <a14:useLocalDpi xmlns:a14="http://schemas.microsoft.com/office/drawing/2010/main" xmlns=""/>
              </a:ext>
            </a:extLst>
          </a:blip>
          <a:stretch>
            <a:fillRect/>
          </a:stretch>
        </p:blipFill>
        <p:spPr>
          <a:xfrm>
            <a:off x="233289" y="2131583"/>
            <a:ext cx="3866177" cy="2899633"/>
          </a:xfrm>
          <a:prstGeom prst="rect">
            <a:avLst/>
          </a:prstGeom>
        </p:spPr>
      </p:pic>
      <p:pic>
        <p:nvPicPr>
          <p:cNvPr id="2" name="Picture 1">
            <a:extLst>
              <a:ext uri="{FF2B5EF4-FFF2-40B4-BE49-F238E27FC236}">
                <a16:creationId xmlns:a16="http://schemas.microsoft.com/office/drawing/2014/main" xmlns="" id="{059ED9D0-6190-47AD-9D8A-449DF47F24B7}"/>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3221740" y="1751880"/>
            <a:ext cx="6535668" cy="3835964"/>
          </a:xfrm>
          <a:prstGeom prst="rect">
            <a:avLst/>
          </a:prstGeom>
        </p:spPr>
      </p:pic>
      <p:sp>
        <p:nvSpPr>
          <p:cNvPr id="6" name="AutoShape 2" descr="Image result for sustainable development goals">
            <a:extLst>
              <a:ext uri="{FF2B5EF4-FFF2-40B4-BE49-F238E27FC236}">
                <a16:creationId xmlns:a16="http://schemas.microsoft.com/office/drawing/2014/main" xmlns="" id="{ADFDB81D-6DDD-43F9-8284-509CC7BF1D9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dirty="0"/>
          </a:p>
        </p:txBody>
      </p:sp>
      <p:pic>
        <p:nvPicPr>
          <p:cNvPr id="3" name="Picture 2">
            <a:extLst>
              <a:ext uri="{FF2B5EF4-FFF2-40B4-BE49-F238E27FC236}">
                <a16:creationId xmlns:a16="http://schemas.microsoft.com/office/drawing/2014/main" xmlns="" id="{D080A737-EEB6-458F-91BC-9566C898A87F}"/>
              </a:ext>
            </a:extLst>
          </p:cNvPr>
          <p:cNvPicPr>
            <a:picLocks noChangeAspect="1"/>
          </p:cNvPicPr>
          <p:nvPr/>
        </p:nvPicPr>
        <p:blipFill>
          <a:blip r:embed="rId5"/>
          <a:stretch>
            <a:fillRect/>
          </a:stretch>
        </p:blipFill>
        <p:spPr>
          <a:xfrm>
            <a:off x="9757408" y="4298205"/>
            <a:ext cx="1844134" cy="2138290"/>
          </a:xfrm>
          <a:prstGeom prst="rect">
            <a:avLst/>
          </a:prstGeom>
        </p:spPr>
      </p:pic>
    </p:spTree>
    <p:extLst>
      <p:ext uri="{BB962C8B-B14F-4D97-AF65-F5344CB8AC3E}">
        <p14:creationId xmlns:p14="http://schemas.microsoft.com/office/powerpoint/2010/main" xmlns="" val="240793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58FFD7E-4AEE-4381-A59B-87FA25D946B7}"/>
              </a:ext>
            </a:extLst>
          </p:cNvPr>
          <p:cNvSpPr>
            <a:spLocks noGrp="1"/>
          </p:cNvSpPr>
          <p:nvPr>
            <p:ph type="title"/>
          </p:nvPr>
        </p:nvSpPr>
        <p:spPr/>
        <p:txBody>
          <a:bodyPr>
            <a:normAutofit/>
          </a:bodyPr>
          <a:lstStyle/>
          <a:p>
            <a:r>
              <a:rPr lang="en-ZA" sz="2700" dirty="0">
                <a:ln w="0"/>
                <a:solidFill>
                  <a:schemeClr val="accent1"/>
                </a:solidFill>
                <a:effectLst>
                  <a:outerShdw blurRad="38100" dist="25400" dir="5400000" algn="ctr" rotWithShape="0">
                    <a:srgbClr val="6E747A">
                      <a:alpha val="43000"/>
                    </a:srgbClr>
                  </a:outerShdw>
                </a:effectLst>
              </a:rPr>
              <a:t>Global Policies </a:t>
            </a:r>
          </a:p>
        </p:txBody>
      </p:sp>
      <p:sp>
        <p:nvSpPr>
          <p:cNvPr id="3" name="Slide Number Placeholder 2">
            <a:extLst>
              <a:ext uri="{FF2B5EF4-FFF2-40B4-BE49-F238E27FC236}">
                <a16:creationId xmlns:a16="http://schemas.microsoft.com/office/drawing/2014/main" xmlns="" id="{EBAEBCD6-778B-4FC7-A35B-E648ADB437BA}"/>
              </a:ext>
            </a:extLst>
          </p:cNvPr>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A6A130E-4603-407D-BD32-F0FFE0CB4BEF}" type="slidenum">
              <a:rPr lang="en-ZA" smtClean="0"/>
              <a:pPr/>
              <a:t>6</a:t>
            </a:fld>
            <a:endParaRPr lang="en-ZA" dirty="0"/>
          </a:p>
        </p:txBody>
      </p:sp>
      <p:sp>
        <p:nvSpPr>
          <p:cNvPr id="8" name="Rectangle 7"/>
          <p:cNvSpPr/>
          <p:nvPr/>
        </p:nvSpPr>
        <p:spPr>
          <a:xfrm>
            <a:off x="8871415" y="1971860"/>
            <a:ext cx="2206448" cy="954107"/>
          </a:xfrm>
          <a:prstGeom prst="rect">
            <a:avLst/>
          </a:prstGeom>
          <a:solidFill>
            <a:schemeClr val="accent6">
              <a:lumMod val="40000"/>
              <a:lumOff val="60000"/>
            </a:schemeClr>
          </a:solidFill>
        </p:spPr>
        <p:txBody>
          <a:bodyPr wrap="square">
            <a:spAutoFit/>
          </a:bodyPr>
          <a:lstStyle/>
          <a:p>
            <a:r>
              <a:rPr lang="en-ZA" sz="1400" dirty="0"/>
              <a:t>By 2020, halve the number of global deaths and injuries from road traffic accidents</a:t>
            </a:r>
          </a:p>
        </p:txBody>
      </p:sp>
      <p:pic>
        <p:nvPicPr>
          <p:cNvPr id="5" name="Picture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7126687" y="1684272"/>
            <a:ext cx="1744728" cy="1744728"/>
          </a:xfrm>
          <a:prstGeom prst="rect">
            <a:avLst/>
          </a:prstGeom>
        </p:spPr>
      </p:pic>
      <p:pic>
        <p:nvPicPr>
          <p:cNvPr id="7" name="Picture 6">
            <a:extLst>
              <a:ext uri="{FF2B5EF4-FFF2-40B4-BE49-F238E27FC236}">
                <a16:creationId xmlns:a16="http://schemas.microsoft.com/office/drawing/2014/main" xmlns="" id="{0E9B1A96-DB32-418E-B965-E22D8F84A774}"/>
              </a:ext>
            </a:extLst>
          </p:cNvPr>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54649" y="1140264"/>
            <a:ext cx="6696744" cy="4732615"/>
          </a:xfrm>
          <a:prstGeom prst="rect">
            <a:avLst/>
          </a:prstGeom>
          <a:noFill/>
          <a:ln>
            <a:noFill/>
          </a:ln>
        </p:spPr>
      </p:pic>
      <p:pic>
        <p:nvPicPr>
          <p:cNvPr id="9" name="Picture 8">
            <a:extLst>
              <a:ext uri="{FF2B5EF4-FFF2-40B4-BE49-F238E27FC236}">
                <a16:creationId xmlns:a16="http://schemas.microsoft.com/office/drawing/2014/main" xmlns="" id="{87DF00CB-2390-413F-9623-8C0040E1503E}"/>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013031" y="3859705"/>
            <a:ext cx="1714984" cy="1714984"/>
          </a:xfrm>
          <a:prstGeom prst="rect">
            <a:avLst/>
          </a:prstGeom>
        </p:spPr>
      </p:pic>
      <p:sp>
        <p:nvSpPr>
          <p:cNvPr id="2" name="Rectangle 1">
            <a:extLst>
              <a:ext uri="{FF2B5EF4-FFF2-40B4-BE49-F238E27FC236}">
                <a16:creationId xmlns:a16="http://schemas.microsoft.com/office/drawing/2014/main" xmlns="" id="{D819DAAB-A018-48D9-B4BF-E99E7587780D}"/>
              </a:ext>
            </a:extLst>
          </p:cNvPr>
          <p:cNvSpPr/>
          <p:nvPr/>
        </p:nvSpPr>
        <p:spPr>
          <a:xfrm>
            <a:off x="8693426" y="3622106"/>
            <a:ext cx="3343925" cy="2308324"/>
          </a:xfrm>
          <a:prstGeom prst="rect">
            <a:avLst/>
          </a:prstGeom>
          <a:solidFill>
            <a:schemeClr val="accent4">
              <a:lumMod val="40000"/>
              <a:lumOff val="60000"/>
            </a:schemeClr>
          </a:solidFill>
        </p:spPr>
        <p:txBody>
          <a:bodyPr wrap="square">
            <a:spAutoFit/>
          </a:bodyPr>
          <a:lstStyle/>
          <a:p>
            <a:r>
              <a:rPr lang="en-ZA" sz="1600" dirty="0"/>
              <a:t>Provide access to safe, affordable, accessible and sustainable transport systems for all, improving road safety, notably by expanding public transport, with special attention to the needs of those in vulnerable situations, women, children, persons with disabilities and older persons</a:t>
            </a:r>
          </a:p>
        </p:txBody>
      </p:sp>
    </p:spTree>
    <p:extLst>
      <p:ext uri="{BB962C8B-B14F-4D97-AF65-F5344CB8AC3E}">
        <p14:creationId xmlns:p14="http://schemas.microsoft.com/office/powerpoint/2010/main" xmlns="" val="388223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58FFD7E-4AEE-4381-A59B-87FA25D946B7}"/>
              </a:ext>
            </a:extLst>
          </p:cNvPr>
          <p:cNvSpPr>
            <a:spLocks noGrp="1"/>
          </p:cNvSpPr>
          <p:nvPr>
            <p:ph type="title"/>
          </p:nvPr>
        </p:nvSpPr>
        <p:spPr/>
        <p:txBody>
          <a:bodyPr>
            <a:normAutofit/>
          </a:bodyPr>
          <a:lstStyle/>
          <a:p>
            <a:r>
              <a:rPr lang="en-ZA" sz="2700" dirty="0">
                <a:ln w="0"/>
                <a:solidFill>
                  <a:schemeClr val="accent1"/>
                </a:solidFill>
                <a:effectLst>
                  <a:outerShdw blurRad="38100" dist="25400" dir="5400000" algn="ctr" rotWithShape="0">
                    <a:srgbClr val="6E747A">
                      <a:alpha val="43000"/>
                    </a:srgbClr>
                  </a:outerShdw>
                </a:effectLst>
              </a:rPr>
              <a:t>The 2nd Decade of Action for Road Safety </a:t>
            </a:r>
          </a:p>
        </p:txBody>
      </p:sp>
      <p:pic>
        <p:nvPicPr>
          <p:cNvPr id="11" name="Picture 10">
            <a:extLst>
              <a:ext uri="{FF2B5EF4-FFF2-40B4-BE49-F238E27FC236}">
                <a16:creationId xmlns:a16="http://schemas.microsoft.com/office/drawing/2014/main" xmlns="" id="{522334DF-C609-4D3B-8997-C75597C78CDB}"/>
              </a:ext>
            </a:extLst>
          </p:cNvPr>
          <p:cNvPicPr>
            <a:picLocks noChangeAspect="1"/>
          </p:cNvPicPr>
          <p:nvPr/>
        </p:nvPicPr>
        <p:blipFill>
          <a:blip r:embed="rId2"/>
          <a:stretch>
            <a:fillRect/>
          </a:stretch>
        </p:blipFill>
        <p:spPr>
          <a:xfrm>
            <a:off x="525381" y="2242114"/>
            <a:ext cx="3527011" cy="2275491"/>
          </a:xfrm>
          <a:prstGeom prst="rect">
            <a:avLst/>
          </a:prstGeom>
        </p:spPr>
      </p:pic>
      <p:pic>
        <p:nvPicPr>
          <p:cNvPr id="14" name="Picture 13">
            <a:extLst>
              <a:ext uri="{FF2B5EF4-FFF2-40B4-BE49-F238E27FC236}">
                <a16:creationId xmlns:a16="http://schemas.microsoft.com/office/drawing/2014/main" xmlns="" id="{9B0BD589-7BB1-49B0-98ED-B121BA018B52}"/>
              </a:ext>
            </a:extLst>
          </p:cNvPr>
          <p:cNvPicPr>
            <a:picLocks noChangeAspect="1"/>
          </p:cNvPicPr>
          <p:nvPr/>
        </p:nvPicPr>
        <p:blipFill>
          <a:blip r:embed="rId3"/>
          <a:stretch>
            <a:fillRect/>
          </a:stretch>
        </p:blipFill>
        <p:spPr>
          <a:xfrm>
            <a:off x="7258459" y="3688486"/>
            <a:ext cx="4263017" cy="1875727"/>
          </a:xfrm>
          <a:prstGeom prst="rect">
            <a:avLst/>
          </a:prstGeom>
        </p:spPr>
      </p:pic>
      <p:pic>
        <p:nvPicPr>
          <p:cNvPr id="16" name="Picture 15" descr="Text&#10;&#10;Description automatically generated">
            <a:extLst>
              <a:ext uri="{FF2B5EF4-FFF2-40B4-BE49-F238E27FC236}">
                <a16:creationId xmlns:a16="http://schemas.microsoft.com/office/drawing/2014/main" xmlns="" id="{E27F78FF-739B-42BF-A81D-F45F80AFF36B}"/>
              </a:ext>
            </a:extLst>
          </p:cNvPr>
          <p:cNvPicPr>
            <a:picLocks noChangeAspect="1"/>
          </p:cNvPicPr>
          <p:nvPr/>
        </p:nvPicPr>
        <p:blipFill>
          <a:blip r:embed="rId4"/>
          <a:stretch>
            <a:fillRect/>
          </a:stretch>
        </p:blipFill>
        <p:spPr>
          <a:xfrm>
            <a:off x="7382414" y="1598758"/>
            <a:ext cx="4077085" cy="1982802"/>
          </a:xfrm>
          <a:prstGeom prst="rect">
            <a:avLst/>
          </a:prstGeom>
        </p:spPr>
      </p:pic>
      <p:sp>
        <p:nvSpPr>
          <p:cNvPr id="19" name="Arrow: Right 18">
            <a:extLst>
              <a:ext uri="{FF2B5EF4-FFF2-40B4-BE49-F238E27FC236}">
                <a16:creationId xmlns:a16="http://schemas.microsoft.com/office/drawing/2014/main" xmlns="" id="{40D35DDF-3AFE-4EAA-A6FA-0122B835CF89}"/>
              </a:ext>
            </a:extLst>
          </p:cNvPr>
          <p:cNvSpPr/>
          <p:nvPr/>
        </p:nvSpPr>
        <p:spPr>
          <a:xfrm>
            <a:off x="4052393" y="3379860"/>
            <a:ext cx="3206066" cy="484632"/>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TextBox 19">
            <a:extLst>
              <a:ext uri="{FF2B5EF4-FFF2-40B4-BE49-F238E27FC236}">
                <a16:creationId xmlns:a16="http://schemas.microsoft.com/office/drawing/2014/main" xmlns="" id="{9C6C4619-A1C7-4489-A2E1-87FC2D319BDD}"/>
              </a:ext>
            </a:extLst>
          </p:cNvPr>
          <p:cNvSpPr txBox="1"/>
          <p:nvPr/>
        </p:nvSpPr>
        <p:spPr>
          <a:xfrm>
            <a:off x="1576552" y="5698408"/>
            <a:ext cx="8858365" cy="523220"/>
          </a:xfrm>
          <a:prstGeom prst="rect">
            <a:avLst/>
          </a:prstGeom>
          <a:solidFill>
            <a:srgbClr val="FFFF00"/>
          </a:solidFill>
        </p:spPr>
        <p:txBody>
          <a:bodyPr wrap="square" rtlCol="0">
            <a:spAutoFit/>
          </a:bodyPr>
          <a:lstStyle/>
          <a:p>
            <a:pPr algn="ctr"/>
            <a:r>
              <a:rPr lang="en-ZA" sz="2800" dirty="0"/>
              <a:t>From forgotten goal to expression in the SDG</a:t>
            </a:r>
          </a:p>
        </p:txBody>
      </p:sp>
      <p:pic>
        <p:nvPicPr>
          <p:cNvPr id="26" name="Picture 25">
            <a:extLst>
              <a:ext uri="{FF2B5EF4-FFF2-40B4-BE49-F238E27FC236}">
                <a16:creationId xmlns:a16="http://schemas.microsoft.com/office/drawing/2014/main" xmlns="" id="{8B251869-8E1E-42EF-975B-A91773B5E714}"/>
              </a:ext>
            </a:extLst>
          </p:cNvPr>
          <p:cNvPicPr>
            <a:picLocks noChangeAspect="1"/>
          </p:cNvPicPr>
          <p:nvPr/>
        </p:nvPicPr>
        <p:blipFill>
          <a:blip r:embed="rId5"/>
          <a:stretch>
            <a:fillRect/>
          </a:stretch>
        </p:blipFill>
        <p:spPr>
          <a:xfrm>
            <a:off x="4512425" y="1812357"/>
            <a:ext cx="2286000" cy="3295650"/>
          </a:xfrm>
          <a:prstGeom prst="rect">
            <a:avLst/>
          </a:prstGeom>
        </p:spPr>
      </p:pic>
    </p:spTree>
    <p:extLst>
      <p:ext uri="{BB962C8B-B14F-4D97-AF65-F5344CB8AC3E}">
        <p14:creationId xmlns:p14="http://schemas.microsoft.com/office/powerpoint/2010/main" xmlns="" val="16224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E7166B09-5371-4389-9159-35C24CDAE79C}"/>
              </a:ext>
            </a:extLst>
          </p:cNvPr>
          <p:cNvGraphicFramePr>
            <a:graphicFrameLocks noChangeAspect="1"/>
          </p:cNvGraphicFramePr>
          <p:nvPr/>
        </p:nvGraphicFramePr>
        <p:xfrm>
          <a:off x="1588" y="1588"/>
          <a:ext cx="1588" cy="1588"/>
        </p:xfrm>
        <a:graphic>
          <a:graphicData uri="http://schemas.openxmlformats.org/presentationml/2006/ole">
            <p:oleObj spid="_x0000_s2066" name="think-cell Slide" r:id="rId5" imgW="360" imgH="360" progId="">
              <p:embed/>
            </p:oleObj>
          </a:graphicData>
        </a:graphic>
      </p:graphicFrame>
      <p:sp>
        <p:nvSpPr>
          <p:cNvPr id="4" name="Rectangle 3" hidden="1">
            <a:extLst>
              <a:ext uri="{FF2B5EF4-FFF2-40B4-BE49-F238E27FC236}">
                <a16:creationId xmlns:a16="http://schemas.microsoft.com/office/drawing/2014/main" xmlns="" id="{EB339888-4AF9-4F38-8ABE-08990058693E}"/>
              </a:ext>
            </a:extLst>
          </p:cNvPr>
          <p:cNvSpPr/>
          <p:nvPr>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0" lang="en-US" sz="2400" u="none" strike="noStrike" kern="1200" cap="none" spc="0" normalizeH="0" noProof="0" dirty="0">
              <a:ln>
                <a:noFill/>
              </a:ln>
              <a:solidFill>
                <a:srgbClr val="FFFFFF"/>
              </a:solidFill>
              <a:effectLst/>
              <a:uLnTx/>
              <a:uFillTx/>
              <a:latin typeface="Segoe UI" panose="020B0502040204020203" pitchFamily="34" charset="0"/>
              <a:ea typeface="+mj-ea"/>
              <a:cs typeface="+mj-cs"/>
              <a:sym typeface="Segoe UI" panose="020B0502040204020203" pitchFamily="34" charset="0"/>
            </a:endParaRPr>
          </a:p>
        </p:txBody>
      </p:sp>
      <p:sp>
        <p:nvSpPr>
          <p:cNvPr id="2" name="Title 1">
            <a:extLst>
              <a:ext uri="{FF2B5EF4-FFF2-40B4-BE49-F238E27FC236}">
                <a16:creationId xmlns:a16="http://schemas.microsoft.com/office/drawing/2014/main" xmlns="" id="{ED2E0BF4-4CE1-4C02-9E0E-32EABE94C35E}"/>
              </a:ext>
            </a:extLst>
          </p:cNvPr>
          <p:cNvSpPr>
            <a:spLocks noGrp="1"/>
          </p:cNvSpPr>
          <p:nvPr>
            <p:ph type="title"/>
          </p:nvPr>
        </p:nvSpPr>
        <p:spPr>
          <a:xfrm>
            <a:off x="242882" y="238863"/>
            <a:ext cx="10364547" cy="708975"/>
          </a:xfrm>
          <a:solidFill>
            <a:schemeClr val="bg1"/>
          </a:solidFill>
          <a:ln>
            <a:noFill/>
          </a:ln>
          <a:effectLst/>
          <a:extLs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36000" tIns="0" rIns="0" bIns="0" numCol="1" anchor="t" anchorCtr="0" compatLnSpc="1">
            <a:prstTxWarp prst="textNoShape">
              <a:avLst/>
            </a:prstTxWarp>
            <a:noAutofit/>
          </a:bodyPr>
          <a:lstStyle/>
          <a:p>
            <a:r>
              <a:rPr lang="en-US" sz="2700" dirty="0">
                <a:ln w="0"/>
                <a:solidFill>
                  <a:schemeClr val="accent1"/>
                </a:solidFill>
                <a:effectLst>
                  <a:outerShdw blurRad="38100" dist="25400" dir="5400000" algn="ctr" rotWithShape="0">
                    <a:srgbClr val="6E747A">
                      <a:alpha val="43000"/>
                    </a:srgbClr>
                  </a:outerShdw>
                </a:effectLst>
              </a:rPr>
              <a:t>The development of the RTMC strategic is aligned to the following key priorities…</a:t>
            </a:r>
            <a:endParaRPr lang="en-ZA" sz="2700" dirty="0">
              <a:ln w="0"/>
              <a:solidFill>
                <a:schemeClr val="accent1"/>
              </a:solidFill>
              <a:effectLst>
                <a:outerShdw blurRad="38100" dist="25400" dir="5400000" algn="ctr" rotWithShape="0">
                  <a:srgbClr val="6E747A">
                    <a:alpha val="43000"/>
                  </a:srgbClr>
                </a:outerShdw>
              </a:effectLst>
            </a:endParaRPr>
          </a:p>
        </p:txBody>
      </p:sp>
      <p:sp>
        <p:nvSpPr>
          <p:cNvPr id="7" name="Arrow: Pentagon 6">
            <a:extLst>
              <a:ext uri="{FF2B5EF4-FFF2-40B4-BE49-F238E27FC236}">
                <a16:creationId xmlns:a16="http://schemas.microsoft.com/office/drawing/2014/main" xmlns="" id="{749E3B3A-7F99-4F4B-9D69-0310426F931D}"/>
              </a:ext>
            </a:extLst>
          </p:cNvPr>
          <p:cNvSpPr/>
          <p:nvPr/>
        </p:nvSpPr>
        <p:spPr>
          <a:xfrm>
            <a:off x="612532" y="1107440"/>
            <a:ext cx="8760448" cy="4895028"/>
          </a:xfrm>
          <a:prstGeom prst="homePlate">
            <a:avLst>
              <a:gd name="adj" fmla="val 34961"/>
            </a:avLst>
          </a:prstGeom>
          <a:solidFill>
            <a:schemeClr val="bg1">
              <a:lumMod val="95000"/>
            </a:schemeClr>
          </a:solidFill>
          <a:ln>
            <a:solidFill>
              <a:srgbClr val="A3CC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 name="Rectangle 9">
            <a:extLst>
              <a:ext uri="{FF2B5EF4-FFF2-40B4-BE49-F238E27FC236}">
                <a16:creationId xmlns:a16="http://schemas.microsoft.com/office/drawing/2014/main" xmlns="" id="{E2339F88-18E3-4239-B164-ACDF82EE5F02}"/>
              </a:ext>
            </a:extLst>
          </p:cNvPr>
          <p:cNvSpPr/>
          <p:nvPr/>
        </p:nvSpPr>
        <p:spPr>
          <a:xfrm>
            <a:off x="8682361" y="1065229"/>
            <a:ext cx="2915472" cy="490895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1" name="TextBox 10">
            <a:extLst>
              <a:ext uri="{FF2B5EF4-FFF2-40B4-BE49-F238E27FC236}">
                <a16:creationId xmlns:a16="http://schemas.microsoft.com/office/drawing/2014/main" xmlns="" id="{7FA8E833-A180-4D96-9F94-9EA3F37650BE}"/>
              </a:ext>
            </a:extLst>
          </p:cNvPr>
          <p:cNvSpPr txBox="1"/>
          <p:nvPr/>
        </p:nvSpPr>
        <p:spPr>
          <a:xfrm>
            <a:off x="9418627" y="1723512"/>
            <a:ext cx="1930062" cy="461665"/>
          </a:xfrm>
          <a:prstGeom prst="rect">
            <a:avLst/>
          </a:prstGeom>
          <a:noFill/>
        </p:spPr>
        <p:txBody>
          <a:bodyPr wrap="square" rtlCol="0">
            <a:spAutoFit/>
          </a:bodyPr>
          <a:lstStyle/>
          <a:p>
            <a:pPr algn="ctr" defTabSz="342900" fontAlgn="auto">
              <a:spcBef>
                <a:spcPts val="0"/>
              </a:spcBef>
              <a:spcAft>
                <a:spcPts val="0"/>
              </a:spcAft>
              <a:defRPr/>
            </a:pPr>
            <a:r>
              <a:rPr lang="en-US" sz="1200" dirty="0">
                <a:solidFill>
                  <a:srgbClr val="3D3F44">
                    <a:lumMod val="65000"/>
                    <a:lumOff val="35000"/>
                  </a:srgbClr>
                </a:solidFill>
                <a:latin typeface="Arial" panose="020B0604020202020204" pitchFamily="34" charset="0"/>
                <a:cs typeface="Arial" panose="020B0604020202020204" pitchFamily="34" charset="0"/>
              </a:rPr>
              <a:t>Safe Roads In South Africa</a:t>
            </a:r>
          </a:p>
        </p:txBody>
      </p:sp>
      <p:sp>
        <p:nvSpPr>
          <p:cNvPr id="12" name="TextBox 11">
            <a:extLst>
              <a:ext uri="{FF2B5EF4-FFF2-40B4-BE49-F238E27FC236}">
                <a16:creationId xmlns:a16="http://schemas.microsoft.com/office/drawing/2014/main" xmlns="" id="{CCE4920D-AE39-423E-818E-60E5860124FC}"/>
              </a:ext>
            </a:extLst>
          </p:cNvPr>
          <p:cNvSpPr txBox="1"/>
          <p:nvPr/>
        </p:nvSpPr>
        <p:spPr>
          <a:xfrm>
            <a:off x="9418627" y="2904441"/>
            <a:ext cx="1930063" cy="1938992"/>
          </a:xfrm>
          <a:prstGeom prst="rect">
            <a:avLst/>
          </a:prstGeom>
          <a:noFill/>
        </p:spPr>
        <p:txBody>
          <a:bodyPr wrap="square" rtlCol="0">
            <a:spAutoFit/>
          </a:bodyPr>
          <a:lstStyle/>
          <a:p>
            <a:pPr algn="ctr" defTabSz="342900" fontAlgn="auto">
              <a:spcBef>
                <a:spcPts val="0"/>
              </a:spcBef>
              <a:spcAft>
                <a:spcPts val="0"/>
              </a:spcAft>
              <a:defRPr/>
            </a:pPr>
            <a:r>
              <a:rPr lang="en-US" sz="1200" dirty="0">
                <a:solidFill>
                  <a:srgbClr val="3D3F44">
                    <a:lumMod val="65000"/>
                    <a:lumOff val="35000"/>
                  </a:srgbClr>
                </a:solidFill>
                <a:latin typeface="Arial" panose="020B0604020202020204" pitchFamily="34" charset="0"/>
                <a:cs typeface="Arial" panose="020B0604020202020204" pitchFamily="34" charset="0"/>
              </a:rPr>
              <a:t>Safe, Secure and Responsible use of roads in South Africa Through:</a:t>
            </a:r>
          </a:p>
          <a:p>
            <a:pPr marL="171450" indent="-171450" defTabSz="342900" fontAlgn="auto">
              <a:spcBef>
                <a:spcPts val="0"/>
              </a:spcBef>
              <a:spcAft>
                <a:spcPts val="0"/>
              </a:spcAft>
              <a:buFont typeface="Arial" panose="020B0604020202020204" pitchFamily="34" charset="0"/>
              <a:buChar char="•"/>
              <a:defRPr/>
            </a:pPr>
            <a:r>
              <a:rPr lang="en-US" sz="1200" dirty="0">
                <a:solidFill>
                  <a:srgbClr val="3D3F44">
                    <a:lumMod val="65000"/>
                    <a:lumOff val="35000"/>
                  </a:srgbClr>
                </a:solidFill>
                <a:latin typeface="Arial" panose="020B0604020202020204" pitchFamily="34" charset="0"/>
                <a:cs typeface="Arial" panose="020B0604020202020204" pitchFamily="34" charset="0"/>
              </a:rPr>
              <a:t>Education</a:t>
            </a:r>
          </a:p>
          <a:p>
            <a:pPr marL="171450" indent="-171450" defTabSz="342900" fontAlgn="auto">
              <a:spcBef>
                <a:spcPts val="0"/>
              </a:spcBef>
              <a:spcAft>
                <a:spcPts val="0"/>
              </a:spcAft>
              <a:buFont typeface="Arial" panose="020B0604020202020204" pitchFamily="34" charset="0"/>
              <a:buChar char="•"/>
              <a:defRPr/>
            </a:pPr>
            <a:r>
              <a:rPr lang="en-US" sz="1200" dirty="0">
                <a:solidFill>
                  <a:srgbClr val="3D3F44">
                    <a:lumMod val="65000"/>
                    <a:lumOff val="35000"/>
                  </a:srgbClr>
                </a:solidFill>
                <a:latin typeface="Arial" panose="020B0604020202020204" pitchFamily="34" charset="0"/>
                <a:cs typeface="Arial" panose="020B0604020202020204" pitchFamily="34" charset="0"/>
              </a:rPr>
              <a:t>Enforcement</a:t>
            </a:r>
          </a:p>
          <a:p>
            <a:pPr marL="171450" indent="-171450" defTabSz="342900" fontAlgn="auto">
              <a:spcBef>
                <a:spcPts val="0"/>
              </a:spcBef>
              <a:spcAft>
                <a:spcPts val="0"/>
              </a:spcAft>
              <a:buFont typeface="Arial" panose="020B0604020202020204" pitchFamily="34" charset="0"/>
              <a:buChar char="•"/>
              <a:defRPr/>
            </a:pPr>
            <a:r>
              <a:rPr lang="en-US" sz="1200" dirty="0">
                <a:solidFill>
                  <a:srgbClr val="3D3F44">
                    <a:lumMod val="65000"/>
                    <a:lumOff val="35000"/>
                  </a:srgbClr>
                </a:solidFill>
                <a:latin typeface="Arial" panose="020B0604020202020204" pitchFamily="34" charset="0"/>
                <a:cs typeface="Arial" panose="020B0604020202020204" pitchFamily="34" charset="0"/>
              </a:rPr>
              <a:t>Engineering</a:t>
            </a:r>
          </a:p>
          <a:p>
            <a:pPr marL="171450" indent="-171450" defTabSz="342900" fontAlgn="auto">
              <a:spcBef>
                <a:spcPts val="0"/>
              </a:spcBef>
              <a:spcAft>
                <a:spcPts val="0"/>
              </a:spcAft>
              <a:buFont typeface="Arial" panose="020B0604020202020204" pitchFamily="34" charset="0"/>
              <a:buChar char="•"/>
              <a:defRPr/>
            </a:pPr>
            <a:r>
              <a:rPr lang="en-US" sz="1200" dirty="0">
                <a:solidFill>
                  <a:srgbClr val="3D3F44">
                    <a:lumMod val="65000"/>
                    <a:lumOff val="35000"/>
                  </a:srgbClr>
                </a:solidFill>
                <a:latin typeface="Arial" panose="020B0604020202020204" pitchFamily="34" charset="0"/>
                <a:cs typeface="Arial" panose="020B0604020202020204" pitchFamily="34" charset="0"/>
              </a:rPr>
              <a:t>Evaluation</a:t>
            </a:r>
          </a:p>
          <a:p>
            <a:pPr marL="171450" indent="-171450" defTabSz="342900" fontAlgn="auto">
              <a:spcBef>
                <a:spcPts val="0"/>
              </a:spcBef>
              <a:spcAft>
                <a:spcPts val="0"/>
              </a:spcAft>
              <a:buFont typeface="Arial" panose="020B0604020202020204" pitchFamily="34" charset="0"/>
              <a:buChar char="•"/>
              <a:defRPr/>
            </a:pPr>
            <a:r>
              <a:rPr lang="en-US" sz="1200" dirty="0">
                <a:solidFill>
                  <a:srgbClr val="3D3F44">
                    <a:lumMod val="65000"/>
                    <a:lumOff val="35000"/>
                  </a:srgbClr>
                </a:solidFill>
                <a:latin typeface="Arial" panose="020B0604020202020204" pitchFamily="34" charset="0"/>
                <a:cs typeface="Arial" panose="020B0604020202020204" pitchFamily="34" charset="0"/>
              </a:rPr>
              <a:t>Planning and Coordination</a:t>
            </a:r>
          </a:p>
          <a:p>
            <a:pPr marL="171450" indent="-171450" defTabSz="342900" fontAlgn="auto">
              <a:spcBef>
                <a:spcPts val="0"/>
              </a:spcBef>
              <a:spcAft>
                <a:spcPts val="0"/>
              </a:spcAft>
              <a:buFont typeface="Arial" panose="020B0604020202020204" pitchFamily="34" charset="0"/>
              <a:buChar char="•"/>
              <a:defRPr/>
            </a:pPr>
            <a:r>
              <a:rPr lang="en-US" sz="1200" dirty="0">
                <a:solidFill>
                  <a:srgbClr val="3D3F44">
                    <a:lumMod val="65000"/>
                    <a:lumOff val="35000"/>
                  </a:srgbClr>
                </a:solidFill>
                <a:latin typeface="Arial" panose="020B0604020202020204" pitchFamily="34" charset="0"/>
                <a:cs typeface="Arial" panose="020B0604020202020204" pitchFamily="34" charset="0"/>
              </a:rPr>
              <a:t>Partnership</a:t>
            </a:r>
          </a:p>
        </p:txBody>
      </p:sp>
      <p:sp>
        <p:nvSpPr>
          <p:cNvPr id="14" name="TextBox 13">
            <a:extLst>
              <a:ext uri="{FF2B5EF4-FFF2-40B4-BE49-F238E27FC236}">
                <a16:creationId xmlns:a16="http://schemas.microsoft.com/office/drawing/2014/main" xmlns="" id="{49EB9C30-70B0-4E0A-B388-C4D7037B6112}"/>
              </a:ext>
            </a:extLst>
          </p:cNvPr>
          <p:cNvSpPr txBox="1"/>
          <p:nvPr/>
        </p:nvSpPr>
        <p:spPr>
          <a:xfrm>
            <a:off x="8763000" y="1831234"/>
            <a:ext cx="772160" cy="307777"/>
          </a:xfrm>
          <a:prstGeom prst="rect">
            <a:avLst/>
          </a:prstGeom>
          <a:noFill/>
        </p:spPr>
        <p:txBody>
          <a:bodyPr wrap="square" rtlCol="0">
            <a:spAutoFit/>
          </a:bodyPr>
          <a:lstStyle/>
          <a:p>
            <a:pPr algn="ctr"/>
            <a:r>
              <a:rPr lang="en-US" sz="1400" b="1" dirty="0">
                <a:solidFill>
                  <a:srgbClr val="00B0F0"/>
                </a:solidFill>
                <a:latin typeface="Calibri" panose="020F0502020204030204" pitchFamily="34" charset="0"/>
              </a:rPr>
              <a:t>Vision</a:t>
            </a:r>
            <a:endParaRPr lang="en-ZA" sz="1400" b="1" dirty="0">
              <a:solidFill>
                <a:srgbClr val="00B0F0"/>
              </a:solidFill>
              <a:latin typeface="Calibri" panose="020F0502020204030204" pitchFamily="34" charset="0"/>
            </a:endParaRPr>
          </a:p>
        </p:txBody>
      </p:sp>
      <p:sp>
        <p:nvSpPr>
          <p:cNvPr id="15" name="TextBox 14">
            <a:extLst>
              <a:ext uri="{FF2B5EF4-FFF2-40B4-BE49-F238E27FC236}">
                <a16:creationId xmlns:a16="http://schemas.microsoft.com/office/drawing/2014/main" xmlns="" id="{ADBD856A-1D5A-4500-819C-F45283AF2528}"/>
              </a:ext>
            </a:extLst>
          </p:cNvPr>
          <p:cNvSpPr txBox="1"/>
          <p:nvPr/>
        </p:nvSpPr>
        <p:spPr>
          <a:xfrm>
            <a:off x="8763000" y="3663898"/>
            <a:ext cx="772160" cy="307777"/>
          </a:xfrm>
          <a:prstGeom prst="rect">
            <a:avLst/>
          </a:prstGeom>
          <a:noFill/>
        </p:spPr>
        <p:txBody>
          <a:bodyPr wrap="square" rtlCol="0">
            <a:spAutoFit/>
          </a:bodyPr>
          <a:lstStyle/>
          <a:p>
            <a:pPr algn="ctr"/>
            <a:r>
              <a:rPr lang="en-US" sz="1400" b="1" dirty="0">
                <a:solidFill>
                  <a:srgbClr val="00B0F0"/>
                </a:solidFill>
                <a:latin typeface="Calibri" panose="020F0502020204030204" pitchFamily="34" charset="0"/>
              </a:rPr>
              <a:t>Mission</a:t>
            </a:r>
            <a:endParaRPr lang="en-ZA" sz="1400" b="1" dirty="0">
              <a:solidFill>
                <a:srgbClr val="00B0F0"/>
              </a:solidFill>
              <a:latin typeface="Calibri" panose="020F0502020204030204" pitchFamily="34" charset="0"/>
            </a:endParaRPr>
          </a:p>
        </p:txBody>
      </p:sp>
      <p:sp>
        <p:nvSpPr>
          <p:cNvPr id="16" name="TextBox 15">
            <a:extLst>
              <a:ext uri="{FF2B5EF4-FFF2-40B4-BE49-F238E27FC236}">
                <a16:creationId xmlns:a16="http://schemas.microsoft.com/office/drawing/2014/main" xmlns="" id="{8F49F116-87CD-4419-B5AE-525257449E99}"/>
              </a:ext>
            </a:extLst>
          </p:cNvPr>
          <p:cNvSpPr txBox="1"/>
          <p:nvPr/>
        </p:nvSpPr>
        <p:spPr>
          <a:xfrm>
            <a:off x="9334828" y="5416139"/>
            <a:ext cx="2097660" cy="523220"/>
          </a:xfrm>
          <a:prstGeom prst="rect">
            <a:avLst/>
          </a:prstGeom>
          <a:noFill/>
        </p:spPr>
        <p:txBody>
          <a:bodyPr wrap="square" rtlCol="0">
            <a:spAutoFit/>
          </a:bodyPr>
          <a:lstStyle/>
          <a:p>
            <a:pPr algn="ctr"/>
            <a:r>
              <a:rPr lang="en-US" sz="1400" b="1" dirty="0">
                <a:solidFill>
                  <a:srgbClr val="00B0F0"/>
                </a:solidFill>
                <a:latin typeface="Calibri" panose="020F0502020204030204" pitchFamily="34" charset="0"/>
              </a:rPr>
              <a:t>Strategic Plan and Annual Performance Plan </a:t>
            </a:r>
            <a:endParaRPr lang="en-ZA" sz="1400" b="1" dirty="0">
              <a:solidFill>
                <a:srgbClr val="00B0F0"/>
              </a:solidFill>
              <a:latin typeface="Calibri" panose="020F0502020204030204" pitchFamily="34" charset="0"/>
            </a:endParaRPr>
          </a:p>
        </p:txBody>
      </p:sp>
      <p:grpSp>
        <p:nvGrpSpPr>
          <p:cNvPr id="17" name="Group 16">
            <a:extLst>
              <a:ext uri="{FF2B5EF4-FFF2-40B4-BE49-F238E27FC236}">
                <a16:creationId xmlns:a16="http://schemas.microsoft.com/office/drawing/2014/main" xmlns="" id="{FEA5D8DE-ECD3-436B-B728-55D11A3E054D}"/>
              </a:ext>
            </a:extLst>
          </p:cNvPr>
          <p:cNvGrpSpPr/>
          <p:nvPr/>
        </p:nvGrpSpPr>
        <p:grpSpPr>
          <a:xfrm>
            <a:off x="721180" y="1138086"/>
            <a:ext cx="1300660" cy="347900"/>
            <a:chOff x="700860" y="1818335"/>
            <a:chExt cx="1300660" cy="347900"/>
          </a:xfrm>
        </p:grpSpPr>
        <p:sp>
          <p:nvSpPr>
            <p:cNvPr id="18" name="Text Placeholder 3">
              <a:extLst>
                <a:ext uri="{FF2B5EF4-FFF2-40B4-BE49-F238E27FC236}">
                  <a16:creationId xmlns:a16="http://schemas.microsoft.com/office/drawing/2014/main" xmlns="" id="{F7A40615-C3EA-462B-B219-A18686C76750}"/>
                </a:ext>
              </a:extLst>
            </p:cNvPr>
            <p:cNvSpPr txBox="1">
              <a:spLocks/>
            </p:cNvSpPr>
            <p:nvPr/>
          </p:nvSpPr>
          <p:spPr>
            <a:xfrm>
              <a:off x="700860" y="1818335"/>
              <a:ext cx="1290500" cy="33515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ZA" b="1" dirty="0">
                  <a:solidFill>
                    <a:srgbClr val="2B5284"/>
                  </a:solidFill>
                  <a:latin typeface="Arial" panose="020B0604020202020204" pitchFamily="34" charset="0"/>
                  <a:cs typeface="Arial" panose="020B0604020202020204" pitchFamily="34" charset="0"/>
                </a:rPr>
                <a:t>SDG’s</a:t>
              </a:r>
            </a:p>
          </p:txBody>
        </p:sp>
        <p:cxnSp>
          <p:nvCxnSpPr>
            <p:cNvPr id="19" name="Straight Connector 18">
              <a:extLst>
                <a:ext uri="{FF2B5EF4-FFF2-40B4-BE49-F238E27FC236}">
                  <a16:creationId xmlns:a16="http://schemas.microsoft.com/office/drawing/2014/main" xmlns="" id="{BE8FD53E-D723-4C52-B1E1-8FD469CCBD51}"/>
                </a:ext>
              </a:extLst>
            </p:cNvPr>
            <p:cNvCxnSpPr>
              <a:cxnSpLocks/>
            </p:cNvCxnSpPr>
            <p:nvPr/>
          </p:nvCxnSpPr>
          <p:spPr>
            <a:xfrm>
              <a:off x="801331" y="2166235"/>
              <a:ext cx="1200189"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xmlns="" id="{9AE34CDD-7FF1-41E3-837F-4DF8D6A4037F}"/>
              </a:ext>
            </a:extLst>
          </p:cNvPr>
          <p:cNvSpPr/>
          <p:nvPr/>
        </p:nvSpPr>
        <p:spPr>
          <a:xfrm>
            <a:off x="8792631" y="1127926"/>
            <a:ext cx="2641639" cy="523220"/>
          </a:xfrm>
          <a:prstGeom prst="rect">
            <a:avLst/>
          </a:prstGeom>
        </p:spPr>
        <p:txBody>
          <a:bodyPr wrap="square">
            <a:spAutoFit/>
          </a:bodyPr>
          <a:lstStyle/>
          <a:p>
            <a:r>
              <a:rPr lang="en-ZA" sz="1400" i="1" dirty="0">
                <a:solidFill>
                  <a:srgbClr val="58595B"/>
                </a:solidFill>
                <a:latin typeface="Arial" panose="020B0604020202020204" pitchFamily="34" charset="0"/>
                <a:cs typeface="Arial" panose="020B0604020202020204" pitchFamily="34" charset="0"/>
              </a:rPr>
              <a:t>RTMC’s strategic future direction…</a:t>
            </a:r>
            <a:endParaRPr lang="en-ZA" sz="1400" dirty="0">
              <a:solidFill>
                <a:srgbClr val="58595B"/>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xmlns="" id="{98B17A02-4106-443E-AFE7-E839C06EE708}"/>
              </a:ext>
            </a:extLst>
          </p:cNvPr>
          <p:cNvGrpSpPr/>
          <p:nvPr/>
        </p:nvGrpSpPr>
        <p:grpSpPr>
          <a:xfrm>
            <a:off x="2461926" y="1127926"/>
            <a:ext cx="1341300" cy="347900"/>
            <a:chOff x="3139260" y="1808175"/>
            <a:chExt cx="1341300" cy="347900"/>
          </a:xfrm>
        </p:grpSpPr>
        <p:sp>
          <p:nvSpPr>
            <p:cNvPr id="22" name="Text Placeholder 3">
              <a:extLst>
                <a:ext uri="{FF2B5EF4-FFF2-40B4-BE49-F238E27FC236}">
                  <a16:creationId xmlns:a16="http://schemas.microsoft.com/office/drawing/2014/main" xmlns="" id="{5ECF83E2-019C-4486-8A97-F356067D30EA}"/>
                </a:ext>
              </a:extLst>
            </p:cNvPr>
            <p:cNvSpPr txBox="1">
              <a:spLocks/>
            </p:cNvSpPr>
            <p:nvPr/>
          </p:nvSpPr>
          <p:spPr>
            <a:xfrm>
              <a:off x="3139260" y="1808175"/>
              <a:ext cx="1320980" cy="33515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b="1" dirty="0">
                  <a:solidFill>
                    <a:srgbClr val="2B5284"/>
                  </a:solidFill>
                  <a:latin typeface="Arial" panose="020B0604020202020204" pitchFamily="34" charset="0"/>
                  <a:cs typeface="Arial" panose="020B0604020202020204" pitchFamily="34" charset="0"/>
                </a:rPr>
                <a:t>NDP</a:t>
              </a:r>
              <a:endParaRPr lang="en-ZA" b="1" dirty="0">
                <a:solidFill>
                  <a:srgbClr val="2B5284"/>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7E781BCA-67E4-4385-8E6C-C36DC2CF9BA8}"/>
                </a:ext>
              </a:extLst>
            </p:cNvPr>
            <p:cNvCxnSpPr>
              <a:cxnSpLocks/>
            </p:cNvCxnSpPr>
            <p:nvPr/>
          </p:nvCxnSpPr>
          <p:spPr>
            <a:xfrm>
              <a:off x="3239731" y="2156075"/>
              <a:ext cx="1240829"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xmlns="" id="{93AF01DA-8CB5-4A7B-BF86-BBF8CB578D0B}"/>
              </a:ext>
            </a:extLst>
          </p:cNvPr>
          <p:cNvGrpSpPr/>
          <p:nvPr/>
        </p:nvGrpSpPr>
        <p:grpSpPr>
          <a:xfrm>
            <a:off x="4243312" y="1127926"/>
            <a:ext cx="1524180" cy="347900"/>
            <a:chOff x="5516700" y="1808175"/>
            <a:chExt cx="1524180" cy="347900"/>
          </a:xfrm>
        </p:grpSpPr>
        <p:sp>
          <p:nvSpPr>
            <p:cNvPr id="25" name="Text Placeholder 3">
              <a:extLst>
                <a:ext uri="{FF2B5EF4-FFF2-40B4-BE49-F238E27FC236}">
                  <a16:creationId xmlns:a16="http://schemas.microsoft.com/office/drawing/2014/main" xmlns="" id="{4249CF05-68A7-4084-94D2-5DB3642A6EC0}"/>
                </a:ext>
              </a:extLst>
            </p:cNvPr>
            <p:cNvSpPr txBox="1">
              <a:spLocks/>
            </p:cNvSpPr>
            <p:nvPr/>
          </p:nvSpPr>
          <p:spPr>
            <a:xfrm>
              <a:off x="5516700" y="1808175"/>
              <a:ext cx="1503860" cy="33515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ZA" b="1" dirty="0">
                  <a:solidFill>
                    <a:srgbClr val="2B5284"/>
                  </a:solidFill>
                  <a:latin typeface="Arial" panose="020B0604020202020204" pitchFamily="34" charset="0"/>
                  <a:cs typeface="Arial" panose="020B0604020202020204" pitchFamily="34" charset="0"/>
                </a:rPr>
                <a:t>Govt. 7 Priorities</a:t>
              </a:r>
            </a:p>
          </p:txBody>
        </p:sp>
        <p:cxnSp>
          <p:nvCxnSpPr>
            <p:cNvPr id="26" name="Straight Connector 25">
              <a:extLst>
                <a:ext uri="{FF2B5EF4-FFF2-40B4-BE49-F238E27FC236}">
                  <a16:creationId xmlns:a16="http://schemas.microsoft.com/office/drawing/2014/main" xmlns="" id="{FED30A1F-D9FC-4176-B020-658AA93770C9}"/>
                </a:ext>
              </a:extLst>
            </p:cNvPr>
            <p:cNvCxnSpPr>
              <a:cxnSpLocks/>
            </p:cNvCxnSpPr>
            <p:nvPr/>
          </p:nvCxnSpPr>
          <p:spPr>
            <a:xfrm>
              <a:off x="5617171" y="2156075"/>
              <a:ext cx="1423709"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xmlns="" id="{7A848E56-FB98-4DE6-9124-2415688E2D3B}"/>
              </a:ext>
            </a:extLst>
          </p:cNvPr>
          <p:cNvGrpSpPr/>
          <p:nvPr/>
        </p:nvGrpSpPr>
        <p:grpSpPr>
          <a:xfrm>
            <a:off x="6177099" y="1138086"/>
            <a:ext cx="1717221" cy="347900"/>
            <a:chOff x="5486219" y="1808175"/>
            <a:chExt cx="1717221" cy="347900"/>
          </a:xfrm>
        </p:grpSpPr>
        <p:sp>
          <p:nvSpPr>
            <p:cNvPr id="28" name="Text Placeholder 3">
              <a:extLst>
                <a:ext uri="{FF2B5EF4-FFF2-40B4-BE49-F238E27FC236}">
                  <a16:creationId xmlns:a16="http://schemas.microsoft.com/office/drawing/2014/main" xmlns="" id="{F5A41F47-2998-433A-9A8B-6CB4A3526724}"/>
                </a:ext>
              </a:extLst>
            </p:cNvPr>
            <p:cNvSpPr txBox="1">
              <a:spLocks/>
            </p:cNvSpPr>
            <p:nvPr/>
          </p:nvSpPr>
          <p:spPr>
            <a:xfrm>
              <a:off x="5486219" y="1808175"/>
              <a:ext cx="1717221" cy="335156"/>
            </a:xfrm>
            <a:prstGeom prst="rect">
              <a:avLst/>
            </a:prstGeom>
          </p:spPr>
          <p:txBody>
            <a:bodyPr vert="horz" wrap="square" lIns="91440" tIns="45720" rIns="91440" bIns="45720" rtlCol="0" anchor="t">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b="1" dirty="0">
                  <a:solidFill>
                    <a:srgbClr val="2B5284"/>
                  </a:solidFill>
                  <a:latin typeface="Arial" panose="020B0604020202020204" pitchFamily="34" charset="0"/>
                  <a:cs typeface="Arial" panose="020B0604020202020204" pitchFamily="34" charset="0"/>
                </a:rPr>
                <a:t>R</a:t>
              </a:r>
              <a:r>
                <a:rPr lang="en-ZA" b="1" dirty="0">
                  <a:solidFill>
                    <a:srgbClr val="2B5284"/>
                  </a:solidFill>
                  <a:latin typeface="Arial" panose="020B0604020202020204" pitchFamily="34" charset="0"/>
                  <a:cs typeface="Arial" panose="020B0604020202020204" pitchFamily="34" charset="0"/>
                </a:rPr>
                <a:t>TMC Key Priorities</a:t>
              </a:r>
            </a:p>
          </p:txBody>
        </p:sp>
        <p:cxnSp>
          <p:nvCxnSpPr>
            <p:cNvPr id="29" name="Straight Connector 28">
              <a:extLst>
                <a:ext uri="{FF2B5EF4-FFF2-40B4-BE49-F238E27FC236}">
                  <a16:creationId xmlns:a16="http://schemas.microsoft.com/office/drawing/2014/main" xmlns="" id="{D8811574-74F4-4854-BD6C-C491D2333219}"/>
                </a:ext>
              </a:extLst>
            </p:cNvPr>
            <p:cNvCxnSpPr>
              <a:cxnSpLocks/>
            </p:cNvCxnSpPr>
            <p:nvPr/>
          </p:nvCxnSpPr>
          <p:spPr>
            <a:xfrm>
              <a:off x="5617170" y="2156075"/>
              <a:ext cx="1476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xmlns="" id="{F93BB2D9-78C0-433B-8E17-0A616880F44D}"/>
              </a:ext>
            </a:extLst>
          </p:cNvPr>
          <p:cNvGrpSpPr/>
          <p:nvPr/>
        </p:nvGrpSpPr>
        <p:grpSpPr>
          <a:xfrm>
            <a:off x="4296428" y="1606597"/>
            <a:ext cx="1476000" cy="540000"/>
            <a:chOff x="509601" y="73851"/>
            <a:chExt cx="7134420" cy="501840"/>
          </a:xfrm>
        </p:grpSpPr>
        <p:sp>
          <p:nvSpPr>
            <p:cNvPr id="31" name="Rectangle: Rounded Corners 30">
              <a:extLst>
                <a:ext uri="{FF2B5EF4-FFF2-40B4-BE49-F238E27FC236}">
                  <a16:creationId xmlns:a16="http://schemas.microsoft.com/office/drawing/2014/main" xmlns="" id="{C62653A8-1F4F-490C-8A44-F1C3BE51095C}"/>
                </a:ext>
              </a:extLst>
            </p:cNvPr>
            <p:cNvSpPr/>
            <p:nvPr/>
          </p:nvSpPr>
          <p:spPr>
            <a:xfrm>
              <a:off x="509601" y="7385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ectangle: Rounded Corners 4">
              <a:extLst>
                <a:ext uri="{FF2B5EF4-FFF2-40B4-BE49-F238E27FC236}">
                  <a16:creationId xmlns:a16="http://schemas.microsoft.com/office/drawing/2014/main" xmlns="" id="{8419E4A2-0D1F-419B-99ED-D78372DF04EA}"/>
                </a:ext>
              </a:extLst>
            </p:cNvPr>
            <p:cNvSpPr txBox="1"/>
            <p:nvPr/>
          </p:nvSpPr>
          <p:spPr>
            <a:xfrm>
              <a:off x="534099" y="9834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b="1" kern="1200" spc="-10" dirty="0">
                  <a:solidFill>
                    <a:schemeClr val="bg1"/>
                  </a:solidFill>
                  <a:latin typeface="Arial"/>
                </a:rPr>
                <a:t>Priority 1:</a:t>
              </a:r>
              <a:r>
                <a:rPr lang="en-US" sz="800" spc="-10" dirty="0">
                  <a:solidFill>
                    <a:schemeClr val="bg1"/>
                  </a:solidFill>
                </a:rPr>
                <a:t> A Capable, Ethical and Developmental State</a:t>
              </a:r>
              <a:endParaRPr lang="en-ZA" sz="800" kern="1200" dirty="0">
                <a:solidFill>
                  <a:schemeClr val="bg1"/>
                </a:solidFill>
              </a:endParaRPr>
            </a:p>
          </p:txBody>
        </p:sp>
      </p:grpSp>
      <p:grpSp>
        <p:nvGrpSpPr>
          <p:cNvPr id="33" name="Group 32">
            <a:extLst>
              <a:ext uri="{FF2B5EF4-FFF2-40B4-BE49-F238E27FC236}">
                <a16:creationId xmlns:a16="http://schemas.microsoft.com/office/drawing/2014/main" xmlns="" id="{0C4054A9-0879-4CCB-B205-2A71DBC212D2}"/>
              </a:ext>
            </a:extLst>
          </p:cNvPr>
          <p:cNvGrpSpPr/>
          <p:nvPr/>
        </p:nvGrpSpPr>
        <p:grpSpPr>
          <a:xfrm>
            <a:off x="4296428" y="2195595"/>
            <a:ext cx="1476000" cy="540000"/>
            <a:chOff x="509601" y="844971"/>
            <a:chExt cx="7134420" cy="501840"/>
          </a:xfrm>
        </p:grpSpPr>
        <p:sp>
          <p:nvSpPr>
            <p:cNvPr id="34" name="Rectangle: Rounded Corners 33">
              <a:extLst>
                <a:ext uri="{FF2B5EF4-FFF2-40B4-BE49-F238E27FC236}">
                  <a16:creationId xmlns:a16="http://schemas.microsoft.com/office/drawing/2014/main" xmlns="" id="{14C92470-7091-4B06-B772-533BB8B04DD1}"/>
                </a:ext>
              </a:extLst>
            </p:cNvPr>
            <p:cNvSpPr/>
            <p:nvPr/>
          </p:nvSpPr>
          <p:spPr>
            <a:xfrm>
              <a:off x="509601" y="844971"/>
              <a:ext cx="7134420" cy="501840"/>
            </a:xfrm>
            <a:prstGeom prst="roundRect">
              <a:avLst/>
            </a:prstGeom>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Rectangle: Rounded Corners 6">
              <a:extLst>
                <a:ext uri="{FF2B5EF4-FFF2-40B4-BE49-F238E27FC236}">
                  <a16:creationId xmlns:a16="http://schemas.microsoft.com/office/drawing/2014/main" xmlns="" id="{10B95403-AE01-418D-9EA0-4EADDBE46CCB}"/>
                </a:ext>
              </a:extLst>
            </p:cNvPr>
            <p:cNvSpPr txBox="1"/>
            <p:nvPr/>
          </p:nvSpPr>
          <p:spPr>
            <a:xfrm>
              <a:off x="534098" y="869469"/>
              <a:ext cx="7085422"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b="1" kern="1200" spc="-10" dirty="0">
                  <a:latin typeface="Arial"/>
                </a:rPr>
                <a:t>Priority 2: </a:t>
              </a:r>
              <a:r>
                <a:rPr lang="en-US" sz="800" spc="-10" dirty="0">
                  <a:solidFill>
                    <a:schemeClr val="tx1"/>
                  </a:solidFill>
                </a:rPr>
                <a:t>Economic Transformation and Job Creation</a:t>
              </a:r>
              <a:endParaRPr lang="en-US" sz="800" b="1" kern="1200" spc="-10" dirty="0">
                <a:solidFill>
                  <a:schemeClr val="tx1"/>
                </a:solidFill>
                <a:latin typeface="Arial"/>
              </a:endParaRPr>
            </a:p>
          </p:txBody>
        </p:sp>
      </p:grpSp>
      <p:grpSp>
        <p:nvGrpSpPr>
          <p:cNvPr id="36" name="Group 35">
            <a:extLst>
              <a:ext uri="{FF2B5EF4-FFF2-40B4-BE49-F238E27FC236}">
                <a16:creationId xmlns:a16="http://schemas.microsoft.com/office/drawing/2014/main" xmlns="" id="{258AC44B-E921-4C8E-B5BC-209A9E9335FD}"/>
              </a:ext>
            </a:extLst>
          </p:cNvPr>
          <p:cNvGrpSpPr/>
          <p:nvPr/>
        </p:nvGrpSpPr>
        <p:grpSpPr>
          <a:xfrm>
            <a:off x="4296428" y="2784593"/>
            <a:ext cx="1476000" cy="540000"/>
            <a:chOff x="509601" y="1616091"/>
            <a:chExt cx="7134420" cy="501840"/>
          </a:xfrm>
        </p:grpSpPr>
        <p:sp>
          <p:nvSpPr>
            <p:cNvPr id="37" name="Rectangle: Rounded Corners 36">
              <a:extLst>
                <a:ext uri="{FF2B5EF4-FFF2-40B4-BE49-F238E27FC236}">
                  <a16:creationId xmlns:a16="http://schemas.microsoft.com/office/drawing/2014/main" xmlns="" id="{C22BF0FE-8885-4882-9CB4-1EDAEB1BBAE5}"/>
                </a:ext>
              </a:extLst>
            </p:cNvPr>
            <p:cNvSpPr/>
            <p:nvPr/>
          </p:nvSpPr>
          <p:spPr>
            <a:xfrm>
              <a:off x="509601" y="1616091"/>
              <a:ext cx="7134420" cy="501840"/>
            </a:xfrm>
            <a:prstGeom prst="roundRect">
              <a:avLst/>
            </a:prstGeom>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angle: Rounded Corners 8">
              <a:extLst>
                <a:ext uri="{FF2B5EF4-FFF2-40B4-BE49-F238E27FC236}">
                  <a16:creationId xmlns:a16="http://schemas.microsoft.com/office/drawing/2014/main" xmlns="" id="{B6A502D5-4835-4EE1-9DD8-C00E420C0013}"/>
                </a:ext>
              </a:extLst>
            </p:cNvPr>
            <p:cNvSpPr txBox="1"/>
            <p:nvPr/>
          </p:nvSpPr>
          <p:spPr>
            <a:xfrm>
              <a:off x="534099" y="164058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defTabSz="755650">
                <a:lnSpc>
                  <a:spcPct val="90000"/>
                </a:lnSpc>
                <a:spcBef>
                  <a:spcPct val="0"/>
                </a:spcBef>
                <a:spcAft>
                  <a:spcPct val="35000"/>
                </a:spcAft>
              </a:pPr>
              <a:r>
                <a:rPr lang="en-US" sz="800" b="1" kern="1200" spc="-10" dirty="0">
                  <a:latin typeface="Arial"/>
                </a:rPr>
                <a:t>Priority 3: </a:t>
              </a:r>
              <a:r>
                <a:rPr lang="en-US" sz="800" spc="-10" dirty="0"/>
                <a:t>Education, Skills and Health </a:t>
              </a:r>
              <a:endParaRPr lang="en-ZA" sz="800" dirty="0"/>
            </a:p>
          </p:txBody>
        </p:sp>
      </p:grpSp>
      <p:grpSp>
        <p:nvGrpSpPr>
          <p:cNvPr id="39" name="Group 38">
            <a:extLst>
              <a:ext uri="{FF2B5EF4-FFF2-40B4-BE49-F238E27FC236}">
                <a16:creationId xmlns:a16="http://schemas.microsoft.com/office/drawing/2014/main" xmlns="" id="{342C1BC7-D1C7-48B6-A982-9F61518CB579}"/>
              </a:ext>
            </a:extLst>
          </p:cNvPr>
          <p:cNvGrpSpPr/>
          <p:nvPr/>
        </p:nvGrpSpPr>
        <p:grpSpPr>
          <a:xfrm>
            <a:off x="4296428" y="3373591"/>
            <a:ext cx="1476000" cy="588998"/>
            <a:chOff x="509601" y="2941393"/>
            <a:chExt cx="7134420" cy="501840"/>
          </a:xfrm>
        </p:grpSpPr>
        <p:sp>
          <p:nvSpPr>
            <p:cNvPr id="40" name="Rectangle: Rounded Corners 39">
              <a:extLst>
                <a:ext uri="{FF2B5EF4-FFF2-40B4-BE49-F238E27FC236}">
                  <a16:creationId xmlns:a16="http://schemas.microsoft.com/office/drawing/2014/main" xmlns="" id="{2B7A7A7E-3D74-434F-87F9-F818E8E75012}"/>
                </a:ext>
              </a:extLst>
            </p:cNvPr>
            <p:cNvSpPr/>
            <p:nvPr/>
          </p:nvSpPr>
          <p:spPr>
            <a:xfrm>
              <a:off x="509601" y="2941393"/>
              <a:ext cx="7134420" cy="501840"/>
            </a:xfrm>
            <a:prstGeom prst="roundRect">
              <a:avLst/>
            </a:prstGeom>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Rectangle: Rounded Corners 10">
              <a:extLst>
                <a:ext uri="{FF2B5EF4-FFF2-40B4-BE49-F238E27FC236}">
                  <a16:creationId xmlns:a16="http://schemas.microsoft.com/office/drawing/2014/main" xmlns="" id="{F91696A2-B318-4AB4-B6DE-041360A1A3E7}"/>
                </a:ext>
              </a:extLst>
            </p:cNvPr>
            <p:cNvSpPr txBox="1"/>
            <p:nvPr/>
          </p:nvSpPr>
          <p:spPr>
            <a:xfrm>
              <a:off x="534101" y="2965891"/>
              <a:ext cx="7085425"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defTabSz="755650">
                <a:lnSpc>
                  <a:spcPct val="90000"/>
                </a:lnSpc>
                <a:spcBef>
                  <a:spcPct val="0"/>
                </a:spcBef>
                <a:spcAft>
                  <a:spcPct val="35000"/>
                </a:spcAft>
              </a:pPr>
              <a:r>
                <a:rPr lang="en-US" sz="800" b="1" kern="1200" spc="-10" dirty="0">
                  <a:latin typeface="Arial"/>
                </a:rPr>
                <a:t>Priority 4: </a:t>
              </a:r>
              <a:r>
                <a:rPr lang="en-US" sz="800" spc="-10" dirty="0"/>
                <a:t>Consolidating</a:t>
              </a:r>
              <a:r>
                <a:rPr lang="en-US" sz="800" b="1" spc="-10" dirty="0"/>
                <a:t> </a:t>
              </a:r>
              <a:r>
                <a:rPr lang="en-US" sz="800" spc="-10" dirty="0"/>
                <a:t>the Social Wage through Reliable and Quality Basic Services</a:t>
              </a:r>
              <a:endParaRPr lang="en-US" sz="800" b="1" kern="1200" spc="-10" dirty="0">
                <a:latin typeface="Arial"/>
              </a:endParaRPr>
            </a:p>
          </p:txBody>
        </p:sp>
      </p:grpSp>
      <p:grpSp>
        <p:nvGrpSpPr>
          <p:cNvPr id="42" name="Group 41">
            <a:extLst>
              <a:ext uri="{FF2B5EF4-FFF2-40B4-BE49-F238E27FC236}">
                <a16:creationId xmlns:a16="http://schemas.microsoft.com/office/drawing/2014/main" xmlns="" id="{B630394F-8D7F-4C4D-94D7-243398943D68}"/>
              </a:ext>
            </a:extLst>
          </p:cNvPr>
          <p:cNvGrpSpPr/>
          <p:nvPr/>
        </p:nvGrpSpPr>
        <p:grpSpPr>
          <a:xfrm>
            <a:off x="4296428" y="3962589"/>
            <a:ext cx="1476000" cy="540000"/>
            <a:chOff x="509601" y="3158331"/>
            <a:chExt cx="7134420" cy="501840"/>
          </a:xfrm>
        </p:grpSpPr>
        <p:sp>
          <p:nvSpPr>
            <p:cNvPr id="43" name="Rectangle: Rounded Corners 42">
              <a:extLst>
                <a:ext uri="{FF2B5EF4-FFF2-40B4-BE49-F238E27FC236}">
                  <a16:creationId xmlns:a16="http://schemas.microsoft.com/office/drawing/2014/main" xmlns="" id="{89B29740-8539-4B65-A79B-F9727320116D}"/>
                </a:ext>
              </a:extLst>
            </p:cNvPr>
            <p:cNvSpPr/>
            <p:nvPr/>
          </p:nvSpPr>
          <p:spPr>
            <a:xfrm>
              <a:off x="509601" y="315833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Rectangle: Rounded Corners 12">
              <a:extLst>
                <a:ext uri="{FF2B5EF4-FFF2-40B4-BE49-F238E27FC236}">
                  <a16:creationId xmlns:a16="http://schemas.microsoft.com/office/drawing/2014/main" xmlns="" id="{8A84A12A-7697-43F1-8821-C879F8A38E8D}"/>
                </a:ext>
              </a:extLst>
            </p:cNvPr>
            <p:cNvSpPr txBox="1"/>
            <p:nvPr/>
          </p:nvSpPr>
          <p:spPr>
            <a:xfrm>
              <a:off x="534099" y="318282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defTabSz="755650">
                <a:lnSpc>
                  <a:spcPct val="90000"/>
                </a:lnSpc>
                <a:spcBef>
                  <a:spcPct val="0"/>
                </a:spcBef>
                <a:spcAft>
                  <a:spcPct val="35000"/>
                </a:spcAft>
              </a:pPr>
              <a:r>
                <a:rPr lang="en-US" sz="800" b="1" kern="1200" spc="-10" dirty="0">
                  <a:solidFill>
                    <a:schemeClr val="bg1"/>
                  </a:solidFill>
                  <a:latin typeface="Arial"/>
                </a:rPr>
                <a:t>Priority 5: </a:t>
              </a:r>
              <a:r>
                <a:rPr lang="en-ZA" sz="800" spc="-10" dirty="0">
                  <a:solidFill>
                    <a:schemeClr val="bg1"/>
                  </a:solidFill>
                </a:rPr>
                <a:t>Spatial Integration, Human Settlements and Local Government</a:t>
              </a:r>
              <a:endParaRPr lang="en-ZA" sz="800" dirty="0">
                <a:solidFill>
                  <a:schemeClr val="bg1"/>
                </a:solidFill>
              </a:endParaRPr>
            </a:p>
          </p:txBody>
        </p:sp>
      </p:grpSp>
      <p:grpSp>
        <p:nvGrpSpPr>
          <p:cNvPr id="45" name="Group 44">
            <a:extLst>
              <a:ext uri="{FF2B5EF4-FFF2-40B4-BE49-F238E27FC236}">
                <a16:creationId xmlns:a16="http://schemas.microsoft.com/office/drawing/2014/main" xmlns="" id="{BC0836DE-758B-4AC4-9E1D-2053AE862811}"/>
              </a:ext>
            </a:extLst>
          </p:cNvPr>
          <p:cNvGrpSpPr/>
          <p:nvPr/>
        </p:nvGrpSpPr>
        <p:grpSpPr>
          <a:xfrm>
            <a:off x="4296428" y="4551587"/>
            <a:ext cx="1476000" cy="540000"/>
            <a:chOff x="509601" y="3929451"/>
            <a:chExt cx="7134420" cy="501840"/>
          </a:xfrm>
        </p:grpSpPr>
        <p:sp>
          <p:nvSpPr>
            <p:cNvPr id="46" name="Rectangle: Rounded Corners 45">
              <a:extLst>
                <a:ext uri="{FF2B5EF4-FFF2-40B4-BE49-F238E27FC236}">
                  <a16:creationId xmlns:a16="http://schemas.microsoft.com/office/drawing/2014/main" xmlns="" id="{808FF53F-2678-4BF7-A588-4A02346EB4AD}"/>
                </a:ext>
              </a:extLst>
            </p:cNvPr>
            <p:cNvSpPr/>
            <p:nvPr/>
          </p:nvSpPr>
          <p:spPr>
            <a:xfrm>
              <a:off x="509601" y="392945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Rectangle: Rounded Corners 14">
              <a:extLst>
                <a:ext uri="{FF2B5EF4-FFF2-40B4-BE49-F238E27FC236}">
                  <a16:creationId xmlns:a16="http://schemas.microsoft.com/office/drawing/2014/main" xmlns="" id="{F2F6E520-1DE4-455C-B47B-6FD836E3D6C7}"/>
                </a:ext>
              </a:extLst>
            </p:cNvPr>
            <p:cNvSpPr txBox="1"/>
            <p:nvPr/>
          </p:nvSpPr>
          <p:spPr>
            <a:xfrm>
              <a:off x="534099" y="3953949"/>
              <a:ext cx="7085424" cy="452844"/>
            </a:xfrm>
            <a:prstGeom prst="rect">
              <a:avLst/>
            </a:prstGeom>
            <a:solidFill>
              <a:schemeClr val="bg1"/>
            </a:solidFill>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b="1" kern="1200" spc="-10" dirty="0">
                  <a:solidFill>
                    <a:schemeClr val="tx1"/>
                  </a:solidFill>
                  <a:latin typeface="Arial"/>
                </a:rPr>
                <a:t>Priority 6: </a:t>
              </a:r>
              <a:r>
                <a:rPr lang="en-US" sz="800" spc="-10" dirty="0">
                  <a:solidFill>
                    <a:schemeClr val="tx1"/>
                  </a:solidFill>
                </a:rPr>
                <a:t>Social Cohesion and Safe Communities</a:t>
              </a:r>
              <a:endParaRPr lang="en-ZA" sz="800" dirty="0">
                <a:solidFill>
                  <a:schemeClr val="tx1"/>
                </a:solidFill>
              </a:endParaRPr>
            </a:p>
            <a:p>
              <a:pPr marL="0" lvl="0" indent="0" algn="l" defTabSz="755650">
                <a:lnSpc>
                  <a:spcPct val="90000"/>
                </a:lnSpc>
                <a:spcBef>
                  <a:spcPct val="0"/>
                </a:spcBef>
                <a:spcAft>
                  <a:spcPct val="35000"/>
                </a:spcAft>
                <a:buFont typeface="Wingdings" panose="05000000000000000000" pitchFamily="2" charset="2"/>
                <a:buNone/>
              </a:pPr>
              <a:endParaRPr lang="en-ZA" sz="800" kern="1200" dirty="0">
                <a:solidFill>
                  <a:schemeClr val="bg1"/>
                </a:solidFill>
              </a:endParaRPr>
            </a:p>
          </p:txBody>
        </p:sp>
      </p:grpSp>
      <p:grpSp>
        <p:nvGrpSpPr>
          <p:cNvPr id="51" name="Group 50">
            <a:extLst>
              <a:ext uri="{FF2B5EF4-FFF2-40B4-BE49-F238E27FC236}">
                <a16:creationId xmlns:a16="http://schemas.microsoft.com/office/drawing/2014/main" xmlns="" id="{FBF7221A-FEB7-4537-886B-6EDDA26D3E4F}"/>
              </a:ext>
            </a:extLst>
          </p:cNvPr>
          <p:cNvGrpSpPr/>
          <p:nvPr/>
        </p:nvGrpSpPr>
        <p:grpSpPr>
          <a:xfrm>
            <a:off x="6305336" y="1601979"/>
            <a:ext cx="1476000" cy="4073987"/>
            <a:chOff x="4448828" y="2352886"/>
            <a:chExt cx="1476000" cy="4073987"/>
          </a:xfrm>
        </p:grpSpPr>
        <p:grpSp>
          <p:nvGrpSpPr>
            <p:cNvPr id="52" name="Group 51">
              <a:extLst>
                <a:ext uri="{FF2B5EF4-FFF2-40B4-BE49-F238E27FC236}">
                  <a16:creationId xmlns:a16="http://schemas.microsoft.com/office/drawing/2014/main" xmlns="" id="{A3F22AE5-F0E1-44AE-B915-A06159087AC2}"/>
                </a:ext>
              </a:extLst>
            </p:cNvPr>
            <p:cNvGrpSpPr/>
            <p:nvPr/>
          </p:nvGrpSpPr>
          <p:grpSpPr>
            <a:xfrm>
              <a:off x="4448828" y="2352886"/>
              <a:ext cx="1476000" cy="540000"/>
              <a:chOff x="509601" y="73851"/>
              <a:chExt cx="7134420" cy="501840"/>
            </a:xfrm>
          </p:grpSpPr>
          <p:sp>
            <p:nvSpPr>
              <p:cNvPr id="71" name="Rectangle: Rounded Corners 70">
                <a:extLst>
                  <a:ext uri="{FF2B5EF4-FFF2-40B4-BE49-F238E27FC236}">
                    <a16:creationId xmlns:a16="http://schemas.microsoft.com/office/drawing/2014/main" xmlns="" id="{6BD362A5-160B-43AA-98C0-4FD736EC07AC}"/>
                  </a:ext>
                </a:extLst>
              </p:cNvPr>
              <p:cNvSpPr/>
              <p:nvPr/>
            </p:nvSpPr>
            <p:spPr>
              <a:xfrm>
                <a:off x="509601" y="7385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2" name="Rectangle: Rounded Corners 4">
                <a:extLst>
                  <a:ext uri="{FF2B5EF4-FFF2-40B4-BE49-F238E27FC236}">
                    <a16:creationId xmlns:a16="http://schemas.microsoft.com/office/drawing/2014/main" xmlns="" id="{082BC670-B9B7-40BC-B6C1-16E85A03273B}"/>
                  </a:ext>
                </a:extLst>
              </p:cNvPr>
              <p:cNvSpPr txBox="1"/>
              <p:nvPr/>
            </p:nvSpPr>
            <p:spPr>
              <a:xfrm>
                <a:off x="534099" y="9834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en-US" sz="800" b="1" kern="1200" spc="-10" dirty="0">
                    <a:solidFill>
                      <a:schemeClr val="bg1"/>
                    </a:solidFill>
                    <a:latin typeface="Arial"/>
                  </a:rPr>
                  <a:t>Priority 1: </a:t>
                </a:r>
                <a:r>
                  <a:rPr lang="en-US" sz="800" kern="1200" spc="-10" dirty="0">
                    <a:solidFill>
                      <a:schemeClr val="bg1"/>
                    </a:solidFill>
                    <a:latin typeface="Arial"/>
                  </a:rPr>
                  <a:t>Transfer of the three functions</a:t>
                </a:r>
                <a:endParaRPr lang="en-ZA" sz="800" kern="1200" dirty="0">
                  <a:solidFill>
                    <a:schemeClr val="bg1"/>
                  </a:solidFill>
                </a:endParaRPr>
              </a:p>
            </p:txBody>
          </p:sp>
        </p:grpSp>
        <p:grpSp>
          <p:nvGrpSpPr>
            <p:cNvPr id="53" name="Group 52">
              <a:extLst>
                <a:ext uri="{FF2B5EF4-FFF2-40B4-BE49-F238E27FC236}">
                  <a16:creationId xmlns:a16="http://schemas.microsoft.com/office/drawing/2014/main" xmlns="" id="{C1D8AB22-10EB-417F-AF4F-8374B2E91DCF}"/>
                </a:ext>
              </a:extLst>
            </p:cNvPr>
            <p:cNvGrpSpPr/>
            <p:nvPr/>
          </p:nvGrpSpPr>
          <p:grpSpPr>
            <a:xfrm>
              <a:off x="4448828" y="2941884"/>
              <a:ext cx="1476000" cy="540000"/>
              <a:chOff x="509601" y="844971"/>
              <a:chExt cx="7134420" cy="501840"/>
            </a:xfrm>
          </p:grpSpPr>
          <p:sp>
            <p:nvSpPr>
              <p:cNvPr id="69" name="Rectangle: Rounded Corners 68">
                <a:extLst>
                  <a:ext uri="{FF2B5EF4-FFF2-40B4-BE49-F238E27FC236}">
                    <a16:creationId xmlns:a16="http://schemas.microsoft.com/office/drawing/2014/main" xmlns="" id="{CF4FC0F4-0B19-478D-9D1F-48D2ABBC2C09}"/>
                  </a:ext>
                </a:extLst>
              </p:cNvPr>
              <p:cNvSpPr/>
              <p:nvPr/>
            </p:nvSpPr>
            <p:spPr>
              <a:xfrm>
                <a:off x="509601" y="84497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0" name="Rectangle: Rounded Corners 6">
                <a:extLst>
                  <a:ext uri="{FF2B5EF4-FFF2-40B4-BE49-F238E27FC236}">
                    <a16:creationId xmlns:a16="http://schemas.microsoft.com/office/drawing/2014/main" xmlns="" id="{CEFE207A-072B-4F83-818D-4521B3297237}"/>
                  </a:ext>
                </a:extLst>
              </p:cNvPr>
              <p:cNvSpPr txBox="1"/>
              <p:nvPr/>
            </p:nvSpPr>
            <p:spPr>
              <a:xfrm>
                <a:off x="534098" y="869469"/>
                <a:ext cx="7085422"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en-US" sz="800" b="1" kern="1200" spc="-10" dirty="0">
                    <a:solidFill>
                      <a:schemeClr val="bg1"/>
                    </a:solidFill>
                    <a:latin typeface="Arial"/>
                  </a:rPr>
                  <a:t>Priority 2: </a:t>
                </a:r>
                <a:r>
                  <a:rPr lang="en-US" sz="800" kern="1200" spc="-10" dirty="0">
                    <a:solidFill>
                      <a:schemeClr val="bg1"/>
                    </a:solidFill>
                    <a:latin typeface="Arial"/>
                  </a:rPr>
                  <a:t>Revenue generation and commercialisation</a:t>
                </a:r>
                <a:endParaRPr lang="en-ZA" sz="800" kern="1200" dirty="0">
                  <a:solidFill>
                    <a:schemeClr val="bg1"/>
                  </a:solidFill>
                </a:endParaRPr>
              </a:p>
            </p:txBody>
          </p:sp>
        </p:grpSp>
        <p:grpSp>
          <p:nvGrpSpPr>
            <p:cNvPr id="54" name="Group 53">
              <a:extLst>
                <a:ext uri="{FF2B5EF4-FFF2-40B4-BE49-F238E27FC236}">
                  <a16:creationId xmlns:a16="http://schemas.microsoft.com/office/drawing/2014/main" xmlns="" id="{C28DF96B-010F-49D9-87EA-CD5A1C356B66}"/>
                </a:ext>
              </a:extLst>
            </p:cNvPr>
            <p:cNvGrpSpPr/>
            <p:nvPr/>
          </p:nvGrpSpPr>
          <p:grpSpPr>
            <a:xfrm>
              <a:off x="4448828" y="3530882"/>
              <a:ext cx="1476000" cy="540000"/>
              <a:chOff x="509601" y="1616091"/>
              <a:chExt cx="7134420" cy="501840"/>
            </a:xfrm>
          </p:grpSpPr>
          <p:sp>
            <p:nvSpPr>
              <p:cNvPr id="67" name="Rectangle: Rounded Corners 66">
                <a:extLst>
                  <a:ext uri="{FF2B5EF4-FFF2-40B4-BE49-F238E27FC236}">
                    <a16:creationId xmlns:a16="http://schemas.microsoft.com/office/drawing/2014/main" xmlns="" id="{4B0E7B57-8F8A-48F4-89E5-0C28F9A0C887}"/>
                  </a:ext>
                </a:extLst>
              </p:cNvPr>
              <p:cNvSpPr/>
              <p:nvPr/>
            </p:nvSpPr>
            <p:spPr>
              <a:xfrm>
                <a:off x="509601" y="161609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8" name="Rectangle: Rounded Corners 8">
                <a:extLst>
                  <a:ext uri="{FF2B5EF4-FFF2-40B4-BE49-F238E27FC236}">
                    <a16:creationId xmlns:a16="http://schemas.microsoft.com/office/drawing/2014/main" xmlns="" id="{57768003-966F-4696-A2A3-B3D7CCADFBBE}"/>
                  </a:ext>
                </a:extLst>
              </p:cNvPr>
              <p:cNvSpPr txBox="1"/>
              <p:nvPr/>
            </p:nvSpPr>
            <p:spPr>
              <a:xfrm>
                <a:off x="534099" y="164058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en-US" sz="800" b="1" kern="1200" spc="-10" dirty="0">
                    <a:solidFill>
                      <a:schemeClr val="bg1"/>
                    </a:solidFill>
                    <a:latin typeface="Arial"/>
                  </a:rPr>
                  <a:t>Priority 3: </a:t>
                </a:r>
                <a:r>
                  <a:rPr lang="en-US" sz="800" spc="-10" dirty="0">
                    <a:solidFill>
                      <a:schemeClr val="bg1"/>
                    </a:solidFill>
                    <a:latin typeface="Arial"/>
                  </a:rPr>
                  <a:t>Create strategic partnerships with public and private sector</a:t>
                </a:r>
                <a:endParaRPr lang="en-ZA" sz="800" kern="1200" dirty="0">
                  <a:solidFill>
                    <a:schemeClr val="bg1"/>
                  </a:solidFill>
                </a:endParaRPr>
              </a:p>
            </p:txBody>
          </p:sp>
        </p:grpSp>
        <p:grpSp>
          <p:nvGrpSpPr>
            <p:cNvPr id="55" name="Group 54">
              <a:extLst>
                <a:ext uri="{FF2B5EF4-FFF2-40B4-BE49-F238E27FC236}">
                  <a16:creationId xmlns:a16="http://schemas.microsoft.com/office/drawing/2014/main" xmlns="" id="{C49A9B7A-7E13-4F30-8C27-8585F0BA8CC8}"/>
                </a:ext>
              </a:extLst>
            </p:cNvPr>
            <p:cNvGrpSpPr/>
            <p:nvPr/>
          </p:nvGrpSpPr>
          <p:grpSpPr>
            <a:xfrm>
              <a:off x="4448828" y="4119880"/>
              <a:ext cx="1476000" cy="540000"/>
              <a:chOff x="509601" y="2941393"/>
              <a:chExt cx="7134420" cy="501840"/>
            </a:xfrm>
          </p:grpSpPr>
          <p:sp>
            <p:nvSpPr>
              <p:cNvPr id="65" name="Rectangle: Rounded Corners 64">
                <a:extLst>
                  <a:ext uri="{FF2B5EF4-FFF2-40B4-BE49-F238E27FC236}">
                    <a16:creationId xmlns:a16="http://schemas.microsoft.com/office/drawing/2014/main" xmlns="" id="{5D1CB49D-3079-4469-9AB5-AD4104A7485A}"/>
                  </a:ext>
                </a:extLst>
              </p:cNvPr>
              <p:cNvSpPr/>
              <p:nvPr/>
            </p:nvSpPr>
            <p:spPr>
              <a:xfrm>
                <a:off x="509601" y="2941393"/>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6" name="Rectangle: Rounded Corners 10">
                <a:extLst>
                  <a:ext uri="{FF2B5EF4-FFF2-40B4-BE49-F238E27FC236}">
                    <a16:creationId xmlns:a16="http://schemas.microsoft.com/office/drawing/2014/main" xmlns="" id="{C2F91A84-0012-4FAC-9658-1505BFC6B37F}"/>
                  </a:ext>
                </a:extLst>
              </p:cNvPr>
              <p:cNvSpPr txBox="1"/>
              <p:nvPr/>
            </p:nvSpPr>
            <p:spPr>
              <a:xfrm>
                <a:off x="534101" y="2965891"/>
                <a:ext cx="7085425"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b="1" kern="1200" spc="-10" dirty="0">
                    <a:solidFill>
                      <a:schemeClr val="bg1"/>
                    </a:solidFill>
                    <a:latin typeface="Arial"/>
                  </a:rPr>
                  <a:t>Priority 4: </a:t>
                </a:r>
                <a:r>
                  <a:rPr lang="en-US" sz="800" spc="-10" dirty="0">
                    <a:solidFill>
                      <a:schemeClr val="bg1"/>
                    </a:solidFill>
                    <a:latin typeface="Arial"/>
                  </a:rPr>
                  <a:t>Integrate, innovate &amp; </a:t>
                </a:r>
                <a:r>
                  <a:rPr lang="en-GB" sz="800" spc="-10" dirty="0">
                    <a:solidFill>
                      <a:schemeClr val="bg1"/>
                    </a:solidFill>
                    <a:latin typeface="Arial"/>
                  </a:rPr>
                  <a:t>modernise</a:t>
                </a:r>
                <a:r>
                  <a:rPr lang="en-US" sz="800" spc="-10" dirty="0">
                    <a:solidFill>
                      <a:schemeClr val="bg1"/>
                    </a:solidFill>
                    <a:latin typeface="Arial"/>
                  </a:rPr>
                  <a:t> our business processes</a:t>
                </a:r>
              </a:p>
            </p:txBody>
          </p:sp>
        </p:grpSp>
        <p:grpSp>
          <p:nvGrpSpPr>
            <p:cNvPr id="56" name="Group 55">
              <a:extLst>
                <a:ext uri="{FF2B5EF4-FFF2-40B4-BE49-F238E27FC236}">
                  <a16:creationId xmlns:a16="http://schemas.microsoft.com/office/drawing/2014/main" xmlns="" id="{06899E11-3AE9-4058-B8B4-0E38C0AB9845}"/>
                </a:ext>
              </a:extLst>
            </p:cNvPr>
            <p:cNvGrpSpPr/>
            <p:nvPr/>
          </p:nvGrpSpPr>
          <p:grpSpPr>
            <a:xfrm>
              <a:off x="4448828" y="4708878"/>
              <a:ext cx="1476000" cy="540000"/>
              <a:chOff x="509601" y="3158331"/>
              <a:chExt cx="7134420" cy="501840"/>
            </a:xfrm>
          </p:grpSpPr>
          <p:sp>
            <p:nvSpPr>
              <p:cNvPr id="63" name="Rectangle: Rounded Corners 62">
                <a:extLst>
                  <a:ext uri="{FF2B5EF4-FFF2-40B4-BE49-F238E27FC236}">
                    <a16:creationId xmlns:a16="http://schemas.microsoft.com/office/drawing/2014/main" xmlns="" id="{1F839C55-FBA6-4770-9015-6FBC1C5D8624}"/>
                  </a:ext>
                </a:extLst>
              </p:cNvPr>
              <p:cNvSpPr/>
              <p:nvPr/>
            </p:nvSpPr>
            <p:spPr>
              <a:xfrm>
                <a:off x="509601" y="315833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4" name="Rectangle: Rounded Corners 12">
                <a:extLst>
                  <a:ext uri="{FF2B5EF4-FFF2-40B4-BE49-F238E27FC236}">
                    <a16:creationId xmlns:a16="http://schemas.microsoft.com/office/drawing/2014/main" xmlns="" id="{D692D4A3-5C92-442E-B01D-52C8083B2F7D}"/>
                  </a:ext>
                </a:extLst>
              </p:cNvPr>
              <p:cNvSpPr txBox="1"/>
              <p:nvPr/>
            </p:nvSpPr>
            <p:spPr>
              <a:xfrm>
                <a:off x="534099" y="318282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b="1" spc="-10" dirty="0">
                    <a:solidFill>
                      <a:schemeClr val="bg1"/>
                    </a:solidFill>
                    <a:latin typeface="Arial"/>
                  </a:rPr>
                  <a:t>Priority 5: </a:t>
                </a:r>
                <a:r>
                  <a:rPr lang="en-US" sz="800" spc="-10" dirty="0">
                    <a:solidFill>
                      <a:schemeClr val="bg1"/>
                    </a:solidFill>
                    <a:latin typeface="Arial"/>
                  </a:rPr>
                  <a:t>Restructure and rationalise  (new, upskilling and multiskilling)</a:t>
                </a:r>
              </a:p>
            </p:txBody>
          </p:sp>
        </p:grpSp>
        <p:grpSp>
          <p:nvGrpSpPr>
            <p:cNvPr id="57" name="Group 56">
              <a:extLst>
                <a:ext uri="{FF2B5EF4-FFF2-40B4-BE49-F238E27FC236}">
                  <a16:creationId xmlns:a16="http://schemas.microsoft.com/office/drawing/2014/main" xmlns="" id="{93394D76-31F0-4AC2-978F-6416FB99425D}"/>
                </a:ext>
              </a:extLst>
            </p:cNvPr>
            <p:cNvGrpSpPr/>
            <p:nvPr/>
          </p:nvGrpSpPr>
          <p:grpSpPr>
            <a:xfrm>
              <a:off x="4448828" y="5297876"/>
              <a:ext cx="1476000" cy="540000"/>
              <a:chOff x="509601" y="3929451"/>
              <a:chExt cx="7134420" cy="501840"/>
            </a:xfrm>
          </p:grpSpPr>
          <p:sp>
            <p:nvSpPr>
              <p:cNvPr id="61" name="Rectangle: Rounded Corners 60">
                <a:extLst>
                  <a:ext uri="{FF2B5EF4-FFF2-40B4-BE49-F238E27FC236}">
                    <a16:creationId xmlns:a16="http://schemas.microsoft.com/office/drawing/2014/main" xmlns="" id="{F11CF06C-8AB5-480B-9280-C8BC6EC83550}"/>
                  </a:ext>
                </a:extLst>
              </p:cNvPr>
              <p:cNvSpPr/>
              <p:nvPr/>
            </p:nvSpPr>
            <p:spPr>
              <a:xfrm>
                <a:off x="509601" y="392945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2" name="Rectangle: Rounded Corners 14">
                <a:extLst>
                  <a:ext uri="{FF2B5EF4-FFF2-40B4-BE49-F238E27FC236}">
                    <a16:creationId xmlns:a16="http://schemas.microsoft.com/office/drawing/2014/main" xmlns="" id="{B1ED3AB3-D122-4609-9E81-84EB8C7EF4A6}"/>
                  </a:ext>
                </a:extLst>
              </p:cNvPr>
              <p:cNvSpPr txBox="1"/>
              <p:nvPr/>
            </p:nvSpPr>
            <p:spPr>
              <a:xfrm>
                <a:off x="534099" y="395394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b="1" kern="1200" spc="-10" dirty="0">
                    <a:solidFill>
                      <a:schemeClr val="bg1"/>
                    </a:solidFill>
                    <a:latin typeface="Arial"/>
                  </a:rPr>
                  <a:t>Priority 6: </a:t>
                </a:r>
                <a:r>
                  <a:rPr lang="en-US" sz="800" spc="-10" dirty="0">
                    <a:solidFill>
                      <a:schemeClr val="bg1"/>
                    </a:solidFill>
                    <a:latin typeface="Arial"/>
                  </a:rPr>
                  <a:t>Regional expansion (NaTis and Training) </a:t>
                </a:r>
              </a:p>
            </p:txBody>
          </p:sp>
        </p:grpSp>
        <p:grpSp>
          <p:nvGrpSpPr>
            <p:cNvPr id="58" name="Group 57">
              <a:extLst>
                <a:ext uri="{FF2B5EF4-FFF2-40B4-BE49-F238E27FC236}">
                  <a16:creationId xmlns:a16="http://schemas.microsoft.com/office/drawing/2014/main" xmlns="" id="{4C957ECE-61B5-4AB9-9B09-86D34714D3B4}"/>
                </a:ext>
              </a:extLst>
            </p:cNvPr>
            <p:cNvGrpSpPr/>
            <p:nvPr/>
          </p:nvGrpSpPr>
          <p:grpSpPr>
            <a:xfrm>
              <a:off x="4448828" y="5886873"/>
              <a:ext cx="1476000" cy="540000"/>
              <a:chOff x="509601" y="4700571"/>
              <a:chExt cx="7134420" cy="501840"/>
            </a:xfrm>
          </p:grpSpPr>
          <p:sp>
            <p:nvSpPr>
              <p:cNvPr id="59" name="Rectangle: Rounded Corners 58">
                <a:extLst>
                  <a:ext uri="{FF2B5EF4-FFF2-40B4-BE49-F238E27FC236}">
                    <a16:creationId xmlns:a16="http://schemas.microsoft.com/office/drawing/2014/main" xmlns="" id="{843F7EAF-9330-4EFE-AF05-E808C94257E5}"/>
                  </a:ext>
                </a:extLst>
              </p:cNvPr>
              <p:cNvSpPr/>
              <p:nvPr/>
            </p:nvSpPr>
            <p:spPr>
              <a:xfrm>
                <a:off x="509601" y="470057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0" name="Rectangle: Rounded Corners 16">
                <a:extLst>
                  <a:ext uri="{FF2B5EF4-FFF2-40B4-BE49-F238E27FC236}">
                    <a16:creationId xmlns:a16="http://schemas.microsoft.com/office/drawing/2014/main" xmlns="" id="{A58B95CC-DFD0-42C5-87EC-639C7AF53326}"/>
                  </a:ext>
                </a:extLst>
              </p:cNvPr>
              <p:cNvSpPr txBox="1"/>
              <p:nvPr/>
            </p:nvSpPr>
            <p:spPr>
              <a:xfrm>
                <a:off x="534099" y="472506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b="1" kern="1200" spc="-10" dirty="0">
                    <a:solidFill>
                      <a:schemeClr val="bg1"/>
                    </a:solidFill>
                    <a:latin typeface="Arial"/>
                  </a:rPr>
                  <a:t>Priority 7: </a:t>
                </a:r>
                <a:r>
                  <a:rPr lang="en-ZA" sz="800" dirty="0">
                    <a:solidFill>
                      <a:schemeClr val="bg1"/>
                    </a:solidFill>
                  </a:rPr>
                  <a:t>Balancing security, safety and the economy in traffic enforcement</a:t>
                </a:r>
                <a:endParaRPr lang="en-ZA" sz="800" kern="1200" dirty="0">
                  <a:solidFill>
                    <a:schemeClr val="bg1"/>
                  </a:solidFill>
                </a:endParaRPr>
              </a:p>
            </p:txBody>
          </p:sp>
        </p:grpSp>
      </p:grpSp>
      <p:sp>
        <p:nvSpPr>
          <p:cNvPr id="3" name="Rectangle 2">
            <a:extLst>
              <a:ext uri="{FF2B5EF4-FFF2-40B4-BE49-F238E27FC236}">
                <a16:creationId xmlns:a16="http://schemas.microsoft.com/office/drawing/2014/main" xmlns="" id="{C749C818-5759-4B1E-B081-B6EFDF7B92B5}"/>
              </a:ext>
            </a:extLst>
          </p:cNvPr>
          <p:cNvSpPr/>
          <p:nvPr/>
        </p:nvSpPr>
        <p:spPr>
          <a:xfrm>
            <a:off x="721360" y="1645396"/>
            <a:ext cx="1391920" cy="3982720"/>
          </a:xfrm>
          <a:prstGeom prst="rect">
            <a:avLst/>
          </a:pr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buFont typeface="+mj-lt"/>
              <a:buAutoNum type="arabicPeriod"/>
            </a:pPr>
            <a:r>
              <a:rPr lang="en-US" sz="800" dirty="0">
                <a:solidFill>
                  <a:schemeClr val="tx1"/>
                </a:solidFill>
                <a:latin typeface="Arial" panose="020B0604020202020204" pitchFamily="34" charset="0"/>
                <a:cs typeface="Arial" panose="020B0604020202020204" pitchFamily="34" charset="0"/>
              </a:rPr>
              <a:t>No Poverty</a:t>
            </a:r>
          </a:p>
          <a:p>
            <a:pPr marL="228600" indent="-228600">
              <a:buFont typeface="+mj-lt"/>
              <a:buAutoNum type="arabicPeriod"/>
            </a:pPr>
            <a:r>
              <a:rPr lang="en-US" sz="800" dirty="0">
                <a:solidFill>
                  <a:schemeClr val="tx1"/>
                </a:solidFill>
                <a:latin typeface="Arial" panose="020B0604020202020204" pitchFamily="34" charset="0"/>
                <a:cs typeface="Arial" panose="020B0604020202020204" pitchFamily="34" charset="0"/>
              </a:rPr>
              <a:t>Zero hunger</a:t>
            </a:r>
          </a:p>
          <a:p>
            <a:pPr marL="228600" indent="-228600">
              <a:buFont typeface="+mj-lt"/>
              <a:buAutoNum type="arabicPeriod"/>
            </a:pPr>
            <a:r>
              <a:rPr lang="en-US" sz="800" b="1" dirty="0">
                <a:solidFill>
                  <a:srgbClr val="A3CC39"/>
                </a:solidFill>
                <a:latin typeface="Arial" panose="020B0604020202020204" pitchFamily="34" charset="0"/>
                <a:cs typeface="Arial" panose="020B0604020202020204" pitchFamily="34" charset="0"/>
              </a:rPr>
              <a:t>Good health and well-being</a:t>
            </a:r>
          </a:p>
          <a:p>
            <a:pPr marL="228600" indent="-228600">
              <a:buFont typeface="+mj-lt"/>
              <a:buAutoNum type="arabicPeriod"/>
            </a:pPr>
            <a:r>
              <a:rPr lang="en-US" sz="800" dirty="0">
                <a:solidFill>
                  <a:schemeClr val="tx1"/>
                </a:solidFill>
                <a:latin typeface="Arial" panose="020B0604020202020204" pitchFamily="34" charset="0"/>
                <a:cs typeface="Arial" panose="020B0604020202020204" pitchFamily="34" charset="0"/>
              </a:rPr>
              <a:t>Quality education </a:t>
            </a:r>
          </a:p>
          <a:p>
            <a:pPr marL="228600" indent="-228600">
              <a:buFont typeface="+mj-lt"/>
              <a:buAutoNum type="arabicPeriod"/>
            </a:pPr>
            <a:r>
              <a:rPr lang="en-US" sz="800" dirty="0">
                <a:solidFill>
                  <a:schemeClr val="tx1"/>
                </a:solidFill>
                <a:latin typeface="Arial" panose="020B0604020202020204" pitchFamily="34" charset="0"/>
                <a:cs typeface="Arial" panose="020B0604020202020204" pitchFamily="34" charset="0"/>
              </a:rPr>
              <a:t>Gender equality</a:t>
            </a:r>
          </a:p>
          <a:p>
            <a:pPr marL="228600" indent="-228600">
              <a:buFont typeface="+mj-lt"/>
              <a:buAutoNum type="arabicPeriod"/>
            </a:pPr>
            <a:r>
              <a:rPr lang="en-US" sz="800" dirty="0">
                <a:solidFill>
                  <a:schemeClr val="tx1"/>
                </a:solidFill>
                <a:latin typeface="Arial" panose="020B0604020202020204" pitchFamily="34" charset="0"/>
                <a:cs typeface="Arial" panose="020B0604020202020204" pitchFamily="34" charset="0"/>
              </a:rPr>
              <a:t>Affordable and clean energy</a:t>
            </a:r>
          </a:p>
          <a:p>
            <a:pPr marL="228600" indent="-228600">
              <a:buFont typeface="+mj-lt"/>
              <a:buAutoNum type="arabicPeriod"/>
            </a:pPr>
            <a:r>
              <a:rPr lang="en-US" sz="800" dirty="0">
                <a:solidFill>
                  <a:schemeClr val="tx1"/>
                </a:solidFill>
                <a:latin typeface="Arial" panose="020B0604020202020204" pitchFamily="34" charset="0"/>
                <a:cs typeface="Arial" panose="020B0604020202020204" pitchFamily="34" charset="0"/>
              </a:rPr>
              <a:t>Clean water and sanitation</a:t>
            </a:r>
          </a:p>
          <a:p>
            <a:pPr marL="228600" indent="-228600">
              <a:buFont typeface="+mj-lt"/>
              <a:buAutoNum type="arabicPeriod"/>
            </a:pPr>
            <a:r>
              <a:rPr lang="en-US" sz="800" b="1" dirty="0">
                <a:solidFill>
                  <a:srgbClr val="A3CC39"/>
                </a:solidFill>
                <a:latin typeface="Arial" panose="020B0604020202020204" pitchFamily="34" charset="0"/>
                <a:cs typeface="Arial" panose="020B0604020202020204" pitchFamily="34" charset="0"/>
              </a:rPr>
              <a:t>Decent work and economic growth </a:t>
            </a:r>
          </a:p>
          <a:p>
            <a:pPr marL="228600" indent="-228600">
              <a:buFont typeface="+mj-lt"/>
              <a:buAutoNum type="arabicPeriod"/>
            </a:pPr>
            <a:r>
              <a:rPr lang="en-US" sz="800" dirty="0">
                <a:solidFill>
                  <a:schemeClr val="tx1"/>
                </a:solidFill>
                <a:latin typeface="Arial" panose="020B0604020202020204" pitchFamily="34" charset="0"/>
                <a:cs typeface="Arial" panose="020B0604020202020204" pitchFamily="34" charset="0"/>
              </a:rPr>
              <a:t>Industry, innovation and infrastructure</a:t>
            </a:r>
          </a:p>
          <a:p>
            <a:pPr marL="228600" indent="-228600">
              <a:buFont typeface="+mj-lt"/>
              <a:buAutoNum type="arabicPeriod"/>
            </a:pPr>
            <a:r>
              <a:rPr lang="en-US" sz="800" dirty="0">
                <a:solidFill>
                  <a:schemeClr val="tx1"/>
                </a:solidFill>
                <a:latin typeface="Arial" panose="020B0604020202020204" pitchFamily="34" charset="0"/>
                <a:cs typeface="Arial" panose="020B0604020202020204" pitchFamily="34" charset="0"/>
              </a:rPr>
              <a:t>Reduced inequality</a:t>
            </a:r>
          </a:p>
          <a:p>
            <a:pPr marL="228600" indent="-228600">
              <a:buFont typeface="+mj-lt"/>
              <a:buAutoNum type="arabicPeriod"/>
            </a:pPr>
            <a:r>
              <a:rPr lang="en-ZA" sz="800" dirty="0">
                <a:solidFill>
                  <a:schemeClr val="tx1"/>
                </a:solidFill>
                <a:latin typeface="Arial" panose="020B0604020202020204" pitchFamily="34" charset="0"/>
                <a:cs typeface="Arial" panose="020B0604020202020204" pitchFamily="34" charset="0"/>
              </a:rPr>
              <a:t>Sustainable cities and communities</a:t>
            </a:r>
          </a:p>
          <a:p>
            <a:pPr marL="228600" indent="-228600">
              <a:buFont typeface="+mj-lt"/>
              <a:buAutoNum type="arabicPeriod"/>
            </a:pPr>
            <a:r>
              <a:rPr lang="en-ZA" sz="800" dirty="0">
                <a:solidFill>
                  <a:schemeClr val="tx1"/>
                </a:solidFill>
                <a:latin typeface="Arial" panose="020B0604020202020204" pitchFamily="34" charset="0"/>
                <a:cs typeface="Arial" panose="020B0604020202020204" pitchFamily="34" charset="0"/>
              </a:rPr>
              <a:t>Responsible consumption and production</a:t>
            </a:r>
          </a:p>
          <a:p>
            <a:pPr marL="228600" indent="-228600">
              <a:buFont typeface="+mj-lt"/>
              <a:buAutoNum type="arabicPeriod"/>
            </a:pPr>
            <a:r>
              <a:rPr lang="en-ZA" sz="800" b="1" dirty="0">
                <a:solidFill>
                  <a:srgbClr val="A3CC39"/>
                </a:solidFill>
                <a:latin typeface="Arial" panose="020B0604020202020204" pitchFamily="34" charset="0"/>
                <a:cs typeface="Arial" panose="020B0604020202020204" pitchFamily="34" charset="0"/>
              </a:rPr>
              <a:t>Climate action</a:t>
            </a:r>
          </a:p>
          <a:p>
            <a:pPr marL="228600" indent="-228600">
              <a:buFont typeface="+mj-lt"/>
              <a:buAutoNum type="arabicPeriod"/>
            </a:pPr>
            <a:r>
              <a:rPr lang="en-ZA" sz="800" dirty="0">
                <a:solidFill>
                  <a:schemeClr val="tx1"/>
                </a:solidFill>
                <a:latin typeface="Arial" panose="020B0604020202020204" pitchFamily="34" charset="0"/>
                <a:cs typeface="Arial" panose="020B0604020202020204" pitchFamily="34" charset="0"/>
              </a:rPr>
              <a:t>Life below water</a:t>
            </a:r>
          </a:p>
          <a:p>
            <a:pPr marL="228600" indent="-228600">
              <a:buFont typeface="+mj-lt"/>
              <a:buAutoNum type="arabicPeriod"/>
            </a:pPr>
            <a:r>
              <a:rPr lang="en-ZA" sz="800" dirty="0">
                <a:solidFill>
                  <a:schemeClr val="tx1"/>
                </a:solidFill>
                <a:latin typeface="Arial" panose="020B0604020202020204" pitchFamily="34" charset="0"/>
                <a:cs typeface="Arial" panose="020B0604020202020204" pitchFamily="34" charset="0"/>
              </a:rPr>
              <a:t>Life on land</a:t>
            </a:r>
          </a:p>
          <a:p>
            <a:pPr marL="228600" indent="-228600">
              <a:buFont typeface="+mj-lt"/>
              <a:buAutoNum type="arabicPeriod"/>
            </a:pPr>
            <a:r>
              <a:rPr lang="en-ZA" sz="800" b="1" dirty="0">
                <a:solidFill>
                  <a:srgbClr val="A3CC39"/>
                </a:solidFill>
                <a:latin typeface="Arial" panose="020B0604020202020204" pitchFamily="34" charset="0"/>
                <a:cs typeface="Arial" panose="020B0604020202020204" pitchFamily="34" charset="0"/>
              </a:rPr>
              <a:t>Peace, justice and strong institutions</a:t>
            </a:r>
          </a:p>
          <a:p>
            <a:pPr marL="228600" indent="-228600">
              <a:buFont typeface="+mj-lt"/>
              <a:buAutoNum type="arabicPeriod"/>
            </a:pPr>
            <a:r>
              <a:rPr lang="en-ZA" sz="800" dirty="0">
                <a:solidFill>
                  <a:schemeClr val="tx1"/>
                </a:solidFill>
                <a:latin typeface="Arial" panose="020B0604020202020204" pitchFamily="34" charset="0"/>
                <a:cs typeface="Arial" panose="020B0604020202020204" pitchFamily="34" charset="0"/>
              </a:rPr>
              <a:t>Partnerships for the goals</a:t>
            </a:r>
          </a:p>
        </p:txBody>
      </p:sp>
      <p:sp>
        <p:nvSpPr>
          <p:cNvPr id="111" name="Rectangle: Rounded Corners 110">
            <a:extLst>
              <a:ext uri="{FF2B5EF4-FFF2-40B4-BE49-F238E27FC236}">
                <a16:creationId xmlns:a16="http://schemas.microsoft.com/office/drawing/2014/main" xmlns="" id="{9F916552-5E75-4895-87F6-38A3AD326427}"/>
              </a:ext>
            </a:extLst>
          </p:cNvPr>
          <p:cNvSpPr/>
          <p:nvPr/>
        </p:nvSpPr>
        <p:spPr>
          <a:xfrm>
            <a:off x="650240" y="6228080"/>
            <a:ext cx="304800" cy="193040"/>
          </a:xfrm>
          <a:prstGeom prst="roundRect">
            <a:avLst/>
          </a:prstGeom>
          <a:solidFill>
            <a:srgbClr val="A3CC39"/>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solidFill>
                <a:schemeClr val="bg1"/>
              </a:solidFill>
              <a:latin typeface="Calibri" panose="020F0502020204030204" pitchFamily="34" charset="0"/>
            </a:endParaRPr>
          </a:p>
        </p:txBody>
      </p:sp>
      <p:sp>
        <p:nvSpPr>
          <p:cNvPr id="112" name="TextBox 111">
            <a:extLst>
              <a:ext uri="{FF2B5EF4-FFF2-40B4-BE49-F238E27FC236}">
                <a16:creationId xmlns:a16="http://schemas.microsoft.com/office/drawing/2014/main" xmlns="" id="{0F73836F-61D9-4147-9041-33B6BEE301C9}"/>
              </a:ext>
            </a:extLst>
          </p:cNvPr>
          <p:cNvSpPr txBox="1"/>
          <p:nvPr/>
        </p:nvSpPr>
        <p:spPr>
          <a:xfrm>
            <a:off x="924560" y="6197600"/>
            <a:ext cx="1822935" cy="261610"/>
          </a:xfrm>
          <a:prstGeom prst="rect">
            <a:avLst/>
          </a:prstGeom>
          <a:noFill/>
        </p:spPr>
        <p:txBody>
          <a:bodyPr wrap="none" rtlCol="0">
            <a:spAutoFit/>
          </a:bodyPr>
          <a:lstStyle/>
          <a:p>
            <a:r>
              <a:rPr lang="en-US" sz="1100" dirty="0">
                <a:latin typeface="Calibri" panose="020F0502020204030204" pitchFamily="34" charset="0"/>
              </a:rPr>
              <a:t>Alignment to national policy </a:t>
            </a:r>
            <a:endParaRPr lang="en-ZA" sz="1100" dirty="0">
              <a:latin typeface="Calibri" panose="020F0502020204030204" pitchFamily="34" charset="0"/>
            </a:endParaRPr>
          </a:p>
        </p:txBody>
      </p:sp>
      <p:grpSp>
        <p:nvGrpSpPr>
          <p:cNvPr id="73" name="Group 72">
            <a:extLst>
              <a:ext uri="{FF2B5EF4-FFF2-40B4-BE49-F238E27FC236}">
                <a16:creationId xmlns:a16="http://schemas.microsoft.com/office/drawing/2014/main" xmlns="" id="{C22114BC-2493-47F1-ABAA-679D539B6A54}"/>
              </a:ext>
            </a:extLst>
          </p:cNvPr>
          <p:cNvGrpSpPr/>
          <p:nvPr/>
        </p:nvGrpSpPr>
        <p:grpSpPr>
          <a:xfrm>
            <a:off x="2421908" y="1504998"/>
            <a:ext cx="1631618" cy="398140"/>
            <a:chOff x="509601" y="73851"/>
            <a:chExt cx="7134420" cy="501840"/>
          </a:xfrm>
          <a:solidFill>
            <a:schemeClr val="bg1"/>
          </a:solidFill>
        </p:grpSpPr>
        <p:sp>
          <p:nvSpPr>
            <p:cNvPr id="74" name="Rectangle: Rounded Corners 73">
              <a:extLst>
                <a:ext uri="{FF2B5EF4-FFF2-40B4-BE49-F238E27FC236}">
                  <a16:creationId xmlns:a16="http://schemas.microsoft.com/office/drawing/2014/main" xmlns="" id="{CB1D632B-FB3C-4A9D-A2BC-9A9D7C44FA11}"/>
                </a:ext>
              </a:extLst>
            </p:cNvPr>
            <p:cNvSpPr/>
            <p:nvPr/>
          </p:nvSpPr>
          <p:spPr>
            <a:xfrm>
              <a:off x="509601" y="7385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5" name="Rectangle: Rounded Corners 4">
              <a:extLst>
                <a:ext uri="{FF2B5EF4-FFF2-40B4-BE49-F238E27FC236}">
                  <a16:creationId xmlns:a16="http://schemas.microsoft.com/office/drawing/2014/main" xmlns="" id="{91A65D66-B21C-4D9C-9DBC-2EC11B4B4B1F}"/>
                </a:ext>
              </a:extLst>
            </p:cNvPr>
            <p:cNvSpPr txBox="1"/>
            <p:nvPr/>
          </p:nvSpPr>
          <p:spPr>
            <a:xfrm>
              <a:off x="534099" y="98349"/>
              <a:ext cx="7085424" cy="452844"/>
            </a:xfrm>
            <a:prstGeom prst="rect">
              <a:avLst/>
            </a:prstGeom>
            <a:noFill/>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dirty="0">
                  <a:solidFill>
                    <a:schemeClr val="bg1"/>
                  </a:solidFill>
                  <a:latin typeface="Arial" panose="020B0604020202020204" pitchFamily="34" charset="0"/>
                  <a:cs typeface="Arial" panose="020B0604020202020204" pitchFamily="34" charset="0"/>
                </a:rPr>
                <a:t>A social compact to reduce poverty and inequality, and raise employment and investment</a:t>
              </a:r>
              <a:endParaRPr lang="en-ZA" sz="800" kern="1200" dirty="0">
                <a:solidFill>
                  <a:schemeClr val="bg1"/>
                </a:solidFill>
                <a:latin typeface="Arial" panose="020B0604020202020204" pitchFamily="34" charset="0"/>
                <a:cs typeface="Arial" panose="020B0604020202020204" pitchFamily="34" charset="0"/>
              </a:endParaRPr>
            </a:p>
          </p:txBody>
        </p:sp>
      </p:grpSp>
      <p:grpSp>
        <p:nvGrpSpPr>
          <p:cNvPr id="76" name="Group 75">
            <a:extLst>
              <a:ext uri="{FF2B5EF4-FFF2-40B4-BE49-F238E27FC236}">
                <a16:creationId xmlns:a16="http://schemas.microsoft.com/office/drawing/2014/main" xmlns="" id="{F417D3C8-F918-4A07-A7DB-5B6EB202F496}"/>
              </a:ext>
            </a:extLst>
          </p:cNvPr>
          <p:cNvGrpSpPr/>
          <p:nvPr/>
        </p:nvGrpSpPr>
        <p:grpSpPr>
          <a:xfrm>
            <a:off x="2421908" y="1962133"/>
            <a:ext cx="1631618" cy="398140"/>
            <a:chOff x="509601" y="844971"/>
            <a:chExt cx="7134420" cy="501840"/>
          </a:xfrm>
        </p:grpSpPr>
        <p:sp>
          <p:nvSpPr>
            <p:cNvPr id="77" name="Rectangle: Rounded Corners 76">
              <a:extLst>
                <a:ext uri="{FF2B5EF4-FFF2-40B4-BE49-F238E27FC236}">
                  <a16:creationId xmlns:a16="http://schemas.microsoft.com/office/drawing/2014/main" xmlns="" id="{06D682EC-3CE3-43F6-A89A-4D07D240718E}"/>
                </a:ext>
              </a:extLst>
            </p:cNvPr>
            <p:cNvSpPr/>
            <p:nvPr/>
          </p:nvSpPr>
          <p:spPr>
            <a:xfrm>
              <a:off x="509601" y="844971"/>
              <a:ext cx="7134420" cy="501840"/>
            </a:xfrm>
            <a:prstGeom prst="roundRect">
              <a:avLst/>
            </a:prstGeom>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8" name="Rectangle: Rounded Corners 6">
              <a:extLst>
                <a:ext uri="{FF2B5EF4-FFF2-40B4-BE49-F238E27FC236}">
                  <a16:creationId xmlns:a16="http://schemas.microsoft.com/office/drawing/2014/main" xmlns="" id="{1134EB64-D41C-4105-BC08-E08A8038D47F}"/>
                </a:ext>
              </a:extLst>
            </p:cNvPr>
            <p:cNvSpPr txBox="1"/>
            <p:nvPr/>
          </p:nvSpPr>
          <p:spPr>
            <a:xfrm>
              <a:off x="534098" y="869469"/>
              <a:ext cx="7085422"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spc="-10" dirty="0">
                  <a:latin typeface="Arial"/>
                </a:rPr>
                <a:t>Develop strategies to address poverty</a:t>
              </a:r>
              <a:endParaRPr lang="en-ZA" sz="800" kern="1200" dirty="0"/>
            </a:p>
          </p:txBody>
        </p:sp>
      </p:grpSp>
      <p:grpSp>
        <p:nvGrpSpPr>
          <p:cNvPr id="79" name="Group 78">
            <a:extLst>
              <a:ext uri="{FF2B5EF4-FFF2-40B4-BE49-F238E27FC236}">
                <a16:creationId xmlns:a16="http://schemas.microsoft.com/office/drawing/2014/main" xmlns="" id="{E85165D7-FF9F-42DF-B891-282633AF01D7}"/>
              </a:ext>
            </a:extLst>
          </p:cNvPr>
          <p:cNvGrpSpPr/>
          <p:nvPr/>
        </p:nvGrpSpPr>
        <p:grpSpPr>
          <a:xfrm>
            <a:off x="2421908" y="2437747"/>
            <a:ext cx="1631618" cy="398140"/>
            <a:chOff x="509601" y="1616091"/>
            <a:chExt cx="7134420" cy="501840"/>
          </a:xfrm>
          <a:solidFill>
            <a:schemeClr val="bg1"/>
          </a:solidFill>
        </p:grpSpPr>
        <p:sp>
          <p:nvSpPr>
            <p:cNvPr id="80" name="Rectangle: Rounded Corners 79">
              <a:extLst>
                <a:ext uri="{FF2B5EF4-FFF2-40B4-BE49-F238E27FC236}">
                  <a16:creationId xmlns:a16="http://schemas.microsoft.com/office/drawing/2014/main" xmlns="" id="{214EF094-5AD2-40BC-805C-D0962E98E9B8}"/>
                </a:ext>
              </a:extLst>
            </p:cNvPr>
            <p:cNvSpPr/>
            <p:nvPr/>
          </p:nvSpPr>
          <p:spPr>
            <a:xfrm>
              <a:off x="509601" y="161609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Rectangle: Rounded Corners 8">
              <a:extLst>
                <a:ext uri="{FF2B5EF4-FFF2-40B4-BE49-F238E27FC236}">
                  <a16:creationId xmlns:a16="http://schemas.microsoft.com/office/drawing/2014/main" xmlns="" id="{B6259020-A068-425B-AFFB-9A824B1594D0}"/>
                </a:ext>
              </a:extLst>
            </p:cNvPr>
            <p:cNvSpPr txBox="1"/>
            <p:nvPr/>
          </p:nvSpPr>
          <p:spPr>
            <a:xfrm>
              <a:off x="534099" y="1640589"/>
              <a:ext cx="7085424" cy="452844"/>
            </a:xfrm>
            <a:prstGeom prst="rect">
              <a:avLst/>
            </a:prstGeom>
            <a:noFill/>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defTabSz="755650">
                <a:lnSpc>
                  <a:spcPct val="90000"/>
                </a:lnSpc>
                <a:spcBef>
                  <a:spcPct val="0"/>
                </a:spcBef>
                <a:spcAft>
                  <a:spcPct val="35000"/>
                </a:spcAft>
              </a:pPr>
              <a:r>
                <a:rPr lang="en-ZA" sz="800" spc="-10" dirty="0">
                  <a:solidFill>
                    <a:schemeClr val="bg1"/>
                  </a:solidFill>
                  <a:latin typeface="Arial"/>
                </a:rPr>
                <a:t>professionalise the public service</a:t>
              </a:r>
            </a:p>
          </p:txBody>
        </p:sp>
      </p:grpSp>
      <p:grpSp>
        <p:nvGrpSpPr>
          <p:cNvPr id="82" name="Group 81">
            <a:extLst>
              <a:ext uri="{FF2B5EF4-FFF2-40B4-BE49-F238E27FC236}">
                <a16:creationId xmlns:a16="http://schemas.microsoft.com/office/drawing/2014/main" xmlns="" id="{956DFB1D-0059-4A3A-9561-80BE71A90AF0}"/>
              </a:ext>
            </a:extLst>
          </p:cNvPr>
          <p:cNvGrpSpPr/>
          <p:nvPr/>
        </p:nvGrpSpPr>
        <p:grpSpPr>
          <a:xfrm>
            <a:off x="2421908" y="2888210"/>
            <a:ext cx="1631618" cy="398140"/>
            <a:chOff x="509601" y="2941393"/>
            <a:chExt cx="7134420" cy="501840"/>
          </a:xfrm>
        </p:grpSpPr>
        <p:sp>
          <p:nvSpPr>
            <p:cNvPr id="83" name="Rectangle: Rounded Corners 82">
              <a:extLst>
                <a:ext uri="{FF2B5EF4-FFF2-40B4-BE49-F238E27FC236}">
                  <a16:creationId xmlns:a16="http://schemas.microsoft.com/office/drawing/2014/main" xmlns="" id="{2CF4E11C-6D2B-49B8-9E76-02D81AC1C102}"/>
                </a:ext>
              </a:extLst>
            </p:cNvPr>
            <p:cNvSpPr/>
            <p:nvPr/>
          </p:nvSpPr>
          <p:spPr>
            <a:xfrm>
              <a:off x="509601" y="2941393"/>
              <a:ext cx="7134420" cy="501840"/>
            </a:xfrm>
            <a:prstGeom prst="roundRect">
              <a:avLst/>
            </a:prstGeom>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4" name="Rectangle: Rounded Corners 10">
              <a:extLst>
                <a:ext uri="{FF2B5EF4-FFF2-40B4-BE49-F238E27FC236}">
                  <a16:creationId xmlns:a16="http://schemas.microsoft.com/office/drawing/2014/main" xmlns="" id="{A3CA8692-8806-4C5C-9062-0649C75D5437}"/>
                </a:ext>
              </a:extLst>
            </p:cNvPr>
            <p:cNvSpPr txBox="1"/>
            <p:nvPr/>
          </p:nvSpPr>
          <p:spPr>
            <a:xfrm>
              <a:off x="534101" y="2965891"/>
              <a:ext cx="7085425"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spc="-10" dirty="0">
                  <a:latin typeface="Arial"/>
                </a:rPr>
                <a:t>Boost private investment in labor-intensive areas, competitiveness and exports</a:t>
              </a:r>
            </a:p>
          </p:txBody>
        </p:sp>
      </p:grpSp>
      <p:grpSp>
        <p:nvGrpSpPr>
          <p:cNvPr id="85" name="Group 84">
            <a:extLst>
              <a:ext uri="{FF2B5EF4-FFF2-40B4-BE49-F238E27FC236}">
                <a16:creationId xmlns:a16="http://schemas.microsoft.com/office/drawing/2014/main" xmlns="" id="{D20C8AA4-6450-4B86-9175-A3A95AD5CAF9}"/>
              </a:ext>
            </a:extLst>
          </p:cNvPr>
          <p:cNvGrpSpPr/>
          <p:nvPr/>
        </p:nvGrpSpPr>
        <p:grpSpPr>
          <a:xfrm>
            <a:off x="2421908" y="3360898"/>
            <a:ext cx="1631618" cy="398140"/>
            <a:chOff x="509601" y="3158331"/>
            <a:chExt cx="7134420" cy="501840"/>
          </a:xfrm>
          <a:solidFill>
            <a:schemeClr val="bg1"/>
          </a:solidFill>
        </p:grpSpPr>
        <p:sp>
          <p:nvSpPr>
            <p:cNvPr id="86" name="Rectangle: Rounded Corners 85">
              <a:extLst>
                <a:ext uri="{FF2B5EF4-FFF2-40B4-BE49-F238E27FC236}">
                  <a16:creationId xmlns:a16="http://schemas.microsoft.com/office/drawing/2014/main" xmlns="" id="{AA83B4A4-B739-4F25-A4F4-E9C80D78A28D}"/>
                </a:ext>
              </a:extLst>
            </p:cNvPr>
            <p:cNvSpPr/>
            <p:nvPr/>
          </p:nvSpPr>
          <p:spPr>
            <a:xfrm>
              <a:off x="509601" y="3158331"/>
              <a:ext cx="7134420" cy="501840"/>
            </a:xfrm>
            <a:prstGeom prst="roundRect">
              <a:avLst/>
            </a:prstGeom>
            <a:grp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7" name="Rectangle: Rounded Corners 12">
              <a:extLst>
                <a:ext uri="{FF2B5EF4-FFF2-40B4-BE49-F238E27FC236}">
                  <a16:creationId xmlns:a16="http://schemas.microsoft.com/office/drawing/2014/main" xmlns="" id="{04BA236C-1231-4853-BD23-380761F5B009}"/>
                </a:ext>
              </a:extLst>
            </p:cNvPr>
            <p:cNvSpPr txBox="1"/>
            <p:nvPr/>
          </p:nvSpPr>
          <p:spPr>
            <a:xfrm>
              <a:off x="534099" y="3182829"/>
              <a:ext cx="7085424" cy="452844"/>
            </a:xfrm>
            <a:prstGeom prst="rect">
              <a:avLst/>
            </a:prstGeom>
            <a:noFill/>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spc="-10" dirty="0">
                  <a:solidFill>
                    <a:schemeClr val="tx1"/>
                  </a:solidFill>
                  <a:latin typeface="Arial"/>
                </a:rPr>
                <a:t>Education accountability</a:t>
              </a:r>
            </a:p>
          </p:txBody>
        </p:sp>
      </p:grpSp>
      <p:grpSp>
        <p:nvGrpSpPr>
          <p:cNvPr id="88" name="Group 87">
            <a:extLst>
              <a:ext uri="{FF2B5EF4-FFF2-40B4-BE49-F238E27FC236}">
                <a16:creationId xmlns:a16="http://schemas.microsoft.com/office/drawing/2014/main" xmlns="" id="{4E518171-D967-4160-BBE5-D72EA608471A}"/>
              </a:ext>
            </a:extLst>
          </p:cNvPr>
          <p:cNvGrpSpPr/>
          <p:nvPr/>
        </p:nvGrpSpPr>
        <p:grpSpPr>
          <a:xfrm>
            <a:off x="2421908" y="3818650"/>
            <a:ext cx="1631618" cy="398140"/>
            <a:chOff x="509601" y="3929451"/>
            <a:chExt cx="7134420" cy="501840"/>
          </a:xfrm>
        </p:grpSpPr>
        <p:sp>
          <p:nvSpPr>
            <p:cNvPr id="89" name="Rectangle: Rounded Corners 88">
              <a:extLst>
                <a:ext uri="{FF2B5EF4-FFF2-40B4-BE49-F238E27FC236}">
                  <a16:creationId xmlns:a16="http://schemas.microsoft.com/office/drawing/2014/main" xmlns="" id="{29E271E4-9B53-4CFD-AD03-3FC61C817D31}"/>
                </a:ext>
              </a:extLst>
            </p:cNvPr>
            <p:cNvSpPr/>
            <p:nvPr/>
          </p:nvSpPr>
          <p:spPr>
            <a:xfrm>
              <a:off x="509601" y="392945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0" name="Rectangle: Rounded Corners 14">
              <a:extLst>
                <a:ext uri="{FF2B5EF4-FFF2-40B4-BE49-F238E27FC236}">
                  <a16:creationId xmlns:a16="http://schemas.microsoft.com/office/drawing/2014/main" xmlns="" id="{44650A91-75ED-49DD-A456-623F37AD1FF6}"/>
                </a:ext>
              </a:extLst>
            </p:cNvPr>
            <p:cNvSpPr txBox="1"/>
            <p:nvPr/>
          </p:nvSpPr>
          <p:spPr>
            <a:xfrm>
              <a:off x="534099" y="3953949"/>
              <a:ext cx="7085424" cy="452844"/>
            </a:xfrm>
            <a:prstGeom prst="rect">
              <a:avLst/>
            </a:prstGeom>
            <a:noFill/>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spc="-10" dirty="0">
                  <a:solidFill>
                    <a:schemeClr val="bg1"/>
                  </a:solidFill>
                  <a:latin typeface="Arial"/>
                </a:rPr>
                <a:t>Provide health care for all</a:t>
              </a:r>
              <a:endParaRPr lang="en-US" sz="800" b="1" spc="-10" dirty="0">
                <a:solidFill>
                  <a:schemeClr val="bg1"/>
                </a:solidFill>
                <a:latin typeface="Arial"/>
              </a:endParaRPr>
            </a:p>
          </p:txBody>
        </p:sp>
      </p:grpSp>
      <p:grpSp>
        <p:nvGrpSpPr>
          <p:cNvPr id="91" name="Group 90">
            <a:extLst>
              <a:ext uri="{FF2B5EF4-FFF2-40B4-BE49-F238E27FC236}">
                <a16:creationId xmlns:a16="http://schemas.microsoft.com/office/drawing/2014/main" xmlns="" id="{1A6DC1D7-56E6-4CFE-8280-ABA62BF9EBC0}"/>
              </a:ext>
            </a:extLst>
          </p:cNvPr>
          <p:cNvGrpSpPr/>
          <p:nvPr/>
        </p:nvGrpSpPr>
        <p:grpSpPr>
          <a:xfrm>
            <a:off x="2421908" y="4266443"/>
            <a:ext cx="1631618" cy="398140"/>
            <a:chOff x="509601" y="4700571"/>
            <a:chExt cx="7134420" cy="501840"/>
          </a:xfrm>
        </p:grpSpPr>
        <p:sp>
          <p:nvSpPr>
            <p:cNvPr id="92" name="Rectangle: Rounded Corners 91">
              <a:extLst>
                <a:ext uri="{FF2B5EF4-FFF2-40B4-BE49-F238E27FC236}">
                  <a16:creationId xmlns:a16="http://schemas.microsoft.com/office/drawing/2014/main" xmlns="" id="{8687C146-6360-40E5-900D-EB1341291CA7}"/>
                </a:ext>
              </a:extLst>
            </p:cNvPr>
            <p:cNvSpPr/>
            <p:nvPr/>
          </p:nvSpPr>
          <p:spPr>
            <a:xfrm>
              <a:off x="509601" y="4700571"/>
              <a:ext cx="7134420" cy="501840"/>
            </a:xfrm>
            <a:prstGeom prst="roundRect">
              <a:avLst/>
            </a:prstGeom>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3" name="Rectangle: Rounded Corners 16">
              <a:extLst>
                <a:ext uri="{FF2B5EF4-FFF2-40B4-BE49-F238E27FC236}">
                  <a16:creationId xmlns:a16="http://schemas.microsoft.com/office/drawing/2014/main" xmlns="" id="{D213421A-3B75-4713-B469-FE90DDCF8A07}"/>
                </a:ext>
              </a:extLst>
            </p:cNvPr>
            <p:cNvSpPr txBox="1"/>
            <p:nvPr/>
          </p:nvSpPr>
          <p:spPr>
            <a:xfrm>
              <a:off x="534099" y="472506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spc="-10" dirty="0">
                  <a:latin typeface="Arial"/>
                </a:rPr>
                <a:t>Public infrastructure investment </a:t>
              </a:r>
            </a:p>
          </p:txBody>
        </p:sp>
      </p:grpSp>
      <p:grpSp>
        <p:nvGrpSpPr>
          <p:cNvPr id="113" name="Group 112">
            <a:extLst>
              <a:ext uri="{FF2B5EF4-FFF2-40B4-BE49-F238E27FC236}">
                <a16:creationId xmlns:a16="http://schemas.microsoft.com/office/drawing/2014/main" xmlns="" id="{0521E36C-7332-4441-8F90-8E54C9094B75}"/>
              </a:ext>
            </a:extLst>
          </p:cNvPr>
          <p:cNvGrpSpPr/>
          <p:nvPr/>
        </p:nvGrpSpPr>
        <p:grpSpPr>
          <a:xfrm>
            <a:off x="2414288" y="4714514"/>
            <a:ext cx="1631618" cy="398140"/>
            <a:chOff x="509601" y="4700571"/>
            <a:chExt cx="7134420" cy="501840"/>
          </a:xfrm>
        </p:grpSpPr>
        <p:sp>
          <p:nvSpPr>
            <p:cNvPr id="114" name="Rectangle: Rounded Corners 113">
              <a:extLst>
                <a:ext uri="{FF2B5EF4-FFF2-40B4-BE49-F238E27FC236}">
                  <a16:creationId xmlns:a16="http://schemas.microsoft.com/office/drawing/2014/main" xmlns="" id="{FEA2082C-0D9A-42AD-945A-084D69A3F1C2}"/>
                </a:ext>
              </a:extLst>
            </p:cNvPr>
            <p:cNvSpPr/>
            <p:nvPr/>
          </p:nvSpPr>
          <p:spPr>
            <a:xfrm>
              <a:off x="509601" y="4700571"/>
              <a:ext cx="7134420" cy="501840"/>
            </a:xfrm>
            <a:prstGeom prst="roundRect">
              <a:avLst/>
            </a:prstGeom>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5" name="Rectangle: Rounded Corners 16">
              <a:extLst>
                <a:ext uri="{FF2B5EF4-FFF2-40B4-BE49-F238E27FC236}">
                  <a16:creationId xmlns:a16="http://schemas.microsoft.com/office/drawing/2014/main" xmlns="" id="{7C3660D1-E6C3-4A45-B2C4-59934520EE89}"/>
                </a:ext>
              </a:extLst>
            </p:cNvPr>
            <p:cNvSpPr txBox="1"/>
            <p:nvPr/>
          </p:nvSpPr>
          <p:spPr>
            <a:xfrm>
              <a:off x="534099" y="472506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dirty="0">
                  <a:latin typeface="Arial" panose="020B0604020202020204" pitchFamily="34" charset="0"/>
                  <a:cs typeface="Arial" panose="020B0604020202020204" pitchFamily="34" charset="0"/>
                </a:rPr>
                <a:t>Interventions to ensure environmental sustainability and resilience to future shocks</a:t>
              </a:r>
              <a:endParaRPr lang="en-US" sz="800" spc="-10" dirty="0">
                <a:latin typeface="Arial" panose="020B0604020202020204" pitchFamily="34" charset="0"/>
                <a:cs typeface="Arial" panose="020B0604020202020204" pitchFamily="34" charset="0"/>
              </a:endParaRPr>
            </a:p>
          </p:txBody>
        </p:sp>
      </p:grpSp>
      <p:grpSp>
        <p:nvGrpSpPr>
          <p:cNvPr id="116" name="Group 115">
            <a:extLst>
              <a:ext uri="{FF2B5EF4-FFF2-40B4-BE49-F238E27FC236}">
                <a16:creationId xmlns:a16="http://schemas.microsoft.com/office/drawing/2014/main" xmlns="" id="{CDA6878A-8EAD-40F7-BE88-0EE1FAF8E5AD}"/>
              </a:ext>
            </a:extLst>
          </p:cNvPr>
          <p:cNvGrpSpPr/>
          <p:nvPr/>
        </p:nvGrpSpPr>
        <p:grpSpPr>
          <a:xfrm>
            <a:off x="2414288" y="5147650"/>
            <a:ext cx="1631618" cy="398140"/>
            <a:chOff x="509601" y="4700571"/>
            <a:chExt cx="7134420" cy="501840"/>
          </a:xfrm>
        </p:grpSpPr>
        <p:sp>
          <p:nvSpPr>
            <p:cNvPr id="117" name="Rectangle: Rounded Corners 116">
              <a:extLst>
                <a:ext uri="{FF2B5EF4-FFF2-40B4-BE49-F238E27FC236}">
                  <a16:creationId xmlns:a16="http://schemas.microsoft.com/office/drawing/2014/main" xmlns="" id="{B8ECAD45-398F-4D57-9708-8F81F2CD427E}"/>
                </a:ext>
              </a:extLst>
            </p:cNvPr>
            <p:cNvSpPr/>
            <p:nvPr/>
          </p:nvSpPr>
          <p:spPr>
            <a:xfrm>
              <a:off x="509601" y="4700571"/>
              <a:ext cx="7134420" cy="501840"/>
            </a:xfrm>
            <a:prstGeom prst="roundRect">
              <a:avLst/>
            </a:prstGeom>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8" name="Rectangle: Rounded Corners 16">
              <a:extLst>
                <a:ext uri="{FF2B5EF4-FFF2-40B4-BE49-F238E27FC236}">
                  <a16:creationId xmlns:a16="http://schemas.microsoft.com/office/drawing/2014/main" xmlns="" id="{855DEC17-14EA-46E1-8E5A-006B8909B729}"/>
                </a:ext>
              </a:extLst>
            </p:cNvPr>
            <p:cNvSpPr txBox="1"/>
            <p:nvPr/>
          </p:nvSpPr>
          <p:spPr>
            <a:xfrm>
              <a:off x="534099" y="472506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dirty="0">
                  <a:latin typeface="Arial" panose="020B0604020202020204" pitchFamily="34" charset="0"/>
                  <a:cs typeface="Arial" panose="020B0604020202020204" pitchFamily="34" charset="0"/>
                </a:rPr>
                <a:t>New spatial norms and standards</a:t>
              </a:r>
              <a:endParaRPr lang="en-US" sz="800" spc="-10" dirty="0">
                <a:latin typeface="Arial" panose="020B0604020202020204" pitchFamily="34" charset="0"/>
                <a:cs typeface="Arial" panose="020B0604020202020204" pitchFamily="34" charset="0"/>
              </a:endParaRPr>
            </a:p>
          </p:txBody>
        </p:sp>
      </p:grpSp>
      <p:grpSp>
        <p:nvGrpSpPr>
          <p:cNvPr id="125" name="Group 124">
            <a:extLst>
              <a:ext uri="{FF2B5EF4-FFF2-40B4-BE49-F238E27FC236}">
                <a16:creationId xmlns:a16="http://schemas.microsoft.com/office/drawing/2014/main" xmlns="" id="{79FE80E3-4E27-422C-AE92-90E9F169FD6C}"/>
              </a:ext>
            </a:extLst>
          </p:cNvPr>
          <p:cNvGrpSpPr/>
          <p:nvPr/>
        </p:nvGrpSpPr>
        <p:grpSpPr>
          <a:xfrm>
            <a:off x="2406432" y="5580026"/>
            <a:ext cx="1631618" cy="398140"/>
            <a:chOff x="509601" y="4700571"/>
            <a:chExt cx="7134420" cy="501840"/>
          </a:xfrm>
        </p:grpSpPr>
        <p:sp>
          <p:nvSpPr>
            <p:cNvPr id="126" name="Rectangle: Rounded Corners 125">
              <a:extLst>
                <a:ext uri="{FF2B5EF4-FFF2-40B4-BE49-F238E27FC236}">
                  <a16:creationId xmlns:a16="http://schemas.microsoft.com/office/drawing/2014/main" xmlns="" id="{D5617D3F-ED04-4CD3-A470-B8CE79632876}"/>
                </a:ext>
              </a:extLst>
            </p:cNvPr>
            <p:cNvSpPr/>
            <p:nvPr/>
          </p:nvSpPr>
          <p:spPr>
            <a:xfrm>
              <a:off x="509601" y="4700571"/>
              <a:ext cx="7134420" cy="501840"/>
            </a:xfrm>
            <a:prstGeom prst="roundRect">
              <a:avLst/>
            </a:prstGeom>
            <a:solidFill>
              <a:srgbClr val="A3CC39"/>
            </a:solid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7" name="Rectangle: Rounded Corners 16">
              <a:extLst>
                <a:ext uri="{FF2B5EF4-FFF2-40B4-BE49-F238E27FC236}">
                  <a16:creationId xmlns:a16="http://schemas.microsoft.com/office/drawing/2014/main" xmlns="" id="{BEEEAC14-0ECF-4C70-82DC-7E4A401897E4}"/>
                </a:ext>
              </a:extLst>
            </p:cNvPr>
            <p:cNvSpPr txBox="1"/>
            <p:nvPr/>
          </p:nvSpPr>
          <p:spPr>
            <a:xfrm>
              <a:off x="534099" y="4725069"/>
              <a:ext cx="7085424" cy="452844"/>
            </a:xfrm>
            <a:prstGeom prst="rect">
              <a:avLst/>
            </a:prstGeom>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lvl="0" defTabSz="755650">
                <a:lnSpc>
                  <a:spcPct val="90000"/>
                </a:lnSpc>
                <a:spcBef>
                  <a:spcPct val="0"/>
                </a:spcBef>
                <a:spcAft>
                  <a:spcPct val="35000"/>
                </a:spcAft>
              </a:pPr>
              <a:r>
                <a:rPr lang="en-US" sz="800" dirty="0">
                  <a:solidFill>
                    <a:schemeClr val="bg1"/>
                  </a:solidFill>
                  <a:latin typeface="Arial" panose="020B0604020202020204" pitchFamily="34" charset="0"/>
                  <a:cs typeface="Arial" panose="020B0604020202020204" pitchFamily="34" charset="0"/>
                </a:rPr>
                <a:t>Reduce crime by strengthening criminal justice and improving community environments</a:t>
              </a:r>
              <a:endParaRPr lang="en-US" sz="800" spc="-10" dirty="0">
                <a:solidFill>
                  <a:schemeClr val="bg1"/>
                </a:solidFill>
                <a:latin typeface="Arial" panose="020B0604020202020204" pitchFamily="34" charset="0"/>
                <a:cs typeface="Arial" panose="020B0604020202020204" pitchFamily="34" charset="0"/>
              </a:endParaRPr>
            </a:p>
          </p:txBody>
        </p:sp>
      </p:grpSp>
      <p:sp>
        <p:nvSpPr>
          <p:cNvPr id="6" name="Arrow: Down 5">
            <a:extLst>
              <a:ext uri="{FF2B5EF4-FFF2-40B4-BE49-F238E27FC236}">
                <a16:creationId xmlns:a16="http://schemas.microsoft.com/office/drawing/2014/main" xmlns="" id="{893B9641-08D7-4410-BB8C-C10EC9B2DDA9}"/>
              </a:ext>
            </a:extLst>
          </p:cNvPr>
          <p:cNvSpPr/>
          <p:nvPr/>
        </p:nvSpPr>
        <p:spPr>
          <a:xfrm>
            <a:off x="10135755" y="2354489"/>
            <a:ext cx="471675" cy="498669"/>
          </a:xfrm>
          <a:prstGeom prst="down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Calibri" panose="020F0502020204030204" pitchFamily="34" charset="0"/>
            </a:endParaRPr>
          </a:p>
        </p:txBody>
      </p:sp>
      <p:sp>
        <p:nvSpPr>
          <p:cNvPr id="105" name="Arrow: Down 104">
            <a:extLst>
              <a:ext uri="{FF2B5EF4-FFF2-40B4-BE49-F238E27FC236}">
                <a16:creationId xmlns:a16="http://schemas.microsoft.com/office/drawing/2014/main" xmlns="" id="{C1FF041E-D75F-4E84-95D2-2389019416C5}"/>
              </a:ext>
            </a:extLst>
          </p:cNvPr>
          <p:cNvSpPr/>
          <p:nvPr/>
        </p:nvSpPr>
        <p:spPr>
          <a:xfrm>
            <a:off x="10135755" y="4946497"/>
            <a:ext cx="471675" cy="498669"/>
          </a:xfrm>
          <a:prstGeom prst="downArrow">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1"/>
              </a:solidFill>
              <a:latin typeface="Calibri" panose="020F0502020204030204" pitchFamily="34" charset="0"/>
            </a:endParaRPr>
          </a:p>
        </p:txBody>
      </p:sp>
      <p:grpSp>
        <p:nvGrpSpPr>
          <p:cNvPr id="107" name="Group 106">
            <a:extLst>
              <a:ext uri="{FF2B5EF4-FFF2-40B4-BE49-F238E27FC236}">
                <a16:creationId xmlns:a16="http://schemas.microsoft.com/office/drawing/2014/main" xmlns="" id="{22A25112-13D5-4384-9C60-EAFF0A7E2DF5}"/>
              </a:ext>
            </a:extLst>
          </p:cNvPr>
          <p:cNvGrpSpPr/>
          <p:nvPr/>
        </p:nvGrpSpPr>
        <p:grpSpPr>
          <a:xfrm>
            <a:off x="4285544" y="5169351"/>
            <a:ext cx="1476000" cy="540000"/>
            <a:chOff x="509601" y="3929451"/>
            <a:chExt cx="7134420" cy="501840"/>
          </a:xfrm>
          <a:noFill/>
        </p:grpSpPr>
        <p:sp>
          <p:nvSpPr>
            <p:cNvPr id="108" name="Rectangle: Rounded Corners 107">
              <a:extLst>
                <a:ext uri="{FF2B5EF4-FFF2-40B4-BE49-F238E27FC236}">
                  <a16:creationId xmlns:a16="http://schemas.microsoft.com/office/drawing/2014/main" xmlns="" id="{20FCD12C-2120-4795-965E-90754BC9846D}"/>
                </a:ext>
              </a:extLst>
            </p:cNvPr>
            <p:cNvSpPr/>
            <p:nvPr/>
          </p:nvSpPr>
          <p:spPr>
            <a:xfrm>
              <a:off x="509601" y="3929451"/>
              <a:ext cx="7134420" cy="501840"/>
            </a:xfrm>
            <a:prstGeom prst="roundRect">
              <a:avLst/>
            </a:prstGeom>
            <a:grpFill/>
            <a:ln w="6350">
              <a:solidFill>
                <a:srgbClr val="00B0F0"/>
              </a:solidFill>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9" name="Rectangle: Rounded Corners 14">
              <a:extLst>
                <a:ext uri="{FF2B5EF4-FFF2-40B4-BE49-F238E27FC236}">
                  <a16:creationId xmlns:a16="http://schemas.microsoft.com/office/drawing/2014/main" xmlns="" id="{1F3D1756-D5CB-4691-901A-C1FC2A4F7544}"/>
                </a:ext>
              </a:extLst>
            </p:cNvPr>
            <p:cNvSpPr txBox="1"/>
            <p:nvPr/>
          </p:nvSpPr>
          <p:spPr>
            <a:xfrm>
              <a:off x="534099" y="3953949"/>
              <a:ext cx="7085424" cy="452844"/>
            </a:xfrm>
            <a:prstGeom prst="rect">
              <a:avLst/>
            </a:prstGeom>
            <a:grpFill/>
            <a:ln w="6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000" tIns="0" rIns="72000" bIns="0" numCol="1" spcCol="1270" anchor="ctr" anchorCtr="0">
              <a:noAutofit/>
            </a:bodyPr>
            <a:lstStyle/>
            <a:p>
              <a:pPr marL="0" lvl="0" indent="0" algn="l" defTabSz="755650">
                <a:lnSpc>
                  <a:spcPct val="90000"/>
                </a:lnSpc>
                <a:spcBef>
                  <a:spcPct val="0"/>
                </a:spcBef>
                <a:spcAft>
                  <a:spcPct val="35000"/>
                </a:spcAft>
                <a:buFont typeface="Wingdings" panose="05000000000000000000" pitchFamily="2" charset="2"/>
                <a:buNone/>
              </a:pPr>
              <a:r>
                <a:rPr lang="en-US" sz="800" b="1" kern="1200" spc="-10" dirty="0">
                  <a:solidFill>
                    <a:schemeClr val="tx1"/>
                  </a:solidFill>
                  <a:latin typeface="Arial"/>
                </a:rPr>
                <a:t>Priority 7: </a:t>
              </a:r>
              <a:r>
                <a:rPr lang="en-US" sz="800" kern="1200" spc="-10" dirty="0">
                  <a:solidFill>
                    <a:schemeClr val="tx1"/>
                  </a:solidFill>
                  <a:latin typeface="Arial"/>
                </a:rPr>
                <a:t>A better Africa and World</a:t>
              </a:r>
              <a:endParaRPr lang="en-ZA" sz="800" kern="1200" dirty="0">
                <a:solidFill>
                  <a:schemeClr val="tx1"/>
                </a:solidFill>
              </a:endParaRPr>
            </a:p>
          </p:txBody>
        </p:sp>
      </p:grpSp>
    </p:spTree>
    <p:extLst>
      <p:ext uri="{BB962C8B-B14F-4D97-AF65-F5344CB8AC3E}">
        <p14:creationId xmlns:p14="http://schemas.microsoft.com/office/powerpoint/2010/main" xmlns="" val="333364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F181D8-F450-4B15-A1CA-5F7E13D7CE65}"/>
              </a:ext>
            </a:extLst>
          </p:cNvPr>
          <p:cNvSpPr>
            <a:spLocks noGrp="1"/>
          </p:cNvSpPr>
          <p:nvPr>
            <p:ph type="title"/>
          </p:nvPr>
        </p:nvSpPr>
        <p:spPr/>
        <p:txBody>
          <a:bodyPr>
            <a:normAutofit/>
          </a:bodyPr>
          <a:lstStyle/>
          <a:p>
            <a:r>
              <a:rPr lang="en-ZA" sz="2700" dirty="0">
                <a:ln w="0"/>
                <a:solidFill>
                  <a:schemeClr val="accent1"/>
                </a:solidFill>
                <a:effectLst>
                  <a:outerShdw blurRad="38100" dist="25400" dir="5400000" algn="ctr" rotWithShape="0">
                    <a:srgbClr val="6E747A">
                      <a:alpha val="43000"/>
                    </a:srgbClr>
                  </a:outerShdw>
                </a:effectLst>
              </a:rPr>
              <a:t>Contents </a:t>
            </a:r>
          </a:p>
        </p:txBody>
      </p:sp>
      <p:graphicFrame>
        <p:nvGraphicFramePr>
          <p:cNvPr id="4" name="Content Placeholder 3">
            <a:extLst>
              <a:ext uri="{FF2B5EF4-FFF2-40B4-BE49-F238E27FC236}">
                <a16:creationId xmlns:a16="http://schemas.microsoft.com/office/drawing/2014/main" xmlns="" id="{16E370A3-02C2-42F2-A9D4-79967E615D5C}"/>
              </a:ext>
            </a:extLst>
          </p:cNvPr>
          <p:cNvGraphicFramePr>
            <a:graphicFrameLocks noGrp="1"/>
          </p:cNvGraphicFramePr>
          <p:nvPr>
            <p:ph idx="1"/>
            <p:extLst>
              <p:ext uri="{D42A27DB-BD31-4B8C-83A1-F6EECF244321}">
                <p14:modId xmlns:p14="http://schemas.microsoft.com/office/powerpoint/2010/main" xmlns="" val="2083497264"/>
              </p:ext>
            </p:extLst>
          </p:nvPr>
        </p:nvGraphicFramePr>
        <p:xfrm>
          <a:off x="242888" y="1550988"/>
          <a:ext cx="10191750" cy="4659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26283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sct2SkihSba_CULzVAWZC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ct2SkihSba_CULzVAWZC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ct2SkihSba_CULzVAWZC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wl8a6QDunJkmPn0lqXl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W2t_V6jzKoOCqRa0pKW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W2t_V6jzKoOCqRa0pKW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W2t_V6jzKoOCqRa0pKWl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W2t_V6jzKoOCqRa0pKWl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3707</TotalTime>
  <Words>2225</Words>
  <Application>Microsoft Office PowerPoint</Application>
  <PresentationFormat>Custom</PresentationFormat>
  <Paragraphs>542</Paragraphs>
  <Slides>40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think-cell Slide</vt:lpstr>
      <vt:lpstr>     Presentation to Portfolio Committee on Transport  – 15 May 2021 Strategic Plan and Annual Performance Plan Presented by : RTMC    </vt:lpstr>
      <vt:lpstr>Contents </vt:lpstr>
      <vt:lpstr>The Constitution of the Republic </vt:lpstr>
      <vt:lpstr>Some of the key legislation that govern the RTMC..</vt:lpstr>
      <vt:lpstr>Other key policies that bind us…</vt:lpstr>
      <vt:lpstr>Global Policies </vt:lpstr>
      <vt:lpstr>The 2nd Decade of Action for Road Safety </vt:lpstr>
      <vt:lpstr>The development of the RTMC strategic is aligned to the following key priorities…</vt:lpstr>
      <vt:lpstr>Contents </vt:lpstr>
      <vt:lpstr>The role of the Road Traffic Management Corporation, as a lead agency in road safety </vt:lpstr>
      <vt:lpstr>RTMC unique governance structures of the RTMC</vt:lpstr>
      <vt:lpstr>…Organisational Structure</vt:lpstr>
      <vt:lpstr>Functional Areas </vt:lpstr>
      <vt:lpstr>Key programmes that have been implemented</vt:lpstr>
      <vt:lpstr>Organisational Performance</vt:lpstr>
      <vt:lpstr>…the production of road traffic information and management of the NaTIS…  </vt:lpstr>
      <vt:lpstr>…the production of road traffic information and management of the NaTIS…  </vt:lpstr>
      <vt:lpstr>…Anti fraud and corruption.…</vt:lpstr>
      <vt:lpstr>Road Safety educational and communication programmes </vt:lpstr>
      <vt:lpstr>Driving Simulators </vt:lpstr>
      <vt:lpstr>Law Enforcement interventions in collaboration with other law enforcement agencies… </vt:lpstr>
      <vt:lpstr>…training of traffic personnel…</vt:lpstr>
      <vt:lpstr>…the production of research…</vt:lpstr>
      <vt:lpstr>Contents </vt:lpstr>
      <vt:lpstr>Methodology and approach in the development of the strategy</vt:lpstr>
      <vt:lpstr>Situational Analysis using the revised framework…</vt:lpstr>
      <vt:lpstr>Impact statement, outcomes and outcome indicators…</vt:lpstr>
      <vt:lpstr>RTMC Programme Structure </vt:lpstr>
      <vt:lpstr>Output indicators and quarterly targets </vt:lpstr>
      <vt:lpstr>Output indicators and quarterly targets </vt:lpstr>
      <vt:lpstr>Output indicators and quarterly targets </vt:lpstr>
      <vt:lpstr>Output indicators and quarterly targets </vt:lpstr>
      <vt:lpstr>Lesson from performance reporting </vt:lpstr>
      <vt:lpstr>Contents </vt:lpstr>
      <vt:lpstr>Budget per programme </vt:lpstr>
      <vt:lpstr>Budget per economic classification </vt:lpstr>
      <vt:lpstr>Contents </vt:lpstr>
      <vt:lpstr>Strategic Risks</vt:lpstr>
      <vt:lpstr>Contents </vt:lpstr>
      <vt:lpstr>In closing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Engagement with Uganda</dc:title>
  <dc:creator>Motselisi MP. Juma</dc:creator>
  <cp:lastModifiedBy>USER</cp:lastModifiedBy>
  <cp:revision>105</cp:revision>
  <dcterms:created xsi:type="dcterms:W3CDTF">2020-02-24T18:27:16Z</dcterms:created>
  <dcterms:modified xsi:type="dcterms:W3CDTF">2021-05-10T07:54:34Z</dcterms:modified>
</cp:coreProperties>
</file>