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layout28.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notesSlides/notesSlide3.xml" ContentType="application/vnd.openxmlformats-officedocument.presentationml.notesSlide+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7" r:id="rId6"/>
    <p:sldId id="292" r:id="rId7"/>
    <p:sldId id="260" r:id="rId8"/>
    <p:sldId id="262" r:id="rId9"/>
    <p:sldId id="265" r:id="rId10"/>
    <p:sldId id="263" r:id="rId11"/>
    <p:sldId id="296" r:id="rId12"/>
    <p:sldId id="268" r:id="rId13"/>
    <p:sldId id="295" r:id="rId14"/>
    <p:sldId id="269" r:id="rId15"/>
    <p:sldId id="294" r:id="rId16"/>
    <p:sldId id="293" r:id="rId17"/>
    <p:sldId id="270" r:id="rId18"/>
    <p:sldId id="271" r:id="rId19"/>
    <p:sldId id="272" r:id="rId20"/>
    <p:sldId id="297" r:id="rId21"/>
    <p:sldId id="276" r:id="rId22"/>
    <p:sldId id="273" r:id="rId23"/>
    <p:sldId id="264" r:id="rId24"/>
    <p:sldId id="277" r:id="rId25"/>
    <p:sldId id="278" r:id="rId26"/>
    <p:sldId id="290" r:id="rId27"/>
    <p:sldId id="1589" r:id="rId28"/>
    <p:sldId id="1590" r:id="rId29"/>
    <p:sldId id="1591" r:id="rId30"/>
    <p:sldId id="279" r:id="rId31"/>
    <p:sldId id="266" r:id="rId32"/>
    <p:sldId id="280" r:id="rId33"/>
    <p:sldId id="287" r:id="rId34"/>
    <p:sldId id="288" r:id="rId35"/>
    <p:sldId id="283" r:id="rId36"/>
    <p:sldId id="286" r:id="rId37"/>
    <p:sldId id="289" r:id="rId38"/>
    <p:sldId id="261" r:id="rId39"/>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E1ED3-3D0A-40A9-BBFE-669E61EC083D}" v="32" dt="2021-05-07T10:37:25.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varScale="1">
        <p:scale>
          <a:sx n="68" d="100"/>
          <a:sy n="68" d="100"/>
        </p:scale>
        <p:origin x="-69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ata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ata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23.xml.rels><?xml version="1.0" encoding="UTF-8" standalone="yes"?>
<Relationships xmlns="http://schemas.openxmlformats.org/package/2006/relationships"><Relationship Id="rId1" Type="http://schemas.openxmlformats.org/officeDocument/2006/relationships/image" Target="../media/image27.png"/></Relationships>
</file>

<file path=ppt/diagrams/_rels/data24.xml.rels><?xml version="1.0" encoding="UTF-8" standalone="yes"?>
<Relationships xmlns="http://schemas.openxmlformats.org/package/2006/relationships"><Relationship Id="rId1" Type="http://schemas.openxmlformats.org/officeDocument/2006/relationships/image" Target="../media/image27.png"/></Relationships>
</file>

<file path=ppt/diagrams/_rels/data26.xml.rels><?xml version="1.0" encoding="UTF-8" standalone="yes"?>
<Relationships xmlns="http://schemas.openxmlformats.org/package/2006/relationships"><Relationship Id="rId1" Type="http://schemas.openxmlformats.org/officeDocument/2006/relationships/image" Target="../media/image28.jpeg"/></Relationships>
</file>

<file path=ppt/diagrams/_rels/data28.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2F659-0867-475B-A1E9-1B7601983E33}" type="doc">
      <dgm:prSet loTypeId="urn:microsoft.com/office/officeart/2005/8/layout/vList3#1" loCatId="" qsTypeId="urn:microsoft.com/office/officeart/2005/8/quickstyle/simple3" qsCatId="simple" csTypeId="urn:microsoft.com/office/officeart/2005/8/colors/accent3_2" csCatId="accent3" phldr="1"/>
      <dgm:spPr/>
      <dgm:t>
        <a:bodyPr/>
        <a:lstStyle/>
        <a:p>
          <a:endParaRPr lang="en-ZA"/>
        </a:p>
      </dgm:t>
    </dgm:pt>
    <dgm:pt modelId="{EB777443-9DAE-42B5-B2FD-EC0F8D8E4F6B}">
      <dgm:prSet phldrT="[Text]" custT="1"/>
      <dgm:spPr/>
      <dgm:t>
        <a:bodyPr/>
        <a:lstStyle/>
        <a:p>
          <a:pPr algn="l"/>
          <a:r>
            <a:rPr lang="en-ZA" sz="1200" b="1" dirty="0">
              <a:latin typeface="+mn-lt"/>
            </a:rPr>
            <a:t>UNISA has been the single constant by being a genuine, dependable beacon of hope where, at times, there seemed to be no other in the provisioning of distance education in Africa. </a:t>
          </a:r>
          <a:r>
            <a:rPr lang="en-US" sz="1200" b="1" dirty="0">
              <a:latin typeface="+mn-lt"/>
            </a:rPr>
            <a:t>UNISA provides access to more that 400 000 adult learners for 130 countries globally. It’s a key driver of the higher education aspiration to achievement of  NDP vision 2030</a:t>
          </a:r>
        </a:p>
      </dgm:t>
    </dgm:pt>
    <dgm:pt modelId="{FD4CE477-DAC6-4B6B-BF2E-EBF15B9ABBF2}" type="parTrans" cxnId="{04F9CA2B-B24B-4DC3-95CE-040FBAE651BC}">
      <dgm:prSet/>
      <dgm:spPr/>
      <dgm:t>
        <a:bodyPr/>
        <a:lstStyle/>
        <a:p>
          <a:endParaRPr lang="en-ZA">
            <a:latin typeface="+mn-lt"/>
          </a:endParaRPr>
        </a:p>
      </dgm:t>
    </dgm:pt>
    <dgm:pt modelId="{58851D35-12B6-4467-A5F7-A0C1428C9708}" type="sibTrans" cxnId="{04F9CA2B-B24B-4DC3-95CE-040FBAE651BC}">
      <dgm:prSet/>
      <dgm:spPr/>
      <dgm:t>
        <a:bodyPr/>
        <a:lstStyle/>
        <a:p>
          <a:endParaRPr lang="en-ZA">
            <a:latin typeface="+mn-lt"/>
          </a:endParaRPr>
        </a:p>
      </dgm:t>
    </dgm:pt>
    <dgm:pt modelId="{EC4439AD-3AAF-46F5-8471-9CA6F6574E1B}">
      <dgm:prSet phldrT="[Text]" custT="1"/>
      <dgm:spPr/>
      <dgm:t>
        <a:bodyPr/>
        <a:lstStyle/>
        <a:p>
          <a:pPr algn="ctr"/>
          <a:endParaRPr lang="en-US" sz="1800" b="1" dirty="0">
            <a:latin typeface="+mn-lt"/>
          </a:endParaRPr>
        </a:p>
        <a:p>
          <a:pPr algn="ctr"/>
          <a:r>
            <a:rPr lang="en-US" sz="1600" b="1" dirty="0">
              <a:latin typeface="+mn-lt"/>
            </a:rPr>
            <a:t>CONTRIBUTION TO LABOUR MARKETS</a:t>
          </a:r>
        </a:p>
        <a:p>
          <a:pPr algn="l"/>
          <a:r>
            <a:rPr lang="en-US" sz="1100" b="1" dirty="0">
              <a:latin typeface="+mn-lt"/>
            </a:rPr>
            <a:t>Continues to turn out more than 50 000 skilled and competent graduates annually </a:t>
          </a:r>
        </a:p>
        <a:p>
          <a:pPr algn="l"/>
          <a:r>
            <a:rPr lang="en-US" sz="1100" b="1" dirty="0">
              <a:latin typeface="+mn-lt"/>
            </a:rPr>
            <a:t>A third of South Africa’s  Chartered Accountants annually graduate from UNISA</a:t>
          </a:r>
        </a:p>
        <a:p>
          <a:pPr algn="l"/>
          <a:r>
            <a:rPr lang="en-US" sz="1100" b="1" dirty="0">
              <a:latin typeface="+mn-lt"/>
            </a:rPr>
            <a:t>More than half of South African Teachers annually come from UNISA </a:t>
          </a:r>
        </a:p>
        <a:p>
          <a:pPr algn="l"/>
          <a:r>
            <a:rPr lang="en-US" sz="1100" b="1" dirty="0">
              <a:latin typeface="+mn-lt"/>
            </a:rPr>
            <a:t>Only  Comprehensive open distance education institution that provides Quality Science, Engineering and Technology qualifications in the country</a:t>
          </a:r>
        </a:p>
        <a:p>
          <a:pPr algn="l"/>
          <a:endParaRPr lang="en-US" sz="1200" b="1" dirty="0">
            <a:latin typeface="+mn-lt"/>
          </a:endParaRPr>
        </a:p>
        <a:p>
          <a:pPr algn="ctr"/>
          <a:r>
            <a:rPr lang="en-US" sz="1200" b="1" dirty="0">
              <a:latin typeface="+mn-lt"/>
            </a:rPr>
            <a:t>  </a:t>
          </a:r>
          <a:endParaRPr lang="en-ZA" sz="1200" b="1" dirty="0">
            <a:latin typeface="+mn-lt"/>
          </a:endParaRPr>
        </a:p>
      </dgm:t>
    </dgm:pt>
    <dgm:pt modelId="{7CCE655D-BF3F-4475-8E72-60145A4AACD8}" type="parTrans" cxnId="{660FEA32-7057-447D-91E5-45CE0CA46F39}">
      <dgm:prSet/>
      <dgm:spPr/>
      <dgm:t>
        <a:bodyPr/>
        <a:lstStyle/>
        <a:p>
          <a:endParaRPr lang="en-ZA">
            <a:latin typeface="+mn-lt"/>
          </a:endParaRPr>
        </a:p>
      </dgm:t>
    </dgm:pt>
    <dgm:pt modelId="{3E4976D9-CB3D-4719-9A88-BAFE8C6A37BB}" type="sibTrans" cxnId="{660FEA32-7057-447D-91E5-45CE0CA46F39}">
      <dgm:prSet/>
      <dgm:spPr/>
      <dgm:t>
        <a:bodyPr/>
        <a:lstStyle/>
        <a:p>
          <a:endParaRPr lang="en-ZA">
            <a:latin typeface="+mn-lt"/>
          </a:endParaRPr>
        </a:p>
      </dgm:t>
    </dgm:pt>
    <dgm:pt modelId="{CC31E609-F23C-4A8C-8F80-725C0662EAC3}">
      <dgm:prSet custT="1"/>
      <dgm:spPr/>
      <dgm:t>
        <a:bodyPr/>
        <a:lstStyle/>
        <a:p>
          <a:pPr algn="ctr"/>
          <a:r>
            <a:rPr lang="en-US" sz="1600" b="1" dirty="0">
              <a:latin typeface="+mn-lt"/>
            </a:rPr>
            <a:t>SHIFTING DEMOGRAPHICS</a:t>
          </a:r>
        </a:p>
        <a:p>
          <a:pPr algn="l"/>
          <a:r>
            <a:rPr lang="en-US" sz="1200" b="1" dirty="0">
              <a:latin typeface="+mn-lt"/>
            </a:rPr>
            <a:t>They indicate that the University has evolved from being primarily an education provider for working, part-time students.</a:t>
          </a:r>
        </a:p>
        <a:p>
          <a:pPr algn="l"/>
          <a:r>
            <a:rPr lang="en-US" sz="1200" b="1" dirty="0">
              <a:latin typeface="+mn-lt"/>
            </a:rPr>
            <a:t>Indeed, UNISA has evolved into being an institution that is now comprised of 30% of under-24-year-old and 40% unemployed students who might be studying on a full-time basis. </a:t>
          </a:r>
          <a:endParaRPr lang="en-ZA" sz="1200" b="1" dirty="0">
            <a:latin typeface="+mn-lt"/>
          </a:endParaRPr>
        </a:p>
      </dgm:t>
    </dgm:pt>
    <dgm:pt modelId="{04D71029-79DD-4C51-80A6-7C1B6C2E7347}" type="parTrans" cxnId="{724D03DC-6AD0-4072-9DA9-5DA5196881FF}">
      <dgm:prSet/>
      <dgm:spPr/>
      <dgm:t>
        <a:bodyPr/>
        <a:lstStyle/>
        <a:p>
          <a:endParaRPr lang="en-ZA">
            <a:latin typeface="+mn-lt"/>
          </a:endParaRPr>
        </a:p>
      </dgm:t>
    </dgm:pt>
    <dgm:pt modelId="{91761C79-09FC-4483-B5B2-73F000DD6A05}" type="sibTrans" cxnId="{724D03DC-6AD0-4072-9DA9-5DA5196881FF}">
      <dgm:prSet/>
      <dgm:spPr/>
      <dgm:t>
        <a:bodyPr/>
        <a:lstStyle/>
        <a:p>
          <a:endParaRPr lang="en-ZA">
            <a:latin typeface="+mn-lt"/>
          </a:endParaRPr>
        </a:p>
      </dgm:t>
    </dgm:pt>
    <dgm:pt modelId="{3E37706E-2281-4E70-884A-4E9A0C25385B}">
      <dgm:prSet phldrT="[Text]" custT="1"/>
      <dgm:spPr/>
      <dgm:t>
        <a:bodyPr/>
        <a:lstStyle/>
        <a:p>
          <a:pPr algn="ctr"/>
          <a:r>
            <a:rPr lang="en-US" sz="1600" b="1" dirty="0">
              <a:latin typeface="+mn-lt"/>
            </a:rPr>
            <a:t>DIVERSE POPULATIONS </a:t>
          </a:r>
        </a:p>
        <a:p>
          <a:pPr algn="l"/>
          <a:r>
            <a:rPr lang="en-US" sz="1200" b="1" dirty="0">
              <a:latin typeface="+mn-lt"/>
            </a:rPr>
            <a:t>Caters for people with disabilities</a:t>
          </a:r>
        </a:p>
        <a:p>
          <a:pPr algn="l"/>
          <a:r>
            <a:rPr lang="en-US" sz="1200" b="1" dirty="0">
              <a:latin typeface="+mn-lt"/>
            </a:rPr>
            <a:t>Members of the working class</a:t>
          </a:r>
        </a:p>
        <a:p>
          <a:pPr algn="l"/>
          <a:r>
            <a:rPr lang="en-US" sz="1200" b="1" dirty="0">
              <a:latin typeface="+mn-lt"/>
            </a:rPr>
            <a:t>Mid career workers</a:t>
          </a:r>
        </a:p>
        <a:p>
          <a:pPr algn="l"/>
          <a:r>
            <a:rPr lang="en-US" sz="1200" b="1" dirty="0">
              <a:latin typeface="+mn-lt"/>
            </a:rPr>
            <a:t>School leavers  </a:t>
          </a:r>
          <a:endParaRPr lang="en-ZA" sz="1200" b="1" dirty="0">
            <a:latin typeface="+mn-lt"/>
          </a:endParaRPr>
        </a:p>
      </dgm:t>
    </dgm:pt>
    <dgm:pt modelId="{98A30D17-06D1-424E-ABE1-8145FB49C46D}" type="sibTrans" cxnId="{EA958BE0-20DD-4A54-8D4D-E51CF6B5C64E}">
      <dgm:prSet/>
      <dgm:spPr/>
      <dgm:t>
        <a:bodyPr/>
        <a:lstStyle/>
        <a:p>
          <a:endParaRPr lang="en-ZA">
            <a:latin typeface="+mn-lt"/>
          </a:endParaRPr>
        </a:p>
      </dgm:t>
    </dgm:pt>
    <dgm:pt modelId="{7CA01E8B-31A2-4F8A-AC32-6EA7D7A57886}" type="parTrans" cxnId="{EA958BE0-20DD-4A54-8D4D-E51CF6B5C64E}">
      <dgm:prSet/>
      <dgm:spPr/>
      <dgm:t>
        <a:bodyPr/>
        <a:lstStyle/>
        <a:p>
          <a:endParaRPr lang="en-ZA">
            <a:latin typeface="+mn-lt"/>
          </a:endParaRPr>
        </a:p>
      </dgm:t>
    </dgm:pt>
    <dgm:pt modelId="{A9F0B0B5-2761-774E-8EE2-BEFFDBDB327B}" type="pres">
      <dgm:prSet presAssocID="{CBF2F659-0867-475B-A1E9-1B7601983E33}" presName="linearFlow" presStyleCnt="0">
        <dgm:presLayoutVars>
          <dgm:dir/>
          <dgm:resizeHandles val="exact"/>
        </dgm:presLayoutVars>
      </dgm:prSet>
      <dgm:spPr/>
      <dgm:t>
        <a:bodyPr/>
        <a:lstStyle/>
        <a:p>
          <a:endParaRPr lang="en-US"/>
        </a:p>
      </dgm:t>
    </dgm:pt>
    <dgm:pt modelId="{207608C6-DA01-C849-AFEE-EAB8C08FAEF2}" type="pres">
      <dgm:prSet presAssocID="{EB777443-9DAE-42B5-B2FD-EC0F8D8E4F6B}" presName="composite" presStyleCnt="0"/>
      <dgm:spPr/>
    </dgm:pt>
    <dgm:pt modelId="{7FF91103-8A95-EE42-93A3-E678F8D570AD}" type="pres">
      <dgm:prSet presAssocID="{EB777443-9DAE-42B5-B2FD-EC0F8D8E4F6B}"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extLst>
        <a:ext uri="{E40237B7-FDA0-4F09-8148-C483321AD2D9}">
          <dgm14:cNvPr xmlns:dgm14="http://schemas.microsoft.com/office/drawing/2010/diagram" xmlns="" id="0" name="" descr="Schoolboy with laptop in robotics class"/>
        </a:ext>
      </dgm:extLst>
    </dgm:pt>
    <dgm:pt modelId="{5A6B4E07-CBF1-EB43-87F4-D5AEFC979B6C}" type="pres">
      <dgm:prSet presAssocID="{EB777443-9DAE-42B5-B2FD-EC0F8D8E4F6B}" presName="txShp" presStyleLbl="node1" presStyleIdx="0" presStyleCnt="4">
        <dgm:presLayoutVars>
          <dgm:bulletEnabled val="1"/>
        </dgm:presLayoutVars>
      </dgm:prSet>
      <dgm:spPr/>
      <dgm:t>
        <a:bodyPr/>
        <a:lstStyle/>
        <a:p>
          <a:endParaRPr lang="en-US"/>
        </a:p>
      </dgm:t>
    </dgm:pt>
    <dgm:pt modelId="{86C28A5E-F7F8-B74D-8DA6-461612272549}" type="pres">
      <dgm:prSet presAssocID="{58851D35-12B6-4467-A5F7-A0C1428C9708}" presName="spacing" presStyleCnt="0"/>
      <dgm:spPr/>
    </dgm:pt>
    <dgm:pt modelId="{541382C6-570A-0041-B037-5DB7B484C195}" type="pres">
      <dgm:prSet presAssocID="{EC4439AD-3AAF-46F5-8471-9CA6F6574E1B}" presName="composite" presStyleCnt="0"/>
      <dgm:spPr/>
    </dgm:pt>
    <dgm:pt modelId="{5A8EBAD3-4E80-8647-8B64-48A786732D4A}" type="pres">
      <dgm:prSet presAssocID="{EC4439AD-3AAF-46F5-8471-9CA6F6574E1B}"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dgm:spPr>
      <dgm:extLst>
        <a:ext uri="{E40237B7-FDA0-4F09-8148-C483321AD2D9}">
          <dgm14:cNvPr xmlns:dgm14="http://schemas.microsoft.com/office/drawing/2010/diagram" xmlns="" id="0" name="" descr="Team working together in the office"/>
        </a:ext>
      </dgm:extLst>
    </dgm:pt>
    <dgm:pt modelId="{37E34C96-E668-EB45-93C6-6EAB3C26E10A}" type="pres">
      <dgm:prSet presAssocID="{EC4439AD-3AAF-46F5-8471-9CA6F6574E1B}" presName="txShp" presStyleLbl="node1" presStyleIdx="1" presStyleCnt="4" custScaleY="176888">
        <dgm:presLayoutVars>
          <dgm:bulletEnabled val="1"/>
        </dgm:presLayoutVars>
      </dgm:prSet>
      <dgm:spPr/>
      <dgm:t>
        <a:bodyPr/>
        <a:lstStyle/>
        <a:p>
          <a:endParaRPr lang="en-US"/>
        </a:p>
      </dgm:t>
    </dgm:pt>
    <dgm:pt modelId="{FCE34816-466C-ED4F-8347-11D96F14A62B}" type="pres">
      <dgm:prSet presAssocID="{3E4976D9-CB3D-4719-9A88-BAFE8C6A37BB}" presName="spacing" presStyleCnt="0"/>
      <dgm:spPr/>
    </dgm:pt>
    <dgm:pt modelId="{CEB67CC8-13EE-CF4A-B11F-83008CF418EA}" type="pres">
      <dgm:prSet presAssocID="{3E37706E-2281-4E70-884A-4E9A0C25385B}" presName="composite" presStyleCnt="0"/>
      <dgm:spPr/>
    </dgm:pt>
    <dgm:pt modelId="{C0AEB685-5A65-9041-94DD-5EAEF7F7D388}" type="pres">
      <dgm:prSet presAssocID="{3E37706E-2281-4E70-884A-4E9A0C25385B}" presName="imgShp" presStyleLbl="fgImgPlace1" presStyleIdx="2" presStyleCnt="4"/>
      <dgm:spPr>
        <a:blipFill>
          <a:blip xmlns:r="http://schemas.openxmlformats.org/officeDocument/2006/relationships" r:embed="rId3"/>
          <a:srcRect/>
          <a:stretch>
            <a:fillRect t="-27000" b="-27000"/>
          </a:stretch>
        </a:blipFill>
      </dgm:spPr>
      <dgm:extLst>
        <a:ext uri="{E40237B7-FDA0-4F09-8148-C483321AD2D9}">
          <dgm14:cNvPr xmlns:dgm14="http://schemas.microsoft.com/office/drawing/2010/diagram" xmlns="" id="0" name="" descr="Person wearing mixed reality smartglasses touching transparent screen"/>
        </a:ext>
      </dgm:extLst>
    </dgm:pt>
    <dgm:pt modelId="{9F385295-E95D-DE45-A210-98DD1F4CD10F}" type="pres">
      <dgm:prSet presAssocID="{3E37706E-2281-4E70-884A-4E9A0C25385B}" presName="txShp" presStyleLbl="node1" presStyleIdx="2" presStyleCnt="4" custScaleY="179890">
        <dgm:presLayoutVars>
          <dgm:bulletEnabled val="1"/>
        </dgm:presLayoutVars>
      </dgm:prSet>
      <dgm:spPr/>
      <dgm:t>
        <a:bodyPr/>
        <a:lstStyle/>
        <a:p>
          <a:endParaRPr lang="en-US"/>
        </a:p>
      </dgm:t>
    </dgm:pt>
    <dgm:pt modelId="{C2A7D550-1822-7942-8AC2-531AB9221862}" type="pres">
      <dgm:prSet presAssocID="{98A30D17-06D1-424E-ABE1-8145FB49C46D}" presName="spacing" presStyleCnt="0"/>
      <dgm:spPr/>
    </dgm:pt>
    <dgm:pt modelId="{DA55BF07-A828-5040-9E98-107F71943B91}" type="pres">
      <dgm:prSet presAssocID="{CC31E609-F23C-4A8C-8F80-725C0662EAC3}" presName="composite" presStyleCnt="0"/>
      <dgm:spPr/>
    </dgm:pt>
    <dgm:pt modelId="{E6240D29-C4A5-BA41-8DAE-ABF46B18D68B}" type="pres">
      <dgm:prSet presAssocID="{CC31E609-F23C-4A8C-8F80-725C0662EAC3}" presName="imgShp" presStyleLbl="fgImgPlace1" presStyleIdx="3" presStyleCnt="4"/>
      <dgm:spPr>
        <a:blipFill>
          <a:blip xmlns:r="http://schemas.openxmlformats.org/officeDocument/2006/relationships" r:embed="rId4"/>
          <a:srcRect/>
          <a:stretch>
            <a:fillRect t="-30000" b="-30000"/>
          </a:stretch>
        </a:blipFill>
      </dgm:spPr>
      <dgm:extLst>
        <a:ext uri="{E40237B7-FDA0-4F09-8148-C483321AD2D9}">
          <dgm14:cNvPr xmlns:dgm14="http://schemas.microsoft.com/office/drawing/2010/diagram" xmlns="" id="0" name="" descr="A group of multi colored wooden stick figures"/>
        </a:ext>
      </dgm:extLst>
    </dgm:pt>
    <dgm:pt modelId="{D45979E1-A967-2C42-8F10-CEC59197A3A5}" type="pres">
      <dgm:prSet presAssocID="{CC31E609-F23C-4A8C-8F80-725C0662EAC3}" presName="txShp" presStyleLbl="node1" presStyleIdx="3" presStyleCnt="4" custScaleY="171057">
        <dgm:presLayoutVars>
          <dgm:bulletEnabled val="1"/>
        </dgm:presLayoutVars>
      </dgm:prSet>
      <dgm:spPr/>
      <dgm:t>
        <a:bodyPr/>
        <a:lstStyle/>
        <a:p>
          <a:endParaRPr lang="en-US"/>
        </a:p>
      </dgm:t>
    </dgm:pt>
  </dgm:ptLst>
  <dgm:cxnLst>
    <dgm:cxn modelId="{EB1A7583-210D-A243-BED9-D3D8AAFD9507}" type="presOf" srcId="{EB777443-9DAE-42B5-B2FD-EC0F8D8E4F6B}" destId="{5A6B4E07-CBF1-EB43-87F4-D5AEFC979B6C}" srcOrd="0" destOrd="0" presId="urn:microsoft.com/office/officeart/2005/8/layout/vList3#1"/>
    <dgm:cxn modelId="{54DDC05B-AFB5-3246-A17D-76CFEEE92655}" type="presOf" srcId="{CBF2F659-0867-475B-A1E9-1B7601983E33}" destId="{A9F0B0B5-2761-774E-8EE2-BEFFDBDB327B}" srcOrd="0" destOrd="0" presId="urn:microsoft.com/office/officeart/2005/8/layout/vList3#1"/>
    <dgm:cxn modelId="{12B10B7D-3633-5A4D-93CC-E411B70EC9F2}" type="presOf" srcId="{EC4439AD-3AAF-46F5-8471-9CA6F6574E1B}" destId="{37E34C96-E668-EB45-93C6-6EAB3C26E10A}" srcOrd="0" destOrd="0" presId="urn:microsoft.com/office/officeart/2005/8/layout/vList3#1"/>
    <dgm:cxn modelId="{660FEA32-7057-447D-91E5-45CE0CA46F39}" srcId="{CBF2F659-0867-475B-A1E9-1B7601983E33}" destId="{EC4439AD-3AAF-46F5-8471-9CA6F6574E1B}" srcOrd="1" destOrd="0" parTransId="{7CCE655D-BF3F-4475-8E72-60145A4AACD8}" sibTransId="{3E4976D9-CB3D-4719-9A88-BAFE8C6A37BB}"/>
    <dgm:cxn modelId="{04F9CA2B-B24B-4DC3-95CE-040FBAE651BC}" srcId="{CBF2F659-0867-475B-A1E9-1B7601983E33}" destId="{EB777443-9DAE-42B5-B2FD-EC0F8D8E4F6B}" srcOrd="0" destOrd="0" parTransId="{FD4CE477-DAC6-4B6B-BF2E-EBF15B9ABBF2}" sibTransId="{58851D35-12B6-4467-A5F7-A0C1428C9708}"/>
    <dgm:cxn modelId="{1CB753EA-2F15-4C4A-99DD-65E0391DCCA6}" type="presOf" srcId="{3E37706E-2281-4E70-884A-4E9A0C25385B}" destId="{9F385295-E95D-DE45-A210-98DD1F4CD10F}" srcOrd="0" destOrd="0" presId="urn:microsoft.com/office/officeart/2005/8/layout/vList3#1"/>
    <dgm:cxn modelId="{42B141A8-4D83-AD43-9164-8FDFB91C7446}" type="presOf" srcId="{CC31E609-F23C-4A8C-8F80-725C0662EAC3}" destId="{D45979E1-A967-2C42-8F10-CEC59197A3A5}" srcOrd="0" destOrd="0" presId="urn:microsoft.com/office/officeart/2005/8/layout/vList3#1"/>
    <dgm:cxn modelId="{EA958BE0-20DD-4A54-8D4D-E51CF6B5C64E}" srcId="{CBF2F659-0867-475B-A1E9-1B7601983E33}" destId="{3E37706E-2281-4E70-884A-4E9A0C25385B}" srcOrd="2" destOrd="0" parTransId="{7CA01E8B-31A2-4F8A-AC32-6EA7D7A57886}" sibTransId="{98A30D17-06D1-424E-ABE1-8145FB49C46D}"/>
    <dgm:cxn modelId="{724D03DC-6AD0-4072-9DA9-5DA5196881FF}" srcId="{CBF2F659-0867-475B-A1E9-1B7601983E33}" destId="{CC31E609-F23C-4A8C-8F80-725C0662EAC3}" srcOrd="3" destOrd="0" parTransId="{04D71029-79DD-4C51-80A6-7C1B6C2E7347}" sibTransId="{91761C79-09FC-4483-B5B2-73F000DD6A05}"/>
    <dgm:cxn modelId="{C840A013-63B1-0145-80BB-1ACAD43544F8}" type="presParOf" srcId="{A9F0B0B5-2761-774E-8EE2-BEFFDBDB327B}" destId="{207608C6-DA01-C849-AFEE-EAB8C08FAEF2}" srcOrd="0" destOrd="0" presId="urn:microsoft.com/office/officeart/2005/8/layout/vList3#1"/>
    <dgm:cxn modelId="{76AB76E4-FB31-5C41-86B8-9A1D5C9DAC72}" type="presParOf" srcId="{207608C6-DA01-C849-AFEE-EAB8C08FAEF2}" destId="{7FF91103-8A95-EE42-93A3-E678F8D570AD}" srcOrd="0" destOrd="0" presId="urn:microsoft.com/office/officeart/2005/8/layout/vList3#1"/>
    <dgm:cxn modelId="{FD027DFB-9459-5B43-91F0-FE819B2051B4}" type="presParOf" srcId="{207608C6-DA01-C849-AFEE-EAB8C08FAEF2}" destId="{5A6B4E07-CBF1-EB43-87F4-D5AEFC979B6C}" srcOrd="1" destOrd="0" presId="urn:microsoft.com/office/officeart/2005/8/layout/vList3#1"/>
    <dgm:cxn modelId="{F124321A-F7A4-7F46-ACE5-5C0EAF8FA359}" type="presParOf" srcId="{A9F0B0B5-2761-774E-8EE2-BEFFDBDB327B}" destId="{86C28A5E-F7F8-B74D-8DA6-461612272549}" srcOrd="1" destOrd="0" presId="urn:microsoft.com/office/officeart/2005/8/layout/vList3#1"/>
    <dgm:cxn modelId="{B4C71D15-B210-FC4C-B66D-AB0A5BB5B371}" type="presParOf" srcId="{A9F0B0B5-2761-774E-8EE2-BEFFDBDB327B}" destId="{541382C6-570A-0041-B037-5DB7B484C195}" srcOrd="2" destOrd="0" presId="urn:microsoft.com/office/officeart/2005/8/layout/vList3#1"/>
    <dgm:cxn modelId="{2F5456AF-F279-1147-93CC-4ACE4398ACAB}" type="presParOf" srcId="{541382C6-570A-0041-B037-5DB7B484C195}" destId="{5A8EBAD3-4E80-8647-8B64-48A786732D4A}" srcOrd="0" destOrd="0" presId="urn:microsoft.com/office/officeart/2005/8/layout/vList3#1"/>
    <dgm:cxn modelId="{86DB670D-3656-0348-8970-78E8F391C44A}" type="presParOf" srcId="{541382C6-570A-0041-B037-5DB7B484C195}" destId="{37E34C96-E668-EB45-93C6-6EAB3C26E10A}" srcOrd="1" destOrd="0" presId="urn:microsoft.com/office/officeart/2005/8/layout/vList3#1"/>
    <dgm:cxn modelId="{0D2961BE-25BC-2849-9069-EEECDDF673DF}" type="presParOf" srcId="{A9F0B0B5-2761-774E-8EE2-BEFFDBDB327B}" destId="{FCE34816-466C-ED4F-8347-11D96F14A62B}" srcOrd="3" destOrd="0" presId="urn:microsoft.com/office/officeart/2005/8/layout/vList3#1"/>
    <dgm:cxn modelId="{D70AFB62-16D6-1D4A-8B71-437E32128B79}" type="presParOf" srcId="{A9F0B0B5-2761-774E-8EE2-BEFFDBDB327B}" destId="{CEB67CC8-13EE-CF4A-B11F-83008CF418EA}" srcOrd="4" destOrd="0" presId="urn:microsoft.com/office/officeart/2005/8/layout/vList3#1"/>
    <dgm:cxn modelId="{2B365227-4A2A-2941-B5F9-F6DAFB318089}" type="presParOf" srcId="{CEB67CC8-13EE-CF4A-B11F-83008CF418EA}" destId="{C0AEB685-5A65-9041-94DD-5EAEF7F7D388}" srcOrd="0" destOrd="0" presId="urn:microsoft.com/office/officeart/2005/8/layout/vList3#1"/>
    <dgm:cxn modelId="{E632E95F-5432-2044-81C0-D6F04B95CAA2}" type="presParOf" srcId="{CEB67CC8-13EE-CF4A-B11F-83008CF418EA}" destId="{9F385295-E95D-DE45-A210-98DD1F4CD10F}" srcOrd="1" destOrd="0" presId="urn:microsoft.com/office/officeart/2005/8/layout/vList3#1"/>
    <dgm:cxn modelId="{184D7933-42D2-E04D-B842-132CD4625269}" type="presParOf" srcId="{A9F0B0B5-2761-774E-8EE2-BEFFDBDB327B}" destId="{C2A7D550-1822-7942-8AC2-531AB9221862}" srcOrd="5" destOrd="0" presId="urn:microsoft.com/office/officeart/2005/8/layout/vList3#1"/>
    <dgm:cxn modelId="{54B568AE-50D3-7044-9C2C-61193A83E6D9}" type="presParOf" srcId="{A9F0B0B5-2761-774E-8EE2-BEFFDBDB327B}" destId="{DA55BF07-A828-5040-9E98-107F71943B91}" srcOrd="6" destOrd="0" presId="urn:microsoft.com/office/officeart/2005/8/layout/vList3#1"/>
    <dgm:cxn modelId="{DCECC929-4394-2545-8905-C741E96536A8}" type="presParOf" srcId="{DA55BF07-A828-5040-9E98-107F71943B91}" destId="{E6240D29-C4A5-BA41-8DAE-ABF46B18D68B}" srcOrd="0" destOrd="0" presId="urn:microsoft.com/office/officeart/2005/8/layout/vList3#1"/>
    <dgm:cxn modelId="{7ED2A46B-2301-2842-AC00-E861261764EE}" type="presParOf" srcId="{DA55BF07-A828-5040-9E98-107F71943B91}" destId="{D45979E1-A967-2C42-8F10-CEC59197A3A5}"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098155-71F8-4D4A-895F-7AD6A419FD7C}"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87916FAA-8C35-B840-B24F-C22EA53FDEFC}">
      <dgm:prSet phldrT="[Text]" custT="1"/>
      <dgm:spPr/>
      <dgm:t>
        <a:bodyPr/>
        <a:lstStyle/>
        <a:p>
          <a:r>
            <a:rPr lang="en-US" altLang="en-US" sz="2800" dirty="0">
              <a:solidFill>
                <a:schemeClr val="tx1"/>
              </a:solidFill>
            </a:rPr>
            <a:t>HISTORICAL ACCOUNT OF ENROLMENTS AT UNISA</a:t>
          </a:r>
          <a:endParaRPr lang="en-GB" sz="2800" dirty="0">
            <a:solidFill>
              <a:schemeClr val="tx1"/>
            </a:solidFill>
          </a:endParaRPr>
        </a:p>
      </dgm:t>
    </dgm:pt>
    <dgm:pt modelId="{81E1B3BF-E60D-194E-93AD-3C7307241DA3}" type="parTrans" cxnId="{E4D390DA-A926-464B-B1C7-7DEAFCED537D}">
      <dgm:prSet/>
      <dgm:spPr/>
      <dgm:t>
        <a:bodyPr/>
        <a:lstStyle/>
        <a:p>
          <a:endParaRPr lang="en-GB" sz="1400"/>
        </a:p>
      </dgm:t>
    </dgm:pt>
    <dgm:pt modelId="{9C6827DA-0A62-E145-A97D-57B2796911B9}" type="sibTrans" cxnId="{E4D390DA-A926-464B-B1C7-7DEAFCED537D}">
      <dgm:prSet/>
      <dgm:spPr/>
      <dgm:t>
        <a:bodyPr/>
        <a:lstStyle/>
        <a:p>
          <a:endParaRPr lang="en-GB" sz="1400"/>
        </a:p>
      </dgm:t>
    </dgm:pt>
    <dgm:pt modelId="{B103A2D6-C5DE-7A40-9538-9607F2EDAC26}">
      <dgm:prSet phldrT="[Text]" custT="1"/>
      <dgm:spPr/>
      <dgm:t>
        <a:bodyPr/>
        <a:lstStyle/>
        <a:p>
          <a:r>
            <a:rPr lang="en-US" sz="1800" dirty="0"/>
            <a:t>Unisa is just under 40% of public sector HE ( 400 000)</a:t>
          </a:r>
          <a:endParaRPr lang="en-GB" sz="1800" dirty="0"/>
        </a:p>
      </dgm:t>
    </dgm:pt>
    <dgm:pt modelId="{92582E96-35A9-774D-9C53-4AC5B73EEFCC}" type="parTrans" cxnId="{90FD219F-76D1-1F4D-A223-1D4B0AB68F18}">
      <dgm:prSet custT="1"/>
      <dgm:spPr/>
      <dgm:t>
        <a:bodyPr/>
        <a:lstStyle/>
        <a:p>
          <a:endParaRPr lang="en-GB" sz="500"/>
        </a:p>
      </dgm:t>
    </dgm:pt>
    <dgm:pt modelId="{1BA7C347-7907-D94D-B267-48D1F74B7585}" type="sibTrans" cxnId="{90FD219F-76D1-1F4D-A223-1D4B0AB68F18}">
      <dgm:prSet/>
      <dgm:spPr/>
      <dgm:t>
        <a:bodyPr/>
        <a:lstStyle/>
        <a:p>
          <a:endParaRPr lang="en-GB" sz="1400"/>
        </a:p>
      </dgm:t>
    </dgm:pt>
    <dgm:pt modelId="{B0C3B74D-1C0C-2F44-8A49-B6F723EB6346}">
      <dgm:prSet phldrT="[Text]" custT="1"/>
      <dgm:spPr/>
      <dgm:t>
        <a:bodyPr/>
        <a:lstStyle/>
        <a:p>
          <a:r>
            <a:rPr lang="en-US" sz="1800" dirty="0"/>
            <a:t>Historical challenges in managing enrolments due to a number of issues</a:t>
          </a:r>
          <a:endParaRPr lang="en-GB" sz="1800" dirty="0"/>
        </a:p>
      </dgm:t>
    </dgm:pt>
    <dgm:pt modelId="{B84D2297-4517-C042-94CC-1EB347AA8F9D}" type="parTrans" cxnId="{6A4539F0-3723-4F42-845C-311FC045B0FC}">
      <dgm:prSet custT="1"/>
      <dgm:spPr/>
      <dgm:t>
        <a:bodyPr/>
        <a:lstStyle/>
        <a:p>
          <a:endParaRPr lang="en-GB" sz="400"/>
        </a:p>
      </dgm:t>
    </dgm:pt>
    <dgm:pt modelId="{D1774721-C401-334D-B9AB-72C811FE0DA4}" type="sibTrans" cxnId="{6A4539F0-3723-4F42-845C-311FC045B0FC}">
      <dgm:prSet/>
      <dgm:spPr/>
      <dgm:t>
        <a:bodyPr/>
        <a:lstStyle/>
        <a:p>
          <a:endParaRPr lang="en-GB" sz="1400"/>
        </a:p>
      </dgm:t>
    </dgm:pt>
    <dgm:pt modelId="{50F99B4D-B2FC-D44B-B8A9-15122BE6785D}">
      <dgm:prSet phldrT="[Text]" custT="1"/>
      <dgm:spPr/>
      <dgm:t>
        <a:bodyPr/>
        <a:lstStyle/>
        <a:p>
          <a:r>
            <a:rPr lang="en-US" sz="1800" dirty="0"/>
            <a:t>2016 (Under enrolled)</a:t>
          </a:r>
          <a:endParaRPr lang="en-GB" sz="1800" dirty="0"/>
        </a:p>
      </dgm:t>
    </dgm:pt>
    <dgm:pt modelId="{5DC2C9C2-E787-D444-9528-E7F5A6A4AC0B}" type="parTrans" cxnId="{EE7169E7-B6B2-D148-B609-00CD40183BDE}">
      <dgm:prSet custT="1"/>
      <dgm:spPr/>
      <dgm:t>
        <a:bodyPr/>
        <a:lstStyle/>
        <a:p>
          <a:endParaRPr lang="en-GB" sz="400"/>
        </a:p>
      </dgm:t>
    </dgm:pt>
    <dgm:pt modelId="{053F0594-5A9B-AF43-9502-5AFD2C750322}" type="sibTrans" cxnId="{EE7169E7-B6B2-D148-B609-00CD40183BDE}">
      <dgm:prSet/>
      <dgm:spPr/>
      <dgm:t>
        <a:bodyPr/>
        <a:lstStyle/>
        <a:p>
          <a:endParaRPr lang="en-GB" sz="1400"/>
        </a:p>
      </dgm:t>
    </dgm:pt>
    <dgm:pt modelId="{BE250A02-8EEE-E140-9AC3-378F2D5EA98F}">
      <dgm:prSet phldrT="[Text]" custT="1"/>
      <dgm:spPr/>
      <dgm:t>
        <a:bodyPr/>
        <a:lstStyle/>
        <a:p>
          <a:r>
            <a:rPr lang="en-US" sz="1800" dirty="0"/>
            <a:t>2018 (Over enrolled)</a:t>
          </a:r>
          <a:endParaRPr lang="en-GB" sz="1800" dirty="0"/>
        </a:p>
      </dgm:t>
    </dgm:pt>
    <dgm:pt modelId="{1CF74A77-8765-034E-B1D7-058E4982490E}" type="parTrans" cxnId="{4A76C185-2063-5744-AAF4-AB836174A6FC}">
      <dgm:prSet custT="1"/>
      <dgm:spPr/>
      <dgm:t>
        <a:bodyPr/>
        <a:lstStyle/>
        <a:p>
          <a:endParaRPr lang="en-GB" sz="500"/>
        </a:p>
      </dgm:t>
    </dgm:pt>
    <dgm:pt modelId="{DBCB6D15-F43B-CA4D-832E-D8C870026CCC}" type="sibTrans" cxnId="{4A76C185-2063-5744-AAF4-AB836174A6FC}">
      <dgm:prSet/>
      <dgm:spPr/>
      <dgm:t>
        <a:bodyPr/>
        <a:lstStyle/>
        <a:p>
          <a:endParaRPr lang="en-GB" sz="1400"/>
        </a:p>
      </dgm:t>
    </dgm:pt>
    <dgm:pt modelId="{21D9407A-0E89-E74C-8A83-6778392C968E}">
      <dgm:prSet phldrT="[Text]" custT="1"/>
      <dgm:spPr/>
      <dgm:t>
        <a:bodyPr/>
        <a:lstStyle/>
        <a:p>
          <a:r>
            <a:rPr lang="en-US" sz="1800" dirty="0"/>
            <a:t>2020 (Over enrolled)</a:t>
          </a:r>
          <a:endParaRPr lang="en-GB" sz="1800" dirty="0"/>
        </a:p>
      </dgm:t>
    </dgm:pt>
    <dgm:pt modelId="{A39D8257-D6D2-544E-897A-AC4DFCAF36FE}" type="parTrans" cxnId="{73584AA9-0042-8646-B18B-7E5645B86F0C}">
      <dgm:prSet custT="1"/>
      <dgm:spPr/>
      <dgm:t>
        <a:bodyPr/>
        <a:lstStyle/>
        <a:p>
          <a:endParaRPr lang="en-GB" sz="500"/>
        </a:p>
      </dgm:t>
    </dgm:pt>
    <dgm:pt modelId="{85EAE6D1-742C-E447-B066-2CDDF56766ED}" type="sibTrans" cxnId="{73584AA9-0042-8646-B18B-7E5645B86F0C}">
      <dgm:prSet/>
      <dgm:spPr/>
      <dgm:t>
        <a:bodyPr/>
        <a:lstStyle/>
        <a:p>
          <a:endParaRPr lang="en-GB" sz="1800"/>
        </a:p>
      </dgm:t>
    </dgm:pt>
    <dgm:pt modelId="{376D50B7-38DC-4128-A62D-B13980BE084C}">
      <dgm:prSet phldrT="[Text]" custT="1"/>
      <dgm:spPr/>
      <dgm:t>
        <a:bodyPr/>
        <a:lstStyle/>
        <a:p>
          <a:r>
            <a:rPr lang="en-GB" sz="1800" dirty="0"/>
            <a:t>2019 (Under enrolled)</a:t>
          </a:r>
        </a:p>
      </dgm:t>
    </dgm:pt>
    <dgm:pt modelId="{ADEF16E0-7D43-4268-8278-C0A8C5A3EAAC}" type="parTrans" cxnId="{332F6C3B-A493-4BC1-8D6B-A186CF5EDBE4}">
      <dgm:prSet/>
      <dgm:spPr/>
      <dgm:t>
        <a:bodyPr/>
        <a:lstStyle/>
        <a:p>
          <a:endParaRPr lang="en-ZA"/>
        </a:p>
      </dgm:t>
    </dgm:pt>
    <dgm:pt modelId="{C6B73990-46F1-487B-B84D-58D7BCA38CCE}" type="sibTrans" cxnId="{332F6C3B-A493-4BC1-8D6B-A186CF5EDBE4}">
      <dgm:prSet/>
      <dgm:spPr/>
      <dgm:t>
        <a:bodyPr/>
        <a:lstStyle/>
        <a:p>
          <a:endParaRPr lang="en-ZA"/>
        </a:p>
      </dgm:t>
    </dgm:pt>
    <dgm:pt modelId="{ABACFB83-0DE8-4AEE-A184-C829F28D46DB}">
      <dgm:prSet phldrT="[Text]" custT="1"/>
      <dgm:spPr/>
      <dgm:t>
        <a:bodyPr/>
        <a:lstStyle/>
        <a:p>
          <a:r>
            <a:rPr lang="en-GB" sz="1800" dirty="0"/>
            <a:t>2017 (Under enrolled) within 2% </a:t>
          </a:r>
        </a:p>
      </dgm:t>
    </dgm:pt>
    <dgm:pt modelId="{38D32141-658D-4E7E-8366-04744675E6E1}" type="parTrans" cxnId="{800C7570-257B-4CAC-821E-639B0C121F7A}">
      <dgm:prSet/>
      <dgm:spPr/>
      <dgm:t>
        <a:bodyPr/>
        <a:lstStyle/>
        <a:p>
          <a:endParaRPr lang="en-ZA"/>
        </a:p>
      </dgm:t>
    </dgm:pt>
    <dgm:pt modelId="{C1807873-CE38-454F-B1B1-EE9003435A57}" type="sibTrans" cxnId="{800C7570-257B-4CAC-821E-639B0C121F7A}">
      <dgm:prSet/>
      <dgm:spPr/>
    </dgm:pt>
    <dgm:pt modelId="{A8B94AB3-9021-A345-85AE-ACCF986E0301}" type="pres">
      <dgm:prSet presAssocID="{C7098155-71F8-4D4A-895F-7AD6A419FD7C}" presName="Name0" presStyleCnt="0">
        <dgm:presLayoutVars>
          <dgm:chPref val="1"/>
          <dgm:dir/>
          <dgm:animOne val="branch"/>
          <dgm:animLvl val="lvl"/>
          <dgm:resizeHandles val="exact"/>
        </dgm:presLayoutVars>
      </dgm:prSet>
      <dgm:spPr/>
      <dgm:t>
        <a:bodyPr/>
        <a:lstStyle/>
        <a:p>
          <a:endParaRPr lang="en-US"/>
        </a:p>
      </dgm:t>
    </dgm:pt>
    <dgm:pt modelId="{7EED0429-D209-3D47-96A5-9A5022437A49}" type="pres">
      <dgm:prSet presAssocID="{87916FAA-8C35-B840-B24F-C22EA53FDEFC}" presName="root1" presStyleCnt="0"/>
      <dgm:spPr/>
    </dgm:pt>
    <dgm:pt modelId="{0F331D59-0A81-FB47-9D81-43EDD810A90F}" type="pres">
      <dgm:prSet presAssocID="{87916FAA-8C35-B840-B24F-C22EA53FDEFC}" presName="LevelOneTextNode" presStyleLbl="node0" presStyleIdx="0" presStyleCnt="1">
        <dgm:presLayoutVars>
          <dgm:chPref val="3"/>
        </dgm:presLayoutVars>
      </dgm:prSet>
      <dgm:spPr/>
      <dgm:t>
        <a:bodyPr/>
        <a:lstStyle/>
        <a:p>
          <a:endParaRPr lang="en-US"/>
        </a:p>
      </dgm:t>
    </dgm:pt>
    <dgm:pt modelId="{57559AA6-4986-5240-A38D-F781BD65FA1F}" type="pres">
      <dgm:prSet presAssocID="{87916FAA-8C35-B840-B24F-C22EA53FDEFC}" presName="level2hierChild" presStyleCnt="0"/>
      <dgm:spPr/>
    </dgm:pt>
    <dgm:pt modelId="{586B4C76-FBB5-9E43-8B4E-54BED3D8A504}" type="pres">
      <dgm:prSet presAssocID="{92582E96-35A9-774D-9C53-4AC5B73EEFCC}" presName="conn2-1" presStyleLbl="parChTrans1D2" presStyleIdx="0" presStyleCnt="2"/>
      <dgm:spPr/>
      <dgm:t>
        <a:bodyPr/>
        <a:lstStyle/>
        <a:p>
          <a:endParaRPr lang="en-US"/>
        </a:p>
      </dgm:t>
    </dgm:pt>
    <dgm:pt modelId="{73801061-D1F6-6547-A91F-CDA1CAF7C0C5}" type="pres">
      <dgm:prSet presAssocID="{92582E96-35A9-774D-9C53-4AC5B73EEFCC}" presName="connTx" presStyleLbl="parChTrans1D2" presStyleIdx="0" presStyleCnt="2"/>
      <dgm:spPr/>
      <dgm:t>
        <a:bodyPr/>
        <a:lstStyle/>
        <a:p>
          <a:endParaRPr lang="en-US"/>
        </a:p>
      </dgm:t>
    </dgm:pt>
    <dgm:pt modelId="{CFA5FB68-1625-A841-9DA5-E5371402048E}" type="pres">
      <dgm:prSet presAssocID="{B103A2D6-C5DE-7A40-9538-9607F2EDAC26}" presName="root2" presStyleCnt="0"/>
      <dgm:spPr/>
    </dgm:pt>
    <dgm:pt modelId="{5D49F496-4921-1945-AD5D-B849230536E7}" type="pres">
      <dgm:prSet presAssocID="{B103A2D6-C5DE-7A40-9538-9607F2EDAC26}" presName="LevelTwoTextNode" presStyleLbl="node2" presStyleIdx="0" presStyleCnt="2">
        <dgm:presLayoutVars>
          <dgm:chPref val="3"/>
        </dgm:presLayoutVars>
      </dgm:prSet>
      <dgm:spPr/>
      <dgm:t>
        <a:bodyPr/>
        <a:lstStyle/>
        <a:p>
          <a:endParaRPr lang="en-US"/>
        </a:p>
      </dgm:t>
    </dgm:pt>
    <dgm:pt modelId="{C4EB2B99-5941-9147-8D3F-1C6E3A1744B7}" type="pres">
      <dgm:prSet presAssocID="{B103A2D6-C5DE-7A40-9538-9607F2EDAC26}" presName="level3hierChild" presStyleCnt="0"/>
      <dgm:spPr/>
    </dgm:pt>
    <dgm:pt modelId="{FDA59BDA-514F-0648-BACE-7EFD7BEBBEA2}" type="pres">
      <dgm:prSet presAssocID="{B84D2297-4517-C042-94CC-1EB347AA8F9D}" presName="conn2-1" presStyleLbl="parChTrans1D2" presStyleIdx="1" presStyleCnt="2"/>
      <dgm:spPr/>
      <dgm:t>
        <a:bodyPr/>
        <a:lstStyle/>
        <a:p>
          <a:endParaRPr lang="en-US"/>
        </a:p>
      </dgm:t>
    </dgm:pt>
    <dgm:pt modelId="{AFD92D33-C5CB-EA47-900E-69A0CB5B3881}" type="pres">
      <dgm:prSet presAssocID="{B84D2297-4517-C042-94CC-1EB347AA8F9D}" presName="connTx" presStyleLbl="parChTrans1D2" presStyleIdx="1" presStyleCnt="2"/>
      <dgm:spPr/>
      <dgm:t>
        <a:bodyPr/>
        <a:lstStyle/>
        <a:p>
          <a:endParaRPr lang="en-US"/>
        </a:p>
      </dgm:t>
    </dgm:pt>
    <dgm:pt modelId="{621C6013-DCF4-4849-9584-A9755808D5A0}" type="pres">
      <dgm:prSet presAssocID="{B0C3B74D-1C0C-2F44-8A49-B6F723EB6346}" presName="root2" presStyleCnt="0"/>
      <dgm:spPr/>
    </dgm:pt>
    <dgm:pt modelId="{D32EAC0A-0905-5243-997D-AAF7CDFD7FAB}" type="pres">
      <dgm:prSet presAssocID="{B0C3B74D-1C0C-2F44-8A49-B6F723EB6346}" presName="LevelTwoTextNode" presStyleLbl="node2" presStyleIdx="1" presStyleCnt="2">
        <dgm:presLayoutVars>
          <dgm:chPref val="3"/>
        </dgm:presLayoutVars>
      </dgm:prSet>
      <dgm:spPr/>
      <dgm:t>
        <a:bodyPr/>
        <a:lstStyle/>
        <a:p>
          <a:endParaRPr lang="en-US"/>
        </a:p>
      </dgm:t>
    </dgm:pt>
    <dgm:pt modelId="{E2F923E2-5646-9549-9387-9BBBA108CA13}" type="pres">
      <dgm:prSet presAssocID="{B0C3B74D-1C0C-2F44-8A49-B6F723EB6346}" presName="level3hierChild" presStyleCnt="0"/>
      <dgm:spPr/>
    </dgm:pt>
    <dgm:pt modelId="{0C35E520-67BC-4843-90C0-7A8A635E7D7C}" type="pres">
      <dgm:prSet presAssocID="{5DC2C9C2-E787-D444-9528-E7F5A6A4AC0B}" presName="conn2-1" presStyleLbl="parChTrans1D3" presStyleIdx="0" presStyleCnt="5"/>
      <dgm:spPr/>
      <dgm:t>
        <a:bodyPr/>
        <a:lstStyle/>
        <a:p>
          <a:endParaRPr lang="en-US"/>
        </a:p>
      </dgm:t>
    </dgm:pt>
    <dgm:pt modelId="{C51FFF95-1D17-9F41-9A4B-D2B4700D70CC}" type="pres">
      <dgm:prSet presAssocID="{5DC2C9C2-E787-D444-9528-E7F5A6A4AC0B}" presName="connTx" presStyleLbl="parChTrans1D3" presStyleIdx="0" presStyleCnt="5"/>
      <dgm:spPr/>
      <dgm:t>
        <a:bodyPr/>
        <a:lstStyle/>
        <a:p>
          <a:endParaRPr lang="en-US"/>
        </a:p>
      </dgm:t>
    </dgm:pt>
    <dgm:pt modelId="{AA46CE4B-DCAE-9F48-8982-50305675A5BF}" type="pres">
      <dgm:prSet presAssocID="{50F99B4D-B2FC-D44B-B8A9-15122BE6785D}" presName="root2" presStyleCnt="0"/>
      <dgm:spPr/>
    </dgm:pt>
    <dgm:pt modelId="{8FB594CA-8B05-B34D-BCFC-5954343162DA}" type="pres">
      <dgm:prSet presAssocID="{50F99B4D-B2FC-D44B-B8A9-15122BE6785D}" presName="LevelTwoTextNode" presStyleLbl="node3" presStyleIdx="0" presStyleCnt="5">
        <dgm:presLayoutVars>
          <dgm:chPref val="3"/>
        </dgm:presLayoutVars>
      </dgm:prSet>
      <dgm:spPr/>
      <dgm:t>
        <a:bodyPr/>
        <a:lstStyle/>
        <a:p>
          <a:endParaRPr lang="en-US"/>
        </a:p>
      </dgm:t>
    </dgm:pt>
    <dgm:pt modelId="{24938A01-2B92-FE45-A705-B99F09F33544}" type="pres">
      <dgm:prSet presAssocID="{50F99B4D-B2FC-D44B-B8A9-15122BE6785D}" presName="level3hierChild" presStyleCnt="0"/>
      <dgm:spPr/>
    </dgm:pt>
    <dgm:pt modelId="{006BB76A-F1B2-4A36-9AA2-438A08C151FF}" type="pres">
      <dgm:prSet presAssocID="{38D32141-658D-4E7E-8366-04744675E6E1}" presName="conn2-1" presStyleLbl="parChTrans1D3" presStyleIdx="1" presStyleCnt="5"/>
      <dgm:spPr/>
      <dgm:t>
        <a:bodyPr/>
        <a:lstStyle/>
        <a:p>
          <a:endParaRPr lang="en-US"/>
        </a:p>
      </dgm:t>
    </dgm:pt>
    <dgm:pt modelId="{9C0C49AF-4B1B-49D1-B656-1342DDCF4AF8}" type="pres">
      <dgm:prSet presAssocID="{38D32141-658D-4E7E-8366-04744675E6E1}" presName="connTx" presStyleLbl="parChTrans1D3" presStyleIdx="1" presStyleCnt="5"/>
      <dgm:spPr/>
      <dgm:t>
        <a:bodyPr/>
        <a:lstStyle/>
        <a:p>
          <a:endParaRPr lang="en-US"/>
        </a:p>
      </dgm:t>
    </dgm:pt>
    <dgm:pt modelId="{4C600CA1-AA82-41E2-AC3B-44E0E8E4B95D}" type="pres">
      <dgm:prSet presAssocID="{ABACFB83-0DE8-4AEE-A184-C829F28D46DB}" presName="root2" presStyleCnt="0"/>
      <dgm:spPr/>
    </dgm:pt>
    <dgm:pt modelId="{0401B131-3094-4E9D-8EAE-4620E6429803}" type="pres">
      <dgm:prSet presAssocID="{ABACFB83-0DE8-4AEE-A184-C829F28D46DB}" presName="LevelTwoTextNode" presStyleLbl="node3" presStyleIdx="1" presStyleCnt="5">
        <dgm:presLayoutVars>
          <dgm:chPref val="3"/>
        </dgm:presLayoutVars>
      </dgm:prSet>
      <dgm:spPr/>
      <dgm:t>
        <a:bodyPr/>
        <a:lstStyle/>
        <a:p>
          <a:endParaRPr lang="en-US"/>
        </a:p>
      </dgm:t>
    </dgm:pt>
    <dgm:pt modelId="{1592E298-E0DD-4B50-BAA3-EB5ADADF278B}" type="pres">
      <dgm:prSet presAssocID="{ABACFB83-0DE8-4AEE-A184-C829F28D46DB}" presName="level3hierChild" presStyleCnt="0"/>
      <dgm:spPr/>
    </dgm:pt>
    <dgm:pt modelId="{E0BCA7DB-C821-C946-B4DF-00005A57CAFB}" type="pres">
      <dgm:prSet presAssocID="{1CF74A77-8765-034E-B1D7-058E4982490E}" presName="conn2-1" presStyleLbl="parChTrans1D3" presStyleIdx="2" presStyleCnt="5"/>
      <dgm:spPr/>
      <dgm:t>
        <a:bodyPr/>
        <a:lstStyle/>
        <a:p>
          <a:endParaRPr lang="en-US"/>
        </a:p>
      </dgm:t>
    </dgm:pt>
    <dgm:pt modelId="{1E30E4FA-2BCB-D74C-835C-96605753D30F}" type="pres">
      <dgm:prSet presAssocID="{1CF74A77-8765-034E-B1D7-058E4982490E}" presName="connTx" presStyleLbl="parChTrans1D3" presStyleIdx="2" presStyleCnt="5"/>
      <dgm:spPr/>
      <dgm:t>
        <a:bodyPr/>
        <a:lstStyle/>
        <a:p>
          <a:endParaRPr lang="en-US"/>
        </a:p>
      </dgm:t>
    </dgm:pt>
    <dgm:pt modelId="{2A7E6B96-A27F-FF47-84F0-5EA456C8A135}" type="pres">
      <dgm:prSet presAssocID="{BE250A02-8EEE-E140-9AC3-378F2D5EA98F}" presName="root2" presStyleCnt="0"/>
      <dgm:spPr/>
    </dgm:pt>
    <dgm:pt modelId="{7E830C0C-6BB7-CA47-91AE-2DED88EBDED5}" type="pres">
      <dgm:prSet presAssocID="{BE250A02-8EEE-E140-9AC3-378F2D5EA98F}" presName="LevelTwoTextNode" presStyleLbl="node3" presStyleIdx="2" presStyleCnt="5">
        <dgm:presLayoutVars>
          <dgm:chPref val="3"/>
        </dgm:presLayoutVars>
      </dgm:prSet>
      <dgm:spPr/>
      <dgm:t>
        <a:bodyPr/>
        <a:lstStyle/>
        <a:p>
          <a:endParaRPr lang="en-US"/>
        </a:p>
      </dgm:t>
    </dgm:pt>
    <dgm:pt modelId="{F863E846-A9A5-DB45-9400-8A820E75E1BB}" type="pres">
      <dgm:prSet presAssocID="{BE250A02-8EEE-E140-9AC3-378F2D5EA98F}" presName="level3hierChild" presStyleCnt="0"/>
      <dgm:spPr/>
    </dgm:pt>
    <dgm:pt modelId="{8A7221B6-2A33-4236-9B6C-161627EB78CF}" type="pres">
      <dgm:prSet presAssocID="{ADEF16E0-7D43-4268-8278-C0A8C5A3EAAC}" presName="conn2-1" presStyleLbl="parChTrans1D3" presStyleIdx="3" presStyleCnt="5"/>
      <dgm:spPr/>
      <dgm:t>
        <a:bodyPr/>
        <a:lstStyle/>
        <a:p>
          <a:endParaRPr lang="en-US"/>
        </a:p>
      </dgm:t>
    </dgm:pt>
    <dgm:pt modelId="{91CBA85D-555A-4386-A056-156041C14DBD}" type="pres">
      <dgm:prSet presAssocID="{ADEF16E0-7D43-4268-8278-C0A8C5A3EAAC}" presName="connTx" presStyleLbl="parChTrans1D3" presStyleIdx="3" presStyleCnt="5"/>
      <dgm:spPr/>
      <dgm:t>
        <a:bodyPr/>
        <a:lstStyle/>
        <a:p>
          <a:endParaRPr lang="en-US"/>
        </a:p>
      </dgm:t>
    </dgm:pt>
    <dgm:pt modelId="{8D5E75F7-82F3-4340-A193-6F555F6EF5A7}" type="pres">
      <dgm:prSet presAssocID="{376D50B7-38DC-4128-A62D-B13980BE084C}" presName="root2" presStyleCnt="0"/>
      <dgm:spPr/>
    </dgm:pt>
    <dgm:pt modelId="{4F186499-2DC3-42EE-835C-DFA811F64BB0}" type="pres">
      <dgm:prSet presAssocID="{376D50B7-38DC-4128-A62D-B13980BE084C}" presName="LevelTwoTextNode" presStyleLbl="node3" presStyleIdx="3" presStyleCnt="5">
        <dgm:presLayoutVars>
          <dgm:chPref val="3"/>
        </dgm:presLayoutVars>
      </dgm:prSet>
      <dgm:spPr/>
      <dgm:t>
        <a:bodyPr/>
        <a:lstStyle/>
        <a:p>
          <a:endParaRPr lang="en-US"/>
        </a:p>
      </dgm:t>
    </dgm:pt>
    <dgm:pt modelId="{73937F28-956A-4994-A4AB-AFB9AB4FDE02}" type="pres">
      <dgm:prSet presAssocID="{376D50B7-38DC-4128-A62D-B13980BE084C}" presName="level3hierChild" presStyleCnt="0"/>
      <dgm:spPr/>
    </dgm:pt>
    <dgm:pt modelId="{DDBE7FFA-A6FC-004F-B55D-B406A6ACA24C}" type="pres">
      <dgm:prSet presAssocID="{A39D8257-D6D2-544E-897A-AC4DFCAF36FE}" presName="conn2-1" presStyleLbl="parChTrans1D3" presStyleIdx="4" presStyleCnt="5"/>
      <dgm:spPr/>
      <dgm:t>
        <a:bodyPr/>
        <a:lstStyle/>
        <a:p>
          <a:endParaRPr lang="en-US"/>
        </a:p>
      </dgm:t>
    </dgm:pt>
    <dgm:pt modelId="{2B340FB5-CFC0-D242-9D1B-41857322A879}" type="pres">
      <dgm:prSet presAssocID="{A39D8257-D6D2-544E-897A-AC4DFCAF36FE}" presName="connTx" presStyleLbl="parChTrans1D3" presStyleIdx="4" presStyleCnt="5"/>
      <dgm:spPr/>
      <dgm:t>
        <a:bodyPr/>
        <a:lstStyle/>
        <a:p>
          <a:endParaRPr lang="en-US"/>
        </a:p>
      </dgm:t>
    </dgm:pt>
    <dgm:pt modelId="{A57196A7-855D-2C49-8658-5E8C2A75DD54}" type="pres">
      <dgm:prSet presAssocID="{21D9407A-0E89-E74C-8A83-6778392C968E}" presName="root2" presStyleCnt="0"/>
      <dgm:spPr/>
    </dgm:pt>
    <dgm:pt modelId="{1414DB9A-52B4-1D45-B2D9-E89CBD726FF1}" type="pres">
      <dgm:prSet presAssocID="{21D9407A-0E89-E74C-8A83-6778392C968E}" presName="LevelTwoTextNode" presStyleLbl="node3" presStyleIdx="4" presStyleCnt="5">
        <dgm:presLayoutVars>
          <dgm:chPref val="3"/>
        </dgm:presLayoutVars>
      </dgm:prSet>
      <dgm:spPr/>
      <dgm:t>
        <a:bodyPr/>
        <a:lstStyle/>
        <a:p>
          <a:endParaRPr lang="en-US"/>
        </a:p>
      </dgm:t>
    </dgm:pt>
    <dgm:pt modelId="{DE435960-EE27-0647-8AE4-28302B615ABA}" type="pres">
      <dgm:prSet presAssocID="{21D9407A-0E89-E74C-8A83-6778392C968E}" presName="level3hierChild" presStyleCnt="0"/>
      <dgm:spPr/>
    </dgm:pt>
  </dgm:ptLst>
  <dgm:cxnLst>
    <dgm:cxn modelId="{DEF256E0-3925-BE4E-85E2-A7704F99179F}" type="presOf" srcId="{B103A2D6-C5DE-7A40-9538-9607F2EDAC26}" destId="{5D49F496-4921-1945-AD5D-B849230536E7}" srcOrd="0" destOrd="0" presId="urn:microsoft.com/office/officeart/2008/layout/HorizontalMultiLevelHierarchy"/>
    <dgm:cxn modelId="{2C6915EB-0648-42D0-B8B9-897762AEFD4C}" type="presOf" srcId="{38D32141-658D-4E7E-8366-04744675E6E1}" destId="{9C0C49AF-4B1B-49D1-B656-1342DDCF4AF8}" srcOrd="1" destOrd="0" presId="urn:microsoft.com/office/officeart/2008/layout/HorizontalMultiLevelHierarchy"/>
    <dgm:cxn modelId="{E4D390DA-A926-464B-B1C7-7DEAFCED537D}" srcId="{C7098155-71F8-4D4A-895F-7AD6A419FD7C}" destId="{87916FAA-8C35-B840-B24F-C22EA53FDEFC}" srcOrd="0" destOrd="0" parTransId="{81E1B3BF-E60D-194E-93AD-3C7307241DA3}" sibTransId="{9C6827DA-0A62-E145-A97D-57B2796911B9}"/>
    <dgm:cxn modelId="{4A76C185-2063-5744-AAF4-AB836174A6FC}" srcId="{B0C3B74D-1C0C-2F44-8A49-B6F723EB6346}" destId="{BE250A02-8EEE-E140-9AC3-378F2D5EA98F}" srcOrd="2" destOrd="0" parTransId="{1CF74A77-8765-034E-B1D7-058E4982490E}" sibTransId="{DBCB6D15-F43B-CA4D-832E-D8C870026CCC}"/>
    <dgm:cxn modelId="{EE0C7B4E-DC61-6940-95F7-571E3A2A3D0F}" type="presOf" srcId="{BE250A02-8EEE-E140-9AC3-378F2D5EA98F}" destId="{7E830C0C-6BB7-CA47-91AE-2DED88EBDED5}" srcOrd="0" destOrd="0" presId="urn:microsoft.com/office/officeart/2008/layout/HorizontalMultiLevelHierarchy"/>
    <dgm:cxn modelId="{6A4539F0-3723-4F42-845C-311FC045B0FC}" srcId="{87916FAA-8C35-B840-B24F-C22EA53FDEFC}" destId="{B0C3B74D-1C0C-2F44-8A49-B6F723EB6346}" srcOrd="1" destOrd="0" parTransId="{B84D2297-4517-C042-94CC-1EB347AA8F9D}" sibTransId="{D1774721-C401-334D-B9AB-72C811FE0DA4}"/>
    <dgm:cxn modelId="{388C8E67-C5E5-B142-96C1-4867F0FFBF48}" type="presOf" srcId="{A39D8257-D6D2-544E-897A-AC4DFCAF36FE}" destId="{2B340FB5-CFC0-D242-9D1B-41857322A879}" srcOrd="1" destOrd="0" presId="urn:microsoft.com/office/officeart/2008/layout/HorizontalMultiLevelHierarchy"/>
    <dgm:cxn modelId="{F1B5661D-E279-9343-ACD0-5F7896351DD9}" type="presOf" srcId="{A39D8257-D6D2-544E-897A-AC4DFCAF36FE}" destId="{DDBE7FFA-A6FC-004F-B55D-B406A6ACA24C}" srcOrd="0" destOrd="0" presId="urn:microsoft.com/office/officeart/2008/layout/HorizontalMultiLevelHierarchy"/>
    <dgm:cxn modelId="{8E07D829-CF4A-4F5A-9C18-460018AC3B98}" type="presOf" srcId="{ABACFB83-0DE8-4AEE-A184-C829F28D46DB}" destId="{0401B131-3094-4E9D-8EAE-4620E6429803}" srcOrd="0" destOrd="0" presId="urn:microsoft.com/office/officeart/2008/layout/HorizontalMultiLevelHierarchy"/>
    <dgm:cxn modelId="{EE7169E7-B6B2-D148-B609-00CD40183BDE}" srcId="{B0C3B74D-1C0C-2F44-8A49-B6F723EB6346}" destId="{50F99B4D-B2FC-D44B-B8A9-15122BE6785D}" srcOrd="0" destOrd="0" parTransId="{5DC2C9C2-E787-D444-9528-E7F5A6A4AC0B}" sibTransId="{053F0594-5A9B-AF43-9502-5AFD2C750322}"/>
    <dgm:cxn modelId="{5AF80055-3554-2E40-97CB-8AD741088CA4}" type="presOf" srcId="{87916FAA-8C35-B840-B24F-C22EA53FDEFC}" destId="{0F331D59-0A81-FB47-9D81-43EDD810A90F}" srcOrd="0" destOrd="0" presId="urn:microsoft.com/office/officeart/2008/layout/HorizontalMultiLevelHierarchy"/>
    <dgm:cxn modelId="{65F47787-234C-0846-8CDA-F7F04597B7E0}" type="presOf" srcId="{B0C3B74D-1C0C-2F44-8A49-B6F723EB6346}" destId="{D32EAC0A-0905-5243-997D-AAF7CDFD7FAB}" srcOrd="0" destOrd="0" presId="urn:microsoft.com/office/officeart/2008/layout/HorizontalMultiLevelHierarchy"/>
    <dgm:cxn modelId="{6C0CF808-657A-41E2-B910-F0A192A4B6C8}" type="presOf" srcId="{376D50B7-38DC-4128-A62D-B13980BE084C}" destId="{4F186499-2DC3-42EE-835C-DFA811F64BB0}" srcOrd="0" destOrd="0" presId="urn:microsoft.com/office/officeart/2008/layout/HorizontalMultiLevelHierarchy"/>
    <dgm:cxn modelId="{332F6C3B-A493-4BC1-8D6B-A186CF5EDBE4}" srcId="{B0C3B74D-1C0C-2F44-8A49-B6F723EB6346}" destId="{376D50B7-38DC-4128-A62D-B13980BE084C}" srcOrd="3" destOrd="0" parTransId="{ADEF16E0-7D43-4268-8278-C0A8C5A3EAAC}" sibTransId="{C6B73990-46F1-487B-B84D-58D7BCA38CCE}"/>
    <dgm:cxn modelId="{0BE08B1F-0DB3-495A-A132-9F59A6464306}" type="presOf" srcId="{38D32141-658D-4E7E-8366-04744675E6E1}" destId="{006BB76A-F1B2-4A36-9AA2-438A08C151FF}" srcOrd="0" destOrd="0" presId="urn:microsoft.com/office/officeart/2008/layout/HorizontalMultiLevelHierarchy"/>
    <dgm:cxn modelId="{7CE9C4CF-4955-054A-BE39-CB2E4C8A2166}" type="presOf" srcId="{92582E96-35A9-774D-9C53-4AC5B73EEFCC}" destId="{586B4C76-FBB5-9E43-8B4E-54BED3D8A504}" srcOrd="0" destOrd="0" presId="urn:microsoft.com/office/officeart/2008/layout/HorizontalMultiLevelHierarchy"/>
    <dgm:cxn modelId="{773D9100-4050-8A4A-8A82-AB071D9FC7B3}" type="presOf" srcId="{1CF74A77-8765-034E-B1D7-058E4982490E}" destId="{E0BCA7DB-C821-C946-B4DF-00005A57CAFB}" srcOrd="0" destOrd="0" presId="urn:microsoft.com/office/officeart/2008/layout/HorizontalMultiLevelHierarchy"/>
    <dgm:cxn modelId="{90FD219F-76D1-1F4D-A223-1D4B0AB68F18}" srcId="{87916FAA-8C35-B840-B24F-C22EA53FDEFC}" destId="{B103A2D6-C5DE-7A40-9538-9607F2EDAC26}" srcOrd="0" destOrd="0" parTransId="{92582E96-35A9-774D-9C53-4AC5B73EEFCC}" sibTransId="{1BA7C347-7907-D94D-B267-48D1F74B7585}"/>
    <dgm:cxn modelId="{AE1BEF79-B518-44E0-91EF-16580B0FFCC0}" type="presOf" srcId="{ADEF16E0-7D43-4268-8278-C0A8C5A3EAAC}" destId="{8A7221B6-2A33-4236-9B6C-161627EB78CF}" srcOrd="0" destOrd="0" presId="urn:microsoft.com/office/officeart/2008/layout/HorizontalMultiLevelHierarchy"/>
    <dgm:cxn modelId="{C45B39DA-1682-2C48-A55C-87DD55D4452F}" type="presOf" srcId="{21D9407A-0E89-E74C-8A83-6778392C968E}" destId="{1414DB9A-52B4-1D45-B2D9-E89CBD726FF1}" srcOrd="0" destOrd="0" presId="urn:microsoft.com/office/officeart/2008/layout/HorizontalMultiLevelHierarchy"/>
    <dgm:cxn modelId="{F66C4553-F7C5-0849-8FDF-4B82E7E95DF4}" type="presOf" srcId="{92582E96-35A9-774D-9C53-4AC5B73EEFCC}" destId="{73801061-D1F6-6547-A91F-CDA1CAF7C0C5}" srcOrd="1" destOrd="0" presId="urn:microsoft.com/office/officeart/2008/layout/HorizontalMultiLevelHierarchy"/>
    <dgm:cxn modelId="{B46E31A3-28DE-423A-A8F0-C4827134E246}" type="presOf" srcId="{ADEF16E0-7D43-4268-8278-C0A8C5A3EAAC}" destId="{91CBA85D-555A-4386-A056-156041C14DBD}" srcOrd="1" destOrd="0" presId="urn:microsoft.com/office/officeart/2008/layout/HorizontalMultiLevelHierarchy"/>
    <dgm:cxn modelId="{4ADAC2E8-E0A5-9547-B80C-B751093B799D}" type="presOf" srcId="{B84D2297-4517-C042-94CC-1EB347AA8F9D}" destId="{FDA59BDA-514F-0648-BACE-7EFD7BEBBEA2}" srcOrd="0" destOrd="0" presId="urn:microsoft.com/office/officeart/2008/layout/HorizontalMultiLevelHierarchy"/>
    <dgm:cxn modelId="{50D1E1D5-5166-8E4D-B72B-5537AD62FB3D}" type="presOf" srcId="{B84D2297-4517-C042-94CC-1EB347AA8F9D}" destId="{AFD92D33-C5CB-EA47-900E-69A0CB5B3881}" srcOrd="1" destOrd="0" presId="urn:microsoft.com/office/officeart/2008/layout/HorizontalMultiLevelHierarchy"/>
    <dgm:cxn modelId="{73584AA9-0042-8646-B18B-7E5645B86F0C}" srcId="{B0C3B74D-1C0C-2F44-8A49-B6F723EB6346}" destId="{21D9407A-0E89-E74C-8A83-6778392C968E}" srcOrd="4" destOrd="0" parTransId="{A39D8257-D6D2-544E-897A-AC4DFCAF36FE}" sibTransId="{85EAE6D1-742C-E447-B066-2CDDF56766ED}"/>
    <dgm:cxn modelId="{800C7570-257B-4CAC-821E-639B0C121F7A}" srcId="{B0C3B74D-1C0C-2F44-8A49-B6F723EB6346}" destId="{ABACFB83-0DE8-4AEE-A184-C829F28D46DB}" srcOrd="1" destOrd="0" parTransId="{38D32141-658D-4E7E-8366-04744675E6E1}" sibTransId="{C1807873-CE38-454F-B1B1-EE9003435A57}"/>
    <dgm:cxn modelId="{347F9ED2-492F-3D4B-8689-C34F4F07C50F}" type="presOf" srcId="{5DC2C9C2-E787-D444-9528-E7F5A6A4AC0B}" destId="{0C35E520-67BC-4843-90C0-7A8A635E7D7C}" srcOrd="0" destOrd="0" presId="urn:microsoft.com/office/officeart/2008/layout/HorizontalMultiLevelHierarchy"/>
    <dgm:cxn modelId="{9218CDD6-3949-A042-B2C5-22DC740794A6}" type="presOf" srcId="{1CF74A77-8765-034E-B1D7-058E4982490E}" destId="{1E30E4FA-2BCB-D74C-835C-96605753D30F}" srcOrd="1" destOrd="0" presId="urn:microsoft.com/office/officeart/2008/layout/HorizontalMultiLevelHierarchy"/>
    <dgm:cxn modelId="{9B756C3C-4C4D-2F45-9744-9843A9A2763B}" type="presOf" srcId="{50F99B4D-B2FC-D44B-B8A9-15122BE6785D}" destId="{8FB594CA-8B05-B34D-BCFC-5954343162DA}" srcOrd="0" destOrd="0" presId="urn:microsoft.com/office/officeart/2008/layout/HorizontalMultiLevelHierarchy"/>
    <dgm:cxn modelId="{B64DF07D-3632-EB45-A322-C5A313946A99}" type="presOf" srcId="{C7098155-71F8-4D4A-895F-7AD6A419FD7C}" destId="{A8B94AB3-9021-A345-85AE-ACCF986E0301}" srcOrd="0" destOrd="0" presId="urn:microsoft.com/office/officeart/2008/layout/HorizontalMultiLevelHierarchy"/>
    <dgm:cxn modelId="{A91E84F4-0486-6946-9775-C8942ACED305}" type="presOf" srcId="{5DC2C9C2-E787-D444-9528-E7F5A6A4AC0B}" destId="{C51FFF95-1D17-9F41-9A4B-D2B4700D70CC}" srcOrd="1" destOrd="0" presId="urn:microsoft.com/office/officeart/2008/layout/HorizontalMultiLevelHierarchy"/>
    <dgm:cxn modelId="{82F9722D-8FB8-4642-A917-7C39C81BB8C5}" type="presParOf" srcId="{A8B94AB3-9021-A345-85AE-ACCF986E0301}" destId="{7EED0429-D209-3D47-96A5-9A5022437A49}" srcOrd="0" destOrd="0" presId="urn:microsoft.com/office/officeart/2008/layout/HorizontalMultiLevelHierarchy"/>
    <dgm:cxn modelId="{D33DA32D-2D4C-E745-8CDE-ED9FCB6C91F7}" type="presParOf" srcId="{7EED0429-D209-3D47-96A5-9A5022437A49}" destId="{0F331D59-0A81-FB47-9D81-43EDD810A90F}" srcOrd="0" destOrd="0" presId="urn:microsoft.com/office/officeart/2008/layout/HorizontalMultiLevelHierarchy"/>
    <dgm:cxn modelId="{B5FFD9A3-08A6-1049-92F4-A7406EF78001}" type="presParOf" srcId="{7EED0429-D209-3D47-96A5-9A5022437A49}" destId="{57559AA6-4986-5240-A38D-F781BD65FA1F}" srcOrd="1" destOrd="0" presId="urn:microsoft.com/office/officeart/2008/layout/HorizontalMultiLevelHierarchy"/>
    <dgm:cxn modelId="{AAC02B3B-DFE6-C048-8AFD-0C4199D6AF87}" type="presParOf" srcId="{57559AA6-4986-5240-A38D-F781BD65FA1F}" destId="{586B4C76-FBB5-9E43-8B4E-54BED3D8A504}" srcOrd="0" destOrd="0" presId="urn:microsoft.com/office/officeart/2008/layout/HorizontalMultiLevelHierarchy"/>
    <dgm:cxn modelId="{517140F2-A83B-E94C-A02B-7FA7416EEB2C}" type="presParOf" srcId="{586B4C76-FBB5-9E43-8B4E-54BED3D8A504}" destId="{73801061-D1F6-6547-A91F-CDA1CAF7C0C5}" srcOrd="0" destOrd="0" presId="urn:microsoft.com/office/officeart/2008/layout/HorizontalMultiLevelHierarchy"/>
    <dgm:cxn modelId="{9AE224B2-A8F9-EB40-9914-228D5DD75BDD}" type="presParOf" srcId="{57559AA6-4986-5240-A38D-F781BD65FA1F}" destId="{CFA5FB68-1625-A841-9DA5-E5371402048E}" srcOrd="1" destOrd="0" presId="urn:microsoft.com/office/officeart/2008/layout/HorizontalMultiLevelHierarchy"/>
    <dgm:cxn modelId="{8D9D0064-C55D-5548-B629-E40FCA0FA700}" type="presParOf" srcId="{CFA5FB68-1625-A841-9DA5-E5371402048E}" destId="{5D49F496-4921-1945-AD5D-B849230536E7}" srcOrd="0" destOrd="0" presId="urn:microsoft.com/office/officeart/2008/layout/HorizontalMultiLevelHierarchy"/>
    <dgm:cxn modelId="{E62B95FE-733E-0F47-B9AE-2233AD09AD01}" type="presParOf" srcId="{CFA5FB68-1625-A841-9DA5-E5371402048E}" destId="{C4EB2B99-5941-9147-8D3F-1C6E3A1744B7}" srcOrd="1" destOrd="0" presId="urn:microsoft.com/office/officeart/2008/layout/HorizontalMultiLevelHierarchy"/>
    <dgm:cxn modelId="{69DAA6C3-B7BD-114D-9618-52820DCB30BD}" type="presParOf" srcId="{57559AA6-4986-5240-A38D-F781BD65FA1F}" destId="{FDA59BDA-514F-0648-BACE-7EFD7BEBBEA2}" srcOrd="2" destOrd="0" presId="urn:microsoft.com/office/officeart/2008/layout/HorizontalMultiLevelHierarchy"/>
    <dgm:cxn modelId="{E34FDDC6-ED0A-9C4B-B3E8-CC2CE2AAAAB1}" type="presParOf" srcId="{FDA59BDA-514F-0648-BACE-7EFD7BEBBEA2}" destId="{AFD92D33-C5CB-EA47-900E-69A0CB5B3881}" srcOrd="0" destOrd="0" presId="urn:microsoft.com/office/officeart/2008/layout/HorizontalMultiLevelHierarchy"/>
    <dgm:cxn modelId="{3E89CE29-EE1B-F549-9BDE-194D807EB1AE}" type="presParOf" srcId="{57559AA6-4986-5240-A38D-F781BD65FA1F}" destId="{621C6013-DCF4-4849-9584-A9755808D5A0}" srcOrd="3" destOrd="0" presId="urn:microsoft.com/office/officeart/2008/layout/HorizontalMultiLevelHierarchy"/>
    <dgm:cxn modelId="{E7EE377E-4BD9-524F-B5F6-DA0014C4DFB9}" type="presParOf" srcId="{621C6013-DCF4-4849-9584-A9755808D5A0}" destId="{D32EAC0A-0905-5243-997D-AAF7CDFD7FAB}" srcOrd="0" destOrd="0" presId="urn:microsoft.com/office/officeart/2008/layout/HorizontalMultiLevelHierarchy"/>
    <dgm:cxn modelId="{2D1FEAC9-B062-A349-B9A5-EBC291A97AA1}" type="presParOf" srcId="{621C6013-DCF4-4849-9584-A9755808D5A0}" destId="{E2F923E2-5646-9549-9387-9BBBA108CA13}" srcOrd="1" destOrd="0" presId="urn:microsoft.com/office/officeart/2008/layout/HorizontalMultiLevelHierarchy"/>
    <dgm:cxn modelId="{42E2A3D2-131C-0C48-92AF-0BE91288E608}" type="presParOf" srcId="{E2F923E2-5646-9549-9387-9BBBA108CA13}" destId="{0C35E520-67BC-4843-90C0-7A8A635E7D7C}" srcOrd="0" destOrd="0" presId="urn:microsoft.com/office/officeart/2008/layout/HorizontalMultiLevelHierarchy"/>
    <dgm:cxn modelId="{8F9070E7-5281-5444-BE22-FDF3BA67C908}" type="presParOf" srcId="{0C35E520-67BC-4843-90C0-7A8A635E7D7C}" destId="{C51FFF95-1D17-9F41-9A4B-D2B4700D70CC}" srcOrd="0" destOrd="0" presId="urn:microsoft.com/office/officeart/2008/layout/HorizontalMultiLevelHierarchy"/>
    <dgm:cxn modelId="{8B3F66B7-8800-7749-95B7-788F1A41C1C1}" type="presParOf" srcId="{E2F923E2-5646-9549-9387-9BBBA108CA13}" destId="{AA46CE4B-DCAE-9F48-8982-50305675A5BF}" srcOrd="1" destOrd="0" presId="urn:microsoft.com/office/officeart/2008/layout/HorizontalMultiLevelHierarchy"/>
    <dgm:cxn modelId="{9B1D30FA-CFE3-304F-B28A-0F8B641E81AE}" type="presParOf" srcId="{AA46CE4B-DCAE-9F48-8982-50305675A5BF}" destId="{8FB594CA-8B05-B34D-BCFC-5954343162DA}" srcOrd="0" destOrd="0" presId="urn:microsoft.com/office/officeart/2008/layout/HorizontalMultiLevelHierarchy"/>
    <dgm:cxn modelId="{8F487E7C-9C9A-A842-9D97-0F4AEC7EDA29}" type="presParOf" srcId="{AA46CE4B-DCAE-9F48-8982-50305675A5BF}" destId="{24938A01-2B92-FE45-A705-B99F09F33544}" srcOrd="1" destOrd="0" presId="urn:microsoft.com/office/officeart/2008/layout/HorizontalMultiLevelHierarchy"/>
    <dgm:cxn modelId="{3BACBB96-D18E-42D4-A0DE-7C0E7B31BCD9}" type="presParOf" srcId="{E2F923E2-5646-9549-9387-9BBBA108CA13}" destId="{006BB76A-F1B2-4A36-9AA2-438A08C151FF}" srcOrd="2" destOrd="0" presId="urn:microsoft.com/office/officeart/2008/layout/HorizontalMultiLevelHierarchy"/>
    <dgm:cxn modelId="{059A821A-B7CD-4AAC-BE15-B6176F1099F2}" type="presParOf" srcId="{006BB76A-F1B2-4A36-9AA2-438A08C151FF}" destId="{9C0C49AF-4B1B-49D1-B656-1342DDCF4AF8}" srcOrd="0" destOrd="0" presId="urn:microsoft.com/office/officeart/2008/layout/HorizontalMultiLevelHierarchy"/>
    <dgm:cxn modelId="{890C29CB-6CD5-4DD6-A212-294DBF574C20}" type="presParOf" srcId="{E2F923E2-5646-9549-9387-9BBBA108CA13}" destId="{4C600CA1-AA82-41E2-AC3B-44E0E8E4B95D}" srcOrd="3" destOrd="0" presId="urn:microsoft.com/office/officeart/2008/layout/HorizontalMultiLevelHierarchy"/>
    <dgm:cxn modelId="{2DDB68FF-EC60-4F21-BF6B-71C42496F20D}" type="presParOf" srcId="{4C600CA1-AA82-41E2-AC3B-44E0E8E4B95D}" destId="{0401B131-3094-4E9D-8EAE-4620E6429803}" srcOrd="0" destOrd="0" presId="urn:microsoft.com/office/officeart/2008/layout/HorizontalMultiLevelHierarchy"/>
    <dgm:cxn modelId="{E8AA0DFB-889B-460C-938B-143852A4CE41}" type="presParOf" srcId="{4C600CA1-AA82-41E2-AC3B-44E0E8E4B95D}" destId="{1592E298-E0DD-4B50-BAA3-EB5ADADF278B}" srcOrd="1" destOrd="0" presId="urn:microsoft.com/office/officeart/2008/layout/HorizontalMultiLevelHierarchy"/>
    <dgm:cxn modelId="{7C75E73D-F7F7-664E-BA12-E614E07A9A9A}" type="presParOf" srcId="{E2F923E2-5646-9549-9387-9BBBA108CA13}" destId="{E0BCA7DB-C821-C946-B4DF-00005A57CAFB}" srcOrd="4" destOrd="0" presId="urn:microsoft.com/office/officeart/2008/layout/HorizontalMultiLevelHierarchy"/>
    <dgm:cxn modelId="{481246AA-801A-9D47-8238-3561BBA24B20}" type="presParOf" srcId="{E0BCA7DB-C821-C946-B4DF-00005A57CAFB}" destId="{1E30E4FA-2BCB-D74C-835C-96605753D30F}" srcOrd="0" destOrd="0" presId="urn:microsoft.com/office/officeart/2008/layout/HorizontalMultiLevelHierarchy"/>
    <dgm:cxn modelId="{DA623BCE-6852-BE42-A31B-41543CD2899A}" type="presParOf" srcId="{E2F923E2-5646-9549-9387-9BBBA108CA13}" destId="{2A7E6B96-A27F-FF47-84F0-5EA456C8A135}" srcOrd="5" destOrd="0" presId="urn:microsoft.com/office/officeart/2008/layout/HorizontalMultiLevelHierarchy"/>
    <dgm:cxn modelId="{C99441A2-3E39-BF44-A9DE-6DF4C42F2CF3}" type="presParOf" srcId="{2A7E6B96-A27F-FF47-84F0-5EA456C8A135}" destId="{7E830C0C-6BB7-CA47-91AE-2DED88EBDED5}" srcOrd="0" destOrd="0" presId="urn:microsoft.com/office/officeart/2008/layout/HorizontalMultiLevelHierarchy"/>
    <dgm:cxn modelId="{9171D09A-0E3C-4B43-8233-82C9835FC4B6}" type="presParOf" srcId="{2A7E6B96-A27F-FF47-84F0-5EA456C8A135}" destId="{F863E846-A9A5-DB45-9400-8A820E75E1BB}" srcOrd="1" destOrd="0" presId="urn:microsoft.com/office/officeart/2008/layout/HorizontalMultiLevelHierarchy"/>
    <dgm:cxn modelId="{4618D14A-7537-410D-A234-6220ED3FF6B9}" type="presParOf" srcId="{E2F923E2-5646-9549-9387-9BBBA108CA13}" destId="{8A7221B6-2A33-4236-9B6C-161627EB78CF}" srcOrd="6" destOrd="0" presId="urn:microsoft.com/office/officeart/2008/layout/HorizontalMultiLevelHierarchy"/>
    <dgm:cxn modelId="{C0EF18DC-9064-4291-87DC-6441EBB428C4}" type="presParOf" srcId="{8A7221B6-2A33-4236-9B6C-161627EB78CF}" destId="{91CBA85D-555A-4386-A056-156041C14DBD}" srcOrd="0" destOrd="0" presId="urn:microsoft.com/office/officeart/2008/layout/HorizontalMultiLevelHierarchy"/>
    <dgm:cxn modelId="{63B16C34-E9EC-425C-9424-63679482A7AD}" type="presParOf" srcId="{E2F923E2-5646-9549-9387-9BBBA108CA13}" destId="{8D5E75F7-82F3-4340-A193-6F555F6EF5A7}" srcOrd="7" destOrd="0" presId="urn:microsoft.com/office/officeart/2008/layout/HorizontalMultiLevelHierarchy"/>
    <dgm:cxn modelId="{3E679CC3-9CF2-46D3-A3CB-73B1FA9C6EF2}" type="presParOf" srcId="{8D5E75F7-82F3-4340-A193-6F555F6EF5A7}" destId="{4F186499-2DC3-42EE-835C-DFA811F64BB0}" srcOrd="0" destOrd="0" presId="urn:microsoft.com/office/officeart/2008/layout/HorizontalMultiLevelHierarchy"/>
    <dgm:cxn modelId="{B9034902-E53D-4D50-8078-8217843457A6}" type="presParOf" srcId="{8D5E75F7-82F3-4340-A193-6F555F6EF5A7}" destId="{73937F28-956A-4994-A4AB-AFB9AB4FDE02}" srcOrd="1" destOrd="0" presId="urn:microsoft.com/office/officeart/2008/layout/HorizontalMultiLevelHierarchy"/>
    <dgm:cxn modelId="{D8583582-EB0D-7B46-B657-954DE185E58B}" type="presParOf" srcId="{E2F923E2-5646-9549-9387-9BBBA108CA13}" destId="{DDBE7FFA-A6FC-004F-B55D-B406A6ACA24C}" srcOrd="8" destOrd="0" presId="urn:microsoft.com/office/officeart/2008/layout/HorizontalMultiLevelHierarchy"/>
    <dgm:cxn modelId="{4E602945-1F08-3A40-82F9-56C1B5B58134}" type="presParOf" srcId="{DDBE7FFA-A6FC-004F-B55D-B406A6ACA24C}" destId="{2B340FB5-CFC0-D242-9D1B-41857322A879}" srcOrd="0" destOrd="0" presId="urn:microsoft.com/office/officeart/2008/layout/HorizontalMultiLevelHierarchy"/>
    <dgm:cxn modelId="{EF0C050D-4AE8-1E45-A1AB-6DB3E4FCED1E}" type="presParOf" srcId="{E2F923E2-5646-9549-9387-9BBBA108CA13}" destId="{A57196A7-855D-2C49-8658-5E8C2A75DD54}" srcOrd="9" destOrd="0" presId="urn:microsoft.com/office/officeart/2008/layout/HorizontalMultiLevelHierarchy"/>
    <dgm:cxn modelId="{15FFA4F3-BD96-DA4C-8E18-62E9D95BBB9B}" type="presParOf" srcId="{A57196A7-855D-2C49-8658-5E8C2A75DD54}" destId="{1414DB9A-52B4-1D45-B2D9-E89CBD726FF1}" srcOrd="0" destOrd="0" presId="urn:microsoft.com/office/officeart/2008/layout/HorizontalMultiLevelHierarchy"/>
    <dgm:cxn modelId="{715551D4-FB01-B741-8943-F58C1E10DE95}" type="presParOf" srcId="{A57196A7-855D-2C49-8658-5E8C2A75DD54}" destId="{DE435960-EE27-0647-8AE4-28302B615ABA}"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098155-71F8-4D4A-895F-7AD6A419FD7C}"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87916FAA-8C35-B840-B24F-C22EA53FDEFC}">
      <dgm:prSet phldrT="[Text]" custT="1"/>
      <dgm:spPr/>
      <dgm:t>
        <a:bodyPr/>
        <a:lstStyle/>
        <a:p>
          <a:r>
            <a:rPr lang="en-US" altLang="en-US" sz="2400" dirty="0">
              <a:solidFill>
                <a:schemeClr val="tx1"/>
              </a:solidFill>
            </a:rPr>
            <a:t>2020 FTEN ENROLMENTS </a:t>
          </a:r>
          <a:endParaRPr lang="en-GB" sz="2400" dirty="0">
            <a:solidFill>
              <a:schemeClr val="tx1"/>
            </a:solidFill>
          </a:endParaRPr>
        </a:p>
      </dgm:t>
    </dgm:pt>
    <dgm:pt modelId="{81E1B3BF-E60D-194E-93AD-3C7307241DA3}" type="parTrans" cxnId="{E4D390DA-A926-464B-B1C7-7DEAFCED537D}">
      <dgm:prSet/>
      <dgm:spPr/>
      <dgm:t>
        <a:bodyPr/>
        <a:lstStyle/>
        <a:p>
          <a:endParaRPr lang="en-GB" sz="1200"/>
        </a:p>
      </dgm:t>
    </dgm:pt>
    <dgm:pt modelId="{9C6827DA-0A62-E145-A97D-57B2796911B9}" type="sibTrans" cxnId="{E4D390DA-A926-464B-B1C7-7DEAFCED537D}">
      <dgm:prSet/>
      <dgm:spPr/>
      <dgm:t>
        <a:bodyPr/>
        <a:lstStyle/>
        <a:p>
          <a:endParaRPr lang="en-GB" sz="1200"/>
        </a:p>
      </dgm:t>
    </dgm:pt>
    <dgm:pt modelId="{B103A2D6-C5DE-7A40-9538-9607F2EDAC26}">
      <dgm:prSet phldrT="[Text]" custT="1"/>
      <dgm:spPr/>
      <dgm:t>
        <a:bodyPr/>
        <a:lstStyle/>
        <a:p>
          <a:r>
            <a:rPr lang="en-US" altLang="en-US" sz="1600" dirty="0"/>
            <a:t>Total NSFAS including non 2020 FTEN enrolments 165 658</a:t>
          </a:r>
          <a:endParaRPr lang="en-GB" sz="1600" dirty="0"/>
        </a:p>
      </dgm:t>
    </dgm:pt>
    <dgm:pt modelId="{92582E96-35A9-774D-9C53-4AC5B73EEFCC}" type="parTrans" cxnId="{90FD219F-76D1-1F4D-A223-1D4B0AB68F18}">
      <dgm:prSet custT="1"/>
      <dgm:spPr/>
      <dgm:t>
        <a:bodyPr/>
        <a:lstStyle/>
        <a:p>
          <a:endParaRPr lang="en-GB" sz="400"/>
        </a:p>
      </dgm:t>
    </dgm:pt>
    <dgm:pt modelId="{1BA7C347-7907-D94D-B267-48D1F74B7585}" type="sibTrans" cxnId="{90FD219F-76D1-1F4D-A223-1D4B0AB68F18}">
      <dgm:prSet/>
      <dgm:spPr/>
      <dgm:t>
        <a:bodyPr/>
        <a:lstStyle/>
        <a:p>
          <a:endParaRPr lang="en-GB" sz="1200"/>
        </a:p>
      </dgm:t>
    </dgm:pt>
    <dgm:pt modelId="{B0C3B74D-1C0C-2F44-8A49-B6F723EB6346}">
      <dgm:prSet phldrT="[Text]" custT="1"/>
      <dgm:spPr/>
      <dgm:t>
        <a:bodyPr/>
        <a:lstStyle/>
        <a:p>
          <a:r>
            <a:rPr lang="en-US" altLang="en-US" sz="1600" dirty="0"/>
            <a:t>2020 Target: 57 703 </a:t>
          </a:r>
          <a:endParaRPr lang="en-GB" sz="1600" dirty="0"/>
        </a:p>
      </dgm:t>
    </dgm:pt>
    <dgm:pt modelId="{B84D2297-4517-C042-94CC-1EB347AA8F9D}" type="parTrans" cxnId="{6A4539F0-3723-4F42-845C-311FC045B0FC}">
      <dgm:prSet custT="1"/>
      <dgm:spPr/>
      <dgm:t>
        <a:bodyPr/>
        <a:lstStyle/>
        <a:p>
          <a:endParaRPr lang="en-GB" sz="300"/>
        </a:p>
      </dgm:t>
    </dgm:pt>
    <dgm:pt modelId="{D1774721-C401-334D-B9AB-72C811FE0DA4}" type="sibTrans" cxnId="{6A4539F0-3723-4F42-845C-311FC045B0FC}">
      <dgm:prSet/>
      <dgm:spPr/>
      <dgm:t>
        <a:bodyPr/>
        <a:lstStyle/>
        <a:p>
          <a:endParaRPr lang="en-GB" sz="1200"/>
        </a:p>
      </dgm:t>
    </dgm:pt>
    <dgm:pt modelId="{50F99B4D-B2FC-D44B-B8A9-15122BE6785D}">
      <dgm:prSet phldrT="[Text]" custT="1"/>
      <dgm:spPr/>
      <dgm:t>
        <a:bodyPr/>
        <a:lstStyle/>
        <a:p>
          <a:r>
            <a:rPr lang="en-US" altLang="en-US" sz="1600" dirty="0"/>
            <a:t>2020 FTEN Provisional Enrolment: 82 487 </a:t>
          </a:r>
          <a:endParaRPr lang="en-GB" sz="1600" dirty="0"/>
        </a:p>
      </dgm:t>
    </dgm:pt>
    <dgm:pt modelId="{5DC2C9C2-E787-D444-9528-E7F5A6A4AC0B}" type="parTrans" cxnId="{EE7169E7-B6B2-D148-B609-00CD40183BDE}">
      <dgm:prSet custT="1"/>
      <dgm:spPr/>
      <dgm:t>
        <a:bodyPr/>
        <a:lstStyle/>
        <a:p>
          <a:endParaRPr lang="en-GB" sz="300"/>
        </a:p>
      </dgm:t>
    </dgm:pt>
    <dgm:pt modelId="{053F0594-5A9B-AF43-9502-5AFD2C750322}" type="sibTrans" cxnId="{EE7169E7-B6B2-D148-B609-00CD40183BDE}">
      <dgm:prSet/>
      <dgm:spPr/>
      <dgm:t>
        <a:bodyPr/>
        <a:lstStyle/>
        <a:p>
          <a:endParaRPr lang="en-GB" sz="1200"/>
        </a:p>
      </dgm:t>
    </dgm:pt>
    <dgm:pt modelId="{BE250A02-8EEE-E140-9AC3-378F2D5EA98F}">
      <dgm:prSet phldrT="[Text]" custT="1"/>
      <dgm:spPr/>
      <dgm:t>
        <a:bodyPr/>
        <a:lstStyle/>
        <a:p>
          <a:r>
            <a:rPr lang="en-US" altLang="en-US" sz="1600" dirty="0"/>
            <a:t>2020 FTEN NSFAS: 61 015</a:t>
          </a:r>
          <a:endParaRPr lang="en-GB" sz="1600" dirty="0"/>
        </a:p>
      </dgm:t>
    </dgm:pt>
    <dgm:pt modelId="{1CF74A77-8765-034E-B1D7-058E4982490E}" type="parTrans" cxnId="{4A76C185-2063-5744-AAF4-AB836174A6FC}">
      <dgm:prSet custT="1"/>
      <dgm:spPr/>
      <dgm:t>
        <a:bodyPr/>
        <a:lstStyle/>
        <a:p>
          <a:endParaRPr lang="en-GB" sz="400"/>
        </a:p>
      </dgm:t>
    </dgm:pt>
    <dgm:pt modelId="{DBCB6D15-F43B-CA4D-832E-D8C870026CCC}" type="sibTrans" cxnId="{4A76C185-2063-5744-AAF4-AB836174A6FC}">
      <dgm:prSet/>
      <dgm:spPr/>
      <dgm:t>
        <a:bodyPr/>
        <a:lstStyle/>
        <a:p>
          <a:endParaRPr lang="en-GB" sz="1200"/>
        </a:p>
      </dgm:t>
    </dgm:pt>
    <dgm:pt modelId="{A8B94AB3-9021-A345-85AE-ACCF986E0301}" type="pres">
      <dgm:prSet presAssocID="{C7098155-71F8-4D4A-895F-7AD6A419FD7C}" presName="Name0" presStyleCnt="0">
        <dgm:presLayoutVars>
          <dgm:chPref val="1"/>
          <dgm:dir/>
          <dgm:animOne val="branch"/>
          <dgm:animLvl val="lvl"/>
          <dgm:resizeHandles val="exact"/>
        </dgm:presLayoutVars>
      </dgm:prSet>
      <dgm:spPr/>
      <dgm:t>
        <a:bodyPr/>
        <a:lstStyle/>
        <a:p>
          <a:endParaRPr lang="en-US"/>
        </a:p>
      </dgm:t>
    </dgm:pt>
    <dgm:pt modelId="{7EED0429-D209-3D47-96A5-9A5022437A49}" type="pres">
      <dgm:prSet presAssocID="{87916FAA-8C35-B840-B24F-C22EA53FDEFC}" presName="root1" presStyleCnt="0"/>
      <dgm:spPr/>
    </dgm:pt>
    <dgm:pt modelId="{0F331D59-0A81-FB47-9D81-43EDD810A90F}" type="pres">
      <dgm:prSet presAssocID="{87916FAA-8C35-B840-B24F-C22EA53FDEFC}" presName="LevelOneTextNode" presStyleLbl="node0" presStyleIdx="0" presStyleCnt="1">
        <dgm:presLayoutVars>
          <dgm:chPref val="3"/>
        </dgm:presLayoutVars>
      </dgm:prSet>
      <dgm:spPr/>
      <dgm:t>
        <a:bodyPr/>
        <a:lstStyle/>
        <a:p>
          <a:endParaRPr lang="en-US"/>
        </a:p>
      </dgm:t>
    </dgm:pt>
    <dgm:pt modelId="{57559AA6-4986-5240-A38D-F781BD65FA1F}" type="pres">
      <dgm:prSet presAssocID="{87916FAA-8C35-B840-B24F-C22EA53FDEFC}" presName="level2hierChild" presStyleCnt="0"/>
      <dgm:spPr/>
    </dgm:pt>
    <dgm:pt modelId="{586B4C76-FBB5-9E43-8B4E-54BED3D8A504}" type="pres">
      <dgm:prSet presAssocID="{92582E96-35A9-774D-9C53-4AC5B73EEFCC}" presName="conn2-1" presStyleLbl="parChTrans1D2" presStyleIdx="0" presStyleCnt="4"/>
      <dgm:spPr/>
      <dgm:t>
        <a:bodyPr/>
        <a:lstStyle/>
        <a:p>
          <a:endParaRPr lang="en-US"/>
        </a:p>
      </dgm:t>
    </dgm:pt>
    <dgm:pt modelId="{73801061-D1F6-6547-A91F-CDA1CAF7C0C5}" type="pres">
      <dgm:prSet presAssocID="{92582E96-35A9-774D-9C53-4AC5B73EEFCC}" presName="connTx" presStyleLbl="parChTrans1D2" presStyleIdx="0" presStyleCnt="4"/>
      <dgm:spPr/>
      <dgm:t>
        <a:bodyPr/>
        <a:lstStyle/>
        <a:p>
          <a:endParaRPr lang="en-US"/>
        </a:p>
      </dgm:t>
    </dgm:pt>
    <dgm:pt modelId="{CFA5FB68-1625-A841-9DA5-E5371402048E}" type="pres">
      <dgm:prSet presAssocID="{B103A2D6-C5DE-7A40-9538-9607F2EDAC26}" presName="root2" presStyleCnt="0"/>
      <dgm:spPr/>
    </dgm:pt>
    <dgm:pt modelId="{5D49F496-4921-1945-AD5D-B849230536E7}" type="pres">
      <dgm:prSet presAssocID="{B103A2D6-C5DE-7A40-9538-9607F2EDAC26}" presName="LevelTwoTextNode" presStyleLbl="node2" presStyleIdx="0" presStyleCnt="4">
        <dgm:presLayoutVars>
          <dgm:chPref val="3"/>
        </dgm:presLayoutVars>
      </dgm:prSet>
      <dgm:spPr/>
      <dgm:t>
        <a:bodyPr/>
        <a:lstStyle/>
        <a:p>
          <a:endParaRPr lang="en-US"/>
        </a:p>
      </dgm:t>
    </dgm:pt>
    <dgm:pt modelId="{C4EB2B99-5941-9147-8D3F-1C6E3A1744B7}" type="pres">
      <dgm:prSet presAssocID="{B103A2D6-C5DE-7A40-9538-9607F2EDAC26}" presName="level3hierChild" presStyleCnt="0"/>
      <dgm:spPr/>
    </dgm:pt>
    <dgm:pt modelId="{FDA59BDA-514F-0648-BACE-7EFD7BEBBEA2}" type="pres">
      <dgm:prSet presAssocID="{B84D2297-4517-C042-94CC-1EB347AA8F9D}" presName="conn2-1" presStyleLbl="parChTrans1D2" presStyleIdx="1" presStyleCnt="4"/>
      <dgm:spPr/>
      <dgm:t>
        <a:bodyPr/>
        <a:lstStyle/>
        <a:p>
          <a:endParaRPr lang="en-US"/>
        </a:p>
      </dgm:t>
    </dgm:pt>
    <dgm:pt modelId="{AFD92D33-C5CB-EA47-900E-69A0CB5B3881}" type="pres">
      <dgm:prSet presAssocID="{B84D2297-4517-C042-94CC-1EB347AA8F9D}" presName="connTx" presStyleLbl="parChTrans1D2" presStyleIdx="1" presStyleCnt="4"/>
      <dgm:spPr/>
      <dgm:t>
        <a:bodyPr/>
        <a:lstStyle/>
        <a:p>
          <a:endParaRPr lang="en-US"/>
        </a:p>
      </dgm:t>
    </dgm:pt>
    <dgm:pt modelId="{621C6013-DCF4-4849-9584-A9755808D5A0}" type="pres">
      <dgm:prSet presAssocID="{B0C3B74D-1C0C-2F44-8A49-B6F723EB6346}" presName="root2" presStyleCnt="0"/>
      <dgm:spPr/>
    </dgm:pt>
    <dgm:pt modelId="{D32EAC0A-0905-5243-997D-AAF7CDFD7FAB}" type="pres">
      <dgm:prSet presAssocID="{B0C3B74D-1C0C-2F44-8A49-B6F723EB6346}" presName="LevelTwoTextNode" presStyleLbl="node2" presStyleIdx="1" presStyleCnt="4">
        <dgm:presLayoutVars>
          <dgm:chPref val="3"/>
        </dgm:presLayoutVars>
      </dgm:prSet>
      <dgm:spPr/>
      <dgm:t>
        <a:bodyPr/>
        <a:lstStyle/>
        <a:p>
          <a:endParaRPr lang="en-US"/>
        </a:p>
      </dgm:t>
    </dgm:pt>
    <dgm:pt modelId="{E2F923E2-5646-9549-9387-9BBBA108CA13}" type="pres">
      <dgm:prSet presAssocID="{B0C3B74D-1C0C-2F44-8A49-B6F723EB6346}" presName="level3hierChild" presStyleCnt="0"/>
      <dgm:spPr/>
    </dgm:pt>
    <dgm:pt modelId="{0C35E520-67BC-4843-90C0-7A8A635E7D7C}" type="pres">
      <dgm:prSet presAssocID="{5DC2C9C2-E787-D444-9528-E7F5A6A4AC0B}" presName="conn2-1" presStyleLbl="parChTrans1D2" presStyleIdx="2" presStyleCnt="4"/>
      <dgm:spPr/>
      <dgm:t>
        <a:bodyPr/>
        <a:lstStyle/>
        <a:p>
          <a:endParaRPr lang="en-US"/>
        </a:p>
      </dgm:t>
    </dgm:pt>
    <dgm:pt modelId="{C51FFF95-1D17-9F41-9A4B-D2B4700D70CC}" type="pres">
      <dgm:prSet presAssocID="{5DC2C9C2-E787-D444-9528-E7F5A6A4AC0B}" presName="connTx" presStyleLbl="parChTrans1D2" presStyleIdx="2" presStyleCnt="4"/>
      <dgm:spPr/>
      <dgm:t>
        <a:bodyPr/>
        <a:lstStyle/>
        <a:p>
          <a:endParaRPr lang="en-US"/>
        </a:p>
      </dgm:t>
    </dgm:pt>
    <dgm:pt modelId="{AA46CE4B-DCAE-9F48-8982-50305675A5BF}" type="pres">
      <dgm:prSet presAssocID="{50F99B4D-B2FC-D44B-B8A9-15122BE6785D}" presName="root2" presStyleCnt="0"/>
      <dgm:spPr/>
    </dgm:pt>
    <dgm:pt modelId="{8FB594CA-8B05-B34D-BCFC-5954343162DA}" type="pres">
      <dgm:prSet presAssocID="{50F99B4D-B2FC-D44B-B8A9-15122BE6785D}" presName="LevelTwoTextNode" presStyleLbl="node2" presStyleIdx="2" presStyleCnt="4">
        <dgm:presLayoutVars>
          <dgm:chPref val="3"/>
        </dgm:presLayoutVars>
      </dgm:prSet>
      <dgm:spPr/>
      <dgm:t>
        <a:bodyPr/>
        <a:lstStyle/>
        <a:p>
          <a:endParaRPr lang="en-US"/>
        </a:p>
      </dgm:t>
    </dgm:pt>
    <dgm:pt modelId="{24938A01-2B92-FE45-A705-B99F09F33544}" type="pres">
      <dgm:prSet presAssocID="{50F99B4D-B2FC-D44B-B8A9-15122BE6785D}" presName="level3hierChild" presStyleCnt="0"/>
      <dgm:spPr/>
    </dgm:pt>
    <dgm:pt modelId="{E0BCA7DB-C821-C946-B4DF-00005A57CAFB}" type="pres">
      <dgm:prSet presAssocID="{1CF74A77-8765-034E-B1D7-058E4982490E}" presName="conn2-1" presStyleLbl="parChTrans1D2" presStyleIdx="3" presStyleCnt="4"/>
      <dgm:spPr/>
      <dgm:t>
        <a:bodyPr/>
        <a:lstStyle/>
        <a:p>
          <a:endParaRPr lang="en-US"/>
        </a:p>
      </dgm:t>
    </dgm:pt>
    <dgm:pt modelId="{1E30E4FA-2BCB-D74C-835C-96605753D30F}" type="pres">
      <dgm:prSet presAssocID="{1CF74A77-8765-034E-B1D7-058E4982490E}" presName="connTx" presStyleLbl="parChTrans1D2" presStyleIdx="3" presStyleCnt="4"/>
      <dgm:spPr/>
      <dgm:t>
        <a:bodyPr/>
        <a:lstStyle/>
        <a:p>
          <a:endParaRPr lang="en-US"/>
        </a:p>
      </dgm:t>
    </dgm:pt>
    <dgm:pt modelId="{2A7E6B96-A27F-FF47-84F0-5EA456C8A135}" type="pres">
      <dgm:prSet presAssocID="{BE250A02-8EEE-E140-9AC3-378F2D5EA98F}" presName="root2" presStyleCnt="0"/>
      <dgm:spPr/>
    </dgm:pt>
    <dgm:pt modelId="{7E830C0C-6BB7-CA47-91AE-2DED88EBDED5}" type="pres">
      <dgm:prSet presAssocID="{BE250A02-8EEE-E140-9AC3-378F2D5EA98F}" presName="LevelTwoTextNode" presStyleLbl="node2" presStyleIdx="3" presStyleCnt="4">
        <dgm:presLayoutVars>
          <dgm:chPref val="3"/>
        </dgm:presLayoutVars>
      </dgm:prSet>
      <dgm:spPr/>
      <dgm:t>
        <a:bodyPr/>
        <a:lstStyle/>
        <a:p>
          <a:endParaRPr lang="en-US"/>
        </a:p>
      </dgm:t>
    </dgm:pt>
    <dgm:pt modelId="{F863E846-A9A5-DB45-9400-8A820E75E1BB}" type="pres">
      <dgm:prSet presAssocID="{BE250A02-8EEE-E140-9AC3-378F2D5EA98F}" presName="level3hierChild" presStyleCnt="0"/>
      <dgm:spPr/>
    </dgm:pt>
  </dgm:ptLst>
  <dgm:cxnLst>
    <dgm:cxn modelId="{4A76C185-2063-5744-AAF4-AB836174A6FC}" srcId="{87916FAA-8C35-B840-B24F-C22EA53FDEFC}" destId="{BE250A02-8EEE-E140-9AC3-378F2D5EA98F}" srcOrd="3" destOrd="0" parTransId="{1CF74A77-8765-034E-B1D7-058E4982490E}" sibTransId="{DBCB6D15-F43B-CA4D-832E-D8C870026CCC}"/>
    <dgm:cxn modelId="{50D1E1D5-5166-8E4D-B72B-5537AD62FB3D}" type="presOf" srcId="{B84D2297-4517-C042-94CC-1EB347AA8F9D}" destId="{AFD92D33-C5CB-EA47-900E-69A0CB5B3881}" srcOrd="1" destOrd="0" presId="urn:microsoft.com/office/officeart/2008/layout/HorizontalMultiLevelHierarchy"/>
    <dgm:cxn modelId="{E4D390DA-A926-464B-B1C7-7DEAFCED537D}" srcId="{C7098155-71F8-4D4A-895F-7AD6A419FD7C}" destId="{87916FAA-8C35-B840-B24F-C22EA53FDEFC}" srcOrd="0" destOrd="0" parTransId="{81E1B3BF-E60D-194E-93AD-3C7307241DA3}" sibTransId="{9C6827DA-0A62-E145-A97D-57B2796911B9}"/>
    <dgm:cxn modelId="{5AF80055-3554-2E40-97CB-8AD741088CA4}" type="presOf" srcId="{87916FAA-8C35-B840-B24F-C22EA53FDEFC}" destId="{0F331D59-0A81-FB47-9D81-43EDD810A90F}" srcOrd="0" destOrd="0" presId="urn:microsoft.com/office/officeart/2008/layout/HorizontalMultiLevelHierarchy"/>
    <dgm:cxn modelId="{152F656B-3893-864A-8DE8-EAF2000D6A0A}" type="presOf" srcId="{1CF74A77-8765-034E-B1D7-058E4982490E}" destId="{E0BCA7DB-C821-C946-B4DF-00005A57CAFB}" srcOrd="0" destOrd="0" presId="urn:microsoft.com/office/officeart/2008/layout/HorizontalMultiLevelHierarchy"/>
    <dgm:cxn modelId="{2251C3EC-2C62-6649-AE2D-BEEF74602F3B}" type="presOf" srcId="{5DC2C9C2-E787-D444-9528-E7F5A6A4AC0B}" destId="{C51FFF95-1D17-9F41-9A4B-D2B4700D70CC}" srcOrd="1" destOrd="0" presId="urn:microsoft.com/office/officeart/2008/layout/HorizontalMultiLevelHierarchy"/>
    <dgm:cxn modelId="{90FD219F-76D1-1F4D-A223-1D4B0AB68F18}" srcId="{87916FAA-8C35-B840-B24F-C22EA53FDEFC}" destId="{B103A2D6-C5DE-7A40-9538-9607F2EDAC26}" srcOrd="0" destOrd="0" parTransId="{92582E96-35A9-774D-9C53-4AC5B73EEFCC}" sibTransId="{1BA7C347-7907-D94D-B267-48D1F74B7585}"/>
    <dgm:cxn modelId="{E0B1B26E-13D2-F944-AAFE-F3210CFDBDF3}" type="presOf" srcId="{5DC2C9C2-E787-D444-9528-E7F5A6A4AC0B}" destId="{0C35E520-67BC-4843-90C0-7A8A635E7D7C}" srcOrd="0" destOrd="0" presId="urn:microsoft.com/office/officeart/2008/layout/HorizontalMultiLevelHierarchy"/>
    <dgm:cxn modelId="{F66C4553-F7C5-0849-8FDF-4B82E7E95DF4}" type="presOf" srcId="{92582E96-35A9-774D-9C53-4AC5B73EEFCC}" destId="{73801061-D1F6-6547-A91F-CDA1CAF7C0C5}" srcOrd="1" destOrd="0" presId="urn:microsoft.com/office/officeart/2008/layout/HorizontalMultiLevelHierarchy"/>
    <dgm:cxn modelId="{DEF256E0-3925-BE4E-85E2-A7704F99179F}" type="presOf" srcId="{B103A2D6-C5DE-7A40-9538-9607F2EDAC26}" destId="{5D49F496-4921-1945-AD5D-B849230536E7}" srcOrd="0" destOrd="0" presId="urn:microsoft.com/office/officeart/2008/layout/HorizontalMultiLevelHierarchy"/>
    <dgm:cxn modelId="{B74D1D01-73C7-6748-89E7-C5D5613CF655}" type="presOf" srcId="{50F99B4D-B2FC-D44B-B8A9-15122BE6785D}" destId="{8FB594CA-8B05-B34D-BCFC-5954343162DA}" srcOrd="0" destOrd="0" presId="urn:microsoft.com/office/officeart/2008/layout/HorizontalMultiLevelHierarchy"/>
    <dgm:cxn modelId="{6A4539F0-3723-4F42-845C-311FC045B0FC}" srcId="{87916FAA-8C35-B840-B24F-C22EA53FDEFC}" destId="{B0C3B74D-1C0C-2F44-8A49-B6F723EB6346}" srcOrd="1" destOrd="0" parTransId="{B84D2297-4517-C042-94CC-1EB347AA8F9D}" sibTransId="{D1774721-C401-334D-B9AB-72C811FE0DA4}"/>
    <dgm:cxn modelId="{B64DF07D-3632-EB45-A322-C5A313946A99}" type="presOf" srcId="{C7098155-71F8-4D4A-895F-7AD6A419FD7C}" destId="{A8B94AB3-9021-A345-85AE-ACCF986E0301}" srcOrd="0" destOrd="0" presId="urn:microsoft.com/office/officeart/2008/layout/HorizontalMultiLevelHierarchy"/>
    <dgm:cxn modelId="{7CE9C4CF-4955-054A-BE39-CB2E4C8A2166}" type="presOf" srcId="{92582E96-35A9-774D-9C53-4AC5B73EEFCC}" destId="{586B4C76-FBB5-9E43-8B4E-54BED3D8A504}" srcOrd="0" destOrd="0" presId="urn:microsoft.com/office/officeart/2008/layout/HorizontalMultiLevelHierarchy"/>
    <dgm:cxn modelId="{4ADAC2E8-E0A5-9547-B80C-B751093B799D}" type="presOf" srcId="{B84D2297-4517-C042-94CC-1EB347AA8F9D}" destId="{FDA59BDA-514F-0648-BACE-7EFD7BEBBEA2}" srcOrd="0" destOrd="0" presId="urn:microsoft.com/office/officeart/2008/layout/HorizontalMultiLevelHierarchy"/>
    <dgm:cxn modelId="{663F2FBE-75C5-E940-8BE2-DAB34B106653}" type="presOf" srcId="{BE250A02-8EEE-E140-9AC3-378F2D5EA98F}" destId="{7E830C0C-6BB7-CA47-91AE-2DED88EBDED5}" srcOrd="0" destOrd="0" presId="urn:microsoft.com/office/officeart/2008/layout/HorizontalMultiLevelHierarchy"/>
    <dgm:cxn modelId="{0C8E5833-BA54-6742-BB9F-4C9DE9D264E6}" type="presOf" srcId="{1CF74A77-8765-034E-B1D7-058E4982490E}" destId="{1E30E4FA-2BCB-D74C-835C-96605753D30F}" srcOrd="1" destOrd="0" presId="urn:microsoft.com/office/officeart/2008/layout/HorizontalMultiLevelHierarchy"/>
    <dgm:cxn modelId="{EE7169E7-B6B2-D148-B609-00CD40183BDE}" srcId="{87916FAA-8C35-B840-B24F-C22EA53FDEFC}" destId="{50F99B4D-B2FC-D44B-B8A9-15122BE6785D}" srcOrd="2" destOrd="0" parTransId="{5DC2C9C2-E787-D444-9528-E7F5A6A4AC0B}" sibTransId="{053F0594-5A9B-AF43-9502-5AFD2C750322}"/>
    <dgm:cxn modelId="{65F47787-234C-0846-8CDA-F7F04597B7E0}" type="presOf" srcId="{B0C3B74D-1C0C-2F44-8A49-B6F723EB6346}" destId="{D32EAC0A-0905-5243-997D-AAF7CDFD7FAB}" srcOrd="0" destOrd="0" presId="urn:microsoft.com/office/officeart/2008/layout/HorizontalMultiLevelHierarchy"/>
    <dgm:cxn modelId="{82F9722D-8FB8-4642-A917-7C39C81BB8C5}" type="presParOf" srcId="{A8B94AB3-9021-A345-85AE-ACCF986E0301}" destId="{7EED0429-D209-3D47-96A5-9A5022437A49}" srcOrd="0" destOrd="0" presId="urn:microsoft.com/office/officeart/2008/layout/HorizontalMultiLevelHierarchy"/>
    <dgm:cxn modelId="{D33DA32D-2D4C-E745-8CDE-ED9FCB6C91F7}" type="presParOf" srcId="{7EED0429-D209-3D47-96A5-9A5022437A49}" destId="{0F331D59-0A81-FB47-9D81-43EDD810A90F}" srcOrd="0" destOrd="0" presId="urn:microsoft.com/office/officeart/2008/layout/HorizontalMultiLevelHierarchy"/>
    <dgm:cxn modelId="{B5FFD9A3-08A6-1049-92F4-A7406EF78001}" type="presParOf" srcId="{7EED0429-D209-3D47-96A5-9A5022437A49}" destId="{57559AA6-4986-5240-A38D-F781BD65FA1F}" srcOrd="1" destOrd="0" presId="urn:microsoft.com/office/officeart/2008/layout/HorizontalMultiLevelHierarchy"/>
    <dgm:cxn modelId="{AAC02B3B-DFE6-C048-8AFD-0C4199D6AF87}" type="presParOf" srcId="{57559AA6-4986-5240-A38D-F781BD65FA1F}" destId="{586B4C76-FBB5-9E43-8B4E-54BED3D8A504}" srcOrd="0" destOrd="0" presId="urn:microsoft.com/office/officeart/2008/layout/HorizontalMultiLevelHierarchy"/>
    <dgm:cxn modelId="{517140F2-A83B-E94C-A02B-7FA7416EEB2C}" type="presParOf" srcId="{586B4C76-FBB5-9E43-8B4E-54BED3D8A504}" destId="{73801061-D1F6-6547-A91F-CDA1CAF7C0C5}" srcOrd="0" destOrd="0" presId="urn:microsoft.com/office/officeart/2008/layout/HorizontalMultiLevelHierarchy"/>
    <dgm:cxn modelId="{9AE224B2-A8F9-EB40-9914-228D5DD75BDD}" type="presParOf" srcId="{57559AA6-4986-5240-A38D-F781BD65FA1F}" destId="{CFA5FB68-1625-A841-9DA5-E5371402048E}" srcOrd="1" destOrd="0" presId="urn:microsoft.com/office/officeart/2008/layout/HorizontalMultiLevelHierarchy"/>
    <dgm:cxn modelId="{8D9D0064-C55D-5548-B629-E40FCA0FA700}" type="presParOf" srcId="{CFA5FB68-1625-A841-9DA5-E5371402048E}" destId="{5D49F496-4921-1945-AD5D-B849230536E7}" srcOrd="0" destOrd="0" presId="urn:microsoft.com/office/officeart/2008/layout/HorizontalMultiLevelHierarchy"/>
    <dgm:cxn modelId="{E62B95FE-733E-0F47-B9AE-2233AD09AD01}" type="presParOf" srcId="{CFA5FB68-1625-A841-9DA5-E5371402048E}" destId="{C4EB2B99-5941-9147-8D3F-1C6E3A1744B7}" srcOrd="1" destOrd="0" presId="urn:microsoft.com/office/officeart/2008/layout/HorizontalMultiLevelHierarchy"/>
    <dgm:cxn modelId="{69DAA6C3-B7BD-114D-9618-52820DCB30BD}" type="presParOf" srcId="{57559AA6-4986-5240-A38D-F781BD65FA1F}" destId="{FDA59BDA-514F-0648-BACE-7EFD7BEBBEA2}" srcOrd="2" destOrd="0" presId="urn:microsoft.com/office/officeart/2008/layout/HorizontalMultiLevelHierarchy"/>
    <dgm:cxn modelId="{E34FDDC6-ED0A-9C4B-B3E8-CC2CE2AAAAB1}" type="presParOf" srcId="{FDA59BDA-514F-0648-BACE-7EFD7BEBBEA2}" destId="{AFD92D33-C5CB-EA47-900E-69A0CB5B3881}" srcOrd="0" destOrd="0" presId="urn:microsoft.com/office/officeart/2008/layout/HorizontalMultiLevelHierarchy"/>
    <dgm:cxn modelId="{3E89CE29-EE1B-F549-9BDE-194D807EB1AE}" type="presParOf" srcId="{57559AA6-4986-5240-A38D-F781BD65FA1F}" destId="{621C6013-DCF4-4849-9584-A9755808D5A0}" srcOrd="3" destOrd="0" presId="urn:microsoft.com/office/officeart/2008/layout/HorizontalMultiLevelHierarchy"/>
    <dgm:cxn modelId="{E7EE377E-4BD9-524F-B5F6-DA0014C4DFB9}" type="presParOf" srcId="{621C6013-DCF4-4849-9584-A9755808D5A0}" destId="{D32EAC0A-0905-5243-997D-AAF7CDFD7FAB}" srcOrd="0" destOrd="0" presId="urn:microsoft.com/office/officeart/2008/layout/HorizontalMultiLevelHierarchy"/>
    <dgm:cxn modelId="{2D1FEAC9-B062-A349-B9A5-EBC291A97AA1}" type="presParOf" srcId="{621C6013-DCF4-4849-9584-A9755808D5A0}" destId="{E2F923E2-5646-9549-9387-9BBBA108CA13}" srcOrd="1" destOrd="0" presId="urn:microsoft.com/office/officeart/2008/layout/HorizontalMultiLevelHierarchy"/>
    <dgm:cxn modelId="{0A9C5984-5CB5-F24D-BF30-EF293DD0CEF8}" type="presParOf" srcId="{57559AA6-4986-5240-A38D-F781BD65FA1F}" destId="{0C35E520-67BC-4843-90C0-7A8A635E7D7C}" srcOrd="4" destOrd="0" presId="urn:microsoft.com/office/officeart/2008/layout/HorizontalMultiLevelHierarchy"/>
    <dgm:cxn modelId="{A93654B8-AD3D-3440-91CE-D4552E361C00}" type="presParOf" srcId="{0C35E520-67BC-4843-90C0-7A8A635E7D7C}" destId="{C51FFF95-1D17-9F41-9A4B-D2B4700D70CC}" srcOrd="0" destOrd="0" presId="urn:microsoft.com/office/officeart/2008/layout/HorizontalMultiLevelHierarchy"/>
    <dgm:cxn modelId="{8E88B027-C28B-AB4F-B95D-C6FAEEAC3A82}" type="presParOf" srcId="{57559AA6-4986-5240-A38D-F781BD65FA1F}" destId="{AA46CE4B-DCAE-9F48-8982-50305675A5BF}" srcOrd="5" destOrd="0" presId="urn:microsoft.com/office/officeart/2008/layout/HorizontalMultiLevelHierarchy"/>
    <dgm:cxn modelId="{4BA075FF-B8FC-8C46-A7C4-8433661A3512}" type="presParOf" srcId="{AA46CE4B-DCAE-9F48-8982-50305675A5BF}" destId="{8FB594CA-8B05-B34D-BCFC-5954343162DA}" srcOrd="0" destOrd="0" presId="urn:microsoft.com/office/officeart/2008/layout/HorizontalMultiLevelHierarchy"/>
    <dgm:cxn modelId="{E925BF0F-F924-254F-B8A6-CF71B41C3040}" type="presParOf" srcId="{AA46CE4B-DCAE-9F48-8982-50305675A5BF}" destId="{24938A01-2B92-FE45-A705-B99F09F33544}" srcOrd="1" destOrd="0" presId="urn:microsoft.com/office/officeart/2008/layout/HorizontalMultiLevelHierarchy"/>
    <dgm:cxn modelId="{6A9131FB-E82A-5C41-A3C5-14CCE4F0DF94}" type="presParOf" srcId="{57559AA6-4986-5240-A38D-F781BD65FA1F}" destId="{E0BCA7DB-C821-C946-B4DF-00005A57CAFB}" srcOrd="6" destOrd="0" presId="urn:microsoft.com/office/officeart/2008/layout/HorizontalMultiLevelHierarchy"/>
    <dgm:cxn modelId="{8F795271-DE6E-9B4F-A08E-BF27C37114B9}" type="presParOf" srcId="{E0BCA7DB-C821-C946-B4DF-00005A57CAFB}" destId="{1E30E4FA-2BCB-D74C-835C-96605753D30F}" srcOrd="0" destOrd="0" presId="urn:microsoft.com/office/officeart/2008/layout/HorizontalMultiLevelHierarchy"/>
    <dgm:cxn modelId="{A0DBE727-5B2C-CF41-9A94-C861660667C6}" type="presParOf" srcId="{57559AA6-4986-5240-A38D-F781BD65FA1F}" destId="{2A7E6B96-A27F-FF47-84F0-5EA456C8A135}" srcOrd="7" destOrd="0" presId="urn:microsoft.com/office/officeart/2008/layout/HorizontalMultiLevelHierarchy"/>
    <dgm:cxn modelId="{14A5243A-E077-4241-8F69-1CAC84221C49}" type="presParOf" srcId="{2A7E6B96-A27F-FF47-84F0-5EA456C8A135}" destId="{7E830C0C-6BB7-CA47-91AE-2DED88EBDED5}" srcOrd="0" destOrd="0" presId="urn:microsoft.com/office/officeart/2008/layout/HorizontalMultiLevelHierarchy"/>
    <dgm:cxn modelId="{5F2DB45C-A879-8A4C-A09D-ACB0A4C725B1}" type="presParOf" srcId="{2A7E6B96-A27F-FF47-84F0-5EA456C8A135}" destId="{F863E846-A9A5-DB45-9400-8A820E75E1BB}"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098155-71F8-4D4A-895F-7AD6A419FD7C}"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87916FAA-8C35-B840-B24F-C22EA53FDEFC}">
      <dgm:prSet phldrT="[Text]" custT="1"/>
      <dgm:spPr/>
      <dgm:t>
        <a:bodyPr/>
        <a:lstStyle/>
        <a:p>
          <a:r>
            <a:rPr lang="en-US" altLang="en-US" sz="2400" dirty="0">
              <a:solidFill>
                <a:schemeClr val="bg1"/>
              </a:solidFill>
            </a:rPr>
            <a:t>KEY POINTS</a:t>
          </a:r>
          <a:endParaRPr lang="en-GB" sz="2400" dirty="0">
            <a:solidFill>
              <a:schemeClr val="bg1"/>
            </a:solidFill>
          </a:endParaRPr>
        </a:p>
      </dgm:t>
    </dgm:pt>
    <dgm:pt modelId="{81E1B3BF-E60D-194E-93AD-3C7307241DA3}" type="parTrans" cxnId="{E4D390DA-A926-464B-B1C7-7DEAFCED537D}">
      <dgm:prSet/>
      <dgm:spPr/>
      <dgm:t>
        <a:bodyPr/>
        <a:lstStyle/>
        <a:p>
          <a:endParaRPr lang="en-GB" sz="1200"/>
        </a:p>
      </dgm:t>
    </dgm:pt>
    <dgm:pt modelId="{9C6827DA-0A62-E145-A97D-57B2796911B9}" type="sibTrans" cxnId="{E4D390DA-A926-464B-B1C7-7DEAFCED537D}">
      <dgm:prSet/>
      <dgm:spPr/>
      <dgm:t>
        <a:bodyPr/>
        <a:lstStyle/>
        <a:p>
          <a:endParaRPr lang="en-GB" sz="1200"/>
        </a:p>
      </dgm:t>
    </dgm:pt>
    <dgm:pt modelId="{B103A2D6-C5DE-7A40-9538-9607F2EDAC26}">
      <dgm:prSet phldrT="[Text]" custT="1"/>
      <dgm:spPr/>
      <dgm:t>
        <a:bodyPr/>
        <a:lstStyle/>
        <a:p>
          <a:endParaRPr lang="en-ZA" altLang="en-US" sz="1600" dirty="0"/>
        </a:p>
        <a:p>
          <a:r>
            <a:rPr lang="en-ZA" altLang="en-US" sz="1600" dirty="0">
              <a:solidFill>
                <a:schemeClr val="tx1"/>
              </a:solidFill>
            </a:rPr>
            <a:t>The total NSFAS student number now represents 41% of total enrolments.</a:t>
          </a:r>
        </a:p>
        <a:p>
          <a:endParaRPr lang="en-GB" sz="1600" dirty="0"/>
        </a:p>
      </dgm:t>
    </dgm:pt>
    <dgm:pt modelId="{92582E96-35A9-774D-9C53-4AC5B73EEFCC}" type="parTrans" cxnId="{90FD219F-76D1-1F4D-A223-1D4B0AB68F18}">
      <dgm:prSet custT="1"/>
      <dgm:spPr/>
      <dgm:t>
        <a:bodyPr/>
        <a:lstStyle/>
        <a:p>
          <a:endParaRPr lang="en-GB" sz="400"/>
        </a:p>
      </dgm:t>
    </dgm:pt>
    <dgm:pt modelId="{1BA7C347-7907-D94D-B267-48D1F74B7585}" type="sibTrans" cxnId="{90FD219F-76D1-1F4D-A223-1D4B0AB68F18}">
      <dgm:prSet/>
      <dgm:spPr/>
      <dgm:t>
        <a:bodyPr/>
        <a:lstStyle/>
        <a:p>
          <a:endParaRPr lang="en-GB" sz="1200"/>
        </a:p>
      </dgm:t>
    </dgm:pt>
    <dgm:pt modelId="{B0C3B74D-1C0C-2F44-8A49-B6F723EB6346}">
      <dgm:prSet phldrT="[Text]" custT="1"/>
      <dgm:spPr/>
      <dgm:t>
        <a:bodyPr/>
        <a:lstStyle/>
        <a:p>
          <a:r>
            <a:rPr lang="en-ZA" altLang="en-US" sz="1600" dirty="0">
              <a:solidFill>
                <a:schemeClr val="tx1"/>
              </a:solidFill>
            </a:rPr>
            <a:t>This has grown from sub 20% five years ago. </a:t>
          </a:r>
        </a:p>
      </dgm:t>
    </dgm:pt>
    <dgm:pt modelId="{B84D2297-4517-C042-94CC-1EB347AA8F9D}" type="parTrans" cxnId="{6A4539F0-3723-4F42-845C-311FC045B0FC}">
      <dgm:prSet custT="1"/>
      <dgm:spPr/>
      <dgm:t>
        <a:bodyPr/>
        <a:lstStyle/>
        <a:p>
          <a:endParaRPr lang="en-GB" sz="300"/>
        </a:p>
      </dgm:t>
    </dgm:pt>
    <dgm:pt modelId="{D1774721-C401-334D-B9AB-72C811FE0DA4}" type="sibTrans" cxnId="{6A4539F0-3723-4F42-845C-311FC045B0FC}">
      <dgm:prSet/>
      <dgm:spPr/>
      <dgm:t>
        <a:bodyPr/>
        <a:lstStyle/>
        <a:p>
          <a:endParaRPr lang="en-GB" sz="1200"/>
        </a:p>
      </dgm:t>
    </dgm:pt>
    <dgm:pt modelId="{50F99B4D-B2FC-D44B-B8A9-15122BE6785D}">
      <dgm:prSet phldrT="[Text]" custT="1"/>
      <dgm:spPr/>
      <dgm:t>
        <a:bodyPr/>
        <a:lstStyle/>
        <a:p>
          <a:r>
            <a:rPr lang="en-ZA" altLang="en-US" sz="1600" dirty="0">
              <a:solidFill>
                <a:schemeClr val="tx1"/>
              </a:solidFill>
            </a:rPr>
            <a:t>Within the 2020 FTEN cohort, the NSFAS ratio is 75%, which has rapidly grown over the past 5 years.</a:t>
          </a:r>
          <a:endParaRPr lang="en-GB" sz="1600" dirty="0">
            <a:solidFill>
              <a:schemeClr val="tx1"/>
            </a:solidFill>
          </a:endParaRPr>
        </a:p>
      </dgm:t>
    </dgm:pt>
    <dgm:pt modelId="{5DC2C9C2-E787-D444-9528-E7F5A6A4AC0B}" type="parTrans" cxnId="{EE7169E7-B6B2-D148-B609-00CD40183BDE}">
      <dgm:prSet custT="1"/>
      <dgm:spPr/>
      <dgm:t>
        <a:bodyPr/>
        <a:lstStyle/>
        <a:p>
          <a:endParaRPr lang="en-GB" sz="300"/>
        </a:p>
      </dgm:t>
    </dgm:pt>
    <dgm:pt modelId="{053F0594-5A9B-AF43-9502-5AFD2C750322}" type="sibTrans" cxnId="{EE7169E7-B6B2-D148-B609-00CD40183BDE}">
      <dgm:prSet/>
      <dgm:spPr/>
      <dgm:t>
        <a:bodyPr/>
        <a:lstStyle/>
        <a:p>
          <a:endParaRPr lang="en-GB" sz="1200"/>
        </a:p>
      </dgm:t>
    </dgm:pt>
    <dgm:pt modelId="{BE250A02-8EEE-E140-9AC3-378F2D5EA98F}">
      <dgm:prSet phldrT="[Text]" custT="1"/>
      <dgm:spPr/>
      <dgm:t>
        <a:bodyPr/>
        <a:lstStyle/>
        <a:p>
          <a:r>
            <a:rPr lang="en-ZA" altLang="en-US" sz="1600" dirty="0">
              <a:solidFill>
                <a:schemeClr val="tx1"/>
              </a:solidFill>
            </a:rPr>
            <a:t>There are no quotas set.</a:t>
          </a:r>
          <a:endParaRPr lang="en-GB" sz="1600" dirty="0">
            <a:solidFill>
              <a:schemeClr val="tx1"/>
            </a:solidFill>
          </a:endParaRPr>
        </a:p>
      </dgm:t>
    </dgm:pt>
    <dgm:pt modelId="{1CF74A77-8765-034E-B1D7-058E4982490E}" type="parTrans" cxnId="{4A76C185-2063-5744-AAF4-AB836174A6FC}">
      <dgm:prSet custT="1"/>
      <dgm:spPr/>
      <dgm:t>
        <a:bodyPr/>
        <a:lstStyle/>
        <a:p>
          <a:endParaRPr lang="en-GB" sz="400"/>
        </a:p>
      </dgm:t>
    </dgm:pt>
    <dgm:pt modelId="{DBCB6D15-F43B-CA4D-832E-D8C870026CCC}" type="sibTrans" cxnId="{4A76C185-2063-5744-AAF4-AB836174A6FC}">
      <dgm:prSet/>
      <dgm:spPr/>
      <dgm:t>
        <a:bodyPr/>
        <a:lstStyle/>
        <a:p>
          <a:endParaRPr lang="en-GB" sz="1200"/>
        </a:p>
      </dgm:t>
    </dgm:pt>
    <dgm:pt modelId="{A8B94AB3-9021-A345-85AE-ACCF986E0301}" type="pres">
      <dgm:prSet presAssocID="{C7098155-71F8-4D4A-895F-7AD6A419FD7C}" presName="Name0" presStyleCnt="0">
        <dgm:presLayoutVars>
          <dgm:chPref val="1"/>
          <dgm:dir/>
          <dgm:animOne val="branch"/>
          <dgm:animLvl val="lvl"/>
          <dgm:resizeHandles val="exact"/>
        </dgm:presLayoutVars>
      </dgm:prSet>
      <dgm:spPr/>
      <dgm:t>
        <a:bodyPr/>
        <a:lstStyle/>
        <a:p>
          <a:endParaRPr lang="en-US"/>
        </a:p>
      </dgm:t>
    </dgm:pt>
    <dgm:pt modelId="{7EED0429-D209-3D47-96A5-9A5022437A49}" type="pres">
      <dgm:prSet presAssocID="{87916FAA-8C35-B840-B24F-C22EA53FDEFC}" presName="root1" presStyleCnt="0"/>
      <dgm:spPr/>
    </dgm:pt>
    <dgm:pt modelId="{0F331D59-0A81-FB47-9D81-43EDD810A90F}" type="pres">
      <dgm:prSet presAssocID="{87916FAA-8C35-B840-B24F-C22EA53FDEFC}" presName="LevelOneTextNode" presStyleLbl="node0" presStyleIdx="0" presStyleCnt="1">
        <dgm:presLayoutVars>
          <dgm:chPref val="3"/>
        </dgm:presLayoutVars>
      </dgm:prSet>
      <dgm:spPr/>
      <dgm:t>
        <a:bodyPr/>
        <a:lstStyle/>
        <a:p>
          <a:endParaRPr lang="en-US"/>
        </a:p>
      </dgm:t>
    </dgm:pt>
    <dgm:pt modelId="{57559AA6-4986-5240-A38D-F781BD65FA1F}" type="pres">
      <dgm:prSet presAssocID="{87916FAA-8C35-B840-B24F-C22EA53FDEFC}" presName="level2hierChild" presStyleCnt="0"/>
      <dgm:spPr/>
    </dgm:pt>
    <dgm:pt modelId="{586B4C76-FBB5-9E43-8B4E-54BED3D8A504}" type="pres">
      <dgm:prSet presAssocID="{92582E96-35A9-774D-9C53-4AC5B73EEFCC}" presName="conn2-1" presStyleLbl="parChTrans1D2" presStyleIdx="0" presStyleCnt="4"/>
      <dgm:spPr/>
      <dgm:t>
        <a:bodyPr/>
        <a:lstStyle/>
        <a:p>
          <a:endParaRPr lang="en-US"/>
        </a:p>
      </dgm:t>
    </dgm:pt>
    <dgm:pt modelId="{73801061-D1F6-6547-A91F-CDA1CAF7C0C5}" type="pres">
      <dgm:prSet presAssocID="{92582E96-35A9-774D-9C53-4AC5B73EEFCC}" presName="connTx" presStyleLbl="parChTrans1D2" presStyleIdx="0" presStyleCnt="4"/>
      <dgm:spPr/>
      <dgm:t>
        <a:bodyPr/>
        <a:lstStyle/>
        <a:p>
          <a:endParaRPr lang="en-US"/>
        </a:p>
      </dgm:t>
    </dgm:pt>
    <dgm:pt modelId="{CFA5FB68-1625-A841-9DA5-E5371402048E}" type="pres">
      <dgm:prSet presAssocID="{B103A2D6-C5DE-7A40-9538-9607F2EDAC26}" presName="root2" presStyleCnt="0"/>
      <dgm:spPr/>
    </dgm:pt>
    <dgm:pt modelId="{5D49F496-4921-1945-AD5D-B849230536E7}" type="pres">
      <dgm:prSet presAssocID="{B103A2D6-C5DE-7A40-9538-9607F2EDAC26}" presName="LevelTwoTextNode" presStyleLbl="node2" presStyleIdx="0" presStyleCnt="4">
        <dgm:presLayoutVars>
          <dgm:chPref val="3"/>
        </dgm:presLayoutVars>
      </dgm:prSet>
      <dgm:spPr/>
      <dgm:t>
        <a:bodyPr/>
        <a:lstStyle/>
        <a:p>
          <a:endParaRPr lang="en-US"/>
        </a:p>
      </dgm:t>
    </dgm:pt>
    <dgm:pt modelId="{C4EB2B99-5941-9147-8D3F-1C6E3A1744B7}" type="pres">
      <dgm:prSet presAssocID="{B103A2D6-C5DE-7A40-9538-9607F2EDAC26}" presName="level3hierChild" presStyleCnt="0"/>
      <dgm:spPr/>
    </dgm:pt>
    <dgm:pt modelId="{FDA59BDA-514F-0648-BACE-7EFD7BEBBEA2}" type="pres">
      <dgm:prSet presAssocID="{B84D2297-4517-C042-94CC-1EB347AA8F9D}" presName="conn2-1" presStyleLbl="parChTrans1D2" presStyleIdx="1" presStyleCnt="4"/>
      <dgm:spPr/>
      <dgm:t>
        <a:bodyPr/>
        <a:lstStyle/>
        <a:p>
          <a:endParaRPr lang="en-US"/>
        </a:p>
      </dgm:t>
    </dgm:pt>
    <dgm:pt modelId="{AFD92D33-C5CB-EA47-900E-69A0CB5B3881}" type="pres">
      <dgm:prSet presAssocID="{B84D2297-4517-C042-94CC-1EB347AA8F9D}" presName="connTx" presStyleLbl="parChTrans1D2" presStyleIdx="1" presStyleCnt="4"/>
      <dgm:spPr/>
      <dgm:t>
        <a:bodyPr/>
        <a:lstStyle/>
        <a:p>
          <a:endParaRPr lang="en-US"/>
        </a:p>
      </dgm:t>
    </dgm:pt>
    <dgm:pt modelId="{621C6013-DCF4-4849-9584-A9755808D5A0}" type="pres">
      <dgm:prSet presAssocID="{B0C3B74D-1C0C-2F44-8A49-B6F723EB6346}" presName="root2" presStyleCnt="0"/>
      <dgm:spPr/>
    </dgm:pt>
    <dgm:pt modelId="{D32EAC0A-0905-5243-997D-AAF7CDFD7FAB}" type="pres">
      <dgm:prSet presAssocID="{B0C3B74D-1C0C-2F44-8A49-B6F723EB6346}" presName="LevelTwoTextNode" presStyleLbl="node2" presStyleIdx="1" presStyleCnt="4">
        <dgm:presLayoutVars>
          <dgm:chPref val="3"/>
        </dgm:presLayoutVars>
      </dgm:prSet>
      <dgm:spPr/>
      <dgm:t>
        <a:bodyPr/>
        <a:lstStyle/>
        <a:p>
          <a:endParaRPr lang="en-US"/>
        </a:p>
      </dgm:t>
    </dgm:pt>
    <dgm:pt modelId="{E2F923E2-5646-9549-9387-9BBBA108CA13}" type="pres">
      <dgm:prSet presAssocID="{B0C3B74D-1C0C-2F44-8A49-B6F723EB6346}" presName="level3hierChild" presStyleCnt="0"/>
      <dgm:spPr/>
    </dgm:pt>
    <dgm:pt modelId="{0C35E520-67BC-4843-90C0-7A8A635E7D7C}" type="pres">
      <dgm:prSet presAssocID="{5DC2C9C2-E787-D444-9528-E7F5A6A4AC0B}" presName="conn2-1" presStyleLbl="parChTrans1D2" presStyleIdx="2" presStyleCnt="4"/>
      <dgm:spPr/>
      <dgm:t>
        <a:bodyPr/>
        <a:lstStyle/>
        <a:p>
          <a:endParaRPr lang="en-US"/>
        </a:p>
      </dgm:t>
    </dgm:pt>
    <dgm:pt modelId="{C51FFF95-1D17-9F41-9A4B-D2B4700D70CC}" type="pres">
      <dgm:prSet presAssocID="{5DC2C9C2-E787-D444-9528-E7F5A6A4AC0B}" presName="connTx" presStyleLbl="parChTrans1D2" presStyleIdx="2" presStyleCnt="4"/>
      <dgm:spPr/>
      <dgm:t>
        <a:bodyPr/>
        <a:lstStyle/>
        <a:p>
          <a:endParaRPr lang="en-US"/>
        </a:p>
      </dgm:t>
    </dgm:pt>
    <dgm:pt modelId="{AA46CE4B-DCAE-9F48-8982-50305675A5BF}" type="pres">
      <dgm:prSet presAssocID="{50F99B4D-B2FC-D44B-B8A9-15122BE6785D}" presName="root2" presStyleCnt="0"/>
      <dgm:spPr/>
    </dgm:pt>
    <dgm:pt modelId="{8FB594CA-8B05-B34D-BCFC-5954343162DA}" type="pres">
      <dgm:prSet presAssocID="{50F99B4D-B2FC-D44B-B8A9-15122BE6785D}" presName="LevelTwoTextNode" presStyleLbl="node2" presStyleIdx="2" presStyleCnt="4" custScaleY="126452">
        <dgm:presLayoutVars>
          <dgm:chPref val="3"/>
        </dgm:presLayoutVars>
      </dgm:prSet>
      <dgm:spPr/>
      <dgm:t>
        <a:bodyPr/>
        <a:lstStyle/>
        <a:p>
          <a:endParaRPr lang="en-US"/>
        </a:p>
      </dgm:t>
    </dgm:pt>
    <dgm:pt modelId="{24938A01-2B92-FE45-A705-B99F09F33544}" type="pres">
      <dgm:prSet presAssocID="{50F99B4D-B2FC-D44B-B8A9-15122BE6785D}" presName="level3hierChild" presStyleCnt="0"/>
      <dgm:spPr/>
    </dgm:pt>
    <dgm:pt modelId="{E0BCA7DB-C821-C946-B4DF-00005A57CAFB}" type="pres">
      <dgm:prSet presAssocID="{1CF74A77-8765-034E-B1D7-058E4982490E}" presName="conn2-1" presStyleLbl="parChTrans1D2" presStyleIdx="3" presStyleCnt="4"/>
      <dgm:spPr/>
      <dgm:t>
        <a:bodyPr/>
        <a:lstStyle/>
        <a:p>
          <a:endParaRPr lang="en-US"/>
        </a:p>
      </dgm:t>
    </dgm:pt>
    <dgm:pt modelId="{1E30E4FA-2BCB-D74C-835C-96605753D30F}" type="pres">
      <dgm:prSet presAssocID="{1CF74A77-8765-034E-B1D7-058E4982490E}" presName="connTx" presStyleLbl="parChTrans1D2" presStyleIdx="3" presStyleCnt="4"/>
      <dgm:spPr/>
      <dgm:t>
        <a:bodyPr/>
        <a:lstStyle/>
        <a:p>
          <a:endParaRPr lang="en-US"/>
        </a:p>
      </dgm:t>
    </dgm:pt>
    <dgm:pt modelId="{2A7E6B96-A27F-FF47-84F0-5EA456C8A135}" type="pres">
      <dgm:prSet presAssocID="{BE250A02-8EEE-E140-9AC3-378F2D5EA98F}" presName="root2" presStyleCnt="0"/>
      <dgm:spPr/>
    </dgm:pt>
    <dgm:pt modelId="{7E830C0C-6BB7-CA47-91AE-2DED88EBDED5}" type="pres">
      <dgm:prSet presAssocID="{BE250A02-8EEE-E140-9AC3-378F2D5EA98F}" presName="LevelTwoTextNode" presStyleLbl="node2" presStyleIdx="3" presStyleCnt="4">
        <dgm:presLayoutVars>
          <dgm:chPref val="3"/>
        </dgm:presLayoutVars>
      </dgm:prSet>
      <dgm:spPr/>
      <dgm:t>
        <a:bodyPr/>
        <a:lstStyle/>
        <a:p>
          <a:endParaRPr lang="en-US"/>
        </a:p>
      </dgm:t>
    </dgm:pt>
    <dgm:pt modelId="{F863E846-A9A5-DB45-9400-8A820E75E1BB}" type="pres">
      <dgm:prSet presAssocID="{BE250A02-8EEE-E140-9AC3-378F2D5EA98F}" presName="level3hierChild" presStyleCnt="0"/>
      <dgm:spPr/>
    </dgm:pt>
  </dgm:ptLst>
  <dgm:cxnLst>
    <dgm:cxn modelId="{4A76C185-2063-5744-AAF4-AB836174A6FC}" srcId="{87916FAA-8C35-B840-B24F-C22EA53FDEFC}" destId="{BE250A02-8EEE-E140-9AC3-378F2D5EA98F}" srcOrd="3" destOrd="0" parTransId="{1CF74A77-8765-034E-B1D7-058E4982490E}" sibTransId="{DBCB6D15-F43B-CA4D-832E-D8C870026CCC}"/>
    <dgm:cxn modelId="{50D1E1D5-5166-8E4D-B72B-5537AD62FB3D}" type="presOf" srcId="{B84D2297-4517-C042-94CC-1EB347AA8F9D}" destId="{AFD92D33-C5CB-EA47-900E-69A0CB5B3881}" srcOrd="1" destOrd="0" presId="urn:microsoft.com/office/officeart/2008/layout/HorizontalMultiLevelHierarchy"/>
    <dgm:cxn modelId="{E4D390DA-A926-464B-B1C7-7DEAFCED537D}" srcId="{C7098155-71F8-4D4A-895F-7AD6A419FD7C}" destId="{87916FAA-8C35-B840-B24F-C22EA53FDEFC}" srcOrd="0" destOrd="0" parTransId="{81E1B3BF-E60D-194E-93AD-3C7307241DA3}" sibTransId="{9C6827DA-0A62-E145-A97D-57B2796911B9}"/>
    <dgm:cxn modelId="{5AF80055-3554-2E40-97CB-8AD741088CA4}" type="presOf" srcId="{87916FAA-8C35-B840-B24F-C22EA53FDEFC}" destId="{0F331D59-0A81-FB47-9D81-43EDD810A90F}" srcOrd="0" destOrd="0" presId="urn:microsoft.com/office/officeart/2008/layout/HorizontalMultiLevelHierarchy"/>
    <dgm:cxn modelId="{152F656B-3893-864A-8DE8-EAF2000D6A0A}" type="presOf" srcId="{1CF74A77-8765-034E-B1D7-058E4982490E}" destId="{E0BCA7DB-C821-C946-B4DF-00005A57CAFB}" srcOrd="0" destOrd="0" presId="urn:microsoft.com/office/officeart/2008/layout/HorizontalMultiLevelHierarchy"/>
    <dgm:cxn modelId="{2251C3EC-2C62-6649-AE2D-BEEF74602F3B}" type="presOf" srcId="{5DC2C9C2-E787-D444-9528-E7F5A6A4AC0B}" destId="{C51FFF95-1D17-9F41-9A4B-D2B4700D70CC}" srcOrd="1" destOrd="0" presId="urn:microsoft.com/office/officeart/2008/layout/HorizontalMultiLevelHierarchy"/>
    <dgm:cxn modelId="{90FD219F-76D1-1F4D-A223-1D4B0AB68F18}" srcId="{87916FAA-8C35-B840-B24F-C22EA53FDEFC}" destId="{B103A2D6-C5DE-7A40-9538-9607F2EDAC26}" srcOrd="0" destOrd="0" parTransId="{92582E96-35A9-774D-9C53-4AC5B73EEFCC}" sibTransId="{1BA7C347-7907-D94D-B267-48D1F74B7585}"/>
    <dgm:cxn modelId="{E0B1B26E-13D2-F944-AAFE-F3210CFDBDF3}" type="presOf" srcId="{5DC2C9C2-E787-D444-9528-E7F5A6A4AC0B}" destId="{0C35E520-67BC-4843-90C0-7A8A635E7D7C}" srcOrd="0" destOrd="0" presId="urn:microsoft.com/office/officeart/2008/layout/HorizontalMultiLevelHierarchy"/>
    <dgm:cxn modelId="{F66C4553-F7C5-0849-8FDF-4B82E7E95DF4}" type="presOf" srcId="{92582E96-35A9-774D-9C53-4AC5B73EEFCC}" destId="{73801061-D1F6-6547-A91F-CDA1CAF7C0C5}" srcOrd="1" destOrd="0" presId="urn:microsoft.com/office/officeart/2008/layout/HorizontalMultiLevelHierarchy"/>
    <dgm:cxn modelId="{DEF256E0-3925-BE4E-85E2-A7704F99179F}" type="presOf" srcId="{B103A2D6-C5DE-7A40-9538-9607F2EDAC26}" destId="{5D49F496-4921-1945-AD5D-B849230536E7}" srcOrd="0" destOrd="0" presId="urn:microsoft.com/office/officeart/2008/layout/HorizontalMultiLevelHierarchy"/>
    <dgm:cxn modelId="{B74D1D01-73C7-6748-89E7-C5D5613CF655}" type="presOf" srcId="{50F99B4D-B2FC-D44B-B8A9-15122BE6785D}" destId="{8FB594CA-8B05-B34D-BCFC-5954343162DA}" srcOrd="0" destOrd="0" presId="urn:microsoft.com/office/officeart/2008/layout/HorizontalMultiLevelHierarchy"/>
    <dgm:cxn modelId="{6A4539F0-3723-4F42-845C-311FC045B0FC}" srcId="{87916FAA-8C35-B840-B24F-C22EA53FDEFC}" destId="{B0C3B74D-1C0C-2F44-8A49-B6F723EB6346}" srcOrd="1" destOrd="0" parTransId="{B84D2297-4517-C042-94CC-1EB347AA8F9D}" sibTransId="{D1774721-C401-334D-B9AB-72C811FE0DA4}"/>
    <dgm:cxn modelId="{B64DF07D-3632-EB45-A322-C5A313946A99}" type="presOf" srcId="{C7098155-71F8-4D4A-895F-7AD6A419FD7C}" destId="{A8B94AB3-9021-A345-85AE-ACCF986E0301}" srcOrd="0" destOrd="0" presId="urn:microsoft.com/office/officeart/2008/layout/HorizontalMultiLevelHierarchy"/>
    <dgm:cxn modelId="{7CE9C4CF-4955-054A-BE39-CB2E4C8A2166}" type="presOf" srcId="{92582E96-35A9-774D-9C53-4AC5B73EEFCC}" destId="{586B4C76-FBB5-9E43-8B4E-54BED3D8A504}" srcOrd="0" destOrd="0" presId="urn:microsoft.com/office/officeart/2008/layout/HorizontalMultiLevelHierarchy"/>
    <dgm:cxn modelId="{4ADAC2E8-E0A5-9547-B80C-B751093B799D}" type="presOf" srcId="{B84D2297-4517-C042-94CC-1EB347AA8F9D}" destId="{FDA59BDA-514F-0648-BACE-7EFD7BEBBEA2}" srcOrd="0" destOrd="0" presId="urn:microsoft.com/office/officeart/2008/layout/HorizontalMultiLevelHierarchy"/>
    <dgm:cxn modelId="{663F2FBE-75C5-E940-8BE2-DAB34B106653}" type="presOf" srcId="{BE250A02-8EEE-E140-9AC3-378F2D5EA98F}" destId="{7E830C0C-6BB7-CA47-91AE-2DED88EBDED5}" srcOrd="0" destOrd="0" presId="urn:microsoft.com/office/officeart/2008/layout/HorizontalMultiLevelHierarchy"/>
    <dgm:cxn modelId="{0C8E5833-BA54-6742-BB9F-4C9DE9D264E6}" type="presOf" srcId="{1CF74A77-8765-034E-B1D7-058E4982490E}" destId="{1E30E4FA-2BCB-D74C-835C-96605753D30F}" srcOrd="1" destOrd="0" presId="urn:microsoft.com/office/officeart/2008/layout/HorizontalMultiLevelHierarchy"/>
    <dgm:cxn modelId="{EE7169E7-B6B2-D148-B609-00CD40183BDE}" srcId="{87916FAA-8C35-B840-B24F-C22EA53FDEFC}" destId="{50F99B4D-B2FC-D44B-B8A9-15122BE6785D}" srcOrd="2" destOrd="0" parTransId="{5DC2C9C2-E787-D444-9528-E7F5A6A4AC0B}" sibTransId="{053F0594-5A9B-AF43-9502-5AFD2C750322}"/>
    <dgm:cxn modelId="{65F47787-234C-0846-8CDA-F7F04597B7E0}" type="presOf" srcId="{B0C3B74D-1C0C-2F44-8A49-B6F723EB6346}" destId="{D32EAC0A-0905-5243-997D-AAF7CDFD7FAB}" srcOrd="0" destOrd="0" presId="urn:microsoft.com/office/officeart/2008/layout/HorizontalMultiLevelHierarchy"/>
    <dgm:cxn modelId="{82F9722D-8FB8-4642-A917-7C39C81BB8C5}" type="presParOf" srcId="{A8B94AB3-9021-A345-85AE-ACCF986E0301}" destId="{7EED0429-D209-3D47-96A5-9A5022437A49}" srcOrd="0" destOrd="0" presId="urn:microsoft.com/office/officeart/2008/layout/HorizontalMultiLevelHierarchy"/>
    <dgm:cxn modelId="{D33DA32D-2D4C-E745-8CDE-ED9FCB6C91F7}" type="presParOf" srcId="{7EED0429-D209-3D47-96A5-9A5022437A49}" destId="{0F331D59-0A81-FB47-9D81-43EDD810A90F}" srcOrd="0" destOrd="0" presId="urn:microsoft.com/office/officeart/2008/layout/HorizontalMultiLevelHierarchy"/>
    <dgm:cxn modelId="{B5FFD9A3-08A6-1049-92F4-A7406EF78001}" type="presParOf" srcId="{7EED0429-D209-3D47-96A5-9A5022437A49}" destId="{57559AA6-4986-5240-A38D-F781BD65FA1F}" srcOrd="1" destOrd="0" presId="urn:microsoft.com/office/officeart/2008/layout/HorizontalMultiLevelHierarchy"/>
    <dgm:cxn modelId="{AAC02B3B-DFE6-C048-8AFD-0C4199D6AF87}" type="presParOf" srcId="{57559AA6-4986-5240-A38D-F781BD65FA1F}" destId="{586B4C76-FBB5-9E43-8B4E-54BED3D8A504}" srcOrd="0" destOrd="0" presId="urn:microsoft.com/office/officeart/2008/layout/HorizontalMultiLevelHierarchy"/>
    <dgm:cxn modelId="{517140F2-A83B-E94C-A02B-7FA7416EEB2C}" type="presParOf" srcId="{586B4C76-FBB5-9E43-8B4E-54BED3D8A504}" destId="{73801061-D1F6-6547-A91F-CDA1CAF7C0C5}" srcOrd="0" destOrd="0" presId="urn:microsoft.com/office/officeart/2008/layout/HorizontalMultiLevelHierarchy"/>
    <dgm:cxn modelId="{9AE224B2-A8F9-EB40-9914-228D5DD75BDD}" type="presParOf" srcId="{57559AA6-4986-5240-A38D-F781BD65FA1F}" destId="{CFA5FB68-1625-A841-9DA5-E5371402048E}" srcOrd="1" destOrd="0" presId="urn:microsoft.com/office/officeart/2008/layout/HorizontalMultiLevelHierarchy"/>
    <dgm:cxn modelId="{8D9D0064-C55D-5548-B629-E40FCA0FA700}" type="presParOf" srcId="{CFA5FB68-1625-A841-9DA5-E5371402048E}" destId="{5D49F496-4921-1945-AD5D-B849230536E7}" srcOrd="0" destOrd="0" presId="urn:microsoft.com/office/officeart/2008/layout/HorizontalMultiLevelHierarchy"/>
    <dgm:cxn modelId="{E62B95FE-733E-0F47-B9AE-2233AD09AD01}" type="presParOf" srcId="{CFA5FB68-1625-A841-9DA5-E5371402048E}" destId="{C4EB2B99-5941-9147-8D3F-1C6E3A1744B7}" srcOrd="1" destOrd="0" presId="urn:microsoft.com/office/officeart/2008/layout/HorizontalMultiLevelHierarchy"/>
    <dgm:cxn modelId="{69DAA6C3-B7BD-114D-9618-52820DCB30BD}" type="presParOf" srcId="{57559AA6-4986-5240-A38D-F781BD65FA1F}" destId="{FDA59BDA-514F-0648-BACE-7EFD7BEBBEA2}" srcOrd="2" destOrd="0" presId="urn:microsoft.com/office/officeart/2008/layout/HorizontalMultiLevelHierarchy"/>
    <dgm:cxn modelId="{E34FDDC6-ED0A-9C4B-B3E8-CC2CE2AAAAB1}" type="presParOf" srcId="{FDA59BDA-514F-0648-BACE-7EFD7BEBBEA2}" destId="{AFD92D33-C5CB-EA47-900E-69A0CB5B3881}" srcOrd="0" destOrd="0" presId="urn:microsoft.com/office/officeart/2008/layout/HorizontalMultiLevelHierarchy"/>
    <dgm:cxn modelId="{3E89CE29-EE1B-F549-9BDE-194D807EB1AE}" type="presParOf" srcId="{57559AA6-4986-5240-A38D-F781BD65FA1F}" destId="{621C6013-DCF4-4849-9584-A9755808D5A0}" srcOrd="3" destOrd="0" presId="urn:microsoft.com/office/officeart/2008/layout/HorizontalMultiLevelHierarchy"/>
    <dgm:cxn modelId="{E7EE377E-4BD9-524F-B5F6-DA0014C4DFB9}" type="presParOf" srcId="{621C6013-DCF4-4849-9584-A9755808D5A0}" destId="{D32EAC0A-0905-5243-997D-AAF7CDFD7FAB}" srcOrd="0" destOrd="0" presId="urn:microsoft.com/office/officeart/2008/layout/HorizontalMultiLevelHierarchy"/>
    <dgm:cxn modelId="{2D1FEAC9-B062-A349-B9A5-EBC291A97AA1}" type="presParOf" srcId="{621C6013-DCF4-4849-9584-A9755808D5A0}" destId="{E2F923E2-5646-9549-9387-9BBBA108CA13}" srcOrd="1" destOrd="0" presId="urn:microsoft.com/office/officeart/2008/layout/HorizontalMultiLevelHierarchy"/>
    <dgm:cxn modelId="{0A9C5984-5CB5-F24D-BF30-EF293DD0CEF8}" type="presParOf" srcId="{57559AA6-4986-5240-A38D-F781BD65FA1F}" destId="{0C35E520-67BC-4843-90C0-7A8A635E7D7C}" srcOrd="4" destOrd="0" presId="urn:microsoft.com/office/officeart/2008/layout/HorizontalMultiLevelHierarchy"/>
    <dgm:cxn modelId="{A93654B8-AD3D-3440-91CE-D4552E361C00}" type="presParOf" srcId="{0C35E520-67BC-4843-90C0-7A8A635E7D7C}" destId="{C51FFF95-1D17-9F41-9A4B-D2B4700D70CC}" srcOrd="0" destOrd="0" presId="urn:microsoft.com/office/officeart/2008/layout/HorizontalMultiLevelHierarchy"/>
    <dgm:cxn modelId="{8E88B027-C28B-AB4F-B95D-C6FAEEAC3A82}" type="presParOf" srcId="{57559AA6-4986-5240-A38D-F781BD65FA1F}" destId="{AA46CE4B-DCAE-9F48-8982-50305675A5BF}" srcOrd="5" destOrd="0" presId="urn:microsoft.com/office/officeart/2008/layout/HorizontalMultiLevelHierarchy"/>
    <dgm:cxn modelId="{4BA075FF-B8FC-8C46-A7C4-8433661A3512}" type="presParOf" srcId="{AA46CE4B-DCAE-9F48-8982-50305675A5BF}" destId="{8FB594CA-8B05-B34D-BCFC-5954343162DA}" srcOrd="0" destOrd="0" presId="urn:microsoft.com/office/officeart/2008/layout/HorizontalMultiLevelHierarchy"/>
    <dgm:cxn modelId="{E925BF0F-F924-254F-B8A6-CF71B41C3040}" type="presParOf" srcId="{AA46CE4B-DCAE-9F48-8982-50305675A5BF}" destId="{24938A01-2B92-FE45-A705-B99F09F33544}" srcOrd="1" destOrd="0" presId="urn:microsoft.com/office/officeart/2008/layout/HorizontalMultiLevelHierarchy"/>
    <dgm:cxn modelId="{6A9131FB-E82A-5C41-A3C5-14CCE4F0DF94}" type="presParOf" srcId="{57559AA6-4986-5240-A38D-F781BD65FA1F}" destId="{E0BCA7DB-C821-C946-B4DF-00005A57CAFB}" srcOrd="6" destOrd="0" presId="urn:microsoft.com/office/officeart/2008/layout/HorizontalMultiLevelHierarchy"/>
    <dgm:cxn modelId="{8F795271-DE6E-9B4F-A08E-BF27C37114B9}" type="presParOf" srcId="{E0BCA7DB-C821-C946-B4DF-00005A57CAFB}" destId="{1E30E4FA-2BCB-D74C-835C-96605753D30F}" srcOrd="0" destOrd="0" presId="urn:microsoft.com/office/officeart/2008/layout/HorizontalMultiLevelHierarchy"/>
    <dgm:cxn modelId="{A0DBE727-5B2C-CF41-9A94-C861660667C6}" type="presParOf" srcId="{57559AA6-4986-5240-A38D-F781BD65FA1F}" destId="{2A7E6B96-A27F-FF47-84F0-5EA456C8A135}" srcOrd="7" destOrd="0" presId="urn:microsoft.com/office/officeart/2008/layout/HorizontalMultiLevelHierarchy"/>
    <dgm:cxn modelId="{14A5243A-E077-4241-8F69-1CAC84221C49}" type="presParOf" srcId="{2A7E6B96-A27F-FF47-84F0-5EA456C8A135}" destId="{7E830C0C-6BB7-CA47-91AE-2DED88EBDED5}" srcOrd="0" destOrd="0" presId="urn:microsoft.com/office/officeart/2008/layout/HorizontalMultiLevelHierarchy"/>
    <dgm:cxn modelId="{5F2DB45C-A879-8A4C-A09D-ACB0A4C725B1}" type="presParOf" srcId="{2A7E6B96-A27F-FF47-84F0-5EA456C8A135}" destId="{F863E846-A9A5-DB45-9400-8A820E75E1BB}" srcOrd="1" destOrd="0" presId="urn:microsoft.com/office/officeart/2008/layout/HorizontalMultiLevelHierarchy"/>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76F384-D1D8-B744-9EAB-A048A73A53A0}" type="doc">
      <dgm:prSet loTypeId="urn:microsoft.com/office/officeart/2005/8/layout/hierarchy4" loCatId="" qsTypeId="urn:microsoft.com/office/officeart/2005/8/quickstyle/simple2" qsCatId="simple" csTypeId="urn:microsoft.com/office/officeart/2005/8/colors/accent3_4" csCatId="accent3" phldr="1"/>
      <dgm:spPr/>
      <dgm:t>
        <a:bodyPr/>
        <a:lstStyle/>
        <a:p>
          <a:endParaRPr lang="en-GB"/>
        </a:p>
      </dgm:t>
    </dgm:pt>
    <dgm:pt modelId="{2429023F-7A6C-A449-97DD-29E58F40C97A}">
      <dgm:prSet phldrT="[Text]" custT="1"/>
      <dgm:spPr/>
      <dgm:t>
        <a:bodyPr/>
        <a:lstStyle/>
        <a:p>
          <a:r>
            <a:rPr lang="en-GB" sz="4000" b="1" dirty="0"/>
            <a:t> REASONS FOR OVER ENROLMENTS </a:t>
          </a:r>
        </a:p>
      </dgm:t>
    </dgm:pt>
    <dgm:pt modelId="{727E3E3C-402E-8D4F-B755-6D3A7BCA986F}" type="parTrans" cxnId="{C8EF6D23-93F6-E44A-9AAE-AEC779F8ADB4}">
      <dgm:prSet/>
      <dgm:spPr/>
      <dgm:t>
        <a:bodyPr/>
        <a:lstStyle/>
        <a:p>
          <a:endParaRPr lang="en-GB" sz="1600" b="1"/>
        </a:p>
      </dgm:t>
    </dgm:pt>
    <dgm:pt modelId="{70339960-30B3-7744-BB90-168FA880CC8C}" type="sibTrans" cxnId="{C8EF6D23-93F6-E44A-9AAE-AEC779F8ADB4}">
      <dgm:prSet/>
      <dgm:spPr/>
      <dgm:t>
        <a:bodyPr/>
        <a:lstStyle/>
        <a:p>
          <a:endParaRPr lang="en-GB" sz="1600" b="1"/>
        </a:p>
      </dgm:t>
    </dgm:pt>
    <dgm:pt modelId="{34390DE7-0FC0-4444-9C94-2CFCD2DA1DCD}">
      <dgm:prSet phldrT="[Text]" custT="1"/>
      <dgm:spPr/>
      <dgm:t>
        <a:bodyPr/>
        <a:lstStyle/>
        <a:p>
          <a:r>
            <a:rPr lang="en-ZA" altLang="en-US" sz="1400" dirty="0"/>
            <a:t>The fact that student culture of not adhering to the 10 day acceptance period, due to access to communication channels, email access, smartphone access, etc. or simply a culture of non-acknowledgement exacerbates the challenges of managing the FTEN cohort.</a:t>
          </a:r>
          <a:endParaRPr lang="en-GB" sz="1400" b="1" dirty="0"/>
        </a:p>
      </dgm:t>
    </dgm:pt>
    <dgm:pt modelId="{1106F1A7-A086-C340-9757-6B13AE37712D}" type="parTrans" cxnId="{4B9A55EE-3309-3345-A898-45F4A9458287}">
      <dgm:prSet/>
      <dgm:spPr/>
      <dgm:t>
        <a:bodyPr/>
        <a:lstStyle/>
        <a:p>
          <a:endParaRPr lang="en-GB" sz="1600" b="1"/>
        </a:p>
      </dgm:t>
    </dgm:pt>
    <dgm:pt modelId="{F1D21BDE-A7B6-9A41-8FFA-E919FE0FAE03}" type="sibTrans" cxnId="{4B9A55EE-3309-3345-A898-45F4A9458287}">
      <dgm:prSet/>
      <dgm:spPr/>
      <dgm:t>
        <a:bodyPr/>
        <a:lstStyle/>
        <a:p>
          <a:endParaRPr lang="en-GB" sz="1600" b="1"/>
        </a:p>
      </dgm:t>
    </dgm:pt>
    <dgm:pt modelId="{FD55E57A-D5E0-CD49-89DA-60B3F53540B4}">
      <dgm:prSet phldrT="[Text]" custT="1"/>
      <dgm:spPr/>
      <dgm:t>
        <a:bodyPr/>
        <a:lstStyle/>
        <a:p>
          <a:r>
            <a:rPr lang="en-US" sz="1400" dirty="0"/>
            <a:t>As part of the cooperative agreement with the TVET colleges  are  obligated to accommodate student  for Higher Certificate</a:t>
          </a:r>
          <a:endParaRPr lang="en-GB" sz="1400" b="1" dirty="0"/>
        </a:p>
      </dgm:t>
    </dgm:pt>
    <dgm:pt modelId="{34094D75-5139-EA41-9F2E-3AED0DD55BF4}" type="parTrans" cxnId="{7DBCE603-38C5-1944-B945-850BF8E5AE8A}">
      <dgm:prSet/>
      <dgm:spPr/>
      <dgm:t>
        <a:bodyPr/>
        <a:lstStyle/>
        <a:p>
          <a:endParaRPr lang="en-GB" sz="1600" b="1"/>
        </a:p>
      </dgm:t>
    </dgm:pt>
    <dgm:pt modelId="{192551C3-3A5D-164D-BB63-43867F9D9DCE}" type="sibTrans" cxnId="{7DBCE603-38C5-1944-B945-850BF8E5AE8A}">
      <dgm:prSet/>
      <dgm:spPr/>
      <dgm:t>
        <a:bodyPr/>
        <a:lstStyle/>
        <a:p>
          <a:endParaRPr lang="en-GB" sz="1600" b="1"/>
        </a:p>
      </dgm:t>
    </dgm:pt>
    <dgm:pt modelId="{996A4571-5601-AF41-9A62-F1AA3AE20972}">
      <dgm:prSet phldrT="[Text]" custT="1"/>
      <dgm:spPr/>
      <dgm:t>
        <a:bodyPr/>
        <a:lstStyle/>
        <a:p>
          <a:pPr marL="0" marR="0" lvl="0" indent="0" defTabSz="914400" eaLnBrk="1" fontAlgn="auto" latinLnBrk="0" hangingPunct="1">
            <a:spcBef>
              <a:spcPts val="0"/>
            </a:spcBef>
            <a:spcAft>
              <a:spcPts val="0"/>
            </a:spcAft>
            <a:buClrTx/>
            <a:buSzTx/>
            <a:buFontTx/>
            <a:buNone/>
            <a:tabLst/>
            <a:defRPr/>
          </a:pPr>
          <a:r>
            <a:rPr lang="en-ZA" altLang="en-US" sz="1400" dirty="0"/>
            <a:t>Systems that are fit for purpose for the complexities of planning and managing in a mega University enrolment are currently in development and hence the management in enrolments remain a challenge.</a:t>
          </a:r>
          <a:endParaRPr lang="en-GB" sz="1400" b="1" dirty="0"/>
        </a:p>
      </dgm:t>
    </dgm:pt>
    <dgm:pt modelId="{5677DF20-B5F6-5A43-9410-6E22D6CDD69B}" type="parTrans" cxnId="{F1E19006-DA63-4E49-8B07-E3A2A7B08831}">
      <dgm:prSet/>
      <dgm:spPr/>
      <dgm:t>
        <a:bodyPr/>
        <a:lstStyle/>
        <a:p>
          <a:endParaRPr lang="en-GB" sz="1600" b="1"/>
        </a:p>
      </dgm:t>
    </dgm:pt>
    <dgm:pt modelId="{7573851C-B927-1244-AA2F-63DBE9C61E75}" type="sibTrans" cxnId="{F1E19006-DA63-4E49-8B07-E3A2A7B08831}">
      <dgm:prSet/>
      <dgm:spPr/>
      <dgm:t>
        <a:bodyPr/>
        <a:lstStyle/>
        <a:p>
          <a:endParaRPr lang="en-GB" sz="1600" b="1"/>
        </a:p>
      </dgm:t>
    </dgm:pt>
    <dgm:pt modelId="{D2EFE868-C5BF-8048-B9E6-9BC2AA9E4E6E}">
      <dgm:prSet custT="1"/>
      <dgm:spPr/>
      <dgm:t>
        <a:bodyPr/>
        <a:lstStyle/>
        <a:p>
          <a:r>
            <a:rPr lang="en-ZA" sz="1400" dirty="0"/>
            <a:t>A high demand for space for the Higher Certificate (an articulation route as an access form a key attribute of a comprehensive university) </a:t>
          </a:r>
          <a:endParaRPr lang="en-US" altLang="en-US" sz="1400" b="1" dirty="0"/>
        </a:p>
      </dgm:t>
    </dgm:pt>
    <dgm:pt modelId="{F37044E2-3D3A-5D46-A3C7-0E370476485F}" type="parTrans" cxnId="{8FC494F8-10B6-384A-A622-5C6358FC9857}">
      <dgm:prSet/>
      <dgm:spPr/>
      <dgm:t>
        <a:bodyPr/>
        <a:lstStyle/>
        <a:p>
          <a:endParaRPr lang="en-GB" sz="1600" b="1"/>
        </a:p>
      </dgm:t>
    </dgm:pt>
    <dgm:pt modelId="{E3D56718-21D7-1541-98EC-B392FDBF6A70}" type="sibTrans" cxnId="{8FC494F8-10B6-384A-A622-5C6358FC9857}">
      <dgm:prSet/>
      <dgm:spPr/>
      <dgm:t>
        <a:bodyPr/>
        <a:lstStyle/>
        <a:p>
          <a:endParaRPr lang="en-GB" sz="1600" b="1"/>
        </a:p>
      </dgm:t>
    </dgm:pt>
    <dgm:pt modelId="{5AEE1AA1-B846-0E49-A902-962D4FED2AC7}">
      <dgm:prSet custT="1"/>
      <dgm:spPr/>
      <dgm:t>
        <a:bodyPr/>
        <a:lstStyle/>
        <a:p>
          <a:r>
            <a:rPr lang="en-ZA" altLang="en-US" sz="1400" dirty="0"/>
            <a:t>NSFAS cases, which also would have been confirmed post registration finalisation </a:t>
          </a:r>
          <a:endParaRPr lang="en-US" altLang="en-US" sz="1400" b="1" dirty="0"/>
        </a:p>
      </dgm:t>
    </dgm:pt>
    <dgm:pt modelId="{146B3F61-E7F9-4F4C-89F5-A83D2945CDEF}" type="parTrans" cxnId="{B4865CB4-CD55-2141-BB58-98A64B2A3871}">
      <dgm:prSet/>
      <dgm:spPr/>
      <dgm:t>
        <a:bodyPr/>
        <a:lstStyle/>
        <a:p>
          <a:endParaRPr lang="en-GB" sz="1600" b="1"/>
        </a:p>
      </dgm:t>
    </dgm:pt>
    <dgm:pt modelId="{738E6042-2FFE-BF4E-9B49-8BF14D94F945}" type="sibTrans" cxnId="{B4865CB4-CD55-2141-BB58-98A64B2A3871}">
      <dgm:prSet/>
      <dgm:spPr/>
      <dgm:t>
        <a:bodyPr/>
        <a:lstStyle/>
        <a:p>
          <a:endParaRPr lang="en-GB" sz="1600" b="1"/>
        </a:p>
      </dgm:t>
    </dgm:pt>
    <dgm:pt modelId="{4799519A-4FCE-0849-ABBE-80ACF3BE386A}">
      <dgm:prSet custT="1"/>
      <dgm:spPr/>
      <dgm:t>
        <a:bodyPr/>
        <a:lstStyle/>
        <a:p>
          <a:r>
            <a:rPr lang="en-ZA" altLang="en-US" sz="1400" dirty="0"/>
            <a:t>A considerable number of NSFAS FTEN recipients only received confirmation late into the registration process. </a:t>
          </a:r>
          <a:endParaRPr lang="en-US" altLang="en-US" sz="1400" b="1" dirty="0"/>
        </a:p>
      </dgm:t>
    </dgm:pt>
    <dgm:pt modelId="{F988777E-348B-114A-A0BB-239E89E0EF7B}" type="parTrans" cxnId="{CB1B781C-BA19-1842-9B3D-34B6D52172BA}">
      <dgm:prSet/>
      <dgm:spPr/>
      <dgm:t>
        <a:bodyPr/>
        <a:lstStyle/>
        <a:p>
          <a:endParaRPr lang="en-GB" sz="1600" b="1"/>
        </a:p>
      </dgm:t>
    </dgm:pt>
    <dgm:pt modelId="{3C4EBF64-9767-A64F-ACB1-EBC6A7AF8AAA}" type="sibTrans" cxnId="{CB1B781C-BA19-1842-9B3D-34B6D52172BA}">
      <dgm:prSet/>
      <dgm:spPr/>
      <dgm:t>
        <a:bodyPr/>
        <a:lstStyle/>
        <a:p>
          <a:endParaRPr lang="en-GB" sz="1600" b="1"/>
        </a:p>
      </dgm:t>
    </dgm:pt>
    <dgm:pt modelId="{53339F15-7DEB-7740-8363-27BC2DC7B221}">
      <dgm:prSet custT="1"/>
      <dgm:spPr/>
      <dgm:t>
        <a:bodyPr/>
        <a:lstStyle/>
        <a:p>
          <a:r>
            <a:rPr lang="en-US" altLang="en-US" sz="1400" dirty="0"/>
            <a:t>Being among one of the Universities that allow access through the higher certificate as an entry point to University education</a:t>
          </a:r>
          <a:endParaRPr lang="en-ZA" altLang="en-US" sz="1400" dirty="0"/>
        </a:p>
      </dgm:t>
    </dgm:pt>
    <dgm:pt modelId="{73803E79-D4FB-A248-89FA-1553B0836B0E}" type="parTrans" cxnId="{5961D851-2102-FA44-AF83-A5C6FCA03098}">
      <dgm:prSet/>
      <dgm:spPr/>
      <dgm:t>
        <a:bodyPr/>
        <a:lstStyle/>
        <a:p>
          <a:endParaRPr lang="en-GB" sz="1600"/>
        </a:p>
      </dgm:t>
    </dgm:pt>
    <dgm:pt modelId="{7FF40F3E-9EC0-5647-AC82-15D68A02DA0E}" type="sibTrans" cxnId="{5961D851-2102-FA44-AF83-A5C6FCA03098}">
      <dgm:prSet/>
      <dgm:spPr/>
      <dgm:t>
        <a:bodyPr/>
        <a:lstStyle/>
        <a:p>
          <a:endParaRPr lang="en-GB" sz="1600"/>
        </a:p>
      </dgm:t>
    </dgm:pt>
    <dgm:pt modelId="{72304585-F906-5C4E-BDD0-64147928491D}" type="pres">
      <dgm:prSet presAssocID="{9276F384-D1D8-B744-9EAB-A048A73A53A0}" presName="Name0" presStyleCnt="0">
        <dgm:presLayoutVars>
          <dgm:chPref val="1"/>
          <dgm:dir/>
          <dgm:animOne val="branch"/>
          <dgm:animLvl val="lvl"/>
          <dgm:resizeHandles/>
        </dgm:presLayoutVars>
      </dgm:prSet>
      <dgm:spPr/>
      <dgm:t>
        <a:bodyPr/>
        <a:lstStyle/>
        <a:p>
          <a:endParaRPr lang="en-US"/>
        </a:p>
      </dgm:t>
    </dgm:pt>
    <dgm:pt modelId="{4BB6F4BE-8E40-DC4F-BA5E-41FE31652DCE}" type="pres">
      <dgm:prSet presAssocID="{2429023F-7A6C-A449-97DD-29E58F40C97A}" presName="vertOne" presStyleCnt="0"/>
      <dgm:spPr/>
    </dgm:pt>
    <dgm:pt modelId="{81C84541-DE21-E748-8681-00F040ED2018}" type="pres">
      <dgm:prSet presAssocID="{2429023F-7A6C-A449-97DD-29E58F40C97A}" presName="txOne" presStyleLbl="node0" presStyleIdx="0" presStyleCnt="1" custScaleY="24356">
        <dgm:presLayoutVars>
          <dgm:chPref val="3"/>
        </dgm:presLayoutVars>
      </dgm:prSet>
      <dgm:spPr/>
      <dgm:t>
        <a:bodyPr/>
        <a:lstStyle/>
        <a:p>
          <a:endParaRPr lang="en-US"/>
        </a:p>
      </dgm:t>
    </dgm:pt>
    <dgm:pt modelId="{CF822430-239C-AC4C-A31C-15A3A969FAEB}" type="pres">
      <dgm:prSet presAssocID="{2429023F-7A6C-A449-97DD-29E58F40C97A}" presName="parTransOne" presStyleCnt="0"/>
      <dgm:spPr/>
    </dgm:pt>
    <dgm:pt modelId="{CD9FBE62-27CA-FE43-9EDD-65F12097C139}" type="pres">
      <dgm:prSet presAssocID="{2429023F-7A6C-A449-97DD-29E58F40C97A}" presName="horzOne" presStyleCnt="0"/>
      <dgm:spPr/>
    </dgm:pt>
    <dgm:pt modelId="{87718DDD-7B4B-834A-A368-4E885D07454B}" type="pres">
      <dgm:prSet presAssocID="{4799519A-4FCE-0849-ABBE-80ACF3BE386A}" presName="vertTwo" presStyleCnt="0"/>
      <dgm:spPr/>
    </dgm:pt>
    <dgm:pt modelId="{6CA19E22-58B7-F048-BB12-E85A2D6366F6}" type="pres">
      <dgm:prSet presAssocID="{4799519A-4FCE-0849-ABBE-80ACF3BE386A}" presName="txTwo" presStyleLbl="node2" presStyleIdx="0" presStyleCnt="7">
        <dgm:presLayoutVars>
          <dgm:chPref val="3"/>
        </dgm:presLayoutVars>
      </dgm:prSet>
      <dgm:spPr/>
      <dgm:t>
        <a:bodyPr/>
        <a:lstStyle/>
        <a:p>
          <a:endParaRPr lang="en-US"/>
        </a:p>
      </dgm:t>
    </dgm:pt>
    <dgm:pt modelId="{37D853E6-3974-404C-9C97-6E211BB1666E}" type="pres">
      <dgm:prSet presAssocID="{4799519A-4FCE-0849-ABBE-80ACF3BE386A}" presName="horzTwo" presStyleCnt="0"/>
      <dgm:spPr/>
    </dgm:pt>
    <dgm:pt modelId="{2ED0551A-F302-9848-8774-2350E7AF984A}" type="pres">
      <dgm:prSet presAssocID="{3C4EBF64-9767-A64F-ACB1-EBC6A7AF8AAA}" presName="sibSpaceTwo" presStyleCnt="0"/>
      <dgm:spPr/>
    </dgm:pt>
    <dgm:pt modelId="{2F0DD5F0-974E-8848-AA3D-F7447D84E974}" type="pres">
      <dgm:prSet presAssocID="{5AEE1AA1-B846-0E49-A902-962D4FED2AC7}" presName="vertTwo" presStyleCnt="0"/>
      <dgm:spPr/>
    </dgm:pt>
    <dgm:pt modelId="{89B0D441-A9C8-1945-8E28-8DB1335BCAA0}" type="pres">
      <dgm:prSet presAssocID="{5AEE1AA1-B846-0E49-A902-962D4FED2AC7}" presName="txTwo" presStyleLbl="node2" presStyleIdx="1" presStyleCnt="7">
        <dgm:presLayoutVars>
          <dgm:chPref val="3"/>
        </dgm:presLayoutVars>
      </dgm:prSet>
      <dgm:spPr/>
      <dgm:t>
        <a:bodyPr/>
        <a:lstStyle/>
        <a:p>
          <a:endParaRPr lang="en-US"/>
        </a:p>
      </dgm:t>
    </dgm:pt>
    <dgm:pt modelId="{2AC15590-2649-3E44-8038-5639F83147B2}" type="pres">
      <dgm:prSet presAssocID="{5AEE1AA1-B846-0E49-A902-962D4FED2AC7}" presName="horzTwo" presStyleCnt="0"/>
      <dgm:spPr/>
    </dgm:pt>
    <dgm:pt modelId="{C153440F-8214-0744-83F3-EA5D85EF0D63}" type="pres">
      <dgm:prSet presAssocID="{738E6042-2FFE-BF4E-9B49-8BF14D94F945}" presName="sibSpaceTwo" presStyleCnt="0"/>
      <dgm:spPr/>
    </dgm:pt>
    <dgm:pt modelId="{224C6130-E62D-F649-9756-CD0B398D4A02}" type="pres">
      <dgm:prSet presAssocID="{D2EFE868-C5BF-8048-B9E6-9BC2AA9E4E6E}" presName="vertTwo" presStyleCnt="0"/>
      <dgm:spPr/>
    </dgm:pt>
    <dgm:pt modelId="{C669EEE9-D6AF-9344-9E36-06673D94D7E1}" type="pres">
      <dgm:prSet presAssocID="{D2EFE868-C5BF-8048-B9E6-9BC2AA9E4E6E}" presName="txTwo" presStyleLbl="node2" presStyleIdx="2" presStyleCnt="7">
        <dgm:presLayoutVars>
          <dgm:chPref val="3"/>
        </dgm:presLayoutVars>
      </dgm:prSet>
      <dgm:spPr/>
      <dgm:t>
        <a:bodyPr/>
        <a:lstStyle/>
        <a:p>
          <a:endParaRPr lang="en-US"/>
        </a:p>
      </dgm:t>
    </dgm:pt>
    <dgm:pt modelId="{D6A60840-9BF3-964F-A376-37F419A71036}" type="pres">
      <dgm:prSet presAssocID="{D2EFE868-C5BF-8048-B9E6-9BC2AA9E4E6E}" presName="horzTwo" presStyleCnt="0"/>
      <dgm:spPr/>
    </dgm:pt>
    <dgm:pt modelId="{17B5ABF4-B2AE-C942-9376-C7024E0511B8}" type="pres">
      <dgm:prSet presAssocID="{E3D56718-21D7-1541-98EC-B392FDBF6A70}" presName="sibSpaceTwo" presStyleCnt="0"/>
      <dgm:spPr/>
    </dgm:pt>
    <dgm:pt modelId="{412B5F1D-5DEF-0843-9558-4F470C4F822A}" type="pres">
      <dgm:prSet presAssocID="{996A4571-5601-AF41-9A62-F1AA3AE20972}" presName="vertTwo" presStyleCnt="0"/>
      <dgm:spPr/>
    </dgm:pt>
    <dgm:pt modelId="{4266B285-4A29-AC4A-9AFF-3DF829257015}" type="pres">
      <dgm:prSet presAssocID="{996A4571-5601-AF41-9A62-F1AA3AE20972}" presName="txTwo" presStyleLbl="node2" presStyleIdx="3" presStyleCnt="7">
        <dgm:presLayoutVars>
          <dgm:chPref val="3"/>
        </dgm:presLayoutVars>
      </dgm:prSet>
      <dgm:spPr/>
      <dgm:t>
        <a:bodyPr/>
        <a:lstStyle/>
        <a:p>
          <a:endParaRPr lang="en-US"/>
        </a:p>
      </dgm:t>
    </dgm:pt>
    <dgm:pt modelId="{C9EA1B10-2A6B-C34F-8950-755A0196E7E5}" type="pres">
      <dgm:prSet presAssocID="{996A4571-5601-AF41-9A62-F1AA3AE20972}" presName="horzTwo" presStyleCnt="0"/>
      <dgm:spPr/>
    </dgm:pt>
    <dgm:pt modelId="{58361C77-F854-A449-AC69-11651D1BE9D3}" type="pres">
      <dgm:prSet presAssocID="{7573851C-B927-1244-AA2F-63DBE9C61E75}" presName="sibSpaceTwo" presStyleCnt="0"/>
      <dgm:spPr/>
    </dgm:pt>
    <dgm:pt modelId="{9016A042-BD2A-4440-BE1E-E8233FDAA062}" type="pres">
      <dgm:prSet presAssocID="{34390DE7-0FC0-4444-9C94-2CFCD2DA1DCD}" presName="vertTwo" presStyleCnt="0"/>
      <dgm:spPr/>
    </dgm:pt>
    <dgm:pt modelId="{F0D21E85-5F54-C143-B4B9-C87328034B68}" type="pres">
      <dgm:prSet presAssocID="{34390DE7-0FC0-4444-9C94-2CFCD2DA1DCD}" presName="txTwo" presStyleLbl="node2" presStyleIdx="4" presStyleCnt="7">
        <dgm:presLayoutVars>
          <dgm:chPref val="3"/>
        </dgm:presLayoutVars>
      </dgm:prSet>
      <dgm:spPr/>
      <dgm:t>
        <a:bodyPr/>
        <a:lstStyle/>
        <a:p>
          <a:endParaRPr lang="en-US"/>
        </a:p>
      </dgm:t>
    </dgm:pt>
    <dgm:pt modelId="{5CBCF517-97A6-8140-A65F-3DC6DB47D4C9}" type="pres">
      <dgm:prSet presAssocID="{34390DE7-0FC0-4444-9C94-2CFCD2DA1DCD}" presName="horzTwo" presStyleCnt="0"/>
      <dgm:spPr/>
    </dgm:pt>
    <dgm:pt modelId="{F65F9EB3-FEC9-4245-893A-9F3244CC0F6B}" type="pres">
      <dgm:prSet presAssocID="{F1D21BDE-A7B6-9A41-8FFA-E919FE0FAE03}" presName="sibSpaceTwo" presStyleCnt="0"/>
      <dgm:spPr/>
    </dgm:pt>
    <dgm:pt modelId="{BD2A6486-1095-7F45-A45C-BB935BA01C1E}" type="pres">
      <dgm:prSet presAssocID="{FD55E57A-D5E0-CD49-89DA-60B3F53540B4}" presName="vertTwo" presStyleCnt="0"/>
      <dgm:spPr/>
    </dgm:pt>
    <dgm:pt modelId="{729DF644-F267-E146-9F8E-17C270894469}" type="pres">
      <dgm:prSet presAssocID="{FD55E57A-D5E0-CD49-89DA-60B3F53540B4}" presName="txTwo" presStyleLbl="node2" presStyleIdx="5" presStyleCnt="7">
        <dgm:presLayoutVars>
          <dgm:chPref val="3"/>
        </dgm:presLayoutVars>
      </dgm:prSet>
      <dgm:spPr/>
      <dgm:t>
        <a:bodyPr/>
        <a:lstStyle/>
        <a:p>
          <a:endParaRPr lang="en-US"/>
        </a:p>
      </dgm:t>
    </dgm:pt>
    <dgm:pt modelId="{7A0F48D1-9AB5-4248-A721-DDAF3C74D3A8}" type="pres">
      <dgm:prSet presAssocID="{FD55E57A-D5E0-CD49-89DA-60B3F53540B4}" presName="horzTwo" presStyleCnt="0"/>
      <dgm:spPr/>
    </dgm:pt>
    <dgm:pt modelId="{58AB219C-DB7F-F745-A1FF-67B9ED03E510}" type="pres">
      <dgm:prSet presAssocID="{192551C3-3A5D-164D-BB63-43867F9D9DCE}" presName="sibSpaceTwo" presStyleCnt="0"/>
      <dgm:spPr/>
    </dgm:pt>
    <dgm:pt modelId="{B0308CDF-7473-BF43-B577-4D18F7B66F28}" type="pres">
      <dgm:prSet presAssocID="{53339F15-7DEB-7740-8363-27BC2DC7B221}" presName="vertTwo" presStyleCnt="0"/>
      <dgm:spPr/>
    </dgm:pt>
    <dgm:pt modelId="{043FA259-525F-E04D-A3BC-9EC1D7BE7734}" type="pres">
      <dgm:prSet presAssocID="{53339F15-7DEB-7740-8363-27BC2DC7B221}" presName="txTwo" presStyleLbl="node2" presStyleIdx="6" presStyleCnt="7">
        <dgm:presLayoutVars>
          <dgm:chPref val="3"/>
        </dgm:presLayoutVars>
      </dgm:prSet>
      <dgm:spPr/>
      <dgm:t>
        <a:bodyPr/>
        <a:lstStyle/>
        <a:p>
          <a:endParaRPr lang="en-US"/>
        </a:p>
      </dgm:t>
    </dgm:pt>
    <dgm:pt modelId="{0E832FCF-057C-9440-ACC5-82361A55ADDE}" type="pres">
      <dgm:prSet presAssocID="{53339F15-7DEB-7740-8363-27BC2DC7B221}" presName="horzTwo" presStyleCnt="0"/>
      <dgm:spPr/>
    </dgm:pt>
  </dgm:ptLst>
  <dgm:cxnLst>
    <dgm:cxn modelId="{8FC494F8-10B6-384A-A622-5C6358FC9857}" srcId="{2429023F-7A6C-A449-97DD-29E58F40C97A}" destId="{D2EFE868-C5BF-8048-B9E6-9BC2AA9E4E6E}" srcOrd="2" destOrd="0" parTransId="{F37044E2-3D3A-5D46-A3C7-0E370476485F}" sibTransId="{E3D56718-21D7-1541-98EC-B392FDBF6A70}"/>
    <dgm:cxn modelId="{5961D851-2102-FA44-AF83-A5C6FCA03098}" srcId="{2429023F-7A6C-A449-97DD-29E58F40C97A}" destId="{53339F15-7DEB-7740-8363-27BC2DC7B221}" srcOrd="6" destOrd="0" parTransId="{73803E79-D4FB-A248-89FA-1553B0836B0E}" sibTransId="{7FF40F3E-9EC0-5647-AC82-15D68A02DA0E}"/>
    <dgm:cxn modelId="{DA27EC12-003F-914F-B38B-A09D8FCCD92B}" type="presOf" srcId="{D2EFE868-C5BF-8048-B9E6-9BC2AA9E4E6E}" destId="{C669EEE9-D6AF-9344-9E36-06673D94D7E1}" srcOrd="0" destOrd="0" presId="urn:microsoft.com/office/officeart/2005/8/layout/hierarchy4"/>
    <dgm:cxn modelId="{478F0B2F-715E-3C42-874D-28D45C5FE27B}" type="presOf" srcId="{34390DE7-0FC0-4444-9C94-2CFCD2DA1DCD}" destId="{F0D21E85-5F54-C143-B4B9-C87328034B68}" srcOrd="0" destOrd="0" presId="urn:microsoft.com/office/officeart/2005/8/layout/hierarchy4"/>
    <dgm:cxn modelId="{18D28208-2572-4847-A805-B0C2FBF1FF71}" type="presOf" srcId="{2429023F-7A6C-A449-97DD-29E58F40C97A}" destId="{81C84541-DE21-E748-8681-00F040ED2018}" srcOrd="0" destOrd="0" presId="urn:microsoft.com/office/officeart/2005/8/layout/hierarchy4"/>
    <dgm:cxn modelId="{187E143D-1D06-AB40-AAA6-022A635A196F}" type="presOf" srcId="{5AEE1AA1-B846-0E49-A902-962D4FED2AC7}" destId="{89B0D441-A9C8-1945-8E28-8DB1335BCAA0}" srcOrd="0" destOrd="0" presId="urn:microsoft.com/office/officeart/2005/8/layout/hierarchy4"/>
    <dgm:cxn modelId="{F1E19006-DA63-4E49-8B07-E3A2A7B08831}" srcId="{2429023F-7A6C-A449-97DD-29E58F40C97A}" destId="{996A4571-5601-AF41-9A62-F1AA3AE20972}" srcOrd="3" destOrd="0" parTransId="{5677DF20-B5F6-5A43-9410-6E22D6CDD69B}" sibTransId="{7573851C-B927-1244-AA2F-63DBE9C61E75}"/>
    <dgm:cxn modelId="{4B9A55EE-3309-3345-A898-45F4A9458287}" srcId="{2429023F-7A6C-A449-97DD-29E58F40C97A}" destId="{34390DE7-0FC0-4444-9C94-2CFCD2DA1DCD}" srcOrd="4" destOrd="0" parTransId="{1106F1A7-A086-C340-9757-6B13AE37712D}" sibTransId="{F1D21BDE-A7B6-9A41-8FFA-E919FE0FAE03}"/>
    <dgm:cxn modelId="{1C11714D-E2A0-E043-9BC3-3BA2FC826F49}" type="presOf" srcId="{FD55E57A-D5E0-CD49-89DA-60B3F53540B4}" destId="{729DF644-F267-E146-9F8E-17C270894469}" srcOrd="0" destOrd="0" presId="urn:microsoft.com/office/officeart/2005/8/layout/hierarchy4"/>
    <dgm:cxn modelId="{B4865CB4-CD55-2141-BB58-98A64B2A3871}" srcId="{2429023F-7A6C-A449-97DD-29E58F40C97A}" destId="{5AEE1AA1-B846-0E49-A902-962D4FED2AC7}" srcOrd="1" destOrd="0" parTransId="{146B3F61-E7F9-4F4C-89F5-A83D2945CDEF}" sibTransId="{738E6042-2FFE-BF4E-9B49-8BF14D94F945}"/>
    <dgm:cxn modelId="{C8EF6D23-93F6-E44A-9AAE-AEC779F8ADB4}" srcId="{9276F384-D1D8-B744-9EAB-A048A73A53A0}" destId="{2429023F-7A6C-A449-97DD-29E58F40C97A}" srcOrd="0" destOrd="0" parTransId="{727E3E3C-402E-8D4F-B755-6D3A7BCA986F}" sibTransId="{70339960-30B3-7744-BB90-168FA880CC8C}"/>
    <dgm:cxn modelId="{5403AFB4-11D2-6642-B0DB-63ED474E6FE2}" type="presOf" srcId="{4799519A-4FCE-0849-ABBE-80ACF3BE386A}" destId="{6CA19E22-58B7-F048-BB12-E85A2D6366F6}" srcOrd="0" destOrd="0" presId="urn:microsoft.com/office/officeart/2005/8/layout/hierarchy4"/>
    <dgm:cxn modelId="{BF22CB37-8468-7C49-A15C-33D40693EA56}" type="presOf" srcId="{996A4571-5601-AF41-9A62-F1AA3AE20972}" destId="{4266B285-4A29-AC4A-9AFF-3DF829257015}" srcOrd="0" destOrd="0" presId="urn:microsoft.com/office/officeart/2005/8/layout/hierarchy4"/>
    <dgm:cxn modelId="{CB1B781C-BA19-1842-9B3D-34B6D52172BA}" srcId="{2429023F-7A6C-A449-97DD-29E58F40C97A}" destId="{4799519A-4FCE-0849-ABBE-80ACF3BE386A}" srcOrd="0" destOrd="0" parTransId="{F988777E-348B-114A-A0BB-239E89E0EF7B}" sibTransId="{3C4EBF64-9767-A64F-ACB1-EBC6A7AF8AAA}"/>
    <dgm:cxn modelId="{7DBCE603-38C5-1944-B945-850BF8E5AE8A}" srcId="{2429023F-7A6C-A449-97DD-29E58F40C97A}" destId="{FD55E57A-D5E0-CD49-89DA-60B3F53540B4}" srcOrd="5" destOrd="0" parTransId="{34094D75-5139-EA41-9F2E-3AED0DD55BF4}" sibTransId="{192551C3-3A5D-164D-BB63-43867F9D9DCE}"/>
    <dgm:cxn modelId="{FB4424E2-B76B-044A-ACEE-A8274645CCF6}" type="presOf" srcId="{53339F15-7DEB-7740-8363-27BC2DC7B221}" destId="{043FA259-525F-E04D-A3BC-9EC1D7BE7734}" srcOrd="0" destOrd="0" presId="urn:microsoft.com/office/officeart/2005/8/layout/hierarchy4"/>
    <dgm:cxn modelId="{4A7C88C1-99AB-7046-A8A8-3BFFA3103B7E}" type="presOf" srcId="{9276F384-D1D8-B744-9EAB-A048A73A53A0}" destId="{72304585-F906-5C4E-BDD0-64147928491D}" srcOrd="0" destOrd="0" presId="urn:microsoft.com/office/officeart/2005/8/layout/hierarchy4"/>
    <dgm:cxn modelId="{28D45903-FBAE-364D-BB0D-9C54A52C9C4D}" type="presParOf" srcId="{72304585-F906-5C4E-BDD0-64147928491D}" destId="{4BB6F4BE-8E40-DC4F-BA5E-41FE31652DCE}" srcOrd="0" destOrd="0" presId="urn:microsoft.com/office/officeart/2005/8/layout/hierarchy4"/>
    <dgm:cxn modelId="{4119A3AC-8F2E-5E4F-B82D-DFA13444EBA5}" type="presParOf" srcId="{4BB6F4BE-8E40-DC4F-BA5E-41FE31652DCE}" destId="{81C84541-DE21-E748-8681-00F040ED2018}" srcOrd="0" destOrd="0" presId="urn:microsoft.com/office/officeart/2005/8/layout/hierarchy4"/>
    <dgm:cxn modelId="{B7D9EE41-3754-2547-9B1A-E4BFAED59B9F}" type="presParOf" srcId="{4BB6F4BE-8E40-DC4F-BA5E-41FE31652DCE}" destId="{CF822430-239C-AC4C-A31C-15A3A969FAEB}" srcOrd="1" destOrd="0" presId="urn:microsoft.com/office/officeart/2005/8/layout/hierarchy4"/>
    <dgm:cxn modelId="{503A5887-680D-1942-BEA3-626733F16CEA}" type="presParOf" srcId="{4BB6F4BE-8E40-DC4F-BA5E-41FE31652DCE}" destId="{CD9FBE62-27CA-FE43-9EDD-65F12097C139}" srcOrd="2" destOrd="0" presId="urn:microsoft.com/office/officeart/2005/8/layout/hierarchy4"/>
    <dgm:cxn modelId="{0516F40B-FA9A-0E42-A5F4-5711BE77358E}" type="presParOf" srcId="{CD9FBE62-27CA-FE43-9EDD-65F12097C139}" destId="{87718DDD-7B4B-834A-A368-4E885D07454B}" srcOrd="0" destOrd="0" presId="urn:microsoft.com/office/officeart/2005/8/layout/hierarchy4"/>
    <dgm:cxn modelId="{5A8BE131-3A3C-534C-B70D-34486713591A}" type="presParOf" srcId="{87718DDD-7B4B-834A-A368-4E885D07454B}" destId="{6CA19E22-58B7-F048-BB12-E85A2D6366F6}" srcOrd="0" destOrd="0" presId="urn:microsoft.com/office/officeart/2005/8/layout/hierarchy4"/>
    <dgm:cxn modelId="{E95BCDEB-94F1-E346-8001-B174FB9E2B46}" type="presParOf" srcId="{87718DDD-7B4B-834A-A368-4E885D07454B}" destId="{37D853E6-3974-404C-9C97-6E211BB1666E}" srcOrd="1" destOrd="0" presId="urn:microsoft.com/office/officeart/2005/8/layout/hierarchy4"/>
    <dgm:cxn modelId="{65A4C286-14F3-9047-A1E5-85C1A18E7FCC}" type="presParOf" srcId="{CD9FBE62-27CA-FE43-9EDD-65F12097C139}" destId="{2ED0551A-F302-9848-8774-2350E7AF984A}" srcOrd="1" destOrd="0" presId="urn:microsoft.com/office/officeart/2005/8/layout/hierarchy4"/>
    <dgm:cxn modelId="{E7411326-9F05-3948-9BFA-695EAEEE613F}" type="presParOf" srcId="{CD9FBE62-27CA-FE43-9EDD-65F12097C139}" destId="{2F0DD5F0-974E-8848-AA3D-F7447D84E974}" srcOrd="2" destOrd="0" presId="urn:microsoft.com/office/officeart/2005/8/layout/hierarchy4"/>
    <dgm:cxn modelId="{7B5DEC5C-D770-304C-BC03-C4DD5366B04A}" type="presParOf" srcId="{2F0DD5F0-974E-8848-AA3D-F7447D84E974}" destId="{89B0D441-A9C8-1945-8E28-8DB1335BCAA0}" srcOrd="0" destOrd="0" presId="urn:microsoft.com/office/officeart/2005/8/layout/hierarchy4"/>
    <dgm:cxn modelId="{9423EDDE-F557-CE46-AFD1-544119A8BE31}" type="presParOf" srcId="{2F0DD5F0-974E-8848-AA3D-F7447D84E974}" destId="{2AC15590-2649-3E44-8038-5639F83147B2}" srcOrd="1" destOrd="0" presId="urn:microsoft.com/office/officeart/2005/8/layout/hierarchy4"/>
    <dgm:cxn modelId="{B3CC7A32-8120-214F-B4F7-115A3F39318E}" type="presParOf" srcId="{CD9FBE62-27CA-FE43-9EDD-65F12097C139}" destId="{C153440F-8214-0744-83F3-EA5D85EF0D63}" srcOrd="3" destOrd="0" presId="urn:microsoft.com/office/officeart/2005/8/layout/hierarchy4"/>
    <dgm:cxn modelId="{823B3D76-88E5-514C-897F-5D7A34F29CA6}" type="presParOf" srcId="{CD9FBE62-27CA-FE43-9EDD-65F12097C139}" destId="{224C6130-E62D-F649-9756-CD0B398D4A02}" srcOrd="4" destOrd="0" presId="urn:microsoft.com/office/officeart/2005/8/layout/hierarchy4"/>
    <dgm:cxn modelId="{65870ECC-95E7-6947-AB17-1502CD6C9571}" type="presParOf" srcId="{224C6130-E62D-F649-9756-CD0B398D4A02}" destId="{C669EEE9-D6AF-9344-9E36-06673D94D7E1}" srcOrd="0" destOrd="0" presId="urn:microsoft.com/office/officeart/2005/8/layout/hierarchy4"/>
    <dgm:cxn modelId="{083E7104-C52A-C942-990F-7634802E306F}" type="presParOf" srcId="{224C6130-E62D-F649-9756-CD0B398D4A02}" destId="{D6A60840-9BF3-964F-A376-37F419A71036}" srcOrd="1" destOrd="0" presId="urn:microsoft.com/office/officeart/2005/8/layout/hierarchy4"/>
    <dgm:cxn modelId="{6435E55B-47E1-BC4F-8855-C826CDC41C8A}" type="presParOf" srcId="{CD9FBE62-27CA-FE43-9EDD-65F12097C139}" destId="{17B5ABF4-B2AE-C942-9376-C7024E0511B8}" srcOrd="5" destOrd="0" presId="urn:microsoft.com/office/officeart/2005/8/layout/hierarchy4"/>
    <dgm:cxn modelId="{5E8484C4-5070-2A4F-8529-E748877F0845}" type="presParOf" srcId="{CD9FBE62-27CA-FE43-9EDD-65F12097C139}" destId="{412B5F1D-5DEF-0843-9558-4F470C4F822A}" srcOrd="6" destOrd="0" presId="urn:microsoft.com/office/officeart/2005/8/layout/hierarchy4"/>
    <dgm:cxn modelId="{B673E08F-9F7C-7D41-A869-921E96E8F94F}" type="presParOf" srcId="{412B5F1D-5DEF-0843-9558-4F470C4F822A}" destId="{4266B285-4A29-AC4A-9AFF-3DF829257015}" srcOrd="0" destOrd="0" presId="urn:microsoft.com/office/officeart/2005/8/layout/hierarchy4"/>
    <dgm:cxn modelId="{8BCA21BD-A93D-5846-8A92-4F541C75E454}" type="presParOf" srcId="{412B5F1D-5DEF-0843-9558-4F470C4F822A}" destId="{C9EA1B10-2A6B-C34F-8950-755A0196E7E5}" srcOrd="1" destOrd="0" presId="urn:microsoft.com/office/officeart/2005/8/layout/hierarchy4"/>
    <dgm:cxn modelId="{4ECD3719-6581-A544-80FF-3282E1533602}" type="presParOf" srcId="{CD9FBE62-27CA-FE43-9EDD-65F12097C139}" destId="{58361C77-F854-A449-AC69-11651D1BE9D3}" srcOrd="7" destOrd="0" presId="urn:microsoft.com/office/officeart/2005/8/layout/hierarchy4"/>
    <dgm:cxn modelId="{43F81F6D-CC05-2440-BE16-1158EF9611ED}" type="presParOf" srcId="{CD9FBE62-27CA-FE43-9EDD-65F12097C139}" destId="{9016A042-BD2A-4440-BE1E-E8233FDAA062}" srcOrd="8" destOrd="0" presId="urn:microsoft.com/office/officeart/2005/8/layout/hierarchy4"/>
    <dgm:cxn modelId="{13ECA0AA-2E9C-4144-8180-B8D035588893}" type="presParOf" srcId="{9016A042-BD2A-4440-BE1E-E8233FDAA062}" destId="{F0D21E85-5F54-C143-B4B9-C87328034B68}" srcOrd="0" destOrd="0" presId="urn:microsoft.com/office/officeart/2005/8/layout/hierarchy4"/>
    <dgm:cxn modelId="{EEB28C2A-1D23-C849-97C8-AE5C22CE50DE}" type="presParOf" srcId="{9016A042-BD2A-4440-BE1E-E8233FDAA062}" destId="{5CBCF517-97A6-8140-A65F-3DC6DB47D4C9}" srcOrd="1" destOrd="0" presId="urn:microsoft.com/office/officeart/2005/8/layout/hierarchy4"/>
    <dgm:cxn modelId="{E3A87DF6-C092-D945-8E3B-14A2CE3E3547}" type="presParOf" srcId="{CD9FBE62-27CA-FE43-9EDD-65F12097C139}" destId="{F65F9EB3-FEC9-4245-893A-9F3244CC0F6B}" srcOrd="9" destOrd="0" presId="urn:microsoft.com/office/officeart/2005/8/layout/hierarchy4"/>
    <dgm:cxn modelId="{E03857BB-F8B4-B44B-A46B-18E9095839EE}" type="presParOf" srcId="{CD9FBE62-27CA-FE43-9EDD-65F12097C139}" destId="{BD2A6486-1095-7F45-A45C-BB935BA01C1E}" srcOrd="10" destOrd="0" presId="urn:microsoft.com/office/officeart/2005/8/layout/hierarchy4"/>
    <dgm:cxn modelId="{7CA7C06E-B5C9-B94C-A2F0-BEC038317A80}" type="presParOf" srcId="{BD2A6486-1095-7F45-A45C-BB935BA01C1E}" destId="{729DF644-F267-E146-9F8E-17C270894469}" srcOrd="0" destOrd="0" presId="urn:microsoft.com/office/officeart/2005/8/layout/hierarchy4"/>
    <dgm:cxn modelId="{827A9342-6189-F644-906A-CD5BA7F3152B}" type="presParOf" srcId="{BD2A6486-1095-7F45-A45C-BB935BA01C1E}" destId="{7A0F48D1-9AB5-4248-A721-DDAF3C74D3A8}" srcOrd="1" destOrd="0" presId="urn:microsoft.com/office/officeart/2005/8/layout/hierarchy4"/>
    <dgm:cxn modelId="{2E44DFE2-347B-6A4F-B8B2-FB43744257B0}" type="presParOf" srcId="{CD9FBE62-27CA-FE43-9EDD-65F12097C139}" destId="{58AB219C-DB7F-F745-A1FF-67B9ED03E510}" srcOrd="11" destOrd="0" presId="urn:microsoft.com/office/officeart/2005/8/layout/hierarchy4"/>
    <dgm:cxn modelId="{72276A36-E340-C14B-B367-02F9768AA9F2}" type="presParOf" srcId="{CD9FBE62-27CA-FE43-9EDD-65F12097C139}" destId="{B0308CDF-7473-BF43-B577-4D18F7B66F28}" srcOrd="12" destOrd="0" presId="urn:microsoft.com/office/officeart/2005/8/layout/hierarchy4"/>
    <dgm:cxn modelId="{DB7C242B-A5B5-2846-AFC1-5226BD92F7C8}" type="presParOf" srcId="{B0308CDF-7473-BF43-B577-4D18F7B66F28}" destId="{043FA259-525F-E04D-A3BC-9EC1D7BE7734}" srcOrd="0" destOrd="0" presId="urn:microsoft.com/office/officeart/2005/8/layout/hierarchy4"/>
    <dgm:cxn modelId="{C1B8D3C2-BDB9-154D-BE8C-0FDF461D8F52}" type="presParOf" srcId="{B0308CDF-7473-BF43-B577-4D18F7B66F28}" destId="{0E832FCF-057C-9440-ACC5-82361A55ADD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26CAF4-B091-8A4A-B7FA-CEAE072369E4}" type="doc">
      <dgm:prSet loTypeId="urn:microsoft.com/office/officeart/2005/8/layout/bList2#1" loCatId="" qsTypeId="urn:microsoft.com/office/officeart/2005/8/quickstyle/simple1" qsCatId="simple" csTypeId="urn:microsoft.com/office/officeart/2005/8/colors/accent3_2" csCatId="accent3" phldr="1"/>
      <dgm:spPr/>
      <dgm:t>
        <a:bodyPr/>
        <a:lstStyle/>
        <a:p>
          <a:endParaRPr lang="en-GB"/>
        </a:p>
      </dgm:t>
    </dgm:pt>
    <dgm:pt modelId="{C742AF4A-FE50-164B-BAE1-E32C0D47A707}">
      <dgm:prSet/>
      <dgm:spPr/>
      <dgm:t>
        <a:bodyPr/>
        <a:lstStyle/>
        <a:p>
          <a:r>
            <a:rPr lang="en-GB" dirty="0"/>
            <a:t>Automation </a:t>
          </a:r>
        </a:p>
      </dgm:t>
    </dgm:pt>
    <dgm:pt modelId="{84E912CB-A8C4-5445-9104-1E8996C37354}" type="parTrans" cxnId="{7F0B9D45-488A-E441-8D07-071AFF8D4678}">
      <dgm:prSet/>
      <dgm:spPr/>
      <dgm:t>
        <a:bodyPr/>
        <a:lstStyle/>
        <a:p>
          <a:endParaRPr lang="en-GB"/>
        </a:p>
      </dgm:t>
    </dgm:pt>
    <dgm:pt modelId="{12FC49A3-AD67-3B4C-8EC2-B329F5A93613}" type="sibTrans" cxnId="{7F0B9D45-488A-E441-8D07-071AFF8D4678}">
      <dgm:prSet/>
      <dgm:spPr/>
      <dgm:t>
        <a:bodyPr/>
        <a:lstStyle/>
        <a:p>
          <a:endParaRPr lang="en-GB"/>
        </a:p>
      </dgm:t>
    </dgm:pt>
    <dgm:pt modelId="{0EB53AD4-699F-A646-B821-D1F6930B3823}">
      <dgm:prSet phldrT="[Text]"/>
      <dgm:spPr/>
      <dgm:t>
        <a:bodyPr/>
        <a:lstStyle/>
        <a:p>
          <a:r>
            <a:rPr lang="en-US" dirty="0"/>
            <a:t>Dedicated Committee to Oversee enrolments</a:t>
          </a:r>
          <a:endParaRPr lang="en-GB" dirty="0"/>
        </a:p>
      </dgm:t>
    </dgm:pt>
    <dgm:pt modelId="{66CE9CFE-496F-6148-A5E0-760ABB2D561C}" type="parTrans" cxnId="{8BA83365-8A55-C745-9F61-91F9C3299DF1}">
      <dgm:prSet/>
      <dgm:spPr/>
      <dgm:t>
        <a:bodyPr/>
        <a:lstStyle/>
        <a:p>
          <a:endParaRPr lang="en-GB"/>
        </a:p>
      </dgm:t>
    </dgm:pt>
    <dgm:pt modelId="{749A5B52-48FA-1A47-9B85-0F97E9765C85}" type="sibTrans" cxnId="{8BA83365-8A55-C745-9F61-91F9C3299DF1}">
      <dgm:prSet/>
      <dgm:spPr/>
      <dgm:t>
        <a:bodyPr/>
        <a:lstStyle/>
        <a:p>
          <a:endParaRPr lang="en-GB"/>
        </a:p>
      </dgm:t>
    </dgm:pt>
    <dgm:pt modelId="{BDEAA07D-3DAF-2B4C-BE36-5B536EB94881}">
      <dgm:prSet/>
      <dgm:spPr/>
      <dgm:t>
        <a:bodyPr/>
        <a:lstStyle/>
        <a:p>
          <a:r>
            <a:rPr lang="en-ZA" dirty="0"/>
            <a:t>Automate current Enrolment Plan workbook (Excel Format</a:t>
          </a:r>
          <a:endParaRPr lang="en-GB" dirty="0"/>
        </a:p>
      </dgm:t>
    </dgm:pt>
    <dgm:pt modelId="{32890986-A0A3-434F-8037-A312C33062BD}" type="parTrans" cxnId="{5DBCA2D2-F06C-C54C-AAB9-347123F633B0}">
      <dgm:prSet/>
      <dgm:spPr/>
      <dgm:t>
        <a:bodyPr/>
        <a:lstStyle/>
        <a:p>
          <a:endParaRPr lang="en-GB"/>
        </a:p>
      </dgm:t>
    </dgm:pt>
    <dgm:pt modelId="{39847806-3D90-264C-82CF-534B44BEA321}" type="sibTrans" cxnId="{5DBCA2D2-F06C-C54C-AAB9-347123F633B0}">
      <dgm:prSet/>
      <dgm:spPr/>
      <dgm:t>
        <a:bodyPr/>
        <a:lstStyle/>
        <a:p>
          <a:endParaRPr lang="en-GB"/>
        </a:p>
      </dgm:t>
    </dgm:pt>
    <dgm:pt modelId="{F7BFF497-8A0C-1442-8C3C-286B297A0FDE}">
      <dgm:prSet/>
      <dgm:spPr/>
      <dgm:t>
        <a:bodyPr/>
        <a:lstStyle/>
        <a:p>
          <a:r>
            <a:rPr lang="en-ZA" dirty="0"/>
            <a:t>build a component within student system to autonomously manage enrolment</a:t>
          </a:r>
          <a:endParaRPr lang="en-GB" dirty="0"/>
        </a:p>
      </dgm:t>
    </dgm:pt>
    <dgm:pt modelId="{7560A3A1-85DF-3B4A-88AF-FA6AE82375F8}" type="parTrans" cxnId="{6A44079C-7C24-0A46-9F3E-6C713D69CE35}">
      <dgm:prSet/>
      <dgm:spPr/>
      <dgm:t>
        <a:bodyPr/>
        <a:lstStyle/>
        <a:p>
          <a:endParaRPr lang="en-GB"/>
        </a:p>
      </dgm:t>
    </dgm:pt>
    <dgm:pt modelId="{8E125213-3B92-E942-94DD-590DC2DF7D6A}" type="sibTrans" cxnId="{6A44079C-7C24-0A46-9F3E-6C713D69CE35}">
      <dgm:prSet/>
      <dgm:spPr/>
      <dgm:t>
        <a:bodyPr/>
        <a:lstStyle/>
        <a:p>
          <a:endParaRPr lang="en-GB"/>
        </a:p>
      </dgm:t>
    </dgm:pt>
    <dgm:pt modelId="{492326F8-F5D6-F347-AB5A-AE5350D0AF6B}">
      <dgm:prSet/>
      <dgm:spPr/>
      <dgm:t>
        <a:bodyPr/>
        <a:lstStyle/>
        <a:p>
          <a:r>
            <a:rPr lang="en-ZA" dirty="0"/>
            <a:t>build a report or dashboard to monitor the enrolment against targets per qualification</a:t>
          </a:r>
          <a:endParaRPr lang="en-GB" dirty="0"/>
        </a:p>
      </dgm:t>
    </dgm:pt>
    <dgm:pt modelId="{24710710-CD60-3E42-BC80-68DE3BD6E7C5}" type="parTrans" cxnId="{793A5DFB-9EDA-F94E-9670-FFC1105B49EC}">
      <dgm:prSet/>
      <dgm:spPr/>
      <dgm:t>
        <a:bodyPr/>
        <a:lstStyle/>
        <a:p>
          <a:endParaRPr lang="en-GB"/>
        </a:p>
      </dgm:t>
    </dgm:pt>
    <dgm:pt modelId="{C0557028-6EBF-CF44-9B64-762C9B172986}" type="sibTrans" cxnId="{793A5DFB-9EDA-F94E-9670-FFC1105B49EC}">
      <dgm:prSet/>
      <dgm:spPr/>
      <dgm:t>
        <a:bodyPr/>
        <a:lstStyle/>
        <a:p>
          <a:endParaRPr lang="en-GB"/>
        </a:p>
      </dgm:t>
    </dgm:pt>
    <dgm:pt modelId="{E05FB089-6774-A747-88AC-6B8A68C133F7}">
      <dgm:prSet/>
      <dgm:spPr/>
      <dgm:t>
        <a:bodyPr/>
        <a:lstStyle/>
        <a:p>
          <a:r>
            <a:rPr lang="en-US"/>
            <a:t>Monitors Enrolments against targets on a weekly basis</a:t>
          </a:r>
          <a:endParaRPr lang="en-GB"/>
        </a:p>
      </dgm:t>
    </dgm:pt>
    <dgm:pt modelId="{B3107170-1582-1046-BDA2-F32CA7476F9F}" type="parTrans" cxnId="{90727591-6001-C44A-8CBD-50D968AB8E0E}">
      <dgm:prSet/>
      <dgm:spPr/>
      <dgm:t>
        <a:bodyPr/>
        <a:lstStyle/>
        <a:p>
          <a:endParaRPr lang="en-GB"/>
        </a:p>
      </dgm:t>
    </dgm:pt>
    <dgm:pt modelId="{67CB059E-C563-F64A-B566-5B01B3E3788B}" type="sibTrans" cxnId="{90727591-6001-C44A-8CBD-50D968AB8E0E}">
      <dgm:prSet/>
      <dgm:spPr/>
      <dgm:t>
        <a:bodyPr/>
        <a:lstStyle/>
        <a:p>
          <a:endParaRPr lang="en-GB"/>
        </a:p>
      </dgm:t>
    </dgm:pt>
    <dgm:pt modelId="{C477CA63-11E0-B043-ABA6-609A1864554A}">
      <dgm:prSet/>
      <dgm:spPr/>
      <dgm:t>
        <a:bodyPr/>
        <a:lstStyle/>
        <a:p>
          <a:r>
            <a:rPr lang="en-US"/>
            <a:t>Multiple stakeholder task team with Academic at the core of the team</a:t>
          </a:r>
          <a:endParaRPr lang="en-US" dirty="0"/>
        </a:p>
      </dgm:t>
    </dgm:pt>
    <dgm:pt modelId="{6D7B0743-F73B-0044-A5FC-520E8C6D7D09}" type="parTrans" cxnId="{4AC30365-2D69-5A47-B9EE-D95B3ACADDF0}">
      <dgm:prSet/>
      <dgm:spPr/>
      <dgm:t>
        <a:bodyPr/>
        <a:lstStyle/>
        <a:p>
          <a:endParaRPr lang="en-GB"/>
        </a:p>
      </dgm:t>
    </dgm:pt>
    <dgm:pt modelId="{74D7E650-6697-4247-B598-2C2D1663AA20}" type="sibTrans" cxnId="{4AC30365-2D69-5A47-B9EE-D95B3ACADDF0}">
      <dgm:prSet/>
      <dgm:spPr/>
      <dgm:t>
        <a:bodyPr/>
        <a:lstStyle/>
        <a:p>
          <a:endParaRPr lang="en-GB"/>
        </a:p>
      </dgm:t>
    </dgm:pt>
    <dgm:pt modelId="{E78B63B4-58BE-7148-9ED4-2DEFAA3FFD14}">
      <dgm:prSet/>
      <dgm:spPr/>
      <dgm:t>
        <a:bodyPr/>
        <a:lstStyle/>
        <a:p>
          <a:r>
            <a:rPr lang="en-US"/>
            <a:t>Analytics reviewed weekly to allow better decision making</a:t>
          </a:r>
          <a:endParaRPr lang="en-US" dirty="0"/>
        </a:p>
      </dgm:t>
    </dgm:pt>
    <dgm:pt modelId="{E28A8ED4-2451-624A-87F9-159BDDAC71EF}" type="parTrans" cxnId="{4E3CC794-4FB7-DA48-B67B-A37747A5CB0B}">
      <dgm:prSet/>
      <dgm:spPr/>
      <dgm:t>
        <a:bodyPr/>
        <a:lstStyle/>
        <a:p>
          <a:endParaRPr lang="en-GB"/>
        </a:p>
      </dgm:t>
    </dgm:pt>
    <dgm:pt modelId="{44E9EF8A-379C-2C47-9676-DA88887EFB91}" type="sibTrans" cxnId="{4E3CC794-4FB7-DA48-B67B-A37747A5CB0B}">
      <dgm:prSet/>
      <dgm:spPr/>
      <dgm:t>
        <a:bodyPr/>
        <a:lstStyle/>
        <a:p>
          <a:endParaRPr lang="en-GB"/>
        </a:p>
      </dgm:t>
    </dgm:pt>
    <dgm:pt modelId="{7FAE05B9-85D4-9943-A43F-001453C750CF}">
      <dgm:prSet/>
      <dgm:spPr/>
      <dgm:t>
        <a:bodyPr/>
        <a:lstStyle/>
        <a:p>
          <a:r>
            <a:rPr lang="en-US"/>
            <a:t>Dashboards at Institutional, College, Qualification level, powered by real-time data </a:t>
          </a:r>
          <a:endParaRPr lang="en-US" dirty="0"/>
        </a:p>
      </dgm:t>
    </dgm:pt>
    <dgm:pt modelId="{5EF84622-0985-BD4B-A6BC-62F8D8C9D430}" type="parTrans" cxnId="{4255D20C-D501-B647-8FED-BDCE3A6AB57D}">
      <dgm:prSet/>
      <dgm:spPr/>
      <dgm:t>
        <a:bodyPr/>
        <a:lstStyle/>
        <a:p>
          <a:endParaRPr lang="en-GB"/>
        </a:p>
      </dgm:t>
    </dgm:pt>
    <dgm:pt modelId="{5A5B0A4C-F837-F646-B612-DF7B57860D1D}" type="sibTrans" cxnId="{4255D20C-D501-B647-8FED-BDCE3A6AB57D}">
      <dgm:prSet/>
      <dgm:spPr/>
      <dgm:t>
        <a:bodyPr/>
        <a:lstStyle/>
        <a:p>
          <a:endParaRPr lang="en-GB"/>
        </a:p>
      </dgm:t>
    </dgm:pt>
    <dgm:pt modelId="{2087AB96-49E9-4B42-A76A-29354033CD42}" type="pres">
      <dgm:prSet presAssocID="{9626CAF4-B091-8A4A-B7FA-CEAE072369E4}" presName="diagram" presStyleCnt="0">
        <dgm:presLayoutVars>
          <dgm:dir/>
          <dgm:animLvl val="lvl"/>
          <dgm:resizeHandles val="exact"/>
        </dgm:presLayoutVars>
      </dgm:prSet>
      <dgm:spPr/>
      <dgm:t>
        <a:bodyPr/>
        <a:lstStyle/>
        <a:p>
          <a:endParaRPr lang="en-US"/>
        </a:p>
      </dgm:t>
    </dgm:pt>
    <dgm:pt modelId="{29A8C3CB-A2BA-E141-BB3E-A3E66C62F0D2}" type="pres">
      <dgm:prSet presAssocID="{C742AF4A-FE50-164B-BAE1-E32C0D47A707}" presName="compNode" presStyleCnt="0"/>
      <dgm:spPr/>
    </dgm:pt>
    <dgm:pt modelId="{164EAF7D-920E-EE45-A87B-D3FD87767B0D}" type="pres">
      <dgm:prSet presAssocID="{C742AF4A-FE50-164B-BAE1-E32C0D47A707}" presName="childRect" presStyleLbl="bgAcc1" presStyleIdx="0" presStyleCnt="2">
        <dgm:presLayoutVars>
          <dgm:bulletEnabled val="1"/>
        </dgm:presLayoutVars>
      </dgm:prSet>
      <dgm:spPr/>
      <dgm:t>
        <a:bodyPr/>
        <a:lstStyle/>
        <a:p>
          <a:endParaRPr lang="en-US"/>
        </a:p>
      </dgm:t>
    </dgm:pt>
    <dgm:pt modelId="{8389A1C5-0545-194B-B079-5C91173AA909}" type="pres">
      <dgm:prSet presAssocID="{C742AF4A-FE50-164B-BAE1-E32C0D47A707}" presName="parentText" presStyleLbl="node1" presStyleIdx="0" presStyleCnt="0">
        <dgm:presLayoutVars>
          <dgm:chMax val="0"/>
          <dgm:bulletEnabled val="1"/>
        </dgm:presLayoutVars>
      </dgm:prSet>
      <dgm:spPr/>
      <dgm:t>
        <a:bodyPr/>
        <a:lstStyle/>
        <a:p>
          <a:endParaRPr lang="en-US"/>
        </a:p>
      </dgm:t>
    </dgm:pt>
    <dgm:pt modelId="{E2EEBCA4-DF61-374C-9D0E-60160EEF86B3}" type="pres">
      <dgm:prSet presAssocID="{C742AF4A-FE50-164B-BAE1-E32C0D47A707}" presName="parentRect" presStyleLbl="alignNode1" presStyleIdx="0" presStyleCnt="2"/>
      <dgm:spPr/>
      <dgm:t>
        <a:bodyPr/>
        <a:lstStyle/>
        <a:p>
          <a:endParaRPr lang="en-US"/>
        </a:p>
      </dgm:t>
    </dgm:pt>
    <dgm:pt modelId="{C8CF0471-7742-9C4E-A4C1-BC6C763F680F}" type="pres">
      <dgm:prSet presAssocID="{C742AF4A-FE50-164B-BAE1-E32C0D47A707}"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70C8137D-ECBF-3C48-BACF-E6F0B648824B}" type="pres">
      <dgm:prSet presAssocID="{12FC49A3-AD67-3B4C-8EC2-B329F5A93613}" presName="sibTrans" presStyleLbl="sibTrans2D1" presStyleIdx="0" presStyleCnt="0"/>
      <dgm:spPr/>
      <dgm:t>
        <a:bodyPr/>
        <a:lstStyle/>
        <a:p>
          <a:endParaRPr lang="en-US"/>
        </a:p>
      </dgm:t>
    </dgm:pt>
    <dgm:pt modelId="{56233282-1062-BB4A-B576-5ED43917810A}" type="pres">
      <dgm:prSet presAssocID="{0EB53AD4-699F-A646-B821-D1F6930B3823}" presName="compNode" presStyleCnt="0"/>
      <dgm:spPr/>
    </dgm:pt>
    <dgm:pt modelId="{11534887-156E-C24B-B141-4B909F8F2C1D}" type="pres">
      <dgm:prSet presAssocID="{0EB53AD4-699F-A646-B821-D1F6930B3823}" presName="childRect" presStyleLbl="bgAcc1" presStyleIdx="1" presStyleCnt="2">
        <dgm:presLayoutVars>
          <dgm:bulletEnabled val="1"/>
        </dgm:presLayoutVars>
      </dgm:prSet>
      <dgm:spPr/>
      <dgm:t>
        <a:bodyPr/>
        <a:lstStyle/>
        <a:p>
          <a:endParaRPr lang="en-US"/>
        </a:p>
      </dgm:t>
    </dgm:pt>
    <dgm:pt modelId="{4E710566-4E00-3342-A6EC-946F27993CC1}" type="pres">
      <dgm:prSet presAssocID="{0EB53AD4-699F-A646-B821-D1F6930B3823}" presName="parentText" presStyleLbl="node1" presStyleIdx="0" presStyleCnt="0">
        <dgm:presLayoutVars>
          <dgm:chMax val="0"/>
          <dgm:bulletEnabled val="1"/>
        </dgm:presLayoutVars>
      </dgm:prSet>
      <dgm:spPr/>
      <dgm:t>
        <a:bodyPr/>
        <a:lstStyle/>
        <a:p>
          <a:endParaRPr lang="en-US"/>
        </a:p>
      </dgm:t>
    </dgm:pt>
    <dgm:pt modelId="{100D1823-A2E7-3A4F-9182-CFE135EC9C20}" type="pres">
      <dgm:prSet presAssocID="{0EB53AD4-699F-A646-B821-D1F6930B3823}" presName="parentRect" presStyleLbl="alignNode1" presStyleIdx="1" presStyleCnt="2"/>
      <dgm:spPr/>
      <dgm:t>
        <a:bodyPr/>
        <a:lstStyle/>
        <a:p>
          <a:endParaRPr lang="en-US"/>
        </a:p>
      </dgm:t>
    </dgm:pt>
    <dgm:pt modelId="{A1E6FB19-AEEC-5849-AD0B-50317B329847}" type="pres">
      <dgm:prSet presAssocID="{0EB53AD4-699F-A646-B821-D1F6930B3823}"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17000" r="-17000"/>
          </a:stretch>
        </a:blipFill>
      </dgm:spPr>
    </dgm:pt>
  </dgm:ptLst>
  <dgm:cxnLst>
    <dgm:cxn modelId="{48932164-0743-434E-9012-5ABD0AABD63F}" type="presOf" srcId="{0EB53AD4-699F-A646-B821-D1F6930B3823}" destId="{4E710566-4E00-3342-A6EC-946F27993CC1}" srcOrd="0" destOrd="0" presId="urn:microsoft.com/office/officeart/2005/8/layout/bList2#1"/>
    <dgm:cxn modelId="{56722358-FF1C-9945-9D14-A2630FAD9F1E}" type="presOf" srcId="{E05FB089-6774-A747-88AC-6B8A68C133F7}" destId="{11534887-156E-C24B-B141-4B909F8F2C1D}" srcOrd="0" destOrd="0" presId="urn:microsoft.com/office/officeart/2005/8/layout/bList2#1"/>
    <dgm:cxn modelId="{90727591-6001-C44A-8CBD-50D968AB8E0E}" srcId="{0EB53AD4-699F-A646-B821-D1F6930B3823}" destId="{E05FB089-6774-A747-88AC-6B8A68C133F7}" srcOrd="0" destOrd="0" parTransId="{B3107170-1582-1046-BDA2-F32CA7476F9F}" sibTransId="{67CB059E-C563-F64A-B566-5B01B3E3788B}"/>
    <dgm:cxn modelId="{7F0B9D45-488A-E441-8D07-071AFF8D4678}" srcId="{9626CAF4-B091-8A4A-B7FA-CEAE072369E4}" destId="{C742AF4A-FE50-164B-BAE1-E32C0D47A707}" srcOrd="0" destOrd="0" parTransId="{84E912CB-A8C4-5445-9104-1E8996C37354}" sibTransId="{12FC49A3-AD67-3B4C-8EC2-B329F5A93613}"/>
    <dgm:cxn modelId="{B5EA7CED-333C-D446-B87E-6B4FAA630391}" type="presOf" srcId="{E78B63B4-58BE-7148-9ED4-2DEFAA3FFD14}" destId="{11534887-156E-C24B-B141-4B909F8F2C1D}" srcOrd="0" destOrd="2" presId="urn:microsoft.com/office/officeart/2005/8/layout/bList2#1"/>
    <dgm:cxn modelId="{AE3F3B8F-6EB8-C340-A925-62F72A81DE00}" type="presOf" srcId="{C477CA63-11E0-B043-ABA6-609A1864554A}" destId="{11534887-156E-C24B-B141-4B909F8F2C1D}" srcOrd="0" destOrd="1" presId="urn:microsoft.com/office/officeart/2005/8/layout/bList2#1"/>
    <dgm:cxn modelId="{5DBCA2D2-F06C-C54C-AAB9-347123F633B0}" srcId="{C742AF4A-FE50-164B-BAE1-E32C0D47A707}" destId="{BDEAA07D-3DAF-2B4C-BE36-5B536EB94881}" srcOrd="0" destOrd="0" parTransId="{32890986-A0A3-434F-8037-A312C33062BD}" sibTransId="{39847806-3D90-264C-82CF-534B44BEA321}"/>
    <dgm:cxn modelId="{793A5DFB-9EDA-F94E-9670-FFC1105B49EC}" srcId="{C742AF4A-FE50-164B-BAE1-E32C0D47A707}" destId="{492326F8-F5D6-F347-AB5A-AE5350D0AF6B}" srcOrd="2" destOrd="0" parTransId="{24710710-CD60-3E42-BC80-68DE3BD6E7C5}" sibTransId="{C0557028-6EBF-CF44-9B64-762C9B172986}"/>
    <dgm:cxn modelId="{A7E7B521-7028-CE4D-BA2F-2F7F811D4751}" type="presOf" srcId="{12FC49A3-AD67-3B4C-8EC2-B329F5A93613}" destId="{70C8137D-ECBF-3C48-BACF-E6F0B648824B}" srcOrd="0" destOrd="0" presId="urn:microsoft.com/office/officeart/2005/8/layout/bList2#1"/>
    <dgm:cxn modelId="{0C62A91A-A255-1947-98EE-306F47E59AE1}" type="presOf" srcId="{BDEAA07D-3DAF-2B4C-BE36-5B536EB94881}" destId="{164EAF7D-920E-EE45-A87B-D3FD87767B0D}" srcOrd="0" destOrd="0" presId="urn:microsoft.com/office/officeart/2005/8/layout/bList2#1"/>
    <dgm:cxn modelId="{4255D20C-D501-B647-8FED-BDCE3A6AB57D}" srcId="{0EB53AD4-699F-A646-B821-D1F6930B3823}" destId="{7FAE05B9-85D4-9943-A43F-001453C750CF}" srcOrd="3" destOrd="0" parTransId="{5EF84622-0985-BD4B-A6BC-62F8D8C9D430}" sibTransId="{5A5B0A4C-F837-F646-B612-DF7B57860D1D}"/>
    <dgm:cxn modelId="{4AC30365-2D69-5A47-B9EE-D95B3ACADDF0}" srcId="{0EB53AD4-699F-A646-B821-D1F6930B3823}" destId="{C477CA63-11E0-B043-ABA6-609A1864554A}" srcOrd="1" destOrd="0" parTransId="{6D7B0743-F73B-0044-A5FC-520E8C6D7D09}" sibTransId="{74D7E650-6697-4247-B598-2C2D1663AA20}"/>
    <dgm:cxn modelId="{6A44079C-7C24-0A46-9F3E-6C713D69CE35}" srcId="{C742AF4A-FE50-164B-BAE1-E32C0D47A707}" destId="{F7BFF497-8A0C-1442-8C3C-286B297A0FDE}" srcOrd="1" destOrd="0" parTransId="{7560A3A1-85DF-3B4A-88AF-FA6AE82375F8}" sibTransId="{8E125213-3B92-E942-94DD-590DC2DF7D6A}"/>
    <dgm:cxn modelId="{F3BAC03B-EF94-4D4E-AF2B-D7366165FF3F}" type="presOf" srcId="{9626CAF4-B091-8A4A-B7FA-CEAE072369E4}" destId="{2087AB96-49E9-4B42-A76A-29354033CD42}" srcOrd="0" destOrd="0" presId="urn:microsoft.com/office/officeart/2005/8/layout/bList2#1"/>
    <dgm:cxn modelId="{4ACEAF21-2CBA-E449-BF6D-AFBB279C3A18}" type="presOf" srcId="{7FAE05B9-85D4-9943-A43F-001453C750CF}" destId="{11534887-156E-C24B-B141-4B909F8F2C1D}" srcOrd="0" destOrd="3" presId="urn:microsoft.com/office/officeart/2005/8/layout/bList2#1"/>
    <dgm:cxn modelId="{4431B56F-0DCF-3641-8A82-7F675E7BBFCA}" type="presOf" srcId="{492326F8-F5D6-F347-AB5A-AE5350D0AF6B}" destId="{164EAF7D-920E-EE45-A87B-D3FD87767B0D}" srcOrd="0" destOrd="2" presId="urn:microsoft.com/office/officeart/2005/8/layout/bList2#1"/>
    <dgm:cxn modelId="{8BA83365-8A55-C745-9F61-91F9C3299DF1}" srcId="{9626CAF4-B091-8A4A-B7FA-CEAE072369E4}" destId="{0EB53AD4-699F-A646-B821-D1F6930B3823}" srcOrd="1" destOrd="0" parTransId="{66CE9CFE-496F-6148-A5E0-760ABB2D561C}" sibTransId="{749A5B52-48FA-1A47-9B85-0F97E9765C85}"/>
    <dgm:cxn modelId="{B467DD91-70E1-DC42-8619-E32C0646ACC6}" type="presOf" srcId="{C742AF4A-FE50-164B-BAE1-E32C0D47A707}" destId="{E2EEBCA4-DF61-374C-9D0E-60160EEF86B3}" srcOrd="1" destOrd="0" presId="urn:microsoft.com/office/officeart/2005/8/layout/bList2#1"/>
    <dgm:cxn modelId="{4E3CC794-4FB7-DA48-B67B-A37747A5CB0B}" srcId="{0EB53AD4-699F-A646-B821-D1F6930B3823}" destId="{E78B63B4-58BE-7148-9ED4-2DEFAA3FFD14}" srcOrd="2" destOrd="0" parTransId="{E28A8ED4-2451-624A-87F9-159BDDAC71EF}" sibTransId="{44E9EF8A-379C-2C47-9676-DA88887EFB91}"/>
    <dgm:cxn modelId="{3E007B47-9753-2C47-B496-04081AF7525A}" type="presOf" srcId="{C742AF4A-FE50-164B-BAE1-E32C0D47A707}" destId="{8389A1C5-0545-194B-B079-5C91173AA909}" srcOrd="0" destOrd="0" presId="urn:microsoft.com/office/officeart/2005/8/layout/bList2#1"/>
    <dgm:cxn modelId="{E1BF6424-320B-4D4E-BD95-0C239DD0BA16}" type="presOf" srcId="{0EB53AD4-699F-A646-B821-D1F6930B3823}" destId="{100D1823-A2E7-3A4F-9182-CFE135EC9C20}" srcOrd="1" destOrd="0" presId="urn:microsoft.com/office/officeart/2005/8/layout/bList2#1"/>
    <dgm:cxn modelId="{3AF81B4C-4345-8546-A652-F9F14C8137DC}" type="presOf" srcId="{F7BFF497-8A0C-1442-8C3C-286B297A0FDE}" destId="{164EAF7D-920E-EE45-A87B-D3FD87767B0D}" srcOrd="0" destOrd="1" presId="urn:microsoft.com/office/officeart/2005/8/layout/bList2#1"/>
    <dgm:cxn modelId="{58CB8AD3-5616-E742-9C85-C37D533FAC92}" type="presParOf" srcId="{2087AB96-49E9-4B42-A76A-29354033CD42}" destId="{29A8C3CB-A2BA-E141-BB3E-A3E66C62F0D2}" srcOrd="0" destOrd="0" presId="urn:microsoft.com/office/officeart/2005/8/layout/bList2#1"/>
    <dgm:cxn modelId="{D42BE92E-3EED-494E-BA51-65DE0AB1DBA4}" type="presParOf" srcId="{29A8C3CB-A2BA-E141-BB3E-A3E66C62F0D2}" destId="{164EAF7D-920E-EE45-A87B-D3FD87767B0D}" srcOrd="0" destOrd="0" presId="urn:microsoft.com/office/officeart/2005/8/layout/bList2#1"/>
    <dgm:cxn modelId="{AE484BCC-D1D5-C34F-B6DA-8B4E871B7DD4}" type="presParOf" srcId="{29A8C3CB-A2BA-E141-BB3E-A3E66C62F0D2}" destId="{8389A1C5-0545-194B-B079-5C91173AA909}" srcOrd="1" destOrd="0" presId="urn:microsoft.com/office/officeart/2005/8/layout/bList2#1"/>
    <dgm:cxn modelId="{6E0E41F5-CB63-034C-A4C0-533A1E06FF13}" type="presParOf" srcId="{29A8C3CB-A2BA-E141-BB3E-A3E66C62F0D2}" destId="{E2EEBCA4-DF61-374C-9D0E-60160EEF86B3}" srcOrd="2" destOrd="0" presId="urn:microsoft.com/office/officeart/2005/8/layout/bList2#1"/>
    <dgm:cxn modelId="{A542E590-72F3-FF4F-9E3E-11967EA43F86}" type="presParOf" srcId="{29A8C3CB-A2BA-E141-BB3E-A3E66C62F0D2}" destId="{C8CF0471-7742-9C4E-A4C1-BC6C763F680F}" srcOrd="3" destOrd="0" presId="urn:microsoft.com/office/officeart/2005/8/layout/bList2#1"/>
    <dgm:cxn modelId="{77E37639-E436-B245-B5F2-200B32E172FB}" type="presParOf" srcId="{2087AB96-49E9-4B42-A76A-29354033CD42}" destId="{70C8137D-ECBF-3C48-BACF-E6F0B648824B}" srcOrd="1" destOrd="0" presId="urn:microsoft.com/office/officeart/2005/8/layout/bList2#1"/>
    <dgm:cxn modelId="{290A7CCD-AB76-3E4F-B187-8E8A5A5D3F1B}" type="presParOf" srcId="{2087AB96-49E9-4B42-A76A-29354033CD42}" destId="{56233282-1062-BB4A-B576-5ED43917810A}" srcOrd="2" destOrd="0" presId="urn:microsoft.com/office/officeart/2005/8/layout/bList2#1"/>
    <dgm:cxn modelId="{55886DBF-8CF2-8F4E-A455-2D1603DA2F49}" type="presParOf" srcId="{56233282-1062-BB4A-B576-5ED43917810A}" destId="{11534887-156E-C24B-B141-4B909F8F2C1D}" srcOrd="0" destOrd="0" presId="urn:microsoft.com/office/officeart/2005/8/layout/bList2#1"/>
    <dgm:cxn modelId="{57F6055A-7DDF-CD4F-8140-17E847D64F19}" type="presParOf" srcId="{56233282-1062-BB4A-B576-5ED43917810A}" destId="{4E710566-4E00-3342-A6EC-946F27993CC1}" srcOrd="1" destOrd="0" presId="urn:microsoft.com/office/officeart/2005/8/layout/bList2#1"/>
    <dgm:cxn modelId="{2FA08961-1E35-6749-85AF-963D85C5A28E}" type="presParOf" srcId="{56233282-1062-BB4A-B576-5ED43917810A}" destId="{100D1823-A2E7-3A4F-9182-CFE135EC9C20}" srcOrd="2" destOrd="0" presId="urn:microsoft.com/office/officeart/2005/8/layout/bList2#1"/>
    <dgm:cxn modelId="{EE6263BA-ADB1-6046-9D69-515BE6E5BA71}" type="presParOf" srcId="{56233282-1062-BB4A-B576-5ED43917810A}" destId="{A1E6FB19-AEEC-5849-AD0B-50317B329847}" srcOrd="3" destOrd="0" presId="urn:microsoft.com/office/officeart/2005/8/layout/b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85D3B7-42D9-4045-8F5F-00173C34D3FD}" type="doc">
      <dgm:prSet loTypeId="urn:microsoft.com/office/officeart/2005/8/layout/hProcess9" loCatId="" qsTypeId="urn:microsoft.com/office/officeart/2005/8/quickstyle/simple1" qsCatId="simple" csTypeId="urn:microsoft.com/office/officeart/2005/8/colors/accent3_4" csCatId="accent3" phldr="1"/>
      <dgm:spPr/>
    </dgm:pt>
    <dgm:pt modelId="{4163A138-0784-7E46-98A0-1EA205A553E7}">
      <dgm:prSet phldrT="[Text]"/>
      <dgm:spPr/>
      <dgm:t>
        <a:bodyPr/>
        <a:lstStyle/>
        <a:p>
          <a:r>
            <a:rPr lang="en-GB" dirty="0"/>
            <a:t>Culture Change </a:t>
          </a:r>
        </a:p>
      </dgm:t>
    </dgm:pt>
    <dgm:pt modelId="{0E5B9E61-37F7-374E-BB1B-8AEAC4BDA6D5}" type="parTrans" cxnId="{1650ED92-AA77-7B49-B529-BBDAFAF7B54B}">
      <dgm:prSet/>
      <dgm:spPr/>
      <dgm:t>
        <a:bodyPr/>
        <a:lstStyle/>
        <a:p>
          <a:endParaRPr lang="en-GB"/>
        </a:p>
      </dgm:t>
    </dgm:pt>
    <dgm:pt modelId="{2107D0C3-010F-C540-AF84-7D96A1E51DB2}" type="sibTrans" cxnId="{1650ED92-AA77-7B49-B529-BBDAFAF7B54B}">
      <dgm:prSet/>
      <dgm:spPr/>
      <dgm:t>
        <a:bodyPr/>
        <a:lstStyle/>
        <a:p>
          <a:endParaRPr lang="en-GB"/>
        </a:p>
      </dgm:t>
    </dgm:pt>
    <dgm:pt modelId="{4C3E2F09-988A-3F48-BE6A-CEEBDF6B6F77}">
      <dgm:prSet phldrT="[Text]"/>
      <dgm:spPr/>
      <dgm:t>
        <a:bodyPr/>
        <a:lstStyle/>
        <a:p>
          <a:r>
            <a:rPr lang="en-US" altLang="en-US" dirty="0"/>
            <a:t>Balance between demand and supply (and political pressure)</a:t>
          </a:r>
          <a:endParaRPr lang="en-GB" dirty="0"/>
        </a:p>
      </dgm:t>
    </dgm:pt>
    <dgm:pt modelId="{953A1269-9E2C-D54E-B6FF-EC0F0704EBD8}" type="parTrans" cxnId="{D2678C71-9DE7-1B44-9C3C-7623B3A7F06F}">
      <dgm:prSet/>
      <dgm:spPr/>
      <dgm:t>
        <a:bodyPr/>
        <a:lstStyle/>
        <a:p>
          <a:endParaRPr lang="en-GB"/>
        </a:p>
      </dgm:t>
    </dgm:pt>
    <dgm:pt modelId="{6058545A-48E3-9948-AC83-FD4E23B2A470}" type="sibTrans" cxnId="{D2678C71-9DE7-1B44-9C3C-7623B3A7F06F}">
      <dgm:prSet/>
      <dgm:spPr/>
      <dgm:t>
        <a:bodyPr/>
        <a:lstStyle/>
        <a:p>
          <a:endParaRPr lang="en-GB"/>
        </a:p>
      </dgm:t>
    </dgm:pt>
    <dgm:pt modelId="{075BA40D-862D-B64E-8C61-0E6B6C2B6DC1}">
      <dgm:prSet phldrT="[Text]"/>
      <dgm:spPr/>
      <dgm:t>
        <a:bodyPr/>
        <a:lstStyle/>
        <a:p>
          <a:r>
            <a:rPr lang="en-US" altLang="en-US" dirty="0"/>
            <a:t>Student confirmation of offers and better NSFAS liaison </a:t>
          </a:r>
          <a:endParaRPr lang="en-GB" dirty="0"/>
        </a:p>
      </dgm:t>
    </dgm:pt>
    <dgm:pt modelId="{0200761C-9653-1B4C-942D-C297A57DAD60}" type="parTrans" cxnId="{22EF0737-5555-A846-B11F-262976A382F0}">
      <dgm:prSet/>
      <dgm:spPr/>
      <dgm:t>
        <a:bodyPr/>
        <a:lstStyle/>
        <a:p>
          <a:endParaRPr lang="en-GB"/>
        </a:p>
      </dgm:t>
    </dgm:pt>
    <dgm:pt modelId="{2AE75F14-275A-3043-8817-D760C2174CBD}" type="sibTrans" cxnId="{22EF0737-5555-A846-B11F-262976A382F0}">
      <dgm:prSet/>
      <dgm:spPr/>
      <dgm:t>
        <a:bodyPr/>
        <a:lstStyle/>
        <a:p>
          <a:endParaRPr lang="en-GB"/>
        </a:p>
      </dgm:t>
    </dgm:pt>
    <dgm:pt modelId="{D33BFB91-EDC9-1D48-8DA7-6A9F6AB15562}" type="pres">
      <dgm:prSet presAssocID="{F185D3B7-42D9-4045-8F5F-00173C34D3FD}" presName="CompostProcess" presStyleCnt="0">
        <dgm:presLayoutVars>
          <dgm:dir/>
          <dgm:resizeHandles val="exact"/>
        </dgm:presLayoutVars>
      </dgm:prSet>
      <dgm:spPr/>
    </dgm:pt>
    <dgm:pt modelId="{DB0BE0B9-F7E1-F14D-BA4C-20BBC3CCE726}" type="pres">
      <dgm:prSet presAssocID="{F185D3B7-42D9-4045-8F5F-00173C34D3FD}" presName="arrow" presStyleLbl="bgShp" presStyleIdx="0" presStyleCnt="1"/>
      <dgm:spPr/>
    </dgm:pt>
    <dgm:pt modelId="{8BCFF584-D088-8E43-9584-A9358D0EDCAD}" type="pres">
      <dgm:prSet presAssocID="{F185D3B7-42D9-4045-8F5F-00173C34D3FD}" presName="linearProcess" presStyleCnt="0"/>
      <dgm:spPr/>
    </dgm:pt>
    <dgm:pt modelId="{C0F8D0EB-59A9-864E-AFDF-3BF7BCDEED4D}" type="pres">
      <dgm:prSet presAssocID="{4163A138-0784-7E46-98A0-1EA205A553E7}" presName="textNode" presStyleLbl="node1" presStyleIdx="0" presStyleCnt="3">
        <dgm:presLayoutVars>
          <dgm:bulletEnabled val="1"/>
        </dgm:presLayoutVars>
      </dgm:prSet>
      <dgm:spPr/>
      <dgm:t>
        <a:bodyPr/>
        <a:lstStyle/>
        <a:p>
          <a:endParaRPr lang="en-US"/>
        </a:p>
      </dgm:t>
    </dgm:pt>
    <dgm:pt modelId="{4D6003C0-D076-B34E-9DFB-7B4AB56179D0}" type="pres">
      <dgm:prSet presAssocID="{2107D0C3-010F-C540-AF84-7D96A1E51DB2}" presName="sibTrans" presStyleCnt="0"/>
      <dgm:spPr/>
    </dgm:pt>
    <dgm:pt modelId="{D6E5F749-391E-6141-A094-42A7EEE54AEE}" type="pres">
      <dgm:prSet presAssocID="{4C3E2F09-988A-3F48-BE6A-CEEBDF6B6F77}" presName="textNode" presStyleLbl="node1" presStyleIdx="1" presStyleCnt="3">
        <dgm:presLayoutVars>
          <dgm:bulletEnabled val="1"/>
        </dgm:presLayoutVars>
      </dgm:prSet>
      <dgm:spPr/>
      <dgm:t>
        <a:bodyPr/>
        <a:lstStyle/>
        <a:p>
          <a:endParaRPr lang="en-US"/>
        </a:p>
      </dgm:t>
    </dgm:pt>
    <dgm:pt modelId="{FE631F28-72E3-E142-82AC-68022466F7D1}" type="pres">
      <dgm:prSet presAssocID="{6058545A-48E3-9948-AC83-FD4E23B2A470}" presName="sibTrans" presStyleCnt="0"/>
      <dgm:spPr/>
    </dgm:pt>
    <dgm:pt modelId="{C5A34428-B829-F24B-BBE9-81ECA46B43C5}" type="pres">
      <dgm:prSet presAssocID="{075BA40D-862D-B64E-8C61-0E6B6C2B6DC1}" presName="textNode" presStyleLbl="node1" presStyleIdx="2" presStyleCnt="3">
        <dgm:presLayoutVars>
          <dgm:bulletEnabled val="1"/>
        </dgm:presLayoutVars>
      </dgm:prSet>
      <dgm:spPr/>
      <dgm:t>
        <a:bodyPr/>
        <a:lstStyle/>
        <a:p>
          <a:endParaRPr lang="en-US"/>
        </a:p>
      </dgm:t>
    </dgm:pt>
  </dgm:ptLst>
  <dgm:cxnLst>
    <dgm:cxn modelId="{D2678C71-9DE7-1B44-9C3C-7623B3A7F06F}" srcId="{F185D3B7-42D9-4045-8F5F-00173C34D3FD}" destId="{4C3E2F09-988A-3F48-BE6A-CEEBDF6B6F77}" srcOrd="1" destOrd="0" parTransId="{953A1269-9E2C-D54E-B6FF-EC0F0704EBD8}" sibTransId="{6058545A-48E3-9948-AC83-FD4E23B2A470}"/>
    <dgm:cxn modelId="{F6E2072D-9696-8548-9B7F-F791AB0C80AE}" type="presOf" srcId="{4163A138-0784-7E46-98A0-1EA205A553E7}" destId="{C0F8D0EB-59A9-864E-AFDF-3BF7BCDEED4D}" srcOrd="0" destOrd="0" presId="urn:microsoft.com/office/officeart/2005/8/layout/hProcess9"/>
    <dgm:cxn modelId="{29DDFE7B-A652-5D43-8A04-65C491F175B5}" type="presOf" srcId="{075BA40D-862D-B64E-8C61-0E6B6C2B6DC1}" destId="{C5A34428-B829-F24B-BBE9-81ECA46B43C5}" srcOrd="0" destOrd="0" presId="urn:microsoft.com/office/officeart/2005/8/layout/hProcess9"/>
    <dgm:cxn modelId="{DE7F269F-159D-694E-B5C1-22FEC6C3890E}" type="presOf" srcId="{F185D3B7-42D9-4045-8F5F-00173C34D3FD}" destId="{D33BFB91-EDC9-1D48-8DA7-6A9F6AB15562}" srcOrd="0" destOrd="0" presId="urn:microsoft.com/office/officeart/2005/8/layout/hProcess9"/>
    <dgm:cxn modelId="{1650ED92-AA77-7B49-B529-BBDAFAF7B54B}" srcId="{F185D3B7-42D9-4045-8F5F-00173C34D3FD}" destId="{4163A138-0784-7E46-98A0-1EA205A553E7}" srcOrd="0" destOrd="0" parTransId="{0E5B9E61-37F7-374E-BB1B-8AEAC4BDA6D5}" sibTransId="{2107D0C3-010F-C540-AF84-7D96A1E51DB2}"/>
    <dgm:cxn modelId="{22EF0737-5555-A846-B11F-262976A382F0}" srcId="{F185D3B7-42D9-4045-8F5F-00173C34D3FD}" destId="{075BA40D-862D-B64E-8C61-0E6B6C2B6DC1}" srcOrd="2" destOrd="0" parTransId="{0200761C-9653-1B4C-942D-C297A57DAD60}" sibTransId="{2AE75F14-275A-3043-8817-D760C2174CBD}"/>
    <dgm:cxn modelId="{CD68530D-ADCC-564E-BA98-FF1A171B1FCA}" type="presOf" srcId="{4C3E2F09-988A-3F48-BE6A-CEEBDF6B6F77}" destId="{D6E5F749-391E-6141-A094-42A7EEE54AEE}" srcOrd="0" destOrd="0" presId="urn:microsoft.com/office/officeart/2005/8/layout/hProcess9"/>
    <dgm:cxn modelId="{04A24EE4-87E2-EB40-A59F-04982A045B86}" type="presParOf" srcId="{D33BFB91-EDC9-1D48-8DA7-6A9F6AB15562}" destId="{DB0BE0B9-F7E1-F14D-BA4C-20BBC3CCE726}" srcOrd="0" destOrd="0" presId="urn:microsoft.com/office/officeart/2005/8/layout/hProcess9"/>
    <dgm:cxn modelId="{7FB0070E-13EF-3043-9BB6-62B3C38C409D}" type="presParOf" srcId="{D33BFB91-EDC9-1D48-8DA7-6A9F6AB15562}" destId="{8BCFF584-D088-8E43-9584-A9358D0EDCAD}" srcOrd="1" destOrd="0" presId="urn:microsoft.com/office/officeart/2005/8/layout/hProcess9"/>
    <dgm:cxn modelId="{32F7B8E5-6609-284A-9C99-558D0FFCBAF8}" type="presParOf" srcId="{8BCFF584-D088-8E43-9584-A9358D0EDCAD}" destId="{C0F8D0EB-59A9-864E-AFDF-3BF7BCDEED4D}" srcOrd="0" destOrd="0" presId="urn:microsoft.com/office/officeart/2005/8/layout/hProcess9"/>
    <dgm:cxn modelId="{8F5ADF9E-02B7-8E4A-BB52-10C9A0F59E97}" type="presParOf" srcId="{8BCFF584-D088-8E43-9584-A9358D0EDCAD}" destId="{4D6003C0-D076-B34E-9DFB-7B4AB56179D0}" srcOrd="1" destOrd="0" presId="urn:microsoft.com/office/officeart/2005/8/layout/hProcess9"/>
    <dgm:cxn modelId="{787CABE9-9E49-894F-BCA6-E3064782B61E}" type="presParOf" srcId="{8BCFF584-D088-8E43-9584-A9358D0EDCAD}" destId="{D6E5F749-391E-6141-A094-42A7EEE54AEE}" srcOrd="2" destOrd="0" presId="urn:microsoft.com/office/officeart/2005/8/layout/hProcess9"/>
    <dgm:cxn modelId="{FEA66AAD-902F-A34F-895D-0ECA3FCE6137}" type="presParOf" srcId="{8BCFF584-D088-8E43-9584-A9358D0EDCAD}" destId="{FE631F28-72E3-E142-82AC-68022466F7D1}" srcOrd="3" destOrd="0" presId="urn:microsoft.com/office/officeart/2005/8/layout/hProcess9"/>
    <dgm:cxn modelId="{BF5DBC3E-8B74-FE40-A8BB-978C9DD5DA87}" type="presParOf" srcId="{8BCFF584-D088-8E43-9584-A9358D0EDCAD}" destId="{C5A34428-B829-F24B-BBE9-81ECA46B43C5}" srcOrd="4" destOrd="0" presId="urn:microsoft.com/office/officeart/2005/8/layout/hProcess9"/>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76F384-D1D8-B744-9EAB-A048A73A53A0}" type="doc">
      <dgm:prSet loTypeId="urn:microsoft.com/office/officeart/2005/8/layout/hierarchy4" loCatId="" qsTypeId="urn:microsoft.com/office/officeart/2005/8/quickstyle/simple2" qsCatId="simple" csTypeId="urn:microsoft.com/office/officeart/2005/8/colors/accent3_4" csCatId="accent3" phldr="1"/>
      <dgm:spPr/>
      <dgm:t>
        <a:bodyPr/>
        <a:lstStyle/>
        <a:p>
          <a:endParaRPr lang="en-GB"/>
        </a:p>
      </dgm:t>
    </dgm:pt>
    <dgm:pt modelId="{2429023F-7A6C-A449-97DD-29E58F40C97A}">
      <dgm:prSet phldrT="[Text]" custT="1"/>
      <dgm:spPr/>
      <dgm:t>
        <a:bodyPr/>
        <a:lstStyle/>
        <a:p>
          <a:r>
            <a:rPr lang="en-GB" sz="4000" b="1" dirty="0"/>
            <a:t> </a:t>
          </a:r>
          <a:r>
            <a:rPr lang="en-ZA" sz="4000" b="1" dirty="0"/>
            <a:t>Things to consider </a:t>
          </a:r>
        </a:p>
      </dgm:t>
    </dgm:pt>
    <dgm:pt modelId="{727E3E3C-402E-8D4F-B755-6D3A7BCA986F}" type="parTrans" cxnId="{C8EF6D23-93F6-E44A-9AAE-AEC779F8ADB4}">
      <dgm:prSet/>
      <dgm:spPr/>
      <dgm:t>
        <a:bodyPr/>
        <a:lstStyle/>
        <a:p>
          <a:endParaRPr lang="en-GB" sz="1600" b="1"/>
        </a:p>
      </dgm:t>
    </dgm:pt>
    <dgm:pt modelId="{70339960-30B3-7744-BB90-168FA880CC8C}" type="sibTrans" cxnId="{C8EF6D23-93F6-E44A-9AAE-AEC779F8ADB4}">
      <dgm:prSet/>
      <dgm:spPr/>
      <dgm:t>
        <a:bodyPr/>
        <a:lstStyle/>
        <a:p>
          <a:endParaRPr lang="en-GB" sz="1600" b="1"/>
        </a:p>
      </dgm:t>
    </dgm:pt>
    <dgm:pt modelId="{4799519A-4FCE-0849-ABBE-80ACF3BE386A}">
      <dgm:prSet custT="1"/>
      <dgm:spPr/>
      <dgm:t>
        <a:bodyPr/>
        <a:lstStyle/>
        <a:p>
          <a:r>
            <a:rPr lang="en-ZA" altLang="en-US" sz="2000" noProof="0" dirty="0"/>
            <a:t>Creating a favourable policy context for UNISA to manage its enrolments within agreed upon targets over a 3 or a 5 year period but not annually due to its size and complexities it deals with.</a:t>
          </a:r>
          <a:endParaRPr lang="en-ZA" altLang="en-US" sz="2000" b="1" noProof="0" dirty="0"/>
        </a:p>
      </dgm:t>
    </dgm:pt>
    <dgm:pt modelId="{F988777E-348B-114A-A0BB-239E89E0EF7B}" type="parTrans" cxnId="{CB1B781C-BA19-1842-9B3D-34B6D52172BA}">
      <dgm:prSet/>
      <dgm:spPr/>
      <dgm:t>
        <a:bodyPr/>
        <a:lstStyle/>
        <a:p>
          <a:endParaRPr lang="en-GB" sz="1600" b="1"/>
        </a:p>
      </dgm:t>
    </dgm:pt>
    <dgm:pt modelId="{3C4EBF64-9767-A64F-ACB1-EBC6A7AF8AAA}" type="sibTrans" cxnId="{CB1B781C-BA19-1842-9B3D-34B6D52172BA}">
      <dgm:prSet/>
      <dgm:spPr/>
      <dgm:t>
        <a:bodyPr/>
        <a:lstStyle/>
        <a:p>
          <a:endParaRPr lang="en-GB" sz="1600" b="1"/>
        </a:p>
      </dgm:t>
    </dgm:pt>
    <dgm:pt modelId="{B6A5E1C8-D445-4F07-810A-BBF59B12C51B}">
      <dgm:prSet custT="1"/>
      <dgm:spPr/>
      <dgm:t>
        <a:bodyPr/>
        <a:lstStyle/>
        <a:p>
          <a:r>
            <a:rPr lang="en-GB" altLang="en-US" sz="2000" dirty="0"/>
            <a:t>Government to subsidies students up to what is affordable for the state and UNISA to be allowed increase up to its carrying capacity and the state not to fund extra capacity. </a:t>
          </a:r>
          <a:endParaRPr lang="en-ZA" altLang="en-US" sz="2000" dirty="0"/>
        </a:p>
      </dgm:t>
    </dgm:pt>
    <dgm:pt modelId="{7A4B81A2-ABD9-4FF3-80E7-7AE1980B0453}" type="parTrans" cxnId="{276B505A-962D-4D01-A7D4-0BE7933BDD8C}">
      <dgm:prSet/>
      <dgm:spPr/>
      <dgm:t>
        <a:bodyPr/>
        <a:lstStyle/>
        <a:p>
          <a:endParaRPr lang="en-ZA"/>
        </a:p>
      </dgm:t>
    </dgm:pt>
    <dgm:pt modelId="{F639E665-B979-4F1F-8C42-4EE709E0A4D8}" type="sibTrans" cxnId="{276B505A-962D-4D01-A7D4-0BE7933BDD8C}">
      <dgm:prSet/>
      <dgm:spPr/>
      <dgm:t>
        <a:bodyPr/>
        <a:lstStyle/>
        <a:p>
          <a:endParaRPr lang="en-ZA"/>
        </a:p>
      </dgm:t>
    </dgm:pt>
    <dgm:pt modelId="{A8EAC446-28EE-463A-8F01-DF6D9F6A7DF0}">
      <dgm:prSet custT="1"/>
      <dgm:spPr/>
      <dgm:t>
        <a:bodyPr/>
        <a:lstStyle/>
        <a:p>
          <a:r>
            <a:rPr lang="en-GB" altLang="en-US" sz="2000" dirty="0"/>
            <a:t>UNISA be allowed to increase its numbers to cover HE short fall in respect to the NDP targets while maintain quality and appropriate workloads for staff.</a:t>
          </a:r>
          <a:endParaRPr lang="en-ZA" altLang="en-US" sz="2000" dirty="0"/>
        </a:p>
      </dgm:t>
    </dgm:pt>
    <dgm:pt modelId="{57B0A2D5-5101-4014-96A1-E3F405F28A4E}" type="parTrans" cxnId="{F8689E90-D80F-46AD-B0F9-D7A138D8A4A8}">
      <dgm:prSet/>
      <dgm:spPr/>
      <dgm:t>
        <a:bodyPr/>
        <a:lstStyle/>
        <a:p>
          <a:endParaRPr lang="en-ZA"/>
        </a:p>
      </dgm:t>
    </dgm:pt>
    <dgm:pt modelId="{D0B66413-6149-466B-BD79-26C3BB293A81}" type="sibTrans" cxnId="{F8689E90-D80F-46AD-B0F9-D7A138D8A4A8}">
      <dgm:prSet/>
      <dgm:spPr/>
      <dgm:t>
        <a:bodyPr/>
        <a:lstStyle/>
        <a:p>
          <a:endParaRPr lang="en-ZA"/>
        </a:p>
      </dgm:t>
    </dgm:pt>
    <dgm:pt modelId="{437458E9-D8CA-4981-A9B6-632C4B55D2DA}">
      <dgm:prSet custT="1"/>
      <dgm:spPr/>
      <dgm:t>
        <a:bodyPr/>
        <a:lstStyle/>
        <a:p>
          <a:r>
            <a:rPr lang="en-GB" altLang="en-US" sz="2000" dirty="0"/>
            <a:t>The University be allowed to work with TVET sector to accommodate the Higher Certificate courses and those numbers carried as TVET numbers. </a:t>
          </a:r>
          <a:endParaRPr lang="en-ZA" altLang="en-US" sz="2000" dirty="0"/>
        </a:p>
      </dgm:t>
    </dgm:pt>
    <dgm:pt modelId="{65425D47-4F71-44AA-8E53-F57DC71C4BE3}" type="parTrans" cxnId="{FDFFBE56-3F04-4D79-BA1E-F87E2963B7ED}">
      <dgm:prSet/>
      <dgm:spPr/>
      <dgm:t>
        <a:bodyPr/>
        <a:lstStyle/>
        <a:p>
          <a:endParaRPr lang="en-ZA"/>
        </a:p>
      </dgm:t>
    </dgm:pt>
    <dgm:pt modelId="{D4FCE89C-20D9-4CCB-8429-DEB37F9EBD78}" type="sibTrans" cxnId="{FDFFBE56-3F04-4D79-BA1E-F87E2963B7ED}">
      <dgm:prSet/>
      <dgm:spPr/>
      <dgm:t>
        <a:bodyPr/>
        <a:lstStyle/>
        <a:p>
          <a:endParaRPr lang="en-ZA"/>
        </a:p>
      </dgm:t>
    </dgm:pt>
    <dgm:pt modelId="{72304585-F906-5C4E-BDD0-64147928491D}" type="pres">
      <dgm:prSet presAssocID="{9276F384-D1D8-B744-9EAB-A048A73A53A0}" presName="Name0" presStyleCnt="0">
        <dgm:presLayoutVars>
          <dgm:chPref val="1"/>
          <dgm:dir/>
          <dgm:animOne val="branch"/>
          <dgm:animLvl val="lvl"/>
          <dgm:resizeHandles/>
        </dgm:presLayoutVars>
      </dgm:prSet>
      <dgm:spPr/>
      <dgm:t>
        <a:bodyPr/>
        <a:lstStyle/>
        <a:p>
          <a:endParaRPr lang="en-US"/>
        </a:p>
      </dgm:t>
    </dgm:pt>
    <dgm:pt modelId="{4BB6F4BE-8E40-DC4F-BA5E-41FE31652DCE}" type="pres">
      <dgm:prSet presAssocID="{2429023F-7A6C-A449-97DD-29E58F40C97A}" presName="vertOne" presStyleCnt="0"/>
      <dgm:spPr/>
    </dgm:pt>
    <dgm:pt modelId="{81C84541-DE21-E748-8681-00F040ED2018}" type="pres">
      <dgm:prSet presAssocID="{2429023F-7A6C-A449-97DD-29E58F40C97A}" presName="txOne" presStyleLbl="node0" presStyleIdx="0" presStyleCnt="1" custScaleY="24356">
        <dgm:presLayoutVars>
          <dgm:chPref val="3"/>
        </dgm:presLayoutVars>
      </dgm:prSet>
      <dgm:spPr/>
      <dgm:t>
        <a:bodyPr/>
        <a:lstStyle/>
        <a:p>
          <a:endParaRPr lang="en-US"/>
        </a:p>
      </dgm:t>
    </dgm:pt>
    <dgm:pt modelId="{CF822430-239C-AC4C-A31C-15A3A969FAEB}" type="pres">
      <dgm:prSet presAssocID="{2429023F-7A6C-A449-97DD-29E58F40C97A}" presName="parTransOne" presStyleCnt="0"/>
      <dgm:spPr/>
    </dgm:pt>
    <dgm:pt modelId="{CD9FBE62-27CA-FE43-9EDD-65F12097C139}" type="pres">
      <dgm:prSet presAssocID="{2429023F-7A6C-A449-97DD-29E58F40C97A}" presName="horzOne" presStyleCnt="0"/>
      <dgm:spPr/>
    </dgm:pt>
    <dgm:pt modelId="{87718DDD-7B4B-834A-A368-4E885D07454B}" type="pres">
      <dgm:prSet presAssocID="{4799519A-4FCE-0849-ABBE-80ACF3BE386A}" presName="vertTwo" presStyleCnt="0"/>
      <dgm:spPr/>
    </dgm:pt>
    <dgm:pt modelId="{6CA19E22-58B7-F048-BB12-E85A2D6366F6}" type="pres">
      <dgm:prSet presAssocID="{4799519A-4FCE-0849-ABBE-80ACF3BE386A}" presName="txTwo" presStyleLbl="node2" presStyleIdx="0" presStyleCnt="4">
        <dgm:presLayoutVars>
          <dgm:chPref val="3"/>
        </dgm:presLayoutVars>
      </dgm:prSet>
      <dgm:spPr/>
      <dgm:t>
        <a:bodyPr/>
        <a:lstStyle/>
        <a:p>
          <a:endParaRPr lang="en-US"/>
        </a:p>
      </dgm:t>
    </dgm:pt>
    <dgm:pt modelId="{37D853E6-3974-404C-9C97-6E211BB1666E}" type="pres">
      <dgm:prSet presAssocID="{4799519A-4FCE-0849-ABBE-80ACF3BE386A}" presName="horzTwo" presStyleCnt="0"/>
      <dgm:spPr/>
    </dgm:pt>
    <dgm:pt modelId="{2ED0551A-F302-9848-8774-2350E7AF984A}" type="pres">
      <dgm:prSet presAssocID="{3C4EBF64-9767-A64F-ACB1-EBC6A7AF8AAA}" presName="sibSpaceTwo" presStyleCnt="0"/>
      <dgm:spPr/>
    </dgm:pt>
    <dgm:pt modelId="{788D7C59-2D2D-4597-9B67-DE432E1FC8AA}" type="pres">
      <dgm:prSet presAssocID="{B6A5E1C8-D445-4F07-810A-BBF59B12C51B}" presName="vertTwo" presStyleCnt="0"/>
      <dgm:spPr/>
    </dgm:pt>
    <dgm:pt modelId="{871CD62C-2A9A-40EF-90CC-4FFD34ECE922}" type="pres">
      <dgm:prSet presAssocID="{B6A5E1C8-D445-4F07-810A-BBF59B12C51B}" presName="txTwo" presStyleLbl="node2" presStyleIdx="1" presStyleCnt="4">
        <dgm:presLayoutVars>
          <dgm:chPref val="3"/>
        </dgm:presLayoutVars>
      </dgm:prSet>
      <dgm:spPr/>
      <dgm:t>
        <a:bodyPr/>
        <a:lstStyle/>
        <a:p>
          <a:endParaRPr lang="en-US"/>
        </a:p>
      </dgm:t>
    </dgm:pt>
    <dgm:pt modelId="{5D567C9C-4C84-48E4-8C61-5CCEEF8C8F98}" type="pres">
      <dgm:prSet presAssocID="{B6A5E1C8-D445-4F07-810A-BBF59B12C51B}" presName="horzTwo" presStyleCnt="0"/>
      <dgm:spPr/>
    </dgm:pt>
    <dgm:pt modelId="{A40D965E-9AFD-4EA2-8D87-26470A7FDE60}" type="pres">
      <dgm:prSet presAssocID="{F639E665-B979-4F1F-8C42-4EE709E0A4D8}" presName="sibSpaceTwo" presStyleCnt="0"/>
      <dgm:spPr/>
    </dgm:pt>
    <dgm:pt modelId="{C9A82283-764A-4DEB-84CE-54D85F1481A9}" type="pres">
      <dgm:prSet presAssocID="{A8EAC446-28EE-463A-8F01-DF6D9F6A7DF0}" presName="vertTwo" presStyleCnt="0"/>
      <dgm:spPr/>
    </dgm:pt>
    <dgm:pt modelId="{32BD47A8-2687-430D-B554-07D17A4C7AEE}" type="pres">
      <dgm:prSet presAssocID="{A8EAC446-28EE-463A-8F01-DF6D9F6A7DF0}" presName="txTwo" presStyleLbl="node2" presStyleIdx="2" presStyleCnt="4">
        <dgm:presLayoutVars>
          <dgm:chPref val="3"/>
        </dgm:presLayoutVars>
      </dgm:prSet>
      <dgm:spPr/>
      <dgm:t>
        <a:bodyPr/>
        <a:lstStyle/>
        <a:p>
          <a:endParaRPr lang="en-US"/>
        </a:p>
      </dgm:t>
    </dgm:pt>
    <dgm:pt modelId="{BBE426FE-F16C-4910-816E-B4BF9276E324}" type="pres">
      <dgm:prSet presAssocID="{A8EAC446-28EE-463A-8F01-DF6D9F6A7DF0}" presName="horzTwo" presStyleCnt="0"/>
      <dgm:spPr/>
    </dgm:pt>
    <dgm:pt modelId="{1640C20C-5C6C-4DFE-AFA1-36F9C5C185B9}" type="pres">
      <dgm:prSet presAssocID="{D0B66413-6149-466B-BD79-26C3BB293A81}" presName="sibSpaceTwo" presStyleCnt="0"/>
      <dgm:spPr/>
    </dgm:pt>
    <dgm:pt modelId="{C1A644D7-D3D4-463E-B546-E1211E092CE9}" type="pres">
      <dgm:prSet presAssocID="{437458E9-D8CA-4981-A9B6-632C4B55D2DA}" presName="vertTwo" presStyleCnt="0"/>
      <dgm:spPr/>
    </dgm:pt>
    <dgm:pt modelId="{70B82F27-8588-4371-9821-8D4F91B90B5B}" type="pres">
      <dgm:prSet presAssocID="{437458E9-D8CA-4981-A9B6-632C4B55D2DA}" presName="txTwo" presStyleLbl="node2" presStyleIdx="3" presStyleCnt="4">
        <dgm:presLayoutVars>
          <dgm:chPref val="3"/>
        </dgm:presLayoutVars>
      </dgm:prSet>
      <dgm:spPr/>
      <dgm:t>
        <a:bodyPr/>
        <a:lstStyle/>
        <a:p>
          <a:endParaRPr lang="en-US"/>
        </a:p>
      </dgm:t>
    </dgm:pt>
    <dgm:pt modelId="{FB2E95F8-C7D7-4B4E-946B-31411750CFD8}" type="pres">
      <dgm:prSet presAssocID="{437458E9-D8CA-4981-A9B6-632C4B55D2DA}" presName="horzTwo" presStyleCnt="0"/>
      <dgm:spPr/>
    </dgm:pt>
  </dgm:ptLst>
  <dgm:cxnLst>
    <dgm:cxn modelId="{CB1B781C-BA19-1842-9B3D-34B6D52172BA}" srcId="{2429023F-7A6C-A449-97DD-29E58F40C97A}" destId="{4799519A-4FCE-0849-ABBE-80ACF3BE386A}" srcOrd="0" destOrd="0" parTransId="{F988777E-348B-114A-A0BB-239E89E0EF7B}" sibTransId="{3C4EBF64-9767-A64F-ACB1-EBC6A7AF8AAA}"/>
    <dgm:cxn modelId="{FDFFBE56-3F04-4D79-BA1E-F87E2963B7ED}" srcId="{2429023F-7A6C-A449-97DD-29E58F40C97A}" destId="{437458E9-D8CA-4981-A9B6-632C4B55D2DA}" srcOrd="3" destOrd="0" parTransId="{65425D47-4F71-44AA-8E53-F57DC71C4BE3}" sibTransId="{D4FCE89C-20D9-4CCB-8429-DEB37F9EBD78}"/>
    <dgm:cxn modelId="{5403AFB4-11D2-6642-B0DB-63ED474E6FE2}" type="presOf" srcId="{4799519A-4FCE-0849-ABBE-80ACF3BE386A}" destId="{6CA19E22-58B7-F048-BB12-E85A2D6366F6}" srcOrd="0" destOrd="0" presId="urn:microsoft.com/office/officeart/2005/8/layout/hierarchy4"/>
    <dgm:cxn modelId="{4A7C88C1-99AB-7046-A8A8-3BFFA3103B7E}" type="presOf" srcId="{9276F384-D1D8-B744-9EAB-A048A73A53A0}" destId="{72304585-F906-5C4E-BDD0-64147928491D}" srcOrd="0" destOrd="0" presId="urn:microsoft.com/office/officeart/2005/8/layout/hierarchy4"/>
    <dgm:cxn modelId="{C8EF6D23-93F6-E44A-9AAE-AEC779F8ADB4}" srcId="{9276F384-D1D8-B744-9EAB-A048A73A53A0}" destId="{2429023F-7A6C-A449-97DD-29E58F40C97A}" srcOrd="0" destOrd="0" parTransId="{727E3E3C-402E-8D4F-B755-6D3A7BCA986F}" sibTransId="{70339960-30B3-7744-BB90-168FA880CC8C}"/>
    <dgm:cxn modelId="{18D28208-2572-4847-A805-B0C2FBF1FF71}" type="presOf" srcId="{2429023F-7A6C-A449-97DD-29E58F40C97A}" destId="{81C84541-DE21-E748-8681-00F040ED2018}" srcOrd="0" destOrd="0" presId="urn:microsoft.com/office/officeart/2005/8/layout/hierarchy4"/>
    <dgm:cxn modelId="{F8689E90-D80F-46AD-B0F9-D7A138D8A4A8}" srcId="{2429023F-7A6C-A449-97DD-29E58F40C97A}" destId="{A8EAC446-28EE-463A-8F01-DF6D9F6A7DF0}" srcOrd="2" destOrd="0" parTransId="{57B0A2D5-5101-4014-96A1-E3F405F28A4E}" sibTransId="{D0B66413-6149-466B-BD79-26C3BB293A81}"/>
    <dgm:cxn modelId="{D761AABE-77EF-4F7A-9398-12854298DF47}" type="presOf" srcId="{A8EAC446-28EE-463A-8F01-DF6D9F6A7DF0}" destId="{32BD47A8-2687-430D-B554-07D17A4C7AEE}" srcOrd="0" destOrd="0" presId="urn:microsoft.com/office/officeart/2005/8/layout/hierarchy4"/>
    <dgm:cxn modelId="{13292962-CDFF-4939-9825-1BEFF1F01247}" type="presOf" srcId="{B6A5E1C8-D445-4F07-810A-BBF59B12C51B}" destId="{871CD62C-2A9A-40EF-90CC-4FFD34ECE922}" srcOrd="0" destOrd="0" presId="urn:microsoft.com/office/officeart/2005/8/layout/hierarchy4"/>
    <dgm:cxn modelId="{276B505A-962D-4D01-A7D4-0BE7933BDD8C}" srcId="{2429023F-7A6C-A449-97DD-29E58F40C97A}" destId="{B6A5E1C8-D445-4F07-810A-BBF59B12C51B}" srcOrd="1" destOrd="0" parTransId="{7A4B81A2-ABD9-4FF3-80E7-7AE1980B0453}" sibTransId="{F639E665-B979-4F1F-8C42-4EE709E0A4D8}"/>
    <dgm:cxn modelId="{148711C0-8455-4421-9FC7-CF5E810EE60A}" type="presOf" srcId="{437458E9-D8CA-4981-A9B6-632C4B55D2DA}" destId="{70B82F27-8588-4371-9821-8D4F91B90B5B}" srcOrd="0" destOrd="0" presId="urn:microsoft.com/office/officeart/2005/8/layout/hierarchy4"/>
    <dgm:cxn modelId="{28D45903-FBAE-364D-BB0D-9C54A52C9C4D}" type="presParOf" srcId="{72304585-F906-5C4E-BDD0-64147928491D}" destId="{4BB6F4BE-8E40-DC4F-BA5E-41FE31652DCE}" srcOrd="0" destOrd="0" presId="urn:microsoft.com/office/officeart/2005/8/layout/hierarchy4"/>
    <dgm:cxn modelId="{4119A3AC-8F2E-5E4F-B82D-DFA13444EBA5}" type="presParOf" srcId="{4BB6F4BE-8E40-DC4F-BA5E-41FE31652DCE}" destId="{81C84541-DE21-E748-8681-00F040ED2018}" srcOrd="0" destOrd="0" presId="urn:microsoft.com/office/officeart/2005/8/layout/hierarchy4"/>
    <dgm:cxn modelId="{B7D9EE41-3754-2547-9B1A-E4BFAED59B9F}" type="presParOf" srcId="{4BB6F4BE-8E40-DC4F-BA5E-41FE31652DCE}" destId="{CF822430-239C-AC4C-A31C-15A3A969FAEB}" srcOrd="1" destOrd="0" presId="urn:microsoft.com/office/officeart/2005/8/layout/hierarchy4"/>
    <dgm:cxn modelId="{503A5887-680D-1942-BEA3-626733F16CEA}" type="presParOf" srcId="{4BB6F4BE-8E40-DC4F-BA5E-41FE31652DCE}" destId="{CD9FBE62-27CA-FE43-9EDD-65F12097C139}" srcOrd="2" destOrd="0" presId="urn:microsoft.com/office/officeart/2005/8/layout/hierarchy4"/>
    <dgm:cxn modelId="{0516F40B-FA9A-0E42-A5F4-5711BE77358E}" type="presParOf" srcId="{CD9FBE62-27CA-FE43-9EDD-65F12097C139}" destId="{87718DDD-7B4B-834A-A368-4E885D07454B}" srcOrd="0" destOrd="0" presId="urn:microsoft.com/office/officeart/2005/8/layout/hierarchy4"/>
    <dgm:cxn modelId="{5A8BE131-3A3C-534C-B70D-34486713591A}" type="presParOf" srcId="{87718DDD-7B4B-834A-A368-4E885D07454B}" destId="{6CA19E22-58B7-F048-BB12-E85A2D6366F6}" srcOrd="0" destOrd="0" presId="urn:microsoft.com/office/officeart/2005/8/layout/hierarchy4"/>
    <dgm:cxn modelId="{E95BCDEB-94F1-E346-8001-B174FB9E2B46}" type="presParOf" srcId="{87718DDD-7B4B-834A-A368-4E885D07454B}" destId="{37D853E6-3974-404C-9C97-6E211BB1666E}" srcOrd="1" destOrd="0" presId="urn:microsoft.com/office/officeart/2005/8/layout/hierarchy4"/>
    <dgm:cxn modelId="{65A4C286-14F3-9047-A1E5-85C1A18E7FCC}" type="presParOf" srcId="{CD9FBE62-27CA-FE43-9EDD-65F12097C139}" destId="{2ED0551A-F302-9848-8774-2350E7AF984A}" srcOrd="1" destOrd="0" presId="urn:microsoft.com/office/officeart/2005/8/layout/hierarchy4"/>
    <dgm:cxn modelId="{C347C3C5-F022-4D73-A591-44A24AE79DDB}" type="presParOf" srcId="{CD9FBE62-27CA-FE43-9EDD-65F12097C139}" destId="{788D7C59-2D2D-4597-9B67-DE432E1FC8AA}" srcOrd="2" destOrd="0" presId="urn:microsoft.com/office/officeart/2005/8/layout/hierarchy4"/>
    <dgm:cxn modelId="{15BC304B-3687-4B8A-8094-316F2FD42415}" type="presParOf" srcId="{788D7C59-2D2D-4597-9B67-DE432E1FC8AA}" destId="{871CD62C-2A9A-40EF-90CC-4FFD34ECE922}" srcOrd="0" destOrd="0" presId="urn:microsoft.com/office/officeart/2005/8/layout/hierarchy4"/>
    <dgm:cxn modelId="{580CA704-708E-457B-B9A3-3CA61C3088FE}" type="presParOf" srcId="{788D7C59-2D2D-4597-9B67-DE432E1FC8AA}" destId="{5D567C9C-4C84-48E4-8C61-5CCEEF8C8F98}" srcOrd="1" destOrd="0" presId="urn:microsoft.com/office/officeart/2005/8/layout/hierarchy4"/>
    <dgm:cxn modelId="{D2871DD3-4B94-4222-BD8C-A4D5A6732D18}" type="presParOf" srcId="{CD9FBE62-27CA-FE43-9EDD-65F12097C139}" destId="{A40D965E-9AFD-4EA2-8D87-26470A7FDE60}" srcOrd="3" destOrd="0" presId="urn:microsoft.com/office/officeart/2005/8/layout/hierarchy4"/>
    <dgm:cxn modelId="{45741710-53CA-4C85-AFBC-8501570D95EE}" type="presParOf" srcId="{CD9FBE62-27CA-FE43-9EDD-65F12097C139}" destId="{C9A82283-764A-4DEB-84CE-54D85F1481A9}" srcOrd="4" destOrd="0" presId="urn:microsoft.com/office/officeart/2005/8/layout/hierarchy4"/>
    <dgm:cxn modelId="{C6A89ED3-7485-4B04-996F-7BFF6850C7A4}" type="presParOf" srcId="{C9A82283-764A-4DEB-84CE-54D85F1481A9}" destId="{32BD47A8-2687-430D-B554-07D17A4C7AEE}" srcOrd="0" destOrd="0" presId="urn:microsoft.com/office/officeart/2005/8/layout/hierarchy4"/>
    <dgm:cxn modelId="{B953F709-F6CB-4B6D-B36D-C8DCB5935E0A}" type="presParOf" srcId="{C9A82283-764A-4DEB-84CE-54D85F1481A9}" destId="{BBE426FE-F16C-4910-816E-B4BF9276E324}" srcOrd="1" destOrd="0" presId="urn:microsoft.com/office/officeart/2005/8/layout/hierarchy4"/>
    <dgm:cxn modelId="{DEE5BB41-500F-4E46-B32A-315F4FFBA36C}" type="presParOf" srcId="{CD9FBE62-27CA-FE43-9EDD-65F12097C139}" destId="{1640C20C-5C6C-4DFE-AFA1-36F9C5C185B9}" srcOrd="5" destOrd="0" presId="urn:microsoft.com/office/officeart/2005/8/layout/hierarchy4"/>
    <dgm:cxn modelId="{2D569017-A9A1-4E51-AD87-588FDB2090A4}" type="presParOf" srcId="{CD9FBE62-27CA-FE43-9EDD-65F12097C139}" destId="{C1A644D7-D3D4-463E-B546-E1211E092CE9}" srcOrd="6" destOrd="0" presId="urn:microsoft.com/office/officeart/2005/8/layout/hierarchy4"/>
    <dgm:cxn modelId="{E986C27B-4969-4007-899F-A4586FADEB0B}" type="presParOf" srcId="{C1A644D7-D3D4-463E-B546-E1211E092CE9}" destId="{70B82F27-8588-4371-9821-8D4F91B90B5B}" srcOrd="0" destOrd="0" presId="urn:microsoft.com/office/officeart/2005/8/layout/hierarchy4"/>
    <dgm:cxn modelId="{863C78C9-51B0-4DC6-A626-25AA60E025C7}" type="presParOf" srcId="{C1A644D7-D3D4-463E-B546-E1211E092CE9}" destId="{FB2E95F8-C7D7-4B4E-946B-31411750CFD8}"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76F384-D1D8-B744-9EAB-A048A73A53A0}" type="doc">
      <dgm:prSet loTypeId="urn:microsoft.com/office/officeart/2005/8/layout/hierarchy4" loCatId="" qsTypeId="urn:microsoft.com/office/officeart/2005/8/quickstyle/simple2" qsCatId="simple" csTypeId="urn:microsoft.com/office/officeart/2005/8/colors/accent3_4" csCatId="accent3" phldr="1"/>
      <dgm:spPr/>
      <dgm:t>
        <a:bodyPr/>
        <a:lstStyle/>
        <a:p>
          <a:endParaRPr lang="en-GB"/>
        </a:p>
      </dgm:t>
    </dgm:pt>
    <dgm:pt modelId="{72304585-F906-5C4E-BDD0-64147928491D}" type="pres">
      <dgm:prSet presAssocID="{9276F384-D1D8-B744-9EAB-A048A73A53A0}" presName="Name0" presStyleCnt="0">
        <dgm:presLayoutVars>
          <dgm:chPref val="1"/>
          <dgm:dir/>
          <dgm:animOne val="branch"/>
          <dgm:animLvl val="lvl"/>
          <dgm:resizeHandles/>
        </dgm:presLayoutVars>
      </dgm:prSet>
      <dgm:spPr/>
      <dgm:t>
        <a:bodyPr/>
        <a:lstStyle/>
        <a:p>
          <a:endParaRPr lang="en-US"/>
        </a:p>
      </dgm:t>
    </dgm:pt>
  </dgm:ptLst>
  <dgm:cxnLst>
    <dgm:cxn modelId="{4A7C88C1-99AB-7046-A8A8-3BFFA3103B7E}" type="presOf" srcId="{9276F384-D1D8-B744-9EAB-A048A73A53A0}" destId="{72304585-F906-5C4E-BDD0-64147928491D}" srcOrd="0"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76F384-D1D8-B744-9EAB-A048A73A53A0}" type="doc">
      <dgm:prSet loTypeId="urn:microsoft.com/office/officeart/2005/8/layout/hierarchy4" loCatId="" qsTypeId="urn:microsoft.com/office/officeart/2005/8/quickstyle/simple2" qsCatId="simple" csTypeId="urn:microsoft.com/office/officeart/2005/8/colors/accent3_4" csCatId="accent3" phldr="1"/>
      <dgm:spPr/>
      <dgm:t>
        <a:bodyPr/>
        <a:lstStyle/>
        <a:p>
          <a:endParaRPr lang="en-GB"/>
        </a:p>
      </dgm:t>
    </dgm:pt>
    <dgm:pt modelId="{72304585-F906-5C4E-BDD0-64147928491D}" type="pres">
      <dgm:prSet presAssocID="{9276F384-D1D8-B744-9EAB-A048A73A53A0}" presName="Name0" presStyleCnt="0">
        <dgm:presLayoutVars>
          <dgm:chPref val="1"/>
          <dgm:dir/>
          <dgm:animOne val="branch"/>
          <dgm:animLvl val="lvl"/>
          <dgm:resizeHandles/>
        </dgm:presLayoutVars>
      </dgm:prSet>
      <dgm:spPr/>
      <dgm:t>
        <a:bodyPr/>
        <a:lstStyle/>
        <a:p>
          <a:endParaRPr lang="en-US"/>
        </a:p>
      </dgm:t>
    </dgm:pt>
  </dgm:ptLst>
  <dgm:cxnLst>
    <dgm:cxn modelId="{4A7C88C1-99AB-7046-A8A8-3BFFA3103B7E}" type="presOf" srcId="{9276F384-D1D8-B744-9EAB-A048A73A53A0}" destId="{72304585-F906-5C4E-BDD0-64147928491D}" srcOrd="0"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76F384-D1D8-B744-9EAB-A048A73A53A0}" type="doc">
      <dgm:prSet loTypeId="urn:microsoft.com/office/officeart/2005/8/layout/hierarchy4" loCatId="" qsTypeId="urn:microsoft.com/office/officeart/2005/8/quickstyle/simple2" qsCatId="simple" csTypeId="urn:microsoft.com/office/officeart/2005/8/colors/accent3_4" csCatId="accent3" phldr="1"/>
      <dgm:spPr/>
      <dgm:t>
        <a:bodyPr/>
        <a:lstStyle/>
        <a:p>
          <a:endParaRPr lang="en-GB"/>
        </a:p>
      </dgm:t>
    </dgm:pt>
    <dgm:pt modelId="{72304585-F906-5C4E-BDD0-64147928491D}" type="pres">
      <dgm:prSet presAssocID="{9276F384-D1D8-B744-9EAB-A048A73A53A0}" presName="Name0" presStyleCnt="0">
        <dgm:presLayoutVars>
          <dgm:chPref val="1"/>
          <dgm:dir/>
          <dgm:animOne val="branch"/>
          <dgm:animLvl val="lvl"/>
          <dgm:resizeHandles/>
        </dgm:presLayoutVars>
      </dgm:prSet>
      <dgm:spPr/>
      <dgm:t>
        <a:bodyPr/>
        <a:lstStyle/>
        <a:p>
          <a:endParaRPr lang="en-US"/>
        </a:p>
      </dgm:t>
    </dgm:pt>
  </dgm:ptLst>
  <dgm:cxnLst>
    <dgm:cxn modelId="{4A7C88C1-99AB-7046-A8A8-3BFFA3103B7E}" type="presOf" srcId="{9276F384-D1D8-B744-9EAB-A048A73A53A0}" destId="{72304585-F906-5C4E-BDD0-64147928491D}" srcOrd="0"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2F659-0867-475B-A1E9-1B7601983E33}" type="doc">
      <dgm:prSet loTypeId="urn:microsoft.com/office/officeart/2005/8/layout/vList3#2" loCatId="" qsTypeId="urn:microsoft.com/office/officeart/2005/8/quickstyle/simple3" qsCatId="simple" csTypeId="urn:microsoft.com/office/officeart/2005/8/colors/accent3_2" csCatId="accent3" phldr="1"/>
      <dgm:spPr/>
      <dgm:t>
        <a:bodyPr/>
        <a:lstStyle/>
        <a:p>
          <a:endParaRPr lang="en-ZA"/>
        </a:p>
      </dgm:t>
    </dgm:pt>
    <dgm:pt modelId="{EB777443-9DAE-42B5-B2FD-EC0F8D8E4F6B}">
      <dgm:prSet phldrT="[Text]" custT="1"/>
      <dgm:spPr/>
      <dgm:t>
        <a:bodyPr/>
        <a:lstStyle/>
        <a:p>
          <a:pPr algn="ctr">
            <a:lnSpc>
              <a:spcPct val="100000"/>
            </a:lnSpc>
            <a:spcAft>
              <a:spcPts val="0"/>
            </a:spcAft>
          </a:pPr>
          <a:r>
            <a:rPr lang="en-GB" sz="1600" b="1" dirty="0">
              <a:latin typeface="+mn-lt"/>
            </a:rPr>
            <a:t>RESPONSE TO COVID 19</a:t>
          </a:r>
        </a:p>
        <a:p>
          <a:pPr algn="ctr">
            <a:lnSpc>
              <a:spcPct val="100000"/>
            </a:lnSpc>
            <a:spcAft>
              <a:spcPts val="0"/>
            </a:spcAft>
          </a:pPr>
          <a:endParaRPr lang="en-GB" sz="1200" b="1" dirty="0">
            <a:latin typeface="+mn-lt"/>
          </a:endParaRPr>
        </a:p>
        <a:p>
          <a:pPr algn="l">
            <a:lnSpc>
              <a:spcPct val="100000"/>
            </a:lnSpc>
            <a:spcAft>
              <a:spcPts val="0"/>
            </a:spcAft>
          </a:pPr>
          <a:r>
            <a:rPr lang="en-GB" sz="1200" b="1" dirty="0">
              <a:latin typeface="+mn-lt"/>
            </a:rPr>
            <a:t>Migration to online examinations in response to Covid-19</a:t>
          </a:r>
          <a:endParaRPr lang="en-ZA" sz="1200" b="1" dirty="0">
            <a:latin typeface="+mn-lt"/>
          </a:endParaRPr>
        </a:p>
        <a:p>
          <a:pPr>
            <a:lnSpc>
              <a:spcPct val="100000"/>
            </a:lnSpc>
            <a:spcAft>
              <a:spcPts val="0"/>
            </a:spcAft>
          </a:pPr>
          <a:r>
            <a:rPr lang="en-GB" sz="1200" b="1" dirty="0">
              <a:latin typeface="+mn-lt"/>
            </a:rPr>
            <a:t>Research and innovation in the fight against Covid-19 (CSET):</a:t>
          </a:r>
          <a:endParaRPr lang="en-ZA" sz="1200" b="1" dirty="0">
            <a:latin typeface="+mn-lt"/>
          </a:endParaRPr>
        </a:p>
        <a:p>
          <a:pPr>
            <a:lnSpc>
              <a:spcPct val="100000"/>
            </a:lnSpc>
            <a:spcAft>
              <a:spcPts val="0"/>
            </a:spcAft>
          </a:pPr>
          <a:r>
            <a:rPr lang="en-ZA" sz="1200" b="1" dirty="0">
              <a:latin typeface="+mn-lt"/>
            </a:rPr>
            <a:t>Sanitisers</a:t>
          </a:r>
        </a:p>
        <a:p>
          <a:pPr>
            <a:lnSpc>
              <a:spcPct val="100000"/>
            </a:lnSpc>
            <a:spcAft>
              <a:spcPts val="0"/>
            </a:spcAft>
          </a:pPr>
          <a:r>
            <a:rPr lang="en-ZA" sz="1200" b="1" dirty="0">
              <a:latin typeface="+mn-lt"/>
            </a:rPr>
            <a:t>Masks</a:t>
          </a:r>
        </a:p>
      </dgm:t>
    </dgm:pt>
    <dgm:pt modelId="{FD4CE477-DAC6-4B6B-BF2E-EBF15B9ABBF2}" type="parTrans" cxnId="{04F9CA2B-B24B-4DC3-95CE-040FBAE651BC}">
      <dgm:prSet/>
      <dgm:spPr/>
      <dgm:t>
        <a:bodyPr/>
        <a:lstStyle/>
        <a:p>
          <a:endParaRPr lang="en-ZA">
            <a:latin typeface="+mn-lt"/>
          </a:endParaRPr>
        </a:p>
      </dgm:t>
    </dgm:pt>
    <dgm:pt modelId="{58851D35-12B6-4467-A5F7-A0C1428C9708}" type="sibTrans" cxnId="{04F9CA2B-B24B-4DC3-95CE-040FBAE651BC}">
      <dgm:prSet/>
      <dgm:spPr/>
      <dgm:t>
        <a:bodyPr/>
        <a:lstStyle/>
        <a:p>
          <a:endParaRPr lang="en-ZA">
            <a:latin typeface="+mn-lt"/>
          </a:endParaRPr>
        </a:p>
      </dgm:t>
    </dgm:pt>
    <dgm:pt modelId="{EC4439AD-3AAF-46F5-8471-9CA6F6574E1B}">
      <dgm:prSet phldrT="[Text]" custT="1"/>
      <dgm:spPr/>
      <dgm:t>
        <a:bodyPr/>
        <a:lstStyle/>
        <a:p>
          <a:pPr algn="ctr">
            <a:lnSpc>
              <a:spcPct val="100000"/>
            </a:lnSpc>
            <a:spcAft>
              <a:spcPts val="0"/>
            </a:spcAft>
          </a:pPr>
          <a:endParaRPr lang="en-US" sz="1800" b="1" dirty="0">
            <a:latin typeface="+mn-lt"/>
          </a:endParaRPr>
        </a:p>
        <a:p>
          <a:pPr algn="ctr">
            <a:lnSpc>
              <a:spcPct val="100000"/>
            </a:lnSpc>
            <a:spcAft>
              <a:spcPts val="0"/>
            </a:spcAft>
          </a:pPr>
          <a:r>
            <a:rPr lang="en-US" sz="1600" b="1" dirty="0">
              <a:latin typeface="+mn-lt"/>
            </a:rPr>
            <a:t>PROFILING OF UNISA ACADEMICS</a:t>
          </a:r>
        </a:p>
        <a:p>
          <a:pPr algn="ctr">
            <a:lnSpc>
              <a:spcPct val="100000"/>
            </a:lnSpc>
            <a:spcAft>
              <a:spcPts val="0"/>
            </a:spcAft>
          </a:pPr>
          <a:endParaRPr lang="en-US" sz="1200" b="1" dirty="0">
            <a:latin typeface="+mn-lt"/>
          </a:endParaRPr>
        </a:p>
        <a:p>
          <a:pPr>
            <a:lnSpc>
              <a:spcPct val="100000"/>
            </a:lnSpc>
            <a:spcAft>
              <a:spcPts val="0"/>
            </a:spcAft>
          </a:pPr>
          <a:r>
            <a:rPr lang="en-GB" sz="1100" b="1" dirty="0">
              <a:latin typeface="+mn-lt"/>
            </a:rPr>
            <a:t>Provision of commentary on national developments (Budget speech, State of the Nation address, State of the Nation, State capture commission, Opening of the school year, etc.)</a:t>
          </a:r>
          <a:endParaRPr lang="en-ZA" sz="1100" b="1" dirty="0">
            <a:latin typeface="+mn-lt"/>
          </a:endParaRPr>
        </a:p>
        <a:p>
          <a:pPr>
            <a:lnSpc>
              <a:spcPct val="100000"/>
            </a:lnSpc>
            <a:spcAft>
              <a:spcPts val="0"/>
            </a:spcAft>
          </a:pPr>
          <a:r>
            <a:rPr lang="en-GB" sz="1100" b="1" dirty="0">
              <a:latin typeface="+mn-lt"/>
            </a:rPr>
            <a:t>Profiling of Unisa research and innovation initiatives in the media</a:t>
          </a:r>
          <a:endParaRPr lang="en-US" sz="1200" b="1" dirty="0">
            <a:latin typeface="+mn-lt"/>
          </a:endParaRPr>
        </a:p>
        <a:p>
          <a:pPr algn="ctr">
            <a:lnSpc>
              <a:spcPct val="90000"/>
            </a:lnSpc>
            <a:spcAft>
              <a:spcPct val="35000"/>
            </a:spcAft>
          </a:pPr>
          <a:r>
            <a:rPr lang="en-US" sz="1200" b="1" dirty="0">
              <a:latin typeface="+mn-lt"/>
            </a:rPr>
            <a:t>  </a:t>
          </a:r>
          <a:endParaRPr lang="en-ZA" sz="1200" b="1" dirty="0">
            <a:latin typeface="+mn-lt"/>
          </a:endParaRPr>
        </a:p>
      </dgm:t>
    </dgm:pt>
    <dgm:pt modelId="{7CCE655D-BF3F-4475-8E72-60145A4AACD8}" type="parTrans" cxnId="{660FEA32-7057-447D-91E5-45CE0CA46F39}">
      <dgm:prSet/>
      <dgm:spPr/>
      <dgm:t>
        <a:bodyPr/>
        <a:lstStyle/>
        <a:p>
          <a:endParaRPr lang="en-ZA">
            <a:latin typeface="+mn-lt"/>
          </a:endParaRPr>
        </a:p>
      </dgm:t>
    </dgm:pt>
    <dgm:pt modelId="{3E4976D9-CB3D-4719-9A88-BAFE8C6A37BB}" type="sibTrans" cxnId="{660FEA32-7057-447D-91E5-45CE0CA46F39}">
      <dgm:prSet/>
      <dgm:spPr/>
      <dgm:t>
        <a:bodyPr/>
        <a:lstStyle/>
        <a:p>
          <a:endParaRPr lang="en-ZA">
            <a:latin typeface="+mn-lt"/>
          </a:endParaRPr>
        </a:p>
      </dgm:t>
    </dgm:pt>
    <dgm:pt modelId="{3E37706E-2281-4E70-884A-4E9A0C25385B}">
      <dgm:prSet phldrT="[Text]" custT="1"/>
      <dgm:spPr/>
      <dgm:t>
        <a:bodyPr/>
        <a:lstStyle/>
        <a:p>
          <a:pPr algn="ctr">
            <a:lnSpc>
              <a:spcPct val="100000"/>
            </a:lnSpc>
            <a:spcAft>
              <a:spcPts val="0"/>
            </a:spcAft>
          </a:pPr>
          <a:r>
            <a:rPr lang="en-US" sz="1600" b="1" dirty="0">
              <a:latin typeface="+mn-lt"/>
            </a:rPr>
            <a:t>TRANSFORMATION</a:t>
          </a:r>
        </a:p>
        <a:p>
          <a:pPr algn="ctr">
            <a:lnSpc>
              <a:spcPct val="100000"/>
            </a:lnSpc>
            <a:spcAft>
              <a:spcPts val="0"/>
            </a:spcAft>
          </a:pPr>
          <a:endParaRPr lang="en-US" sz="1200" b="1" dirty="0">
            <a:latin typeface="+mn-lt"/>
          </a:endParaRPr>
        </a:p>
        <a:p>
          <a:pPr algn="l">
            <a:lnSpc>
              <a:spcPct val="100000"/>
            </a:lnSpc>
            <a:spcAft>
              <a:spcPts val="0"/>
            </a:spcAft>
          </a:pPr>
          <a:r>
            <a:rPr lang="en-ZA" sz="1200" b="1" dirty="0">
              <a:latin typeface="+mn-lt"/>
            </a:rPr>
            <a:t>Memorial lectures on National figures: contribution to nation transformation discourse</a:t>
          </a:r>
        </a:p>
        <a:p>
          <a:pPr>
            <a:lnSpc>
              <a:spcPct val="100000"/>
            </a:lnSpc>
            <a:spcAft>
              <a:spcPts val="0"/>
            </a:spcAft>
          </a:pPr>
          <a:r>
            <a:rPr lang="en-GB" sz="1200" b="1" dirty="0">
              <a:latin typeface="+mn-lt"/>
            </a:rPr>
            <a:t>Integrated student support initiative (rapid response to students’ queries)</a:t>
          </a:r>
          <a:endParaRPr lang="en-ZA" sz="1200" b="1" dirty="0">
            <a:latin typeface="+mn-lt"/>
          </a:endParaRPr>
        </a:p>
      </dgm:t>
    </dgm:pt>
    <dgm:pt modelId="{98A30D17-06D1-424E-ABE1-8145FB49C46D}" type="sibTrans" cxnId="{EA958BE0-20DD-4A54-8D4D-E51CF6B5C64E}">
      <dgm:prSet/>
      <dgm:spPr/>
      <dgm:t>
        <a:bodyPr/>
        <a:lstStyle/>
        <a:p>
          <a:endParaRPr lang="en-ZA">
            <a:latin typeface="+mn-lt"/>
          </a:endParaRPr>
        </a:p>
      </dgm:t>
    </dgm:pt>
    <dgm:pt modelId="{7CA01E8B-31A2-4F8A-AC32-6EA7D7A57886}" type="parTrans" cxnId="{EA958BE0-20DD-4A54-8D4D-E51CF6B5C64E}">
      <dgm:prSet/>
      <dgm:spPr/>
      <dgm:t>
        <a:bodyPr/>
        <a:lstStyle/>
        <a:p>
          <a:endParaRPr lang="en-ZA">
            <a:latin typeface="+mn-lt"/>
          </a:endParaRPr>
        </a:p>
      </dgm:t>
    </dgm:pt>
    <dgm:pt modelId="{A9F0B0B5-2761-774E-8EE2-BEFFDBDB327B}" type="pres">
      <dgm:prSet presAssocID="{CBF2F659-0867-475B-A1E9-1B7601983E33}" presName="linearFlow" presStyleCnt="0">
        <dgm:presLayoutVars>
          <dgm:dir/>
          <dgm:resizeHandles val="exact"/>
        </dgm:presLayoutVars>
      </dgm:prSet>
      <dgm:spPr/>
      <dgm:t>
        <a:bodyPr/>
        <a:lstStyle/>
        <a:p>
          <a:endParaRPr lang="en-US"/>
        </a:p>
      </dgm:t>
    </dgm:pt>
    <dgm:pt modelId="{207608C6-DA01-C849-AFEE-EAB8C08FAEF2}" type="pres">
      <dgm:prSet presAssocID="{EB777443-9DAE-42B5-B2FD-EC0F8D8E4F6B}" presName="composite" presStyleCnt="0"/>
      <dgm:spPr/>
    </dgm:pt>
    <dgm:pt modelId="{7FF91103-8A95-EE42-93A3-E678F8D570AD}" type="pres">
      <dgm:prSet presAssocID="{EB777443-9DAE-42B5-B2FD-EC0F8D8E4F6B}"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extLst>
        <a:ext uri="{E40237B7-FDA0-4F09-8148-C483321AD2D9}">
          <dgm14:cNvPr xmlns:dgm14="http://schemas.microsoft.com/office/drawing/2010/diagram" xmlns="" id="0" name="" descr="Schoolboy with laptop in robotics class"/>
        </a:ext>
      </dgm:extLst>
    </dgm:pt>
    <dgm:pt modelId="{5A6B4E07-CBF1-EB43-87F4-D5AEFC979B6C}" type="pres">
      <dgm:prSet presAssocID="{EB777443-9DAE-42B5-B2FD-EC0F8D8E4F6B}" presName="txShp" presStyleLbl="node1" presStyleIdx="0" presStyleCnt="3" custScaleY="207712">
        <dgm:presLayoutVars>
          <dgm:bulletEnabled val="1"/>
        </dgm:presLayoutVars>
      </dgm:prSet>
      <dgm:spPr/>
      <dgm:t>
        <a:bodyPr/>
        <a:lstStyle/>
        <a:p>
          <a:endParaRPr lang="en-US"/>
        </a:p>
      </dgm:t>
    </dgm:pt>
    <dgm:pt modelId="{86C28A5E-F7F8-B74D-8DA6-461612272549}" type="pres">
      <dgm:prSet presAssocID="{58851D35-12B6-4467-A5F7-A0C1428C9708}" presName="spacing" presStyleCnt="0"/>
      <dgm:spPr/>
    </dgm:pt>
    <dgm:pt modelId="{541382C6-570A-0041-B037-5DB7B484C195}" type="pres">
      <dgm:prSet presAssocID="{EC4439AD-3AAF-46F5-8471-9CA6F6574E1B}" presName="composite" presStyleCnt="0"/>
      <dgm:spPr/>
    </dgm:pt>
    <dgm:pt modelId="{5A8EBAD3-4E80-8647-8B64-48A786732D4A}" type="pres">
      <dgm:prSet presAssocID="{EC4439AD-3AAF-46F5-8471-9CA6F6574E1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dgm:spPr>
      <dgm:extLst>
        <a:ext uri="{E40237B7-FDA0-4F09-8148-C483321AD2D9}">
          <dgm14:cNvPr xmlns:dgm14="http://schemas.microsoft.com/office/drawing/2010/diagram" xmlns="" id="0" name="" descr="Team working together in the office"/>
        </a:ext>
      </dgm:extLst>
    </dgm:pt>
    <dgm:pt modelId="{37E34C96-E668-EB45-93C6-6EAB3C26E10A}" type="pres">
      <dgm:prSet presAssocID="{EC4439AD-3AAF-46F5-8471-9CA6F6574E1B}" presName="txShp" presStyleLbl="node1" presStyleIdx="1" presStyleCnt="3" custScaleY="176888">
        <dgm:presLayoutVars>
          <dgm:bulletEnabled val="1"/>
        </dgm:presLayoutVars>
      </dgm:prSet>
      <dgm:spPr/>
      <dgm:t>
        <a:bodyPr/>
        <a:lstStyle/>
        <a:p>
          <a:endParaRPr lang="en-US"/>
        </a:p>
      </dgm:t>
    </dgm:pt>
    <dgm:pt modelId="{FCE34816-466C-ED4F-8347-11D96F14A62B}" type="pres">
      <dgm:prSet presAssocID="{3E4976D9-CB3D-4719-9A88-BAFE8C6A37BB}" presName="spacing" presStyleCnt="0"/>
      <dgm:spPr/>
    </dgm:pt>
    <dgm:pt modelId="{CEB67CC8-13EE-CF4A-B11F-83008CF418EA}" type="pres">
      <dgm:prSet presAssocID="{3E37706E-2281-4E70-884A-4E9A0C25385B}" presName="composite" presStyleCnt="0"/>
      <dgm:spPr/>
    </dgm:pt>
    <dgm:pt modelId="{C0AEB685-5A65-9041-94DD-5EAEF7F7D388}" type="pres">
      <dgm:prSet presAssocID="{3E37706E-2281-4E70-884A-4E9A0C25385B}" presName="imgShp" presStyleLbl="fgImgPlace1" presStyleIdx="2" presStyleCnt="3"/>
      <dgm:spPr>
        <a:blipFill>
          <a:blip xmlns:r="http://schemas.openxmlformats.org/officeDocument/2006/relationships" r:embed="rId3"/>
          <a:srcRect/>
          <a:stretch>
            <a:fillRect t="-27000" b="-27000"/>
          </a:stretch>
        </a:blipFill>
      </dgm:spPr>
      <dgm:extLst>
        <a:ext uri="{E40237B7-FDA0-4F09-8148-C483321AD2D9}">
          <dgm14:cNvPr xmlns:dgm14="http://schemas.microsoft.com/office/drawing/2010/diagram" xmlns="" id="0" name="" descr="Person wearing mixed reality smartglasses touching transparent screen"/>
        </a:ext>
      </dgm:extLst>
    </dgm:pt>
    <dgm:pt modelId="{9F385295-E95D-DE45-A210-98DD1F4CD10F}" type="pres">
      <dgm:prSet presAssocID="{3E37706E-2281-4E70-884A-4E9A0C25385B}" presName="txShp" presStyleLbl="node1" presStyleIdx="2" presStyleCnt="3" custScaleY="179890">
        <dgm:presLayoutVars>
          <dgm:bulletEnabled val="1"/>
        </dgm:presLayoutVars>
      </dgm:prSet>
      <dgm:spPr/>
      <dgm:t>
        <a:bodyPr/>
        <a:lstStyle/>
        <a:p>
          <a:endParaRPr lang="en-US"/>
        </a:p>
      </dgm:t>
    </dgm:pt>
  </dgm:ptLst>
  <dgm:cxnLst>
    <dgm:cxn modelId="{EB1A7583-210D-A243-BED9-D3D8AAFD9507}" type="presOf" srcId="{EB777443-9DAE-42B5-B2FD-EC0F8D8E4F6B}" destId="{5A6B4E07-CBF1-EB43-87F4-D5AEFC979B6C}" srcOrd="0" destOrd="0" presId="urn:microsoft.com/office/officeart/2005/8/layout/vList3#2"/>
    <dgm:cxn modelId="{54DDC05B-AFB5-3246-A17D-76CFEEE92655}" type="presOf" srcId="{CBF2F659-0867-475B-A1E9-1B7601983E33}" destId="{A9F0B0B5-2761-774E-8EE2-BEFFDBDB327B}" srcOrd="0" destOrd="0" presId="urn:microsoft.com/office/officeart/2005/8/layout/vList3#2"/>
    <dgm:cxn modelId="{12B10B7D-3633-5A4D-93CC-E411B70EC9F2}" type="presOf" srcId="{EC4439AD-3AAF-46F5-8471-9CA6F6574E1B}" destId="{37E34C96-E668-EB45-93C6-6EAB3C26E10A}" srcOrd="0" destOrd="0" presId="urn:microsoft.com/office/officeart/2005/8/layout/vList3#2"/>
    <dgm:cxn modelId="{660FEA32-7057-447D-91E5-45CE0CA46F39}" srcId="{CBF2F659-0867-475B-A1E9-1B7601983E33}" destId="{EC4439AD-3AAF-46F5-8471-9CA6F6574E1B}" srcOrd="1" destOrd="0" parTransId="{7CCE655D-BF3F-4475-8E72-60145A4AACD8}" sibTransId="{3E4976D9-CB3D-4719-9A88-BAFE8C6A37BB}"/>
    <dgm:cxn modelId="{04F9CA2B-B24B-4DC3-95CE-040FBAE651BC}" srcId="{CBF2F659-0867-475B-A1E9-1B7601983E33}" destId="{EB777443-9DAE-42B5-B2FD-EC0F8D8E4F6B}" srcOrd="0" destOrd="0" parTransId="{FD4CE477-DAC6-4B6B-BF2E-EBF15B9ABBF2}" sibTransId="{58851D35-12B6-4467-A5F7-A0C1428C9708}"/>
    <dgm:cxn modelId="{1CB753EA-2F15-4C4A-99DD-65E0391DCCA6}" type="presOf" srcId="{3E37706E-2281-4E70-884A-4E9A0C25385B}" destId="{9F385295-E95D-DE45-A210-98DD1F4CD10F}" srcOrd="0" destOrd="0" presId="urn:microsoft.com/office/officeart/2005/8/layout/vList3#2"/>
    <dgm:cxn modelId="{EA958BE0-20DD-4A54-8D4D-E51CF6B5C64E}" srcId="{CBF2F659-0867-475B-A1E9-1B7601983E33}" destId="{3E37706E-2281-4E70-884A-4E9A0C25385B}" srcOrd="2" destOrd="0" parTransId="{7CA01E8B-31A2-4F8A-AC32-6EA7D7A57886}" sibTransId="{98A30D17-06D1-424E-ABE1-8145FB49C46D}"/>
    <dgm:cxn modelId="{C840A013-63B1-0145-80BB-1ACAD43544F8}" type="presParOf" srcId="{A9F0B0B5-2761-774E-8EE2-BEFFDBDB327B}" destId="{207608C6-DA01-C849-AFEE-EAB8C08FAEF2}" srcOrd="0" destOrd="0" presId="urn:microsoft.com/office/officeart/2005/8/layout/vList3#2"/>
    <dgm:cxn modelId="{76AB76E4-FB31-5C41-86B8-9A1D5C9DAC72}" type="presParOf" srcId="{207608C6-DA01-C849-AFEE-EAB8C08FAEF2}" destId="{7FF91103-8A95-EE42-93A3-E678F8D570AD}" srcOrd="0" destOrd="0" presId="urn:microsoft.com/office/officeart/2005/8/layout/vList3#2"/>
    <dgm:cxn modelId="{FD027DFB-9459-5B43-91F0-FE819B2051B4}" type="presParOf" srcId="{207608C6-DA01-C849-AFEE-EAB8C08FAEF2}" destId="{5A6B4E07-CBF1-EB43-87F4-D5AEFC979B6C}" srcOrd="1" destOrd="0" presId="urn:microsoft.com/office/officeart/2005/8/layout/vList3#2"/>
    <dgm:cxn modelId="{F124321A-F7A4-7F46-ACE5-5C0EAF8FA359}" type="presParOf" srcId="{A9F0B0B5-2761-774E-8EE2-BEFFDBDB327B}" destId="{86C28A5E-F7F8-B74D-8DA6-461612272549}" srcOrd="1" destOrd="0" presId="urn:microsoft.com/office/officeart/2005/8/layout/vList3#2"/>
    <dgm:cxn modelId="{B4C71D15-B210-FC4C-B66D-AB0A5BB5B371}" type="presParOf" srcId="{A9F0B0B5-2761-774E-8EE2-BEFFDBDB327B}" destId="{541382C6-570A-0041-B037-5DB7B484C195}" srcOrd="2" destOrd="0" presId="urn:microsoft.com/office/officeart/2005/8/layout/vList3#2"/>
    <dgm:cxn modelId="{2F5456AF-F279-1147-93CC-4ACE4398ACAB}" type="presParOf" srcId="{541382C6-570A-0041-B037-5DB7B484C195}" destId="{5A8EBAD3-4E80-8647-8B64-48A786732D4A}" srcOrd="0" destOrd="0" presId="urn:microsoft.com/office/officeart/2005/8/layout/vList3#2"/>
    <dgm:cxn modelId="{86DB670D-3656-0348-8970-78E8F391C44A}" type="presParOf" srcId="{541382C6-570A-0041-B037-5DB7B484C195}" destId="{37E34C96-E668-EB45-93C6-6EAB3C26E10A}" srcOrd="1" destOrd="0" presId="urn:microsoft.com/office/officeart/2005/8/layout/vList3#2"/>
    <dgm:cxn modelId="{0D2961BE-25BC-2849-9069-EEECDDF673DF}" type="presParOf" srcId="{A9F0B0B5-2761-774E-8EE2-BEFFDBDB327B}" destId="{FCE34816-466C-ED4F-8347-11D96F14A62B}" srcOrd="3" destOrd="0" presId="urn:microsoft.com/office/officeart/2005/8/layout/vList3#2"/>
    <dgm:cxn modelId="{D70AFB62-16D6-1D4A-8B71-437E32128B79}" type="presParOf" srcId="{A9F0B0B5-2761-774E-8EE2-BEFFDBDB327B}" destId="{CEB67CC8-13EE-CF4A-B11F-83008CF418EA}" srcOrd="4" destOrd="0" presId="urn:microsoft.com/office/officeart/2005/8/layout/vList3#2"/>
    <dgm:cxn modelId="{2B365227-4A2A-2941-B5F9-F6DAFB318089}" type="presParOf" srcId="{CEB67CC8-13EE-CF4A-B11F-83008CF418EA}" destId="{C0AEB685-5A65-9041-94DD-5EAEF7F7D388}" srcOrd="0" destOrd="0" presId="urn:microsoft.com/office/officeart/2005/8/layout/vList3#2"/>
    <dgm:cxn modelId="{E632E95F-5432-2044-81C0-D6F04B95CAA2}" type="presParOf" srcId="{CEB67CC8-13EE-CF4A-B11F-83008CF418EA}" destId="{9F385295-E95D-DE45-A210-98DD1F4CD10F}"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276F384-D1D8-B744-9EAB-A048A73A53A0}" type="doc">
      <dgm:prSet loTypeId="urn:microsoft.com/office/officeart/2008/layout/HorizontalMultiLevelHierarchy" loCatId="" qsTypeId="urn:microsoft.com/office/officeart/2005/8/quickstyle/simple2" qsCatId="simple" csTypeId="urn:microsoft.com/office/officeart/2005/8/colors/accent3_4" csCatId="accent3" phldr="1"/>
      <dgm:spPr/>
      <dgm:t>
        <a:bodyPr/>
        <a:lstStyle/>
        <a:p>
          <a:endParaRPr lang="en-GB"/>
        </a:p>
      </dgm:t>
    </dgm:pt>
    <dgm:pt modelId="{2429023F-7A6C-A449-97DD-29E58F40C97A}">
      <dgm:prSet phldrT="[Text]"/>
      <dgm:spPr/>
      <dgm:t>
        <a:bodyPr/>
        <a:lstStyle/>
        <a:p>
          <a:r>
            <a:rPr lang="en-GB" b="1"/>
            <a:t>Outline </a:t>
          </a:r>
        </a:p>
      </dgm:t>
    </dgm:pt>
    <dgm:pt modelId="{727E3E3C-402E-8D4F-B755-6D3A7BCA986F}" type="parTrans" cxnId="{C8EF6D23-93F6-E44A-9AAE-AEC779F8ADB4}">
      <dgm:prSet/>
      <dgm:spPr/>
      <dgm:t>
        <a:bodyPr/>
        <a:lstStyle/>
        <a:p>
          <a:endParaRPr lang="en-GB" b="1"/>
        </a:p>
      </dgm:t>
    </dgm:pt>
    <dgm:pt modelId="{70339960-30B3-7744-BB90-168FA880CC8C}" type="sibTrans" cxnId="{C8EF6D23-93F6-E44A-9AAE-AEC779F8ADB4}">
      <dgm:prSet/>
      <dgm:spPr/>
      <dgm:t>
        <a:bodyPr/>
        <a:lstStyle/>
        <a:p>
          <a:endParaRPr lang="en-GB" b="1"/>
        </a:p>
      </dgm:t>
    </dgm:pt>
    <dgm:pt modelId="{FD55E57A-D5E0-CD49-89DA-60B3F53540B4}">
      <dgm:prSet phldrT="[Text]" custT="1"/>
      <dgm:spPr/>
      <dgm:t>
        <a:bodyPr/>
        <a:lstStyle/>
        <a:p>
          <a:r>
            <a:rPr lang="en-US" altLang="en-US" sz="1400" b="1" dirty="0"/>
            <a:t>Basis  for the Implementation of the Court Orders</a:t>
          </a:r>
          <a:endParaRPr lang="en-GB" sz="1400" b="1" dirty="0"/>
        </a:p>
      </dgm:t>
    </dgm:pt>
    <dgm:pt modelId="{34094D75-5139-EA41-9F2E-3AED0DD55BF4}" type="parTrans" cxnId="{7DBCE603-38C5-1944-B945-850BF8E5AE8A}">
      <dgm:prSet/>
      <dgm:spPr/>
      <dgm:t>
        <a:bodyPr/>
        <a:lstStyle/>
        <a:p>
          <a:endParaRPr lang="en-GB" b="1"/>
        </a:p>
      </dgm:t>
    </dgm:pt>
    <dgm:pt modelId="{192551C3-3A5D-164D-BB63-43867F9D9DCE}" type="sibTrans" cxnId="{7DBCE603-38C5-1944-B945-850BF8E5AE8A}">
      <dgm:prSet/>
      <dgm:spPr/>
      <dgm:t>
        <a:bodyPr/>
        <a:lstStyle/>
        <a:p>
          <a:endParaRPr lang="en-GB" b="1"/>
        </a:p>
      </dgm:t>
    </dgm:pt>
    <dgm:pt modelId="{996A4571-5601-AF41-9A62-F1AA3AE20972}">
      <dgm:prSet phldrT="[Text]" custT="1"/>
      <dgm:spPr/>
      <dgm:t>
        <a:bodyPr/>
        <a:lstStyle/>
        <a:p>
          <a:pPr marL="0" marR="0" lvl="0" indent="0" defTabSz="914400" eaLnBrk="1" fontAlgn="auto" latinLnBrk="0" hangingPunct="1">
            <a:spcBef>
              <a:spcPts val="0"/>
            </a:spcBef>
            <a:spcAft>
              <a:spcPts val="0"/>
            </a:spcAft>
            <a:buClrTx/>
            <a:buSzTx/>
            <a:buFontTx/>
            <a:buNone/>
            <a:tabLst/>
            <a:defRPr/>
          </a:pPr>
          <a:r>
            <a:rPr lang="en-US" altLang="en-US" sz="1400" b="1" dirty="0"/>
            <a:t>The Court Order </a:t>
          </a:r>
          <a:endParaRPr lang="en-GB" sz="1400" b="1" dirty="0"/>
        </a:p>
      </dgm:t>
    </dgm:pt>
    <dgm:pt modelId="{5677DF20-B5F6-5A43-9410-6E22D6CDD69B}" type="parTrans" cxnId="{F1E19006-DA63-4E49-8B07-E3A2A7B08831}">
      <dgm:prSet/>
      <dgm:spPr/>
      <dgm:t>
        <a:bodyPr/>
        <a:lstStyle/>
        <a:p>
          <a:endParaRPr lang="en-GB" b="1"/>
        </a:p>
      </dgm:t>
    </dgm:pt>
    <dgm:pt modelId="{7573851C-B927-1244-AA2F-63DBE9C61E75}" type="sibTrans" cxnId="{F1E19006-DA63-4E49-8B07-E3A2A7B08831}">
      <dgm:prSet/>
      <dgm:spPr/>
      <dgm:t>
        <a:bodyPr/>
        <a:lstStyle/>
        <a:p>
          <a:endParaRPr lang="en-GB" b="1"/>
        </a:p>
      </dgm:t>
    </dgm:pt>
    <dgm:pt modelId="{D2EFE868-C5BF-8048-B9E6-9BC2AA9E4E6E}">
      <dgm:prSet custT="1"/>
      <dgm:spPr/>
      <dgm:t>
        <a:bodyPr/>
        <a:lstStyle/>
        <a:p>
          <a:r>
            <a:rPr lang="en-US" altLang="en-US" sz="1400" b="1" dirty="0"/>
            <a:t>Hearing of the Cases</a:t>
          </a:r>
        </a:p>
      </dgm:t>
    </dgm:pt>
    <dgm:pt modelId="{F37044E2-3D3A-5D46-A3C7-0E370476485F}" type="parTrans" cxnId="{8FC494F8-10B6-384A-A622-5C6358FC9857}">
      <dgm:prSet/>
      <dgm:spPr/>
      <dgm:t>
        <a:bodyPr/>
        <a:lstStyle/>
        <a:p>
          <a:endParaRPr lang="en-GB" b="1"/>
        </a:p>
      </dgm:t>
    </dgm:pt>
    <dgm:pt modelId="{E3D56718-21D7-1541-98EC-B392FDBF6A70}" type="sibTrans" cxnId="{8FC494F8-10B6-384A-A622-5C6358FC9857}">
      <dgm:prSet/>
      <dgm:spPr/>
      <dgm:t>
        <a:bodyPr/>
        <a:lstStyle/>
        <a:p>
          <a:endParaRPr lang="en-GB" b="1"/>
        </a:p>
      </dgm:t>
    </dgm:pt>
    <dgm:pt modelId="{5AEE1AA1-B846-0E49-A902-962D4FED2AC7}">
      <dgm:prSet custT="1"/>
      <dgm:spPr/>
      <dgm:t>
        <a:bodyPr/>
        <a:lstStyle/>
        <a:p>
          <a:r>
            <a:rPr lang="en-US" altLang="en-US" sz="1400" b="1" dirty="0"/>
            <a:t>Introduction </a:t>
          </a:r>
        </a:p>
      </dgm:t>
    </dgm:pt>
    <dgm:pt modelId="{146B3F61-E7F9-4F4C-89F5-A83D2945CDEF}" type="parTrans" cxnId="{B4865CB4-CD55-2141-BB58-98A64B2A3871}">
      <dgm:prSet/>
      <dgm:spPr/>
      <dgm:t>
        <a:bodyPr/>
        <a:lstStyle/>
        <a:p>
          <a:endParaRPr lang="en-GB" b="1"/>
        </a:p>
      </dgm:t>
    </dgm:pt>
    <dgm:pt modelId="{738E6042-2FFE-BF4E-9B49-8BF14D94F945}" type="sibTrans" cxnId="{B4865CB4-CD55-2141-BB58-98A64B2A3871}">
      <dgm:prSet/>
      <dgm:spPr/>
      <dgm:t>
        <a:bodyPr/>
        <a:lstStyle/>
        <a:p>
          <a:endParaRPr lang="en-GB" b="1"/>
        </a:p>
      </dgm:t>
    </dgm:pt>
    <dgm:pt modelId="{4799519A-4FCE-0849-ABBE-80ACF3BE386A}">
      <dgm:prSet custT="1"/>
      <dgm:spPr/>
      <dgm:t>
        <a:bodyPr/>
        <a:lstStyle/>
        <a:p>
          <a:r>
            <a:rPr lang="en-US" altLang="en-US" sz="1400" b="1" dirty="0"/>
            <a:t>The  Court Cases</a:t>
          </a:r>
        </a:p>
      </dgm:t>
    </dgm:pt>
    <dgm:pt modelId="{F988777E-348B-114A-A0BB-239E89E0EF7B}" type="parTrans" cxnId="{CB1B781C-BA19-1842-9B3D-34B6D52172BA}">
      <dgm:prSet/>
      <dgm:spPr/>
      <dgm:t>
        <a:bodyPr/>
        <a:lstStyle/>
        <a:p>
          <a:endParaRPr lang="en-GB" b="1"/>
        </a:p>
      </dgm:t>
    </dgm:pt>
    <dgm:pt modelId="{3C4EBF64-9767-A64F-ACB1-EBC6A7AF8AAA}" type="sibTrans" cxnId="{CB1B781C-BA19-1842-9B3D-34B6D52172BA}">
      <dgm:prSet/>
      <dgm:spPr/>
      <dgm:t>
        <a:bodyPr/>
        <a:lstStyle/>
        <a:p>
          <a:endParaRPr lang="en-GB" b="1"/>
        </a:p>
      </dgm:t>
    </dgm:pt>
    <dgm:pt modelId="{B706965E-88F0-B649-B3BE-C5DE61249089}">
      <dgm:prSet phldrT="[Text]" custT="1"/>
      <dgm:spPr/>
      <dgm:t>
        <a:bodyPr/>
        <a:lstStyle/>
        <a:p>
          <a:pPr marL="0" marR="0" lvl="0" indent="0" defTabSz="914400" eaLnBrk="1" fontAlgn="auto" latinLnBrk="0" hangingPunct="1">
            <a:spcBef>
              <a:spcPts val="0"/>
            </a:spcBef>
            <a:spcAft>
              <a:spcPts val="0"/>
            </a:spcAft>
            <a:buClrTx/>
            <a:buSzTx/>
            <a:buFontTx/>
            <a:buNone/>
            <a:tabLst/>
            <a:defRPr/>
          </a:pPr>
          <a:r>
            <a:rPr lang="en-GB" sz="1400" b="1" dirty="0"/>
            <a:t>Appeal and Implementation of the Orders </a:t>
          </a:r>
        </a:p>
      </dgm:t>
    </dgm:pt>
    <dgm:pt modelId="{F253D972-7F0A-E246-A9DA-41BB8510BB41}" type="parTrans" cxnId="{CD827F21-44CA-084C-A197-71773C1BF841}">
      <dgm:prSet/>
      <dgm:spPr/>
      <dgm:t>
        <a:bodyPr/>
        <a:lstStyle/>
        <a:p>
          <a:endParaRPr lang="en-GB"/>
        </a:p>
      </dgm:t>
    </dgm:pt>
    <dgm:pt modelId="{A35A284B-8287-5A47-A2CD-A9F2F588B63F}" type="sibTrans" cxnId="{CD827F21-44CA-084C-A197-71773C1BF841}">
      <dgm:prSet/>
      <dgm:spPr/>
      <dgm:t>
        <a:bodyPr/>
        <a:lstStyle/>
        <a:p>
          <a:endParaRPr lang="en-GB"/>
        </a:p>
      </dgm:t>
    </dgm:pt>
    <dgm:pt modelId="{707370C0-A71E-AA40-9D33-F106D12FD4A2}" type="pres">
      <dgm:prSet presAssocID="{9276F384-D1D8-B744-9EAB-A048A73A53A0}" presName="Name0" presStyleCnt="0">
        <dgm:presLayoutVars>
          <dgm:chPref val="1"/>
          <dgm:dir/>
          <dgm:animOne val="branch"/>
          <dgm:animLvl val="lvl"/>
          <dgm:resizeHandles val="exact"/>
        </dgm:presLayoutVars>
      </dgm:prSet>
      <dgm:spPr/>
      <dgm:t>
        <a:bodyPr/>
        <a:lstStyle/>
        <a:p>
          <a:endParaRPr lang="en-US"/>
        </a:p>
      </dgm:t>
    </dgm:pt>
    <dgm:pt modelId="{481C99A7-8C64-5E43-AB1A-7215B9EFB350}" type="pres">
      <dgm:prSet presAssocID="{2429023F-7A6C-A449-97DD-29E58F40C97A}" presName="root1" presStyleCnt="0"/>
      <dgm:spPr/>
    </dgm:pt>
    <dgm:pt modelId="{0D36BBDC-F5CF-D244-9E16-E2D71336B226}" type="pres">
      <dgm:prSet presAssocID="{2429023F-7A6C-A449-97DD-29E58F40C97A}" presName="LevelOneTextNode" presStyleLbl="node0" presStyleIdx="0" presStyleCnt="1">
        <dgm:presLayoutVars>
          <dgm:chPref val="3"/>
        </dgm:presLayoutVars>
      </dgm:prSet>
      <dgm:spPr/>
      <dgm:t>
        <a:bodyPr/>
        <a:lstStyle/>
        <a:p>
          <a:endParaRPr lang="en-US"/>
        </a:p>
      </dgm:t>
    </dgm:pt>
    <dgm:pt modelId="{5BD00491-DAC8-8847-BEF4-E41645A947DB}" type="pres">
      <dgm:prSet presAssocID="{2429023F-7A6C-A449-97DD-29E58F40C97A}" presName="level2hierChild" presStyleCnt="0"/>
      <dgm:spPr/>
    </dgm:pt>
    <dgm:pt modelId="{D068690F-70EF-344D-B1A8-4AFF0C68A676}" type="pres">
      <dgm:prSet presAssocID="{F988777E-348B-114A-A0BB-239E89E0EF7B}" presName="conn2-1" presStyleLbl="parChTrans1D2" presStyleIdx="0" presStyleCnt="6"/>
      <dgm:spPr/>
      <dgm:t>
        <a:bodyPr/>
        <a:lstStyle/>
        <a:p>
          <a:endParaRPr lang="en-US"/>
        </a:p>
      </dgm:t>
    </dgm:pt>
    <dgm:pt modelId="{34B4C4A6-28EF-F043-AA81-05378697398C}" type="pres">
      <dgm:prSet presAssocID="{F988777E-348B-114A-A0BB-239E89E0EF7B}" presName="connTx" presStyleLbl="parChTrans1D2" presStyleIdx="0" presStyleCnt="6"/>
      <dgm:spPr/>
      <dgm:t>
        <a:bodyPr/>
        <a:lstStyle/>
        <a:p>
          <a:endParaRPr lang="en-US"/>
        </a:p>
      </dgm:t>
    </dgm:pt>
    <dgm:pt modelId="{2B2C0CF6-4EF3-584B-A16B-E2F611739DB8}" type="pres">
      <dgm:prSet presAssocID="{4799519A-4FCE-0849-ABBE-80ACF3BE386A}" presName="root2" presStyleCnt="0"/>
      <dgm:spPr/>
    </dgm:pt>
    <dgm:pt modelId="{2641EB20-64FA-8944-853A-AB0A8C9AB42B}" type="pres">
      <dgm:prSet presAssocID="{4799519A-4FCE-0849-ABBE-80ACF3BE386A}" presName="LevelTwoTextNode" presStyleLbl="node2" presStyleIdx="0" presStyleCnt="6">
        <dgm:presLayoutVars>
          <dgm:chPref val="3"/>
        </dgm:presLayoutVars>
      </dgm:prSet>
      <dgm:spPr/>
      <dgm:t>
        <a:bodyPr/>
        <a:lstStyle/>
        <a:p>
          <a:endParaRPr lang="en-US"/>
        </a:p>
      </dgm:t>
    </dgm:pt>
    <dgm:pt modelId="{27FAC7DC-6D1F-F349-B933-37D5589FA8D1}" type="pres">
      <dgm:prSet presAssocID="{4799519A-4FCE-0849-ABBE-80ACF3BE386A}" presName="level3hierChild" presStyleCnt="0"/>
      <dgm:spPr/>
    </dgm:pt>
    <dgm:pt modelId="{9041F37F-A44B-0D4F-B806-FAB192ABA0B2}" type="pres">
      <dgm:prSet presAssocID="{146B3F61-E7F9-4F4C-89F5-A83D2945CDEF}" presName="conn2-1" presStyleLbl="parChTrans1D2" presStyleIdx="1" presStyleCnt="6"/>
      <dgm:spPr/>
      <dgm:t>
        <a:bodyPr/>
        <a:lstStyle/>
        <a:p>
          <a:endParaRPr lang="en-US"/>
        </a:p>
      </dgm:t>
    </dgm:pt>
    <dgm:pt modelId="{3D05AB08-65BC-C44E-9A06-3F049F1763FE}" type="pres">
      <dgm:prSet presAssocID="{146B3F61-E7F9-4F4C-89F5-A83D2945CDEF}" presName="connTx" presStyleLbl="parChTrans1D2" presStyleIdx="1" presStyleCnt="6"/>
      <dgm:spPr/>
      <dgm:t>
        <a:bodyPr/>
        <a:lstStyle/>
        <a:p>
          <a:endParaRPr lang="en-US"/>
        </a:p>
      </dgm:t>
    </dgm:pt>
    <dgm:pt modelId="{553397A0-1B81-6042-95F3-A31592F578B1}" type="pres">
      <dgm:prSet presAssocID="{5AEE1AA1-B846-0E49-A902-962D4FED2AC7}" presName="root2" presStyleCnt="0"/>
      <dgm:spPr/>
    </dgm:pt>
    <dgm:pt modelId="{85EA638C-9BFE-3446-978C-02C9D281CE18}" type="pres">
      <dgm:prSet presAssocID="{5AEE1AA1-B846-0E49-A902-962D4FED2AC7}" presName="LevelTwoTextNode" presStyleLbl="node2" presStyleIdx="1" presStyleCnt="6">
        <dgm:presLayoutVars>
          <dgm:chPref val="3"/>
        </dgm:presLayoutVars>
      </dgm:prSet>
      <dgm:spPr/>
      <dgm:t>
        <a:bodyPr/>
        <a:lstStyle/>
        <a:p>
          <a:endParaRPr lang="en-US"/>
        </a:p>
      </dgm:t>
    </dgm:pt>
    <dgm:pt modelId="{C3706D23-7C35-CC47-AFDA-4142A7A8C70E}" type="pres">
      <dgm:prSet presAssocID="{5AEE1AA1-B846-0E49-A902-962D4FED2AC7}" presName="level3hierChild" presStyleCnt="0"/>
      <dgm:spPr/>
    </dgm:pt>
    <dgm:pt modelId="{50ADE73A-4792-A14C-84BC-5521341D2CE8}" type="pres">
      <dgm:prSet presAssocID="{F37044E2-3D3A-5D46-A3C7-0E370476485F}" presName="conn2-1" presStyleLbl="parChTrans1D2" presStyleIdx="2" presStyleCnt="6"/>
      <dgm:spPr/>
      <dgm:t>
        <a:bodyPr/>
        <a:lstStyle/>
        <a:p>
          <a:endParaRPr lang="en-US"/>
        </a:p>
      </dgm:t>
    </dgm:pt>
    <dgm:pt modelId="{1CB19E73-8839-BC45-99D6-5423903DB706}" type="pres">
      <dgm:prSet presAssocID="{F37044E2-3D3A-5D46-A3C7-0E370476485F}" presName="connTx" presStyleLbl="parChTrans1D2" presStyleIdx="2" presStyleCnt="6"/>
      <dgm:spPr/>
      <dgm:t>
        <a:bodyPr/>
        <a:lstStyle/>
        <a:p>
          <a:endParaRPr lang="en-US"/>
        </a:p>
      </dgm:t>
    </dgm:pt>
    <dgm:pt modelId="{19AA33B4-CCFB-DC44-A1F2-14CD1BC8164C}" type="pres">
      <dgm:prSet presAssocID="{D2EFE868-C5BF-8048-B9E6-9BC2AA9E4E6E}" presName="root2" presStyleCnt="0"/>
      <dgm:spPr/>
    </dgm:pt>
    <dgm:pt modelId="{A070DF8F-3586-A848-8C4B-1661EB096993}" type="pres">
      <dgm:prSet presAssocID="{D2EFE868-C5BF-8048-B9E6-9BC2AA9E4E6E}" presName="LevelTwoTextNode" presStyleLbl="node2" presStyleIdx="2" presStyleCnt="6">
        <dgm:presLayoutVars>
          <dgm:chPref val="3"/>
        </dgm:presLayoutVars>
      </dgm:prSet>
      <dgm:spPr/>
      <dgm:t>
        <a:bodyPr/>
        <a:lstStyle/>
        <a:p>
          <a:endParaRPr lang="en-US"/>
        </a:p>
      </dgm:t>
    </dgm:pt>
    <dgm:pt modelId="{20D7345E-0FD1-C94B-B54B-AB04588A3558}" type="pres">
      <dgm:prSet presAssocID="{D2EFE868-C5BF-8048-B9E6-9BC2AA9E4E6E}" presName="level3hierChild" presStyleCnt="0"/>
      <dgm:spPr/>
    </dgm:pt>
    <dgm:pt modelId="{8BB793D6-4DE8-E546-8602-58101777475C}" type="pres">
      <dgm:prSet presAssocID="{5677DF20-B5F6-5A43-9410-6E22D6CDD69B}" presName="conn2-1" presStyleLbl="parChTrans1D2" presStyleIdx="3" presStyleCnt="6"/>
      <dgm:spPr/>
      <dgm:t>
        <a:bodyPr/>
        <a:lstStyle/>
        <a:p>
          <a:endParaRPr lang="en-US"/>
        </a:p>
      </dgm:t>
    </dgm:pt>
    <dgm:pt modelId="{0E0435E3-2876-BA4F-BBAB-4E62A95B82A5}" type="pres">
      <dgm:prSet presAssocID="{5677DF20-B5F6-5A43-9410-6E22D6CDD69B}" presName="connTx" presStyleLbl="parChTrans1D2" presStyleIdx="3" presStyleCnt="6"/>
      <dgm:spPr/>
      <dgm:t>
        <a:bodyPr/>
        <a:lstStyle/>
        <a:p>
          <a:endParaRPr lang="en-US"/>
        </a:p>
      </dgm:t>
    </dgm:pt>
    <dgm:pt modelId="{A74BB42D-6B81-BA46-86E8-30999E2C3C09}" type="pres">
      <dgm:prSet presAssocID="{996A4571-5601-AF41-9A62-F1AA3AE20972}" presName="root2" presStyleCnt="0"/>
      <dgm:spPr/>
    </dgm:pt>
    <dgm:pt modelId="{5CE38C84-543D-2B44-A773-52E75488990E}" type="pres">
      <dgm:prSet presAssocID="{996A4571-5601-AF41-9A62-F1AA3AE20972}" presName="LevelTwoTextNode" presStyleLbl="node2" presStyleIdx="3" presStyleCnt="6">
        <dgm:presLayoutVars>
          <dgm:chPref val="3"/>
        </dgm:presLayoutVars>
      </dgm:prSet>
      <dgm:spPr/>
      <dgm:t>
        <a:bodyPr/>
        <a:lstStyle/>
        <a:p>
          <a:endParaRPr lang="en-US"/>
        </a:p>
      </dgm:t>
    </dgm:pt>
    <dgm:pt modelId="{CF5D39A5-F57E-3242-B02E-367C36161A12}" type="pres">
      <dgm:prSet presAssocID="{996A4571-5601-AF41-9A62-F1AA3AE20972}" presName="level3hierChild" presStyleCnt="0"/>
      <dgm:spPr/>
    </dgm:pt>
    <dgm:pt modelId="{01018DA1-2D77-084A-9C5C-FA19DBC44827}" type="pres">
      <dgm:prSet presAssocID="{F253D972-7F0A-E246-A9DA-41BB8510BB41}" presName="conn2-1" presStyleLbl="parChTrans1D2" presStyleIdx="4" presStyleCnt="6"/>
      <dgm:spPr/>
      <dgm:t>
        <a:bodyPr/>
        <a:lstStyle/>
        <a:p>
          <a:endParaRPr lang="en-US"/>
        </a:p>
      </dgm:t>
    </dgm:pt>
    <dgm:pt modelId="{6F308958-95AE-064E-893F-639C7501DFA5}" type="pres">
      <dgm:prSet presAssocID="{F253D972-7F0A-E246-A9DA-41BB8510BB41}" presName="connTx" presStyleLbl="parChTrans1D2" presStyleIdx="4" presStyleCnt="6"/>
      <dgm:spPr/>
      <dgm:t>
        <a:bodyPr/>
        <a:lstStyle/>
        <a:p>
          <a:endParaRPr lang="en-US"/>
        </a:p>
      </dgm:t>
    </dgm:pt>
    <dgm:pt modelId="{7A35047C-E67B-8A43-BE0D-4E82BE9C5B11}" type="pres">
      <dgm:prSet presAssocID="{B706965E-88F0-B649-B3BE-C5DE61249089}" presName="root2" presStyleCnt="0"/>
      <dgm:spPr/>
    </dgm:pt>
    <dgm:pt modelId="{93D68E29-FE8A-8248-B418-29DEB3199B6A}" type="pres">
      <dgm:prSet presAssocID="{B706965E-88F0-B649-B3BE-C5DE61249089}" presName="LevelTwoTextNode" presStyleLbl="node2" presStyleIdx="4" presStyleCnt="6">
        <dgm:presLayoutVars>
          <dgm:chPref val="3"/>
        </dgm:presLayoutVars>
      </dgm:prSet>
      <dgm:spPr/>
      <dgm:t>
        <a:bodyPr/>
        <a:lstStyle/>
        <a:p>
          <a:endParaRPr lang="en-US"/>
        </a:p>
      </dgm:t>
    </dgm:pt>
    <dgm:pt modelId="{2A78704F-A58B-1E49-9808-6E07B4FA47FB}" type="pres">
      <dgm:prSet presAssocID="{B706965E-88F0-B649-B3BE-C5DE61249089}" presName="level3hierChild" presStyleCnt="0"/>
      <dgm:spPr/>
    </dgm:pt>
    <dgm:pt modelId="{49C1924D-AC5F-A345-88C2-BEBF61613B8E}" type="pres">
      <dgm:prSet presAssocID="{34094D75-5139-EA41-9F2E-3AED0DD55BF4}" presName="conn2-1" presStyleLbl="parChTrans1D2" presStyleIdx="5" presStyleCnt="6"/>
      <dgm:spPr/>
      <dgm:t>
        <a:bodyPr/>
        <a:lstStyle/>
        <a:p>
          <a:endParaRPr lang="en-US"/>
        </a:p>
      </dgm:t>
    </dgm:pt>
    <dgm:pt modelId="{9824AE5C-A86D-444F-9E17-D62AB7AE91F5}" type="pres">
      <dgm:prSet presAssocID="{34094D75-5139-EA41-9F2E-3AED0DD55BF4}" presName="connTx" presStyleLbl="parChTrans1D2" presStyleIdx="5" presStyleCnt="6"/>
      <dgm:spPr/>
      <dgm:t>
        <a:bodyPr/>
        <a:lstStyle/>
        <a:p>
          <a:endParaRPr lang="en-US"/>
        </a:p>
      </dgm:t>
    </dgm:pt>
    <dgm:pt modelId="{98F808F5-FDF6-AD4B-A7EC-C8F0DC61554F}" type="pres">
      <dgm:prSet presAssocID="{FD55E57A-D5E0-CD49-89DA-60B3F53540B4}" presName="root2" presStyleCnt="0"/>
      <dgm:spPr/>
    </dgm:pt>
    <dgm:pt modelId="{48A1234F-AADF-FE4C-B12C-4DACA57D3A1C}" type="pres">
      <dgm:prSet presAssocID="{FD55E57A-D5E0-CD49-89DA-60B3F53540B4}" presName="LevelTwoTextNode" presStyleLbl="node2" presStyleIdx="5" presStyleCnt="6">
        <dgm:presLayoutVars>
          <dgm:chPref val="3"/>
        </dgm:presLayoutVars>
      </dgm:prSet>
      <dgm:spPr/>
      <dgm:t>
        <a:bodyPr/>
        <a:lstStyle/>
        <a:p>
          <a:endParaRPr lang="en-US"/>
        </a:p>
      </dgm:t>
    </dgm:pt>
    <dgm:pt modelId="{68E74EE3-4CD7-7A46-AA20-70BEAD618F0C}" type="pres">
      <dgm:prSet presAssocID="{FD55E57A-D5E0-CD49-89DA-60B3F53540B4}" presName="level3hierChild" presStyleCnt="0"/>
      <dgm:spPr/>
    </dgm:pt>
  </dgm:ptLst>
  <dgm:cxnLst>
    <dgm:cxn modelId="{2B8967A3-A7F3-924E-B628-E557165BD05F}" type="presOf" srcId="{2429023F-7A6C-A449-97DD-29E58F40C97A}" destId="{0D36BBDC-F5CF-D244-9E16-E2D71336B226}" srcOrd="0" destOrd="0" presId="urn:microsoft.com/office/officeart/2008/layout/HorizontalMultiLevelHierarchy"/>
    <dgm:cxn modelId="{1627517B-7180-374F-A839-7D6592FD26AC}" type="presOf" srcId="{34094D75-5139-EA41-9F2E-3AED0DD55BF4}" destId="{49C1924D-AC5F-A345-88C2-BEBF61613B8E}" srcOrd="0" destOrd="0" presId="urn:microsoft.com/office/officeart/2008/layout/HorizontalMultiLevelHierarchy"/>
    <dgm:cxn modelId="{8FC494F8-10B6-384A-A622-5C6358FC9857}" srcId="{2429023F-7A6C-A449-97DD-29E58F40C97A}" destId="{D2EFE868-C5BF-8048-B9E6-9BC2AA9E4E6E}" srcOrd="2" destOrd="0" parTransId="{F37044E2-3D3A-5D46-A3C7-0E370476485F}" sibTransId="{E3D56718-21D7-1541-98EC-B392FDBF6A70}"/>
    <dgm:cxn modelId="{2DC01E1B-6091-6049-8A53-1B20C791AD6A}" type="presOf" srcId="{F253D972-7F0A-E246-A9DA-41BB8510BB41}" destId="{6F308958-95AE-064E-893F-639C7501DFA5}" srcOrd="1" destOrd="0" presId="urn:microsoft.com/office/officeart/2008/layout/HorizontalMultiLevelHierarchy"/>
    <dgm:cxn modelId="{F83AC6D8-DBF7-BC4B-952B-DD74BEDB2852}" type="presOf" srcId="{146B3F61-E7F9-4F4C-89F5-A83D2945CDEF}" destId="{3D05AB08-65BC-C44E-9A06-3F049F1763FE}" srcOrd="1" destOrd="0" presId="urn:microsoft.com/office/officeart/2008/layout/HorizontalMultiLevelHierarchy"/>
    <dgm:cxn modelId="{5C247E69-7C11-0A43-9700-C1C17F9BECC8}" type="presOf" srcId="{5AEE1AA1-B846-0E49-A902-962D4FED2AC7}" destId="{85EA638C-9BFE-3446-978C-02C9D281CE18}" srcOrd="0" destOrd="0" presId="urn:microsoft.com/office/officeart/2008/layout/HorizontalMultiLevelHierarchy"/>
    <dgm:cxn modelId="{418546BC-D2FD-ED48-813A-112F1C1D06DF}" type="presOf" srcId="{F253D972-7F0A-E246-A9DA-41BB8510BB41}" destId="{01018DA1-2D77-084A-9C5C-FA19DBC44827}" srcOrd="0" destOrd="0" presId="urn:microsoft.com/office/officeart/2008/layout/HorizontalMultiLevelHierarchy"/>
    <dgm:cxn modelId="{514FEBA9-CF70-BD42-9C33-B3CA9AB173C2}" type="presOf" srcId="{F37044E2-3D3A-5D46-A3C7-0E370476485F}" destId="{50ADE73A-4792-A14C-84BC-5521341D2CE8}" srcOrd="0" destOrd="0" presId="urn:microsoft.com/office/officeart/2008/layout/HorizontalMultiLevelHierarchy"/>
    <dgm:cxn modelId="{4A55AFDC-5A74-EA49-8465-C8FBA44FDB40}" type="presOf" srcId="{B706965E-88F0-B649-B3BE-C5DE61249089}" destId="{93D68E29-FE8A-8248-B418-29DEB3199B6A}" srcOrd="0" destOrd="0" presId="urn:microsoft.com/office/officeart/2008/layout/HorizontalMultiLevelHierarchy"/>
    <dgm:cxn modelId="{F1E19006-DA63-4E49-8B07-E3A2A7B08831}" srcId="{2429023F-7A6C-A449-97DD-29E58F40C97A}" destId="{996A4571-5601-AF41-9A62-F1AA3AE20972}" srcOrd="3" destOrd="0" parTransId="{5677DF20-B5F6-5A43-9410-6E22D6CDD69B}" sibTransId="{7573851C-B927-1244-AA2F-63DBE9C61E75}"/>
    <dgm:cxn modelId="{4051DEB6-60B5-3648-A90A-081D2C1BAD49}" type="presOf" srcId="{5677DF20-B5F6-5A43-9410-6E22D6CDD69B}" destId="{8BB793D6-4DE8-E546-8602-58101777475C}" srcOrd="0" destOrd="0" presId="urn:microsoft.com/office/officeart/2008/layout/HorizontalMultiLevelHierarchy"/>
    <dgm:cxn modelId="{5AD14F50-ECCB-5C48-8210-2BF1E65FC672}" type="presOf" srcId="{9276F384-D1D8-B744-9EAB-A048A73A53A0}" destId="{707370C0-A71E-AA40-9D33-F106D12FD4A2}" srcOrd="0" destOrd="0" presId="urn:microsoft.com/office/officeart/2008/layout/HorizontalMultiLevelHierarchy"/>
    <dgm:cxn modelId="{1BD79C73-F6B5-264C-B3E9-ECCA7B5A74F6}" type="presOf" srcId="{5677DF20-B5F6-5A43-9410-6E22D6CDD69B}" destId="{0E0435E3-2876-BA4F-BBAB-4E62A95B82A5}" srcOrd="1" destOrd="0" presId="urn:microsoft.com/office/officeart/2008/layout/HorizontalMultiLevelHierarchy"/>
    <dgm:cxn modelId="{B52D2344-3308-0B4D-8652-92A9CEF07149}" type="presOf" srcId="{34094D75-5139-EA41-9F2E-3AED0DD55BF4}" destId="{9824AE5C-A86D-444F-9E17-D62AB7AE91F5}" srcOrd="1" destOrd="0" presId="urn:microsoft.com/office/officeart/2008/layout/HorizontalMultiLevelHierarchy"/>
    <dgm:cxn modelId="{B4865CB4-CD55-2141-BB58-98A64B2A3871}" srcId="{2429023F-7A6C-A449-97DD-29E58F40C97A}" destId="{5AEE1AA1-B846-0E49-A902-962D4FED2AC7}" srcOrd="1" destOrd="0" parTransId="{146B3F61-E7F9-4F4C-89F5-A83D2945CDEF}" sibTransId="{738E6042-2FFE-BF4E-9B49-8BF14D94F945}"/>
    <dgm:cxn modelId="{C8EF6D23-93F6-E44A-9AAE-AEC779F8ADB4}" srcId="{9276F384-D1D8-B744-9EAB-A048A73A53A0}" destId="{2429023F-7A6C-A449-97DD-29E58F40C97A}" srcOrd="0" destOrd="0" parTransId="{727E3E3C-402E-8D4F-B755-6D3A7BCA986F}" sibTransId="{70339960-30B3-7744-BB90-168FA880CC8C}"/>
    <dgm:cxn modelId="{C695A2EB-0638-1F4D-B6CE-2650A9CD290B}" type="presOf" srcId="{4799519A-4FCE-0849-ABBE-80ACF3BE386A}" destId="{2641EB20-64FA-8944-853A-AB0A8C9AB42B}" srcOrd="0" destOrd="0" presId="urn:microsoft.com/office/officeart/2008/layout/HorizontalMultiLevelHierarchy"/>
    <dgm:cxn modelId="{0C8266CE-DB3C-0340-9C1B-F3AD9F812AC8}" type="presOf" srcId="{146B3F61-E7F9-4F4C-89F5-A83D2945CDEF}" destId="{9041F37F-A44B-0D4F-B806-FAB192ABA0B2}" srcOrd="0" destOrd="0" presId="urn:microsoft.com/office/officeart/2008/layout/HorizontalMultiLevelHierarchy"/>
    <dgm:cxn modelId="{CD827F21-44CA-084C-A197-71773C1BF841}" srcId="{2429023F-7A6C-A449-97DD-29E58F40C97A}" destId="{B706965E-88F0-B649-B3BE-C5DE61249089}" srcOrd="4" destOrd="0" parTransId="{F253D972-7F0A-E246-A9DA-41BB8510BB41}" sibTransId="{A35A284B-8287-5A47-A2CD-A9F2F588B63F}"/>
    <dgm:cxn modelId="{CB1B781C-BA19-1842-9B3D-34B6D52172BA}" srcId="{2429023F-7A6C-A449-97DD-29E58F40C97A}" destId="{4799519A-4FCE-0849-ABBE-80ACF3BE386A}" srcOrd="0" destOrd="0" parTransId="{F988777E-348B-114A-A0BB-239E89E0EF7B}" sibTransId="{3C4EBF64-9767-A64F-ACB1-EBC6A7AF8AAA}"/>
    <dgm:cxn modelId="{0A0124DB-46FB-F74D-AA1C-AD81F9293E15}" type="presOf" srcId="{FD55E57A-D5E0-CD49-89DA-60B3F53540B4}" destId="{48A1234F-AADF-FE4C-B12C-4DACA57D3A1C}" srcOrd="0" destOrd="0" presId="urn:microsoft.com/office/officeart/2008/layout/HorizontalMultiLevelHierarchy"/>
    <dgm:cxn modelId="{7625975F-6158-BE47-93FF-F6BBBD5FFD04}" type="presOf" srcId="{996A4571-5601-AF41-9A62-F1AA3AE20972}" destId="{5CE38C84-543D-2B44-A773-52E75488990E}" srcOrd="0" destOrd="0" presId="urn:microsoft.com/office/officeart/2008/layout/HorizontalMultiLevelHierarchy"/>
    <dgm:cxn modelId="{C1F836CF-D47C-0B48-AC6F-DA1F0F81F905}" type="presOf" srcId="{F988777E-348B-114A-A0BB-239E89E0EF7B}" destId="{D068690F-70EF-344D-B1A8-4AFF0C68A676}" srcOrd="0" destOrd="0" presId="urn:microsoft.com/office/officeart/2008/layout/HorizontalMultiLevelHierarchy"/>
    <dgm:cxn modelId="{7DBCE603-38C5-1944-B945-850BF8E5AE8A}" srcId="{2429023F-7A6C-A449-97DD-29E58F40C97A}" destId="{FD55E57A-D5E0-CD49-89DA-60B3F53540B4}" srcOrd="5" destOrd="0" parTransId="{34094D75-5139-EA41-9F2E-3AED0DD55BF4}" sibTransId="{192551C3-3A5D-164D-BB63-43867F9D9DCE}"/>
    <dgm:cxn modelId="{20D15418-584B-634C-8390-995BD5BCC5A6}" type="presOf" srcId="{D2EFE868-C5BF-8048-B9E6-9BC2AA9E4E6E}" destId="{A070DF8F-3586-A848-8C4B-1661EB096993}" srcOrd="0" destOrd="0" presId="urn:microsoft.com/office/officeart/2008/layout/HorizontalMultiLevelHierarchy"/>
    <dgm:cxn modelId="{D198DDCD-1F25-6A4C-ADF2-595D25135A1D}" type="presOf" srcId="{F988777E-348B-114A-A0BB-239E89E0EF7B}" destId="{34B4C4A6-28EF-F043-AA81-05378697398C}" srcOrd="1" destOrd="0" presId="urn:microsoft.com/office/officeart/2008/layout/HorizontalMultiLevelHierarchy"/>
    <dgm:cxn modelId="{6E3594FA-3D07-0F44-95E9-0012A7F3EEC4}" type="presOf" srcId="{F37044E2-3D3A-5D46-A3C7-0E370476485F}" destId="{1CB19E73-8839-BC45-99D6-5423903DB706}" srcOrd="1" destOrd="0" presId="urn:microsoft.com/office/officeart/2008/layout/HorizontalMultiLevelHierarchy"/>
    <dgm:cxn modelId="{1C6DF54D-0AB5-1244-A2FD-574657821B52}" type="presParOf" srcId="{707370C0-A71E-AA40-9D33-F106D12FD4A2}" destId="{481C99A7-8C64-5E43-AB1A-7215B9EFB350}" srcOrd="0" destOrd="0" presId="urn:microsoft.com/office/officeart/2008/layout/HorizontalMultiLevelHierarchy"/>
    <dgm:cxn modelId="{C263730F-0181-6345-B67A-60335DED2C96}" type="presParOf" srcId="{481C99A7-8C64-5E43-AB1A-7215B9EFB350}" destId="{0D36BBDC-F5CF-D244-9E16-E2D71336B226}" srcOrd="0" destOrd="0" presId="urn:microsoft.com/office/officeart/2008/layout/HorizontalMultiLevelHierarchy"/>
    <dgm:cxn modelId="{2424B720-6C89-7541-9C08-EA58E6131725}" type="presParOf" srcId="{481C99A7-8C64-5E43-AB1A-7215B9EFB350}" destId="{5BD00491-DAC8-8847-BEF4-E41645A947DB}" srcOrd="1" destOrd="0" presId="urn:microsoft.com/office/officeart/2008/layout/HorizontalMultiLevelHierarchy"/>
    <dgm:cxn modelId="{81A3A07A-4F1B-CA41-847D-33A492BF3406}" type="presParOf" srcId="{5BD00491-DAC8-8847-BEF4-E41645A947DB}" destId="{D068690F-70EF-344D-B1A8-4AFF0C68A676}" srcOrd="0" destOrd="0" presId="urn:microsoft.com/office/officeart/2008/layout/HorizontalMultiLevelHierarchy"/>
    <dgm:cxn modelId="{012C53D3-338F-B34D-99CC-3A7FC7596F4D}" type="presParOf" srcId="{D068690F-70EF-344D-B1A8-4AFF0C68A676}" destId="{34B4C4A6-28EF-F043-AA81-05378697398C}" srcOrd="0" destOrd="0" presId="urn:microsoft.com/office/officeart/2008/layout/HorizontalMultiLevelHierarchy"/>
    <dgm:cxn modelId="{699D0678-4BA0-2B4A-82EA-64781B9E0FDB}" type="presParOf" srcId="{5BD00491-DAC8-8847-BEF4-E41645A947DB}" destId="{2B2C0CF6-4EF3-584B-A16B-E2F611739DB8}" srcOrd="1" destOrd="0" presId="urn:microsoft.com/office/officeart/2008/layout/HorizontalMultiLevelHierarchy"/>
    <dgm:cxn modelId="{FC2752DD-D93D-5441-A235-0A419773B05E}" type="presParOf" srcId="{2B2C0CF6-4EF3-584B-A16B-E2F611739DB8}" destId="{2641EB20-64FA-8944-853A-AB0A8C9AB42B}" srcOrd="0" destOrd="0" presId="urn:microsoft.com/office/officeart/2008/layout/HorizontalMultiLevelHierarchy"/>
    <dgm:cxn modelId="{0CF1CC9D-62F1-3349-96FC-AFE2693EA04A}" type="presParOf" srcId="{2B2C0CF6-4EF3-584B-A16B-E2F611739DB8}" destId="{27FAC7DC-6D1F-F349-B933-37D5589FA8D1}" srcOrd="1" destOrd="0" presId="urn:microsoft.com/office/officeart/2008/layout/HorizontalMultiLevelHierarchy"/>
    <dgm:cxn modelId="{0B7DA7E9-2361-7849-8C81-A38C3C8A5690}" type="presParOf" srcId="{5BD00491-DAC8-8847-BEF4-E41645A947DB}" destId="{9041F37F-A44B-0D4F-B806-FAB192ABA0B2}" srcOrd="2" destOrd="0" presId="urn:microsoft.com/office/officeart/2008/layout/HorizontalMultiLevelHierarchy"/>
    <dgm:cxn modelId="{E3D5AA0F-C8BD-F04E-8F0E-44F3D54A60C9}" type="presParOf" srcId="{9041F37F-A44B-0D4F-B806-FAB192ABA0B2}" destId="{3D05AB08-65BC-C44E-9A06-3F049F1763FE}" srcOrd="0" destOrd="0" presId="urn:microsoft.com/office/officeart/2008/layout/HorizontalMultiLevelHierarchy"/>
    <dgm:cxn modelId="{C0BF1D82-5A60-6247-B5B4-1E7F7ABAD16A}" type="presParOf" srcId="{5BD00491-DAC8-8847-BEF4-E41645A947DB}" destId="{553397A0-1B81-6042-95F3-A31592F578B1}" srcOrd="3" destOrd="0" presId="urn:microsoft.com/office/officeart/2008/layout/HorizontalMultiLevelHierarchy"/>
    <dgm:cxn modelId="{C038548E-1494-3648-BD03-B5C5AEB45917}" type="presParOf" srcId="{553397A0-1B81-6042-95F3-A31592F578B1}" destId="{85EA638C-9BFE-3446-978C-02C9D281CE18}" srcOrd="0" destOrd="0" presId="urn:microsoft.com/office/officeart/2008/layout/HorizontalMultiLevelHierarchy"/>
    <dgm:cxn modelId="{820CC7A9-4EAD-4546-852F-FFD3D74617FE}" type="presParOf" srcId="{553397A0-1B81-6042-95F3-A31592F578B1}" destId="{C3706D23-7C35-CC47-AFDA-4142A7A8C70E}" srcOrd="1" destOrd="0" presId="urn:microsoft.com/office/officeart/2008/layout/HorizontalMultiLevelHierarchy"/>
    <dgm:cxn modelId="{C087CC8D-ED0E-4A41-8BF8-CDE116719496}" type="presParOf" srcId="{5BD00491-DAC8-8847-BEF4-E41645A947DB}" destId="{50ADE73A-4792-A14C-84BC-5521341D2CE8}" srcOrd="4" destOrd="0" presId="urn:microsoft.com/office/officeart/2008/layout/HorizontalMultiLevelHierarchy"/>
    <dgm:cxn modelId="{909D9425-2D3D-B441-9175-87879101F208}" type="presParOf" srcId="{50ADE73A-4792-A14C-84BC-5521341D2CE8}" destId="{1CB19E73-8839-BC45-99D6-5423903DB706}" srcOrd="0" destOrd="0" presId="urn:microsoft.com/office/officeart/2008/layout/HorizontalMultiLevelHierarchy"/>
    <dgm:cxn modelId="{6F4D6BB1-9A78-D94A-931D-B267A45F957B}" type="presParOf" srcId="{5BD00491-DAC8-8847-BEF4-E41645A947DB}" destId="{19AA33B4-CCFB-DC44-A1F2-14CD1BC8164C}" srcOrd="5" destOrd="0" presId="urn:microsoft.com/office/officeart/2008/layout/HorizontalMultiLevelHierarchy"/>
    <dgm:cxn modelId="{7803E3FA-5D0D-D042-B88F-4B58D6319C6F}" type="presParOf" srcId="{19AA33B4-CCFB-DC44-A1F2-14CD1BC8164C}" destId="{A070DF8F-3586-A848-8C4B-1661EB096993}" srcOrd="0" destOrd="0" presId="urn:microsoft.com/office/officeart/2008/layout/HorizontalMultiLevelHierarchy"/>
    <dgm:cxn modelId="{3618CE2F-B6C6-4D46-97FC-2F632500D2D6}" type="presParOf" srcId="{19AA33B4-CCFB-DC44-A1F2-14CD1BC8164C}" destId="{20D7345E-0FD1-C94B-B54B-AB04588A3558}" srcOrd="1" destOrd="0" presId="urn:microsoft.com/office/officeart/2008/layout/HorizontalMultiLevelHierarchy"/>
    <dgm:cxn modelId="{153058B8-198A-1342-BCC1-8DE395445800}" type="presParOf" srcId="{5BD00491-DAC8-8847-BEF4-E41645A947DB}" destId="{8BB793D6-4DE8-E546-8602-58101777475C}" srcOrd="6" destOrd="0" presId="urn:microsoft.com/office/officeart/2008/layout/HorizontalMultiLevelHierarchy"/>
    <dgm:cxn modelId="{3F1FEE23-7D13-9847-A9A7-EE936AB92774}" type="presParOf" srcId="{8BB793D6-4DE8-E546-8602-58101777475C}" destId="{0E0435E3-2876-BA4F-BBAB-4E62A95B82A5}" srcOrd="0" destOrd="0" presId="urn:microsoft.com/office/officeart/2008/layout/HorizontalMultiLevelHierarchy"/>
    <dgm:cxn modelId="{D3EAAC4A-149C-5B4C-B4B4-531E9B18D25E}" type="presParOf" srcId="{5BD00491-DAC8-8847-BEF4-E41645A947DB}" destId="{A74BB42D-6B81-BA46-86E8-30999E2C3C09}" srcOrd="7" destOrd="0" presId="urn:microsoft.com/office/officeart/2008/layout/HorizontalMultiLevelHierarchy"/>
    <dgm:cxn modelId="{783C6678-A8EB-894A-8AEF-B6AB13E0686A}" type="presParOf" srcId="{A74BB42D-6B81-BA46-86E8-30999E2C3C09}" destId="{5CE38C84-543D-2B44-A773-52E75488990E}" srcOrd="0" destOrd="0" presId="urn:microsoft.com/office/officeart/2008/layout/HorizontalMultiLevelHierarchy"/>
    <dgm:cxn modelId="{8ABA5A5C-A1B2-E843-984B-F67B7E1D390E}" type="presParOf" srcId="{A74BB42D-6B81-BA46-86E8-30999E2C3C09}" destId="{CF5D39A5-F57E-3242-B02E-367C36161A12}" srcOrd="1" destOrd="0" presId="urn:microsoft.com/office/officeart/2008/layout/HorizontalMultiLevelHierarchy"/>
    <dgm:cxn modelId="{6B22BA35-DB9D-AA4C-9FCF-E0FC858ED89A}" type="presParOf" srcId="{5BD00491-DAC8-8847-BEF4-E41645A947DB}" destId="{01018DA1-2D77-084A-9C5C-FA19DBC44827}" srcOrd="8" destOrd="0" presId="urn:microsoft.com/office/officeart/2008/layout/HorizontalMultiLevelHierarchy"/>
    <dgm:cxn modelId="{5CAF4201-D8A7-4E43-8411-3E265C842EEB}" type="presParOf" srcId="{01018DA1-2D77-084A-9C5C-FA19DBC44827}" destId="{6F308958-95AE-064E-893F-639C7501DFA5}" srcOrd="0" destOrd="0" presId="urn:microsoft.com/office/officeart/2008/layout/HorizontalMultiLevelHierarchy"/>
    <dgm:cxn modelId="{232694E7-EB59-C341-ADE0-A1438240AD6F}" type="presParOf" srcId="{5BD00491-DAC8-8847-BEF4-E41645A947DB}" destId="{7A35047C-E67B-8A43-BE0D-4E82BE9C5B11}" srcOrd="9" destOrd="0" presId="urn:microsoft.com/office/officeart/2008/layout/HorizontalMultiLevelHierarchy"/>
    <dgm:cxn modelId="{06EE0E5F-6173-D54E-9733-2AA26B478108}" type="presParOf" srcId="{7A35047C-E67B-8A43-BE0D-4E82BE9C5B11}" destId="{93D68E29-FE8A-8248-B418-29DEB3199B6A}" srcOrd="0" destOrd="0" presId="urn:microsoft.com/office/officeart/2008/layout/HorizontalMultiLevelHierarchy"/>
    <dgm:cxn modelId="{D6E182A2-5491-1348-97DC-7AD5AFE76C3B}" type="presParOf" srcId="{7A35047C-E67B-8A43-BE0D-4E82BE9C5B11}" destId="{2A78704F-A58B-1E49-9808-6E07B4FA47FB}" srcOrd="1" destOrd="0" presId="urn:microsoft.com/office/officeart/2008/layout/HorizontalMultiLevelHierarchy"/>
    <dgm:cxn modelId="{73010EBC-F5AB-DC42-BEB6-D2C9DAC69E71}" type="presParOf" srcId="{5BD00491-DAC8-8847-BEF4-E41645A947DB}" destId="{49C1924D-AC5F-A345-88C2-BEBF61613B8E}" srcOrd="10" destOrd="0" presId="urn:microsoft.com/office/officeart/2008/layout/HorizontalMultiLevelHierarchy"/>
    <dgm:cxn modelId="{35D0AC9E-B691-7A4A-8EE9-97A6E4E7AC0C}" type="presParOf" srcId="{49C1924D-AC5F-A345-88C2-BEBF61613B8E}" destId="{9824AE5C-A86D-444F-9E17-D62AB7AE91F5}" srcOrd="0" destOrd="0" presId="urn:microsoft.com/office/officeart/2008/layout/HorizontalMultiLevelHierarchy"/>
    <dgm:cxn modelId="{83D8E09D-A5D4-2248-9E1A-F7F824F17502}" type="presParOf" srcId="{5BD00491-DAC8-8847-BEF4-E41645A947DB}" destId="{98F808F5-FDF6-AD4B-A7EC-C8F0DC61554F}" srcOrd="11" destOrd="0" presId="urn:microsoft.com/office/officeart/2008/layout/HorizontalMultiLevelHierarchy"/>
    <dgm:cxn modelId="{65BEE484-13BA-E143-A3D5-BFC234593833}" type="presParOf" srcId="{98F808F5-FDF6-AD4B-A7EC-C8F0DC61554F}" destId="{48A1234F-AADF-FE4C-B12C-4DACA57D3A1C}" srcOrd="0" destOrd="0" presId="urn:microsoft.com/office/officeart/2008/layout/HorizontalMultiLevelHierarchy"/>
    <dgm:cxn modelId="{BC4CF931-BA87-0C48-A264-05FE583FF713}" type="presParOf" srcId="{98F808F5-FDF6-AD4B-A7EC-C8F0DC61554F}" destId="{68E74EE3-4CD7-7A46-AA20-70BEAD618F0C}" srcOrd="1" destOrd="0" presId="urn:microsoft.com/office/officeart/2008/layout/HorizontalMultiLevelHierarchy"/>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7C43719-EBF7-134A-9483-36F75F0DB630}"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GB"/>
        </a:p>
      </dgm:t>
    </dgm:pt>
    <dgm:pt modelId="{7A33CC9D-EAFA-4143-8569-7B948EEEA544}">
      <dgm:prSet phldrT="[Text]" custT="1"/>
      <dgm:spPr/>
      <dgm:t>
        <a:bodyPr/>
        <a:lstStyle/>
        <a:p>
          <a:r>
            <a:rPr lang="en-ZA" sz="1600" dirty="0"/>
            <a:t>During March 2021 two court applications were filed against the university by:</a:t>
          </a:r>
          <a:endParaRPr lang="en-GB" sz="1600" dirty="0"/>
        </a:p>
      </dgm:t>
    </dgm:pt>
    <dgm:pt modelId="{7A67FA5F-71E0-B44A-A65D-F1FAB64C199B}" type="parTrans" cxnId="{1CF7F127-D478-E146-807F-309FDD61EF30}">
      <dgm:prSet/>
      <dgm:spPr/>
      <dgm:t>
        <a:bodyPr/>
        <a:lstStyle/>
        <a:p>
          <a:endParaRPr lang="en-GB"/>
        </a:p>
      </dgm:t>
    </dgm:pt>
    <dgm:pt modelId="{6CE5CE4F-ABF2-C645-B7E3-BECDC36E3CDD}" type="sibTrans" cxnId="{1CF7F127-D478-E146-807F-309FDD61EF30}">
      <dgm:prSet/>
      <dgm:spPr/>
      <dgm:t>
        <a:bodyPr/>
        <a:lstStyle/>
        <a:p>
          <a:endParaRPr lang="en-GB"/>
        </a:p>
      </dgm:t>
    </dgm:pt>
    <dgm:pt modelId="{1474BA9F-4C8C-4340-8F38-646595445A04}">
      <dgm:prSet phldrT="[Text]" custT="1"/>
      <dgm:spPr/>
      <dgm:t>
        <a:bodyPr/>
        <a:lstStyle/>
        <a:p>
          <a:pPr>
            <a:buFont typeface="+mj-lt"/>
            <a:buAutoNum type="arabicPeriod"/>
          </a:pPr>
          <a:r>
            <a:rPr lang="en-ZA" sz="1600" dirty="0"/>
            <a:t>The Economic Freedom Fighters Students Command (EFFSC) under Case number 9388/21(BLASC)</a:t>
          </a:r>
          <a:endParaRPr lang="en-GB" sz="1600" dirty="0"/>
        </a:p>
      </dgm:t>
    </dgm:pt>
    <dgm:pt modelId="{87892D10-9073-FD42-93EE-FF4C3778509E}" type="parTrans" cxnId="{213381E7-532A-5744-AEDB-EE6D11B97215}">
      <dgm:prSet/>
      <dgm:spPr/>
      <dgm:t>
        <a:bodyPr/>
        <a:lstStyle/>
        <a:p>
          <a:endParaRPr lang="en-GB"/>
        </a:p>
      </dgm:t>
    </dgm:pt>
    <dgm:pt modelId="{B8B2C456-4C18-A44F-B695-5A1B6E13779F}" type="sibTrans" cxnId="{213381E7-532A-5744-AEDB-EE6D11B97215}">
      <dgm:prSet/>
      <dgm:spPr/>
      <dgm:t>
        <a:bodyPr/>
        <a:lstStyle/>
        <a:p>
          <a:endParaRPr lang="en-GB"/>
        </a:p>
      </dgm:t>
    </dgm:pt>
    <dgm:pt modelId="{755E9340-CDB9-4E40-BD36-05092F5741DA}">
      <dgm:prSet phldrT="[Text]" custT="1"/>
      <dgm:spPr/>
      <dgm:t>
        <a:bodyPr/>
        <a:lstStyle/>
        <a:p>
          <a:r>
            <a:rPr lang="en-ZA" sz="1600" dirty="0"/>
            <a:t>The Black Lawyers Association Students Chapter (BLASC) under Case number 7146/21 (EFFSC)</a:t>
          </a:r>
          <a:endParaRPr lang="en-GB" sz="1600" dirty="0"/>
        </a:p>
      </dgm:t>
    </dgm:pt>
    <dgm:pt modelId="{8C02FEF8-92B5-234C-8D58-D53D0F0AF40F}" type="parTrans" cxnId="{7D2B6373-453D-B94F-B113-C0D9452CA13E}">
      <dgm:prSet/>
      <dgm:spPr/>
      <dgm:t>
        <a:bodyPr/>
        <a:lstStyle/>
        <a:p>
          <a:endParaRPr lang="en-GB"/>
        </a:p>
      </dgm:t>
    </dgm:pt>
    <dgm:pt modelId="{9F12F9D1-A114-E04E-88C4-A58CABD24282}" type="sibTrans" cxnId="{7D2B6373-453D-B94F-B113-C0D9452CA13E}">
      <dgm:prSet/>
      <dgm:spPr/>
      <dgm:t>
        <a:bodyPr/>
        <a:lstStyle/>
        <a:p>
          <a:endParaRPr lang="en-GB"/>
        </a:p>
      </dgm:t>
    </dgm:pt>
    <dgm:pt modelId="{979C2AF5-CF92-EE49-96CB-FE45A30D2362}" type="pres">
      <dgm:prSet presAssocID="{B7C43719-EBF7-134A-9483-36F75F0DB630}" presName="hierChild1" presStyleCnt="0">
        <dgm:presLayoutVars>
          <dgm:chPref val="1"/>
          <dgm:dir/>
          <dgm:animOne val="branch"/>
          <dgm:animLvl val="lvl"/>
          <dgm:resizeHandles/>
        </dgm:presLayoutVars>
      </dgm:prSet>
      <dgm:spPr/>
      <dgm:t>
        <a:bodyPr/>
        <a:lstStyle/>
        <a:p>
          <a:endParaRPr lang="en-US"/>
        </a:p>
      </dgm:t>
    </dgm:pt>
    <dgm:pt modelId="{C1FAF046-E7AB-B24D-8446-0CF79738B9D8}" type="pres">
      <dgm:prSet presAssocID="{7A33CC9D-EAFA-4143-8569-7B948EEEA544}" presName="hierRoot1" presStyleCnt="0"/>
      <dgm:spPr/>
    </dgm:pt>
    <dgm:pt modelId="{A94AD854-DA2A-CC41-B64E-69CC29C9FCAD}" type="pres">
      <dgm:prSet presAssocID="{7A33CC9D-EAFA-4143-8569-7B948EEEA544}" presName="composite" presStyleCnt="0"/>
      <dgm:spPr/>
    </dgm:pt>
    <dgm:pt modelId="{87F1C9E5-C461-444F-AE11-9F5A81DC0FCB}" type="pres">
      <dgm:prSet presAssocID="{7A33CC9D-EAFA-4143-8569-7B948EEEA54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l="-51000" r="-51000"/>
          </a:stretch>
        </a:blipFill>
      </dgm:spPr>
    </dgm:pt>
    <dgm:pt modelId="{E69142E0-BBE5-3344-AE88-B9A5014541B8}" type="pres">
      <dgm:prSet presAssocID="{7A33CC9D-EAFA-4143-8569-7B948EEEA544}" presName="text" presStyleLbl="revTx" presStyleIdx="0" presStyleCnt="3" custScaleX="172879" custLinFactNeighborX="41982" custLinFactNeighborY="-1427">
        <dgm:presLayoutVars>
          <dgm:chPref val="3"/>
        </dgm:presLayoutVars>
      </dgm:prSet>
      <dgm:spPr/>
      <dgm:t>
        <a:bodyPr/>
        <a:lstStyle/>
        <a:p>
          <a:endParaRPr lang="en-US"/>
        </a:p>
      </dgm:t>
    </dgm:pt>
    <dgm:pt modelId="{88B793FD-B4F2-F448-9B48-2A39416500D8}" type="pres">
      <dgm:prSet presAssocID="{7A33CC9D-EAFA-4143-8569-7B948EEEA544}" presName="hierChild2" presStyleCnt="0"/>
      <dgm:spPr/>
    </dgm:pt>
    <dgm:pt modelId="{BCDB4D3E-F943-634B-B9B9-4E8A30FC3C3E}" type="pres">
      <dgm:prSet presAssocID="{87892D10-9073-FD42-93EE-FF4C3778509E}" presName="Name10" presStyleLbl="parChTrans1D2" presStyleIdx="0" presStyleCnt="2"/>
      <dgm:spPr/>
      <dgm:t>
        <a:bodyPr/>
        <a:lstStyle/>
        <a:p>
          <a:endParaRPr lang="en-US"/>
        </a:p>
      </dgm:t>
    </dgm:pt>
    <dgm:pt modelId="{BC304F4C-E7B1-6548-A638-777D53D9EAC6}" type="pres">
      <dgm:prSet presAssocID="{1474BA9F-4C8C-4340-8F38-646595445A04}" presName="hierRoot2" presStyleCnt="0"/>
      <dgm:spPr/>
    </dgm:pt>
    <dgm:pt modelId="{BC20763A-1CD0-FC40-AFE6-2C4E9B0B3405}" type="pres">
      <dgm:prSet presAssocID="{1474BA9F-4C8C-4340-8F38-646595445A04}" presName="composite2" presStyleCnt="0"/>
      <dgm:spPr/>
    </dgm:pt>
    <dgm:pt modelId="{7C823AFF-F8A8-014C-B6B1-323B61575D33}" type="pres">
      <dgm:prSet presAssocID="{1474BA9F-4C8C-4340-8F38-646595445A04}" presName="image2" presStyleLbl="node2" presStyleIdx="0"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29000" r="-29000"/>
          </a:stretch>
        </a:blipFill>
      </dgm:spPr>
    </dgm:pt>
    <dgm:pt modelId="{573E4302-4336-2A4F-9AE5-25E8121117C6}" type="pres">
      <dgm:prSet presAssocID="{1474BA9F-4C8C-4340-8F38-646595445A04}" presName="text2" presStyleLbl="revTx" presStyleIdx="1" presStyleCnt="3" custScaleX="106714" custLinFactNeighborX="9225" custLinFactNeighborY="2659">
        <dgm:presLayoutVars>
          <dgm:chPref val="3"/>
        </dgm:presLayoutVars>
      </dgm:prSet>
      <dgm:spPr/>
      <dgm:t>
        <a:bodyPr/>
        <a:lstStyle/>
        <a:p>
          <a:endParaRPr lang="en-US"/>
        </a:p>
      </dgm:t>
    </dgm:pt>
    <dgm:pt modelId="{C32E00C7-32D5-BD4A-AF8E-10E24BFC327C}" type="pres">
      <dgm:prSet presAssocID="{1474BA9F-4C8C-4340-8F38-646595445A04}" presName="hierChild3" presStyleCnt="0"/>
      <dgm:spPr/>
    </dgm:pt>
    <dgm:pt modelId="{B1F16C9F-A775-CF45-BB43-73E6B03B7CEE}" type="pres">
      <dgm:prSet presAssocID="{8C02FEF8-92B5-234C-8D58-D53D0F0AF40F}" presName="Name10" presStyleLbl="parChTrans1D2" presStyleIdx="1" presStyleCnt="2"/>
      <dgm:spPr/>
      <dgm:t>
        <a:bodyPr/>
        <a:lstStyle/>
        <a:p>
          <a:endParaRPr lang="en-US"/>
        </a:p>
      </dgm:t>
    </dgm:pt>
    <dgm:pt modelId="{C7C3FB42-89CC-2545-9D5B-D1C3E64E317E}" type="pres">
      <dgm:prSet presAssocID="{755E9340-CDB9-4E40-BD36-05092F5741DA}" presName="hierRoot2" presStyleCnt="0"/>
      <dgm:spPr/>
    </dgm:pt>
    <dgm:pt modelId="{5668849C-D859-DC44-8E76-A9CE4E9235C1}" type="pres">
      <dgm:prSet presAssocID="{755E9340-CDB9-4E40-BD36-05092F5741DA}" presName="composite2" presStyleCnt="0"/>
      <dgm:spPr/>
    </dgm:pt>
    <dgm:pt modelId="{C2848B22-06E9-AF45-B8D4-226D05122183}" type="pres">
      <dgm:prSet presAssocID="{755E9340-CDB9-4E40-BD36-05092F5741DA}" presName="image2" presStyleLbl="node2" presStyleIdx="1" presStyleCnt="2"/>
      <dgm:spPr>
        <a:blipFill>
          <a:blip xmlns:r="http://schemas.openxmlformats.org/officeDocument/2006/relationships" r:embed="rId3">
            <a:extLst>
              <a:ext uri="{28A0092B-C50C-407E-A947-70E740481C1C}">
                <a14:useLocalDpi xmlns:a14="http://schemas.microsoft.com/office/drawing/2010/main" xmlns="" val="0"/>
              </a:ext>
            </a:extLst>
          </a:blip>
          <a:srcRect/>
          <a:stretch>
            <a:fillRect l="-16000" r="-16000"/>
          </a:stretch>
        </a:blipFill>
      </dgm:spPr>
    </dgm:pt>
    <dgm:pt modelId="{8FE764BE-F9E0-2C44-A1BD-E460E27CE9E2}" type="pres">
      <dgm:prSet presAssocID="{755E9340-CDB9-4E40-BD36-05092F5741DA}" presName="text2" presStyleLbl="revTx" presStyleIdx="2" presStyleCnt="3" custScaleX="131745" custLinFactNeighborX="21721" custLinFactNeighborY="261">
        <dgm:presLayoutVars>
          <dgm:chPref val="3"/>
        </dgm:presLayoutVars>
      </dgm:prSet>
      <dgm:spPr/>
      <dgm:t>
        <a:bodyPr/>
        <a:lstStyle/>
        <a:p>
          <a:endParaRPr lang="en-US"/>
        </a:p>
      </dgm:t>
    </dgm:pt>
    <dgm:pt modelId="{FD6721CC-86DA-B54E-8457-F83A39043431}" type="pres">
      <dgm:prSet presAssocID="{755E9340-CDB9-4E40-BD36-05092F5741DA}" presName="hierChild3" presStyleCnt="0"/>
      <dgm:spPr/>
    </dgm:pt>
  </dgm:ptLst>
  <dgm:cxnLst>
    <dgm:cxn modelId="{ABDCEAB6-BCE3-EC48-A4DF-2650D77F188C}" type="presOf" srcId="{B7C43719-EBF7-134A-9483-36F75F0DB630}" destId="{979C2AF5-CF92-EE49-96CB-FE45A30D2362}" srcOrd="0" destOrd="0" presId="urn:microsoft.com/office/officeart/2009/layout/CirclePictureHierarchy"/>
    <dgm:cxn modelId="{47402027-03B4-DF4B-9B0F-D998EA9031E8}" type="presOf" srcId="{755E9340-CDB9-4E40-BD36-05092F5741DA}" destId="{8FE764BE-F9E0-2C44-A1BD-E460E27CE9E2}" srcOrd="0" destOrd="0" presId="urn:microsoft.com/office/officeart/2009/layout/CirclePictureHierarchy"/>
    <dgm:cxn modelId="{2D2976D2-9E32-FB41-A406-6857243BC682}" type="presOf" srcId="{8C02FEF8-92B5-234C-8D58-D53D0F0AF40F}" destId="{B1F16C9F-A775-CF45-BB43-73E6B03B7CEE}" srcOrd="0" destOrd="0" presId="urn:microsoft.com/office/officeart/2009/layout/CirclePictureHierarchy"/>
    <dgm:cxn modelId="{7D2B6373-453D-B94F-B113-C0D9452CA13E}" srcId="{7A33CC9D-EAFA-4143-8569-7B948EEEA544}" destId="{755E9340-CDB9-4E40-BD36-05092F5741DA}" srcOrd="1" destOrd="0" parTransId="{8C02FEF8-92B5-234C-8D58-D53D0F0AF40F}" sibTransId="{9F12F9D1-A114-E04E-88C4-A58CABD24282}"/>
    <dgm:cxn modelId="{63FE0DD4-A712-5B42-81FB-DC2356F24FAE}" type="presOf" srcId="{1474BA9F-4C8C-4340-8F38-646595445A04}" destId="{573E4302-4336-2A4F-9AE5-25E8121117C6}" srcOrd="0" destOrd="0" presId="urn:microsoft.com/office/officeart/2009/layout/CirclePictureHierarchy"/>
    <dgm:cxn modelId="{213381E7-532A-5744-AEDB-EE6D11B97215}" srcId="{7A33CC9D-EAFA-4143-8569-7B948EEEA544}" destId="{1474BA9F-4C8C-4340-8F38-646595445A04}" srcOrd="0" destOrd="0" parTransId="{87892D10-9073-FD42-93EE-FF4C3778509E}" sibTransId="{B8B2C456-4C18-A44F-B695-5A1B6E13779F}"/>
    <dgm:cxn modelId="{1CF7F127-D478-E146-807F-309FDD61EF30}" srcId="{B7C43719-EBF7-134A-9483-36F75F0DB630}" destId="{7A33CC9D-EAFA-4143-8569-7B948EEEA544}" srcOrd="0" destOrd="0" parTransId="{7A67FA5F-71E0-B44A-A65D-F1FAB64C199B}" sibTransId="{6CE5CE4F-ABF2-C645-B7E3-BECDC36E3CDD}"/>
    <dgm:cxn modelId="{1BD4043B-2238-624E-9170-78A7CE89740E}" type="presOf" srcId="{7A33CC9D-EAFA-4143-8569-7B948EEEA544}" destId="{E69142E0-BBE5-3344-AE88-B9A5014541B8}" srcOrd="0" destOrd="0" presId="urn:microsoft.com/office/officeart/2009/layout/CirclePictureHierarchy"/>
    <dgm:cxn modelId="{09FB6109-F9F2-1246-921D-59C12757F622}" type="presOf" srcId="{87892D10-9073-FD42-93EE-FF4C3778509E}" destId="{BCDB4D3E-F943-634B-B9B9-4E8A30FC3C3E}" srcOrd="0" destOrd="0" presId="urn:microsoft.com/office/officeart/2009/layout/CirclePictureHierarchy"/>
    <dgm:cxn modelId="{1CEA5FDC-5CC0-4F43-B5B8-E2E0D3300838}" type="presParOf" srcId="{979C2AF5-CF92-EE49-96CB-FE45A30D2362}" destId="{C1FAF046-E7AB-B24D-8446-0CF79738B9D8}" srcOrd="0" destOrd="0" presId="urn:microsoft.com/office/officeart/2009/layout/CirclePictureHierarchy"/>
    <dgm:cxn modelId="{7B6336D8-5C26-834F-BE0A-D0BF6C132DFE}" type="presParOf" srcId="{C1FAF046-E7AB-B24D-8446-0CF79738B9D8}" destId="{A94AD854-DA2A-CC41-B64E-69CC29C9FCAD}" srcOrd="0" destOrd="0" presId="urn:microsoft.com/office/officeart/2009/layout/CirclePictureHierarchy"/>
    <dgm:cxn modelId="{CACCBC53-E063-0343-9B3D-EA7CEFC6BB29}" type="presParOf" srcId="{A94AD854-DA2A-CC41-B64E-69CC29C9FCAD}" destId="{87F1C9E5-C461-444F-AE11-9F5A81DC0FCB}" srcOrd="0" destOrd="0" presId="urn:microsoft.com/office/officeart/2009/layout/CirclePictureHierarchy"/>
    <dgm:cxn modelId="{B89A74F5-FF1E-A74F-810B-012B2D385D97}" type="presParOf" srcId="{A94AD854-DA2A-CC41-B64E-69CC29C9FCAD}" destId="{E69142E0-BBE5-3344-AE88-B9A5014541B8}" srcOrd="1" destOrd="0" presId="urn:microsoft.com/office/officeart/2009/layout/CirclePictureHierarchy"/>
    <dgm:cxn modelId="{F4D327A7-27F6-2A49-BED6-709961FC2122}" type="presParOf" srcId="{C1FAF046-E7AB-B24D-8446-0CF79738B9D8}" destId="{88B793FD-B4F2-F448-9B48-2A39416500D8}" srcOrd="1" destOrd="0" presId="urn:microsoft.com/office/officeart/2009/layout/CirclePictureHierarchy"/>
    <dgm:cxn modelId="{39EACCCA-B292-C845-A413-3E4004AA284F}" type="presParOf" srcId="{88B793FD-B4F2-F448-9B48-2A39416500D8}" destId="{BCDB4D3E-F943-634B-B9B9-4E8A30FC3C3E}" srcOrd="0" destOrd="0" presId="urn:microsoft.com/office/officeart/2009/layout/CirclePictureHierarchy"/>
    <dgm:cxn modelId="{BBD4F6BE-DC14-9E42-AB24-A005F4ECEF44}" type="presParOf" srcId="{88B793FD-B4F2-F448-9B48-2A39416500D8}" destId="{BC304F4C-E7B1-6548-A638-777D53D9EAC6}" srcOrd="1" destOrd="0" presId="urn:microsoft.com/office/officeart/2009/layout/CirclePictureHierarchy"/>
    <dgm:cxn modelId="{64E69C34-573E-D149-92F3-1ECF4CF513B7}" type="presParOf" srcId="{BC304F4C-E7B1-6548-A638-777D53D9EAC6}" destId="{BC20763A-1CD0-FC40-AFE6-2C4E9B0B3405}" srcOrd="0" destOrd="0" presId="urn:microsoft.com/office/officeart/2009/layout/CirclePictureHierarchy"/>
    <dgm:cxn modelId="{92A6F1DB-77F6-E041-89AE-A29954868B57}" type="presParOf" srcId="{BC20763A-1CD0-FC40-AFE6-2C4E9B0B3405}" destId="{7C823AFF-F8A8-014C-B6B1-323B61575D33}" srcOrd="0" destOrd="0" presId="urn:microsoft.com/office/officeart/2009/layout/CirclePictureHierarchy"/>
    <dgm:cxn modelId="{CFE911BD-2D70-AF44-97DB-C87B497233C2}" type="presParOf" srcId="{BC20763A-1CD0-FC40-AFE6-2C4E9B0B3405}" destId="{573E4302-4336-2A4F-9AE5-25E8121117C6}" srcOrd="1" destOrd="0" presId="urn:microsoft.com/office/officeart/2009/layout/CirclePictureHierarchy"/>
    <dgm:cxn modelId="{C32F6E5E-4918-D14D-8A54-2F9DACD31A1F}" type="presParOf" srcId="{BC304F4C-E7B1-6548-A638-777D53D9EAC6}" destId="{C32E00C7-32D5-BD4A-AF8E-10E24BFC327C}" srcOrd="1" destOrd="0" presId="urn:microsoft.com/office/officeart/2009/layout/CirclePictureHierarchy"/>
    <dgm:cxn modelId="{D821D9B8-941D-C247-A627-9B53BAEBB97C}" type="presParOf" srcId="{88B793FD-B4F2-F448-9B48-2A39416500D8}" destId="{B1F16C9F-A775-CF45-BB43-73E6B03B7CEE}" srcOrd="2" destOrd="0" presId="urn:microsoft.com/office/officeart/2009/layout/CirclePictureHierarchy"/>
    <dgm:cxn modelId="{D2AED972-8D94-9846-B8A2-F968E8062889}" type="presParOf" srcId="{88B793FD-B4F2-F448-9B48-2A39416500D8}" destId="{C7C3FB42-89CC-2545-9D5B-D1C3E64E317E}" srcOrd="3" destOrd="0" presId="urn:microsoft.com/office/officeart/2009/layout/CirclePictureHierarchy"/>
    <dgm:cxn modelId="{1E628A13-694D-F643-B598-4B07249EBEF7}" type="presParOf" srcId="{C7C3FB42-89CC-2545-9D5B-D1C3E64E317E}" destId="{5668849C-D859-DC44-8E76-A9CE4E9235C1}" srcOrd="0" destOrd="0" presId="urn:microsoft.com/office/officeart/2009/layout/CirclePictureHierarchy"/>
    <dgm:cxn modelId="{1C9019FA-6B8D-114E-A9D4-FBE8687A7F3D}" type="presParOf" srcId="{5668849C-D859-DC44-8E76-A9CE4E9235C1}" destId="{C2848B22-06E9-AF45-B8D4-226D05122183}" srcOrd="0" destOrd="0" presId="urn:microsoft.com/office/officeart/2009/layout/CirclePictureHierarchy"/>
    <dgm:cxn modelId="{10E3E40C-7FF9-2C41-91B3-1C4B1D640E6B}" type="presParOf" srcId="{5668849C-D859-DC44-8E76-A9CE4E9235C1}" destId="{8FE764BE-F9E0-2C44-A1BD-E460E27CE9E2}" srcOrd="1" destOrd="0" presId="urn:microsoft.com/office/officeart/2009/layout/CirclePictureHierarchy"/>
    <dgm:cxn modelId="{FD6F5915-7C36-D94A-888D-3C2CDD7F4645}" type="presParOf" srcId="{C7C3FB42-89CC-2545-9D5B-D1C3E64E317E}" destId="{FD6721CC-86DA-B54E-8457-F83A39043431}" srcOrd="1" destOrd="0" presId="urn:microsoft.com/office/officeart/2009/layout/CirclePicture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26CAF4-B091-8A4A-B7FA-CEAE072369E4}" type="doc">
      <dgm:prSet loTypeId="urn:microsoft.com/office/officeart/2005/8/layout/bList2#2" loCatId="" qsTypeId="urn:microsoft.com/office/officeart/2005/8/quickstyle/simple1" qsCatId="simple" csTypeId="urn:microsoft.com/office/officeart/2005/8/colors/accent3_2" csCatId="accent3" phldr="1"/>
      <dgm:spPr/>
      <dgm:t>
        <a:bodyPr/>
        <a:lstStyle/>
        <a:p>
          <a:endParaRPr lang="en-GB"/>
        </a:p>
      </dgm:t>
    </dgm:pt>
    <dgm:pt modelId="{C742AF4A-FE50-164B-BAE1-E32C0D47A707}">
      <dgm:prSet custT="1"/>
      <dgm:spPr/>
      <dgm:t>
        <a:bodyPr/>
        <a:lstStyle/>
        <a:p>
          <a:r>
            <a:rPr lang="en-GB" sz="2000" dirty="0"/>
            <a:t>Applications </a:t>
          </a:r>
        </a:p>
      </dgm:t>
    </dgm:pt>
    <dgm:pt modelId="{84E912CB-A8C4-5445-9104-1E8996C37354}" type="parTrans" cxnId="{7F0B9D45-488A-E441-8D07-071AFF8D4678}">
      <dgm:prSet/>
      <dgm:spPr/>
      <dgm:t>
        <a:bodyPr/>
        <a:lstStyle/>
        <a:p>
          <a:endParaRPr lang="en-GB"/>
        </a:p>
      </dgm:t>
    </dgm:pt>
    <dgm:pt modelId="{12FC49A3-AD67-3B4C-8EC2-B329F5A93613}" type="sibTrans" cxnId="{7F0B9D45-488A-E441-8D07-071AFF8D4678}">
      <dgm:prSet/>
      <dgm:spPr/>
      <dgm:t>
        <a:bodyPr/>
        <a:lstStyle/>
        <a:p>
          <a:endParaRPr lang="en-GB"/>
        </a:p>
      </dgm:t>
    </dgm:pt>
    <dgm:pt modelId="{0EB53AD4-699F-A646-B821-D1F6930B3823}">
      <dgm:prSet phldrT="[Text]" custT="1"/>
      <dgm:spPr/>
      <dgm:t>
        <a:bodyPr/>
        <a:lstStyle/>
        <a:p>
          <a:r>
            <a:rPr lang="en-ZA" sz="2000" dirty="0"/>
            <a:t>Impugned decisions</a:t>
          </a:r>
          <a:endParaRPr lang="en-GB" sz="2000" dirty="0"/>
        </a:p>
      </dgm:t>
    </dgm:pt>
    <dgm:pt modelId="{66CE9CFE-496F-6148-A5E0-760ABB2D561C}" type="parTrans" cxnId="{8BA83365-8A55-C745-9F61-91F9C3299DF1}">
      <dgm:prSet/>
      <dgm:spPr/>
      <dgm:t>
        <a:bodyPr/>
        <a:lstStyle/>
        <a:p>
          <a:endParaRPr lang="en-GB"/>
        </a:p>
      </dgm:t>
    </dgm:pt>
    <dgm:pt modelId="{749A5B52-48FA-1A47-9B85-0F97E9765C85}" type="sibTrans" cxnId="{8BA83365-8A55-C745-9F61-91F9C3299DF1}">
      <dgm:prSet/>
      <dgm:spPr/>
      <dgm:t>
        <a:bodyPr/>
        <a:lstStyle/>
        <a:p>
          <a:endParaRPr lang="en-GB"/>
        </a:p>
      </dgm:t>
    </dgm:pt>
    <dgm:pt modelId="{BDEAA07D-3DAF-2B4C-BE36-5B536EB94881}">
      <dgm:prSet/>
      <dgm:spPr/>
      <dgm:t>
        <a:bodyPr/>
        <a:lstStyle/>
        <a:p>
          <a:r>
            <a:rPr lang="en-ZA" dirty="0"/>
            <a:t>The applications were brought in terms of the Promotion of Administrative Justice Act 3 of 2000 (PAJA).</a:t>
          </a:r>
          <a:endParaRPr lang="en-GB" dirty="0"/>
        </a:p>
      </dgm:t>
    </dgm:pt>
    <dgm:pt modelId="{32890986-A0A3-434F-8037-A312C33062BD}" type="parTrans" cxnId="{5DBCA2D2-F06C-C54C-AAB9-347123F633B0}">
      <dgm:prSet/>
      <dgm:spPr/>
      <dgm:t>
        <a:bodyPr/>
        <a:lstStyle/>
        <a:p>
          <a:endParaRPr lang="en-GB"/>
        </a:p>
      </dgm:t>
    </dgm:pt>
    <dgm:pt modelId="{39847806-3D90-264C-82CF-534B44BEA321}" type="sibTrans" cxnId="{5DBCA2D2-F06C-C54C-AAB9-347123F633B0}">
      <dgm:prSet/>
      <dgm:spPr/>
      <dgm:t>
        <a:bodyPr/>
        <a:lstStyle/>
        <a:p>
          <a:endParaRPr lang="en-GB"/>
        </a:p>
      </dgm:t>
    </dgm:pt>
    <dgm:pt modelId="{E05FB089-6774-A747-88AC-6B8A68C133F7}">
      <dgm:prSet/>
      <dgm:spPr/>
      <dgm:t>
        <a:bodyPr/>
        <a:lstStyle/>
        <a:p>
          <a:r>
            <a:rPr lang="en-ZA" dirty="0"/>
            <a:t>The directive by the </a:t>
          </a:r>
          <a:r>
            <a:rPr lang="en-ZA" b="1" dirty="0"/>
            <a:t>MINISTER</a:t>
          </a:r>
          <a:r>
            <a:rPr lang="en-ZA" dirty="0"/>
            <a:t> to the University, Executive Council and Council to reduce 2021 intake of first-time entering (FTEN) students by 20000 from the planned 57857 to 37857.</a:t>
          </a:r>
          <a:endParaRPr lang="en-GB" dirty="0"/>
        </a:p>
      </dgm:t>
    </dgm:pt>
    <dgm:pt modelId="{B3107170-1582-1046-BDA2-F32CA7476F9F}" type="parTrans" cxnId="{90727591-6001-C44A-8CBD-50D968AB8E0E}">
      <dgm:prSet/>
      <dgm:spPr/>
      <dgm:t>
        <a:bodyPr/>
        <a:lstStyle/>
        <a:p>
          <a:endParaRPr lang="en-GB"/>
        </a:p>
      </dgm:t>
    </dgm:pt>
    <dgm:pt modelId="{67CB059E-C563-F64A-B566-5B01B3E3788B}" type="sibTrans" cxnId="{90727591-6001-C44A-8CBD-50D968AB8E0E}">
      <dgm:prSet/>
      <dgm:spPr/>
      <dgm:t>
        <a:bodyPr/>
        <a:lstStyle/>
        <a:p>
          <a:endParaRPr lang="en-GB"/>
        </a:p>
      </dgm:t>
    </dgm:pt>
    <dgm:pt modelId="{7FAE05B9-85D4-9943-A43F-001453C750CF}">
      <dgm:prSet custT="1"/>
      <dgm:spPr/>
      <dgm:t>
        <a:bodyPr/>
        <a:lstStyle/>
        <a:p>
          <a:r>
            <a:rPr lang="en-US" sz="2000" dirty="0"/>
            <a:t>Hearing of the Cases</a:t>
          </a:r>
        </a:p>
      </dgm:t>
    </dgm:pt>
    <dgm:pt modelId="{5EF84622-0985-BD4B-A6BC-62F8D8C9D430}" type="parTrans" cxnId="{4255D20C-D501-B647-8FED-BDCE3A6AB57D}">
      <dgm:prSet/>
      <dgm:spPr/>
      <dgm:t>
        <a:bodyPr/>
        <a:lstStyle/>
        <a:p>
          <a:endParaRPr lang="en-GB"/>
        </a:p>
      </dgm:t>
    </dgm:pt>
    <dgm:pt modelId="{5A5B0A4C-F837-F646-B612-DF7B57860D1D}" type="sibTrans" cxnId="{4255D20C-D501-B647-8FED-BDCE3A6AB57D}">
      <dgm:prSet/>
      <dgm:spPr/>
      <dgm:t>
        <a:bodyPr/>
        <a:lstStyle/>
        <a:p>
          <a:endParaRPr lang="en-GB"/>
        </a:p>
      </dgm:t>
    </dgm:pt>
    <dgm:pt modelId="{B7856217-7604-7A44-9424-A82634F64627}">
      <dgm:prSet/>
      <dgm:spPr/>
      <dgm:t>
        <a:bodyPr/>
        <a:lstStyle/>
        <a:p>
          <a:endParaRPr lang="en-ZA" dirty="0"/>
        </a:p>
      </dgm:t>
    </dgm:pt>
    <dgm:pt modelId="{55E2C7CD-F477-D941-85EB-8DF50509D46A}" type="parTrans" cxnId="{CF5FE705-7322-0041-84FF-FD4C56A8DD6E}">
      <dgm:prSet/>
      <dgm:spPr/>
      <dgm:t>
        <a:bodyPr/>
        <a:lstStyle/>
        <a:p>
          <a:endParaRPr lang="en-GB"/>
        </a:p>
      </dgm:t>
    </dgm:pt>
    <dgm:pt modelId="{692D65D8-8B82-6643-B1C7-B342900AC629}" type="sibTrans" cxnId="{CF5FE705-7322-0041-84FF-FD4C56A8DD6E}">
      <dgm:prSet/>
      <dgm:spPr/>
      <dgm:t>
        <a:bodyPr/>
        <a:lstStyle/>
        <a:p>
          <a:endParaRPr lang="en-GB"/>
        </a:p>
      </dgm:t>
    </dgm:pt>
    <dgm:pt modelId="{9A4AD222-4A9F-344F-8B20-A9CC2804F0DA}">
      <dgm:prSet/>
      <dgm:spPr/>
      <dgm:t>
        <a:bodyPr/>
        <a:lstStyle/>
        <a:p>
          <a:r>
            <a:rPr lang="en-ZA"/>
            <a:t>Alternatively in the principles of legality concerning the impugned decisions of the 1</a:t>
          </a:r>
          <a:r>
            <a:rPr lang="en-ZA" baseline="30000"/>
            <a:t>st</a:t>
          </a:r>
          <a:r>
            <a:rPr lang="en-ZA"/>
            <a:t> and 2</a:t>
          </a:r>
          <a:r>
            <a:rPr lang="en-ZA" baseline="30000"/>
            <a:t>nd</a:t>
          </a:r>
          <a:r>
            <a:rPr lang="en-ZA"/>
            <a:t> Respondents</a:t>
          </a:r>
          <a:endParaRPr lang="en-ZA" dirty="0"/>
        </a:p>
      </dgm:t>
    </dgm:pt>
    <dgm:pt modelId="{A82FF050-B93D-C549-A90F-DAD0E39AAA97}" type="parTrans" cxnId="{A140F2AD-CDE9-C84E-8A4B-4C033B7C38D3}">
      <dgm:prSet/>
      <dgm:spPr/>
      <dgm:t>
        <a:bodyPr/>
        <a:lstStyle/>
        <a:p>
          <a:endParaRPr lang="en-GB"/>
        </a:p>
      </dgm:t>
    </dgm:pt>
    <dgm:pt modelId="{A45C4C0F-2DFF-0D4B-9F4C-9F62CEA81849}" type="sibTrans" cxnId="{A140F2AD-CDE9-C84E-8A4B-4C033B7C38D3}">
      <dgm:prSet/>
      <dgm:spPr/>
      <dgm:t>
        <a:bodyPr/>
        <a:lstStyle/>
        <a:p>
          <a:endParaRPr lang="en-GB"/>
        </a:p>
      </dgm:t>
    </dgm:pt>
    <dgm:pt modelId="{F333D971-E9B0-4C43-8DE1-21745665EE74}">
      <dgm:prSet/>
      <dgm:spPr/>
      <dgm:t>
        <a:bodyPr/>
        <a:lstStyle/>
        <a:p>
          <a:endParaRPr lang="en-ZA" dirty="0"/>
        </a:p>
      </dgm:t>
    </dgm:pt>
    <dgm:pt modelId="{22D667DA-3056-BA45-AB32-3F1B4D8843CB}" type="parTrans" cxnId="{4624BCC4-3EA1-744A-9F2C-07BF477CEEA4}">
      <dgm:prSet/>
      <dgm:spPr/>
      <dgm:t>
        <a:bodyPr/>
        <a:lstStyle/>
        <a:p>
          <a:endParaRPr lang="en-GB"/>
        </a:p>
      </dgm:t>
    </dgm:pt>
    <dgm:pt modelId="{47C6BCD0-BA9C-4646-BFA0-604E5D3322E0}" type="sibTrans" cxnId="{4624BCC4-3EA1-744A-9F2C-07BF477CEEA4}">
      <dgm:prSet/>
      <dgm:spPr/>
      <dgm:t>
        <a:bodyPr/>
        <a:lstStyle/>
        <a:p>
          <a:endParaRPr lang="en-GB"/>
        </a:p>
      </dgm:t>
    </dgm:pt>
    <dgm:pt modelId="{43EDA1B0-813E-9944-90D6-981E055586F0}">
      <dgm:prSet/>
      <dgm:spPr/>
      <dgm:t>
        <a:bodyPr/>
        <a:lstStyle/>
        <a:p>
          <a:r>
            <a:rPr lang="en-ZA" dirty="0"/>
            <a:t>The applications were opposed by both the Minister of Higher Education, Science and Technology and the University of South Africa</a:t>
          </a:r>
        </a:p>
      </dgm:t>
    </dgm:pt>
    <dgm:pt modelId="{8EAB7AC6-A0D4-1E4B-AA02-B732A49CA744}" type="parTrans" cxnId="{EBF4D426-513E-D141-94BF-E4DC7AF7132A}">
      <dgm:prSet/>
      <dgm:spPr/>
      <dgm:t>
        <a:bodyPr/>
        <a:lstStyle/>
        <a:p>
          <a:endParaRPr lang="en-GB"/>
        </a:p>
      </dgm:t>
    </dgm:pt>
    <dgm:pt modelId="{3EE30CBB-5462-CE40-AB9F-8D9CDE98B352}" type="sibTrans" cxnId="{EBF4D426-513E-D141-94BF-E4DC7AF7132A}">
      <dgm:prSet/>
      <dgm:spPr/>
      <dgm:t>
        <a:bodyPr/>
        <a:lstStyle/>
        <a:p>
          <a:endParaRPr lang="en-GB"/>
        </a:p>
      </dgm:t>
    </dgm:pt>
    <dgm:pt modelId="{41116AE3-D4D0-654F-93AF-9515B3FA4244}">
      <dgm:prSet/>
      <dgm:spPr/>
      <dgm:t>
        <a:bodyPr/>
        <a:lstStyle/>
        <a:p>
          <a:r>
            <a:rPr lang="en-ZA" dirty="0"/>
            <a:t>The decision by </a:t>
          </a:r>
          <a:r>
            <a:rPr lang="en-ZA" b="1" dirty="0"/>
            <a:t>UNISA</a:t>
          </a:r>
          <a:r>
            <a:rPr lang="en-ZA" dirty="0"/>
            <a:t> through the UNISA </a:t>
          </a:r>
          <a:r>
            <a:rPr lang="en-ZA" b="1" dirty="0"/>
            <a:t>Executive Council </a:t>
          </a:r>
          <a:r>
            <a:rPr lang="en-ZA" dirty="0"/>
            <a:t>for taking a decision to acquiesce to the decision of the </a:t>
          </a:r>
          <a:r>
            <a:rPr lang="en-ZA" b="1" dirty="0"/>
            <a:t>MINISTER</a:t>
          </a:r>
        </a:p>
      </dgm:t>
    </dgm:pt>
    <dgm:pt modelId="{20575A02-11EC-FC4E-98E2-F0D4AA5394AE}" type="parTrans" cxnId="{384E9797-E057-7B4C-A203-565B5374110F}">
      <dgm:prSet/>
      <dgm:spPr/>
      <dgm:t>
        <a:bodyPr/>
        <a:lstStyle/>
        <a:p>
          <a:endParaRPr lang="en-GB"/>
        </a:p>
      </dgm:t>
    </dgm:pt>
    <dgm:pt modelId="{848760B5-6556-E743-90FE-3751D4CEAD9F}" type="sibTrans" cxnId="{384E9797-E057-7B4C-A203-565B5374110F}">
      <dgm:prSet/>
      <dgm:spPr/>
      <dgm:t>
        <a:bodyPr/>
        <a:lstStyle/>
        <a:p>
          <a:endParaRPr lang="en-GB"/>
        </a:p>
      </dgm:t>
    </dgm:pt>
    <dgm:pt modelId="{D38A781F-C83C-5C45-8178-49072C362921}">
      <dgm:prSet/>
      <dgm:spPr/>
      <dgm:t>
        <a:bodyPr/>
        <a:lstStyle/>
        <a:p>
          <a:endParaRPr lang="en-ZA" dirty="0"/>
        </a:p>
      </dgm:t>
    </dgm:pt>
    <dgm:pt modelId="{AEE3E377-E309-324A-BA3F-E1FFDFCEC74F}" type="sibTrans" cxnId="{98EA3919-D238-934B-93F0-84A3CA597C6F}">
      <dgm:prSet/>
      <dgm:spPr/>
      <dgm:t>
        <a:bodyPr/>
        <a:lstStyle/>
        <a:p>
          <a:endParaRPr lang="en-GB"/>
        </a:p>
      </dgm:t>
    </dgm:pt>
    <dgm:pt modelId="{810E089A-CB07-9D43-8B99-471BE96BC5FA}" type="parTrans" cxnId="{98EA3919-D238-934B-93F0-84A3CA597C6F}">
      <dgm:prSet/>
      <dgm:spPr/>
      <dgm:t>
        <a:bodyPr/>
        <a:lstStyle/>
        <a:p>
          <a:endParaRPr lang="en-GB"/>
        </a:p>
      </dgm:t>
    </dgm:pt>
    <dgm:pt modelId="{E876CD13-0838-C54D-9FC8-D9380D8171DB}">
      <dgm:prSet/>
      <dgm:spPr/>
      <dgm:t>
        <a:bodyPr/>
        <a:lstStyle/>
        <a:p>
          <a:pPr>
            <a:buFont typeface="Arial" panose="020B0604020202020204" pitchFamily="34" charset="0"/>
            <a:buChar char="•"/>
          </a:pPr>
          <a:r>
            <a:rPr lang="en-ZA" dirty="0"/>
            <a:t>The applications were heard together on the 04</a:t>
          </a:r>
          <a:r>
            <a:rPr lang="en-ZA" baseline="30000" dirty="0"/>
            <a:t>th</a:t>
          </a:r>
          <a:r>
            <a:rPr lang="en-ZA" dirty="0"/>
            <a:t> of March 2021</a:t>
          </a:r>
          <a:endParaRPr lang="en-GB" dirty="0"/>
        </a:p>
      </dgm:t>
    </dgm:pt>
    <dgm:pt modelId="{2D0DEB2E-8BCC-5C45-9C4A-3324E9FEC020}" type="parTrans" cxnId="{A4D0173E-7716-3A49-85B8-D77C3AF5A239}">
      <dgm:prSet/>
      <dgm:spPr/>
      <dgm:t>
        <a:bodyPr/>
        <a:lstStyle/>
        <a:p>
          <a:endParaRPr lang="en-GB"/>
        </a:p>
      </dgm:t>
    </dgm:pt>
    <dgm:pt modelId="{28FB7B4C-A504-DB48-B0BF-F3A6323215C4}" type="sibTrans" cxnId="{A4D0173E-7716-3A49-85B8-D77C3AF5A239}">
      <dgm:prSet/>
      <dgm:spPr/>
      <dgm:t>
        <a:bodyPr/>
        <a:lstStyle/>
        <a:p>
          <a:endParaRPr lang="en-GB"/>
        </a:p>
      </dgm:t>
    </dgm:pt>
    <dgm:pt modelId="{D958FACF-36BE-BC4C-A8C6-5671CD56A463}">
      <dgm:prSet/>
      <dgm:spPr/>
      <dgm:t>
        <a:bodyPr/>
        <a:lstStyle/>
        <a:p>
          <a:endParaRPr lang="en-ZA" dirty="0"/>
        </a:p>
      </dgm:t>
    </dgm:pt>
    <dgm:pt modelId="{FA98C203-9FCA-4341-8D0E-13C5DEC2D148}" type="parTrans" cxnId="{B230BB0A-00E7-F540-82B2-5CE083F831DD}">
      <dgm:prSet/>
      <dgm:spPr/>
      <dgm:t>
        <a:bodyPr/>
        <a:lstStyle/>
        <a:p>
          <a:endParaRPr lang="en-GB"/>
        </a:p>
      </dgm:t>
    </dgm:pt>
    <dgm:pt modelId="{BAB2C477-9DFD-E949-B715-D94F99C95F0F}" type="sibTrans" cxnId="{B230BB0A-00E7-F540-82B2-5CE083F831DD}">
      <dgm:prSet/>
      <dgm:spPr/>
      <dgm:t>
        <a:bodyPr/>
        <a:lstStyle/>
        <a:p>
          <a:endParaRPr lang="en-GB"/>
        </a:p>
      </dgm:t>
    </dgm:pt>
    <dgm:pt modelId="{1971840D-823E-0C4D-B780-113EAC4D3331}">
      <dgm:prSet/>
      <dgm:spPr/>
      <dgm:t>
        <a:bodyPr/>
        <a:lstStyle/>
        <a:p>
          <a:r>
            <a:rPr lang="en-ZA"/>
            <a:t>The application were heard on an urgent basis as registration of students for academic year 2021 was closing on the 12</a:t>
          </a:r>
          <a:r>
            <a:rPr lang="en-ZA" baseline="30000"/>
            <a:t>th</a:t>
          </a:r>
          <a:r>
            <a:rPr lang="en-ZA"/>
            <a:t> of March 2021.</a:t>
          </a:r>
          <a:endParaRPr lang="en-ZA" dirty="0"/>
        </a:p>
      </dgm:t>
    </dgm:pt>
    <dgm:pt modelId="{F4CAA37E-D8D3-E342-AE2B-DB5829BEDF18}" type="parTrans" cxnId="{0DC720AF-861C-3144-9E79-3F917148D97E}">
      <dgm:prSet/>
      <dgm:spPr/>
      <dgm:t>
        <a:bodyPr/>
        <a:lstStyle/>
        <a:p>
          <a:endParaRPr lang="en-GB"/>
        </a:p>
      </dgm:t>
    </dgm:pt>
    <dgm:pt modelId="{447CE19F-7BEC-5F4F-8763-45E72A965F7D}" type="sibTrans" cxnId="{0DC720AF-861C-3144-9E79-3F917148D97E}">
      <dgm:prSet/>
      <dgm:spPr/>
      <dgm:t>
        <a:bodyPr/>
        <a:lstStyle/>
        <a:p>
          <a:endParaRPr lang="en-GB"/>
        </a:p>
      </dgm:t>
    </dgm:pt>
    <dgm:pt modelId="{AAD13EBB-07FE-3049-9571-AB05B532E64A}">
      <dgm:prSet/>
      <dgm:spPr/>
      <dgm:t>
        <a:bodyPr/>
        <a:lstStyle/>
        <a:p>
          <a:endParaRPr lang="en-ZA" b="1" dirty="0"/>
        </a:p>
      </dgm:t>
    </dgm:pt>
    <dgm:pt modelId="{402505B2-FC94-AF4B-9877-3DA9C835DEFD}" type="parTrans" cxnId="{8A5872A0-8E59-D948-B25F-A04D22FB340D}">
      <dgm:prSet/>
      <dgm:spPr/>
      <dgm:t>
        <a:bodyPr/>
        <a:lstStyle/>
        <a:p>
          <a:endParaRPr lang="en-GB"/>
        </a:p>
      </dgm:t>
    </dgm:pt>
    <dgm:pt modelId="{7272DFA2-5B7B-374A-905E-50C32B0C3ECB}" type="sibTrans" cxnId="{8A5872A0-8E59-D948-B25F-A04D22FB340D}">
      <dgm:prSet/>
      <dgm:spPr/>
      <dgm:t>
        <a:bodyPr/>
        <a:lstStyle/>
        <a:p>
          <a:endParaRPr lang="en-GB"/>
        </a:p>
      </dgm:t>
    </dgm:pt>
    <dgm:pt modelId="{309A8B24-1469-754B-8896-C2074F5C0207}">
      <dgm:prSet/>
      <dgm:spPr/>
      <dgm:t>
        <a:bodyPr/>
        <a:lstStyle/>
        <a:p>
          <a:r>
            <a:rPr lang="en-ZA"/>
            <a:t>The Court on the 11</a:t>
          </a:r>
          <a:r>
            <a:rPr lang="en-ZA" baseline="30000"/>
            <a:t>th</a:t>
          </a:r>
          <a:r>
            <a:rPr lang="en-ZA"/>
            <a:t> of March 2021 granted the orders against the Respondent without providing the reasons for the orders. Thereafter reasons for order were requested</a:t>
          </a:r>
          <a:endParaRPr lang="en-ZA" dirty="0"/>
        </a:p>
      </dgm:t>
    </dgm:pt>
    <dgm:pt modelId="{7503103D-D876-A64C-ADF3-F745EABC3CB7}" type="parTrans" cxnId="{6FC1F440-3BDD-5044-841C-6E906EB81070}">
      <dgm:prSet/>
      <dgm:spPr/>
      <dgm:t>
        <a:bodyPr/>
        <a:lstStyle/>
        <a:p>
          <a:endParaRPr lang="en-GB"/>
        </a:p>
      </dgm:t>
    </dgm:pt>
    <dgm:pt modelId="{A3B5CFF5-C4B0-3449-9EC4-A3F0F1400EBC}" type="sibTrans" cxnId="{6FC1F440-3BDD-5044-841C-6E906EB81070}">
      <dgm:prSet/>
      <dgm:spPr/>
      <dgm:t>
        <a:bodyPr/>
        <a:lstStyle/>
        <a:p>
          <a:endParaRPr lang="en-GB"/>
        </a:p>
      </dgm:t>
    </dgm:pt>
    <dgm:pt modelId="{2087AB96-49E9-4B42-A76A-29354033CD42}" type="pres">
      <dgm:prSet presAssocID="{9626CAF4-B091-8A4A-B7FA-CEAE072369E4}" presName="diagram" presStyleCnt="0">
        <dgm:presLayoutVars>
          <dgm:dir/>
          <dgm:animLvl val="lvl"/>
          <dgm:resizeHandles val="exact"/>
        </dgm:presLayoutVars>
      </dgm:prSet>
      <dgm:spPr/>
      <dgm:t>
        <a:bodyPr/>
        <a:lstStyle/>
        <a:p>
          <a:endParaRPr lang="en-US"/>
        </a:p>
      </dgm:t>
    </dgm:pt>
    <dgm:pt modelId="{29A8C3CB-A2BA-E141-BB3E-A3E66C62F0D2}" type="pres">
      <dgm:prSet presAssocID="{C742AF4A-FE50-164B-BAE1-E32C0D47A707}" presName="compNode" presStyleCnt="0"/>
      <dgm:spPr/>
    </dgm:pt>
    <dgm:pt modelId="{164EAF7D-920E-EE45-A87B-D3FD87767B0D}" type="pres">
      <dgm:prSet presAssocID="{C742AF4A-FE50-164B-BAE1-E32C0D47A707}" presName="childRect" presStyleLbl="bgAcc1" presStyleIdx="0" presStyleCnt="3">
        <dgm:presLayoutVars>
          <dgm:bulletEnabled val="1"/>
        </dgm:presLayoutVars>
      </dgm:prSet>
      <dgm:spPr/>
      <dgm:t>
        <a:bodyPr/>
        <a:lstStyle/>
        <a:p>
          <a:endParaRPr lang="en-US"/>
        </a:p>
      </dgm:t>
    </dgm:pt>
    <dgm:pt modelId="{8389A1C5-0545-194B-B079-5C91173AA909}" type="pres">
      <dgm:prSet presAssocID="{C742AF4A-FE50-164B-BAE1-E32C0D47A707}" presName="parentText" presStyleLbl="node1" presStyleIdx="0" presStyleCnt="0">
        <dgm:presLayoutVars>
          <dgm:chMax val="0"/>
          <dgm:bulletEnabled val="1"/>
        </dgm:presLayoutVars>
      </dgm:prSet>
      <dgm:spPr/>
      <dgm:t>
        <a:bodyPr/>
        <a:lstStyle/>
        <a:p>
          <a:endParaRPr lang="en-US"/>
        </a:p>
      </dgm:t>
    </dgm:pt>
    <dgm:pt modelId="{E2EEBCA4-DF61-374C-9D0E-60160EEF86B3}" type="pres">
      <dgm:prSet presAssocID="{C742AF4A-FE50-164B-BAE1-E32C0D47A707}" presName="parentRect" presStyleLbl="alignNode1" presStyleIdx="0" presStyleCnt="3"/>
      <dgm:spPr/>
      <dgm:t>
        <a:bodyPr/>
        <a:lstStyle/>
        <a:p>
          <a:endParaRPr lang="en-US"/>
        </a:p>
      </dgm:t>
    </dgm:pt>
    <dgm:pt modelId="{C8CF0471-7742-9C4E-A4C1-BC6C763F680F}" type="pres">
      <dgm:prSet presAssocID="{C742AF4A-FE50-164B-BAE1-E32C0D47A707}"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70C8137D-ECBF-3C48-BACF-E6F0B648824B}" type="pres">
      <dgm:prSet presAssocID="{12FC49A3-AD67-3B4C-8EC2-B329F5A93613}" presName="sibTrans" presStyleLbl="sibTrans2D1" presStyleIdx="0" presStyleCnt="0"/>
      <dgm:spPr/>
      <dgm:t>
        <a:bodyPr/>
        <a:lstStyle/>
        <a:p>
          <a:endParaRPr lang="en-US"/>
        </a:p>
      </dgm:t>
    </dgm:pt>
    <dgm:pt modelId="{56233282-1062-BB4A-B576-5ED43917810A}" type="pres">
      <dgm:prSet presAssocID="{0EB53AD4-699F-A646-B821-D1F6930B3823}" presName="compNode" presStyleCnt="0"/>
      <dgm:spPr/>
    </dgm:pt>
    <dgm:pt modelId="{11534887-156E-C24B-B141-4B909F8F2C1D}" type="pres">
      <dgm:prSet presAssocID="{0EB53AD4-699F-A646-B821-D1F6930B3823}" presName="childRect" presStyleLbl="bgAcc1" presStyleIdx="1" presStyleCnt="3">
        <dgm:presLayoutVars>
          <dgm:bulletEnabled val="1"/>
        </dgm:presLayoutVars>
      </dgm:prSet>
      <dgm:spPr/>
      <dgm:t>
        <a:bodyPr/>
        <a:lstStyle/>
        <a:p>
          <a:endParaRPr lang="en-US"/>
        </a:p>
      </dgm:t>
    </dgm:pt>
    <dgm:pt modelId="{4E710566-4E00-3342-A6EC-946F27993CC1}" type="pres">
      <dgm:prSet presAssocID="{0EB53AD4-699F-A646-B821-D1F6930B3823}" presName="parentText" presStyleLbl="node1" presStyleIdx="0" presStyleCnt="0">
        <dgm:presLayoutVars>
          <dgm:chMax val="0"/>
          <dgm:bulletEnabled val="1"/>
        </dgm:presLayoutVars>
      </dgm:prSet>
      <dgm:spPr/>
      <dgm:t>
        <a:bodyPr/>
        <a:lstStyle/>
        <a:p>
          <a:endParaRPr lang="en-US"/>
        </a:p>
      </dgm:t>
    </dgm:pt>
    <dgm:pt modelId="{100D1823-A2E7-3A4F-9182-CFE135EC9C20}" type="pres">
      <dgm:prSet presAssocID="{0EB53AD4-699F-A646-B821-D1F6930B3823}" presName="parentRect" presStyleLbl="alignNode1" presStyleIdx="1" presStyleCnt="3"/>
      <dgm:spPr/>
      <dgm:t>
        <a:bodyPr/>
        <a:lstStyle/>
        <a:p>
          <a:endParaRPr lang="en-US"/>
        </a:p>
      </dgm:t>
    </dgm:pt>
    <dgm:pt modelId="{A1E6FB19-AEEC-5849-AD0B-50317B329847}" type="pres">
      <dgm:prSet presAssocID="{0EB53AD4-699F-A646-B821-D1F6930B3823}"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pt>
    <dgm:pt modelId="{D8D19B69-8E63-E94B-ACA5-6F57C38B99FA}" type="pres">
      <dgm:prSet presAssocID="{749A5B52-48FA-1A47-9B85-0F97E9765C85}" presName="sibTrans" presStyleLbl="sibTrans2D1" presStyleIdx="0" presStyleCnt="0"/>
      <dgm:spPr/>
      <dgm:t>
        <a:bodyPr/>
        <a:lstStyle/>
        <a:p>
          <a:endParaRPr lang="en-US"/>
        </a:p>
      </dgm:t>
    </dgm:pt>
    <dgm:pt modelId="{316CF396-1BB9-1D41-824B-F688B5AB536A}" type="pres">
      <dgm:prSet presAssocID="{7FAE05B9-85D4-9943-A43F-001453C750CF}" presName="compNode" presStyleCnt="0"/>
      <dgm:spPr/>
    </dgm:pt>
    <dgm:pt modelId="{3A4918F4-6CCB-7F47-818A-406E63D67706}" type="pres">
      <dgm:prSet presAssocID="{7FAE05B9-85D4-9943-A43F-001453C750CF}" presName="childRect" presStyleLbl="bgAcc1" presStyleIdx="2" presStyleCnt="3">
        <dgm:presLayoutVars>
          <dgm:bulletEnabled val="1"/>
        </dgm:presLayoutVars>
      </dgm:prSet>
      <dgm:spPr/>
      <dgm:t>
        <a:bodyPr/>
        <a:lstStyle/>
        <a:p>
          <a:endParaRPr lang="en-US"/>
        </a:p>
      </dgm:t>
    </dgm:pt>
    <dgm:pt modelId="{3A66CC15-7D0F-D147-AE60-62E62F13C7C6}" type="pres">
      <dgm:prSet presAssocID="{7FAE05B9-85D4-9943-A43F-001453C750CF}" presName="parentText" presStyleLbl="node1" presStyleIdx="0" presStyleCnt="0">
        <dgm:presLayoutVars>
          <dgm:chMax val="0"/>
          <dgm:bulletEnabled val="1"/>
        </dgm:presLayoutVars>
      </dgm:prSet>
      <dgm:spPr/>
      <dgm:t>
        <a:bodyPr/>
        <a:lstStyle/>
        <a:p>
          <a:endParaRPr lang="en-US"/>
        </a:p>
      </dgm:t>
    </dgm:pt>
    <dgm:pt modelId="{066FB5BF-B5AA-1D47-8995-AA1CB9159C0D}" type="pres">
      <dgm:prSet presAssocID="{7FAE05B9-85D4-9943-A43F-001453C750CF}" presName="parentRect" presStyleLbl="alignNode1" presStyleIdx="2" presStyleCnt="3"/>
      <dgm:spPr/>
      <dgm:t>
        <a:bodyPr/>
        <a:lstStyle/>
        <a:p>
          <a:endParaRPr lang="en-US"/>
        </a:p>
      </dgm:t>
    </dgm:pt>
    <dgm:pt modelId="{D627C90B-05D2-E241-98ED-6776FDA5408C}" type="pres">
      <dgm:prSet presAssocID="{7FAE05B9-85D4-9943-A43F-001453C750CF}"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dgm:spPr>
    </dgm:pt>
  </dgm:ptLst>
  <dgm:cxnLst>
    <dgm:cxn modelId="{75081EBF-358A-B745-9A3C-300762E3F540}" type="presOf" srcId="{AAD13EBB-07FE-3049-9571-AB05B532E64A}" destId="{3A4918F4-6CCB-7F47-818A-406E63D67706}" srcOrd="0" destOrd="3" presId="urn:microsoft.com/office/officeart/2005/8/layout/bList2#2"/>
    <dgm:cxn modelId="{17961F38-81AF-BC4B-B8FD-7F5ECD6AC1A6}" type="presOf" srcId="{E876CD13-0838-C54D-9FC8-D9380D8171DB}" destId="{3A4918F4-6CCB-7F47-818A-406E63D67706}" srcOrd="0" destOrd="0" presId="urn:microsoft.com/office/officeart/2005/8/layout/bList2#2"/>
    <dgm:cxn modelId="{A7E7B521-7028-CE4D-BA2F-2F7F811D4751}" type="presOf" srcId="{12FC49A3-AD67-3B4C-8EC2-B329F5A93613}" destId="{70C8137D-ECBF-3C48-BACF-E6F0B648824B}" srcOrd="0" destOrd="0" presId="urn:microsoft.com/office/officeart/2005/8/layout/bList2#2"/>
    <dgm:cxn modelId="{6FC1F440-3BDD-5044-841C-6E906EB81070}" srcId="{7FAE05B9-85D4-9943-A43F-001453C750CF}" destId="{309A8B24-1469-754B-8896-C2074F5C0207}" srcOrd="4" destOrd="0" parTransId="{7503103D-D876-A64C-ADF3-F745EABC3CB7}" sibTransId="{A3B5CFF5-C4B0-3449-9EC4-A3F0F1400EBC}"/>
    <dgm:cxn modelId="{EBF4D426-513E-D141-94BF-E4DC7AF7132A}" srcId="{C742AF4A-FE50-164B-BAE1-E32C0D47A707}" destId="{43EDA1B0-813E-9944-90D6-981E055586F0}" srcOrd="4" destOrd="0" parTransId="{8EAB7AC6-A0D4-1E4B-AA02-B732A49CA744}" sibTransId="{3EE30CBB-5462-CE40-AB9F-8D9CDE98B352}"/>
    <dgm:cxn modelId="{5BAF0CD8-BBED-8346-B89F-BDE78E70A1B5}" type="presOf" srcId="{7FAE05B9-85D4-9943-A43F-001453C750CF}" destId="{3A66CC15-7D0F-D147-AE60-62E62F13C7C6}" srcOrd="0" destOrd="0" presId="urn:microsoft.com/office/officeart/2005/8/layout/bList2#2"/>
    <dgm:cxn modelId="{48932164-0743-434E-9012-5ABD0AABD63F}" type="presOf" srcId="{0EB53AD4-699F-A646-B821-D1F6930B3823}" destId="{4E710566-4E00-3342-A6EC-946F27993CC1}" srcOrd="0" destOrd="0" presId="urn:microsoft.com/office/officeart/2005/8/layout/bList2#2"/>
    <dgm:cxn modelId="{5DBCA2D2-F06C-C54C-AAB9-347123F633B0}" srcId="{C742AF4A-FE50-164B-BAE1-E32C0D47A707}" destId="{BDEAA07D-3DAF-2B4C-BE36-5B536EB94881}" srcOrd="0" destOrd="0" parTransId="{32890986-A0A3-434F-8037-A312C33062BD}" sibTransId="{39847806-3D90-264C-82CF-534B44BEA321}"/>
    <dgm:cxn modelId="{56722358-FF1C-9945-9D14-A2630FAD9F1E}" type="presOf" srcId="{E05FB089-6774-A747-88AC-6B8A68C133F7}" destId="{11534887-156E-C24B-B141-4B909F8F2C1D}" srcOrd="0" destOrd="0" presId="urn:microsoft.com/office/officeart/2005/8/layout/bList2#2"/>
    <dgm:cxn modelId="{CF5FE705-7322-0041-84FF-FD4C56A8DD6E}" srcId="{C742AF4A-FE50-164B-BAE1-E32C0D47A707}" destId="{B7856217-7604-7A44-9424-A82634F64627}" srcOrd="1" destOrd="0" parTransId="{55E2C7CD-F477-D941-85EB-8DF50509D46A}" sibTransId="{692D65D8-8B82-6643-B1C7-B342900AC629}"/>
    <dgm:cxn modelId="{F3BAC03B-EF94-4D4E-AF2B-D7366165FF3F}" type="presOf" srcId="{9626CAF4-B091-8A4A-B7FA-CEAE072369E4}" destId="{2087AB96-49E9-4B42-A76A-29354033CD42}" srcOrd="0" destOrd="0" presId="urn:microsoft.com/office/officeart/2005/8/layout/bList2#2"/>
    <dgm:cxn modelId="{0C62A91A-A255-1947-98EE-306F47E59AE1}" type="presOf" srcId="{BDEAA07D-3DAF-2B4C-BE36-5B536EB94881}" destId="{164EAF7D-920E-EE45-A87B-D3FD87767B0D}" srcOrd="0" destOrd="0" presId="urn:microsoft.com/office/officeart/2005/8/layout/bList2#2"/>
    <dgm:cxn modelId="{9F8A63E0-1B5A-9D45-B1BC-D0B5660611FE}" type="presOf" srcId="{41116AE3-D4D0-654F-93AF-9515B3FA4244}" destId="{11534887-156E-C24B-B141-4B909F8F2C1D}" srcOrd="0" destOrd="2" presId="urn:microsoft.com/office/officeart/2005/8/layout/bList2#2"/>
    <dgm:cxn modelId="{799D336B-E3DC-2445-8D36-37D42C4AC160}" type="presOf" srcId="{9A4AD222-4A9F-344F-8B20-A9CC2804F0DA}" destId="{164EAF7D-920E-EE45-A87B-D3FD87767B0D}" srcOrd="0" destOrd="2" presId="urn:microsoft.com/office/officeart/2005/8/layout/bList2#2"/>
    <dgm:cxn modelId="{7F0B9D45-488A-E441-8D07-071AFF8D4678}" srcId="{9626CAF4-B091-8A4A-B7FA-CEAE072369E4}" destId="{C742AF4A-FE50-164B-BAE1-E32C0D47A707}" srcOrd="0" destOrd="0" parTransId="{84E912CB-A8C4-5445-9104-1E8996C37354}" sibTransId="{12FC49A3-AD67-3B4C-8EC2-B329F5A93613}"/>
    <dgm:cxn modelId="{0E31E66C-D4D5-8E4F-842E-9F7C03BA098C}" type="presOf" srcId="{F333D971-E9B0-4C43-8DE1-21745665EE74}" destId="{164EAF7D-920E-EE45-A87B-D3FD87767B0D}" srcOrd="0" destOrd="3" presId="urn:microsoft.com/office/officeart/2005/8/layout/bList2#2"/>
    <dgm:cxn modelId="{A4D0173E-7716-3A49-85B8-D77C3AF5A239}" srcId="{7FAE05B9-85D4-9943-A43F-001453C750CF}" destId="{E876CD13-0838-C54D-9FC8-D9380D8171DB}" srcOrd="0" destOrd="0" parTransId="{2D0DEB2E-8BCC-5C45-9C4A-3324E9FEC020}" sibTransId="{28FB7B4C-A504-DB48-B0BF-F3A6323215C4}"/>
    <dgm:cxn modelId="{98EA3919-D238-934B-93F0-84A3CA597C6F}" srcId="{0EB53AD4-699F-A646-B821-D1F6930B3823}" destId="{D38A781F-C83C-5C45-8178-49072C362921}" srcOrd="1" destOrd="0" parTransId="{810E089A-CB07-9D43-8B99-471BE96BC5FA}" sibTransId="{AEE3E377-E309-324A-BA3F-E1FFDFCEC74F}"/>
    <dgm:cxn modelId="{A140F2AD-CDE9-C84E-8A4B-4C033B7C38D3}" srcId="{C742AF4A-FE50-164B-BAE1-E32C0D47A707}" destId="{9A4AD222-4A9F-344F-8B20-A9CC2804F0DA}" srcOrd="2" destOrd="0" parTransId="{A82FF050-B93D-C549-A90F-DAD0E39AAA97}" sibTransId="{A45C4C0F-2DFF-0D4B-9F4C-9F62CEA81849}"/>
    <dgm:cxn modelId="{79A0B6F7-4076-BA4B-B296-21D69BF78229}" type="presOf" srcId="{43EDA1B0-813E-9944-90D6-981E055586F0}" destId="{164EAF7D-920E-EE45-A87B-D3FD87767B0D}" srcOrd="0" destOrd="4" presId="urn:microsoft.com/office/officeart/2005/8/layout/bList2#2"/>
    <dgm:cxn modelId="{90727591-6001-C44A-8CBD-50D968AB8E0E}" srcId="{0EB53AD4-699F-A646-B821-D1F6930B3823}" destId="{E05FB089-6774-A747-88AC-6B8A68C133F7}" srcOrd="0" destOrd="0" parTransId="{B3107170-1582-1046-BDA2-F32CA7476F9F}" sibTransId="{67CB059E-C563-F64A-B566-5B01B3E3788B}"/>
    <dgm:cxn modelId="{BB441A28-6CA8-6D42-84D8-6A8BA6F5D752}" type="presOf" srcId="{1971840D-823E-0C4D-B780-113EAC4D3331}" destId="{3A4918F4-6CCB-7F47-818A-406E63D67706}" srcOrd="0" destOrd="2" presId="urn:microsoft.com/office/officeart/2005/8/layout/bList2#2"/>
    <dgm:cxn modelId="{8BA83365-8A55-C745-9F61-91F9C3299DF1}" srcId="{9626CAF4-B091-8A4A-B7FA-CEAE072369E4}" destId="{0EB53AD4-699F-A646-B821-D1F6930B3823}" srcOrd="1" destOrd="0" parTransId="{66CE9CFE-496F-6148-A5E0-760ABB2D561C}" sibTransId="{749A5B52-48FA-1A47-9B85-0F97E9765C85}"/>
    <dgm:cxn modelId="{0BF74275-A51C-4242-8FE0-FD909BEB3DFF}" type="presOf" srcId="{D38A781F-C83C-5C45-8178-49072C362921}" destId="{11534887-156E-C24B-B141-4B909F8F2C1D}" srcOrd="0" destOrd="1" presId="urn:microsoft.com/office/officeart/2005/8/layout/bList2#2"/>
    <dgm:cxn modelId="{B467DD91-70E1-DC42-8619-E32C0646ACC6}" type="presOf" srcId="{C742AF4A-FE50-164B-BAE1-E32C0D47A707}" destId="{E2EEBCA4-DF61-374C-9D0E-60160EEF86B3}" srcOrd="1" destOrd="0" presId="urn:microsoft.com/office/officeart/2005/8/layout/bList2#2"/>
    <dgm:cxn modelId="{B230BB0A-00E7-F540-82B2-5CE083F831DD}" srcId="{7FAE05B9-85D4-9943-A43F-001453C750CF}" destId="{D958FACF-36BE-BC4C-A8C6-5671CD56A463}" srcOrd="1" destOrd="0" parTransId="{FA98C203-9FCA-4341-8D0E-13C5DEC2D148}" sibTransId="{BAB2C477-9DFD-E949-B715-D94F99C95F0F}"/>
    <dgm:cxn modelId="{4624BCC4-3EA1-744A-9F2C-07BF477CEEA4}" srcId="{C742AF4A-FE50-164B-BAE1-E32C0D47A707}" destId="{F333D971-E9B0-4C43-8DE1-21745665EE74}" srcOrd="3" destOrd="0" parTransId="{22D667DA-3056-BA45-AB32-3F1B4D8843CB}" sibTransId="{47C6BCD0-BA9C-4646-BFA0-604E5D3322E0}"/>
    <dgm:cxn modelId="{0DC720AF-861C-3144-9E79-3F917148D97E}" srcId="{7FAE05B9-85D4-9943-A43F-001453C750CF}" destId="{1971840D-823E-0C4D-B780-113EAC4D3331}" srcOrd="2" destOrd="0" parTransId="{F4CAA37E-D8D3-E342-AE2B-DB5829BEDF18}" sibTransId="{447CE19F-7BEC-5F4F-8763-45E72A965F7D}"/>
    <dgm:cxn modelId="{3E007B47-9753-2C47-B496-04081AF7525A}" type="presOf" srcId="{C742AF4A-FE50-164B-BAE1-E32C0D47A707}" destId="{8389A1C5-0545-194B-B079-5C91173AA909}" srcOrd="0" destOrd="0" presId="urn:microsoft.com/office/officeart/2005/8/layout/bList2#2"/>
    <dgm:cxn modelId="{09C3A340-E560-6644-950B-28832C088230}" type="presOf" srcId="{309A8B24-1469-754B-8896-C2074F5C0207}" destId="{3A4918F4-6CCB-7F47-818A-406E63D67706}" srcOrd="0" destOrd="4" presId="urn:microsoft.com/office/officeart/2005/8/layout/bList2#2"/>
    <dgm:cxn modelId="{384E9797-E057-7B4C-A203-565B5374110F}" srcId="{0EB53AD4-699F-A646-B821-D1F6930B3823}" destId="{41116AE3-D4D0-654F-93AF-9515B3FA4244}" srcOrd="2" destOrd="0" parTransId="{20575A02-11EC-FC4E-98E2-F0D4AA5394AE}" sibTransId="{848760B5-6556-E743-90FE-3751D4CEAD9F}"/>
    <dgm:cxn modelId="{4255D20C-D501-B647-8FED-BDCE3A6AB57D}" srcId="{9626CAF4-B091-8A4A-B7FA-CEAE072369E4}" destId="{7FAE05B9-85D4-9943-A43F-001453C750CF}" srcOrd="2" destOrd="0" parTransId="{5EF84622-0985-BD4B-A6BC-62F8D8C9D430}" sibTransId="{5A5B0A4C-F837-F646-B612-DF7B57860D1D}"/>
    <dgm:cxn modelId="{8A5872A0-8E59-D948-B25F-A04D22FB340D}" srcId="{7FAE05B9-85D4-9943-A43F-001453C750CF}" destId="{AAD13EBB-07FE-3049-9571-AB05B532E64A}" srcOrd="3" destOrd="0" parTransId="{402505B2-FC94-AF4B-9877-3DA9C835DEFD}" sibTransId="{7272DFA2-5B7B-374A-905E-50C32B0C3ECB}"/>
    <dgm:cxn modelId="{4D0CA86F-8A9F-7F41-9941-69CE74C9B673}" type="presOf" srcId="{7FAE05B9-85D4-9943-A43F-001453C750CF}" destId="{066FB5BF-B5AA-1D47-8995-AA1CB9159C0D}" srcOrd="1" destOrd="0" presId="urn:microsoft.com/office/officeart/2005/8/layout/bList2#2"/>
    <dgm:cxn modelId="{82835E2D-2610-6E45-AB93-AA38D5E9B67C}" type="presOf" srcId="{B7856217-7604-7A44-9424-A82634F64627}" destId="{164EAF7D-920E-EE45-A87B-D3FD87767B0D}" srcOrd="0" destOrd="1" presId="urn:microsoft.com/office/officeart/2005/8/layout/bList2#2"/>
    <dgm:cxn modelId="{E1BF6424-320B-4D4E-BD95-0C239DD0BA16}" type="presOf" srcId="{0EB53AD4-699F-A646-B821-D1F6930B3823}" destId="{100D1823-A2E7-3A4F-9182-CFE135EC9C20}" srcOrd="1" destOrd="0" presId="urn:microsoft.com/office/officeart/2005/8/layout/bList2#2"/>
    <dgm:cxn modelId="{7CF3C790-7527-6547-B6F2-A431A1F87D0F}" type="presOf" srcId="{D958FACF-36BE-BC4C-A8C6-5671CD56A463}" destId="{3A4918F4-6CCB-7F47-818A-406E63D67706}" srcOrd="0" destOrd="1" presId="urn:microsoft.com/office/officeart/2005/8/layout/bList2#2"/>
    <dgm:cxn modelId="{8D4B59D6-BF8D-7B47-8160-A318F9DC07CF}" type="presOf" srcId="{749A5B52-48FA-1A47-9B85-0F97E9765C85}" destId="{D8D19B69-8E63-E94B-ACA5-6F57C38B99FA}" srcOrd="0" destOrd="0" presId="urn:microsoft.com/office/officeart/2005/8/layout/bList2#2"/>
    <dgm:cxn modelId="{58CB8AD3-5616-E742-9C85-C37D533FAC92}" type="presParOf" srcId="{2087AB96-49E9-4B42-A76A-29354033CD42}" destId="{29A8C3CB-A2BA-E141-BB3E-A3E66C62F0D2}" srcOrd="0" destOrd="0" presId="urn:microsoft.com/office/officeart/2005/8/layout/bList2#2"/>
    <dgm:cxn modelId="{D42BE92E-3EED-494E-BA51-65DE0AB1DBA4}" type="presParOf" srcId="{29A8C3CB-A2BA-E141-BB3E-A3E66C62F0D2}" destId="{164EAF7D-920E-EE45-A87B-D3FD87767B0D}" srcOrd="0" destOrd="0" presId="urn:microsoft.com/office/officeart/2005/8/layout/bList2#2"/>
    <dgm:cxn modelId="{AE484BCC-D1D5-C34F-B6DA-8B4E871B7DD4}" type="presParOf" srcId="{29A8C3CB-A2BA-E141-BB3E-A3E66C62F0D2}" destId="{8389A1C5-0545-194B-B079-5C91173AA909}" srcOrd="1" destOrd="0" presId="urn:microsoft.com/office/officeart/2005/8/layout/bList2#2"/>
    <dgm:cxn modelId="{6E0E41F5-CB63-034C-A4C0-533A1E06FF13}" type="presParOf" srcId="{29A8C3CB-A2BA-E141-BB3E-A3E66C62F0D2}" destId="{E2EEBCA4-DF61-374C-9D0E-60160EEF86B3}" srcOrd="2" destOrd="0" presId="urn:microsoft.com/office/officeart/2005/8/layout/bList2#2"/>
    <dgm:cxn modelId="{A542E590-72F3-FF4F-9E3E-11967EA43F86}" type="presParOf" srcId="{29A8C3CB-A2BA-E141-BB3E-A3E66C62F0D2}" destId="{C8CF0471-7742-9C4E-A4C1-BC6C763F680F}" srcOrd="3" destOrd="0" presId="urn:microsoft.com/office/officeart/2005/8/layout/bList2#2"/>
    <dgm:cxn modelId="{77E37639-E436-B245-B5F2-200B32E172FB}" type="presParOf" srcId="{2087AB96-49E9-4B42-A76A-29354033CD42}" destId="{70C8137D-ECBF-3C48-BACF-E6F0B648824B}" srcOrd="1" destOrd="0" presId="urn:microsoft.com/office/officeart/2005/8/layout/bList2#2"/>
    <dgm:cxn modelId="{290A7CCD-AB76-3E4F-B187-8E8A5A5D3F1B}" type="presParOf" srcId="{2087AB96-49E9-4B42-A76A-29354033CD42}" destId="{56233282-1062-BB4A-B576-5ED43917810A}" srcOrd="2" destOrd="0" presId="urn:microsoft.com/office/officeart/2005/8/layout/bList2#2"/>
    <dgm:cxn modelId="{55886DBF-8CF2-8F4E-A455-2D1603DA2F49}" type="presParOf" srcId="{56233282-1062-BB4A-B576-5ED43917810A}" destId="{11534887-156E-C24B-B141-4B909F8F2C1D}" srcOrd="0" destOrd="0" presId="urn:microsoft.com/office/officeart/2005/8/layout/bList2#2"/>
    <dgm:cxn modelId="{57F6055A-7DDF-CD4F-8140-17E847D64F19}" type="presParOf" srcId="{56233282-1062-BB4A-B576-5ED43917810A}" destId="{4E710566-4E00-3342-A6EC-946F27993CC1}" srcOrd="1" destOrd="0" presId="urn:microsoft.com/office/officeart/2005/8/layout/bList2#2"/>
    <dgm:cxn modelId="{2FA08961-1E35-6749-85AF-963D85C5A28E}" type="presParOf" srcId="{56233282-1062-BB4A-B576-5ED43917810A}" destId="{100D1823-A2E7-3A4F-9182-CFE135EC9C20}" srcOrd="2" destOrd="0" presId="urn:microsoft.com/office/officeart/2005/8/layout/bList2#2"/>
    <dgm:cxn modelId="{EE6263BA-ADB1-6046-9D69-515BE6E5BA71}" type="presParOf" srcId="{56233282-1062-BB4A-B576-5ED43917810A}" destId="{A1E6FB19-AEEC-5849-AD0B-50317B329847}" srcOrd="3" destOrd="0" presId="urn:microsoft.com/office/officeart/2005/8/layout/bList2#2"/>
    <dgm:cxn modelId="{1E03DFC4-4748-2A4A-8ADF-292A9E334ECB}" type="presParOf" srcId="{2087AB96-49E9-4B42-A76A-29354033CD42}" destId="{D8D19B69-8E63-E94B-ACA5-6F57C38B99FA}" srcOrd="3" destOrd="0" presId="urn:microsoft.com/office/officeart/2005/8/layout/bList2#2"/>
    <dgm:cxn modelId="{21263000-5452-EF4A-AEA5-D10EEF0E0C8E}" type="presParOf" srcId="{2087AB96-49E9-4B42-A76A-29354033CD42}" destId="{316CF396-1BB9-1D41-824B-F688B5AB536A}" srcOrd="4" destOrd="0" presId="urn:microsoft.com/office/officeart/2005/8/layout/bList2#2"/>
    <dgm:cxn modelId="{E7A9C6EC-986D-344E-A6B8-A4F95D814862}" type="presParOf" srcId="{316CF396-1BB9-1D41-824B-F688B5AB536A}" destId="{3A4918F4-6CCB-7F47-818A-406E63D67706}" srcOrd="0" destOrd="0" presId="urn:microsoft.com/office/officeart/2005/8/layout/bList2#2"/>
    <dgm:cxn modelId="{EE76F688-B6CD-BB48-B8F2-D448D7A04CD9}" type="presParOf" srcId="{316CF396-1BB9-1D41-824B-F688B5AB536A}" destId="{3A66CC15-7D0F-D147-AE60-62E62F13C7C6}" srcOrd="1" destOrd="0" presId="urn:microsoft.com/office/officeart/2005/8/layout/bList2#2"/>
    <dgm:cxn modelId="{FF91B7E5-2D43-5243-B1AE-A9C5A50033D0}" type="presParOf" srcId="{316CF396-1BB9-1D41-824B-F688B5AB536A}" destId="{066FB5BF-B5AA-1D47-8995-AA1CB9159C0D}" srcOrd="2" destOrd="0" presId="urn:microsoft.com/office/officeart/2005/8/layout/bList2#2"/>
    <dgm:cxn modelId="{FF3302AF-3C36-3E43-B118-B2E4A9F91C86}" type="presParOf" srcId="{316CF396-1BB9-1D41-824B-F688B5AB536A}" destId="{D627C90B-05D2-E241-98ED-6776FDA5408C}" srcOrd="3" destOrd="0" presId="urn:microsoft.com/office/officeart/2005/8/layout/bList2#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626CAF4-B091-8A4A-B7FA-CEAE072369E4}" type="doc">
      <dgm:prSet loTypeId="urn:microsoft.com/office/officeart/2005/8/layout/bList2#3" loCatId="" qsTypeId="urn:microsoft.com/office/officeart/2005/8/quickstyle/simple1" qsCatId="simple" csTypeId="urn:microsoft.com/office/officeart/2005/8/colors/accent3_2" csCatId="accent3" phldr="1"/>
      <dgm:spPr/>
      <dgm:t>
        <a:bodyPr/>
        <a:lstStyle/>
        <a:p>
          <a:endParaRPr lang="en-GB"/>
        </a:p>
      </dgm:t>
    </dgm:pt>
    <dgm:pt modelId="{C742AF4A-FE50-164B-BAE1-E32C0D47A707}">
      <dgm:prSet custT="1"/>
      <dgm:spPr/>
      <dgm:t>
        <a:bodyPr/>
        <a:lstStyle/>
        <a:p>
          <a:r>
            <a:rPr lang="en-GB" sz="2000" b="1" dirty="0">
              <a:solidFill>
                <a:schemeClr val="tx1"/>
              </a:solidFill>
            </a:rPr>
            <a:t>It is ordered that:</a:t>
          </a:r>
        </a:p>
      </dgm:t>
    </dgm:pt>
    <dgm:pt modelId="{84E912CB-A8C4-5445-9104-1E8996C37354}" type="parTrans" cxnId="{7F0B9D45-488A-E441-8D07-071AFF8D4678}">
      <dgm:prSet/>
      <dgm:spPr/>
      <dgm:t>
        <a:bodyPr/>
        <a:lstStyle/>
        <a:p>
          <a:endParaRPr lang="en-GB"/>
        </a:p>
      </dgm:t>
    </dgm:pt>
    <dgm:pt modelId="{12FC49A3-AD67-3B4C-8EC2-B329F5A93613}" type="sibTrans" cxnId="{7F0B9D45-488A-E441-8D07-071AFF8D4678}">
      <dgm:prSet/>
      <dgm:spPr/>
      <dgm:t>
        <a:bodyPr/>
        <a:lstStyle/>
        <a:p>
          <a:endParaRPr lang="en-GB"/>
        </a:p>
      </dgm:t>
    </dgm:pt>
    <dgm:pt modelId="{0EB53AD4-699F-A646-B821-D1F6930B3823}">
      <dgm:prSet phldrT="[Text]" custT="1"/>
      <dgm:spPr/>
      <dgm:t>
        <a:bodyPr/>
        <a:lstStyle/>
        <a:p>
          <a:r>
            <a:rPr lang="en-ZA" sz="2000" dirty="0"/>
            <a:t>Decision reviewed and set aside</a:t>
          </a:r>
          <a:endParaRPr lang="en-GB" sz="2000" dirty="0"/>
        </a:p>
      </dgm:t>
    </dgm:pt>
    <dgm:pt modelId="{66CE9CFE-496F-6148-A5E0-760ABB2D561C}" type="parTrans" cxnId="{8BA83365-8A55-C745-9F61-91F9C3299DF1}">
      <dgm:prSet/>
      <dgm:spPr/>
      <dgm:t>
        <a:bodyPr/>
        <a:lstStyle/>
        <a:p>
          <a:endParaRPr lang="en-GB"/>
        </a:p>
      </dgm:t>
    </dgm:pt>
    <dgm:pt modelId="{749A5B52-48FA-1A47-9B85-0F97E9765C85}" type="sibTrans" cxnId="{8BA83365-8A55-C745-9F61-91F9C3299DF1}">
      <dgm:prSet/>
      <dgm:spPr/>
      <dgm:t>
        <a:bodyPr/>
        <a:lstStyle/>
        <a:p>
          <a:endParaRPr lang="en-GB"/>
        </a:p>
      </dgm:t>
    </dgm:pt>
    <dgm:pt modelId="{BDEAA07D-3DAF-2B4C-BE36-5B536EB94881}">
      <dgm:prSet custT="1"/>
      <dgm:spPr/>
      <dgm:t>
        <a:bodyPr/>
        <a:lstStyle/>
        <a:p>
          <a:pPr>
            <a:buFont typeface="+mj-lt"/>
            <a:buAutoNum type="arabicPeriod"/>
          </a:pPr>
          <a:r>
            <a:rPr lang="en-ZA" sz="1400" dirty="0"/>
            <a:t>Application is heard as one of urgency  in terms of Rule 6(12) of the Uniform Rules of the Court</a:t>
          </a:r>
          <a:endParaRPr lang="en-GB" sz="1400" dirty="0"/>
        </a:p>
      </dgm:t>
    </dgm:pt>
    <dgm:pt modelId="{32890986-A0A3-434F-8037-A312C33062BD}" type="parTrans" cxnId="{5DBCA2D2-F06C-C54C-AAB9-347123F633B0}">
      <dgm:prSet/>
      <dgm:spPr/>
      <dgm:t>
        <a:bodyPr/>
        <a:lstStyle/>
        <a:p>
          <a:endParaRPr lang="en-GB"/>
        </a:p>
      </dgm:t>
    </dgm:pt>
    <dgm:pt modelId="{39847806-3D90-264C-82CF-534B44BEA321}" type="sibTrans" cxnId="{5DBCA2D2-F06C-C54C-AAB9-347123F633B0}">
      <dgm:prSet/>
      <dgm:spPr/>
      <dgm:t>
        <a:bodyPr/>
        <a:lstStyle/>
        <a:p>
          <a:endParaRPr lang="en-GB"/>
        </a:p>
      </dgm:t>
    </dgm:pt>
    <dgm:pt modelId="{E05FB089-6774-A747-88AC-6B8A68C133F7}">
      <dgm:prSet custT="1"/>
      <dgm:spPr/>
      <dgm:t>
        <a:bodyPr/>
        <a:lstStyle/>
        <a:p>
          <a:r>
            <a:rPr lang="en-ZA" sz="1400" dirty="0"/>
            <a:t>3.1 The decision taken by the First Respondent to instruct the Second Respondent to reduce the number first time entering student by twenty thousand</a:t>
          </a:r>
          <a:endParaRPr lang="en-GB" sz="1400" dirty="0"/>
        </a:p>
      </dgm:t>
    </dgm:pt>
    <dgm:pt modelId="{B3107170-1582-1046-BDA2-F32CA7476F9F}" type="parTrans" cxnId="{90727591-6001-C44A-8CBD-50D968AB8E0E}">
      <dgm:prSet/>
      <dgm:spPr/>
      <dgm:t>
        <a:bodyPr/>
        <a:lstStyle/>
        <a:p>
          <a:endParaRPr lang="en-GB"/>
        </a:p>
      </dgm:t>
    </dgm:pt>
    <dgm:pt modelId="{67CB059E-C563-F64A-B566-5B01B3E3788B}" type="sibTrans" cxnId="{90727591-6001-C44A-8CBD-50D968AB8E0E}">
      <dgm:prSet/>
      <dgm:spPr/>
      <dgm:t>
        <a:bodyPr/>
        <a:lstStyle/>
        <a:p>
          <a:endParaRPr lang="en-GB"/>
        </a:p>
      </dgm:t>
    </dgm:pt>
    <dgm:pt modelId="{7FAE05B9-85D4-9943-A43F-001453C750CF}">
      <dgm:prSet custT="1"/>
      <dgm:spPr/>
      <dgm:t>
        <a:bodyPr/>
        <a:lstStyle/>
        <a:p>
          <a:r>
            <a:rPr lang="en-US" sz="2000" b="1" dirty="0">
              <a:solidFill>
                <a:schemeClr val="tx1"/>
              </a:solidFill>
            </a:rPr>
            <a:t>It is ordered that: </a:t>
          </a:r>
        </a:p>
      </dgm:t>
    </dgm:pt>
    <dgm:pt modelId="{5EF84622-0985-BD4B-A6BC-62F8D8C9D430}" type="parTrans" cxnId="{4255D20C-D501-B647-8FED-BDCE3A6AB57D}">
      <dgm:prSet/>
      <dgm:spPr/>
      <dgm:t>
        <a:bodyPr/>
        <a:lstStyle/>
        <a:p>
          <a:endParaRPr lang="en-GB"/>
        </a:p>
      </dgm:t>
    </dgm:pt>
    <dgm:pt modelId="{5A5B0A4C-F837-F646-B612-DF7B57860D1D}" type="sibTrans" cxnId="{4255D20C-D501-B647-8FED-BDCE3A6AB57D}">
      <dgm:prSet/>
      <dgm:spPr/>
      <dgm:t>
        <a:bodyPr/>
        <a:lstStyle/>
        <a:p>
          <a:endParaRPr lang="en-GB"/>
        </a:p>
      </dgm:t>
    </dgm:pt>
    <dgm:pt modelId="{E876CD13-0838-C54D-9FC8-D9380D8171DB}">
      <dgm:prSet custT="1"/>
      <dgm:spPr/>
      <dgm:t>
        <a:bodyPr/>
        <a:lstStyle/>
        <a:p>
          <a:pPr>
            <a:buFont typeface="Arial" panose="020B0604020202020204" pitchFamily="34" charset="0"/>
            <a:buChar char="•"/>
          </a:pPr>
          <a:r>
            <a:rPr lang="en-ZA" sz="1400" dirty="0"/>
            <a:t>4  the Second Respondent admit those students who have completed the Higher Certificate in law and Higher Certificate in Justice  and meet the requirements for admission into the LLB degree</a:t>
          </a:r>
          <a:endParaRPr lang="en-GB" sz="1400" dirty="0"/>
        </a:p>
      </dgm:t>
    </dgm:pt>
    <dgm:pt modelId="{2D0DEB2E-8BCC-5C45-9C4A-3324E9FEC020}" type="parTrans" cxnId="{A4D0173E-7716-3A49-85B8-D77C3AF5A239}">
      <dgm:prSet/>
      <dgm:spPr/>
      <dgm:t>
        <a:bodyPr/>
        <a:lstStyle/>
        <a:p>
          <a:endParaRPr lang="en-GB"/>
        </a:p>
      </dgm:t>
    </dgm:pt>
    <dgm:pt modelId="{28FB7B4C-A504-DB48-B0BF-F3A6323215C4}" type="sibTrans" cxnId="{A4D0173E-7716-3A49-85B8-D77C3AF5A239}">
      <dgm:prSet/>
      <dgm:spPr/>
      <dgm:t>
        <a:bodyPr/>
        <a:lstStyle/>
        <a:p>
          <a:endParaRPr lang="en-GB"/>
        </a:p>
      </dgm:t>
    </dgm:pt>
    <dgm:pt modelId="{FE6A9132-0E36-184E-8C50-813C0E0D4BA6}">
      <dgm:prSet custT="1"/>
      <dgm:spPr/>
      <dgm:t>
        <a:bodyPr/>
        <a:lstStyle/>
        <a:p>
          <a:pPr>
            <a:buFont typeface="+mj-lt"/>
            <a:buAutoNum type="arabicPeriod"/>
          </a:pPr>
          <a:endParaRPr lang="en-ZA" sz="1400" dirty="0"/>
        </a:p>
      </dgm:t>
    </dgm:pt>
    <dgm:pt modelId="{9CEBE382-5444-E348-A49D-F51FA87BCE98}" type="parTrans" cxnId="{35B76198-53E7-0848-B4BA-940522D52405}">
      <dgm:prSet/>
      <dgm:spPr/>
      <dgm:t>
        <a:bodyPr/>
        <a:lstStyle/>
        <a:p>
          <a:endParaRPr lang="en-GB"/>
        </a:p>
      </dgm:t>
    </dgm:pt>
    <dgm:pt modelId="{4A9501FB-180F-984A-A1B8-577813DAE4B7}" type="sibTrans" cxnId="{35B76198-53E7-0848-B4BA-940522D52405}">
      <dgm:prSet/>
      <dgm:spPr/>
      <dgm:t>
        <a:bodyPr/>
        <a:lstStyle/>
        <a:p>
          <a:endParaRPr lang="en-GB"/>
        </a:p>
      </dgm:t>
    </dgm:pt>
    <dgm:pt modelId="{E0077B5A-4C74-EB4F-B654-F7202B576E6C}">
      <dgm:prSet custT="1"/>
      <dgm:spPr/>
      <dgm:t>
        <a:bodyPr/>
        <a:lstStyle/>
        <a:p>
          <a:pPr>
            <a:buFont typeface="+mj-lt"/>
            <a:buAutoNum type="arabicPeriod"/>
          </a:pPr>
          <a:r>
            <a:rPr lang="en-ZA" sz="1400" dirty="0"/>
            <a:t>Applicant is exempted from pursuing any internal remedy referred in section 7(2) (a) and (b) of PAJA.</a:t>
          </a:r>
        </a:p>
      </dgm:t>
    </dgm:pt>
    <dgm:pt modelId="{87969A0B-C25F-F047-83DA-C9F8963C64FE}" type="parTrans" cxnId="{EDFA430C-00C8-0E4F-B905-BF790033598B}">
      <dgm:prSet/>
      <dgm:spPr/>
      <dgm:t>
        <a:bodyPr/>
        <a:lstStyle/>
        <a:p>
          <a:endParaRPr lang="en-GB"/>
        </a:p>
      </dgm:t>
    </dgm:pt>
    <dgm:pt modelId="{CB124A7F-C7A5-B54D-A87A-20B3A3E11531}" type="sibTrans" cxnId="{EDFA430C-00C8-0E4F-B905-BF790033598B}">
      <dgm:prSet/>
      <dgm:spPr/>
      <dgm:t>
        <a:bodyPr/>
        <a:lstStyle/>
        <a:p>
          <a:endParaRPr lang="en-GB"/>
        </a:p>
      </dgm:t>
    </dgm:pt>
    <dgm:pt modelId="{76F6E39E-408A-A84B-927F-B0D86CD74AB5}">
      <dgm:prSet custT="1"/>
      <dgm:spPr/>
      <dgm:t>
        <a:bodyPr/>
        <a:lstStyle/>
        <a:p>
          <a:endParaRPr lang="en-ZA" sz="1400" dirty="0"/>
        </a:p>
      </dgm:t>
    </dgm:pt>
    <dgm:pt modelId="{9E1C4659-CF3D-DC4E-9FB1-37BAC3230DF2}" type="parTrans" cxnId="{D67BAA1E-2DFA-CF49-B833-A41F6DE4E0CC}">
      <dgm:prSet/>
      <dgm:spPr/>
      <dgm:t>
        <a:bodyPr/>
        <a:lstStyle/>
        <a:p>
          <a:endParaRPr lang="en-GB"/>
        </a:p>
      </dgm:t>
    </dgm:pt>
    <dgm:pt modelId="{0854D27A-FAD3-FE42-8449-E36F3749F400}" type="sibTrans" cxnId="{D67BAA1E-2DFA-CF49-B833-A41F6DE4E0CC}">
      <dgm:prSet/>
      <dgm:spPr/>
      <dgm:t>
        <a:bodyPr/>
        <a:lstStyle/>
        <a:p>
          <a:endParaRPr lang="en-GB"/>
        </a:p>
      </dgm:t>
    </dgm:pt>
    <dgm:pt modelId="{601C037E-D2E1-4047-8C5E-6F6ED1F34256}">
      <dgm:prSet custT="1"/>
      <dgm:spPr/>
      <dgm:t>
        <a:bodyPr/>
        <a:lstStyle/>
        <a:p>
          <a:r>
            <a:rPr lang="en-ZA" sz="1400" dirty="0"/>
            <a:t>3.2 The decision taken by the Second Responded to reduce the number of first entering students by twenty thousand</a:t>
          </a:r>
        </a:p>
      </dgm:t>
    </dgm:pt>
    <dgm:pt modelId="{881F0315-9103-4842-9FE2-2C15550CE2D1}" type="parTrans" cxnId="{F41000C1-E032-1D4A-A1C8-DD226BAF9BD9}">
      <dgm:prSet/>
      <dgm:spPr/>
      <dgm:t>
        <a:bodyPr/>
        <a:lstStyle/>
        <a:p>
          <a:endParaRPr lang="en-GB"/>
        </a:p>
      </dgm:t>
    </dgm:pt>
    <dgm:pt modelId="{6F310CFD-9F7A-9C49-A45D-113F9F8E2637}" type="sibTrans" cxnId="{F41000C1-E032-1D4A-A1C8-DD226BAF9BD9}">
      <dgm:prSet/>
      <dgm:spPr/>
      <dgm:t>
        <a:bodyPr/>
        <a:lstStyle/>
        <a:p>
          <a:endParaRPr lang="en-GB"/>
        </a:p>
      </dgm:t>
    </dgm:pt>
    <dgm:pt modelId="{AC88B7D2-BA24-EC4F-B004-7D345FB86DFC}">
      <dgm:prSet custT="1"/>
      <dgm:spPr/>
      <dgm:t>
        <a:bodyPr/>
        <a:lstStyle/>
        <a:p>
          <a:r>
            <a:rPr lang="en-ZA" sz="1400" dirty="0"/>
            <a:t>3.3  The decision of the Second Respondent to scrap the semester systems and replace it with a year systems to the extent that it affects student who were  enrolled at UNISA college of law in 2020 or at an earlier date but has not completed their studies with UNISA</a:t>
          </a:r>
        </a:p>
      </dgm:t>
    </dgm:pt>
    <dgm:pt modelId="{7E8226CA-1B0A-D749-8A64-EC939585D2EE}" type="parTrans" cxnId="{8FF30AE0-8047-3840-94B4-8E071A969917}">
      <dgm:prSet/>
      <dgm:spPr/>
      <dgm:t>
        <a:bodyPr/>
        <a:lstStyle/>
        <a:p>
          <a:endParaRPr lang="en-GB"/>
        </a:p>
      </dgm:t>
    </dgm:pt>
    <dgm:pt modelId="{8D47234B-FB14-9547-A623-AF392BC0B2E1}" type="sibTrans" cxnId="{8FF30AE0-8047-3840-94B4-8E071A969917}">
      <dgm:prSet/>
      <dgm:spPr/>
      <dgm:t>
        <a:bodyPr/>
        <a:lstStyle/>
        <a:p>
          <a:endParaRPr lang="en-GB"/>
        </a:p>
      </dgm:t>
    </dgm:pt>
    <dgm:pt modelId="{73346E00-85C8-2C4B-921F-F5BFA0F79CD1}">
      <dgm:prSet custT="1"/>
      <dgm:spPr/>
      <dgm:t>
        <a:bodyPr/>
        <a:lstStyle/>
        <a:p>
          <a:endParaRPr lang="en-ZA" sz="1400" dirty="0"/>
        </a:p>
      </dgm:t>
    </dgm:pt>
    <dgm:pt modelId="{9D290963-89E4-604F-9070-F0B5CB1B996A}" type="parTrans" cxnId="{B93D657C-AC66-1444-84D9-30C929CFCF6D}">
      <dgm:prSet/>
      <dgm:spPr/>
      <dgm:t>
        <a:bodyPr/>
        <a:lstStyle/>
        <a:p>
          <a:endParaRPr lang="en-GB"/>
        </a:p>
      </dgm:t>
    </dgm:pt>
    <dgm:pt modelId="{78FFD2A6-DF61-4447-A87F-13B3F2420C8C}" type="sibTrans" cxnId="{B93D657C-AC66-1444-84D9-30C929CFCF6D}">
      <dgm:prSet/>
      <dgm:spPr/>
      <dgm:t>
        <a:bodyPr/>
        <a:lstStyle/>
        <a:p>
          <a:endParaRPr lang="en-GB"/>
        </a:p>
      </dgm:t>
    </dgm:pt>
    <dgm:pt modelId="{042CBC72-8E1C-FD41-AC92-DEFEF3D9B158}">
      <dgm:prSet custT="1"/>
      <dgm:spPr/>
      <dgm:t>
        <a:bodyPr/>
        <a:lstStyle/>
        <a:p>
          <a:r>
            <a:rPr lang="en-ZA" sz="1400" dirty="0"/>
            <a:t>5  Condonation is granted for late filing of first Respondent’s answering affidavit and heads of arguments</a:t>
          </a:r>
          <a:endParaRPr lang="en-GB" sz="1400" dirty="0"/>
        </a:p>
      </dgm:t>
    </dgm:pt>
    <dgm:pt modelId="{32EBBC9C-0C9F-154F-B552-84F1ECB04B4A}" type="parTrans" cxnId="{A2E8A13B-1FB4-6E46-A2B6-6581A797DBE8}">
      <dgm:prSet/>
      <dgm:spPr/>
      <dgm:t>
        <a:bodyPr/>
        <a:lstStyle/>
        <a:p>
          <a:endParaRPr lang="en-GB"/>
        </a:p>
      </dgm:t>
    </dgm:pt>
    <dgm:pt modelId="{EC531A47-25E0-C144-B778-353BBAF5D8D4}" type="sibTrans" cxnId="{A2E8A13B-1FB4-6E46-A2B6-6581A797DBE8}">
      <dgm:prSet/>
      <dgm:spPr/>
      <dgm:t>
        <a:bodyPr/>
        <a:lstStyle/>
        <a:p>
          <a:endParaRPr lang="en-GB"/>
        </a:p>
      </dgm:t>
    </dgm:pt>
    <dgm:pt modelId="{91DA709A-D1DB-5245-ADB6-22C65249EA83}">
      <dgm:prSet custT="1"/>
      <dgm:spPr/>
      <dgm:t>
        <a:bodyPr/>
        <a:lstStyle/>
        <a:p>
          <a:pPr>
            <a:buFont typeface="Arial" panose="020B0604020202020204" pitchFamily="34" charset="0"/>
            <a:buChar char="•"/>
          </a:pPr>
          <a:endParaRPr lang="en-GB" sz="1400" dirty="0"/>
        </a:p>
      </dgm:t>
    </dgm:pt>
    <dgm:pt modelId="{E55B4CCD-F5B9-B640-89E6-C8C72C28EF84}" type="parTrans" cxnId="{48693C4D-2C93-C34C-8402-CDE3208C152C}">
      <dgm:prSet/>
      <dgm:spPr/>
      <dgm:t>
        <a:bodyPr/>
        <a:lstStyle/>
        <a:p>
          <a:endParaRPr lang="en-GB"/>
        </a:p>
      </dgm:t>
    </dgm:pt>
    <dgm:pt modelId="{A06F74C3-9E12-1B4E-8C09-EF9D7126C594}" type="sibTrans" cxnId="{48693C4D-2C93-C34C-8402-CDE3208C152C}">
      <dgm:prSet/>
      <dgm:spPr/>
      <dgm:t>
        <a:bodyPr/>
        <a:lstStyle/>
        <a:p>
          <a:endParaRPr lang="en-GB"/>
        </a:p>
      </dgm:t>
    </dgm:pt>
    <dgm:pt modelId="{CE0648FC-C88C-F24A-A38E-2EDA541B3AE1}">
      <dgm:prSet custT="1"/>
      <dgm:spPr/>
      <dgm:t>
        <a:bodyPr/>
        <a:lstStyle/>
        <a:p>
          <a:pPr>
            <a:buFont typeface="Arial" panose="020B0604020202020204" pitchFamily="34" charset="0"/>
            <a:buChar char="•"/>
          </a:pPr>
          <a:endParaRPr lang="en-ZA" sz="1400" dirty="0"/>
        </a:p>
      </dgm:t>
    </dgm:pt>
    <dgm:pt modelId="{D00DFF54-848D-1944-813A-B6C02BC286A9}" type="parTrans" cxnId="{389B3044-53C3-4A41-A42C-9D8AE0309BDF}">
      <dgm:prSet/>
      <dgm:spPr/>
      <dgm:t>
        <a:bodyPr/>
        <a:lstStyle/>
        <a:p>
          <a:endParaRPr lang="en-GB"/>
        </a:p>
      </dgm:t>
    </dgm:pt>
    <dgm:pt modelId="{B16C7E47-A389-2C48-A3BA-BDF9F4E6DC8C}" type="sibTrans" cxnId="{389B3044-53C3-4A41-A42C-9D8AE0309BDF}">
      <dgm:prSet/>
      <dgm:spPr/>
      <dgm:t>
        <a:bodyPr/>
        <a:lstStyle/>
        <a:p>
          <a:endParaRPr lang="en-GB"/>
        </a:p>
      </dgm:t>
    </dgm:pt>
    <dgm:pt modelId="{1A252B9D-879B-0044-B6D7-280DB6DD0F5C}">
      <dgm:prSet custT="1"/>
      <dgm:spPr/>
      <dgm:t>
        <a:bodyPr/>
        <a:lstStyle/>
        <a:p>
          <a:pPr>
            <a:buFont typeface="Arial" panose="020B0604020202020204" pitchFamily="34" charset="0"/>
            <a:buChar char="•"/>
          </a:pPr>
          <a:r>
            <a:rPr lang="en-ZA" sz="1400" dirty="0"/>
            <a:t>6  First and Second Respondents are order to pay the applicant’s costs jointly and severally on a party to party scale including the costs of two counsel.</a:t>
          </a:r>
        </a:p>
      </dgm:t>
    </dgm:pt>
    <dgm:pt modelId="{9FFCFF27-EAB6-EC48-8A61-67EDCCA06C4A}" type="parTrans" cxnId="{C5D857BB-6A33-FF4A-A229-1A93705E4F7C}">
      <dgm:prSet/>
      <dgm:spPr/>
      <dgm:t>
        <a:bodyPr/>
        <a:lstStyle/>
        <a:p>
          <a:endParaRPr lang="en-GB"/>
        </a:p>
      </dgm:t>
    </dgm:pt>
    <dgm:pt modelId="{B64CB941-FF65-3D41-BBD8-87CC3AD55CB6}" type="sibTrans" cxnId="{C5D857BB-6A33-FF4A-A229-1A93705E4F7C}">
      <dgm:prSet/>
      <dgm:spPr/>
      <dgm:t>
        <a:bodyPr/>
        <a:lstStyle/>
        <a:p>
          <a:endParaRPr lang="en-GB"/>
        </a:p>
      </dgm:t>
    </dgm:pt>
    <dgm:pt modelId="{0B2D2F0C-A625-9C45-8F05-3EB7CB418CA3}">
      <dgm:prSet/>
      <dgm:spPr/>
      <dgm:t>
        <a:bodyPr/>
        <a:lstStyle/>
        <a:p>
          <a:pPr>
            <a:buFont typeface="Arial" panose="020B0604020202020204" pitchFamily="34" charset="0"/>
            <a:buChar char="•"/>
          </a:pPr>
          <a:endParaRPr lang="en-ZA" sz="1100" dirty="0"/>
        </a:p>
      </dgm:t>
    </dgm:pt>
    <dgm:pt modelId="{31C6C728-791C-F744-BC9D-0ACAF682B128}" type="parTrans" cxnId="{14FCE51A-4001-AC4C-AFE4-C2E2493FD456}">
      <dgm:prSet/>
      <dgm:spPr/>
      <dgm:t>
        <a:bodyPr/>
        <a:lstStyle/>
        <a:p>
          <a:endParaRPr lang="en-GB"/>
        </a:p>
      </dgm:t>
    </dgm:pt>
    <dgm:pt modelId="{2B2B3FDB-0072-DD4D-B692-017A0A701F23}" type="sibTrans" cxnId="{14FCE51A-4001-AC4C-AFE4-C2E2493FD456}">
      <dgm:prSet/>
      <dgm:spPr/>
      <dgm:t>
        <a:bodyPr/>
        <a:lstStyle/>
        <a:p>
          <a:endParaRPr lang="en-GB"/>
        </a:p>
      </dgm:t>
    </dgm:pt>
    <dgm:pt modelId="{2087AB96-49E9-4B42-A76A-29354033CD42}" type="pres">
      <dgm:prSet presAssocID="{9626CAF4-B091-8A4A-B7FA-CEAE072369E4}" presName="diagram" presStyleCnt="0">
        <dgm:presLayoutVars>
          <dgm:dir/>
          <dgm:animLvl val="lvl"/>
          <dgm:resizeHandles val="exact"/>
        </dgm:presLayoutVars>
      </dgm:prSet>
      <dgm:spPr/>
      <dgm:t>
        <a:bodyPr/>
        <a:lstStyle/>
        <a:p>
          <a:endParaRPr lang="en-US"/>
        </a:p>
      </dgm:t>
    </dgm:pt>
    <dgm:pt modelId="{29A8C3CB-A2BA-E141-BB3E-A3E66C62F0D2}" type="pres">
      <dgm:prSet presAssocID="{C742AF4A-FE50-164B-BAE1-E32C0D47A707}" presName="compNode" presStyleCnt="0"/>
      <dgm:spPr/>
    </dgm:pt>
    <dgm:pt modelId="{164EAF7D-920E-EE45-A87B-D3FD87767B0D}" type="pres">
      <dgm:prSet presAssocID="{C742AF4A-FE50-164B-BAE1-E32C0D47A707}" presName="childRect" presStyleLbl="bgAcc1" presStyleIdx="0" presStyleCnt="3" custScaleY="166180">
        <dgm:presLayoutVars>
          <dgm:bulletEnabled val="1"/>
        </dgm:presLayoutVars>
      </dgm:prSet>
      <dgm:spPr/>
      <dgm:t>
        <a:bodyPr/>
        <a:lstStyle/>
        <a:p>
          <a:endParaRPr lang="en-US"/>
        </a:p>
      </dgm:t>
    </dgm:pt>
    <dgm:pt modelId="{8389A1C5-0545-194B-B079-5C91173AA909}" type="pres">
      <dgm:prSet presAssocID="{C742AF4A-FE50-164B-BAE1-E32C0D47A707}" presName="parentText" presStyleLbl="node1" presStyleIdx="0" presStyleCnt="0">
        <dgm:presLayoutVars>
          <dgm:chMax val="0"/>
          <dgm:bulletEnabled val="1"/>
        </dgm:presLayoutVars>
      </dgm:prSet>
      <dgm:spPr/>
      <dgm:t>
        <a:bodyPr/>
        <a:lstStyle/>
        <a:p>
          <a:endParaRPr lang="en-US"/>
        </a:p>
      </dgm:t>
    </dgm:pt>
    <dgm:pt modelId="{E2EEBCA4-DF61-374C-9D0E-60160EEF86B3}" type="pres">
      <dgm:prSet presAssocID="{C742AF4A-FE50-164B-BAE1-E32C0D47A707}" presName="parentRect" presStyleLbl="alignNode1" presStyleIdx="0" presStyleCnt="3"/>
      <dgm:spPr/>
      <dgm:t>
        <a:bodyPr/>
        <a:lstStyle/>
        <a:p>
          <a:endParaRPr lang="en-US"/>
        </a:p>
      </dgm:t>
    </dgm:pt>
    <dgm:pt modelId="{C8CF0471-7742-9C4E-A4C1-BC6C763F680F}" type="pres">
      <dgm:prSet presAssocID="{C742AF4A-FE50-164B-BAE1-E32C0D47A707}"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70C8137D-ECBF-3C48-BACF-E6F0B648824B}" type="pres">
      <dgm:prSet presAssocID="{12FC49A3-AD67-3B4C-8EC2-B329F5A93613}" presName="sibTrans" presStyleLbl="sibTrans2D1" presStyleIdx="0" presStyleCnt="0"/>
      <dgm:spPr/>
      <dgm:t>
        <a:bodyPr/>
        <a:lstStyle/>
        <a:p>
          <a:endParaRPr lang="en-US"/>
        </a:p>
      </dgm:t>
    </dgm:pt>
    <dgm:pt modelId="{56233282-1062-BB4A-B576-5ED43917810A}" type="pres">
      <dgm:prSet presAssocID="{0EB53AD4-699F-A646-B821-D1F6930B3823}" presName="compNode" presStyleCnt="0"/>
      <dgm:spPr/>
    </dgm:pt>
    <dgm:pt modelId="{11534887-156E-C24B-B141-4B909F8F2C1D}" type="pres">
      <dgm:prSet presAssocID="{0EB53AD4-699F-A646-B821-D1F6930B3823}" presName="childRect" presStyleLbl="bgAcc1" presStyleIdx="1" presStyleCnt="3" custScaleY="172242" custLinFactNeighborX="1016" custLinFactNeighborY="0">
        <dgm:presLayoutVars>
          <dgm:bulletEnabled val="1"/>
        </dgm:presLayoutVars>
      </dgm:prSet>
      <dgm:spPr/>
      <dgm:t>
        <a:bodyPr/>
        <a:lstStyle/>
        <a:p>
          <a:endParaRPr lang="en-US"/>
        </a:p>
      </dgm:t>
    </dgm:pt>
    <dgm:pt modelId="{4E710566-4E00-3342-A6EC-946F27993CC1}" type="pres">
      <dgm:prSet presAssocID="{0EB53AD4-699F-A646-B821-D1F6930B3823}" presName="parentText" presStyleLbl="node1" presStyleIdx="0" presStyleCnt="0">
        <dgm:presLayoutVars>
          <dgm:chMax val="0"/>
          <dgm:bulletEnabled val="1"/>
        </dgm:presLayoutVars>
      </dgm:prSet>
      <dgm:spPr/>
      <dgm:t>
        <a:bodyPr/>
        <a:lstStyle/>
        <a:p>
          <a:endParaRPr lang="en-US"/>
        </a:p>
      </dgm:t>
    </dgm:pt>
    <dgm:pt modelId="{100D1823-A2E7-3A4F-9182-CFE135EC9C20}" type="pres">
      <dgm:prSet presAssocID="{0EB53AD4-699F-A646-B821-D1F6930B3823}" presName="parentRect" presStyleLbl="alignNode1" presStyleIdx="1" presStyleCnt="3" custLinFactNeighborX="0" custLinFactNeighborY="37995"/>
      <dgm:spPr/>
      <dgm:t>
        <a:bodyPr/>
        <a:lstStyle/>
        <a:p>
          <a:endParaRPr lang="en-US"/>
        </a:p>
      </dgm:t>
    </dgm:pt>
    <dgm:pt modelId="{A1E6FB19-AEEC-5849-AD0B-50317B329847}" type="pres">
      <dgm:prSet presAssocID="{0EB53AD4-699F-A646-B821-D1F6930B3823}" presName="adorn" presStyleLbl="fgAccFollowNode1" presStyleIdx="1"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D8D19B69-8E63-E94B-ACA5-6F57C38B99FA}" type="pres">
      <dgm:prSet presAssocID="{749A5B52-48FA-1A47-9B85-0F97E9765C85}" presName="sibTrans" presStyleLbl="sibTrans2D1" presStyleIdx="0" presStyleCnt="0"/>
      <dgm:spPr/>
      <dgm:t>
        <a:bodyPr/>
        <a:lstStyle/>
        <a:p>
          <a:endParaRPr lang="en-US"/>
        </a:p>
      </dgm:t>
    </dgm:pt>
    <dgm:pt modelId="{316CF396-1BB9-1D41-824B-F688B5AB536A}" type="pres">
      <dgm:prSet presAssocID="{7FAE05B9-85D4-9943-A43F-001453C750CF}" presName="compNode" presStyleCnt="0"/>
      <dgm:spPr/>
    </dgm:pt>
    <dgm:pt modelId="{3A4918F4-6CCB-7F47-818A-406E63D67706}" type="pres">
      <dgm:prSet presAssocID="{7FAE05B9-85D4-9943-A43F-001453C750CF}" presName="childRect" presStyleLbl="bgAcc1" presStyleIdx="2" presStyleCnt="3" custScaleY="171341">
        <dgm:presLayoutVars>
          <dgm:bulletEnabled val="1"/>
        </dgm:presLayoutVars>
      </dgm:prSet>
      <dgm:spPr/>
      <dgm:t>
        <a:bodyPr/>
        <a:lstStyle/>
        <a:p>
          <a:endParaRPr lang="en-US"/>
        </a:p>
      </dgm:t>
    </dgm:pt>
    <dgm:pt modelId="{3A66CC15-7D0F-D147-AE60-62E62F13C7C6}" type="pres">
      <dgm:prSet presAssocID="{7FAE05B9-85D4-9943-A43F-001453C750CF}" presName="parentText" presStyleLbl="node1" presStyleIdx="0" presStyleCnt="0">
        <dgm:presLayoutVars>
          <dgm:chMax val="0"/>
          <dgm:bulletEnabled val="1"/>
        </dgm:presLayoutVars>
      </dgm:prSet>
      <dgm:spPr/>
      <dgm:t>
        <a:bodyPr/>
        <a:lstStyle/>
        <a:p>
          <a:endParaRPr lang="en-US"/>
        </a:p>
      </dgm:t>
    </dgm:pt>
    <dgm:pt modelId="{066FB5BF-B5AA-1D47-8995-AA1CB9159C0D}" type="pres">
      <dgm:prSet presAssocID="{7FAE05B9-85D4-9943-A43F-001453C750CF}" presName="parentRect" presStyleLbl="alignNode1" presStyleIdx="2" presStyleCnt="3"/>
      <dgm:spPr/>
      <dgm:t>
        <a:bodyPr/>
        <a:lstStyle/>
        <a:p>
          <a:endParaRPr lang="en-US"/>
        </a:p>
      </dgm:t>
    </dgm:pt>
    <dgm:pt modelId="{D627C90B-05D2-E241-98ED-6776FDA5408C}" type="pres">
      <dgm:prSet presAssocID="{7FAE05B9-85D4-9943-A43F-001453C750CF}" presName="adorn" presStyleLbl="fgAccFollowNode1" presStyleIdx="2"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Lst>
  <dgm:cxnLst>
    <dgm:cxn modelId="{17961F38-81AF-BC4B-B8FD-7F5ECD6AC1A6}" type="presOf" srcId="{E876CD13-0838-C54D-9FC8-D9380D8171DB}" destId="{3A4918F4-6CCB-7F47-818A-406E63D67706}" srcOrd="0" destOrd="0" presId="urn:microsoft.com/office/officeart/2005/8/layout/bList2#3"/>
    <dgm:cxn modelId="{A7E7B521-7028-CE4D-BA2F-2F7F811D4751}" type="presOf" srcId="{12FC49A3-AD67-3B4C-8EC2-B329F5A93613}" destId="{70C8137D-ECBF-3C48-BACF-E6F0B648824B}" srcOrd="0" destOrd="0" presId="urn:microsoft.com/office/officeart/2005/8/layout/bList2#3"/>
    <dgm:cxn modelId="{EA5DFF8B-1770-F240-935F-EA03043BE933}" type="presOf" srcId="{CE0648FC-C88C-F24A-A38E-2EDA541B3AE1}" destId="{3A4918F4-6CCB-7F47-818A-406E63D67706}" srcOrd="0" destOrd="3" presId="urn:microsoft.com/office/officeart/2005/8/layout/bList2#3"/>
    <dgm:cxn modelId="{5BAF0CD8-BBED-8346-B89F-BDE78E70A1B5}" type="presOf" srcId="{7FAE05B9-85D4-9943-A43F-001453C750CF}" destId="{3A66CC15-7D0F-D147-AE60-62E62F13C7C6}" srcOrd="0" destOrd="0" presId="urn:microsoft.com/office/officeart/2005/8/layout/bList2#3"/>
    <dgm:cxn modelId="{48932164-0743-434E-9012-5ABD0AABD63F}" type="presOf" srcId="{0EB53AD4-699F-A646-B821-D1F6930B3823}" destId="{4E710566-4E00-3342-A6EC-946F27993CC1}" srcOrd="0" destOrd="0" presId="urn:microsoft.com/office/officeart/2005/8/layout/bList2#3"/>
    <dgm:cxn modelId="{5B8FECDC-2452-7645-ADE1-133A0111FA97}" type="presOf" srcId="{0B2D2F0C-A625-9C45-8F05-3EB7CB418CA3}" destId="{3A4918F4-6CCB-7F47-818A-406E63D67706}" srcOrd="0" destOrd="5" presId="urn:microsoft.com/office/officeart/2005/8/layout/bList2#3"/>
    <dgm:cxn modelId="{5DBCA2D2-F06C-C54C-AAB9-347123F633B0}" srcId="{C742AF4A-FE50-164B-BAE1-E32C0D47A707}" destId="{BDEAA07D-3DAF-2B4C-BE36-5B536EB94881}" srcOrd="0" destOrd="0" parTransId="{32890986-A0A3-434F-8037-A312C33062BD}" sibTransId="{39847806-3D90-264C-82CF-534B44BEA321}"/>
    <dgm:cxn modelId="{AB0839BE-AD0B-C446-A8EA-E47F149788A0}" type="presOf" srcId="{1A252B9D-879B-0044-B6D7-280DB6DD0F5C}" destId="{3A4918F4-6CCB-7F47-818A-406E63D67706}" srcOrd="0" destOrd="4" presId="urn:microsoft.com/office/officeart/2005/8/layout/bList2#3"/>
    <dgm:cxn modelId="{48693C4D-2C93-C34C-8402-CDE3208C152C}" srcId="{7FAE05B9-85D4-9943-A43F-001453C750CF}" destId="{91DA709A-D1DB-5245-ADB6-22C65249EA83}" srcOrd="1" destOrd="0" parTransId="{E55B4CCD-F5B9-B640-89E6-C8C72C28EF84}" sibTransId="{A06F74C3-9E12-1B4E-8C09-EF9D7126C594}"/>
    <dgm:cxn modelId="{E2B41C13-1EC1-DC41-8519-85E61C42A5FE}" type="presOf" srcId="{76F6E39E-408A-A84B-927F-B0D86CD74AB5}" destId="{11534887-156E-C24B-B141-4B909F8F2C1D}" srcOrd="0" destOrd="1" presId="urn:microsoft.com/office/officeart/2005/8/layout/bList2#3"/>
    <dgm:cxn modelId="{56722358-FF1C-9945-9D14-A2630FAD9F1E}" type="presOf" srcId="{E05FB089-6774-A747-88AC-6B8A68C133F7}" destId="{11534887-156E-C24B-B141-4B909F8F2C1D}" srcOrd="0" destOrd="0" presId="urn:microsoft.com/office/officeart/2005/8/layout/bList2#3"/>
    <dgm:cxn modelId="{F3BAC03B-EF94-4D4E-AF2B-D7366165FF3F}" type="presOf" srcId="{9626CAF4-B091-8A4A-B7FA-CEAE072369E4}" destId="{2087AB96-49E9-4B42-A76A-29354033CD42}" srcOrd="0" destOrd="0" presId="urn:microsoft.com/office/officeart/2005/8/layout/bList2#3"/>
    <dgm:cxn modelId="{0C62A91A-A255-1947-98EE-306F47E59AE1}" type="presOf" srcId="{BDEAA07D-3DAF-2B4C-BE36-5B536EB94881}" destId="{164EAF7D-920E-EE45-A87B-D3FD87767B0D}" srcOrd="0" destOrd="0" presId="urn:microsoft.com/office/officeart/2005/8/layout/bList2#3"/>
    <dgm:cxn modelId="{62327AA5-8F57-D349-9113-631317D5E794}" type="presOf" srcId="{601C037E-D2E1-4047-8C5E-6F6ED1F34256}" destId="{11534887-156E-C24B-B141-4B909F8F2C1D}" srcOrd="0" destOrd="2" presId="urn:microsoft.com/office/officeart/2005/8/layout/bList2#3"/>
    <dgm:cxn modelId="{7F0B9D45-488A-E441-8D07-071AFF8D4678}" srcId="{9626CAF4-B091-8A4A-B7FA-CEAE072369E4}" destId="{C742AF4A-FE50-164B-BAE1-E32C0D47A707}" srcOrd="0" destOrd="0" parTransId="{84E912CB-A8C4-5445-9104-1E8996C37354}" sibTransId="{12FC49A3-AD67-3B4C-8EC2-B329F5A93613}"/>
    <dgm:cxn modelId="{A4D0173E-7716-3A49-85B8-D77C3AF5A239}" srcId="{7FAE05B9-85D4-9943-A43F-001453C750CF}" destId="{E876CD13-0838-C54D-9FC8-D9380D8171DB}" srcOrd="0" destOrd="0" parTransId="{2D0DEB2E-8BCC-5C45-9C4A-3324E9FEC020}" sibTransId="{28FB7B4C-A504-DB48-B0BF-F3A6323215C4}"/>
    <dgm:cxn modelId="{14FCE51A-4001-AC4C-AFE4-C2E2493FD456}" srcId="{7FAE05B9-85D4-9943-A43F-001453C750CF}" destId="{0B2D2F0C-A625-9C45-8F05-3EB7CB418CA3}" srcOrd="5" destOrd="0" parTransId="{31C6C728-791C-F744-BC9D-0ACAF682B128}" sibTransId="{2B2B3FDB-0072-DD4D-B692-017A0A701F23}"/>
    <dgm:cxn modelId="{90727591-6001-C44A-8CBD-50D968AB8E0E}" srcId="{0EB53AD4-699F-A646-B821-D1F6930B3823}" destId="{E05FB089-6774-A747-88AC-6B8A68C133F7}" srcOrd="0" destOrd="0" parTransId="{B3107170-1582-1046-BDA2-F32CA7476F9F}" sibTransId="{67CB059E-C563-F64A-B566-5B01B3E3788B}"/>
    <dgm:cxn modelId="{EDFA430C-00C8-0E4F-B905-BF790033598B}" srcId="{C742AF4A-FE50-164B-BAE1-E32C0D47A707}" destId="{E0077B5A-4C74-EB4F-B654-F7202B576E6C}" srcOrd="2" destOrd="0" parTransId="{87969A0B-C25F-F047-83DA-C9F8963C64FE}" sibTransId="{CB124A7F-C7A5-B54D-A87A-20B3A3E11531}"/>
    <dgm:cxn modelId="{8BA83365-8A55-C745-9F61-91F9C3299DF1}" srcId="{9626CAF4-B091-8A4A-B7FA-CEAE072369E4}" destId="{0EB53AD4-699F-A646-B821-D1F6930B3823}" srcOrd="1" destOrd="0" parTransId="{66CE9CFE-496F-6148-A5E0-760ABB2D561C}" sibTransId="{749A5B52-48FA-1A47-9B85-0F97E9765C85}"/>
    <dgm:cxn modelId="{B467DD91-70E1-DC42-8619-E32C0646ACC6}" type="presOf" srcId="{C742AF4A-FE50-164B-BAE1-E32C0D47A707}" destId="{E2EEBCA4-DF61-374C-9D0E-60160EEF86B3}" srcOrd="1" destOrd="0" presId="urn:microsoft.com/office/officeart/2005/8/layout/bList2#3"/>
    <dgm:cxn modelId="{8FF30AE0-8047-3840-94B4-8E071A969917}" srcId="{0EB53AD4-699F-A646-B821-D1F6930B3823}" destId="{AC88B7D2-BA24-EC4F-B004-7D345FB86DFC}" srcOrd="4" destOrd="0" parTransId="{7E8226CA-1B0A-D749-8A64-EC939585D2EE}" sibTransId="{8D47234B-FB14-9547-A623-AF392BC0B2E1}"/>
    <dgm:cxn modelId="{CC7C6434-2580-1946-BC28-01D206FC6D38}" type="presOf" srcId="{91DA709A-D1DB-5245-ADB6-22C65249EA83}" destId="{3A4918F4-6CCB-7F47-818A-406E63D67706}" srcOrd="0" destOrd="1" presId="urn:microsoft.com/office/officeart/2005/8/layout/bList2#3"/>
    <dgm:cxn modelId="{389B3044-53C3-4A41-A42C-9D8AE0309BDF}" srcId="{7FAE05B9-85D4-9943-A43F-001453C750CF}" destId="{CE0648FC-C88C-F24A-A38E-2EDA541B3AE1}" srcOrd="3" destOrd="0" parTransId="{D00DFF54-848D-1944-813A-B6C02BC286A9}" sibTransId="{B16C7E47-A389-2C48-A3BA-BDF9F4E6DC8C}"/>
    <dgm:cxn modelId="{F41000C1-E032-1D4A-A1C8-DD226BAF9BD9}" srcId="{0EB53AD4-699F-A646-B821-D1F6930B3823}" destId="{601C037E-D2E1-4047-8C5E-6F6ED1F34256}" srcOrd="2" destOrd="0" parTransId="{881F0315-9103-4842-9FE2-2C15550CE2D1}" sibTransId="{6F310CFD-9F7A-9C49-A45D-113F9F8E2637}"/>
    <dgm:cxn modelId="{A2E8A13B-1FB4-6E46-A2B6-6581A797DBE8}" srcId="{7FAE05B9-85D4-9943-A43F-001453C750CF}" destId="{042CBC72-8E1C-FD41-AC92-DEFEF3D9B158}" srcOrd="2" destOrd="0" parTransId="{32EBBC9C-0C9F-154F-B552-84F1ECB04B4A}" sibTransId="{EC531A47-25E0-C144-B778-353BBAF5D8D4}"/>
    <dgm:cxn modelId="{35B76198-53E7-0848-B4BA-940522D52405}" srcId="{C742AF4A-FE50-164B-BAE1-E32C0D47A707}" destId="{FE6A9132-0E36-184E-8C50-813C0E0D4BA6}" srcOrd="1" destOrd="0" parTransId="{9CEBE382-5444-E348-A49D-F51FA87BCE98}" sibTransId="{4A9501FB-180F-984A-A1B8-577813DAE4B7}"/>
    <dgm:cxn modelId="{2FE0E6B8-46E6-A246-AEED-8D94B3AB1666}" type="presOf" srcId="{E0077B5A-4C74-EB4F-B654-F7202B576E6C}" destId="{164EAF7D-920E-EE45-A87B-D3FD87767B0D}" srcOrd="0" destOrd="2" presId="urn:microsoft.com/office/officeart/2005/8/layout/bList2#3"/>
    <dgm:cxn modelId="{0229BF65-9A56-6441-BC7D-935D1A8D1535}" type="presOf" srcId="{FE6A9132-0E36-184E-8C50-813C0E0D4BA6}" destId="{164EAF7D-920E-EE45-A87B-D3FD87767B0D}" srcOrd="0" destOrd="1" presId="urn:microsoft.com/office/officeart/2005/8/layout/bList2#3"/>
    <dgm:cxn modelId="{B93D657C-AC66-1444-84D9-30C929CFCF6D}" srcId="{0EB53AD4-699F-A646-B821-D1F6930B3823}" destId="{73346E00-85C8-2C4B-921F-F5BFA0F79CD1}" srcOrd="3" destOrd="0" parTransId="{9D290963-89E4-604F-9070-F0B5CB1B996A}" sibTransId="{78FFD2A6-DF61-4447-A87F-13B3F2420C8C}"/>
    <dgm:cxn modelId="{3E007B47-9753-2C47-B496-04081AF7525A}" type="presOf" srcId="{C742AF4A-FE50-164B-BAE1-E32C0D47A707}" destId="{8389A1C5-0545-194B-B079-5C91173AA909}" srcOrd="0" destOrd="0" presId="urn:microsoft.com/office/officeart/2005/8/layout/bList2#3"/>
    <dgm:cxn modelId="{4255D20C-D501-B647-8FED-BDCE3A6AB57D}" srcId="{9626CAF4-B091-8A4A-B7FA-CEAE072369E4}" destId="{7FAE05B9-85D4-9943-A43F-001453C750CF}" srcOrd="2" destOrd="0" parTransId="{5EF84622-0985-BD4B-A6BC-62F8D8C9D430}" sibTransId="{5A5B0A4C-F837-F646-B612-DF7B57860D1D}"/>
    <dgm:cxn modelId="{4D0CA86F-8A9F-7F41-9941-69CE74C9B673}" type="presOf" srcId="{7FAE05B9-85D4-9943-A43F-001453C750CF}" destId="{066FB5BF-B5AA-1D47-8995-AA1CB9159C0D}" srcOrd="1" destOrd="0" presId="urn:microsoft.com/office/officeart/2005/8/layout/bList2#3"/>
    <dgm:cxn modelId="{87B43045-F6E4-6E43-BC1B-D270DCF779CD}" type="presOf" srcId="{73346E00-85C8-2C4B-921F-F5BFA0F79CD1}" destId="{11534887-156E-C24B-B141-4B909F8F2C1D}" srcOrd="0" destOrd="3" presId="urn:microsoft.com/office/officeart/2005/8/layout/bList2#3"/>
    <dgm:cxn modelId="{D30B3B09-CC3F-A740-B31D-7B89C28141DB}" type="presOf" srcId="{042CBC72-8E1C-FD41-AC92-DEFEF3D9B158}" destId="{3A4918F4-6CCB-7F47-818A-406E63D67706}" srcOrd="0" destOrd="2" presId="urn:microsoft.com/office/officeart/2005/8/layout/bList2#3"/>
    <dgm:cxn modelId="{E1BF6424-320B-4D4E-BD95-0C239DD0BA16}" type="presOf" srcId="{0EB53AD4-699F-A646-B821-D1F6930B3823}" destId="{100D1823-A2E7-3A4F-9182-CFE135EC9C20}" srcOrd="1" destOrd="0" presId="urn:microsoft.com/office/officeart/2005/8/layout/bList2#3"/>
    <dgm:cxn modelId="{8D4B59D6-BF8D-7B47-8160-A318F9DC07CF}" type="presOf" srcId="{749A5B52-48FA-1A47-9B85-0F97E9765C85}" destId="{D8D19B69-8E63-E94B-ACA5-6F57C38B99FA}" srcOrd="0" destOrd="0" presId="urn:microsoft.com/office/officeart/2005/8/layout/bList2#3"/>
    <dgm:cxn modelId="{C5D857BB-6A33-FF4A-A229-1A93705E4F7C}" srcId="{7FAE05B9-85D4-9943-A43F-001453C750CF}" destId="{1A252B9D-879B-0044-B6D7-280DB6DD0F5C}" srcOrd="4" destOrd="0" parTransId="{9FFCFF27-EAB6-EC48-8A61-67EDCCA06C4A}" sibTransId="{B64CB941-FF65-3D41-BBD8-87CC3AD55CB6}"/>
    <dgm:cxn modelId="{8229446A-2CDF-DF4E-A302-E3FE1AA239FA}" type="presOf" srcId="{AC88B7D2-BA24-EC4F-B004-7D345FB86DFC}" destId="{11534887-156E-C24B-B141-4B909F8F2C1D}" srcOrd="0" destOrd="4" presId="urn:microsoft.com/office/officeart/2005/8/layout/bList2#3"/>
    <dgm:cxn modelId="{D67BAA1E-2DFA-CF49-B833-A41F6DE4E0CC}" srcId="{0EB53AD4-699F-A646-B821-D1F6930B3823}" destId="{76F6E39E-408A-A84B-927F-B0D86CD74AB5}" srcOrd="1" destOrd="0" parTransId="{9E1C4659-CF3D-DC4E-9FB1-37BAC3230DF2}" sibTransId="{0854D27A-FAD3-FE42-8449-E36F3749F400}"/>
    <dgm:cxn modelId="{58CB8AD3-5616-E742-9C85-C37D533FAC92}" type="presParOf" srcId="{2087AB96-49E9-4B42-A76A-29354033CD42}" destId="{29A8C3CB-A2BA-E141-BB3E-A3E66C62F0D2}" srcOrd="0" destOrd="0" presId="urn:microsoft.com/office/officeart/2005/8/layout/bList2#3"/>
    <dgm:cxn modelId="{D42BE92E-3EED-494E-BA51-65DE0AB1DBA4}" type="presParOf" srcId="{29A8C3CB-A2BA-E141-BB3E-A3E66C62F0D2}" destId="{164EAF7D-920E-EE45-A87B-D3FD87767B0D}" srcOrd="0" destOrd="0" presId="urn:microsoft.com/office/officeart/2005/8/layout/bList2#3"/>
    <dgm:cxn modelId="{AE484BCC-D1D5-C34F-B6DA-8B4E871B7DD4}" type="presParOf" srcId="{29A8C3CB-A2BA-E141-BB3E-A3E66C62F0D2}" destId="{8389A1C5-0545-194B-B079-5C91173AA909}" srcOrd="1" destOrd="0" presId="urn:microsoft.com/office/officeart/2005/8/layout/bList2#3"/>
    <dgm:cxn modelId="{6E0E41F5-CB63-034C-A4C0-533A1E06FF13}" type="presParOf" srcId="{29A8C3CB-A2BA-E141-BB3E-A3E66C62F0D2}" destId="{E2EEBCA4-DF61-374C-9D0E-60160EEF86B3}" srcOrd="2" destOrd="0" presId="urn:microsoft.com/office/officeart/2005/8/layout/bList2#3"/>
    <dgm:cxn modelId="{A542E590-72F3-FF4F-9E3E-11967EA43F86}" type="presParOf" srcId="{29A8C3CB-A2BA-E141-BB3E-A3E66C62F0D2}" destId="{C8CF0471-7742-9C4E-A4C1-BC6C763F680F}" srcOrd="3" destOrd="0" presId="urn:microsoft.com/office/officeart/2005/8/layout/bList2#3"/>
    <dgm:cxn modelId="{77E37639-E436-B245-B5F2-200B32E172FB}" type="presParOf" srcId="{2087AB96-49E9-4B42-A76A-29354033CD42}" destId="{70C8137D-ECBF-3C48-BACF-E6F0B648824B}" srcOrd="1" destOrd="0" presId="urn:microsoft.com/office/officeart/2005/8/layout/bList2#3"/>
    <dgm:cxn modelId="{290A7CCD-AB76-3E4F-B187-8E8A5A5D3F1B}" type="presParOf" srcId="{2087AB96-49E9-4B42-A76A-29354033CD42}" destId="{56233282-1062-BB4A-B576-5ED43917810A}" srcOrd="2" destOrd="0" presId="urn:microsoft.com/office/officeart/2005/8/layout/bList2#3"/>
    <dgm:cxn modelId="{55886DBF-8CF2-8F4E-A455-2D1603DA2F49}" type="presParOf" srcId="{56233282-1062-BB4A-B576-5ED43917810A}" destId="{11534887-156E-C24B-B141-4B909F8F2C1D}" srcOrd="0" destOrd="0" presId="urn:microsoft.com/office/officeart/2005/8/layout/bList2#3"/>
    <dgm:cxn modelId="{57F6055A-7DDF-CD4F-8140-17E847D64F19}" type="presParOf" srcId="{56233282-1062-BB4A-B576-5ED43917810A}" destId="{4E710566-4E00-3342-A6EC-946F27993CC1}" srcOrd="1" destOrd="0" presId="urn:microsoft.com/office/officeart/2005/8/layout/bList2#3"/>
    <dgm:cxn modelId="{2FA08961-1E35-6749-85AF-963D85C5A28E}" type="presParOf" srcId="{56233282-1062-BB4A-B576-5ED43917810A}" destId="{100D1823-A2E7-3A4F-9182-CFE135EC9C20}" srcOrd="2" destOrd="0" presId="urn:microsoft.com/office/officeart/2005/8/layout/bList2#3"/>
    <dgm:cxn modelId="{EE6263BA-ADB1-6046-9D69-515BE6E5BA71}" type="presParOf" srcId="{56233282-1062-BB4A-B576-5ED43917810A}" destId="{A1E6FB19-AEEC-5849-AD0B-50317B329847}" srcOrd="3" destOrd="0" presId="urn:microsoft.com/office/officeart/2005/8/layout/bList2#3"/>
    <dgm:cxn modelId="{1E03DFC4-4748-2A4A-8ADF-292A9E334ECB}" type="presParOf" srcId="{2087AB96-49E9-4B42-A76A-29354033CD42}" destId="{D8D19B69-8E63-E94B-ACA5-6F57C38B99FA}" srcOrd="3" destOrd="0" presId="urn:microsoft.com/office/officeart/2005/8/layout/bList2#3"/>
    <dgm:cxn modelId="{21263000-5452-EF4A-AEA5-D10EEF0E0C8E}" type="presParOf" srcId="{2087AB96-49E9-4B42-A76A-29354033CD42}" destId="{316CF396-1BB9-1D41-824B-F688B5AB536A}" srcOrd="4" destOrd="0" presId="urn:microsoft.com/office/officeart/2005/8/layout/bList2#3"/>
    <dgm:cxn modelId="{E7A9C6EC-986D-344E-A6B8-A4F95D814862}" type="presParOf" srcId="{316CF396-1BB9-1D41-824B-F688B5AB536A}" destId="{3A4918F4-6CCB-7F47-818A-406E63D67706}" srcOrd="0" destOrd="0" presId="urn:microsoft.com/office/officeart/2005/8/layout/bList2#3"/>
    <dgm:cxn modelId="{EE76F688-B6CD-BB48-B8F2-D448D7A04CD9}" type="presParOf" srcId="{316CF396-1BB9-1D41-824B-F688B5AB536A}" destId="{3A66CC15-7D0F-D147-AE60-62E62F13C7C6}" srcOrd="1" destOrd="0" presId="urn:microsoft.com/office/officeart/2005/8/layout/bList2#3"/>
    <dgm:cxn modelId="{FF91B7E5-2D43-5243-B1AE-A9C5A50033D0}" type="presParOf" srcId="{316CF396-1BB9-1D41-824B-F688B5AB536A}" destId="{066FB5BF-B5AA-1D47-8995-AA1CB9159C0D}" srcOrd="2" destOrd="0" presId="urn:microsoft.com/office/officeart/2005/8/layout/bList2#3"/>
    <dgm:cxn modelId="{FF3302AF-3C36-3E43-B118-B2E4A9F91C86}" type="presParOf" srcId="{316CF396-1BB9-1D41-824B-F688B5AB536A}" destId="{D627C90B-05D2-E241-98ED-6776FDA5408C}" srcOrd="3" destOrd="0" presId="urn:microsoft.com/office/officeart/2005/8/layout/bList2#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626CAF4-B091-8A4A-B7FA-CEAE072369E4}" type="doc">
      <dgm:prSet loTypeId="urn:microsoft.com/office/officeart/2005/8/layout/bList2#4" loCatId="" qsTypeId="urn:microsoft.com/office/officeart/2005/8/quickstyle/simple1" qsCatId="simple" csTypeId="urn:microsoft.com/office/officeart/2005/8/colors/accent3_2" csCatId="accent3" phldr="1"/>
      <dgm:spPr/>
      <dgm:t>
        <a:bodyPr/>
        <a:lstStyle/>
        <a:p>
          <a:endParaRPr lang="en-GB"/>
        </a:p>
      </dgm:t>
    </dgm:pt>
    <dgm:pt modelId="{C742AF4A-FE50-164B-BAE1-E32C0D47A707}">
      <dgm:prSet custT="1"/>
      <dgm:spPr/>
      <dgm:t>
        <a:bodyPr/>
        <a:lstStyle/>
        <a:p>
          <a:r>
            <a:rPr lang="en-GB" sz="2000" b="1" dirty="0">
              <a:solidFill>
                <a:schemeClr val="tx1"/>
              </a:solidFill>
            </a:rPr>
            <a:t>It is ordered that:</a:t>
          </a:r>
        </a:p>
      </dgm:t>
    </dgm:pt>
    <dgm:pt modelId="{84E912CB-A8C4-5445-9104-1E8996C37354}" type="parTrans" cxnId="{7F0B9D45-488A-E441-8D07-071AFF8D4678}">
      <dgm:prSet/>
      <dgm:spPr/>
      <dgm:t>
        <a:bodyPr/>
        <a:lstStyle/>
        <a:p>
          <a:endParaRPr lang="en-GB"/>
        </a:p>
      </dgm:t>
    </dgm:pt>
    <dgm:pt modelId="{12FC49A3-AD67-3B4C-8EC2-B329F5A93613}" type="sibTrans" cxnId="{7F0B9D45-488A-E441-8D07-071AFF8D4678}">
      <dgm:prSet/>
      <dgm:spPr/>
      <dgm:t>
        <a:bodyPr/>
        <a:lstStyle/>
        <a:p>
          <a:endParaRPr lang="en-GB"/>
        </a:p>
      </dgm:t>
    </dgm:pt>
    <dgm:pt modelId="{0EB53AD4-699F-A646-B821-D1F6930B3823}">
      <dgm:prSet phldrT="[Text]" custT="1"/>
      <dgm:spPr/>
      <dgm:t>
        <a:bodyPr/>
        <a:lstStyle/>
        <a:p>
          <a:r>
            <a:rPr lang="en-ZA" sz="2000" dirty="0"/>
            <a:t>Decision reviewed and set aside</a:t>
          </a:r>
          <a:endParaRPr lang="en-GB" sz="2000" dirty="0"/>
        </a:p>
      </dgm:t>
    </dgm:pt>
    <dgm:pt modelId="{66CE9CFE-496F-6148-A5E0-760ABB2D561C}" type="parTrans" cxnId="{8BA83365-8A55-C745-9F61-91F9C3299DF1}">
      <dgm:prSet/>
      <dgm:spPr/>
      <dgm:t>
        <a:bodyPr/>
        <a:lstStyle/>
        <a:p>
          <a:endParaRPr lang="en-GB"/>
        </a:p>
      </dgm:t>
    </dgm:pt>
    <dgm:pt modelId="{749A5B52-48FA-1A47-9B85-0F97E9765C85}" type="sibTrans" cxnId="{8BA83365-8A55-C745-9F61-91F9C3299DF1}">
      <dgm:prSet/>
      <dgm:spPr/>
      <dgm:t>
        <a:bodyPr/>
        <a:lstStyle/>
        <a:p>
          <a:endParaRPr lang="en-GB"/>
        </a:p>
      </dgm:t>
    </dgm:pt>
    <dgm:pt modelId="{BDEAA07D-3DAF-2B4C-BE36-5B536EB94881}">
      <dgm:prSet custT="1"/>
      <dgm:spPr/>
      <dgm:t>
        <a:bodyPr/>
        <a:lstStyle/>
        <a:p>
          <a:pPr>
            <a:buFont typeface="+mj-lt"/>
            <a:buAutoNum type="arabicPeriod"/>
          </a:pPr>
          <a:r>
            <a:rPr lang="en-ZA" sz="1400" dirty="0"/>
            <a:t>The application is enrolled and heard as one of urgency under Rule 6(12) of the Uniform Rules of Court</a:t>
          </a:r>
          <a:endParaRPr lang="en-GB" sz="1400" dirty="0"/>
        </a:p>
      </dgm:t>
    </dgm:pt>
    <dgm:pt modelId="{32890986-A0A3-434F-8037-A312C33062BD}" type="parTrans" cxnId="{5DBCA2D2-F06C-C54C-AAB9-347123F633B0}">
      <dgm:prSet/>
      <dgm:spPr/>
      <dgm:t>
        <a:bodyPr/>
        <a:lstStyle/>
        <a:p>
          <a:endParaRPr lang="en-GB"/>
        </a:p>
      </dgm:t>
    </dgm:pt>
    <dgm:pt modelId="{39847806-3D90-264C-82CF-534B44BEA321}" type="sibTrans" cxnId="{5DBCA2D2-F06C-C54C-AAB9-347123F633B0}">
      <dgm:prSet/>
      <dgm:spPr/>
      <dgm:t>
        <a:bodyPr/>
        <a:lstStyle/>
        <a:p>
          <a:endParaRPr lang="en-GB"/>
        </a:p>
      </dgm:t>
    </dgm:pt>
    <dgm:pt modelId="{E05FB089-6774-A747-88AC-6B8A68C133F7}">
      <dgm:prSet custT="1"/>
      <dgm:spPr/>
      <dgm:t>
        <a:bodyPr/>
        <a:lstStyle/>
        <a:p>
          <a:pPr>
            <a:buNone/>
          </a:pPr>
          <a:r>
            <a:rPr lang="en-ZA" sz="1400" dirty="0"/>
            <a:t>5.1  Decision taken by the 1</a:t>
          </a:r>
          <a:r>
            <a:rPr lang="en-ZA" sz="1400" baseline="30000" dirty="0"/>
            <a:t>st</a:t>
          </a:r>
          <a:r>
            <a:rPr lang="en-ZA" sz="1400" dirty="0"/>
            <a:t> Respondent to instruct the 2</a:t>
          </a:r>
          <a:r>
            <a:rPr lang="en-ZA" sz="1400" baseline="30000" dirty="0"/>
            <a:t>nd</a:t>
          </a:r>
          <a:r>
            <a:rPr lang="en-ZA" sz="1400" dirty="0"/>
            <a:t> Respondent to reduce the number of first time entering students by twenty thousand </a:t>
          </a:r>
          <a:endParaRPr lang="en-GB" sz="1400" dirty="0"/>
        </a:p>
      </dgm:t>
    </dgm:pt>
    <dgm:pt modelId="{B3107170-1582-1046-BDA2-F32CA7476F9F}" type="parTrans" cxnId="{90727591-6001-C44A-8CBD-50D968AB8E0E}">
      <dgm:prSet/>
      <dgm:spPr/>
      <dgm:t>
        <a:bodyPr/>
        <a:lstStyle/>
        <a:p>
          <a:endParaRPr lang="en-GB"/>
        </a:p>
      </dgm:t>
    </dgm:pt>
    <dgm:pt modelId="{67CB059E-C563-F64A-B566-5B01B3E3788B}" type="sibTrans" cxnId="{90727591-6001-C44A-8CBD-50D968AB8E0E}">
      <dgm:prSet/>
      <dgm:spPr/>
      <dgm:t>
        <a:bodyPr/>
        <a:lstStyle/>
        <a:p>
          <a:endParaRPr lang="en-GB"/>
        </a:p>
      </dgm:t>
    </dgm:pt>
    <dgm:pt modelId="{7FAE05B9-85D4-9943-A43F-001453C750CF}">
      <dgm:prSet custT="1"/>
      <dgm:spPr/>
      <dgm:t>
        <a:bodyPr/>
        <a:lstStyle/>
        <a:p>
          <a:r>
            <a:rPr lang="en-US" sz="2000" b="1" dirty="0">
              <a:solidFill>
                <a:schemeClr val="tx1"/>
              </a:solidFill>
            </a:rPr>
            <a:t>It is so ordered</a:t>
          </a:r>
        </a:p>
      </dgm:t>
    </dgm:pt>
    <dgm:pt modelId="{5EF84622-0985-BD4B-A6BC-62F8D8C9D430}" type="parTrans" cxnId="{4255D20C-D501-B647-8FED-BDCE3A6AB57D}">
      <dgm:prSet/>
      <dgm:spPr/>
      <dgm:t>
        <a:bodyPr/>
        <a:lstStyle/>
        <a:p>
          <a:endParaRPr lang="en-GB"/>
        </a:p>
      </dgm:t>
    </dgm:pt>
    <dgm:pt modelId="{5A5B0A4C-F837-F646-B612-DF7B57860D1D}" type="sibTrans" cxnId="{4255D20C-D501-B647-8FED-BDCE3A6AB57D}">
      <dgm:prSet/>
      <dgm:spPr/>
      <dgm:t>
        <a:bodyPr/>
        <a:lstStyle/>
        <a:p>
          <a:endParaRPr lang="en-GB"/>
        </a:p>
      </dgm:t>
    </dgm:pt>
    <dgm:pt modelId="{E876CD13-0838-C54D-9FC8-D9380D8171DB}">
      <dgm:prSet/>
      <dgm:spPr/>
      <dgm:t>
        <a:bodyPr/>
        <a:lstStyle/>
        <a:p>
          <a:pPr>
            <a:buFont typeface="Arial" panose="020B0604020202020204" pitchFamily="34" charset="0"/>
            <a:buChar char="•"/>
          </a:pPr>
          <a:endParaRPr lang="en-GB" sz="1100" dirty="0"/>
        </a:p>
      </dgm:t>
    </dgm:pt>
    <dgm:pt modelId="{2D0DEB2E-8BCC-5C45-9C4A-3324E9FEC020}" type="parTrans" cxnId="{A4D0173E-7716-3A49-85B8-D77C3AF5A239}">
      <dgm:prSet/>
      <dgm:spPr/>
      <dgm:t>
        <a:bodyPr/>
        <a:lstStyle/>
        <a:p>
          <a:endParaRPr lang="en-GB"/>
        </a:p>
      </dgm:t>
    </dgm:pt>
    <dgm:pt modelId="{28FB7B4C-A504-DB48-B0BF-F3A6323215C4}" type="sibTrans" cxnId="{A4D0173E-7716-3A49-85B8-D77C3AF5A239}">
      <dgm:prSet/>
      <dgm:spPr/>
      <dgm:t>
        <a:bodyPr/>
        <a:lstStyle/>
        <a:p>
          <a:endParaRPr lang="en-GB"/>
        </a:p>
      </dgm:t>
    </dgm:pt>
    <dgm:pt modelId="{0B2D2F0C-A625-9C45-8F05-3EB7CB418CA3}">
      <dgm:prSet/>
      <dgm:spPr/>
      <dgm:t>
        <a:bodyPr/>
        <a:lstStyle/>
        <a:p>
          <a:pPr>
            <a:buFont typeface="Arial" panose="020B0604020202020204" pitchFamily="34" charset="0"/>
            <a:buChar char="•"/>
          </a:pPr>
          <a:endParaRPr lang="en-ZA" sz="1100" dirty="0"/>
        </a:p>
      </dgm:t>
    </dgm:pt>
    <dgm:pt modelId="{31C6C728-791C-F744-BC9D-0ACAF682B128}" type="parTrans" cxnId="{14FCE51A-4001-AC4C-AFE4-C2E2493FD456}">
      <dgm:prSet/>
      <dgm:spPr/>
      <dgm:t>
        <a:bodyPr/>
        <a:lstStyle/>
        <a:p>
          <a:endParaRPr lang="en-GB"/>
        </a:p>
      </dgm:t>
    </dgm:pt>
    <dgm:pt modelId="{2B2B3FDB-0072-DD4D-B692-017A0A701F23}" type="sibTrans" cxnId="{14FCE51A-4001-AC4C-AFE4-C2E2493FD456}">
      <dgm:prSet/>
      <dgm:spPr/>
      <dgm:t>
        <a:bodyPr/>
        <a:lstStyle/>
        <a:p>
          <a:endParaRPr lang="en-GB"/>
        </a:p>
      </dgm:t>
    </dgm:pt>
    <dgm:pt modelId="{8E0ED1AB-18AE-844B-8835-5C4ADF1CB628}">
      <dgm:prSet custT="1"/>
      <dgm:spPr/>
      <dgm:t>
        <a:bodyPr/>
        <a:lstStyle/>
        <a:p>
          <a:pPr>
            <a:buFont typeface="+mj-lt"/>
            <a:buAutoNum type="arabicPeriod"/>
          </a:pPr>
          <a:endParaRPr lang="en-ZA" sz="1400" dirty="0"/>
        </a:p>
      </dgm:t>
    </dgm:pt>
    <dgm:pt modelId="{D9FD915D-5947-E048-81FC-B74D9C4B82DF}" type="parTrans" cxnId="{45375749-94BF-5242-B9C2-C2CD8A7DAB3A}">
      <dgm:prSet/>
      <dgm:spPr/>
      <dgm:t>
        <a:bodyPr/>
        <a:lstStyle/>
        <a:p>
          <a:endParaRPr lang="en-GB"/>
        </a:p>
      </dgm:t>
    </dgm:pt>
    <dgm:pt modelId="{3E76BB63-12B3-6342-9B6C-FCA34C745210}" type="sibTrans" cxnId="{45375749-94BF-5242-B9C2-C2CD8A7DAB3A}">
      <dgm:prSet/>
      <dgm:spPr/>
      <dgm:t>
        <a:bodyPr/>
        <a:lstStyle/>
        <a:p>
          <a:endParaRPr lang="en-GB"/>
        </a:p>
      </dgm:t>
    </dgm:pt>
    <dgm:pt modelId="{DCAD0CD0-DC28-0A4F-A69D-F624A169D5E8}">
      <dgm:prSet custT="1"/>
      <dgm:spPr/>
      <dgm:t>
        <a:bodyPr/>
        <a:lstStyle/>
        <a:p>
          <a:pPr>
            <a:buFont typeface="+mj-lt"/>
            <a:buAutoNum type="arabicPeriod"/>
          </a:pPr>
          <a:r>
            <a:rPr lang="en-ZA" sz="1400" dirty="0"/>
            <a:t> Condonation is granted for late filing of the 1</a:t>
          </a:r>
          <a:r>
            <a:rPr lang="en-ZA" sz="1400" baseline="30000" dirty="0"/>
            <a:t>st</a:t>
          </a:r>
          <a:r>
            <a:rPr lang="en-ZA" sz="1400" dirty="0"/>
            <a:t>  Respondent’s answering affidavit.</a:t>
          </a:r>
        </a:p>
      </dgm:t>
    </dgm:pt>
    <dgm:pt modelId="{11A70095-3291-2444-B712-D59CF8586DEA}" type="parTrans" cxnId="{E985A7D6-E976-7743-9665-1A24FF737C26}">
      <dgm:prSet/>
      <dgm:spPr/>
      <dgm:t>
        <a:bodyPr/>
        <a:lstStyle/>
        <a:p>
          <a:endParaRPr lang="en-GB"/>
        </a:p>
      </dgm:t>
    </dgm:pt>
    <dgm:pt modelId="{0E20E119-9708-5F41-A7B5-64A0E63E0E0A}" type="sibTrans" cxnId="{E985A7D6-E976-7743-9665-1A24FF737C26}">
      <dgm:prSet/>
      <dgm:spPr/>
      <dgm:t>
        <a:bodyPr/>
        <a:lstStyle/>
        <a:p>
          <a:endParaRPr lang="en-GB"/>
        </a:p>
      </dgm:t>
    </dgm:pt>
    <dgm:pt modelId="{55601F32-22D4-9447-B1C2-663E4B7274AC}">
      <dgm:prSet custT="1"/>
      <dgm:spPr/>
      <dgm:t>
        <a:bodyPr/>
        <a:lstStyle/>
        <a:p>
          <a:pPr>
            <a:buFont typeface="+mj-lt"/>
            <a:buAutoNum type="arabicPeriod"/>
          </a:pPr>
          <a:endParaRPr lang="en-ZA" sz="1400" dirty="0"/>
        </a:p>
      </dgm:t>
    </dgm:pt>
    <dgm:pt modelId="{522720A7-0305-164B-9CE4-7F4CD8F52786}" type="parTrans" cxnId="{ABB6EF04-3FBA-7A4C-827F-50E488E21BDD}">
      <dgm:prSet/>
      <dgm:spPr/>
      <dgm:t>
        <a:bodyPr/>
        <a:lstStyle/>
        <a:p>
          <a:endParaRPr lang="en-GB"/>
        </a:p>
      </dgm:t>
    </dgm:pt>
    <dgm:pt modelId="{EB5FFA0B-1579-9948-A7D1-5A28C2F09E16}" type="sibTrans" cxnId="{ABB6EF04-3FBA-7A4C-827F-50E488E21BDD}">
      <dgm:prSet/>
      <dgm:spPr/>
      <dgm:t>
        <a:bodyPr/>
        <a:lstStyle/>
        <a:p>
          <a:endParaRPr lang="en-GB"/>
        </a:p>
      </dgm:t>
    </dgm:pt>
    <dgm:pt modelId="{CBE41557-0DA0-2B4D-AAB2-98D61D76D2F2}">
      <dgm:prSet custT="1"/>
      <dgm:spPr/>
      <dgm:t>
        <a:bodyPr/>
        <a:lstStyle/>
        <a:p>
          <a:pPr>
            <a:buFont typeface="+mj-lt"/>
            <a:buAutoNum type="arabicPeriod"/>
          </a:pPr>
          <a:r>
            <a:rPr lang="en-ZA" sz="1400" dirty="0"/>
            <a:t> Condonation is granted for late filing of application for admission of amicus Curiae and for truncating the time periods prescribed in Rule 16A(12) of the Uniform Rules of the Court</a:t>
          </a:r>
        </a:p>
      </dgm:t>
    </dgm:pt>
    <dgm:pt modelId="{CF3364C2-734C-CC43-A1BB-F14B93C2317D}" type="parTrans" cxnId="{34127183-0736-344F-8755-95484F5724DE}">
      <dgm:prSet/>
      <dgm:spPr/>
      <dgm:t>
        <a:bodyPr/>
        <a:lstStyle/>
        <a:p>
          <a:endParaRPr lang="en-GB"/>
        </a:p>
      </dgm:t>
    </dgm:pt>
    <dgm:pt modelId="{6CD9238F-466E-DD47-8F17-65EE62D809CB}" type="sibTrans" cxnId="{34127183-0736-344F-8755-95484F5724DE}">
      <dgm:prSet/>
      <dgm:spPr/>
      <dgm:t>
        <a:bodyPr/>
        <a:lstStyle/>
        <a:p>
          <a:endParaRPr lang="en-GB"/>
        </a:p>
      </dgm:t>
    </dgm:pt>
    <dgm:pt modelId="{837521E9-4A5F-6944-B1B7-CEA9B30ECC2F}">
      <dgm:prSet custT="1"/>
      <dgm:spPr/>
      <dgm:t>
        <a:bodyPr/>
        <a:lstStyle/>
        <a:p>
          <a:pPr>
            <a:buFont typeface="+mj-lt"/>
            <a:buAutoNum type="arabicPeriod"/>
          </a:pPr>
          <a:r>
            <a:rPr lang="en-ZA" sz="1400" dirty="0"/>
            <a:t>  The 6</a:t>
          </a:r>
          <a:r>
            <a:rPr lang="en-ZA" sz="1400" baseline="30000" dirty="0"/>
            <a:t>th</a:t>
          </a:r>
          <a:r>
            <a:rPr lang="en-ZA" sz="1400" dirty="0"/>
            <a:t> Respondent is admitted as </a:t>
          </a:r>
          <a:r>
            <a:rPr lang="en-ZA" sz="1400" i="1" dirty="0"/>
            <a:t>Amicus Curiae </a:t>
          </a:r>
          <a:r>
            <a:rPr lang="en-ZA" sz="1100" dirty="0"/>
            <a:t>	</a:t>
          </a:r>
        </a:p>
      </dgm:t>
    </dgm:pt>
    <dgm:pt modelId="{0AC5D13E-90EB-5047-90DD-9BCD821359EC}" type="parTrans" cxnId="{AD2D9F47-8BD6-9E4E-B1B4-463E32521BB1}">
      <dgm:prSet/>
      <dgm:spPr/>
      <dgm:t>
        <a:bodyPr/>
        <a:lstStyle/>
        <a:p>
          <a:endParaRPr lang="en-GB"/>
        </a:p>
      </dgm:t>
    </dgm:pt>
    <dgm:pt modelId="{B8CAE361-DC5C-7C49-A87B-686CCDCBE47D}" type="sibTrans" cxnId="{AD2D9F47-8BD6-9E4E-B1B4-463E32521BB1}">
      <dgm:prSet/>
      <dgm:spPr/>
      <dgm:t>
        <a:bodyPr/>
        <a:lstStyle/>
        <a:p>
          <a:endParaRPr lang="en-GB"/>
        </a:p>
      </dgm:t>
    </dgm:pt>
    <dgm:pt modelId="{406B982F-281F-2C4F-BB13-0441EFD7843A}">
      <dgm:prSet custT="1"/>
      <dgm:spPr/>
      <dgm:t>
        <a:bodyPr/>
        <a:lstStyle/>
        <a:p>
          <a:pPr>
            <a:buFont typeface="+mj-lt"/>
            <a:buAutoNum type="arabicPeriod"/>
          </a:pPr>
          <a:endParaRPr lang="en-ZA" sz="1400" dirty="0"/>
        </a:p>
      </dgm:t>
    </dgm:pt>
    <dgm:pt modelId="{428CF9FA-829C-EC44-B6C8-57D0AEEFF1BC}" type="parTrans" cxnId="{EB52A5AF-1089-6347-B16E-13AD246347BD}">
      <dgm:prSet/>
      <dgm:spPr/>
      <dgm:t>
        <a:bodyPr/>
        <a:lstStyle/>
        <a:p>
          <a:endParaRPr lang="en-GB"/>
        </a:p>
      </dgm:t>
    </dgm:pt>
    <dgm:pt modelId="{7467C9DB-CEA6-2E46-A177-4A2189679368}" type="sibTrans" cxnId="{EB52A5AF-1089-6347-B16E-13AD246347BD}">
      <dgm:prSet/>
      <dgm:spPr/>
      <dgm:t>
        <a:bodyPr/>
        <a:lstStyle/>
        <a:p>
          <a:endParaRPr lang="en-GB"/>
        </a:p>
      </dgm:t>
    </dgm:pt>
    <dgm:pt modelId="{AE9C5E50-5525-6744-B482-5BE4A16CABD1}">
      <dgm:prSet custT="1"/>
      <dgm:spPr/>
      <dgm:t>
        <a:bodyPr/>
        <a:lstStyle/>
        <a:p>
          <a:pPr>
            <a:buNone/>
          </a:pPr>
          <a:r>
            <a:rPr lang="en-ZA" sz="1400" dirty="0"/>
            <a:t>5.2  The decision taken by the 2</a:t>
          </a:r>
          <a:r>
            <a:rPr lang="en-ZA" sz="1400" baseline="30000" dirty="0"/>
            <a:t>nd</a:t>
          </a:r>
          <a:r>
            <a:rPr lang="en-ZA" sz="1400" dirty="0"/>
            <a:t> Respondent to reduce the number of first time entering students by twenty thousand</a:t>
          </a:r>
          <a:endParaRPr lang="en-GB" sz="1400" dirty="0"/>
        </a:p>
      </dgm:t>
    </dgm:pt>
    <dgm:pt modelId="{8C14DA60-2048-3242-8113-5B3DD3574AEF}" type="parTrans" cxnId="{32BD0F37-B5FD-FA44-B403-37D19325B73B}">
      <dgm:prSet/>
      <dgm:spPr/>
      <dgm:t>
        <a:bodyPr/>
        <a:lstStyle/>
        <a:p>
          <a:endParaRPr lang="en-GB"/>
        </a:p>
      </dgm:t>
    </dgm:pt>
    <dgm:pt modelId="{67A29B86-22F9-614C-A37A-05C799ECE773}" type="sibTrans" cxnId="{32BD0F37-B5FD-FA44-B403-37D19325B73B}">
      <dgm:prSet/>
      <dgm:spPr/>
      <dgm:t>
        <a:bodyPr/>
        <a:lstStyle/>
        <a:p>
          <a:endParaRPr lang="en-GB"/>
        </a:p>
      </dgm:t>
    </dgm:pt>
    <dgm:pt modelId="{33F57644-F535-454C-B7BE-40FC9A652DAE}">
      <dgm:prSet custT="1"/>
      <dgm:spPr/>
      <dgm:t>
        <a:bodyPr/>
        <a:lstStyle/>
        <a:p>
          <a:pPr>
            <a:buNone/>
          </a:pPr>
          <a:endParaRPr lang="en-GB" sz="1400" dirty="0"/>
        </a:p>
      </dgm:t>
    </dgm:pt>
    <dgm:pt modelId="{722BD33D-FC83-BE40-9A2A-BEAA18F77A0F}" type="parTrans" cxnId="{377EB55D-00CB-E341-9C84-43367155AEFA}">
      <dgm:prSet/>
      <dgm:spPr/>
      <dgm:t>
        <a:bodyPr/>
        <a:lstStyle/>
        <a:p>
          <a:endParaRPr lang="en-GB"/>
        </a:p>
      </dgm:t>
    </dgm:pt>
    <dgm:pt modelId="{F53C22F3-6A86-FF45-B70A-7CE776A48354}" type="sibTrans" cxnId="{377EB55D-00CB-E341-9C84-43367155AEFA}">
      <dgm:prSet/>
      <dgm:spPr/>
      <dgm:t>
        <a:bodyPr/>
        <a:lstStyle/>
        <a:p>
          <a:endParaRPr lang="en-GB"/>
        </a:p>
      </dgm:t>
    </dgm:pt>
    <dgm:pt modelId="{65E0E3FA-1438-6943-B589-3378560A90AD}">
      <dgm:prSet custT="1"/>
      <dgm:spPr/>
      <dgm:t>
        <a:bodyPr/>
        <a:lstStyle/>
        <a:p>
          <a:pPr>
            <a:buFont typeface="Arial" panose="020B0604020202020204" pitchFamily="34" charset="0"/>
            <a:buNone/>
          </a:pPr>
          <a:r>
            <a:rPr lang="en-ZA" sz="1400" dirty="0"/>
            <a:t>6.  The 1</a:t>
          </a:r>
          <a:r>
            <a:rPr lang="en-ZA" sz="1400" baseline="30000" dirty="0"/>
            <a:t>st</a:t>
          </a:r>
          <a:r>
            <a:rPr lang="en-ZA" sz="1400" dirty="0"/>
            <a:t> and 2</a:t>
          </a:r>
          <a:r>
            <a:rPr lang="en-ZA" sz="1400" baseline="30000" dirty="0"/>
            <a:t>nd</a:t>
          </a:r>
          <a:r>
            <a:rPr lang="en-ZA" sz="1400" dirty="0"/>
            <a:t> Respondents are ordered jointly and severally to pay the applicant’s coasts as between party and party including the costs of two counsels </a:t>
          </a:r>
        </a:p>
      </dgm:t>
    </dgm:pt>
    <dgm:pt modelId="{E29F493C-9EA8-F448-8F3F-547EE9670D5F}" type="parTrans" cxnId="{0D706873-01A8-1544-81E9-F0574951D96F}">
      <dgm:prSet/>
      <dgm:spPr/>
      <dgm:t>
        <a:bodyPr/>
        <a:lstStyle/>
        <a:p>
          <a:endParaRPr lang="en-GB"/>
        </a:p>
      </dgm:t>
    </dgm:pt>
    <dgm:pt modelId="{7D158B01-4AB7-CE43-A1B1-F525FF06C855}" type="sibTrans" cxnId="{0D706873-01A8-1544-81E9-F0574951D96F}">
      <dgm:prSet/>
      <dgm:spPr/>
      <dgm:t>
        <a:bodyPr/>
        <a:lstStyle/>
        <a:p>
          <a:endParaRPr lang="en-GB"/>
        </a:p>
      </dgm:t>
    </dgm:pt>
    <dgm:pt modelId="{B22051AA-A527-D744-B8A2-82CB9865DBFE}">
      <dgm:prSet/>
      <dgm:spPr/>
      <dgm:t>
        <a:bodyPr/>
        <a:lstStyle/>
        <a:p>
          <a:endParaRPr lang="en-GB" sz="1400" dirty="0"/>
        </a:p>
      </dgm:t>
    </dgm:pt>
    <dgm:pt modelId="{A62A443B-178D-1D49-A3CD-EE95DBBDA513}" type="parTrans" cxnId="{B60224E5-9C4F-E445-899A-F8A39CC40653}">
      <dgm:prSet/>
      <dgm:spPr/>
      <dgm:t>
        <a:bodyPr/>
        <a:lstStyle/>
        <a:p>
          <a:endParaRPr lang="en-GB"/>
        </a:p>
      </dgm:t>
    </dgm:pt>
    <dgm:pt modelId="{C399082A-519D-344E-A34F-F18C0CE56470}" type="sibTrans" cxnId="{B60224E5-9C4F-E445-899A-F8A39CC40653}">
      <dgm:prSet/>
      <dgm:spPr/>
      <dgm:t>
        <a:bodyPr/>
        <a:lstStyle/>
        <a:p>
          <a:endParaRPr lang="en-GB"/>
        </a:p>
      </dgm:t>
    </dgm:pt>
    <dgm:pt modelId="{2087AB96-49E9-4B42-A76A-29354033CD42}" type="pres">
      <dgm:prSet presAssocID="{9626CAF4-B091-8A4A-B7FA-CEAE072369E4}" presName="diagram" presStyleCnt="0">
        <dgm:presLayoutVars>
          <dgm:dir/>
          <dgm:animLvl val="lvl"/>
          <dgm:resizeHandles val="exact"/>
        </dgm:presLayoutVars>
      </dgm:prSet>
      <dgm:spPr/>
      <dgm:t>
        <a:bodyPr/>
        <a:lstStyle/>
        <a:p>
          <a:endParaRPr lang="en-US"/>
        </a:p>
      </dgm:t>
    </dgm:pt>
    <dgm:pt modelId="{29A8C3CB-A2BA-E141-BB3E-A3E66C62F0D2}" type="pres">
      <dgm:prSet presAssocID="{C742AF4A-FE50-164B-BAE1-E32C0D47A707}" presName="compNode" presStyleCnt="0"/>
      <dgm:spPr/>
    </dgm:pt>
    <dgm:pt modelId="{164EAF7D-920E-EE45-A87B-D3FD87767B0D}" type="pres">
      <dgm:prSet presAssocID="{C742AF4A-FE50-164B-BAE1-E32C0D47A707}" presName="childRect" presStyleLbl="bgAcc1" presStyleIdx="0" presStyleCnt="3" custScaleY="129824">
        <dgm:presLayoutVars>
          <dgm:bulletEnabled val="1"/>
        </dgm:presLayoutVars>
      </dgm:prSet>
      <dgm:spPr/>
      <dgm:t>
        <a:bodyPr/>
        <a:lstStyle/>
        <a:p>
          <a:endParaRPr lang="en-US"/>
        </a:p>
      </dgm:t>
    </dgm:pt>
    <dgm:pt modelId="{8389A1C5-0545-194B-B079-5C91173AA909}" type="pres">
      <dgm:prSet presAssocID="{C742AF4A-FE50-164B-BAE1-E32C0D47A707}" presName="parentText" presStyleLbl="node1" presStyleIdx="0" presStyleCnt="0">
        <dgm:presLayoutVars>
          <dgm:chMax val="0"/>
          <dgm:bulletEnabled val="1"/>
        </dgm:presLayoutVars>
      </dgm:prSet>
      <dgm:spPr/>
      <dgm:t>
        <a:bodyPr/>
        <a:lstStyle/>
        <a:p>
          <a:endParaRPr lang="en-US"/>
        </a:p>
      </dgm:t>
    </dgm:pt>
    <dgm:pt modelId="{E2EEBCA4-DF61-374C-9D0E-60160EEF86B3}" type="pres">
      <dgm:prSet presAssocID="{C742AF4A-FE50-164B-BAE1-E32C0D47A707}" presName="parentRect" presStyleLbl="alignNode1" presStyleIdx="0" presStyleCnt="3"/>
      <dgm:spPr/>
      <dgm:t>
        <a:bodyPr/>
        <a:lstStyle/>
        <a:p>
          <a:endParaRPr lang="en-US"/>
        </a:p>
      </dgm:t>
    </dgm:pt>
    <dgm:pt modelId="{C8CF0471-7742-9C4E-A4C1-BC6C763F680F}" type="pres">
      <dgm:prSet presAssocID="{C742AF4A-FE50-164B-BAE1-E32C0D47A707}"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70C8137D-ECBF-3C48-BACF-E6F0B648824B}" type="pres">
      <dgm:prSet presAssocID="{12FC49A3-AD67-3B4C-8EC2-B329F5A93613}" presName="sibTrans" presStyleLbl="sibTrans2D1" presStyleIdx="0" presStyleCnt="0"/>
      <dgm:spPr/>
      <dgm:t>
        <a:bodyPr/>
        <a:lstStyle/>
        <a:p>
          <a:endParaRPr lang="en-US"/>
        </a:p>
      </dgm:t>
    </dgm:pt>
    <dgm:pt modelId="{56233282-1062-BB4A-B576-5ED43917810A}" type="pres">
      <dgm:prSet presAssocID="{0EB53AD4-699F-A646-B821-D1F6930B3823}" presName="compNode" presStyleCnt="0"/>
      <dgm:spPr/>
    </dgm:pt>
    <dgm:pt modelId="{11534887-156E-C24B-B141-4B909F8F2C1D}" type="pres">
      <dgm:prSet presAssocID="{0EB53AD4-699F-A646-B821-D1F6930B3823}" presName="childRect" presStyleLbl="bgAcc1" presStyleIdx="1" presStyleCnt="3" custScaleY="128429">
        <dgm:presLayoutVars>
          <dgm:bulletEnabled val="1"/>
        </dgm:presLayoutVars>
      </dgm:prSet>
      <dgm:spPr/>
      <dgm:t>
        <a:bodyPr/>
        <a:lstStyle/>
        <a:p>
          <a:endParaRPr lang="en-US"/>
        </a:p>
      </dgm:t>
    </dgm:pt>
    <dgm:pt modelId="{4E710566-4E00-3342-A6EC-946F27993CC1}" type="pres">
      <dgm:prSet presAssocID="{0EB53AD4-699F-A646-B821-D1F6930B3823}" presName="parentText" presStyleLbl="node1" presStyleIdx="0" presStyleCnt="0">
        <dgm:presLayoutVars>
          <dgm:chMax val="0"/>
          <dgm:bulletEnabled val="1"/>
        </dgm:presLayoutVars>
      </dgm:prSet>
      <dgm:spPr/>
      <dgm:t>
        <a:bodyPr/>
        <a:lstStyle/>
        <a:p>
          <a:endParaRPr lang="en-US"/>
        </a:p>
      </dgm:t>
    </dgm:pt>
    <dgm:pt modelId="{100D1823-A2E7-3A4F-9182-CFE135EC9C20}" type="pres">
      <dgm:prSet presAssocID="{0EB53AD4-699F-A646-B821-D1F6930B3823}" presName="parentRect" presStyleLbl="alignNode1" presStyleIdx="1" presStyleCnt="3"/>
      <dgm:spPr/>
      <dgm:t>
        <a:bodyPr/>
        <a:lstStyle/>
        <a:p>
          <a:endParaRPr lang="en-US"/>
        </a:p>
      </dgm:t>
    </dgm:pt>
    <dgm:pt modelId="{A1E6FB19-AEEC-5849-AD0B-50317B329847}" type="pres">
      <dgm:prSet presAssocID="{0EB53AD4-699F-A646-B821-D1F6930B3823}" presName="adorn" presStyleLbl="fgAccFollowNode1" presStyleIdx="1"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D8D19B69-8E63-E94B-ACA5-6F57C38B99FA}" type="pres">
      <dgm:prSet presAssocID="{749A5B52-48FA-1A47-9B85-0F97E9765C85}" presName="sibTrans" presStyleLbl="sibTrans2D1" presStyleIdx="0" presStyleCnt="0"/>
      <dgm:spPr/>
      <dgm:t>
        <a:bodyPr/>
        <a:lstStyle/>
        <a:p>
          <a:endParaRPr lang="en-US"/>
        </a:p>
      </dgm:t>
    </dgm:pt>
    <dgm:pt modelId="{316CF396-1BB9-1D41-824B-F688B5AB536A}" type="pres">
      <dgm:prSet presAssocID="{7FAE05B9-85D4-9943-A43F-001453C750CF}" presName="compNode" presStyleCnt="0"/>
      <dgm:spPr/>
    </dgm:pt>
    <dgm:pt modelId="{3A4918F4-6CCB-7F47-818A-406E63D67706}" type="pres">
      <dgm:prSet presAssocID="{7FAE05B9-85D4-9943-A43F-001453C750CF}" presName="childRect" presStyleLbl="bgAcc1" presStyleIdx="2" presStyleCnt="3" custScaleY="126044">
        <dgm:presLayoutVars>
          <dgm:bulletEnabled val="1"/>
        </dgm:presLayoutVars>
      </dgm:prSet>
      <dgm:spPr/>
      <dgm:t>
        <a:bodyPr/>
        <a:lstStyle/>
        <a:p>
          <a:endParaRPr lang="en-US"/>
        </a:p>
      </dgm:t>
    </dgm:pt>
    <dgm:pt modelId="{3A66CC15-7D0F-D147-AE60-62E62F13C7C6}" type="pres">
      <dgm:prSet presAssocID="{7FAE05B9-85D4-9943-A43F-001453C750CF}" presName="parentText" presStyleLbl="node1" presStyleIdx="0" presStyleCnt="0">
        <dgm:presLayoutVars>
          <dgm:chMax val="0"/>
          <dgm:bulletEnabled val="1"/>
        </dgm:presLayoutVars>
      </dgm:prSet>
      <dgm:spPr/>
      <dgm:t>
        <a:bodyPr/>
        <a:lstStyle/>
        <a:p>
          <a:endParaRPr lang="en-US"/>
        </a:p>
      </dgm:t>
    </dgm:pt>
    <dgm:pt modelId="{066FB5BF-B5AA-1D47-8995-AA1CB9159C0D}" type="pres">
      <dgm:prSet presAssocID="{7FAE05B9-85D4-9943-A43F-001453C750CF}" presName="parentRect" presStyleLbl="alignNode1" presStyleIdx="2" presStyleCnt="3"/>
      <dgm:spPr/>
      <dgm:t>
        <a:bodyPr/>
        <a:lstStyle/>
        <a:p>
          <a:endParaRPr lang="en-US"/>
        </a:p>
      </dgm:t>
    </dgm:pt>
    <dgm:pt modelId="{D627C90B-05D2-E241-98ED-6776FDA5408C}" type="pres">
      <dgm:prSet presAssocID="{7FAE05B9-85D4-9943-A43F-001453C750CF}" presName="adorn" presStyleLbl="fgAccFollowNode1" presStyleIdx="2"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Lst>
  <dgm:cxnLst>
    <dgm:cxn modelId="{4D0CA86F-8A9F-7F41-9941-69CE74C9B673}" type="presOf" srcId="{7FAE05B9-85D4-9943-A43F-001453C750CF}" destId="{066FB5BF-B5AA-1D47-8995-AA1CB9159C0D}" srcOrd="1" destOrd="0" presId="urn:microsoft.com/office/officeart/2005/8/layout/bList2#4"/>
    <dgm:cxn modelId="{9789752F-786C-4F4D-A71F-757E90A8DC8E}" type="presOf" srcId="{CBE41557-0DA0-2B4D-AAB2-98D61D76D2F2}" destId="{164EAF7D-920E-EE45-A87B-D3FD87767B0D}" srcOrd="0" destOrd="4" presId="urn:microsoft.com/office/officeart/2005/8/layout/bList2#4"/>
    <dgm:cxn modelId="{32BD0F37-B5FD-FA44-B403-37D19325B73B}" srcId="{0EB53AD4-699F-A646-B821-D1F6930B3823}" destId="{AE9C5E50-5525-6744-B482-5BE4A16CABD1}" srcOrd="2" destOrd="0" parTransId="{8C14DA60-2048-3242-8113-5B3DD3574AEF}" sibTransId="{67A29B86-22F9-614C-A37A-05C799ECE773}"/>
    <dgm:cxn modelId="{2F5C2A98-8778-654F-96B5-1FF660F5C105}" type="presOf" srcId="{65E0E3FA-1438-6943-B589-3378560A90AD}" destId="{3A4918F4-6CCB-7F47-818A-406E63D67706}" srcOrd="0" destOrd="1" presId="urn:microsoft.com/office/officeart/2005/8/layout/bList2#4"/>
    <dgm:cxn modelId="{AD2D9F47-8BD6-9E4E-B1B4-463E32521BB1}" srcId="{C742AF4A-FE50-164B-BAE1-E32C0D47A707}" destId="{837521E9-4A5F-6944-B1B7-CEA9B30ECC2F}" srcOrd="6" destOrd="0" parTransId="{0AC5D13E-90EB-5047-90DD-9BCD821359EC}" sibTransId="{B8CAE361-DC5C-7C49-A87B-686CCDCBE47D}"/>
    <dgm:cxn modelId="{5BAF0CD8-BBED-8346-B89F-BDE78E70A1B5}" type="presOf" srcId="{7FAE05B9-85D4-9943-A43F-001453C750CF}" destId="{3A66CC15-7D0F-D147-AE60-62E62F13C7C6}" srcOrd="0" destOrd="0" presId="urn:microsoft.com/office/officeart/2005/8/layout/bList2#4"/>
    <dgm:cxn modelId="{48932164-0743-434E-9012-5ABD0AABD63F}" type="presOf" srcId="{0EB53AD4-699F-A646-B821-D1F6930B3823}" destId="{4E710566-4E00-3342-A6EC-946F27993CC1}" srcOrd="0" destOrd="0" presId="urn:microsoft.com/office/officeart/2005/8/layout/bList2#4"/>
    <dgm:cxn modelId="{5DBCA2D2-F06C-C54C-AAB9-347123F633B0}" srcId="{C742AF4A-FE50-164B-BAE1-E32C0D47A707}" destId="{BDEAA07D-3DAF-2B4C-BE36-5B536EB94881}" srcOrd="0" destOrd="0" parTransId="{32890986-A0A3-434F-8037-A312C33062BD}" sibTransId="{39847806-3D90-264C-82CF-534B44BEA321}"/>
    <dgm:cxn modelId="{56722358-FF1C-9945-9D14-A2630FAD9F1E}" type="presOf" srcId="{E05FB089-6774-A747-88AC-6B8A68C133F7}" destId="{11534887-156E-C24B-B141-4B909F8F2C1D}" srcOrd="0" destOrd="0" presId="urn:microsoft.com/office/officeart/2005/8/layout/bList2#4"/>
    <dgm:cxn modelId="{9B3F87C2-BD47-934C-A18B-A80BC3607DFC}" type="presOf" srcId="{55601F32-22D4-9447-B1C2-663E4B7274AC}" destId="{164EAF7D-920E-EE45-A87B-D3FD87767B0D}" srcOrd="0" destOrd="3" presId="urn:microsoft.com/office/officeart/2005/8/layout/bList2#4"/>
    <dgm:cxn modelId="{E985A7D6-E976-7743-9665-1A24FF737C26}" srcId="{C742AF4A-FE50-164B-BAE1-E32C0D47A707}" destId="{DCAD0CD0-DC28-0A4F-A69D-F624A169D5E8}" srcOrd="2" destOrd="0" parTransId="{11A70095-3291-2444-B712-D59CF8586DEA}" sibTransId="{0E20E119-9708-5F41-A7B5-64A0E63E0E0A}"/>
    <dgm:cxn modelId="{4255D20C-D501-B647-8FED-BDCE3A6AB57D}" srcId="{9626CAF4-B091-8A4A-B7FA-CEAE072369E4}" destId="{7FAE05B9-85D4-9943-A43F-001453C750CF}" srcOrd="2" destOrd="0" parTransId="{5EF84622-0985-BD4B-A6BC-62F8D8C9D430}" sibTransId="{5A5B0A4C-F837-F646-B612-DF7B57860D1D}"/>
    <dgm:cxn modelId="{7F0B9D45-488A-E441-8D07-071AFF8D4678}" srcId="{9626CAF4-B091-8A4A-B7FA-CEAE072369E4}" destId="{C742AF4A-FE50-164B-BAE1-E32C0D47A707}" srcOrd="0" destOrd="0" parTransId="{84E912CB-A8C4-5445-9104-1E8996C37354}" sibTransId="{12FC49A3-AD67-3B4C-8EC2-B329F5A93613}"/>
    <dgm:cxn modelId="{90727591-6001-C44A-8CBD-50D968AB8E0E}" srcId="{0EB53AD4-699F-A646-B821-D1F6930B3823}" destId="{E05FB089-6774-A747-88AC-6B8A68C133F7}" srcOrd="0" destOrd="0" parTransId="{B3107170-1582-1046-BDA2-F32CA7476F9F}" sibTransId="{67CB059E-C563-F64A-B566-5B01B3E3788B}"/>
    <dgm:cxn modelId="{14FCE51A-4001-AC4C-AFE4-C2E2493FD456}" srcId="{7FAE05B9-85D4-9943-A43F-001453C750CF}" destId="{0B2D2F0C-A625-9C45-8F05-3EB7CB418CA3}" srcOrd="2" destOrd="0" parTransId="{31C6C728-791C-F744-BC9D-0ACAF682B128}" sibTransId="{2B2B3FDB-0072-DD4D-B692-017A0A701F23}"/>
    <dgm:cxn modelId="{07582A21-61B9-CF49-9A23-EBAE40065297}" type="presOf" srcId="{8E0ED1AB-18AE-844B-8835-5C4ADF1CB628}" destId="{164EAF7D-920E-EE45-A87B-D3FD87767B0D}" srcOrd="0" destOrd="1" presId="urn:microsoft.com/office/officeart/2005/8/layout/bList2#4"/>
    <dgm:cxn modelId="{E1BF6424-320B-4D4E-BD95-0C239DD0BA16}" type="presOf" srcId="{0EB53AD4-699F-A646-B821-D1F6930B3823}" destId="{100D1823-A2E7-3A4F-9182-CFE135EC9C20}" srcOrd="1" destOrd="0" presId="urn:microsoft.com/office/officeart/2005/8/layout/bList2#4"/>
    <dgm:cxn modelId="{B60224E5-9C4F-E445-899A-F8A39CC40653}" srcId="{0EB53AD4-699F-A646-B821-D1F6930B3823}" destId="{B22051AA-A527-D744-B8A2-82CB9865DBFE}" srcOrd="3" destOrd="0" parTransId="{A62A443B-178D-1D49-A3CD-EE95DBBDA513}" sibTransId="{C399082A-519D-344E-A34F-F18C0CE56470}"/>
    <dgm:cxn modelId="{218578D4-C6CF-2542-B02B-5918D878B7A2}" type="presOf" srcId="{33F57644-F535-454C-B7BE-40FC9A652DAE}" destId="{11534887-156E-C24B-B141-4B909F8F2C1D}" srcOrd="0" destOrd="1" presId="urn:microsoft.com/office/officeart/2005/8/layout/bList2#4"/>
    <dgm:cxn modelId="{3E007B47-9753-2C47-B496-04081AF7525A}" type="presOf" srcId="{C742AF4A-FE50-164B-BAE1-E32C0D47A707}" destId="{8389A1C5-0545-194B-B079-5C91173AA909}" srcOrd="0" destOrd="0" presId="urn:microsoft.com/office/officeart/2005/8/layout/bList2#4"/>
    <dgm:cxn modelId="{17961F38-81AF-BC4B-B8FD-7F5ECD6AC1A6}" type="presOf" srcId="{E876CD13-0838-C54D-9FC8-D9380D8171DB}" destId="{3A4918F4-6CCB-7F47-818A-406E63D67706}" srcOrd="0" destOrd="0" presId="urn:microsoft.com/office/officeart/2005/8/layout/bList2#4"/>
    <dgm:cxn modelId="{572D1567-96FF-004F-B5E0-E9A3DA370C82}" type="presOf" srcId="{DCAD0CD0-DC28-0A4F-A69D-F624A169D5E8}" destId="{164EAF7D-920E-EE45-A87B-D3FD87767B0D}" srcOrd="0" destOrd="2" presId="urn:microsoft.com/office/officeart/2005/8/layout/bList2#4"/>
    <dgm:cxn modelId="{E7A69E4C-1EC5-AE44-8F35-5EF040E45BC8}" type="presOf" srcId="{B22051AA-A527-D744-B8A2-82CB9865DBFE}" destId="{11534887-156E-C24B-B141-4B909F8F2C1D}" srcOrd="0" destOrd="3" presId="urn:microsoft.com/office/officeart/2005/8/layout/bList2#4"/>
    <dgm:cxn modelId="{8BA83365-8A55-C745-9F61-91F9C3299DF1}" srcId="{9626CAF4-B091-8A4A-B7FA-CEAE072369E4}" destId="{0EB53AD4-699F-A646-B821-D1F6930B3823}" srcOrd="1" destOrd="0" parTransId="{66CE9CFE-496F-6148-A5E0-760ABB2D561C}" sibTransId="{749A5B52-48FA-1A47-9B85-0F97E9765C85}"/>
    <dgm:cxn modelId="{0C62A91A-A255-1947-98EE-306F47E59AE1}" type="presOf" srcId="{BDEAA07D-3DAF-2B4C-BE36-5B536EB94881}" destId="{164EAF7D-920E-EE45-A87B-D3FD87767B0D}" srcOrd="0" destOrd="0" presId="urn:microsoft.com/office/officeart/2005/8/layout/bList2#4"/>
    <dgm:cxn modelId="{A4D0173E-7716-3A49-85B8-D77C3AF5A239}" srcId="{7FAE05B9-85D4-9943-A43F-001453C750CF}" destId="{E876CD13-0838-C54D-9FC8-D9380D8171DB}" srcOrd="0" destOrd="0" parTransId="{2D0DEB2E-8BCC-5C45-9C4A-3324E9FEC020}" sibTransId="{28FB7B4C-A504-DB48-B0BF-F3A6323215C4}"/>
    <dgm:cxn modelId="{377EB55D-00CB-E341-9C84-43367155AEFA}" srcId="{0EB53AD4-699F-A646-B821-D1F6930B3823}" destId="{33F57644-F535-454C-B7BE-40FC9A652DAE}" srcOrd="1" destOrd="0" parTransId="{722BD33D-FC83-BE40-9A2A-BEAA18F77A0F}" sibTransId="{F53C22F3-6A86-FF45-B70A-7CE776A48354}"/>
    <dgm:cxn modelId="{B467DD91-70E1-DC42-8619-E32C0646ACC6}" type="presOf" srcId="{C742AF4A-FE50-164B-BAE1-E32C0D47A707}" destId="{E2EEBCA4-DF61-374C-9D0E-60160EEF86B3}" srcOrd="1" destOrd="0" presId="urn:microsoft.com/office/officeart/2005/8/layout/bList2#4"/>
    <dgm:cxn modelId="{F3BAC03B-EF94-4D4E-AF2B-D7366165FF3F}" type="presOf" srcId="{9626CAF4-B091-8A4A-B7FA-CEAE072369E4}" destId="{2087AB96-49E9-4B42-A76A-29354033CD42}" srcOrd="0" destOrd="0" presId="urn:microsoft.com/office/officeart/2005/8/layout/bList2#4"/>
    <dgm:cxn modelId="{8D4B59D6-BF8D-7B47-8160-A318F9DC07CF}" type="presOf" srcId="{749A5B52-48FA-1A47-9B85-0F97E9765C85}" destId="{D8D19B69-8E63-E94B-ACA5-6F57C38B99FA}" srcOrd="0" destOrd="0" presId="urn:microsoft.com/office/officeart/2005/8/layout/bList2#4"/>
    <dgm:cxn modelId="{5B8FECDC-2452-7645-ADE1-133A0111FA97}" type="presOf" srcId="{0B2D2F0C-A625-9C45-8F05-3EB7CB418CA3}" destId="{3A4918F4-6CCB-7F47-818A-406E63D67706}" srcOrd="0" destOrd="2" presId="urn:microsoft.com/office/officeart/2005/8/layout/bList2#4"/>
    <dgm:cxn modelId="{34127183-0736-344F-8755-95484F5724DE}" srcId="{C742AF4A-FE50-164B-BAE1-E32C0D47A707}" destId="{CBE41557-0DA0-2B4D-AAB2-98D61D76D2F2}" srcOrd="4" destOrd="0" parTransId="{CF3364C2-734C-CC43-A1BB-F14B93C2317D}" sibTransId="{6CD9238F-466E-DD47-8F17-65EE62D809CB}"/>
    <dgm:cxn modelId="{ABB6EF04-3FBA-7A4C-827F-50E488E21BDD}" srcId="{C742AF4A-FE50-164B-BAE1-E32C0D47A707}" destId="{55601F32-22D4-9447-B1C2-663E4B7274AC}" srcOrd="3" destOrd="0" parTransId="{522720A7-0305-164B-9CE4-7F4CD8F52786}" sibTransId="{EB5FFA0B-1579-9948-A7D1-5A28C2F09E16}"/>
    <dgm:cxn modelId="{3815666B-7B52-0542-AB98-25207131CC65}" type="presOf" srcId="{406B982F-281F-2C4F-BB13-0441EFD7843A}" destId="{164EAF7D-920E-EE45-A87B-D3FD87767B0D}" srcOrd="0" destOrd="5" presId="urn:microsoft.com/office/officeart/2005/8/layout/bList2#4"/>
    <dgm:cxn modelId="{A7E7B521-7028-CE4D-BA2F-2F7F811D4751}" type="presOf" srcId="{12FC49A3-AD67-3B4C-8EC2-B329F5A93613}" destId="{70C8137D-ECBF-3C48-BACF-E6F0B648824B}" srcOrd="0" destOrd="0" presId="urn:microsoft.com/office/officeart/2005/8/layout/bList2#4"/>
    <dgm:cxn modelId="{66578C3E-09B7-6F40-B247-DF7FFDC3CC95}" type="presOf" srcId="{837521E9-4A5F-6944-B1B7-CEA9B30ECC2F}" destId="{164EAF7D-920E-EE45-A87B-D3FD87767B0D}" srcOrd="0" destOrd="6" presId="urn:microsoft.com/office/officeart/2005/8/layout/bList2#4"/>
    <dgm:cxn modelId="{D4C3E881-7AF0-EA4E-91F7-F75338740BEA}" type="presOf" srcId="{AE9C5E50-5525-6744-B482-5BE4A16CABD1}" destId="{11534887-156E-C24B-B141-4B909F8F2C1D}" srcOrd="0" destOrd="2" presId="urn:microsoft.com/office/officeart/2005/8/layout/bList2#4"/>
    <dgm:cxn modelId="{45375749-94BF-5242-B9C2-C2CD8A7DAB3A}" srcId="{C742AF4A-FE50-164B-BAE1-E32C0D47A707}" destId="{8E0ED1AB-18AE-844B-8835-5C4ADF1CB628}" srcOrd="1" destOrd="0" parTransId="{D9FD915D-5947-E048-81FC-B74D9C4B82DF}" sibTransId="{3E76BB63-12B3-6342-9B6C-FCA34C745210}"/>
    <dgm:cxn modelId="{EB52A5AF-1089-6347-B16E-13AD246347BD}" srcId="{C742AF4A-FE50-164B-BAE1-E32C0D47A707}" destId="{406B982F-281F-2C4F-BB13-0441EFD7843A}" srcOrd="5" destOrd="0" parTransId="{428CF9FA-829C-EC44-B6C8-57D0AEEFF1BC}" sibTransId="{7467C9DB-CEA6-2E46-A177-4A2189679368}"/>
    <dgm:cxn modelId="{0D706873-01A8-1544-81E9-F0574951D96F}" srcId="{7FAE05B9-85D4-9943-A43F-001453C750CF}" destId="{65E0E3FA-1438-6943-B589-3378560A90AD}" srcOrd="1" destOrd="0" parTransId="{E29F493C-9EA8-F448-8F3F-547EE9670D5F}" sibTransId="{7D158B01-4AB7-CE43-A1B1-F525FF06C855}"/>
    <dgm:cxn modelId="{58CB8AD3-5616-E742-9C85-C37D533FAC92}" type="presParOf" srcId="{2087AB96-49E9-4B42-A76A-29354033CD42}" destId="{29A8C3CB-A2BA-E141-BB3E-A3E66C62F0D2}" srcOrd="0" destOrd="0" presId="urn:microsoft.com/office/officeart/2005/8/layout/bList2#4"/>
    <dgm:cxn modelId="{D42BE92E-3EED-494E-BA51-65DE0AB1DBA4}" type="presParOf" srcId="{29A8C3CB-A2BA-E141-BB3E-A3E66C62F0D2}" destId="{164EAF7D-920E-EE45-A87B-D3FD87767B0D}" srcOrd="0" destOrd="0" presId="urn:microsoft.com/office/officeart/2005/8/layout/bList2#4"/>
    <dgm:cxn modelId="{AE484BCC-D1D5-C34F-B6DA-8B4E871B7DD4}" type="presParOf" srcId="{29A8C3CB-A2BA-E141-BB3E-A3E66C62F0D2}" destId="{8389A1C5-0545-194B-B079-5C91173AA909}" srcOrd="1" destOrd="0" presId="urn:microsoft.com/office/officeart/2005/8/layout/bList2#4"/>
    <dgm:cxn modelId="{6E0E41F5-CB63-034C-A4C0-533A1E06FF13}" type="presParOf" srcId="{29A8C3CB-A2BA-E141-BB3E-A3E66C62F0D2}" destId="{E2EEBCA4-DF61-374C-9D0E-60160EEF86B3}" srcOrd="2" destOrd="0" presId="urn:microsoft.com/office/officeart/2005/8/layout/bList2#4"/>
    <dgm:cxn modelId="{A542E590-72F3-FF4F-9E3E-11967EA43F86}" type="presParOf" srcId="{29A8C3CB-A2BA-E141-BB3E-A3E66C62F0D2}" destId="{C8CF0471-7742-9C4E-A4C1-BC6C763F680F}" srcOrd="3" destOrd="0" presId="urn:microsoft.com/office/officeart/2005/8/layout/bList2#4"/>
    <dgm:cxn modelId="{77E37639-E436-B245-B5F2-200B32E172FB}" type="presParOf" srcId="{2087AB96-49E9-4B42-A76A-29354033CD42}" destId="{70C8137D-ECBF-3C48-BACF-E6F0B648824B}" srcOrd="1" destOrd="0" presId="urn:microsoft.com/office/officeart/2005/8/layout/bList2#4"/>
    <dgm:cxn modelId="{290A7CCD-AB76-3E4F-B187-8E8A5A5D3F1B}" type="presParOf" srcId="{2087AB96-49E9-4B42-A76A-29354033CD42}" destId="{56233282-1062-BB4A-B576-5ED43917810A}" srcOrd="2" destOrd="0" presId="urn:microsoft.com/office/officeart/2005/8/layout/bList2#4"/>
    <dgm:cxn modelId="{55886DBF-8CF2-8F4E-A455-2D1603DA2F49}" type="presParOf" srcId="{56233282-1062-BB4A-B576-5ED43917810A}" destId="{11534887-156E-C24B-B141-4B909F8F2C1D}" srcOrd="0" destOrd="0" presId="urn:microsoft.com/office/officeart/2005/8/layout/bList2#4"/>
    <dgm:cxn modelId="{57F6055A-7DDF-CD4F-8140-17E847D64F19}" type="presParOf" srcId="{56233282-1062-BB4A-B576-5ED43917810A}" destId="{4E710566-4E00-3342-A6EC-946F27993CC1}" srcOrd="1" destOrd="0" presId="urn:microsoft.com/office/officeart/2005/8/layout/bList2#4"/>
    <dgm:cxn modelId="{2FA08961-1E35-6749-85AF-963D85C5A28E}" type="presParOf" srcId="{56233282-1062-BB4A-B576-5ED43917810A}" destId="{100D1823-A2E7-3A4F-9182-CFE135EC9C20}" srcOrd="2" destOrd="0" presId="urn:microsoft.com/office/officeart/2005/8/layout/bList2#4"/>
    <dgm:cxn modelId="{EE6263BA-ADB1-6046-9D69-515BE6E5BA71}" type="presParOf" srcId="{56233282-1062-BB4A-B576-5ED43917810A}" destId="{A1E6FB19-AEEC-5849-AD0B-50317B329847}" srcOrd="3" destOrd="0" presId="urn:microsoft.com/office/officeart/2005/8/layout/bList2#4"/>
    <dgm:cxn modelId="{1E03DFC4-4748-2A4A-8ADF-292A9E334ECB}" type="presParOf" srcId="{2087AB96-49E9-4B42-A76A-29354033CD42}" destId="{D8D19B69-8E63-E94B-ACA5-6F57C38B99FA}" srcOrd="3" destOrd="0" presId="urn:microsoft.com/office/officeart/2005/8/layout/bList2#4"/>
    <dgm:cxn modelId="{21263000-5452-EF4A-AEA5-D10EEF0E0C8E}" type="presParOf" srcId="{2087AB96-49E9-4B42-A76A-29354033CD42}" destId="{316CF396-1BB9-1D41-824B-F688B5AB536A}" srcOrd="4" destOrd="0" presId="urn:microsoft.com/office/officeart/2005/8/layout/bList2#4"/>
    <dgm:cxn modelId="{E7A9C6EC-986D-344E-A6B8-A4F95D814862}" type="presParOf" srcId="{316CF396-1BB9-1D41-824B-F688B5AB536A}" destId="{3A4918F4-6CCB-7F47-818A-406E63D67706}" srcOrd="0" destOrd="0" presId="urn:microsoft.com/office/officeart/2005/8/layout/bList2#4"/>
    <dgm:cxn modelId="{EE76F688-B6CD-BB48-B8F2-D448D7A04CD9}" type="presParOf" srcId="{316CF396-1BB9-1D41-824B-F688B5AB536A}" destId="{3A66CC15-7D0F-D147-AE60-62E62F13C7C6}" srcOrd="1" destOrd="0" presId="urn:microsoft.com/office/officeart/2005/8/layout/bList2#4"/>
    <dgm:cxn modelId="{FF91B7E5-2D43-5243-B1AE-A9C5A50033D0}" type="presParOf" srcId="{316CF396-1BB9-1D41-824B-F688B5AB536A}" destId="{066FB5BF-B5AA-1D47-8995-AA1CB9159C0D}" srcOrd="2" destOrd="0" presId="urn:microsoft.com/office/officeart/2005/8/layout/bList2#4"/>
    <dgm:cxn modelId="{FF3302AF-3C36-3E43-B118-B2E4A9F91C86}" type="presParOf" srcId="{316CF396-1BB9-1D41-824B-F688B5AB536A}" destId="{D627C90B-05D2-E241-98ED-6776FDA5408C}" srcOrd="3" destOrd="0" presId="urn:microsoft.com/office/officeart/2005/8/layout/bList2#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EC3EB0D-6641-0D48-8B5B-63A92894C623}" type="doc">
      <dgm:prSet loTypeId="urn:microsoft.com/office/officeart/2008/layout/VerticalCurvedList" loCatId="" qsTypeId="urn:microsoft.com/office/officeart/2005/8/quickstyle/simple1" qsCatId="simple" csTypeId="urn:microsoft.com/office/officeart/2005/8/colors/accent3_4" csCatId="accent3" phldr="1"/>
      <dgm:spPr/>
      <dgm:t>
        <a:bodyPr/>
        <a:lstStyle/>
        <a:p>
          <a:endParaRPr lang="en-GB"/>
        </a:p>
      </dgm:t>
    </dgm:pt>
    <dgm:pt modelId="{B9D8270F-2A2F-2C42-9F67-682E3DDBF091}">
      <dgm:prSet phldrT="[Text]"/>
      <dgm:spPr/>
      <dgm:t>
        <a:bodyPr/>
        <a:lstStyle/>
        <a:p>
          <a:r>
            <a:rPr lang="en-ZA">
              <a:solidFill>
                <a:schemeClr val="tx1"/>
              </a:solidFill>
            </a:rPr>
            <a:t>After the written reasons for the orders were received from the Judge; the Counsels appointed for both cases submitted to the university the MEMORANDUM of legal advise.</a:t>
          </a:r>
          <a:endParaRPr lang="en-GB" dirty="0">
            <a:solidFill>
              <a:schemeClr val="tx1"/>
            </a:solidFill>
          </a:endParaRPr>
        </a:p>
      </dgm:t>
    </dgm:pt>
    <dgm:pt modelId="{E204A435-64D9-CC4C-93C5-0387E7D67C8B}" type="parTrans" cxnId="{5A178AFA-ED95-FF47-82DE-E2DB1F68E938}">
      <dgm:prSet/>
      <dgm:spPr/>
      <dgm:t>
        <a:bodyPr/>
        <a:lstStyle/>
        <a:p>
          <a:endParaRPr lang="en-GB"/>
        </a:p>
      </dgm:t>
    </dgm:pt>
    <dgm:pt modelId="{5C92B055-0B3D-EA45-B9D6-7009C8BDD8A5}" type="sibTrans" cxnId="{5A178AFA-ED95-FF47-82DE-E2DB1F68E938}">
      <dgm:prSet/>
      <dgm:spPr/>
      <dgm:t>
        <a:bodyPr/>
        <a:lstStyle/>
        <a:p>
          <a:endParaRPr lang="en-GB"/>
        </a:p>
      </dgm:t>
    </dgm:pt>
    <dgm:pt modelId="{D25FE4C0-0DF1-8A4B-BA82-777EA526457E}">
      <dgm:prSet phldrT="[Text]"/>
      <dgm:spPr/>
      <dgm:t>
        <a:bodyPr/>
        <a:lstStyle/>
        <a:p>
          <a:r>
            <a:rPr lang="en-ZA">
              <a:solidFill>
                <a:schemeClr val="tx1"/>
              </a:solidFill>
            </a:rPr>
            <a:t>The Legal Service Office (LSO ) of the university reviewed both the written reasons of the judge and the MEMORANDUM of counsels and submitted a legal advisory MEMO to the Principal and Vice Chancellor for the university’s Management Committee’s(MANCOM) decision</a:t>
          </a:r>
          <a:endParaRPr lang="en-GB" dirty="0">
            <a:solidFill>
              <a:schemeClr val="tx1"/>
            </a:solidFill>
          </a:endParaRPr>
        </a:p>
      </dgm:t>
    </dgm:pt>
    <dgm:pt modelId="{D962F441-2E3C-674F-9157-B9A80152B4DB}" type="parTrans" cxnId="{ED78B138-1422-5047-990A-2E68AB0D9BFF}">
      <dgm:prSet/>
      <dgm:spPr/>
      <dgm:t>
        <a:bodyPr/>
        <a:lstStyle/>
        <a:p>
          <a:endParaRPr lang="en-GB"/>
        </a:p>
      </dgm:t>
    </dgm:pt>
    <dgm:pt modelId="{5E7C3126-8F62-EE4A-9026-3C147D3E9549}" type="sibTrans" cxnId="{ED78B138-1422-5047-990A-2E68AB0D9BFF}">
      <dgm:prSet/>
      <dgm:spPr/>
      <dgm:t>
        <a:bodyPr/>
        <a:lstStyle/>
        <a:p>
          <a:endParaRPr lang="en-GB"/>
        </a:p>
      </dgm:t>
    </dgm:pt>
    <dgm:pt modelId="{941D116C-2B1C-7B4D-B843-F34810A4FADF}">
      <dgm:prSet phldrT="[Text]"/>
      <dgm:spPr/>
      <dgm:t>
        <a:bodyPr/>
        <a:lstStyle/>
        <a:p>
          <a:r>
            <a:rPr lang="en-ZA">
              <a:solidFill>
                <a:schemeClr val="tx1"/>
              </a:solidFill>
            </a:rPr>
            <a:t>After consideration of the legal advise obtained, MANCOM resolved to implement the Court Order with respect to case number 7146/21 (EFFSC) and order 1, 2, 3 (3.1), 3(3.2) and 4 of the Court Order with respect to case number 9388/21(BLASC)</a:t>
          </a:r>
          <a:br>
            <a:rPr lang="en-ZA">
              <a:solidFill>
                <a:schemeClr val="tx1"/>
              </a:solidFill>
            </a:rPr>
          </a:br>
          <a:endParaRPr lang="en-GB" dirty="0">
            <a:solidFill>
              <a:schemeClr val="tx1"/>
            </a:solidFill>
          </a:endParaRPr>
        </a:p>
      </dgm:t>
    </dgm:pt>
    <dgm:pt modelId="{E5074274-DF3E-5B47-9DA1-AC8B96355E43}" type="parTrans" cxnId="{99EDC554-D1E2-964A-94C1-D9B541127DFC}">
      <dgm:prSet/>
      <dgm:spPr/>
      <dgm:t>
        <a:bodyPr/>
        <a:lstStyle/>
        <a:p>
          <a:endParaRPr lang="en-GB"/>
        </a:p>
      </dgm:t>
    </dgm:pt>
    <dgm:pt modelId="{5182DF95-DAF4-724E-8E81-913EAF79AEA7}" type="sibTrans" cxnId="{99EDC554-D1E2-964A-94C1-D9B541127DFC}">
      <dgm:prSet/>
      <dgm:spPr/>
      <dgm:t>
        <a:bodyPr/>
        <a:lstStyle/>
        <a:p>
          <a:endParaRPr lang="en-GB"/>
        </a:p>
      </dgm:t>
    </dgm:pt>
    <dgm:pt modelId="{E52EFC3A-F0C1-7248-87AD-140BE4E31EBD}">
      <dgm:prSet/>
      <dgm:spPr/>
      <dgm:t>
        <a:bodyPr/>
        <a:lstStyle/>
        <a:p>
          <a:r>
            <a:rPr lang="en-ZA">
              <a:solidFill>
                <a:schemeClr val="tx1"/>
              </a:solidFill>
            </a:rPr>
            <a:t>The university’s Management Committee’s(MANCOM) took a decision to appeal order 3(3.3) of Court Order with respect to case number 9388/21(BLASC</a:t>
          </a:r>
          <a:r>
            <a:rPr lang="en-ZA"/>
            <a:t>)</a:t>
          </a:r>
          <a:endParaRPr lang="en-ZA" dirty="0"/>
        </a:p>
      </dgm:t>
    </dgm:pt>
    <dgm:pt modelId="{32B1EE3D-B08A-8846-8C10-202454BC9728}" type="parTrans" cxnId="{5F4DC430-5BCA-E54B-AAD6-5735F542D2CA}">
      <dgm:prSet/>
      <dgm:spPr/>
      <dgm:t>
        <a:bodyPr/>
        <a:lstStyle/>
        <a:p>
          <a:endParaRPr lang="en-GB"/>
        </a:p>
      </dgm:t>
    </dgm:pt>
    <dgm:pt modelId="{D50CAC56-E211-F447-850C-3E70935C7FDE}" type="sibTrans" cxnId="{5F4DC430-5BCA-E54B-AAD6-5735F542D2CA}">
      <dgm:prSet/>
      <dgm:spPr/>
      <dgm:t>
        <a:bodyPr/>
        <a:lstStyle/>
        <a:p>
          <a:endParaRPr lang="en-GB"/>
        </a:p>
      </dgm:t>
    </dgm:pt>
    <dgm:pt modelId="{FBFB28B4-CFC6-264E-A393-18F5950A5713}" type="pres">
      <dgm:prSet presAssocID="{8EC3EB0D-6641-0D48-8B5B-63A92894C623}" presName="Name0" presStyleCnt="0">
        <dgm:presLayoutVars>
          <dgm:chMax val="7"/>
          <dgm:chPref val="7"/>
          <dgm:dir/>
        </dgm:presLayoutVars>
      </dgm:prSet>
      <dgm:spPr/>
      <dgm:t>
        <a:bodyPr/>
        <a:lstStyle/>
        <a:p>
          <a:endParaRPr lang="en-US"/>
        </a:p>
      </dgm:t>
    </dgm:pt>
    <dgm:pt modelId="{FFB05781-913A-D14D-9B99-5D8EB0A4B4EE}" type="pres">
      <dgm:prSet presAssocID="{8EC3EB0D-6641-0D48-8B5B-63A92894C623}" presName="Name1" presStyleCnt="0"/>
      <dgm:spPr/>
    </dgm:pt>
    <dgm:pt modelId="{24A90C19-F70F-CE4D-B5CE-A229C6842D4C}" type="pres">
      <dgm:prSet presAssocID="{8EC3EB0D-6641-0D48-8B5B-63A92894C623}" presName="cycle" presStyleCnt="0"/>
      <dgm:spPr/>
    </dgm:pt>
    <dgm:pt modelId="{7AB52CFC-540F-4541-A8C0-BB28E6F1C54B}" type="pres">
      <dgm:prSet presAssocID="{8EC3EB0D-6641-0D48-8B5B-63A92894C623}" presName="srcNode" presStyleLbl="node1" presStyleIdx="0" presStyleCnt="4"/>
      <dgm:spPr/>
    </dgm:pt>
    <dgm:pt modelId="{F311985F-58AA-7C4A-B969-8712F0E3116E}" type="pres">
      <dgm:prSet presAssocID="{8EC3EB0D-6641-0D48-8B5B-63A92894C623}" presName="conn" presStyleLbl="parChTrans1D2" presStyleIdx="0" presStyleCnt="1"/>
      <dgm:spPr/>
      <dgm:t>
        <a:bodyPr/>
        <a:lstStyle/>
        <a:p>
          <a:endParaRPr lang="en-US"/>
        </a:p>
      </dgm:t>
    </dgm:pt>
    <dgm:pt modelId="{16BF1984-8F8E-2746-8C48-4341B2C1D265}" type="pres">
      <dgm:prSet presAssocID="{8EC3EB0D-6641-0D48-8B5B-63A92894C623}" presName="extraNode" presStyleLbl="node1" presStyleIdx="0" presStyleCnt="4"/>
      <dgm:spPr/>
    </dgm:pt>
    <dgm:pt modelId="{F6E67546-B0D6-A84D-8CB3-BF1E3234FE66}" type="pres">
      <dgm:prSet presAssocID="{8EC3EB0D-6641-0D48-8B5B-63A92894C623}" presName="dstNode" presStyleLbl="node1" presStyleIdx="0" presStyleCnt="4"/>
      <dgm:spPr/>
    </dgm:pt>
    <dgm:pt modelId="{42C1DC9A-5ABA-6042-9E5C-1736239DC40F}" type="pres">
      <dgm:prSet presAssocID="{B9D8270F-2A2F-2C42-9F67-682E3DDBF091}" presName="text_1" presStyleLbl="node1" presStyleIdx="0" presStyleCnt="4">
        <dgm:presLayoutVars>
          <dgm:bulletEnabled val="1"/>
        </dgm:presLayoutVars>
      </dgm:prSet>
      <dgm:spPr/>
      <dgm:t>
        <a:bodyPr/>
        <a:lstStyle/>
        <a:p>
          <a:endParaRPr lang="en-US"/>
        </a:p>
      </dgm:t>
    </dgm:pt>
    <dgm:pt modelId="{9CE645E8-0E13-6342-BD8A-2F291BC239B9}" type="pres">
      <dgm:prSet presAssocID="{B9D8270F-2A2F-2C42-9F67-682E3DDBF091}" presName="accent_1" presStyleCnt="0"/>
      <dgm:spPr/>
    </dgm:pt>
    <dgm:pt modelId="{AFD064F5-0106-2E48-B1EC-5064EC2CF3D5}" type="pres">
      <dgm:prSet presAssocID="{B9D8270F-2A2F-2C42-9F67-682E3DDBF091}" presName="accentRepeatNode" presStyleLbl="solidFgAcc1" presStyleIdx="0" presStyleCnt="4"/>
      <dgm:spPr>
        <a:solidFill>
          <a:schemeClr val="bg1">
            <a:lumMod val="65000"/>
          </a:schemeClr>
        </a:solidFill>
      </dgm:spPr>
    </dgm:pt>
    <dgm:pt modelId="{2DD49B00-C907-4A4F-B62B-247DB0687906}" type="pres">
      <dgm:prSet presAssocID="{D25FE4C0-0DF1-8A4B-BA82-777EA526457E}" presName="text_2" presStyleLbl="node1" presStyleIdx="1" presStyleCnt="4">
        <dgm:presLayoutVars>
          <dgm:bulletEnabled val="1"/>
        </dgm:presLayoutVars>
      </dgm:prSet>
      <dgm:spPr/>
      <dgm:t>
        <a:bodyPr/>
        <a:lstStyle/>
        <a:p>
          <a:endParaRPr lang="en-US"/>
        </a:p>
      </dgm:t>
    </dgm:pt>
    <dgm:pt modelId="{2E45570C-7FD0-EF44-AF13-249CA97A25A2}" type="pres">
      <dgm:prSet presAssocID="{D25FE4C0-0DF1-8A4B-BA82-777EA526457E}" presName="accent_2" presStyleCnt="0"/>
      <dgm:spPr/>
    </dgm:pt>
    <dgm:pt modelId="{EF63A986-110E-5247-8AF6-DDEC10137E91}" type="pres">
      <dgm:prSet presAssocID="{D25FE4C0-0DF1-8A4B-BA82-777EA526457E}" presName="accentRepeatNode" presStyleLbl="solidFgAcc1" presStyleIdx="1" presStyleCnt="4"/>
      <dgm:spPr>
        <a:solidFill>
          <a:schemeClr val="bg1">
            <a:lumMod val="50000"/>
          </a:schemeClr>
        </a:solidFill>
      </dgm:spPr>
    </dgm:pt>
    <dgm:pt modelId="{E40F2581-9DAF-9C46-AADF-A90C7BD827B5}" type="pres">
      <dgm:prSet presAssocID="{941D116C-2B1C-7B4D-B843-F34810A4FADF}" presName="text_3" presStyleLbl="node1" presStyleIdx="2" presStyleCnt="4">
        <dgm:presLayoutVars>
          <dgm:bulletEnabled val="1"/>
        </dgm:presLayoutVars>
      </dgm:prSet>
      <dgm:spPr/>
      <dgm:t>
        <a:bodyPr/>
        <a:lstStyle/>
        <a:p>
          <a:endParaRPr lang="en-US"/>
        </a:p>
      </dgm:t>
    </dgm:pt>
    <dgm:pt modelId="{7AF1D9BE-2F64-2C40-9231-A7187A151F74}" type="pres">
      <dgm:prSet presAssocID="{941D116C-2B1C-7B4D-B843-F34810A4FADF}" presName="accent_3" presStyleCnt="0"/>
      <dgm:spPr/>
    </dgm:pt>
    <dgm:pt modelId="{509FC90A-F2CC-7B4A-B9F2-94F23CAE8A7E}" type="pres">
      <dgm:prSet presAssocID="{941D116C-2B1C-7B4D-B843-F34810A4FADF}" presName="accentRepeatNode" presStyleLbl="solidFgAcc1" presStyleIdx="2" presStyleCnt="4"/>
      <dgm:spPr>
        <a:solidFill>
          <a:schemeClr val="bg1">
            <a:lumMod val="65000"/>
          </a:schemeClr>
        </a:solidFill>
      </dgm:spPr>
    </dgm:pt>
    <dgm:pt modelId="{A148117E-BC67-5047-BD3B-23AC1229C1CD}" type="pres">
      <dgm:prSet presAssocID="{E52EFC3A-F0C1-7248-87AD-140BE4E31EBD}" presName="text_4" presStyleLbl="node1" presStyleIdx="3" presStyleCnt="4">
        <dgm:presLayoutVars>
          <dgm:bulletEnabled val="1"/>
        </dgm:presLayoutVars>
      </dgm:prSet>
      <dgm:spPr/>
      <dgm:t>
        <a:bodyPr/>
        <a:lstStyle/>
        <a:p>
          <a:endParaRPr lang="en-US"/>
        </a:p>
      </dgm:t>
    </dgm:pt>
    <dgm:pt modelId="{E67C96D8-BD1B-3E4D-A36C-064894C5AE19}" type="pres">
      <dgm:prSet presAssocID="{E52EFC3A-F0C1-7248-87AD-140BE4E31EBD}" presName="accent_4" presStyleCnt="0"/>
      <dgm:spPr/>
    </dgm:pt>
    <dgm:pt modelId="{6A0F71DD-C281-9542-8165-C23093D356A5}" type="pres">
      <dgm:prSet presAssocID="{E52EFC3A-F0C1-7248-87AD-140BE4E31EBD}" presName="accentRepeatNode" presStyleLbl="solidFgAcc1" presStyleIdx="3" presStyleCnt="4"/>
      <dgm:spPr>
        <a:solidFill>
          <a:schemeClr val="bg1">
            <a:lumMod val="85000"/>
          </a:schemeClr>
        </a:solidFill>
      </dgm:spPr>
    </dgm:pt>
  </dgm:ptLst>
  <dgm:cxnLst>
    <dgm:cxn modelId="{6C959D7D-62B6-E24C-81EB-B19A8B1DB56F}" type="presOf" srcId="{E52EFC3A-F0C1-7248-87AD-140BE4E31EBD}" destId="{A148117E-BC67-5047-BD3B-23AC1229C1CD}" srcOrd="0" destOrd="0" presId="urn:microsoft.com/office/officeart/2008/layout/VerticalCurvedList"/>
    <dgm:cxn modelId="{E0DE7265-072A-7D47-8C59-19567A734209}" type="presOf" srcId="{8EC3EB0D-6641-0D48-8B5B-63A92894C623}" destId="{FBFB28B4-CFC6-264E-A393-18F5950A5713}" srcOrd="0" destOrd="0" presId="urn:microsoft.com/office/officeart/2008/layout/VerticalCurvedList"/>
    <dgm:cxn modelId="{324FF569-E157-EE43-8C47-35EE0CA0500A}" type="presOf" srcId="{941D116C-2B1C-7B4D-B843-F34810A4FADF}" destId="{E40F2581-9DAF-9C46-AADF-A90C7BD827B5}" srcOrd="0" destOrd="0" presId="urn:microsoft.com/office/officeart/2008/layout/VerticalCurvedList"/>
    <dgm:cxn modelId="{5F4DC430-5BCA-E54B-AAD6-5735F542D2CA}" srcId="{8EC3EB0D-6641-0D48-8B5B-63A92894C623}" destId="{E52EFC3A-F0C1-7248-87AD-140BE4E31EBD}" srcOrd="3" destOrd="0" parTransId="{32B1EE3D-B08A-8846-8C10-202454BC9728}" sibTransId="{D50CAC56-E211-F447-850C-3E70935C7FDE}"/>
    <dgm:cxn modelId="{5A178AFA-ED95-FF47-82DE-E2DB1F68E938}" srcId="{8EC3EB0D-6641-0D48-8B5B-63A92894C623}" destId="{B9D8270F-2A2F-2C42-9F67-682E3DDBF091}" srcOrd="0" destOrd="0" parTransId="{E204A435-64D9-CC4C-93C5-0387E7D67C8B}" sibTransId="{5C92B055-0B3D-EA45-B9D6-7009C8BDD8A5}"/>
    <dgm:cxn modelId="{EAA63C8C-4B89-6643-8BC3-8E7535B389B5}" type="presOf" srcId="{B9D8270F-2A2F-2C42-9F67-682E3DDBF091}" destId="{42C1DC9A-5ABA-6042-9E5C-1736239DC40F}" srcOrd="0" destOrd="0" presId="urn:microsoft.com/office/officeart/2008/layout/VerticalCurvedList"/>
    <dgm:cxn modelId="{0FBD9E4E-D987-2341-8796-F0BCD9466144}" type="presOf" srcId="{D25FE4C0-0DF1-8A4B-BA82-777EA526457E}" destId="{2DD49B00-C907-4A4F-B62B-247DB0687906}" srcOrd="0" destOrd="0" presId="urn:microsoft.com/office/officeart/2008/layout/VerticalCurvedList"/>
    <dgm:cxn modelId="{99EDC554-D1E2-964A-94C1-D9B541127DFC}" srcId="{8EC3EB0D-6641-0D48-8B5B-63A92894C623}" destId="{941D116C-2B1C-7B4D-B843-F34810A4FADF}" srcOrd="2" destOrd="0" parTransId="{E5074274-DF3E-5B47-9DA1-AC8B96355E43}" sibTransId="{5182DF95-DAF4-724E-8E81-913EAF79AEA7}"/>
    <dgm:cxn modelId="{ED78B138-1422-5047-990A-2E68AB0D9BFF}" srcId="{8EC3EB0D-6641-0D48-8B5B-63A92894C623}" destId="{D25FE4C0-0DF1-8A4B-BA82-777EA526457E}" srcOrd="1" destOrd="0" parTransId="{D962F441-2E3C-674F-9157-B9A80152B4DB}" sibTransId="{5E7C3126-8F62-EE4A-9026-3C147D3E9549}"/>
    <dgm:cxn modelId="{E9F70FF7-58C1-F04E-AD32-BA00E8A9C368}" type="presOf" srcId="{5C92B055-0B3D-EA45-B9D6-7009C8BDD8A5}" destId="{F311985F-58AA-7C4A-B969-8712F0E3116E}" srcOrd="0" destOrd="0" presId="urn:microsoft.com/office/officeart/2008/layout/VerticalCurvedList"/>
    <dgm:cxn modelId="{0B9F68D7-83F4-CC4B-B889-4E547BD36A73}" type="presParOf" srcId="{FBFB28B4-CFC6-264E-A393-18F5950A5713}" destId="{FFB05781-913A-D14D-9B99-5D8EB0A4B4EE}" srcOrd="0" destOrd="0" presId="urn:microsoft.com/office/officeart/2008/layout/VerticalCurvedList"/>
    <dgm:cxn modelId="{F4A6BAE6-292E-3840-8FBA-B62FCA44B85B}" type="presParOf" srcId="{FFB05781-913A-D14D-9B99-5D8EB0A4B4EE}" destId="{24A90C19-F70F-CE4D-B5CE-A229C6842D4C}" srcOrd="0" destOrd="0" presId="urn:microsoft.com/office/officeart/2008/layout/VerticalCurvedList"/>
    <dgm:cxn modelId="{0EDAF55F-C641-FB48-9BAC-4B9080FC86ED}" type="presParOf" srcId="{24A90C19-F70F-CE4D-B5CE-A229C6842D4C}" destId="{7AB52CFC-540F-4541-A8C0-BB28E6F1C54B}" srcOrd="0" destOrd="0" presId="urn:microsoft.com/office/officeart/2008/layout/VerticalCurvedList"/>
    <dgm:cxn modelId="{AB5FDD58-FFF5-7B44-9738-72394D0BFBCF}" type="presParOf" srcId="{24A90C19-F70F-CE4D-B5CE-A229C6842D4C}" destId="{F311985F-58AA-7C4A-B969-8712F0E3116E}" srcOrd="1" destOrd="0" presId="urn:microsoft.com/office/officeart/2008/layout/VerticalCurvedList"/>
    <dgm:cxn modelId="{6E35126D-C3EA-C349-A745-B6E76974B9AF}" type="presParOf" srcId="{24A90C19-F70F-CE4D-B5CE-A229C6842D4C}" destId="{16BF1984-8F8E-2746-8C48-4341B2C1D265}" srcOrd="2" destOrd="0" presId="urn:microsoft.com/office/officeart/2008/layout/VerticalCurvedList"/>
    <dgm:cxn modelId="{857BDCC0-5DD9-BB45-B37A-FA53F3974EBA}" type="presParOf" srcId="{24A90C19-F70F-CE4D-B5CE-A229C6842D4C}" destId="{F6E67546-B0D6-A84D-8CB3-BF1E3234FE66}" srcOrd="3" destOrd="0" presId="urn:microsoft.com/office/officeart/2008/layout/VerticalCurvedList"/>
    <dgm:cxn modelId="{F01F05C4-536E-4342-9F5A-9DA3CED244C0}" type="presParOf" srcId="{FFB05781-913A-D14D-9B99-5D8EB0A4B4EE}" destId="{42C1DC9A-5ABA-6042-9E5C-1736239DC40F}" srcOrd="1" destOrd="0" presId="urn:microsoft.com/office/officeart/2008/layout/VerticalCurvedList"/>
    <dgm:cxn modelId="{C983690C-53E3-4248-AE10-2FD02C834336}" type="presParOf" srcId="{FFB05781-913A-D14D-9B99-5D8EB0A4B4EE}" destId="{9CE645E8-0E13-6342-BD8A-2F291BC239B9}" srcOrd="2" destOrd="0" presId="urn:microsoft.com/office/officeart/2008/layout/VerticalCurvedList"/>
    <dgm:cxn modelId="{0502736D-2D20-654E-BD92-5BC633CE235F}" type="presParOf" srcId="{9CE645E8-0E13-6342-BD8A-2F291BC239B9}" destId="{AFD064F5-0106-2E48-B1EC-5064EC2CF3D5}" srcOrd="0" destOrd="0" presId="urn:microsoft.com/office/officeart/2008/layout/VerticalCurvedList"/>
    <dgm:cxn modelId="{728F51A8-ADFD-EC4F-9DB9-9EB107178782}" type="presParOf" srcId="{FFB05781-913A-D14D-9B99-5D8EB0A4B4EE}" destId="{2DD49B00-C907-4A4F-B62B-247DB0687906}" srcOrd="3" destOrd="0" presId="urn:microsoft.com/office/officeart/2008/layout/VerticalCurvedList"/>
    <dgm:cxn modelId="{A9C8FB76-028D-AF44-B8F2-4A10F096D998}" type="presParOf" srcId="{FFB05781-913A-D14D-9B99-5D8EB0A4B4EE}" destId="{2E45570C-7FD0-EF44-AF13-249CA97A25A2}" srcOrd="4" destOrd="0" presId="urn:microsoft.com/office/officeart/2008/layout/VerticalCurvedList"/>
    <dgm:cxn modelId="{95FF1DF7-2B45-094B-B0DB-8403CFDEADBC}" type="presParOf" srcId="{2E45570C-7FD0-EF44-AF13-249CA97A25A2}" destId="{EF63A986-110E-5247-8AF6-DDEC10137E91}" srcOrd="0" destOrd="0" presId="urn:microsoft.com/office/officeart/2008/layout/VerticalCurvedList"/>
    <dgm:cxn modelId="{D2C8088C-FE53-5F4B-B5A5-B754B0253C6F}" type="presParOf" srcId="{FFB05781-913A-D14D-9B99-5D8EB0A4B4EE}" destId="{E40F2581-9DAF-9C46-AADF-A90C7BD827B5}" srcOrd="5" destOrd="0" presId="urn:microsoft.com/office/officeart/2008/layout/VerticalCurvedList"/>
    <dgm:cxn modelId="{10EC1165-B06A-9144-B490-250C4189A987}" type="presParOf" srcId="{FFB05781-913A-D14D-9B99-5D8EB0A4B4EE}" destId="{7AF1D9BE-2F64-2C40-9231-A7187A151F74}" srcOrd="6" destOrd="0" presId="urn:microsoft.com/office/officeart/2008/layout/VerticalCurvedList"/>
    <dgm:cxn modelId="{FFECA1D8-1C89-BC40-A311-5D755E637F0E}" type="presParOf" srcId="{7AF1D9BE-2F64-2C40-9231-A7187A151F74}" destId="{509FC90A-F2CC-7B4A-B9F2-94F23CAE8A7E}" srcOrd="0" destOrd="0" presId="urn:microsoft.com/office/officeart/2008/layout/VerticalCurvedList"/>
    <dgm:cxn modelId="{BE554AA0-81DB-5E44-AC9E-65F6B536F48B}" type="presParOf" srcId="{FFB05781-913A-D14D-9B99-5D8EB0A4B4EE}" destId="{A148117E-BC67-5047-BD3B-23AC1229C1CD}" srcOrd="7" destOrd="0" presId="urn:microsoft.com/office/officeart/2008/layout/VerticalCurvedList"/>
    <dgm:cxn modelId="{BC11068D-472F-2A49-8247-715338F0187E}" type="presParOf" srcId="{FFB05781-913A-D14D-9B99-5D8EB0A4B4EE}" destId="{E67C96D8-BD1B-3E4D-A36C-064894C5AE19}" srcOrd="8" destOrd="0" presId="urn:microsoft.com/office/officeart/2008/layout/VerticalCurvedList"/>
    <dgm:cxn modelId="{837EBB48-3647-0544-85ED-00298AB80B1F}" type="presParOf" srcId="{E67C96D8-BD1B-3E4D-A36C-064894C5AE19}" destId="{6A0F71DD-C281-9542-8165-C23093D356A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626CAF4-B091-8A4A-B7FA-CEAE072369E4}" type="doc">
      <dgm:prSet loTypeId="urn:microsoft.com/office/officeart/2005/8/layout/bList2#5" loCatId="" qsTypeId="urn:microsoft.com/office/officeart/2005/8/quickstyle/simple1" qsCatId="simple" csTypeId="urn:microsoft.com/office/officeart/2005/8/colors/accent3_2" csCatId="accent3" phldr="1"/>
      <dgm:spPr/>
      <dgm:t>
        <a:bodyPr/>
        <a:lstStyle/>
        <a:p>
          <a:endParaRPr lang="en-GB"/>
        </a:p>
      </dgm:t>
    </dgm:pt>
    <dgm:pt modelId="{C742AF4A-FE50-164B-BAE1-E32C0D47A707}">
      <dgm:prSet custT="1"/>
      <dgm:spPr/>
      <dgm:t>
        <a:bodyPr/>
        <a:lstStyle/>
        <a:p>
          <a:r>
            <a:rPr lang="en-GB" sz="2000" dirty="0"/>
            <a:t>Appeal Order 3(3.3)</a:t>
          </a:r>
        </a:p>
      </dgm:t>
    </dgm:pt>
    <dgm:pt modelId="{84E912CB-A8C4-5445-9104-1E8996C37354}" type="parTrans" cxnId="{7F0B9D45-488A-E441-8D07-071AFF8D4678}">
      <dgm:prSet/>
      <dgm:spPr/>
      <dgm:t>
        <a:bodyPr/>
        <a:lstStyle/>
        <a:p>
          <a:endParaRPr lang="en-GB"/>
        </a:p>
      </dgm:t>
    </dgm:pt>
    <dgm:pt modelId="{12FC49A3-AD67-3B4C-8EC2-B329F5A93613}" type="sibTrans" cxnId="{7F0B9D45-488A-E441-8D07-071AFF8D4678}">
      <dgm:prSet/>
      <dgm:spPr/>
      <dgm:t>
        <a:bodyPr/>
        <a:lstStyle/>
        <a:p>
          <a:endParaRPr lang="en-GB"/>
        </a:p>
      </dgm:t>
    </dgm:pt>
    <dgm:pt modelId="{0EB53AD4-699F-A646-B821-D1F6930B3823}">
      <dgm:prSet phldrT="[Text]" custT="1"/>
      <dgm:spPr/>
      <dgm:t>
        <a:bodyPr/>
        <a:lstStyle/>
        <a:p>
          <a:r>
            <a:rPr lang="en-ZA" sz="2000" dirty="0"/>
            <a:t>Reasons for the appeal </a:t>
          </a:r>
          <a:endParaRPr lang="en-GB" sz="2000" dirty="0"/>
        </a:p>
      </dgm:t>
    </dgm:pt>
    <dgm:pt modelId="{66CE9CFE-496F-6148-A5E0-760ABB2D561C}" type="parTrans" cxnId="{8BA83365-8A55-C745-9F61-91F9C3299DF1}">
      <dgm:prSet/>
      <dgm:spPr/>
      <dgm:t>
        <a:bodyPr/>
        <a:lstStyle/>
        <a:p>
          <a:endParaRPr lang="en-GB"/>
        </a:p>
      </dgm:t>
    </dgm:pt>
    <dgm:pt modelId="{749A5B52-48FA-1A47-9B85-0F97E9765C85}" type="sibTrans" cxnId="{8BA83365-8A55-C745-9F61-91F9C3299DF1}">
      <dgm:prSet/>
      <dgm:spPr/>
      <dgm:t>
        <a:bodyPr/>
        <a:lstStyle/>
        <a:p>
          <a:endParaRPr lang="en-GB"/>
        </a:p>
      </dgm:t>
    </dgm:pt>
    <dgm:pt modelId="{BDEAA07D-3DAF-2B4C-BE36-5B536EB94881}">
      <dgm:prSet/>
      <dgm:spPr/>
      <dgm:t>
        <a:bodyPr/>
        <a:lstStyle/>
        <a:p>
          <a:pPr>
            <a:buFont typeface="+mj-lt"/>
            <a:buAutoNum type="arabicPeriod"/>
          </a:pPr>
          <a:r>
            <a:rPr lang="en-ZA" dirty="0"/>
            <a:t>The LSO of the university was authorised to instruct counsels to file leave to appeal order 3(3.3) of case number 9388/21(BLASC) .</a:t>
          </a:r>
          <a:endParaRPr lang="en-GB" dirty="0"/>
        </a:p>
      </dgm:t>
    </dgm:pt>
    <dgm:pt modelId="{32890986-A0A3-434F-8037-A312C33062BD}" type="parTrans" cxnId="{5DBCA2D2-F06C-C54C-AAB9-347123F633B0}">
      <dgm:prSet/>
      <dgm:spPr/>
      <dgm:t>
        <a:bodyPr/>
        <a:lstStyle/>
        <a:p>
          <a:endParaRPr lang="en-GB"/>
        </a:p>
      </dgm:t>
    </dgm:pt>
    <dgm:pt modelId="{39847806-3D90-264C-82CF-534B44BEA321}" type="sibTrans" cxnId="{5DBCA2D2-F06C-C54C-AAB9-347123F633B0}">
      <dgm:prSet/>
      <dgm:spPr/>
      <dgm:t>
        <a:bodyPr/>
        <a:lstStyle/>
        <a:p>
          <a:endParaRPr lang="en-GB"/>
        </a:p>
      </dgm:t>
    </dgm:pt>
    <dgm:pt modelId="{E05FB089-6774-A747-88AC-6B8A68C133F7}">
      <dgm:prSet/>
      <dgm:spPr/>
      <dgm:t>
        <a:bodyPr/>
        <a:lstStyle/>
        <a:p>
          <a:pPr>
            <a:buFont typeface="+mj-lt"/>
            <a:buAutoNum type="arabicPeriod"/>
          </a:pPr>
          <a:r>
            <a:rPr lang="en-ZA" dirty="0"/>
            <a:t> The appeal with respect to order 3(3.3) of the Court Order on case number  9388/21 (BLASC) is aimed at ensuring that there is no judicial overreach on  administrative expertise reserved for university academics and managers who  have expertise and experience on what must be done or undertaken in  improving the efficiency and effectiveness of academic programmes</a:t>
          </a:r>
          <a:endParaRPr lang="en-GB" dirty="0"/>
        </a:p>
      </dgm:t>
    </dgm:pt>
    <dgm:pt modelId="{B3107170-1582-1046-BDA2-F32CA7476F9F}" type="parTrans" cxnId="{90727591-6001-C44A-8CBD-50D968AB8E0E}">
      <dgm:prSet/>
      <dgm:spPr/>
      <dgm:t>
        <a:bodyPr/>
        <a:lstStyle/>
        <a:p>
          <a:endParaRPr lang="en-GB"/>
        </a:p>
      </dgm:t>
    </dgm:pt>
    <dgm:pt modelId="{67CB059E-C563-F64A-B566-5B01B3E3788B}" type="sibTrans" cxnId="{90727591-6001-C44A-8CBD-50D968AB8E0E}">
      <dgm:prSet/>
      <dgm:spPr/>
      <dgm:t>
        <a:bodyPr/>
        <a:lstStyle/>
        <a:p>
          <a:endParaRPr lang="en-GB"/>
        </a:p>
      </dgm:t>
    </dgm:pt>
    <dgm:pt modelId="{7FAE05B9-85D4-9943-A43F-001453C750CF}">
      <dgm:prSet custT="1"/>
      <dgm:spPr/>
      <dgm:t>
        <a:bodyPr/>
        <a:lstStyle/>
        <a:p>
          <a:r>
            <a:rPr lang="en-US" sz="2000" dirty="0"/>
            <a:t>Reasons for the appeal </a:t>
          </a:r>
        </a:p>
      </dgm:t>
    </dgm:pt>
    <dgm:pt modelId="{5EF84622-0985-BD4B-A6BC-62F8D8C9D430}" type="parTrans" cxnId="{4255D20C-D501-B647-8FED-BDCE3A6AB57D}">
      <dgm:prSet/>
      <dgm:spPr/>
      <dgm:t>
        <a:bodyPr/>
        <a:lstStyle/>
        <a:p>
          <a:endParaRPr lang="en-GB"/>
        </a:p>
      </dgm:t>
    </dgm:pt>
    <dgm:pt modelId="{5A5B0A4C-F837-F646-B612-DF7B57860D1D}" type="sibTrans" cxnId="{4255D20C-D501-B647-8FED-BDCE3A6AB57D}">
      <dgm:prSet/>
      <dgm:spPr/>
      <dgm:t>
        <a:bodyPr/>
        <a:lstStyle/>
        <a:p>
          <a:endParaRPr lang="en-GB"/>
        </a:p>
      </dgm:t>
    </dgm:pt>
    <dgm:pt modelId="{E876CD13-0838-C54D-9FC8-D9380D8171DB}">
      <dgm:prSet/>
      <dgm:spPr/>
      <dgm:t>
        <a:bodyPr/>
        <a:lstStyle/>
        <a:p>
          <a:pPr>
            <a:buFont typeface="Arial" panose="020B0604020202020204" pitchFamily="34" charset="0"/>
            <a:buNone/>
          </a:pPr>
          <a:r>
            <a:rPr lang="en-ZA" dirty="0"/>
            <a:t>3. The appeal, therefore, will correct the domineering of judicial order 3(3.3) over  the expertise of university academics and the university executives and in so doing bringing about legal certainty.</a:t>
          </a:r>
          <a:endParaRPr lang="en-GB" dirty="0"/>
        </a:p>
      </dgm:t>
    </dgm:pt>
    <dgm:pt modelId="{2D0DEB2E-8BCC-5C45-9C4A-3324E9FEC020}" type="parTrans" cxnId="{A4D0173E-7716-3A49-85B8-D77C3AF5A239}">
      <dgm:prSet/>
      <dgm:spPr/>
      <dgm:t>
        <a:bodyPr/>
        <a:lstStyle/>
        <a:p>
          <a:endParaRPr lang="en-GB"/>
        </a:p>
      </dgm:t>
    </dgm:pt>
    <dgm:pt modelId="{28FB7B4C-A504-DB48-B0BF-F3A6323215C4}" type="sibTrans" cxnId="{A4D0173E-7716-3A49-85B8-D77C3AF5A239}">
      <dgm:prSet/>
      <dgm:spPr/>
      <dgm:t>
        <a:bodyPr/>
        <a:lstStyle/>
        <a:p>
          <a:endParaRPr lang="en-GB"/>
        </a:p>
      </dgm:t>
    </dgm:pt>
    <dgm:pt modelId="{0B2D2F0C-A625-9C45-8F05-3EB7CB418CA3}">
      <dgm:prSet/>
      <dgm:spPr/>
      <dgm:t>
        <a:bodyPr/>
        <a:lstStyle/>
        <a:p>
          <a:pPr>
            <a:buFont typeface="Arial" panose="020B0604020202020204" pitchFamily="34" charset="0"/>
            <a:buChar char="•"/>
          </a:pPr>
          <a:endParaRPr lang="en-ZA" dirty="0"/>
        </a:p>
      </dgm:t>
    </dgm:pt>
    <dgm:pt modelId="{31C6C728-791C-F744-BC9D-0ACAF682B128}" type="parTrans" cxnId="{14FCE51A-4001-AC4C-AFE4-C2E2493FD456}">
      <dgm:prSet/>
      <dgm:spPr/>
      <dgm:t>
        <a:bodyPr/>
        <a:lstStyle/>
        <a:p>
          <a:endParaRPr lang="en-GB"/>
        </a:p>
      </dgm:t>
    </dgm:pt>
    <dgm:pt modelId="{2B2B3FDB-0072-DD4D-B692-017A0A701F23}" type="sibTrans" cxnId="{14FCE51A-4001-AC4C-AFE4-C2E2493FD456}">
      <dgm:prSet/>
      <dgm:spPr/>
      <dgm:t>
        <a:bodyPr/>
        <a:lstStyle/>
        <a:p>
          <a:endParaRPr lang="en-GB"/>
        </a:p>
      </dgm:t>
    </dgm:pt>
    <dgm:pt modelId="{B6951417-8F31-FB4A-ADDE-DBE4423B8794}">
      <dgm:prSet/>
      <dgm:spPr/>
      <dgm:t>
        <a:bodyPr/>
        <a:lstStyle/>
        <a:p>
          <a:pPr>
            <a:buFont typeface="+mj-lt"/>
            <a:buAutoNum type="arabicPeriod"/>
          </a:pPr>
          <a:r>
            <a:rPr lang="en-ZA" dirty="0"/>
            <a:t>On the 04</a:t>
          </a:r>
          <a:r>
            <a:rPr lang="en-ZA" baseline="30000" dirty="0"/>
            <a:t>th</a:t>
          </a:r>
          <a:r>
            <a:rPr lang="en-ZA" dirty="0"/>
            <a:t> of May 2021 the university management had an online consultation with the Counsels appointed to prosecute the appeal. The Counsel will  file and application to lead further evidence through affidavit in support for leave to appeal.</a:t>
          </a:r>
          <a:endParaRPr lang="en-GB" dirty="0"/>
        </a:p>
      </dgm:t>
    </dgm:pt>
    <dgm:pt modelId="{1481C8F6-783D-ED44-9B3E-C90829597711}" type="parTrans" cxnId="{9CDC2D76-95D6-0242-96E4-C0BF735AA2EF}">
      <dgm:prSet/>
      <dgm:spPr/>
      <dgm:t>
        <a:bodyPr/>
        <a:lstStyle/>
        <a:p>
          <a:endParaRPr lang="en-GB"/>
        </a:p>
      </dgm:t>
    </dgm:pt>
    <dgm:pt modelId="{4C2EFAEF-09ED-3448-B3A0-9F6B5CEF652B}" type="sibTrans" cxnId="{9CDC2D76-95D6-0242-96E4-C0BF735AA2EF}">
      <dgm:prSet/>
      <dgm:spPr/>
      <dgm:t>
        <a:bodyPr/>
        <a:lstStyle/>
        <a:p>
          <a:endParaRPr lang="en-GB"/>
        </a:p>
      </dgm:t>
    </dgm:pt>
    <dgm:pt modelId="{33D6FF45-1741-4D4B-ABA1-7A2C1E08CE04}">
      <dgm:prSet/>
      <dgm:spPr/>
      <dgm:t>
        <a:bodyPr/>
        <a:lstStyle/>
        <a:p>
          <a:pPr>
            <a:buFont typeface="+mj-lt"/>
            <a:buAutoNum type="arabicPeriod"/>
          </a:pPr>
          <a:endParaRPr lang="en-GB" dirty="0"/>
        </a:p>
      </dgm:t>
    </dgm:pt>
    <dgm:pt modelId="{896F3976-FEF4-134D-8D91-735E836BFFAE}" type="parTrans" cxnId="{A116E1B5-30B2-8F40-AF13-0E6EDAB58849}">
      <dgm:prSet/>
      <dgm:spPr/>
      <dgm:t>
        <a:bodyPr/>
        <a:lstStyle/>
        <a:p>
          <a:endParaRPr lang="en-GB"/>
        </a:p>
      </dgm:t>
    </dgm:pt>
    <dgm:pt modelId="{A03664EE-9F22-3F4E-AEF6-4FC9EB18F26A}" type="sibTrans" cxnId="{A116E1B5-30B2-8F40-AF13-0E6EDAB58849}">
      <dgm:prSet/>
      <dgm:spPr/>
      <dgm:t>
        <a:bodyPr/>
        <a:lstStyle/>
        <a:p>
          <a:endParaRPr lang="en-GB"/>
        </a:p>
      </dgm:t>
    </dgm:pt>
    <dgm:pt modelId="{11FCC5EA-FD4C-BC4E-8553-4256154C4B96}">
      <dgm:prSet/>
      <dgm:spPr/>
      <dgm:t>
        <a:bodyPr/>
        <a:lstStyle/>
        <a:p>
          <a:pPr>
            <a:buFont typeface="+mj-lt"/>
            <a:buAutoNum type="arabicPeriod"/>
          </a:pPr>
          <a:r>
            <a:rPr lang="en-ZA" dirty="0"/>
            <a:t>During consultation the Counsel informed the management that they are awaiting the Judge’s directive in respect of the set down of the leave to appeal.</a:t>
          </a:r>
          <a:endParaRPr lang="en-GB" dirty="0"/>
        </a:p>
      </dgm:t>
    </dgm:pt>
    <dgm:pt modelId="{0D099BCE-A6D3-0C4B-9452-128CE7EF134A}" type="parTrans" cxnId="{8D866E3A-3E46-3543-82CD-02FD44819011}">
      <dgm:prSet/>
      <dgm:spPr/>
      <dgm:t>
        <a:bodyPr/>
        <a:lstStyle/>
        <a:p>
          <a:endParaRPr lang="en-GB"/>
        </a:p>
      </dgm:t>
    </dgm:pt>
    <dgm:pt modelId="{4BF4001C-E4A6-3E4F-A696-A35FF2D1887B}" type="sibTrans" cxnId="{8D866E3A-3E46-3543-82CD-02FD44819011}">
      <dgm:prSet/>
      <dgm:spPr/>
      <dgm:t>
        <a:bodyPr/>
        <a:lstStyle/>
        <a:p>
          <a:endParaRPr lang="en-GB"/>
        </a:p>
      </dgm:t>
    </dgm:pt>
    <dgm:pt modelId="{C569FC69-1811-C147-BB02-3DB6E9E43D25}">
      <dgm:prSet/>
      <dgm:spPr/>
      <dgm:t>
        <a:bodyPr/>
        <a:lstStyle/>
        <a:p>
          <a:pPr>
            <a:buFont typeface="+mj-lt"/>
            <a:buAutoNum type="arabicPeriod"/>
          </a:pPr>
          <a:endParaRPr lang="en-GB" dirty="0"/>
        </a:p>
      </dgm:t>
    </dgm:pt>
    <dgm:pt modelId="{BE39AE25-8555-4C4A-9DB3-0E40D93934C3}" type="parTrans" cxnId="{838A9DD5-E2F0-6342-96A5-C87B5BC44231}">
      <dgm:prSet/>
      <dgm:spPr/>
      <dgm:t>
        <a:bodyPr/>
        <a:lstStyle/>
        <a:p>
          <a:endParaRPr lang="en-GB"/>
        </a:p>
      </dgm:t>
    </dgm:pt>
    <dgm:pt modelId="{0DF2FEA1-B139-E644-935B-41E15CA01B9D}" type="sibTrans" cxnId="{838A9DD5-E2F0-6342-96A5-C87B5BC44231}">
      <dgm:prSet/>
      <dgm:spPr/>
      <dgm:t>
        <a:bodyPr/>
        <a:lstStyle/>
        <a:p>
          <a:endParaRPr lang="en-GB"/>
        </a:p>
      </dgm:t>
    </dgm:pt>
    <dgm:pt modelId="{2E1CB133-0183-DA4F-A94F-B57A950F7E9C}">
      <dgm:prSet/>
      <dgm:spPr/>
      <dgm:t>
        <a:bodyPr/>
        <a:lstStyle/>
        <a:p>
          <a:pPr>
            <a:buFont typeface="Arial" panose="020B0604020202020204" pitchFamily="34" charset="0"/>
            <a:buNone/>
          </a:pPr>
          <a:r>
            <a:rPr lang="en-GB" dirty="0"/>
            <a:t>4. </a:t>
          </a:r>
          <a:r>
            <a:rPr lang="en-ZA" dirty="0"/>
            <a:t>In the event that the impugned order is not challenged and appealed against, it  will remains a precedents for all the universities that the Courts can restrict and outwit the proficiency of academic experts in the determination and implementation of academic policies that are meant to enhance the efficient functioning and attainment of strategic goals of the university</a:t>
          </a:r>
          <a:endParaRPr lang="en-GB" dirty="0"/>
        </a:p>
      </dgm:t>
    </dgm:pt>
    <dgm:pt modelId="{15538289-C4A6-F14E-A115-D5818BFA9AA9}" type="parTrans" cxnId="{41F776B3-7796-DF4C-8480-5A07AFF70B24}">
      <dgm:prSet/>
      <dgm:spPr/>
      <dgm:t>
        <a:bodyPr/>
        <a:lstStyle/>
        <a:p>
          <a:endParaRPr lang="en-GB"/>
        </a:p>
      </dgm:t>
    </dgm:pt>
    <dgm:pt modelId="{28B12EE7-D277-3F45-AE31-286D75522B64}" type="sibTrans" cxnId="{41F776B3-7796-DF4C-8480-5A07AFF70B24}">
      <dgm:prSet/>
      <dgm:spPr/>
      <dgm:t>
        <a:bodyPr/>
        <a:lstStyle/>
        <a:p>
          <a:endParaRPr lang="en-GB"/>
        </a:p>
      </dgm:t>
    </dgm:pt>
    <dgm:pt modelId="{AD7DE491-8DA7-4642-9F4F-4A3B47954B0A}">
      <dgm:prSet/>
      <dgm:spPr/>
      <dgm:t>
        <a:bodyPr/>
        <a:lstStyle/>
        <a:p>
          <a:pPr>
            <a:buFont typeface="Arial" panose="020B0604020202020204" pitchFamily="34" charset="0"/>
            <a:buNone/>
          </a:pPr>
          <a:endParaRPr lang="en-GB" dirty="0"/>
        </a:p>
      </dgm:t>
    </dgm:pt>
    <dgm:pt modelId="{0B120075-DE7C-6C42-8F34-22183111B6F3}" type="parTrans" cxnId="{5EE7C12A-0D00-9A47-8712-2AC75E0680BE}">
      <dgm:prSet/>
      <dgm:spPr/>
      <dgm:t>
        <a:bodyPr/>
        <a:lstStyle/>
        <a:p>
          <a:endParaRPr lang="en-GB"/>
        </a:p>
      </dgm:t>
    </dgm:pt>
    <dgm:pt modelId="{F85663D9-720F-794A-B813-809C455D917D}" type="sibTrans" cxnId="{5EE7C12A-0D00-9A47-8712-2AC75E0680BE}">
      <dgm:prSet/>
      <dgm:spPr/>
      <dgm:t>
        <a:bodyPr/>
        <a:lstStyle/>
        <a:p>
          <a:endParaRPr lang="en-GB"/>
        </a:p>
      </dgm:t>
    </dgm:pt>
    <dgm:pt modelId="{26158083-FE15-3D43-99E9-34F358F3DD06}">
      <dgm:prSet/>
      <dgm:spPr/>
      <dgm:t>
        <a:bodyPr/>
        <a:lstStyle/>
        <a:p>
          <a:pPr>
            <a:buFont typeface="+mj-lt"/>
            <a:buAutoNum type="arabicPeriod"/>
          </a:pPr>
          <a:r>
            <a:rPr lang="en-ZA" dirty="0"/>
            <a:t>In terms of the legal principles of precedents, order 3(3.3) is imperious on the  expertise of the university executives in respect of implementation of university policies to ensure the attainment of strategic objectives of the university</a:t>
          </a:r>
          <a:endParaRPr lang="en-GB" dirty="0"/>
        </a:p>
      </dgm:t>
    </dgm:pt>
    <dgm:pt modelId="{9CE7A3C5-E74A-9346-B7CD-BA4A3EDBB7A7}" type="parTrans" cxnId="{E2AE6941-E4B5-BF49-9934-E0026D1A5CBA}">
      <dgm:prSet/>
      <dgm:spPr/>
      <dgm:t>
        <a:bodyPr/>
        <a:lstStyle/>
        <a:p>
          <a:endParaRPr lang="en-GB"/>
        </a:p>
      </dgm:t>
    </dgm:pt>
    <dgm:pt modelId="{6EC88575-D6E5-2247-81FB-6F46CF7D5364}" type="sibTrans" cxnId="{E2AE6941-E4B5-BF49-9934-E0026D1A5CBA}">
      <dgm:prSet/>
      <dgm:spPr/>
      <dgm:t>
        <a:bodyPr/>
        <a:lstStyle/>
        <a:p>
          <a:endParaRPr lang="en-GB"/>
        </a:p>
      </dgm:t>
    </dgm:pt>
    <dgm:pt modelId="{9AEDBBE9-EB4B-EF40-AEF9-F1204D0EBA39}">
      <dgm:prSet/>
      <dgm:spPr/>
      <dgm:t>
        <a:bodyPr/>
        <a:lstStyle/>
        <a:p>
          <a:pPr>
            <a:buFont typeface="+mj-lt"/>
            <a:buAutoNum type="arabicPeriod"/>
          </a:pPr>
          <a:endParaRPr lang="en-GB" dirty="0"/>
        </a:p>
      </dgm:t>
    </dgm:pt>
    <dgm:pt modelId="{686D4900-1024-E541-A295-E89D92EA417B}" type="parTrans" cxnId="{A140A1AA-C437-2748-9651-91689A179C40}">
      <dgm:prSet/>
      <dgm:spPr/>
      <dgm:t>
        <a:bodyPr/>
        <a:lstStyle/>
        <a:p>
          <a:endParaRPr lang="en-GB"/>
        </a:p>
      </dgm:t>
    </dgm:pt>
    <dgm:pt modelId="{0BF360D2-8734-F546-905D-101D08E2D14B}" type="sibTrans" cxnId="{A140A1AA-C437-2748-9651-91689A179C40}">
      <dgm:prSet/>
      <dgm:spPr/>
      <dgm:t>
        <a:bodyPr/>
        <a:lstStyle/>
        <a:p>
          <a:endParaRPr lang="en-GB"/>
        </a:p>
      </dgm:t>
    </dgm:pt>
    <dgm:pt modelId="{2087AB96-49E9-4B42-A76A-29354033CD42}" type="pres">
      <dgm:prSet presAssocID="{9626CAF4-B091-8A4A-B7FA-CEAE072369E4}" presName="diagram" presStyleCnt="0">
        <dgm:presLayoutVars>
          <dgm:dir/>
          <dgm:animLvl val="lvl"/>
          <dgm:resizeHandles val="exact"/>
        </dgm:presLayoutVars>
      </dgm:prSet>
      <dgm:spPr/>
      <dgm:t>
        <a:bodyPr/>
        <a:lstStyle/>
        <a:p>
          <a:endParaRPr lang="en-US"/>
        </a:p>
      </dgm:t>
    </dgm:pt>
    <dgm:pt modelId="{29A8C3CB-A2BA-E141-BB3E-A3E66C62F0D2}" type="pres">
      <dgm:prSet presAssocID="{C742AF4A-FE50-164B-BAE1-E32C0D47A707}" presName="compNode" presStyleCnt="0"/>
      <dgm:spPr/>
    </dgm:pt>
    <dgm:pt modelId="{164EAF7D-920E-EE45-A87B-D3FD87767B0D}" type="pres">
      <dgm:prSet presAssocID="{C742AF4A-FE50-164B-BAE1-E32C0D47A707}" presName="childRect" presStyleLbl="bgAcc1" presStyleIdx="0" presStyleCnt="3">
        <dgm:presLayoutVars>
          <dgm:bulletEnabled val="1"/>
        </dgm:presLayoutVars>
      </dgm:prSet>
      <dgm:spPr/>
      <dgm:t>
        <a:bodyPr/>
        <a:lstStyle/>
        <a:p>
          <a:endParaRPr lang="en-US"/>
        </a:p>
      </dgm:t>
    </dgm:pt>
    <dgm:pt modelId="{8389A1C5-0545-194B-B079-5C91173AA909}" type="pres">
      <dgm:prSet presAssocID="{C742AF4A-FE50-164B-BAE1-E32C0D47A707}" presName="parentText" presStyleLbl="node1" presStyleIdx="0" presStyleCnt="0">
        <dgm:presLayoutVars>
          <dgm:chMax val="0"/>
          <dgm:bulletEnabled val="1"/>
        </dgm:presLayoutVars>
      </dgm:prSet>
      <dgm:spPr/>
      <dgm:t>
        <a:bodyPr/>
        <a:lstStyle/>
        <a:p>
          <a:endParaRPr lang="en-US"/>
        </a:p>
      </dgm:t>
    </dgm:pt>
    <dgm:pt modelId="{E2EEBCA4-DF61-374C-9D0E-60160EEF86B3}" type="pres">
      <dgm:prSet presAssocID="{C742AF4A-FE50-164B-BAE1-E32C0D47A707}" presName="parentRect" presStyleLbl="alignNode1" presStyleIdx="0" presStyleCnt="3"/>
      <dgm:spPr/>
      <dgm:t>
        <a:bodyPr/>
        <a:lstStyle/>
        <a:p>
          <a:endParaRPr lang="en-US"/>
        </a:p>
      </dgm:t>
    </dgm:pt>
    <dgm:pt modelId="{C8CF0471-7742-9C4E-A4C1-BC6C763F680F}" type="pres">
      <dgm:prSet presAssocID="{C742AF4A-FE50-164B-BAE1-E32C0D47A707}"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70C8137D-ECBF-3C48-BACF-E6F0B648824B}" type="pres">
      <dgm:prSet presAssocID="{12FC49A3-AD67-3B4C-8EC2-B329F5A93613}" presName="sibTrans" presStyleLbl="sibTrans2D1" presStyleIdx="0" presStyleCnt="0"/>
      <dgm:spPr/>
      <dgm:t>
        <a:bodyPr/>
        <a:lstStyle/>
        <a:p>
          <a:endParaRPr lang="en-US"/>
        </a:p>
      </dgm:t>
    </dgm:pt>
    <dgm:pt modelId="{56233282-1062-BB4A-B576-5ED43917810A}" type="pres">
      <dgm:prSet presAssocID="{0EB53AD4-699F-A646-B821-D1F6930B3823}" presName="compNode" presStyleCnt="0"/>
      <dgm:spPr/>
    </dgm:pt>
    <dgm:pt modelId="{11534887-156E-C24B-B141-4B909F8F2C1D}" type="pres">
      <dgm:prSet presAssocID="{0EB53AD4-699F-A646-B821-D1F6930B3823}" presName="childRect" presStyleLbl="bgAcc1" presStyleIdx="1" presStyleCnt="3">
        <dgm:presLayoutVars>
          <dgm:bulletEnabled val="1"/>
        </dgm:presLayoutVars>
      </dgm:prSet>
      <dgm:spPr/>
      <dgm:t>
        <a:bodyPr/>
        <a:lstStyle/>
        <a:p>
          <a:endParaRPr lang="en-US"/>
        </a:p>
      </dgm:t>
    </dgm:pt>
    <dgm:pt modelId="{4E710566-4E00-3342-A6EC-946F27993CC1}" type="pres">
      <dgm:prSet presAssocID="{0EB53AD4-699F-A646-B821-D1F6930B3823}" presName="parentText" presStyleLbl="node1" presStyleIdx="0" presStyleCnt="0">
        <dgm:presLayoutVars>
          <dgm:chMax val="0"/>
          <dgm:bulletEnabled val="1"/>
        </dgm:presLayoutVars>
      </dgm:prSet>
      <dgm:spPr/>
      <dgm:t>
        <a:bodyPr/>
        <a:lstStyle/>
        <a:p>
          <a:endParaRPr lang="en-US"/>
        </a:p>
      </dgm:t>
    </dgm:pt>
    <dgm:pt modelId="{100D1823-A2E7-3A4F-9182-CFE135EC9C20}" type="pres">
      <dgm:prSet presAssocID="{0EB53AD4-699F-A646-B821-D1F6930B3823}" presName="parentRect" presStyleLbl="alignNode1" presStyleIdx="1" presStyleCnt="3"/>
      <dgm:spPr/>
      <dgm:t>
        <a:bodyPr/>
        <a:lstStyle/>
        <a:p>
          <a:endParaRPr lang="en-US"/>
        </a:p>
      </dgm:t>
    </dgm:pt>
    <dgm:pt modelId="{A1E6FB19-AEEC-5849-AD0B-50317B329847}" type="pres">
      <dgm:prSet presAssocID="{0EB53AD4-699F-A646-B821-D1F6930B3823}" presName="adorn" presStyleLbl="fgAccFollowNode1" presStyleIdx="1"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D8D19B69-8E63-E94B-ACA5-6F57C38B99FA}" type="pres">
      <dgm:prSet presAssocID="{749A5B52-48FA-1A47-9B85-0F97E9765C85}" presName="sibTrans" presStyleLbl="sibTrans2D1" presStyleIdx="0" presStyleCnt="0"/>
      <dgm:spPr/>
      <dgm:t>
        <a:bodyPr/>
        <a:lstStyle/>
        <a:p>
          <a:endParaRPr lang="en-US"/>
        </a:p>
      </dgm:t>
    </dgm:pt>
    <dgm:pt modelId="{316CF396-1BB9-1D41-824B-F688B5AB536A}" type="pres">
      <dgm:prSet presAssocID="{7FAE05B9-85D4-9943-A43F-001453C750CF}" presName="compNode" presStyleCnt="0"/>
      <dgm:spPr/>
    </dgm:pt>
    <dgm:pt modelId="{3A4918F4-6CCB-7F47-818A-406E63D67706}" type="pres">
      <dgm:prSet presAssocID="{7FAE05B9-85D4-9943-A43F-001453C750CF}" presName="childRect" presStyleLbl="bgAcc1" presStyleIdx="2" presStyleCnt="3" custLinFactNeighborX="0">
        <dgm:presLayoutVars>
          <dgm:bulletEnabled val="1"/>
        </dgm:presLayoutVars>
      </dgm:prSet>
      <dgm:spPr/>
      <dgm:t>
        <a:bodyPr/>
        <a:lstStyle/>
        <a:p>
          <a:endParaRPr lang="en-US"/>
        </a:p>
      </dgm:t>
    </dgm:pt>
    <dgm:pt modelId="{3A66CC15-7D0F-D147-AE60-62E62F13C7C6}" type="pres">
      <dgm:prSet presAssocID="{7FAE05B9-85D4-9943-A43F-001453C750CF}" presName="parentText" presStyleLbl="node1" presStyleIdx="0" presStyleCnt="0">
        <dgm:presLayoutVars>
          <dgm:chMax val="0"/>
          <dgm:bulletEnabled val="1"/>
        </dgm:presLayoutVars>
      </dgm:prSet>
      <dgm:spPr/>
      <dgm:t>
        <a:bodyPr/>
        <a:lstStyle/>
        <a:p>
          <a:endParaRPr lang="en-US"/>
        </a:p>
      </dgm:t>
    </dgm:pt>
    <dgm:pt modelId="{066FB5BF-B5AA-1D47-8995-AA1CB9159C0D}" type="pres">
      <dgm:prSet presAssocID="{7FAE05B9-85D4-9943-A43F-001453C750CF}" presName="parentRect" presStyleLbl="alignNode1" presStyleIdx="2" presStyleCnt="3"/>
      <dgm:spPr/>
      <dgm:t>
        <a:bodyPr/>
        <a:lstStyle/>
        <a:p>
          <a:endParaRPr lang="en-US"/>
        </a:p>
      </dgm:t>
    </dgm:pt>
    <dgm:pt modelId="{D627C90B-05D2-E241-98ED-6776FDA5408C}" type="pres">
      <dgm:prSet presAssocID="{7FAE05B9-85D4-9943-A43F-001453C750CF}" presName="adorn" presStyleLbl="fgAccFollowNode1" presStyleIdx="2"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Lst>
  <dgm:cxnLst>
    <dgm:cxn modelId="{5EE7C12A-0D00-9A47-8712-2AC75E0680BE}" srcId="{7FAE05B9-85D4-9943-A43F-001453C750CF}" destId="{AD7DE491-8DA7-4642-9F4F-4A3B47954B0A}" srcOrd="1" destOrd="0" parTransId="{0B120075-DE7C-6C42-8F34-22183111B6F3}" sibTransId="{F85663D9-720F-794A-B813-809C455D917D}"/>
    <dgm:cxn modelId="{A116E1B5-30B2-8F40-AF13-0E6EDAB58849}" srcId="{C742AF4A-FE50-164B-BAE1-E32C0D47A707}" destId="{33D6FF45-1741-4D4B-ABA1-7A2C1E08CE04}" srcOrd="1" destOrd="0" parTransId="{896F3976-FEF4-134D-8D91-735E836BFFAE}" sibTransId="{A03664EE-9F22-3F4E-AEF6-4FC9EB18F26A}"/>
    <dgm:cxn modelId="{17961F38-81AF-BC4B-B8FD-7F5ECD6AC1A6}" type="presOf" srcId="{E876CD13-0838-C54D-9FC8-D9380D8171DB}" destId="{3A4918F4-6CCB-7F47-818A-406E63D67706}" srcOrd="0" destOrd="0" presId="urn:microsoft.com/office/officeart/2005/8/layout/bList2#5"/>
    <dgm:cxn modelId="{A7E7B521-7028-CE4D-BA2F-2F7F811D4751}" type="presOf" srcId="{12FC49A3-AD67-3B4C-8EC2-B329F5A93613}" destId="{70C8137D-ECBF-3C48-BACF-E6F0B648824B}" srcOrd="0" destOrd="0" presId="urn:microsoft.com/office/officeart/2005/8/layout/bList2#5"/>
    <dgm:cxn modelId="{190E23CF-99C1-E440-BF1A-145BBAC83755}" type="presOf" srcId="{9AEDBBE9-EB4B-EF40-AEF9-F1204D0EBA39}" destId="{11534887-156E-C24B-B141-4B909F8F2C1D}" srcOrd="0" destOrd="1" presId="urn:microsoft.com/office/officeart/2005/8/layout/bList2#5"/>
    <dgm:cxn modelId="{838A9DD5-E2F0-6342-96A5-C87B5BC44231}" srcId="{C742AF4A-FE50-164B-BAE1-E32C0D47A707}" destId="{C569FC69-1811-C147-BB02-3DB6E9E43D25}" srcOrd="3" destOrd="0" parTransId="{BE39AE25-8555-4C4A-9DB3-0E40D93934C3}" sibTransId="{0DF2FEA1-B139-E644-935B-41E15CA01B9D}"/>
    <dgm:cxn modelId="{5BAF0CD8-BBED-8346-B89F-BDE78E70A1B5}" type="presOf" srcId="{7FAE05B9-85D4-9943-A43F-001453C750CF}" destId="{3A66CC15-7D0F-D147-AE60-62E62F13C7C6}" srcOrd="0" destOrd="0" presId="urn:microsoft.com/office/officeart/2005/8/layout/bList2#5"/>
    <dgm:cxn modelId="{6A5573B3-F6A4-704B-BDFB-FEB43851CC8B}" type="presOf" srcId="{26158083-FE15-3D43-99E9-34F358F3DD06}" destId="{11534887-156E-C24B-B141-4B909F8F2C1D}" srcOrd="0" destOrd="2" presId="urn:microsoft.com/office/officeart/2005/8/layout/bList2#5"/>
    <dgm:cxn modelId="{41F776B3-7796-DF4C-8480-5A07AFF70B24}" srcId="{7FAE05B9-85D4-9943-A43F-001453C750CF}" destId="{2E1CB133-0183-DA4F-A94F-B57A950F7E9C}" srcOrd="2" destOrd="0" parTransId="{15538289-C4A6-F14E-A115-D5818BFA9AA9}" sibTransId="{28B12EE7-D277-3F45-AE31-286D75522B64}"/>
    <dgm:cxn modelId="{48932164-0743-434E-9012-5ABD0AABD63F}" type="presOf" srcId="{0EB53AD4-699F-A646-B821-D1F6930B3823}" destId="{4E710566-4E00-3342-A6EC-946F27993CC1}" srcOrd="0" destOrd="0" presId="urn:microsoft.com/office/officeart/2005/8/layout/bList2#5"/>
    <dgm:cxn modelId="{5B8FECDC-2452-7645-ADE1-133A0111FA97}" type="presOf" srcId="{0B2D2F0C-A625-9C45-8F05-3EB7CB418CA3}" destId="{3A4918F4-6CCB-7F47-818A-406E63D67706}" srcOrd="0" destOrd="3" presId="urn:microsoft.com/office/officeart/2005/8/layout/bList2#5"/>
    <dgm:cxn modelId="{5DBCA2D2-F06C-C54C-AAB9-347123F633B0}" srcId="{C742AF4A-FE50-164B-BAE1-E32C0D47A707}" destId="{BDEAA07D-3DAF-2B4C-BE36-5B536EB94881}" srcOrd="0" destOrd="0" parTransId="{32890986-A0A3-434F-8037-A312C33062BD}" sibTransId="{39847806-3D90-264C-82CF-534B44BEA321}"/>
    <dgm:cxn modelId="{F57B2FF0-DA96-E145-8336-C476FD6FC1FA}" type="presOf" srcId="{11FCC5EA-FD4C-BC4E-8553-4256154C4B96}" destId="{164EAF7D-920E-EE45-A87B-D3FD87767B0D}" srcOrd="0" destOrd="4" presId="urn:microsoft.com/office/officeart/2005/8/layout/bList2#5"/>
    <dgm:cxn modelId="{56722358-FF1C-9945-9D14-A2630FAD9F1E}" type="presOf" srcId="{E05FB089-6774-A747-88AC-6B8A68C133F7}" destId="{11534887-156E-C24B-B141-4B909F8F2C1D}" srcOrd="0" destOrd="0" presId="urn:microsoft.com/office/officeart/2005/8/layout/bList2#5"/>
    <dgm:cxn modelId="{F3BAC03B-EF94-4D4E-AF2B-D7366165FF3F}" type="presOf" srcId="{9626CAF4-B091-8A4A-B7FA-CEAE072369E4}" destId="{2087AB96-49E9-4B42-A76A-29354033CD42}" srcOrd="0" destOrd="0" presId="urn:microsoft.com/office/officeart/2005/8/layout/bList2#5"/>
    <dgm:cxn modelId="{0C62A91A-A255-1947-98EE-306F47E59AE1}" type="presOf" srcId="{BDEAA07D-3DAF-2B4C-BE36-5B536EB94881}" destId="{164EAF7D-920E-EE45-A87B-D3FD87767B0D}" srcOrd="0" destOrd="0" presId="urn:microsoft.com/office/officeart/2005/8/layout/bList2#5"/>
    <dgm:cxn modelId="{7F0B9D45-488A-E441-8D07-071AFF8D4678}" srcId="{9626CAF4-B091-8A4A-B7FA-CEAE072369E4}" destId="{C742AF4A-FE50-164B-BAE1-E32C0D47A707}" srcOrd="0" destOrd="0" parTransId="{84E912CB-A8C4-5445-9104-1E8996C37354}" sibTransId="{12FC49A3-AD67-3B4C-8EC2-B329F5A93613}"/>
    <dgm:cxn modelId="{A4D0173E-7716-3A49-85B8-D77C3AF5A239}" srcId="{7FAE05B9-85D4-9943-A43F-001453C750CF}" destId="{E876CD13-0838-C54D-9FC8-D9380D8171DB}" srcOrd="0" destOrd="0" parTransId="{2D0DEB2E-8BCC-5C45-9C4A-3324E9FEC020}" sibTransId="{28FB7B4C-A504-DB48-B0BF-F3A6323215C4}"/>
    <dgm:cxn modelId="{9CDC2D76-95D6-0242-96E4-C0BF735AA2EF}" srcId="{C742AF4A-FE50-164B-BAE1-E32C0D47A707}" destId="{B6951417-8F31-FB4A-ADDE-DBE4423B8794}" srcOrd="2" destOrd="0" parTransId="{1481C8F6-783D-ED44-9B3E-C90829597711}" sibTransId="{4C2EFAEF-09ED-3448-B3A0-9F6B5CEF652B}"/>
    <dgm:cxn modelId="{8D866E3A-3E46-3543-82CD-02FD44819011}" srcId="{C742AF4A-FE50-164B-BAE1-E32C0D47A707}" destId="{11FCC5EA-FD4C-BC4E-8553-4256154C4B96}" srcOrd="4" destOrd="0" parTransId="{0D099BCE-A6D3-0C4B-9452-128CE7EF134A}" sibTransId="{4BF4001C-E4A6-3E4F-A696-A35FF2D1887B}"/>
    <dgm:cxn modelId="{75922B99-FD3C-1F45-AFE3-F3D8413EB360}" type="presOf" srcId="{33D6FF45-1741-4D4B-ABA1-7A2C1E08CE04}" destId="{164EAF7D-920E-EE45-A87B-D3FD87767B0D}" srcOrd="0" destOrd="1" presId="urn:microsoft.com/office/officeart/2005/8/layout/bList2#5"/>
    <dgm:cxn modelId="{14FCE51A-4001-AC4C-AFE4-C2E2493FD456}" srcId="{7FAE05B9-85D4-9943-A43F-001453C750CF}" destId="{0B2D2F0C-A625-9C45-8F05-3EB7CB418CA3}" srcOrd="3" destOrd="0" parTransId="{31C6C728-791C-F744-BC9D-0ACAF682B128}" sibTransId="{2B2B3FDB-0072-DD4D-B692-017A0A701F23}"/>
    <dgm:cxn modelId="{90727591-6001-C44A-8CBD-50D968AB8E0E}" srcId="{0EB53AD4-699F-A646-B821-D1F6930B3823}" destId="{E05FB089-6774-A747-88AC-6B8A68C133F7}" srcOrd="0" destOrd="0" parTransId="{B3107170-1582-1046-BDA2-F32CA7476F9F}" sibTransId="{67CB059E-C563-F64A-B566-5B01B3E3788B}"/>
    <dgm:cxn modelId="{E2AE6941-E4B5-BF49-9934-E0026D1A5CBA}" srcId="{0EB53AD4-699F-A646-B821-D1F6930B3823}" destId="{26158083-FE15-3D43-99E9-34F358F3DD06}" srcOrd="2" destOrd="0" parTransId="{9CE7A3C5-E74A-9346-B7CD-BA4A3EDBB7A7}" sibTransId="{6EC88575-D6E5-2247-81FB-6F46CF7D5364}"/>
    <dgm:cxn modelId="{8BA83365-8A55-C745-9F61-91F9C3299DF1}" srcId="{9626CAF4-B091-8A4A-B7FA-CEAE072369E4}" destId="{0EB53AD4-699F-A646-B821-D1F6930B3823}" srcOrd="1" destOrd="0" parTransId="{66CE9CFE-496F-6148-A5E0-760ABB2D561C}" sibTransId="{749A5B52-48FA-1A47-9B85-0F97E9765C85}"/>
    <dgm:cxn modelId="{B467DD91-70E1-DC42-8619-E32C0646ACC6}" type="presOf" srcId="{C742AF4A-FE50-164B-BAE1-E32C0D47A707}" destId="{E2EEBCA4-DF61-374C-9D0E-60160EEF86B3}" srcOrd="1" destOrd="0" presId="urn:microsoft.com/office/officeart/2005/8/layout/bList2#5"/>
    <dgm:cxn modelId="{294AE534-582E-3749-AEFC-CA58427B9536}" type="presOf" srcId="{2E1CB133-0183-DA4F-A94F-B57A950F7E9C}" destId="{3A4918F4-6CCB-7F47-818A-406E63D67706}" srcOrd="0" destOrd="2" presId="urn:microsoft.com/office/officeart/2005/8/layout/bList2#5"/>
    <dgm:cxn modelId="{FA6CA32E-700C-9D46-97B7-B5EA84F8503F}" type="presOf" srcId="{AD7DE491-8DA7-4642-9F4F-4A3B47954B0A}" destId="{3A4918F4-6CCB-7F47-818A-406E63D67706}" srcOrd="0" destOrd="1" presId="urn:microsoft.com/office/officeart/2005/8/layout/bList2#5"/>
    <dgm:cxn modelId="{3E007B47-9753-2C47-B496-04081AF7525A}" type="presOf" srcId="{C742AF4A-FE50-164B-BAE1-E32C0D47A707}" destId="{8389A1C5-0545-194B-B079-5C91173AA909}" srcOrd="0" destOrd="0" presId="urn:microsoft.com/office/officeart/2005/8/layout/bList2#5"/>
    <dgm:cxn modelId="{D6525414-4B34-5B42-A887-9674DE0F0229}" type="presOf" srcId="{B6951417-8F31-FB4A-ADDE-DBE4423B8794}" destId="{164EAF7D-920E-EE45-A87B-D3FD87767B0D}" srcOrd="0" destOrd="2" presId="urn:microsoft.com/office/officeart/2005/8/layout/bList2#5"/>
    <dgm:cxn modelId="{4255D20C-D501-B647-8FED-BDCE3A6AB57D}" srcId="{9626CAF4-B091-8A4A-B7FA-CEAE072369E4}" destId="{7FAE05B9-85D4-9943-A43F-001453C750CF}" srcOrd="2" destOrd="0" parTransId="{5EF84622-0985-BD4B-A6BC-62F8D8C9D430}" sibTransId="{5A5B0A4C-F837-F646-B612-DF7B57860D1D}"/>
    <dgm:cxn modelId="{4D0CA86F-8A9F-7F41-9941-69CE74C9B673}" type="presOf" srcId="{7FAE05B9-85D4-9943-A43F-001453C750CF}" destId="{066FB5BF-B5AA-1D47-8995-AA1CB9159C0D}" srcOrd="1" destOrd="0" presId="urn:microsoft.com/office/officeart/2005/8/layout/bList2#5"/>
    <dgm:cxn modelId="{A140A1AA-C437-2748-9651-91689A179C40}" srcId="{0EB53AD4-699F-A646-B821-D1F6930B3823}" destId="{9AEDBBE9-EB4B-EF40-AEF9-F1204D0EBA39}" srcOrd="1" destOrd="0" parTransId="{686D4900-1024-E541-A295-E89D92EA417B}" sibTransId="{0BF360D2-8734-F546-905D-101D08E2D14B}"/>
    <dgm:cxn modelId="{E1BF6424-320B-4D4E-BD95-0C239DD0BA16}" type="presOf" srcId="{0EB53AD4-699F-A646-B821-D1F6930B3823}" destId="{100D1823-A2E7-3A4F-9182-CFE135EC9C20}" srcOrd="1" destOrd="0" presId="urn:microsoft.com/office/officeart/2005/8/layout/bList2#5"/>
    <dgm:cxn modelId="{8D4B59D6-BF8D-7B47-8160-A318F9DC07CF}" type="presOf" srcId="{749A5B52-48FA-1A47-9B85-0F97E9765C85}" destId="{D8D19B69-8E63-E94B-ACA5-6F57C38B99FA}" srcOrd="0" destOrd="0" presId="urn:microsoft.com/office/officeart/2005/8/layout/bList2#5"/>
    <dgm:cxn modelId="{BE6715E1-8F5F-5540-89FF-F9903C677522}" type="presOf" srcId="{C569FC69-1811-C147-BB02-3DB6E9E43D25}" destId="{164EAF7D-920E-EE45-A87B-D3FD87767B0D}" srcOrd="0" destOrd="3" presId="urn:microsoft.com/office/officeart/2005/8/layout/bList2#5"/>
    <dgm:cxn modelId="{58CB8AD3-5616-E742-9C85-C37D533FAC92}" type="presParOf" srcId="{2087AB96-49E9-4B42-A76A-29354033CD42}" destId="{29A8C3CB-A2BA-E141-BB3E-A3E66C62F0D2}" srcOrd="0" destOrd="0" presId="urn:microsoft.com/office/officeart/2005/8/layout/bList2#5"/>
    <dgm:cxn modelId="{D42BE92E-3EED-494E-BA51-65DE0AB1DBA4}" type="presParOf" srcId="{29A8C3CB-A2BA-E141-BB3E-A3E66C62F0D2}" destId="{164EAF7D-920E-EE45-A87B-D3FD87767B0D}" srcOrd="0" destOrd="0" presId="urn:microsoft.com/office/officeart/2005/8/layout/bList2#5"/>
    <dgm:cxn modelId="{AE484BCC-D1D5-C34F-B6DA-8B4E871B7DD4}" type="presParOf" srcId="{29A8C3CB-A2BA-E141-BB3E-A3E66C62F0D2}" destId="{8389A1C5-0545-194B-B079-5C91173AA909}" srcOrd="1" destOrd="0" presId="urn:microsoft.com/office/officeart/2005/8/layout/bList2#5"/>
    <dgm:cxn modelId="{6E0E41F5-CB63-034C-A4C0-533A1E06FF13}" type="presParOf" srcId="{29A8C3CB-A2BA-E141-BB3E-A3E66C62F0D2}" destId="{E2EEBCA4-DF61-374C-9D0E-60160EEF86B3}" srcOrd="2" destOrd="0" presId="urn:microsoft.com/office/officeart/2005/8/layout/bList2#5"/>
    <dgm:cxn modelId="{A542E590-72F3-FF4F-9E3E-11967EA43F86}" type="presParOf" srcId="{29A8C3CB-A2BA-E141-BB3E-A3E66C62F0D2}" destId="{C8CF0471-7742-9C4E-A4C1-BC6C763F680F}" srcOrd="3" destOrd="0" presId="urn:microsoft.com/office/officeart/2005/8/layout/bList2#5"/>
    <dgm:cxn modelId="{77E37639-E436-B245-B5F2-200B32E172FB}" type="presParOf" srcId="{2087AB96-49E9-4B42-A76A-29354033CD42}" destId="{70C8137D-ECBF-3C48-BACF-E6F0B648824B}" srcOrd="1" destOrd="0" presId="urn:microsoft.com/office/officeart/2005/8/layout/bList2#5"/>
    <dgm:cxn modelId="{290A7CCD-AB76-3E4F-B187-8E8A5A5D3F1B}" type="presParOf" srcId="{2087AB96-49E9-4B42-A76A-29354033CD42}" destId="{56233282-1062-BB4A-B576-5ED43917810A}" srcOrd="2" destOrd="0" presId="urn:microsoft.com/office/officeart/2005/8/layout/bList2#5"/>
    <dgm:cxn modelId="{55886DBF-8CF2-8F4E-A455-2D1603DA2F49}" type="presParOf" srcId="{56233282-1062-BB4A-B576-5ED43917810A}" destId="{11534887-156E-C24B-B141-4B909F8F2C1D}" srcOrd="0" destOrd="0" presId="urn:microsoft.com/office/officeart/2005/8/layout/bList2#5"/>
    <dgm:cxn modelId="{57F6055A-7DDF-CD4F-8140-17E847D64F19}" type="presParOf" srcId="{56233282-1062-BB4A-B576-5ED43917810A}" destId="{4E710566-4E00-3342-A6EC-946F27993CC1}" srcOrd="1" destOrd="0" presId="urn:microsoft.com/office/officeart/2005/8/layout/bList2#5"/>
    <dgm:cxn modelId="{2FA08961-1E35-6749-85AF-963D85C5A28E}" type="presParOf" srcId="{56233282-1062-BB4A-B576-5ED43917810A}" destId="{100D1823-A2E7-3A4F-9182-CFE135EC9C20}" srcOrd="2" destOrd="0" presId="urn:microsoft.com/office/officeart/2005/8/layout/bList2#5"/>
    <dgm:cxn modelId="{EE6263BA-ADB1-6046-9D69-515BE6E5BA71}" type="presParOf" srcId="{56233282-1062-BB4A-B576-5ED43917810A}" destId="{A1E6FB19-AEEC-5849-AD0B-50317B329847}" srcOrd="3" destOrd="0" presId="urn:microsoft.com/office/officeart/2005/8/layout/bList2#5"/>
    <dgm:cxn modelId="{1E03DFC4-4748-2A4A-8ADF-292A9E334ECB}" type="presParOf" srcId="{2087AB96-49E9-4B42-A76A-29354033CD42}" destId="{D8D19B69-8E63-E94B-ACA5-6F57C38B99FA}" srcOrd="3" destOrd="0" presId="urn:microsoft.com/office/officeart/2005/8/layout/bList2#5"/>
    <dgm:cxn modelId="{21263000-5452-EF4A-AEA5-D10EEF0E0C8E}" type="presParOf" srcId="{2087AB96-49E9-4B42-A76A-29354033CD42}" destId="{316CF396-1BB9-1D41-824B-F688B5AB536A}" srcOrd="4" destOrd="0" presId="urn:microsoft.com/office/officeart/2005/8/layout/bList2#5"/>
    <dgm:cxn modelId="{E7A9C6EC-986D-344E-A6B8-A4F95D814862}" type="presParOf" srcId="{316CF396-1BB9-1D41-824B-F688B5AB536A}" destId="{3A4918F4-6CCB-7F47-818A-406E63D67706}" srcOrd="0" destOrd="0" presId="urn:microsoft.com/office/officeart/2005/8/layout/bList2#5"/>
    <dgm:cxn modelId="{EE76F688-B6CD-BB48-B8F2-D448D7A04CD9}" type="presParOf" srcId="{316CF396-1BB9-1D41-824B-F688B5AB536A}" destId="{3A66CC15-7D0F-D147-AE60-62E62F13C7C6}" srcOrd="1" destOrd="0" presId="urn:microsoft.com/office/officeart/2005/8/layout/bList2#5"/>
    <dgm:cxn modelId="{FF91B7E5-2D43-5243-B1AE-A9C5A50033D0}" type="presParOf" srcId="{316CF396-1BB9-1D41-824B-F688B5AB536A}" destId="{066FB5BF-B5AA-1D47-8995-AA1CB9159C0D}" srcOrd="2" destOrd="0" presId="urn:microsoft.com/office/officeart/2005/8/layout/bList2#5"/>
    <dgm:cxn modelId="{FF3302AF-3C36-3E43-B118-B2E4A9F91C86}" type="presParOf" srcId="{316CF396-1BB9-1D41-824B-F688B5AB536A}" destId="{D627C90B-05D2-E241-98ED-6776FDA5408C}" srcOrd="3" destOrd="0" presId="urn:microsoft.com/office/officeart/2005/8/layout/bList2#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3EE83FC-3882-2A4C-891D-CDDC5601A7BC}" type="doc">
      <dgm:prSet loTypeId="urn:microsoft.com/office/officeart/2005/8/layout/hProcess9" loCatId="" qsTypeId="urn:microsoft.com/office/officeart/2005/8/quickstyle/simple1" qsCatId="simple" csTypeId="urn:microsoft.com/office/officeart/2005/8/colors/accent3_4" csCatId="accent3" phldr="1"/>
      <dgm:spPr/>
    </dgm:pt>
    <dgm:pt modelId="{C01F991E-E799-A149-AF2D-E1593AC62F77}">
      <dgm:prSet phldrT="[Text]" custT="1"/>
      <dgm:spPr/>
      <dgm:t>
        <a:bodyPr/>
        <a:lstStyle/>
        <a:p>
          <a:pPr>
            <a:buFont typeface="+mj-lt"/>
            <a:buAutoNum type="arabicPeriod"/>
          </a:pPr>
          <a:r>
            <a:rPr lang="en-ZA" sz="1200" b="1" dirty="0">
              <a:solidFill>
                <a:schemeClr val="tx1"/>
              </a:solidFill>
            </a:rPr>
            <a:t>Interpretation of section 42(1) and section 39(3A) by the court.</a:t>
          </a:r>
          <a:endParaRPr lang="en-GB" sz="1200" b="1" dirty="0">
            <a:solidFill>
              <a:schemeClr val="tx1"/>
            </a:solidFill>
          </a:endParaRPr>
        </a:p>
      </dgm:t>
    </dgm:pt>
    <dgm:pt modelId="{8FA28B49-3688-814C-9CD3-12887873EBE9}" type="parTrans" cxnId="{748B7902-DBC4-4547-96BB-4CA8C7059072}">
      <dgm:prSet/>
      <dgm:spPr/>
      <dgm:t>
        <a:bodyPr/>
        <a:lstStyle/>
        <a:p>
          <a:endParaRPr lang="en-GB" sz="1200" b="1">
            <a:solidFill>
              <a:schemeClr val="tx1"/>
            </a:solidFill>
          </a:endParaRPr>
        </a:p>
      </dgm:t>
    </dgm:pt>
    <dgm:pt modelId="{B764133F-1DE3-3C4F-BD73-864F0DBB40FA}" type="sibTrans" cxnId="{748B7902-DBC4-4547-96BB-4CA8C7059072}">
      <dgm:prSet/>
      <dgm:spPr/>
      <dgm:t>
        <a:bodyPr/>
        <a:lstStyle/>
        <a:p>
          <a:endParaRPr lang="en-GB" sz="1200" b="1">
            <a:solidFill>
              <a:schemeClr val="tx1"/>
            </a:solidFill>
          </a:endParaRPr>
        </a:p>
      </dgm:t>
    </dgm:pt>
    <dgm:pt modelId="{143C2006-6361-AB4E-A35D-7A92FF0849FD}">
      <dgm:prSet custT="1"/>
      <dgm:spPr/>
      <dgm:t>
        <a:bodyPr/>
        <a:lstStyle/>
        <a:p>
          <a:r>
            <a:rPr lang="en-ZA" sz="1200" b="1">
              <a:solidFill>
                <a:schemeClr val="tx1"/>
              </a:solidFill>
            </a:rPr>
            <a:t>Interpretation of section 37 of the Act read with section 7(2)(j) of the university Statutes</a:t>
          </a:r>
          <a:endParaRPr lang="en-ZA" sz="1200" b="1" dirty="0">
            <a:solidFill>
              <a:schemeClr val="tx1"/>
            </a:solidFill>
          </a:endParaRPr>
        </a:p>
      </dgm:t>
    </dgm:pt>
    <dgm:pt modelId="{EE36EFD5-48FE-8048-8E25-BD7776108E7F}" type="parTrans" cxnId="{9C514D2F-E186-B548-BBB3-EE4733C21431}">
      <dgm:prSet/>
      <dgm:spPr/>
      <dgm:t>
        <a:bodyPr/>
        <a:lstStyle/>
        <a:p>
          <a:endParaRPr lang="en-GB" sz="1200" b="1">
            <a:solidFill>
              <a:schemeClr val="tx1"/>
            </a:solidFill>
          </a:endParaRPr>
        </a:p>
      </dgm:t>
    </dgm:pt>
    <dgm:pt modelId="{7B7A3B8C-53E9-C143-8A63-A0CFBFACBEB0}" type="sibTrans" cxnId="{9C514D2F-E186-B548-BBB3-EE4733C21431}">
      <dgm:prSet/>
      <dgm:spPr/>
      <dgm:t>
        <a:bodyPr/>
        <a:lstStyle/>
        <a:p>
          <a:endParaRPr lang="en-GB" sz="1200" b="1">
            <a:solidFill>
              <a:schemeClr val="tx1"/>
            </a:solidFill>
          </a:endParaRPr>
        </a:p>
      </dgm:t>
    </dgm:pt>
    <dgm:pt modelId="{F6BD0CD0-144A-464A-B975-01C7C3DE3657}">
      <dgm:prSet custT="1"/>
      <dgm:spPr/>
      <dgm:t>
        <a:bodyPr/>
        <a:lstStyle/>
        <a:p>
          <a:r>
            <a:rPr lang="en-ZA" sz="1200" b="1" dirty="0">
              <a:solidFill>
                <a:schemeClr val="tx1"/>
              </a:solidFill>
            </a:rPr>
            <a:t>Interpretation of section 42(1) and section 39(3A) by the court.</a:t>
          </a:r>
        </a:p>
      </dgm:t>
    </dgm:pt>
    <dgm:pt modelId="{9DCA76A0-F8C9-DB41-8B36-C10046E54A07}" type="parTrans" cxnId="{550E60B1-C81B-E946-839F-89F7F829F460}">
      <dgm:prSet/>
      <dgm:spPr/>
      <dgm:t>
        <a:bodyPr/>
        <a:lstStyle/>
        <a:p>
          <a:endParaRPr lang="en-GB" sz="1200" b="1">
            <a:solidFill>
              <a:schemeClr val="tx1"/>
            </a:solidFill>
          </a:endParaRPr>
        </a:p>
      </dgm:t>
    </dgm:pt>
    <dgm:pt modelId="{63F522A4-FE5E-C24F-BBEC-8343BBA38B1F}" type="sibTrans" cxnId="{550E60B1-C81B-E946-839F-89F7F829F460}">
      <dgm:prSet/>
      <dgm:spPr/>
      <dgm:t>
        <a:bodyPr/>
        <a:lstStyle/>
        <a:p>
          <a:endParaRPr lang="en-GB" sz="1200" b="1">
            <a:solidFill>
              <a:schemeClr val="tx1"/>
            </a:solidFill>
          </a:endParaRPr>
        </a:p>
      </dgm:t>
    </dgm:pt>
    <dgm:pt modelId="{BDF9797B-8597-3A44-825D-05304586A6A9}">
      <dgm:prSet custT="1"/>
      <dgm:spPr/>
      <dgm:t>
        <a:bodyPr/>
        <a:lstStyle/>
        <a:p>
          <a:r>
            <a:rPr lang="en-ZA" sz="1200" b="1" dirty="0">
              <a:solidFill>
                <a:schemeClr val="tx1"/>
              </a:solidFill>
            </a:rPr>
            <a:t>Interpretation of section 37 of the Act read with section 7(2)(j) of the University Statutes</a:t>
          </a:r>
        </a:p>
      </dgm:t>
    </dgm:pt>
    <dgm:pt modelId="{FE2B2349-0BA9-A344-808D-F6572C89BD22}" type="parTrans" cxnId="{E7B29CA6-EE7F-DA4C-8972-F762E55E7059}">
      <dgm:prSet/>
      <dgm:spPr/>
      <dgm:t>
        <a:bodyPr/>
        <a:lstStyle/>
        <a:p>
          <a:endParaRPr lang="en-GB" sz="1200" b="1">
            <a:solidFill>
              <a:schemeClr val="tx1"/>
            </a:solidFill>
          </a:endParaRPr>
        </a:p>
      </dgm:t>
    </dgm:pt>
    <dgm:pt modelId="{30A88E2D-96B8-E545-BB59-8A7C5397D2F4}" type="sibTrans" cxnId="{E7B29CA6-EE7F-DA4C-8972-F762E55E7059}">
      <dgm:prSet/>
      <dgm:spPr/>
      <dgm:t>
        <a:bodyPr/>
        <a:lstStyle/>
        <a:p>
          <a:endParaRPr lang="en-GB" sz="1200" b="1">
            <a:solidFill>
              <a:schemeClr val="tx1"/>
            </a:solidFill>
          </a:endParaRPr>
        </a:p>
      </dgm:t>
    </dgm:pt>
    <dgm:pt modelId="{D6408D93-A639-3245-8DE4-7B28AFB68C86}">
      <dgm:prSet custT="1"/>
      <dgm:spPr/>
      <dgm:t>
        <a:bodyPr/>
        <a:lstStyle/>
        <a:p>
          <a:r>
            <a:rPr lang="en-ZA" sz="1200" b="1" dirty="0">
              <a:solidFill>
                <a:schemeClr val="tx1"/>
              </a:solidFill>
            </a:rPr>
            <a:t>UNISA, through EXCOC failed to meaningfully and extensively  consider the decision of Minister before taking its own decision due to truncated time frames imposed by the Minister</a:t>
          </a:r>
        </a:p>
      </dgm:t>
    </dgm:pt>
    <dgm:pt modelId="{1372E3C7-6467-8C4D-8CEE-22F028E03D41}" type="parTrans" cxnId="{A646C6D0-2BCE-6049-83B6-EA674D623AD4}">
      <dgm:prSet/>
      <dgm:spPr/>
      <dgm:t>
        <a:bodyPr/>
        <a:lstStyle/>
        <a:p>
          <a:endParaRPr lang="en-GB" sz="1200" b="1">
            <a:solidFill>
              <a:schemeClr val="tx1"/>
            </a:solidFill>
          </a:endParaRPr>
        </a:p>
      </dgm:t>
    </dgm:pt>
    <dgm:pt modelId="{81F8C68C-DBBA-5E44-B6CC-E9CCBAB985A2}" type="sibTrans" cxnId="{A646C6D0-2BCE-6049-83B6-EA674D623AD4}">
      <dgm:prSet/>
      <dgm:spPr/>
      <dgm:t>
        <a:bodyPr/>
        <a:lstStyle/>
        <a:p>
          <a:endParaRPr lang="en-GB" sz="1200" b="1">
            <a:solidFill>
              <a:schemeClr val="tx1"/>
            </a:solidFill>
          </a:endParaRPr>
        </a:p>
      </dgm:t>
    </dgm:pt>
    <dgm:pt modelId="{12B6B0BA-BC61-8C45-B9AB-2AFBAE52B8CB}" type="pres">
      <dgm:prSet presAssocID="{33EE83FC-3882-2A4C-891D-CDDC5601A7BC}" presName="CompostProcess" presStyleCnt="0">
        <dgm:presLayoutVars>
          <dgm:dir/>
          <dgm:resizeHandles val="exact"/>
        </dgm:presLayoutVars>
      </dgm:prSet>
      <dgm:spPr/>
    </dgm:pt>
    <dgm:pt modelId="{7594BD9F-3982-3849-BD16-5E0736F8569F}" type="pres">
      <dgm:prSet presAssocID="{33EE83FC-3882-2A4C-891D-CDDC5601A7BC}" presName="arrow" presStyleLbl="bgShp" presStyleIdx="0" presStyleCnt="1"/>
      <dgm:spPr/>
    </dgm:pt>
    <dgm:pt modelId="{088D4112-A0F0-8148-BEF9-2ED5D1F8E027}" type="pres">
      <dgm:prSet presAssocID="{33EE83FC-3882-2A4C-891D-CDDC5601A7BC}" presName="linearProcess" presStyleCnt="0"/>
      <dgm:spPr/>
    </dgm:pt>
    <dgm:pt modelId="{DC2FC130-A1B5-9246-B4E8-4446E4D1E09C}" type="pres">
      <dgm:prSet presAssocID="{C01F991E-E799-A149-AF2D-E1593AC62F77}" presName="textNode" presStyleLbl="node1" presStyleIdx="0" presStyleCnt="5">
        <dgm:presLayoutVars>
          <dgm:bulletEnabled val="1"/>
        </dgm:presLayoutVars>
      </dgm:prSet>
      <dgm:spPr/>
      <dgm:t>
        <a:bodyPr/>
        <a:lstStyle/>
        <a:p>
          <a:endParaRPr lang="en-US"/>
        </a:p>
      </dgm:t>
    </dgm:pt>
    <dgm:pt modelId="{77121552-0DAD-694B-996D-647C1781EDAF}" type="pres">
      <dgm:prSet presAssocID="{B764133F-1DE3-3C4F-BD73-864F0DBB40FA}" presName="sibTrans" presStyleCnt="0"/>
      <dgm:spPr/>
    </dgm:pt>
    <dgm:pt modelId="{A9412398-D77F-F844-AB87-BBF743C4B05C}" type="pres">
      <dgm:prSet presAssocID="{143C2006-6361-AB4E-A35D-7A92FF0849FD}" presName="textNode" presStyleLbl="node1" presStyleIdx="1" presStyleCnt="5">
        <dgm:presLayoutVars>
          <dgm:bulletEnabled val="1"/>
        </dgm:presLayoutVars>
      </dgm:prSet>
      <dgm:spPr/>
      <dgm:t>
        <a:bodyPr/>
        <a:lstStyle/>
        <a:p>
          <a:endParaRPr lang="en-US"/>
        </a:p>
      </dgm:t>
    </dgm:pt>
    <dgm:pt modelId="{1D0DDA82-7763-7247-A6CA-54073CBB6041}" type="pres">
      <dgm:prSet presAssocID="{7B7A3B8C-53E9-C143-8A63-A0CFBFACBEB0}" presName="sibTrans" presStyleCnt="0"/>
      <dgm:spPr/>
    </dgm:pt>
    <dgm:pt modelId="{FECD58D6-B86F-E748-AE22-863CFAF808F2}" type="pres">
      <dgm:prSet presAssocID="{F6BD0CD0-144A-464A-B975-01C7C3DE3657}" presName="textNode" presStyleLbl="node1" presStyleIdx="2" presStyleCnt="5">
        <dgm:presLayoutVars>
          <dgm:bulletEnabled val="1"/>
        </dgm:presLayoutVars>
      </dgm:prSet>
      <dgm:spPr/>
      <dgm:t>
        <a:bodyPr/>
        <a:lstStyle/>
        <a:p>
          <a:endParaRPr lang="en-US"/>
        </a:p>
      </dgm:t>
    </dgm:pt>
    <dgm:pt modelId="{CE22999D-65BE-E846-8564-E16098039E00}" type="pres">
      <dgm:prSet presAssocID="{63F522A4-FE5E-C24F-BBEC-8343BBA38B1F}" presName="sibTrans" presStyleCnt="0"/>
      <dgm:spPr/>
    </dgm:pt>
    <dgm:pt modelId="{538CBD90-1104-384C-A165-329D8704707C}" type="pres">
      <dgm:prSet presAssocID="{BDF9797B-8597-3A44-825D-05304586A6A9}" presName="textNode" presStyleLbl="node1" presStyleIdx="3" presStyleCnt="5">
        <dgm:presLayoutVars>
          <dgm:bulletEnabled val="1"/>
        </dgm:presLayoutVars>
      </dgm:prSet>
      <dgm:spPr/>
      <dgm:t>
        <a:bodyPr/>
        <a:lstStyle/>
        <a:p>
          <a:endParaRPr lang="en-US"/>
        </a:p>
      </dgm:t>
    </dgm:pt>
    <dgm:pt modelId="{05C8AD8A-BACD-A640-B64E-8FFD8939D82A}" type="pres">
      <dgm:prSet presAssocID="{30A88E2D-96B8-E545-BB59-8A7C5397D2F4}" presName="sibTrans" presStyleCnt="0"/>
      <dgm:spPr/>
    </dgm:pt>
    <dgm:pt modelId="{E6B3A162-FA61-724E-94B5-21FAB847DC29}" type="pres">
      <dgm:prSet presAssocID="{D6408D93-A639-3245-8DE4-7B28AFB68C86}" presName="textNode" presStyleLbl="node1" presStyleIdx="4" presStyleCnt="5">
        <dgm:presLayoutVars>
          <dgm:bulletEnabled val="1"/>
        </dgm:presLayoutVars>
      </dgm:prSet>
      <dgm:spPr/>
      <dgm:t>
        <a:bodyPr/>
        <a:lstStyle/>
        <a:p>
          <a:endParaRPr lang="en-US"/>
        </a:p>
      </dgm:t>
    </dgm:pt>
  </dgm:ptLst>
  <dgm:cxnLst>
    <dgm:cxn modelId="{A646C6D0-2BCE-6049-83B6-EA674D623AD4}" srcId="{33EE83FC-3882-2A4C-891D-CDDC5601A7BC}" destId="{D6408D93-A639-3245-8DE4-7B28AFB68C86}" srcOrd="4" destOrd="0" parTransId="{1372E3C7-6467-8C4D-8CEE-22F028E03D41}" sibTransId="{81F8C68C-DBBA-5E44-B6CC-E9CCBAB985A2}"/>
    <dgm:cxn modelId="{594F733F-FA5E-9A4A-86A6-B5A70E962E55}" type="presOf" srcId="{F6BD0CD0-144A-464A-B975-01C7C3DE3657}" destId="{FECD58D6-B86F-E748-AE22-863CFAF808F2}" srcOrd="0" destOrd="0" presId="urn:microsoft.com/office/officeart/2005/8/layout/hProcess9"/>
    <dgm:cxn modelId="{DF1ABB9C-FE83-F84A-B04C-E6FFAF76089A}" type="presOf" srcId="{C01F991E-E799-A149-AF2D-E1593AC62F77}" destId="{DC2FC130-A1B5-9246-B4E8-4446E4D1E09C}" srcOrd="0" destOrd="0" presId="urn:microsoft.com/office/officeart/2005/8/layout/hProcess9"/>
    <dgm:cxn modelId="{F0901D7F-7745-E548-B362-25F97912654A}" type="presOf" srcId="{33EE83FC-3882-2A4C-891D-CDDC5601A7BC}" destId="{12B6B0BA-BC61-8C45-B9AB-2AFBAE52B8CB}" srcOrd="0" destOrd="0" presId="urn:microsoft.com/office/officeart/2005/8/layout/hProcess9"/>
    <dgm:cxn modelId="{E7B29CA6-EE7F-DA4C-8972-F762E55E7059}" srcId="{33EE83FC-3882-2A4C-891D-CDDC5601A7BC}" destId="{BDF9797B-8597-3A44-825D-05304586A6A9}" srcOrd="3" destOrd="0" parTransId="{FE2B2349-0BA9-A344-808D-F6572C89BD22}" sibTransId="{30A88E2D-96B8-E545-BB59-8A7C5397D2F4}"/>
    <dgm:cxn modelId="{748B7902-DBC4-4547-96BB-4CA8C7059072}" srcId="{33EE83FC-3882-2A4C-891D-CDDC5601A7BC}" destId="{C01F991E-E799-A149-AF2D-E1593AC62F77}" srcOrd="0" destOrd="0" parTransId="{8FA28B49-3688-814C-9CD3-12887873EBE9}" sibTransId="{B764133F-1DE3-3C4F-BD73-864F0DBB40FA}"/>
    <dgm:cxn modelId="{550E60B1-C81B-E946-839F-89F7F829F460}" srcId="{33EE83FC-3882-2A4C-891D-CDDC5601A7BC}" destId="{F6BD0CD0-144A-464A-B975-01C7C3DE3657}" srcOrd="2" destOrd="0" parTransId="{9DCA76A0-F8C9-DB41-8B36-C10046E54A07}" sibTransId="{63F522A4-FE5E-C24F-BBEC-8343BBA38B1F}"/>
    <dgm:cxn modelId="{DB9C13BA-30EF-C54A-9EC9-FE73FA401D2A}" type="presOf" srcId="{143C2006-6361-AB4E-A35D-7A92FF0849FD}" destId="{A9412398-D77F-F844-AB87-BBF743C4B05C}" srcOrd="0" destOrd="0" presId="urn:microsoft.com/office/officeart/2005/8/layout/hProcess9"/>
    <dgm:cxn modelId="{069393D1-0F05-E24B-8A62-33A9E02610F7}" type="presOf" srcId="{BDF9797B-8597-3A44-825D-05304586A6A9}" destId="{538CBD90-1104-384C-A165-329D8704707C}" srcOrd="0" destOrd="0" presId="urn:microsoft.com/office/officeart/2005/8/layout/hProcess9"/>
    <dgm:cxn modelId="{302622EB-21D9-F547-8511-FF5B28F7541C}" type="presOf" srcId="{D6408D93-A639-3245-8DE4-7B28AFB68C86}" destId="{E6B3A162-FA61-724E-94B5-21FAB847DC29}" srcOrd="0" destOrd="0" presId="urn:microsoft.com/office/officeart/2005/8/layout/hProcess9"/>
    <dgm:cxn modelId="{9C514D2F-E186-B548-BBB3-EE4733C21431}" srcId="{33EE83FC-3882-2A4C-891D-CDDC5601A7BC}" destId="{143C2006-6361-AB4E-A35D-7A92FF0849FD}" srcOrd="1" destOrd="0" parTransId="{EE36EFD5-48FE-8048-8E25-BD7776108E7F}" sibTransId="{7B7A3B8C-53E9-C143-8A63-A0CFBFACBEB0}"/>
    <dgm:cxn modelId="{C6250D40-4B23-C04D-B70D-B5FE25B8D96F}" type="presParOf" srcId="{12B6B0BA-BC61-8C45-B9AB-2AFBAE52B8CB}" destId="{7594BD9F-3982-3849-BD16-5E0736F8569F}" srcOrd="0" destOrd="0" presId="urn:microsoft.com/office/officeart/2005/8/layout/hProcess9"/>
    <dgm:cxn modelId="{52F79258-AE22-1445-82EB-8DEDA07E2490}" type="presParOf" srcId="{12B6B0BA-BC61-8C45-B9AB-2AFBAE52B8CB}" destId="{088D4112-A0F0-8148-BEF9-2ED5D1F8E027}" srcOrd="1" destOrd="0" presId="urn:microsoft.com/office/officeart/2005/8/layout/hProcess9"/>
    <dgm:cxn modelId="{94733931-05D3-B440-AA07-67A2CFE4B537}" type="presParOf" srcId="{088D4112-A0F0-8148-BEF9-2ED5D1F8E027}" destId="{DC2FC130-A1B5-9246-B4E8-4446E4D1E09C}" srcOrd="0" destOrd="0" presId="urn:microsoft.com/office/officeart/2005/8/layout/hProcess9"/>
    <dgm:cxn modelId="{4A1C2492-55A4-1146-BCB8-8250F2A128BD}" type="presParOf" srcId="{088D4112-A0F0-8148-BEF9-2ED5D1F8E027}" destId="{77121552-0DAD-694B-996D-647C1781EDAF}" srcOrd="1" destOrd="0" presId="urn:microsoft.com/office/officeart/2005/8/layout/hProcess9"/>
    <dgm:cxn modelId="{14B41724-6C6C-F64E-AD3F-28C4A1D14FC0}" type="presParOf" srcId="{088D4112-A0F0-8148-BEF9-2ED5D1F8E027}" destId="{A9412398-D77F-F844-AB87-BBF743C4B05C}" srcOrd="2" destOrd="0" presId="urn:microsoft.com/office/officeart/2005/8/layout/hProcess9"/>
    <dgm:cxn modelId="{3EDD8AA8-215B-2A41-8938-3159ACCEFBE6}" type="presParOf" srcId="{088D4112-A0F0-8148-BEF9-2ED5D1F8E027}" destId="{1D0DDA82-7763-7247-A6CA-54073CBB6041}" srcOrd="3" destOrd="0" presId="urn:microsoft.com/office/officeart/2005/8/layout/hProcess9"/>
    <dgm:cxn modelId="{1D025A93-A338-9946-8EFF-68F157E6ACE7}" type="presParOf" srcId="{088D4112-A0F0-8148-BEF9-2ED5D1F8E027}" destId="{FECD58D6-B86F-E748-AE22-863CFAF808F2}" srcOrd="4" destOrd="0" presId="urn:microsoft.com/office/officeart/2005/8/layout/hProcess9"/>
    <dgm:cxn modelId="{60A46714-D67F-8642-BDF2-B2530F7D6168}" type="presParOf" srcId="{088D4112-A0F0-8148-BEF9-2ED5D1F8E027}" destId="{CE22999D-65BE-E846-8564-E16098039E00}" srcOrd="5" destOrd="0" presId="urn:microsoft.com/office/officeart/2005/8/layout/hProcess9"/>
    <dgm:cxn modelId="{91049A67-12D6-4B46-8B3D-1DF1523F9BE0}" type="presParOf" srcId="{088D4112-A0F0-8148-BEF9-2ED5D1F8E027}" destId="{538CBD90-1104-384C-A165-329D8704707C}" srcOrd="6" destOrd="0" presId="urn:microsoft.com/office/officeart/2005/8/layout/hProcess9"/>
    <dgm:cxn modelId="{0AD02651-3240-FE43-B6D5-0E8B4EB27F21}" type="presParOf" srcId="{088D4112-A0F0-8148-BEF9-2ED5D1F8E027}" destId="{05C8AD8A-BACD-A640-B64E-8FFD8939D82A}" srcOrd="7" destOrd="0" presId="urn:microsoft.com/office/officeart/2005/8/layout/hProcess9"/>
    <dgm:cxn modelId="{F614C39C-C1C2-CA42-A1E2-C0CC36F793AA}" type="presParOf" srcId="{088D4112-A0F0-8148-BEF9-2ED5D1F8E027}" destId="{E6B3A162-FA61-724E-94B5-21FAB847DC29}"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626CAF4-B091-8A4A-B7FA-CEAE072369E4}" type="doc">
      <dgm:prSet loTypeId="urn:microsoft.com/office/officeart/2005/8/layout/bList2#6" loCatId="" qsTypeId="urn:microsoft.com/office/officeart/2005/8/quickstyle/simple1" qsCatId="simple" csTypeId="urn:microsoft.com/office/officeart/2005/8/colors/accent3_2" csCatId="accent3" phldr="1"/>
      <dgm:spPr/>
      <dgm:t>
        <a:bodyPr/>
        <a:lstStyle/>
        <a:p>
          <a:endParaRPr lang="en-GB"/>
        </a:p>
      </dgm:t>
    </dgm:pt>
    <dgm:pt modelId="{C742AF4A-FE50-164B-BAE1-E32C0D47A707}">
      <dgm:prSet custT="1"/>
      <dgm:spPr/>
      <dgm:t>
        <a:bodyPr/>
        <a:lstStyle/>
        <a:p>
          <a:r>
            <a:rPr lang="en-GB" sz="2000" dirty="0"/>
            <a:t>Legal Basis </a:t>
          </a:r>
        </a:p>
      </dgm:t>
    </dgm:pt>
    <dgm:pt modelId="{84E912CB-A8C4-5445-9104-1E8996C37354}" type="parTrans" cxnId="{7F0B9D45-488A-E441-8D07-071AFF8D4678}">
      <dgm:prSet/>
      <dgm:spPr/>
      <dgm:t>
        <a:bodyPr/>
        <a:lstStyle/>
        <a:p>
          <a:endParaRPr lang="en-GB"/>
        </a:p>
      </dgm:t>
    </dgm:pt>
    <dgm:pt modelId="{12FC49A3-AD67-3B4C-8EC2-B329F5A93613}" type="sibTrans" cxnId="{7F0B9D45-488A-E441-8D07-071AFF8D4678}">
      <dgm:prSet/>
      <dgm:spPr/>
      <dgm:t>
        <a:bodyPr/>
        <a:lstStyle/>
        <a:p>
          <a:endParaRPr lang="en-GB"/>
        </a:p>
      </dgm:t>
    </dgm:pt>
    <dgm:pt modelId="{0EB53AD4-699F-A646-B821-D1F6930B3823}">
      <dgm:prSet phldrT="[Text]" custT="1"/>
      <dgm:spPr/>
      <dgm:t>
        <a:bodyPr/>
        <a:lstStyle/>
        <a:p>
          <a:r>
            <a:rPr lang="en-GB" sz="2000" dirty="0"/>
            <a:t>Factual and Legal Basis</a:t>
          </a:r>
        </a:p>
      </dgm:t>
    </dgm:pt>
    <dgm:pt modelId="{66CE9CFE-496F-6148-A5E0-760ABB2D561C}" type="parTrans" cxnId="{8BA83365-8A55-C745-9F61-91F9C3299DF1}">
      <dgm:prSet/>
      <dgm:spPr/>
      <dgm:t>
        <a:bodyPr/>
        <a:lstStyle/>
        <a:p>
          <a:endParaRPr lang="en-GB"/>
        </a:p>
      </dgm:t>
    </dgm:pt>
    <dgm:pt modelId="{749A5B52-48FA-1A47-9B85-0F97E9765C85}" type="sibTrans" cxnId="{8BA83365-8A55-C745-9F61-91F9C3299DF1}">
      <dgm:prSet/>
      <dgm:spPr/>
      <dgm:t>
        <a:bodyPr/>
        <a:lstStyle/>
        <a:p>
          <a:endParaRPr lang="en-GB"/>
        </a:p>
      </dgm:t>
    </dgm:pt>
    <dgm:pt modelId="{BDEAA07D-3DAF-2B4C-BE36-5B536EB94881}">
      <dgm:prSet/>
      <dgm:spPr/>
      <dgm:t>
        <a:bodyPr/>
        <a:lstStyle/>
        <a:p>
          <a:pPr>
            <a:buFont typeface="+mj-lt"/>
            <a:buAutoNum type="arabicPeriod"/>
          </a:pPr>
          <a:r>
            <a:rPr lang="en-ZA" dirty="0"/>
            <a:t> Section 42(1) read with section 39(3A) empowers the Minister to issue directive to Council  if the Minister believes the institution has transgressed </a:t>
          </a:r>
          <a:r>
            <a:rPr lang="en-ZA" b="1" u="sng" dirty="0"/>
            <a:t>BUT </a:t>
          </a:r>
          <a:r>
            <a:rPr lang="en-ZA" dirty="0"/>
            <a:t>it does not empower the Minister to issue a directive to temper or to instruct the institution to temper with its enrolment plan  even if the over enrolment has financial implications</a:t>
          </a:r>
          <a:endParaRPr lang="en-GB" dirty="0"/>
        </a:p>
      </dgm:t>
    </dgm:pt>
    <dgm:pt modelId="{32890986-A0A3-434F-8037-A312C33062BD}" type="parTrans" cxnId="{5DBCA2D2-F06C-C54C-AAB9-347123F633B0}">
      <dgm:prSet/>
      <dgm:spPr/>
      <dgm:t>
        <a:bodyPr/>
        <a:lstStyle/>
        <a:p>
          <a:endParaRPr lang="en-GB"/>
        </a:p>
      </dgm:t>
    </dgm:pt>
    <dgm:pt modelId="{39847806-3D90-264C-82CF-534B44BEA321}" type="sibTrans" cxnId="{5DBCA2D2-F06C-C54C-AAB9-347123F633B0}">
      <dgm:prSet/>
      <dgm:spPr/>
      <dgm:t>
        <a:bodyPr/>
        <a:lstStyle/>
        <a:p>
          <a:endParaRPr lang="en-GB"/>
        </a:p>
      </dgm:t>
    </dgm:pt>
    <dgm:pt modelId="{E05FB089-6774-A747-88AC-6B8A68C133F7}">
      <dgm:prSet/>
      <dgm:spPr/>
      <dgm:t>
        <a:bodyPr/>
        <a:lstStyle/>
        <a:p>
          <a:pPr>
            <a:buNone/>
          </a:pPr>
          <a:r>
            <a:rPr lang="en-ZA" dirty="0"/>
            <a:t>1.The Minster truncated the time frames such that the Council was unable to consult with the Senate. The Minister wrote the letter on 28 December 2020 giving 7 days to comply with the directive</a:t>
          </a:r>
          <a:endParaRPr lang="en-GB" dirty="0"/>
        </a:p>
      </dgm:t>
    </dgm:pt>
    <dgm:pt modelId="{B3107170-1582-1046-BDA2-F32CA7476F9F}" type="parTrans" cxnId="{90727591-6001-C44A-8CBD-50D968AB8E0E}">
      <dgm:prSet/>
      <dgm:spPr/>
      <dgm:t>
        <a:bodyPr/>
        <a:lstStyle/>
        <a:p>
          <a:endParaRPr lang="en-GB"/>
        </a:p>
      </dgm:t>
    </dgm:pt>
    <dgm:pt modelId="{67CB059E-C563-F64A-B566-5B01B3E3788B}" type="sibTrans" cxnId="{90727591-6001-C44A-8CBD-50D968AB8E0E}">
      <dgm:prSet/>
      <dgm:spPr/>
      <dgm:t>
        <a:bodyPr/>
        <a:lstStyle/>
        <a:p>
          <a:endParaRPr lang="en-GB"/>
        </a:p>
      </dgm:t>
    </dgm:pt>
    <dgm:pt modelId="{B22051AA-A527-D744-B8A2-82CB9865DBFE}">
      <dgm:prSet/>
      <dgm:spPr/>
      <dgm:t>
        <a:bodyPr/>
        <a:lstStyle/>
        <a:p>
          <a:endParaRPr lang="en-GB" dirty="0"/>
        </a:p>
      </dgm:t>
    </dgm:pt>
    <dgm:pt modelId="{A62A443B-178D-1D49-A3CD-EE95DBBDA513}" type="parTrans" cxnId="{B60224E5-9C4F-E445-899A-F8A39CC40653}">
      <dgm:prSet/>
      <dgm:spPr/>
      <dgm:t>
        <a:bodyPr/>
        <a:lstStyle/>
        <a:p>
          <a:endParaRPr lang="en-GB"/>
        </a:p>
      </dgm:t>
    </dgm:pt>
    <dgm:pt modelId="{C399082A-519D-344E-A34F-F18C0CE56470}" type="sibTrans" cxnId="{B60224E5-9C4F-E445-899A-F8A39CC40653}">
      <dgm:prSet/>
      <dgm:spPr/>
      <dgm:t>
        <a:bodyPr/>
        <a:lstStyle/>
        <a:p>
          <a:endParaRPr lang="en-GB"/>
        </a:p>
      </dgm:t>
    </dgm:pt>
    <dgm:pt modelId="{C66C3DA8-3789-8B4B-82FE-3D9A16192498}">
      <dgm:prSet/>
      <dgm:spPr/>
      <dgm:t>
        <a:bodyPr/>
        <a:lstStyle/>
        <a:p>
          <a:pPr>
            <a:buFont typeface="+mj-lt"/>
            <a:buAutoNum type="arabicPeriod"/>
          </a:pPr>
          <a:endParaRPr lang="en-ZA" dirty="0"/>
        </a:p>
      </dgm:t>
    </dgm:pt>
    <dgm:pt modelId="{8372ADBA-11BA-9844-BE3C-EA09D313B71D}" type="parTrans" cxnId="{E0FA4524-E7C5-5847-9434-8232A00AEE86}">
      <dgm:prSet/>
      <dgm:spPr/>
      <dgm:t>
        <a:bodyPr/>
        <a:lstStyle/>
        <a:p>
          <a:endParaRPr lang="en-GB"/>
        </a:p>
      </dgm:t>
    </dgm:pt>
    <dgm:pt modelId="{D0252A6A-8786-BC40-8973-2D6DF0EF5647}" type="sibTrans" cxnId="{E0FA4524-E7C5-5847-9434-8232A00AEE86}">
      <dgm:prSet/>
      <dgm:spPr/>
      <dgm:t>
        <a:bodyPr/>
        <a:lstStyle/>
        <a:p>
          <a:endParaRPr lang="en-GB"/>
        </a:p>
      </dgm:t>
    </dgm:pt>
    <dgm:pt modelId="{C1A8713D-344F-6C4A-AF28-B84449D19BE5}">
      <dgm:prSet/>
      <dgm:spPr/>
      <dgm:t>
        <a:bodyPr/>
        <a:lstStyle/>
        <a:p>
          <a:pPr>
            <a:buFont typeface="+mj-lt"/>
            <a:buAutoNum type="arabicPeriod"/>
          </a:pPr>
          <a:r>
            <a:rPr lang="en-ZA" dirty="0"/>
            <a:t>Section 42(2) read with section 39(3B) ONLY empowered  the Minister to withhold the payment if the institution fails to comply with the directive</a:t>
          </a:r>
        </a:p>
      </dgm:t>
    </dgm:pt>
    <dgm:pt modelId="{C58B1820-DD25-6C47-8A34-E6E1D8C27119}" type="parTrans" cxnId="{977FE3A4-063B-6241-B5F3-177B1B06B43B}">
      <dgm:prSet/>
      <dgm:spPr/>
      <dgm:t>
        <a:bodyPr/>
        <a:lstStyle/>
        <a:p>
          <a:endParaRPr lang="en-GB"/>
        </a:p>
      </dgm:t>
    </dgm:pt>
    <dgm:pt modelId="{4EAD6C87-F787-B748-95B8-C1BBD52277F8}" type="sibTrans" cxnId="{977FE3A4-063B-6241-B5F3-177B1B06B43B}">
      <dgm:prSet/>
      <dgm:spPr/>
      <dgm:t>
        <a:bodyPr/>
        <a:lstStyle/>
        <a:p>
          <a:endParaRPr lang="en-GB"/>
        </a:p>
      </dgm:t>
    </dgm:pt>
    <dgm:pt modelId="{2E0DD97F-6FEA-2747-98B5-6EFAF6307289}">
      <dgm:prSet/>
      <dgm:spPr/>
      <dgm:t>
        <a:bodyPr/>
        <a:lstStyle/>
        <a:p>
          <a:pPr>
            <a:buNone/>
          </a:pPr>
          <a:endParaRPr lang="en-ZA" dirty="0"/>
        </a:p>
      </dgm:t>
    </dgm:pt>
    <dgm:pt modelId="{5EFD67E5-CB49-2C46-8384-ADAAF80A2B31}" type="parTrans" cxnId="{2EAD2FA0-B6BA-9045-B531-835DFDBD8592}">
      <dgm:prSet/>
      <dgm:spPr/>
      <dgm:t>
        <a:bodyPr/>
        <a:lstStyle/>
        <a:p>
          <a:endParaRPr lang="en-GB"/>
        </a:p>
      </dgm:t>
    </dgm:pt>
    <dgm:pt modelId="{1E491410-4DEC-AF4B-A68F-2623847C83A5}" type="sibTrans" cxnId="{2EAD2FA0-B6BA-9045-B531-835DFDBD8592}">
      <dgm:prSet/>
      <dgm:spPr/>
      <dgm:t>
        <a:bodyPr/>
        <a:lstStyle/>
        <a:p>
          <a:endParaRPr lang="en-GB"/>
        </a:p>
      </dgm:t>
    </dgm:pt>
    <dgm:pt modelId="{793441D8-7215-7643-BDED-4EDC7A28A4A4}">
      <dgm:prSet/>
      <dgm:spPr/>
      <dgm:t>
        <a:bodyPr/>
        <a:lstStyle/>
        <a:p>
          <a:pPr>
            <a:buNone/>
          </a:pPr>
          <a:r>
            <a:rPr lang="en-ZA" dirty="0"/>
            <a:t>2. EXCOC although acting on behalf of the Council it did not consult the Senate when it decided to implement the decision of the Minister or  acquiesce to it</a:t>
          </a:r>
        </a:p>
      </dgm:t>
    </dgm:pt>
    <dgm:pt modelId="{2F5B15CB-B267-8C4C-972C-666DEA67785D}" type="parTrans" cxnId="{4A676EAB-A275-5946-A539-D5BCECEFBF48}">
      <dgm:prSet/>
      <dgm:spPr/>
      <dgm:t>
        <a:bodyPr/>
        <a:lstStyle/>
        <a:p>
          <a:endParaRPr lang="en-GB"/>
        </a:p>
      </dgm:t>
    </dgm:pt>
    <dgm:pt modelId="{3D36AFCE-1A63-324E-8E5F-0F69E1B16EB0}" type="sibTrans" cxnId="{4A676EAB-A275-5946-A539-D5BCECEFBF48}">
      <dgm:prSet/>
      <dgm:spPr/>
      <dgm:t>
        <a:bodyPr/>
        <a:lstStyle/>
        <a:p>
          <a:endParaRPr lang="en-GB"/>
        </a:p>
      </dgm:t>
    </dgm:pt>
    <dgm:pt modelId="{F0FCC7E0-7685-FF46-AD09-682FCFD42817}">
      <dgm:prSet/>
      <dgm:spPr/>
      <dgm:t>
        <a:bodyPr/>
        <a:lstStyle/>
        <a:p>
          <a:pPr>
            <a:buNone/>
          </a:pPr>
          <a:endParaRPr lang="en-ZA" dirty="0"/>
        </a:p>
      </dgm:t>
    </dgm:pt>
    <dgm:pt modelId="{FD253927-FBF2-FA4B-AC74-BF06640E7E68}" type="parTrans" cxnId="{7F744F54-EECD-3747-897B-DC2784AAC7B3}">
      <dgm:prSet/>
      <dgm:spPr/>
      <dgm:t>
        <a:bodyPr/>
        <a:lstStyle/>
        <a:p>
          <a:endParaRPr lang="en-GB"/>
        </a:p>
      </dgm:t>
    </dgm:pt>
    <dgm:pt modelId="{3323186C-5643-DF4C-AFE5-0B71DF781965}" type="sibTrans" cxnId="{7F744F54-EECD-3747-897B-DC2784AAC7B3}">
      <dgm:prSet/>
      <dgm:spPr/>
      <dgm:t>
        <a:bodyPr/>
        <a:lstStyle/>
        <a:p>
          <a:endParaRPr lang="en-GB"/>
        </a:p>
      </dgm:t>
    </dgm:pt>
    <dgm:pt modelId="{D42CF5E0-9D91-BA47-9457-24F78C20A5AD}">
      <dgm:prSet/>
      <dgm:spPr/>
      <dgm:t>
        <a:bodyPr/>
        <a:lstStyle/>
        <a:p>
          <a:pPr>
            <a:buNone/>
          </a:pPr>
          <a:r>
            <a:rPr lang="en-ZA" dirty="0"/>
            <a:t>3. Section 37 of the Act requires Council to consult the Senate on admission policy.  Council can determine the number of students  to be enrolled with the approval of Senate</a:t>
          </a:r>
        </a:p>
      </dgm:t>
    </dgm:pt>
    <dgm:pt modelId="{60CD06DE-117D-5D45-9D25-257D9C58E6B2}" type="parTrans" cxnId="{C14406DB-C424-724B-AD9A-A0195F330BFE}">
      <dgm:prSet/>
      <dgm:spPr/>
      <dgm:t>
        <a:bodyPr/>
        <a:lstStyle/>
        <a:p>
          <a:endParaRPr lang="en-GB"/>
        </a:p>
      </dgm:t>
    </dgm:pt>
    <dgm:pt modelId="{E3B74066-B716-774C-8C55-85F3721DF0C6}" type="sibTrans" cxnId="{C14406DB-C424-724B-AD9A-A0195F330BFE}">
      <dgm:prSet/>
      <dgm:spPr/>
      <dgm:t>
        <a:bodyPr/>
        <a:lstStyle/>
        <a:p>
          <a:endParaRPr lang="en-GB"/>
        </a:p>
      </dgm:t>
    </dgm:pt>
    <dgm:pt modelId="{2087AB96-49E9-4B42-A76A-29354033CD42}" type="pres">
      <dgm:prSet presAssocID="{9626CAF4-B091-8A4A-B7FA-CEAE072369E4}" presName="diagram" presStyleCnt="0">
        <dgm:presLayoutVars>
          <dgm:dir/>
          <dgm:animLvl val="lvl"/>
          <dgm:resizeHandles val="exact"/>
        </dgm:presLayoutVars>
      </dgm:prSet>
      <dgm:spPr/>
      <dgm:t>
        <a:bodyPr/>
        <a:lstStyle/>
        <a:p>
          <a:endParaRPr lang="en-US"/>
        </a:p>
      </dgm:t>
    </dgm:pt>
    <dgm:pt modelId="{29A8C3CB-A2BA-E141-BB3E-A3E66C62F0D2}" type="pres">
      <dgm:prSet presAssocID="{C742AF4A-FE50-164B-BAE1-E32C0D47A707}" presName="compNode" presStyleCnt="0"/>
      <dgm:spPr/>
    </dgm:pt>
    <dgm:pt modelId="{164EAF7D-920E-EE45-A87B-D3FD87767B0D}" type="pres">
      <dgm:prSet presAssocID="{C742AF4A-FE50-164B-BAE1-E32C0D47A707}" presName="childRect" presStyleLbl="bgAcc1" presStyleIdx="0" presStyleCnt="2">
        <dgm:presLayoutVars>
          <dgm:bulletEnabled val="1"/>
        </dgm:presLayoutVars>
      </dgm:prSet>
      <dgm:spPr/>
      <dgm:t>
        <a:bodyPr/>
        <a:lstStyle/>
        <a:p>
          <a:endParaRPr lang="en-US"/>
        </a:p>
      </dgm:t>
    </dgm:pt>
    <dgm:pt modelId="{8389A1C5-0545-194B-B079-5C91173AA909}" type="pres">
      <dgm:prSet presAssocID="{C742AF4A-FE50-164B-BAE1-E32C0D47A707}" presName="parentText" presStyleLbl="node1" presStyleIdx="0" presStyleCnt="0">
        <dgm:presLayoutVars>
          <dgm:chMax val="0"/>
          <dgm:bulletEnabled val="1"/>
        </dgm:presLayoutVars>
      </dgm:prSet>
      <dgm:spPr/>
      <dgm:t>
        <a:bodyPr/>
        <a:lstStyle/>
        <a:p>
          <a:endParaRPr lang="en-US"/>
        </a:p>
      </dgm:t>
    </dgm:pt>
    <dgm:pt modelId="{E2EEBCA4-DF61-374C-9D0E-60160EEF86B3}" type="pres">
      <dgm:prSet presAssocID="{C742AF4A-FE50-164B-BAE1-E32C0D47A707}" presName="parentRect" presStyleLbl="alignNode1" presStyleIdx="0" presStyleCnt="2"/>
      <dgm:spPr/>
      <dgm:t>
        <a:bodyPr/>
        <a:lstStyle/>
        <a:p>
          <a:endParaRPr lang="en-US"/>
        </a:p>
      </dgm:t>
    </dgm:pt>
    <dgm:pt modelId="{C8CF0471-7742-9C4E-A4C1-BC6C763F680F}" type="pres">
      <dgm:prSet presAssocID="{C742AF4A-FE50-164B-BAE1-E32C0D47A707}"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70C8137D-ECBF-3C48-BACF-E6F0B648824B}" type="pres">
      <dgm:prSet presAssocID="{12FC49A3-AD67-3B4C-8EC2-B329F5A93613}" presName="sibTrans" presStyleLbl="sibTrans2D1" presStyleIdx="0" presStyleCnt="0"/>
      <dgm:spPr/>
      <dgm:t>
        <a:bodyPr/>
        <a:lstStyle/>
        <a:p>
          <a:endParaRPr lang="en-US"/>
        </a:p>
      </dgm:t>
    </dgm:pt>
    <dgm:pt modelId="{56233282-1062-BB4A-B576-5ED43917810A}" type="pres">
      <dgm:prSet presAssocID="{0EB53AD4-699F-A646-B821-D1F6930B3823}" presName="compNode" presStyleCnt="0"/>
      <dgm:spPr/>
    </dgm:pt>
    <dgm:pt modelId="{11534887-156E-C24B-B141-4B909F8F2C1D}" type="pres">
      <dgm:prSet presAssocID="{0EB53AD4-699F-A646-B821-D1F6930B3823}" presName="childRect" presStyleLbl="bgAcc1" presStyleIdx="1" presStyleCnt="2">
        <dgm:presLayoutVars>
          <dgm:bulletEnabled val="1"/>
        </dgm:presLayoutVars>
      </dgm:prSet>
      <dgm:spPr/>
      <dgm:t>
        <a:bodyPr/>
        <a:lstStyle/>
        <a:p>
          <a:endParaRPr lang="en-US"/>
        </a:p>
      </dgm:t>
    </dgm:pt>
    <dgm:pt modelId="{4E710566-4E00-3342-A6EC-946F27993CC1}" type="pres">
      <dgm:prSet presAssocID="{0EB53AD4-699F-A646-B821-D1F6930B3823}" presName="parentText" presStyleLbl="node1" presStyleIdx="0" presStyleCnt="0">
        <dgm:presLayoutVars>
          <dgm:chMax val="0"/>
          <dgm:bulletEnabled val="1"/>
        </dgm:presLayoutVars>
      </dgm:prSet>
      <dgm:spPr/>
      <dgm:t>
        <a:bodyPr/>
        <a:lstStyle/>
        <a:p>
          <a:endParaRPr lang="en-US"/>
        </a:p>
      </dgm:t>
    </dgm:pt>
    <dgm:pt modelId="{100D1823-A2E7-3A4F-9182-CFE135EC9C20}" type="pres">
      <dgm:prSet presAssocID="{0EB53AD4-699F-A646-B821-D1F6930B3823}" presName="parentRect" presStyleLbl="alignNode1" presStyleIdx="1" presStyleCnt="2"/>
      <dgm:spPr/>
      <dgm:t>
        <a:bodyPr/>
        <a:lstStyle/>
        <a:p>
          <a:endParaRPr lang="en-US"/>
        </a:p>
      </dgm:t>
    </dgm:pt>
    <dgm:pt modelId="{A1E6FB19-AEEC-5849-AD0B-50317B329847}" type="pres">
      <dgm:prSet presAssocID="{0EB53AD4-699F-A646-B821-D1F6930B3823}" presName="adorn" presStyleLbl="fgAccFollowNode1" presStyleIdx="1"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Lst>
  <dgm:cxnLst>
    <dgm:cxn modelId="{977FE3A4-063B-6241-B5F3-177B1B06B43B}" srcId="{C742AF4A-FE50-164B-BAE1-E32C0D47A707}" destId="{C1A8713D-344F-6C4A-AF28-B84449D19BE5}" srcOrd="2" destOrd="0" parTransId="{C58B1820-DD25-6C47-8A34-E6E1D8C27119}" sibTransId="{4EAD6C87-F787-B748-95B8-C1BBD52277F8}"/>
    <dgm:cxn modelId="{37660757-7B4E-7A41-AAD7-E58C03040968}" type="presOf" srcId="{D42CF5E0-9D91-BA47-9457-24F78C20A5AD}" destId="{11534887-156E-C24B-B141-4B909F8F2C1D}" srcOrd="0" destOrd="4" presId="urn:microsoft.com/office/officeart/2005/8/layout/bList2#6"/>
    <dgm:cxn modelId="{4A676EAB-A275-5946-A539-D5BCECEFBF48}" srcId="{0EB53AD4-699F-A646-B821-D1F6930B3823}" destId="{793441D8-7215-7643-BDED-4EDC7A28A4A4}" srcOrd="2" destOrd="0" parTransId="{2F5B15CB-B267-8C4C-972C-666DEA67785D}" sibTransId="{3D36AFCE-1A63-324E-8E5F-0F69E1B16EB0}"/>
    <dgm:cxn modelId="{48932164-0743-434E-9012-5ABD0AABD63F}" type="presOf" srcId="{0EB53AD4-699F-A646-B821-D1F6930B3823}" destId="{4E710566-4E00-3342-A6EC-946F27993CC1}" srcOrd="0" destOrd="0" presId="urn:microsoft.com/office/officeart/2005/8/layout/bList2#6"/>
    <dgm:cxn modelId="{B60224E5-9C4F-E445-899A-F8A39CC40653}" srcId="{0EB53AD4-699F-A646-B821-D1F6930B3823}" destId="{B22051AA-A527-D744-B8A2-82CB9865DBFE}" srcOrd="5" destOrd="0" parTransId="{A62A443B-178D-1D49-A3CD-EE95DBBDA513}" sibTransId="{C399082A-519D-344E-A34F-F18C0CE56470}"/>
    <dgm:cxn modelId="{2EAD2FA0-B6BA-9045-B531-835DFDBD8592}" srcId="{0EB53AD4-699F-A646-B821-D1F6930B3823}" destId="{2E0DD97F-6FEA-2747-98B5-6EFAF6307289}" srcOrd="1" destOrd="0" parTransId="{5EFD67E5-CB49-2C46-8384-ADAAF80A2B31}" sibTransId="{1E491410-4DEC-AF4B-A68F-2623847C83A5}"/>
    <dgm:cxn modelId="{56722358-FF1C-9945-9D14-A2630FAD9F1E}" type="presOf" srcId="{E05FB089-6774-A747-88AC-6B8A68C133F7}" destId="{11534887-156E-C24B-B141-4B909F8F2C1D}" srcOrd="0" destOrd="0" presId="urn:microsoft.com/office/officeart/2005/8/layout/bList2#6"/>
    <dgm:cxn modelId="{90727591-6001-C44A-8CBD-50D968AB8E0E}" srcId="{0EB53AD4-699F-A646-B821-D1F6930B3823}" destId="{E05FB089-6774-A747-88AC-6B8A68C133F7}" srcOrd="0" destOrd="0" parTransId="{B3107170-1582-1046-BDA2-F32CA7476F9F}" sibTransId="{67CB059E-C563-F64A-B566-5B01B3E3788B}"/>
    <dgm:cxn modelId="{7F0B9D45-488A-E441-8D07-071AFF8D4678}" srcId="{9626CAF4-B091-8A4A-B7FA-CEAE072369E4}" destId="{C742AF4A-FE50-164B-BAE1-E32C0D47A707}" srcOrd="0" destOrd="0" parTransId="{84E912CB-A8C4-5445-9104-1E8996C37354}" sibTransId="{12FC49A3-AD67-3B4C-8EC2-B329F5A93613}"/>
    <dgm:cxn modelId="{E7A69E4C-1EC5-AE44-8F35-5EF040E45BC8}" type="presOf" srcId="{B22051AA-A527-D744-B8A2-82CB9865DBFE}" destId="{11534887-156E-C24B-B141-4B909F8F2C1D}" srcOrd="0" destOrd="5" presId="urn:microsoft.com/office/officeart/2005/8/layout/bList2#6"/>
    <dgm:cxn modelId="{5DBCA2D2-F06C-C54C-AAB9-347123F633B0}" srcId="{C742AF4A-FE50-164B-BAE1-E32C0D47A707}" destId="{BDEAA07D-3DAF-2B4C-BE36-5B536EB94881}" srcOrd="0" destOrd="0" parTransId="{32890986-A0A3-434F-8037-A312C33062BD}" sibTransId="{39847806-3D90-264C-82CF-534B44BEA321}"/>
    <dgm:cxn modelId="{0B486433-3C7B-6F48-8E10-2A909B61B213}" type="presOf" srcId="{2E0DD97F-6FEA-2747-98B5-6EFAF6307289}" destId="{11534887-156E-C24B-B141-4B909F8F2C1D}" srcOrd="0" destOrd="1" presId="urn:microsoft.com/office/officeart/2005/8/layout/bList2#6"/>
    <dgm:cxn modelId="{A7E7B521-7028-CE4D-BA2F-2F7F811D4751}" type="presOf" srcId="{12FC49A3-AD67-3B4C-8EC2-B329F5A93613}" destId="{70C8137D-ECBF-3C48-BACF-E6F0B648824B}" srcOrd="0" destOrd="0" presId="urn:microsoft.com/office/officeart/2005/8/layout/bList2#6"/>
    <dgm:cxn modelId="{0C62A91A-A255-1947-98EE-306F47E59AE1}" type="presOf" srcId="{BDEAA07D-3DAF-2B4C-BE36-5B536EB94881}" destId="{164EAF7D-920E-EE45-A87B-D3FD87767B0D}" srcOrd="0" destOrd="0" presId="urn:microsoft.com/office/officeart/2005/8/layout/bList2#6"/>
    <dgm:cxn modelId="{3EF830C7-2FDA-3E4F-B446-4371C4964B69}" type="presOf" srcId="{793441D8-7215-7643-BDED-4EDC7A28A4A4}" destId="{11534887-156E-C24B-B141-4B909F8F2C1D}" srcOrd="0" destOrd="2" presId="urn:microsoft.com/office/officeart/2005/8/layout/bList2#6"/>
    <dgm:cxn modelId="{8B1F2E44-00E3-E646-8EF3-AAE638A62E97}" type="presOf" srcId="{C1A8713D-344F-6C4A-AF28-B84449D19BE5}" destId="{164EAF7D-920E-EE45-A87B-D3FD87767B0D}" srcOrd="0" destOrd="2" presId="urn:microsoft.com/office/officeart/2005/8/layout/bList2#6"/>
    <dgm:cxn modelId="{F3BAC03B-EF94-4D4E-AF2B-D7366165FF3F}" type="presOf" srcId="{9626CAF4-B091-8A4A-B7FA-CEAE072369E4}" destId="{2087AB96-49E9-4B42-A76A-29354033CD42}" srcOrd="0" destOrd="0" presId="urn:microsoft.com/office/officeart/2005/8/layout/bList2#6"/>
    <dgm:cxn modelId="{DC179113-D702-434D-823E-AE3F3E1E7E84}" type="presOf" srcId="{C66C3DA8-3789-8B4B-82FE-3D9A16192498}" destId="{164EAF7D-920E-EE45-A87B-D3FD87767B0D}" srcOrd="0" destOrd="1" presId="urn:microsoft.com/office/officeart/2005/8/layout/bList2#6"/>
    <dgm:cxn modelId="{7F744F54-EECD-3747-897B-DC2784AAC7B3}" srcId="{0EB53AD4-699F-A646-B821-D1F6930B3823}" destId="{F0FCC7E0-7685-FF46-AD09-682FCFD42817}" srcOrd="3" destOrd="0" parTransId="{FD253927-FBF2-FA4B-AC74-BF06640E7E68}" sibTransId="{3323186C-5643-DF4C-AFE5-0B71DF781965}"/>
    <dgm:cxn modelId="{E0FA4524-E7C5-5847-9434-8232A00AEE86}" srcId="{C742AF4A-FE50-164B-BAE1-E32C0D47A707}" destId="{C66C3DA8-3789-8B4B-82FE-3D9A16192498}" srcOrd="1" destOrd="0" parTransId="{8372ADBA-11BA-9844-BE3C-EA09D313B71D}" sibTransId="{D0252A6A-8786-BC40-8973-2D6DF0EF5647}"/>
    <dgm:cxn modelId="{2272E75C-EA8D-704D-B504-61B536BFF521}" type="presOf" srcId="{F0FCC7E0-7685-FF46-AD09-682FCFD42817}" destId="{11534887-156E-C24B-B141-4B909F8F2C1D}" srcOrd="0" destOrd="3" presId="urn:microsoft.com/office/officeart/2005/8/layout/bList2#6"/>
    <dgm:cxn modelId="{8BA83365-8A55-C745-9F61-91F9C3299DF1}" srcId="{9626CAF4-B091-8A4A-B7FA-CEAE072369E4}" destId="{0EB53AD4-699F-A646-B821-D1F6930B3823}" srcOrd="1" destOrd="0" parTransId="{66CE9CFE-496F-6148-A5E0-760ABB2D561C}" sibTransId="{749A5B52-48FA-1A47-9B85-0F97E9765C85}"/>
    <dgm:cxn modelId="{B467DD91-70E1-DC42-8619-E32C0646ACC6}" type="presOf" srcId="{C742AF4A-FE50-164B-BAE1-E32C0D47A707}" destId="{E2EEBCA4-DF61-374C-9D0E-60160EEF86B3}" srcOrd="1" destOrd="0" presId="urn:microsoft.com/office/officeart/2005/8/layout/bList2#6"/>
    <dgm:cxn modelId="{E1BF6424-320B-4D4E-BD95-0C239DD0BA16}" type="presOf" srcId="{0EB53AD4-699F-A646-B821-D1F6930B3823}" destId="{100D1823-A2E7-3A4F-9182-CFE135EC9C20}" srcOrd="1" destOrd="0" presId="urn:microsoft.com/office/officeart/2005/8/layout/bList2#6"/>
    <dgm:cxn modelId="{3E007B47-9753-2C47-B496-04081AF7525A}" type="presOf" srcId="{C742AF4A-FE50-164B-BAE1-E32C0D47A707}" destId="{8389A1C5-0545-194B-B079-5C91173AA909}" srcOrd="0" destOrd="0" presId="urn:microsoft.com/office/officeart/2005/8/layout/bList2#6"/>
    <dgm:cxn modelId="{C14406DB-C424-724B-AD9A-A0195F330BFE}" srcId="{0EB53AD4-699F-A646-B821-D1F6930B3823}" destId="{D42CF5E0-9D91-BA47-9457-24F78C20A5AD}" srcOrd="4" destOrd="0" parTransId="{60CD06DE-117D-5D45-9D25-257D9C58E6B2}" sibTransId="{E3B74066-B716-774C-8C55-85F3721DF0C6}"/>
    <dgm:cxn modelId="{58CB8AD3-5616-E742-9C85-C37D533FAC92}" type="presParOf" srcId="{2087AB96-49E9-4B42-A76A-29354033CD42}" destId="{29A8C3CB-A2BA-E141-BB3E-A3E66C62F0D2}" srcOrd="0" destOrd="0" presId="urn:microsoft.com/office/officeart/2005/8/layout/bList2#6"/>
    <dgm:cxn modelId="{D42BE92E-3EED-494E-BA51-65DE0AB1DBA4}" type="presParOf" srcId="{29A8C3CB-A2BA-E141-BB3E-A3E66C62F0D2}" destId="{164EAF7D-920E-EE45-A87B-D3FD87767B0D}" srcOrd="0" destOrd="0" presId="urn:microsoft.com/office/officeart/2005/8/layout/bList2#6"/>
    <dgm:cxn modelId="{AE484BCC-D1D5-C34F-B6DA-8B4E871B7DD4}" type="presParOf" srcId="{29A8C3CB-A2BA-E141-BB3E-A3E66C62F0D2}" destId="{8389A1C5-0545-194B-B079-5C91173AA909}" srcOrd="1" destOrd="0" presId="urn:microsoft.com/office/officeart/2005/8/layout/bList2#6"/>
    <dgm:cxn modelId="{6E0E41F5-CB63-034C-A4C0-533A1E06FF13}" type="presParOf" srcId="{29A8C3CB-A2BA-E141-BB3E-A3E66C62F0D2}" destId="{E2EEBCA4-DF61-374C-9D0E-60160EEF86B3}" srcOrd="2" destOrd="0" presId="urn:microsoft.com/office/officeart/2005/8/layout/bList2#6"/>
    <dgm:cxn modelId="{A542E590-72F3-FF4F-9E3E-11967EA43F86}" type="presParOf" srcId="{29A8C3CB-A2BA-E141-BB3E-A3E66C62F0D2}" destId="{C8CF0471-7742-9C4E-A4C1-BC6C763F680F}" srcOrd="3" destOrd="0" presId="urn:microsoft.com/office/officeart/2005/8/layout/bList2#6"/>
    <dgm:cxn modelId="{77E37639-E436-B245-B5F2-200B32E172FB}" type="presParOf" srcId="{2087AB96-49E9-4B42-A76A-29354033CD42}" destId="{70C8137D-ECBF-3C48-BACF-E6F0B648824B}" srcOrd="1" destOrd="0" presId="urn:microsoft.com/office/officeart/2005/8/layout/bList2#6"/>
    <dgm:cxn modelId="{290A7CCD-AB76-3E4F-B187-8E8A5A5D3F1B}" type="presParOf" srcId="{2087AB96-49E9-4B42-A76A-29354033CD42}" destId="{56233282-1062-BB4A-B576-5ED43917810A}" srcOrd="2" destOrd="0" presId="urn:microsoft.com/office/officeart/2005/8/layout/bList2#6"/>
    <dgm:cxn modelId="{55886DBF-8CF2-8F4E-A455-2D1603DA2F49}" type="presParOf" srcId="{56233282-1062-BB4A-B576-5ED43917810A}" destId="{11534887-156E-C24B-B141-4B909F8F2C1D}" srcOrd="0" destOrd="0" presId="urn:microsoft.com/office/officeart/2005/8/layout/bList2#6"/>
    <dgm:cxn modelId="{57F6055A-7DDF-CD4F-8140-17E847D64F19}" type="presParOf" srcId="{56233282-1062-BB4A-B576-5ED43917810A}" destId="{4E710566-4E00-3342-A6EC-946F27993CC1}" srcOrd="1" destOrd="0" presId="urn:microsoft.com/office/officeart/2005/8/layout/bList2#6"/>
    <dgm:cxn modelId="{2FA08961-1E35-6749-85AF-963D85C5A28E}" type="presParOf" srcId="{56233282-1062-BB4A-B576-5ED43917810A}" destId="{100D1823-A2E7-3A4F-9182-CFE135EC9C20}" srcOrd="2" destOrd="0" presId="urn:microsoft.com/office/officeart/2005/8/layout/bList2#6"/>
    <dgm:cxn modelId="{EE6263BA-ADB1-6046-9D69-515BE6E5BA71}" type="presParOf" srcId="{56233282-1062-BB4A-B576-5ED43917810A}" destId="{A1E6FB19-AEEC-5849-AD0B-50317B329847}" srcOrd="3" destOrd="0" presId="urn:microsoft.com/office/officeart/2005/8/layout/bList2#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6F384-D1D8-B744-9EAB-A048A73A53A0}" type="doc">
      <dgm:prSet loTypeId="urn:microsoft.com/office/officeart/2008/layout/HorizontalMultiLevelHierarchy" loCatId="" qsTypeId="urn:microsoft.com/office/officeart/2005/8/quickstyle/simple2" qsCatId="simple" csTypeId="urn:microsoft.com/office/officeart/2005/8/colors/accent3_4" csCatId="accent3" phldr="1"/>
      <dgm:spPr/>
      <dgm:t>
        <a:bodyPr/>
        <a:lstStyle/>
        <a:p>
          <a:endParaRPr lang="en-GB"/>
        </a:p>
      </dgm:t>
    </dgm:pt>
    <dgm:pt modelId="{2429023F-7A6C-A449-97DD-29E58F40C97A}">
      <dgm:prSet phldrT="[Text]"/>
      <dgm:spPr/>
      <dgm:t>
        <a:bodyPr/>
        <a:lstStyle/>
        <a:p>
          <a:r>
            <a:rPr lang="en-GB" b="1"/>
            <a:t>Outline </a:t>
          </a:r>
        </a:p>
      </dgm:t>
    </dgm:pt>
    <dgm:pt modelId="{727E3E3C-402E-8D4F-B755-6D3A7BCA986F}" type="parTrans" cxnId="{C8EF6D23-93F6-E44A-9AAE-AEC779F8ADB4}">
      <dgm:prSet/>
      <dgm:spPr/>
      <dgm:t>
        <a:bodyPr/>
        <a:lstStyle/>
        <a:p>
          <a:endParaRPr lang="en-GB" b="1"/>
        </a:p>
      </dgm:t>
    </dgm:pt>
    <dgm:pt modelId="{70339960-30B3-7744-BB90-168FA880CC8C}" type="sibTrans" cxnId="{C8EF6D23-93F6-E44A-9AAE-AEC779F8ADB4}">
      <dgm:prSet/>
      <dgm:spPr/>
      <dgm:t>
        <a:bodyPr/>
        <a:lstStyle/>
        <a:p>
          <a:endParaRPr lang="en-GB" b="1"/>
        </a:p>
      </dgm:t>
    </dgm:pt>
    <dgm:pt modelId="{FD55E57A-D5E0-CD49-89DA-60B3F53540B4}">
      <dgm:prSet phldrT="[Text]"/>
      <dgm:spPr/>
      <dgm:t>
        <a:bodyPr/>
        <a:lstStyle/>
        <a:p>
          <a:r>
            <a:rPr lang="en-US" altLang="en-US" b="1" dirty="0"/>
            <a:t>Corrective Measures </a:t>
          </a:r>
          <a:endParaRPr lang="en-GB" b="1" dirty="0"/>
        </a:p>
      </dgm:t>
    </dgm:pt>
    <dgm:pt modelId="{34094D75-5139-EA41-9F2E-3AED0DD55BF4}" type="parTrans" cxnId="{7DBCE603-38C5-1944-B945-850BF8E5AE8A}">
      <dgm:prSet/>
      <dgm:spPr/>
      <dgm:t>
        <a:bodyPr/>
        <a:lstStyle/>
        <a:p>
          <a:endParaRPr lang="en-GB" b="1"/>
        </a:p>
      </dgm:t>
    </dgm:pt>
    <dgm:pt modelId="{192551C3-3A5D-164D-BB63-43867F9D9DCE}" type="sibTrans" cxnId="{7DBCE603-38C5-1944-B945-850BF8E5AE8A}">
      <dgm:prSet/>
      <dgm:spPr/>
      <dgm:t>
        <a:bodyPr/>
        <a:lstStyle/>
        <a:p>
          <a:endParaRPr lang="en-GB" b="1"/>
        </a:p>
      </dgm:t>
    </dgm:pt>
    <dgm:pt modelId="{996A4571-5601-AF41-9A62-F1AA3AE20972}">
      <dgm:prSet phldrT="[Text]"/>
      <dgm:spPr/>
      <dgm:t>
        <a:bodyPr/>
        <a:lstStyle/>
        <a:p>
          <a:pPr marL="0" marR="0" lvl="0" indent="0" defTabSz="914400" eaLnBrk="1" fontAlgn="auto" latinLnBrk="0" hangingPunct="1">
            <a:spcBef>
              <a:spcPts val="0"/>
            </a:spcBef>
            <a:spcAft>
              <a:spcPts val="0"/>
            </a:spcAft>
            <a:buClrTx/>
            <a:buSzTx/>
            <a:buFontTx/>
            <a:buNone/>
            <a:tabLst/>
            <a:defRPr/>
          </a:pPr>
          <a:r>
            <a:rPr lang="en-US" altLang="en-US" b="1" dirty="0"/>
            <a:t>Enrolment Management - An Elusive Target </a:t>
          </a:r>
          <a:endParaRPr lang="en-GB" b="1" dirty="0"/>
        </a:p>
      </dgm:t>
    </dgm:pt>
    <dgm:pt modelId="{5677DF20-B5F6-5A43-9410-6E22D6CDD69B}" type="parTrans" cxnId="{F1E19006-DA63-4E49-8B07-E3A2A7B08831}">
      <dgm:prSet/>
      <dgm:spPr/>
      <dgm:t>
        <a:bodyPr/>
        <a:lstStyle/>
        <a:p>
          <a:endParaRPr lang="en-GB" b="1"/>
        </a:p>
      </dgm:t>
    </dgm:pt>
    <dgm:pt modelId="{7573851C-B927-1244-AA2F-63DBE9C61E75}" type="sibTrans" cxnId="{F1E19006-DA63-4E49-8B07-E3A2A7B08831}">
      <dgm:prSet/>
      <dgm:spPr/>
      <dgm:t>
        <a:bodyPr/>
        <a:lstStyle/>
        <a:p>
          <a:endParaRPr lang="en-GB" b="1"/>
        </a:p>
      </dgm:t>
    </dgm:pt>
    <dgm:pt modelId="{D2EFE868-C5BF-8048-B9E6-9BC2AA9E4E6E}">
      <dgm:prSet/>
      <dgm:spPr/>
      <dgm:t>
        <a:bodyPr/>
        <a:lstStyle/>
        <a:p>
          <a:r>
            <a:rPr lang="en-US" altLang="en-US" b="1" dirty="0"/>
            <a:t>Unisa Enrolment Management</a:t>
          </a:r>
        </a:p>
      </dgm:t>
    </dgm:pt>
    <dgm:pt modelId="{F37044E2-3D3A-5D46-A3C7-0E370476485F}" type="parTrans" cxnId="{8FC494F8-10B6-384A-A622-5C6358FC9857}">
      <dgm:prSet/>
      <dgm:spPr/>
      <dgm:t>
        <a:bodyPr/>
        <a:lstStyle/>
        <a:p>
          <a:endParaRPr lang="en-GB" b="1"/>
        </a:p>
      </dgm:t>
    </dgm:pt>
    <dgm:pt modelId="{E3D56718-21D7-1541-98EC-B392FDBF6A70}" type="sibTrans" cxnId="{8FC494F8-10B6-384A-A622-5C6358FC9857}">
      <dgm:prSet/>
      <dgm:spPr/>
      <dgm:t>
        <a:bodyPr/>
        <a:lstStyle/>
        <a:p>
          <a:endParaRPr lang="en-GB" b="1"/>
        </a:p>
      </dgm:t>
    </dgm:pt>
    <dgm:pt modelId="{5AEE1AA1-B846-0E49-A902-962D4FED2AC7}">
      <dgm:prSet/>
      <dgm:spPr/>
      <dgm:t>
        <a:bodyPr/>
        <a:lstStyle/>
        <a:p>
          <a:r>
            <a:rPr lang="en-US" altLang="en-US" b="1" dirty="0"/>
            <a:t>Enrolment Planning at UNISA </a:t>
          </a:r>
        </a:p>
      </dgm:t>
    </dgm:pt>
    <dgm:pt modelId="{146B3F61-E7F9-4F4C-89F5-A83D2945CDEF}" type="parTrans" cxnId="{B4865CB4-CD55-2141-BB58-98A64B2A3871}">
      <dgm:prSet/>
      <dgm:spPr/>
      <dgm:t>
        <a:bodyPr/>
        <a:lstStyle/>
        <a:p>
          <a:endParaRPr lang="en-GB" b="1"/>
        </a:p>
      </dgm:t>
    </dgm:pt>
    <dgm:pt modelId="{738E6042-2FFE-BF4E-9B49-8BF14D94F945}" type="sibTrans" cxnId="{B4865CB4-CD55-2141-BB58-98A64B2A3871}">
      <dgm:prSet/>
      <dgm:spPr/>
      <dgm:t>
        <a:bodyPr/>
        <a:lstStyle/>
        <a:p>
          <a:endParaRPr lang="en-GB" b="1"/>
        </a:p>
      </dgm:t>
    </dgm:pt>
    <dgm:pt modelId="{4799519A-4FCE-0849-ABBE-80ACF3BE386A}">
      <dgm:prSet/>
      <dgm:spPr/>
      <dgm:t>
        <a:bodyPr/>
        <a:lstStyle/>
        <a:p>
          <a:r>
            <a:rPr lang="en-US" altLang="en-US" b="1" dirty="0"/>
            <a:t>UNISA’s role in the National HE land scape</a:t>
          </a:r>
        </a:p>
      </dgm:t>
    </dgm:pt>
    <dgm:pt modelId="{F988777E-348B-114A-A0BB-239E89E0EF7B}" type="parTrans" cxnId="{CB1B781C-BA19-1842-9B3D-34B6D52172BA}">
      <dgm:prSet/>
      <dgm:spPr/>
      <dgm:t>
        <a:bodyPr/>
        <a:lstStyle/>
        <a:p>
          <a:endParaRPr lang="en-GB" b="1"/>
        </a:p>
      </dgm:t>
    </dgm:pt>
    <dgm:pt modelId="{3C4EBF64-9767-A64F-ACB1-EBC6A7AF8AAA}" type="sibTrans" cxnId="{CB1B781C-BA19-1842-9B3D-34B6D52172BA}">
      <dgm:prSet/>
      <dgm:spPr/>
      <dgm:t>
        <a:bodyPr/>
        <a:lstStyle/>
        <a:p>
          <a:endParaRPr lang="en-GB" b="1"/>
        </a:p>
      </dgm:t>
    </dgm:pt>
    <dgm:pt modelId="{B706965E-88F0-B649-B3BE-C5DE61249089}">
      <dgm:prSet phldrT="[Text]"/>
      <dgm:spPr/>
      <dgm:t>
        <a:bodyPr/>
        <a:lstStyle/>
        <a:p>
          <a:pPr marL="0" marR="0" lvl="0" indent="0" defTabSz="914400" eaLnBrk="1" fontAlgn="auto" latinLnBrk="0" hangingPunct="1">
            <a:spcBef>
              <a:spcPts val="0"/>
            </a:spcBef>
            <a:spcAft>
              <a:spcPts val="0"/>
            </a:spcAft>
            <a:buClrTx/>
            <a:buSzTx/>
            <a:buFontTx/>
            <a:buNone/>
            <a:tabLst/>
            <a:defRPr/>
          </a:pPr>
          <a:r>
            <a:rPr lang="en-GB" b="1" dirty="0"/>
            <a:t>FTEN vs NSFAS</a:t>
          </a:r>
        </a:p>
      </dgm:t>
    </dgm:pt>
    <dgm:pt modelId="{F253D972-7F0A-E246-A9DA-41BB8510BB41}" type="parTrans" cxnId="{CD827F21-44CA-084C-A197-71773C1BF841}">
      <dgm:prSet/>
      <dgm:spPr/>
      <dgm:t>
        <a:bodyPr/>
        <a:lstStyle/>
        <a:p>
          <a:endParaRPr lang="en-GB"/>
        </a:p>
      </dgm:t>
    </dgm:pt>
    <dgm:pt modelId="{A35A284B-8287-5A47-A2CD-A9F2F588B63F}" type="sibTrans" cxnId="{CD827F21-44CA-084C-A197-71773C1BF841}">
      <dgm:prSet/>
      <dgm:spPr/>
      <dgm:t>
        <a:bodyPr/>
        <a:lstStyle/>
        <a:p>
          <a:endParaRPr lang="en-GB"/>
        </a:p>
      </dgm:t>
    </dgm:pt>
    <dgm:pt modelId="{707370C0-A71E-AA40-9D33-F106D12FD4A2}" type="pres">
      <dgm:prSet presAssocID="{9276F384-D1D8-B744-9EAB-A048A73A53A0}" presName="Name0" presStyleCnt="0">
        <dgm:presLayoutVars>
          <dgm:chPref val="1"/>
          <dgm:dir/>
          <dgm:animOne val="branch"/>
          <dgm:animLvl val="lvl"/>
          <dgm:resizeHandles val="exact"/>
        </dgm:presLayoutVars>
      </dgm:prSet>
      <dgm:spPr/>
      <dgm:t>
        <a:bodyPr/>
        <a:lstStyle/>
        <a:p>
          <a:endParaRPr lang="en-US"/>
        </a:p>
      </dgm:t>
    </dgm:pt>
    <dgm:pt modelId="{481C99A7-8C64-5E43-AB1A-7215B9EFB350}" type="pres">
      <dgm:prSet presAssocID="{2429023F-7A6C-A449-97DD-29E58F40C97A}" presName="root1" presStyleCnt="0"/>
      <dgm:spPr/>
    </dgm:pt>
    <dgm:pt modelId="{0D36BBDC-F5CF-D244-9E16-E2D71336B226}" type="pres">
      <dgm:prSet presAssocID="{2429023F-7A6C-A449-97DD-29E58F40C97A}" presName="LevelOneTextNode" presStyleLbl="node0" presStyleIdx="0" presStyleCnt="1">
        <dgm:presLayoutVars>
          <dgm:chPref val="3"/>
        </dgm:presLayoutVars>
      </dgm:prSet>
      <dgm:spPr/>
      <dgm:t>
        <a:bodyPr/>
        <a:lstStyle/>
        <a:p>
          <a:endParaRPr lang="en-US"/>
        </a:p>
      </dgm:t>
    </dgm:pt>
    <dgm:pt modelId="{5BD00491-DAC8-8847-BEF4-E41645A947DB}" type="pres">
      <dgm:prSet presAssocID="{2429023F-7A6C-A449-97DD-29E58F40C97A}" presName="level2hierChild" presStyleCnt="0"/>
      <dgm:spPr/>
    </dgm:pt>
    <dgm:pt modelId="{D068690F-70EF-344D-B1A8-4AFF0C68A676}" type="pres">
      <dgm:prSet presAssocID="{F988777E-348B-114A-A0BB-239E89E0EF7B}" presName="conn2-1" presStyleLbl="parChTrans1D2" presStyleIdx="0" presStyleCnt="6"/>
      <dgm:spPr/>
      <dgm:t>
        <a:bodyPr/>
        <a:lstStyle/>
        <a:p>
          <a:endParaRPr lang="en-US"/>
        </a:p>
      </dgm:t>
    </dgm:pt>
    <dgm:pt modelId="{34B4C4A6-28EF-F043-AA81-05378697398C}" type="pres">
      <dgm:prSet presAssocID="{F988777E-348B-114A-A0BB-239E89E0EF7B}" presName="connTx" presStyleLbl="parChTrans1D2" presStyleIdx="0" presStyleCnt="6"/>
      <dgm:spPr/>
      <dgm:t>
        <a:bodyPr/>
        <a:lstStyle/>
        <a:p>
          <a:endParaRPr lang="en-US"/>
        </a:p>
      </dgm:t>
    </dgm:pt>
    <dgm:pt modelId="{2B2C0CF6-4EF3-584B-A16B-E2F611739DB8}" type="pres">
      <dgm:prSet presAssocID="{4799519A-4FCE-0849-ABBE-80ACF3BE386A}" presName="root2" presStyleCnt="0"/>
      <dgm:spPr/>
    </dgm:pt>
    <dgm:pt modelId="{2641EB20-64FA-8944-853A-AB0A8C9AB42B}" type="pres">
      <dgm:prSet presAssocID="{4799519A-4FCE-0849-ABBE-80ACF3BE386A}" presName="LevelTwoTextNode" presStyleLbl="node2" presStyleIdx="0" presStyleCnt="6">
        <dgm:presLayoutVars>
          <dgm:chPref val="3"/>
        </dgm:presLayoutVars>
      </dgm:prSet>
      <dgm:spPr/>
      <dgm:t>
        <a:bodyPr/>
        <a:lstStyle/>
        <a:p>
          <a:endParaRPr lang="en-US"/>
        </a:p>
      </dgm:t>
    </dgm:pt>
    <dgm:pt modelId="{27FAC7DC-6D1F-F349-B933-37D5589FA8D1}" type="pres">
      <dgm:prSet presAssocID="{4799519A-4FCE-0849-ABBE-80ACF3BE386A}" presName="level3hierChild" presStyleCnt="0"/>
      <dgm:spPr/>
    </dgm:pt>
    <dgm:pt modelId="{9041F37F-A44B-0D4F-B806-FAB192ABA0B2}" type="pres">
      <dgm:prSet presAssocID="{146B3F61-E7F9-4F4C-89F5-A83D2945CDEF}" presName="conn2-1" presStyleLbl="parChTrans1D2" presStyleIdx="1" presStyleCnt="6"/>
      <dgm:spPr/>
      <dgm:t>
        <a:bodyPr/>
        <a:lstStyle/>
        <a:p>
          <a:endParaRPr lang="en-US"/>
        </a:p>
      </dgm:t>
    </dgm:pt>
    <dgm:pt modelId="{3D05AB08-65BC-C44E-9A06-3F049F1763FE}" type="pres">
      <dgm:prSet presAssocID="{146B3F61-E7F9-4F4C-89F5-A83D2945CDEF}" presName="connTx" presStyleLbl="parChTrans1D2" presStyleIdx="1" presStyleCnt="6"/>
      <dgm:spPr/>
      <dgm:t>
        <a:bodyPr/>
        <a:lstStyle/>
        <a:p>
          <a:endParaRPr lang="en-US"/>
        </a:p>
      </dgm:t>
    </dgm:pt>
    <dgm:pt modelId="{553397A0-1B81-6042-95F3-A31592F578B1}" type="pres">
      <dgm:prSet presAssocID="{5AEE1AA1-B846-0E49-A902-962D4FED2AC7}" presName="root2" presStyleCnt="0"/>
      <dgm:spPr/>
    </dgm:pt>
    <dgm:pt modelId="{85EA638C-9BFE-3446-978C-02C9D281CE18}" type="pres">
      <dgm:prSet presAssocID="{5AEE1AA1-B846-0E49-A902-962D4FED2AC7}" presName="LevelTwoTextNode" presStyleLbl="node2" presStyleIdx="1" presStyleCnt="6">
        <dgm:presLayoutVars>
          <dgm:chPref val="3"/>
        </dgm:presLayoutVars>
      </dgm:prSet>
      <dgm:spPr/>
      <dgm:t>
        <a:bodyPr/>
        <a:lstStyle/>
        <a:p>
          <a:endParaRPr lang="en-US"/>
        </a:p>
      </dgm:t>
    </dgm:pt>
    <dgm:pt modelId="{C3706D23-7C35-CC47-AFDA-4142A7A8C70E}" type="pres">
      <dgm:prSet presAssocID="{5AEE1AA1-B846-0E49-A902-962D4FED2AC7}" presName="level3hierChild" presStyleCnt="0"/>
      <dgm:spPr/>
    </dgm:pt>
    <dgm:pt modelId="{50ADE73A-4792-A14C-84BC-5521341D2CE8}" type="pres">
      <dgm:prSet presAssocID="{F37044E2-3D3A-5D46-A3C7-0E370476485F}" presName="conn2-1" presStyleLbl="parChTrans1D2" presStyleIdx="2" presStyleCnt="6"/>
      <dgm:spPr/>
      <dgm:t>
        <a:bodyPr/>
        <a:lstStyle/>
        <a:p>
          <a:endParaRPr lang="en-US"/>
        </a:p>
      </dgm:t>
    </dgm:pt>
    <dgm:pt modelId="{1CB19E73-8839-BC45-99D6-5423903DB706}" type="pres">
      <dgm:prSet presAssocID="{F37044E2-3D3A-5D46-A3C7-0E370476485F}" presName="connTx" presStyleLbl="parChTrans1D2" presStyleIdx="2" presStyleCnt="6"/>
      <dgm:spPr/>
      <dgm:t>
        <a:bodyPr/>
        <a:lstStyle/>
        <a:p>
          <a:endParaRPr lang="en-US"/>
        </a:p>
      </dgm:t>
    </dgm:pt>
    <dgm:pt modelId="{19AA33B4-CCFB-DC44-A1F2-14CD1BC8164C}" type="pres">
      <dgm:prSet presAssocID="{D2EFE868-C5BF-8048-B9E6-9BC2AA9E4E6E}" presName="root2" presStyleCnt="0"/>
      <dgm:spPr/>
    </dgm:pt>
    <dgm:pt modelId="{A070DF8F-3586-A848-8C4B-1661EB096993}" type="pres">
      <dgm:prSet presAssocID="{D2EFE868-C5BF-8048-B9E6-9BC2AA9E4E6E}" presName="LevelTwoTextNode" presStyleLbl="node2" presStyleIdx="2" presStyleCnt="6">
        <dgm:presLayoutVars>
          <dgm:chPref val="3"/>
        </dgm:presLayoutVars>
      </dgm:prSet>
      <dgm:spPr/>
      <dgm:t>
        <a:bodyPr/>
        <a:lstStyle/>
        <a:p>
          <a:endParaRPr lang="en-US"/>
        </a:p>
      </dgm:t>
    </dgm:pt>
    <dgm:pt modelId="{20D7345E-0FD1-C94B-B54B-AB04588A3558}" type="pres">
      <dgm:prSet presAssocID="{D2EFE868-C5BF-8048-B9E6-9BC2AA9E4E6E}" presName="level3hierChild" presStyleCnt="0"/>
      <dgm:spPr/>
    </dgm:pt>
    <dgm:pt modelId="{8BB793D6-4DE8-E546-8602-58101777475C}" type="pres">
      <dgm:prSet presAssocID="{5677DF20-B5F6-5A43-9410-6E22D6CDD69B}" presName="conn2-1" presStyleLbl="parChTrans1D2" presStyleIdx="3" presStyleCnt="6"/>
      <dgm:spPr/>
      <dgm:t>
        <a:bodyPr/>
        <a:lstStyle/>
        <a:p>
          <a:endParaRPr lang="en-US"/>
        </a:p>
      </dgm:t>
    </dgm:pt>
    <dgm:pt modelId="{0E0435E3-2876-BA4F-BBAB-4E62A95B82A5}" type="pres">
      <dgm:prSet presAssocID="{5677DF20-B5F6-5A43-9410-6E22D6CDD69B}" presName="connTx" presStyleLbl="parChTrans1D2" presStyleIdx="3" presStyleCnt="6"/>
      <dgm:spPr/>
      <dgm:t>
        <a:bodyPr/>
        <a:lstStyle/>
        <a:p>
          <a:endParaRPr lang="en-US"/>
        </a:p>
      </dgm:t>
    </dgm:pt>
    <dgm:pt modelId="{A74BB42D-6B81-BA46-86E8-30999E2C3C09}" type="pres">
      <dgm:prSet presAssocID="{996A4571-5601-AF41-9A62-F1AA3AE20972}" presName="root2" presStyleCnt="0"/>
      <dgm:spPr/>
    </dgm:pt>
    <dgm:pt modelId="{5CE38C84-543D-2B44-A773-52E75488990E}" type="pres">
      <dgm:prSet presAssocID="{996A4571-5601-AF41-9A62-F1AA3AE20972}" presName="LevelTwoTextNode" presStyleLbl="node2" presStyleIdx="3" presStyleCnt="6">
        <dgm:presLayoutVars>
          <dgm:chPref val="3"/>
        </dgm:presLayoutVars>
      </dgm:prSet>
      <dgm:spPr/>
      <dgm:t>
        <a:bodyPr/>
        <a:lstStyle/>
        <a:p>
          <a:endParaRPr lang="en-US"/>
        </a:p>
      </dgm:t>
    </dgm:pt>
    <dgm:pt modelId="{CF5D39A5-F57E-3242-B02E-367C36161A12}" type="pres">
      <dgm:prSet presAssocID="{996A4571-5601-AF41-9A62-F1AA3AE20972}" presName="level3hierChild" presStyleCnt="0"/>
      <dgm:spPr/>
    </dgm:pt>
    <dgm:pt modelId="{01018DA1-2D77-084A-9C5C-FA19DBC44827}" type="pres">
      <dgm:prSet presAssocID="{F253D972-7F0A-E246-A9DA-41BB8510BB41}" presName="conn2-1" presStyleLbl="parChTrans1D2" presStyleIdx="4" presStyleCnt="6"/>
      <dgm:spPr/>
      <dgm:t>
        <a:bodyPr/>
        <a:lstStyle/>
        <a:p>
          <a:endParaRPr lang="en-US"/>
        </a:p>
      </dgm:t>
    </dgm:pt>
    <dgm:pt modelId="{6F308958-95AE-064E-893F-639C7501DFA5}" type="pres">
      <dgm:prSet presAssocID="{F253D972-7F0A-E246-A9DA-41BB8510BB41}" presName="connTx" presStyleLbl="parChTrans1D2" presStyleIdx="4" presStyleCnt="6"/>
      <dgm:spPr/>
      <dgm:t>
        <a:bodyPr/>
        <a:lstStyle/>
        <a:p>
          <a:endParaRPr lang="en-US"/>
        </a:p>
      </dgm:t>
    </dgm:pt>
    <dgm:pt modelId="{7A35047C-E67B-8A43-BE0D-4E82BE9C5B11}" type="pres">
      <dgm:prSet presAssocID="{B706965E-88F0-B649-B3BE-C5DE61249089}" presName="root2" presStyleCnt="0"/>
      <dgm:spPr/>
    </dgm:pt>
    <dgm:pt modelId="{93D68E29-FE8A-8248-B418-29DEB3199B6A}" type="pres">
      <dgm:prSet presAssocID="{B706965E-88F0-B649-B3BE-C5DE61249089}" presName="LevelTwoTextNode" presStyleLbl="node2" presStyleIdx="4" presStyleCnt="6">
        <dgm:presLayoutVars>
          <dgm:chPref val="3"/>
        </dgm:presLayoutVars>
      </dgm:prSet>
      <dgm:spPr/>
      <dgm:t>
        <a:bodyPr/>
        <a:lstStyle/>
        <a:p>
          <a:endParaRPr lang="en-US"/>
        </a:p>
      </dgm:t>
    </dgm:pt>
    <dgm:pt modelId="{2A78704F-A58B-1E49-9808-6E07B4FA47FB}" type="pres">
      <dgm:prSet presAssocID="{B706965E-88F0-B649-B3BE-C5DE61249089}" presName="level3hierChild" presStyleCnt="0"/>
      <dgm:spPr/>
    </dgm:pt>
    <dgm:pt modelId="{49C1924D-AC5F-A345-88C2-BEBF61613B8E}" type="pres">
      <dgm:prSet presAssocID="{34094D75-5139-EA41-9F2E-3AED0DD55BF4}" presName="conn2-1" presStyleLbl="parChTrans1D2" presStyleIdx="5" presStyleCnt="6"/>
      <dgm:spPr/>
      <dgm:t>
        <a:bodyPr/>
        <a:lstStyle/>
        <a:p>
          <a:endParaRPr lang="en-US"/>
        </a:p>
      </dgm:t>
    </dgm:pt>
    <dgm:pt modelId="{9824AE5C-A86D-444F-9E17-D62AB7AE91F5}" type="pres">
      <dgm:prSet presAssocID="{34094D75-5139-EA41-9F2E-3AED0DD55BF4}" presName="connTx" presStyleLbl="parChTrans1D2" presStyleIdx="5" presStyleCnt="6"/>
      <dgm:spPr/>
      <dgm:t>
        <a:bodyPr/>
        <a:lstStyle/>
        <a:p>
          <a:endParaRPr lang="en-US"/>
        </a:p>
      </dgm:t>
    </dgm:pt>
    <dgm:pt modelId="{98F808F5-FDF6-AD4B-A7EC-C8F0DC61554F}" type="pres">
      <dgm:prSet presAssocID="{FD55E57A-D5E0-CD49-89DA-60B3F53540B4}" presName="root2" presStyleCnt="0"/>
      <dgm:spPr/>
    </dgm:pt>
    <dgm:pt modelId="{48A1234F-AADF-FE4C-B12C-4DACA57D3A1C}" type="pres">
      <dgm:prSet presAssocID="{FD55E57A-D5E0-CD49-89DA-60B3F53540B4}" presName="LevelTwoTextNode" presStyleLbl="node2" presStyleIdx="5" presStyleCnt="6">
        <dgm:presLayoutVars>
          <dgm:chPref val="3"/>
        </dgm:presLayoutVars>
      </dgm:prSet>
      <dgm:spPr/>
      <dgm:t>
        <a:bodyPr/>
        <a:lstStyle/>
        <a:p>
          <a:endParaRPr lang="en-US"/>
        </a:p>
      </dgm:t>
    </dgm:pt>
    <dgm:pt modelId="{68E74EE3-4CD7-7A46-AA20-70BEAD618F0C}" type="pres">
      <dgm:prSet presAssocID="{FD55E57A-D5E0-CD49-89DA-60B3F53540B4}" presName="level3hierChild" presStyleCnt="0"/>
      <dgm:spPr/>
    </dgm:pt>
  </dgm:ptLst>
  <dgm:cxnLst>
    <dgm:cxn modelId="{2B8967A3-A7F3-924E-B628-E557165BD05F}" type="presOf" srcId="{2429023F-7A6C-A449-97DD-29E58F40C97A}" destId="{0D36BBDC-F5CF-D244-9E16-E2D71336B226}" srcOrd="0" destOrd="0" presId="urn:microsoft.com/office/officeart/2008/layout/HorizontalMultiLevelHierarchy"/>
    <dgm:cxn modelId="{1627517B-7180-374F-A839-7D6592FD26AC}" type="presOf" srcId="{34094D75-5139-EA41-9F2E-3AED0DD55BF4}" destId="{49C1924D-AC5F-A345-88C2-BEBF61613B8E}" srcOrd="0" destOrd="0" presId="urn:microsoft.com/office/officeart/2008/layout/HorizontalMultiLevelHierarchy"/>
    <dgm:cxn modelId="{8FC494F8-10B6-384A-A622-5C6358FC9857}" srcId="{2429023F-7A6C-A449-97DD-29E58F40C97A}" destId="{D2EFE868-C5BF-8048-B9E6-9BC2AA9E4E6E}" srcOrd="2" destOrd="0" parTransId="{F37044E2-3D3A-5D46-A3C7-0E370476485F}" sibTransId="{E3D56718-21D7-1541-98EC-B392FDBF6A70}"/>
    <dgm:cxn modelId="{2DC01E1B-6091-6049-8A53-1B20C791AD6A}" type="presOf" srcId="{F253D972-7F0A-E246-A9DA-41BB8510BB41}" destId="{6F308958-95AE-064E-893F-639C7501DFA5}" srcOrd="1" destOrd="0" presId="urn:microsoft.com/office/officeart/2008/layout/HorizontalMultiLevelHierarchy"/>
    <dgm:cxn modelId="{F83AC6D8-DBF7-BC4B-952B-DD74BEDB2852}" type="presOf" srcId="{146B3F61-E7F9-4F4C-89F5-A83D2945CDEF}" destId="{3D05AB08-65BC-C44E-9A06-3F049F1763FE}" srcOrd="1" destOrd="0" presId="urn:microsoft.com/office/officeart/2008/layout/HorizontalMultiLevelHierarchy"/>
    <dgm:cxn modelId="{5C247E69-7C11-0A43-9700-C1C17F9BECC8}" type="presOf" srcId="{5AEE1AA1-B846-0E49-A902-962D4FED2AC7}" destId="{85EA638C-9BFE-3446-978C-02C9D281CE18}" srcOrd="0" destOrd="0" presId="urn:microsoft.com/office/officeart/2008/layout/HorizontalMultiLevelHierarchy"/>
    <dgm:cxn modelId="{418546BC-D2FD-ED48-813A-112F1C1D06DF}" type="presOf" srcId="{F253D972-7F0A-E246-A9DA-41BB8510BB41}" destId="{01018DA1-2D77-084A-9C5C-FA19DBC44827}" srcOrd="0" destOrd="0" presId="urn:microsoft.com/office/officeart/2008/layout/HorizontalMultiLevelHierarchy"/>
    <dgm:cxn modelId="{514FEBA9-CF70-BD42-9C33-B3CA9AB173C2}" type="presOf" srcId="{F37044E2-3D3A-5D46-A3C7-0E370476485F}" destId="{50ADE73A-4792-A14C-84BC-5521341D2CE8}" srcOrd="0" destOrd="0" presId="urn:microsoft.com/office/officeart/2008/layout/HorizontalMultiLevelHierarchy"/>
    <dgm:cxn modelId="{4A55AFDC-5A74-EA49-8465-C8FBA44FDB40}" type="presOf" srcId="{B706965E-88F0-B649-B3BE-C5DE61249089}" destId="{93D68E29-FE8A-8248-B418-29DEB3199B6A}" srcOrd="0" destOrd="0" presId="urn:microsoft.com/office/officeart/2008/layout/HorizontalMultiLevelHierarchy"/>
    <dgm:cxn modelId="{F1E19006-DA63-4E49-8B07-E3A2A7B08831}" srcId="{2429023F-7A6C-A449-97DD-29E58F40C97A}" destId="{996A4571-5601-AF41-9A62-F1AA3AE20972}" srcOrd="3" destOrd="0" parTransId="{5677DF20-B5F6-5A43-9410-6E22D6CDD69B}" sibTransId="{7573851C-B927-1244-AA2F-63DBE9C61E75}"/>
    <dgm:cxn modelId="{4051DEB6-60B5-3648-A90A-081D2C1BAD49}" type="presOf" srcId="{5677DF20-B5F6-5A43-9410-6E22D6CDD69B}" destId="{8BB793D6-4DE8-E546-8602-58101777475C}" srcOrd="0" destOrd="0" presId="urn:microsoft.com/office/officeart/2008/layout/HorizontalMultiLevelHierarchy"/>
    <dgm:cxn modelId="{5AD14F50-ECCB-5C48-8210-2BF1E65FC672}" type="presOf" srcId="{9276F384-D1D8-B744-9EAB-A048A73A53A0}" destId="{707370C0-A71E-AA40-9D33-F106D12FD4A2}" srcOrd="0" destOrd="0" presId="urn:microsoft.com/office/officeart/2008/layout/HorizontalMultiLevelHierarchy"/>
    <dgm:cxn modelId="{1BD79C73-F6B5-264C-B3E9-ECCA7B5A74F6}" type="presOf" srcId="{5677DF20-B5F6-5A43-9410-6E22D6CDD69B}" destId="{0E0435E3-2876-BA4F-BBAB-4E62A95B82A5}" srcOrd="1" destOrd="0" presId="urn:microsoft.com/office/officeart/2008/layout/HorizontalMultiLevelHierarchy"/>
    <dgm:cxn modelId="{B52D2344-3308-0B4D-8652-92A9CEF07149}" type="presOf" srcId="{34094D75-5139-EA41-9F2E-3AED0DD55BF4}" destId="{9824AE5C-A86D-444F-9E17-D62AB7AE91F5}" srcOrd="1" destOrd="0" presId="urn:microsoft.com/office/officeart/2008/layout/HorizontalMultiLevelHierarchy"/>
    <dgm:cxn modelId="{B4865CB4-CD55-2141-BB58-98A64B2A3871}" srcId="{2429023F-7A6C-A449-97DD-29E58F40C97A}" destId="{5AEE1AA1-B846-0E49-A902-962D4FED2AC7}" srcOrd="1" destOrd="0" parTransId="{146B3F61-E7F9-4F4C-89F5-A83D2945CDEF}" sibTransId="{738E6042-2FFE-BF4E-9B49-8BF14D94F945}"/>
    <dgm:cxn modelId="{C8EF6D23-93F6-E44A-9AAE-AEC779F8ADB4}" srcId="{9276F384-D1D8-B744-9EAB-A048A73A53A0}" destId="{2429023F-7A6C-A449-97DD-29E58F40C97A}" srcOrd="0" destOrd="0" parTransId="{727E3E3C-402E-8D4F-B755-6D3A7BCA986F}" sibTransId="{70339960-30B3-7744-BB90-168FA880CC8C}"/>
    <dgm:cxn modelId="{C695A2EB-0638-1F4D-B6CE-2650A9CD290B}" type="presOf" srcId="{4799519A-4FCE-0849-ABBE-80ACF3BE386A}" destId="{2641EB20-64FA-8944-853A-AB0A8C9AB42B}" srcOrd="0" destOrd="0" presId="urn:microsoft.com/office/officeart/2008/layout/HorizontalMultiLevelHierarchy"/>
    <dgm:cxn modelId="{0C8266CE-DB3C-0340-9C1B-F3AD9F812AC8}" type="presOf" srcId="{146B3F61-E7F9-4F4C-89F5-A83D2945CDEF}" destId="{9041F37F-A44B-0D4F-B806-FAB192ABA0B2}" srcOrd="0" destOrd="0" presId="urn:microsoft.com/office/officeart/2008/layout/HorizontalMultiLevelHierarchy"/>
    <dgm:cxn modelId="{CD827F21-44CA-084C-A197-71773C1BF841}" srcId="{2429023F-7A6C-A449-97DD-29E58F40C97A}" destId="{B706965E-88F0-B649-B3BE-C5DE61249089}" srcOrd="4" destOrd="0" parTransId="{F253D972-7F0A-E246-A9DA-41BB8510BB41}" sibTransId="{A35A284B-8287-5A47-A2CD-A9F2F588B63F}"/>
    <dgm:cxn modelId="{CB1B781C-BA19-1842-9B3D-34B6D52172BA}" srcId="{2429023F-7A6C-A449-97DD-29E58F40C97A}" destId="{4799519A-4FCE-0849-ABBE-80ACF3BE386A}" srcOrd="0" destOrd="0" parTransId="{F988777E-348B-114A-A0BB-239E89E0EF7B}" sibTransId="{3C4EBF64-9767-A64F-ACB1-EBC6A7AF8AAA}"/>
    <dgm:cxn modelId="{0A0124DB-46FB-F74D-AA1C-AD81F9293E15}" type="presOf" srcId="{FD55E57A-D5E0-CD49-89DA-60B3F53540B4}" destId="{48A1234F-AADF-FE4C-B12C-4DACA57D3A1C}" srcOrd="0" destOrd="0" presId="urn:microsoft.com/office/officeart/2008/layout/HorizontalMultiLevelHierarchy"/>
    <dgm:cxn modelId="{7625975F-6158-BE47-93FF-F6BBBD5FFD04}" type="presOf" srcId="{996A4571-5601-AF41-9A62-F1AA3AE20972}" destId="{5CE38C84-543D-2B44-A773-52E75488990E}" srcOrd="0" destOrd="0" presId="urn:microsoft.com/office/officeart/2008/layout/HorizontalMultiLevelHierarchy"/>
    <dgm:cxn modelId="{C1F836CF-D47C-0B48-AC6F-DA1F0F81F905}" type="presOf" srcId="{F988777E-348B-114A-A0BB-239E89E0EF7B}" destId="{D068690F-70EF-344D-B1A8-4AFF0C68A676}" srcOrd="0" destOrd="0" presId="urn:microsoft.com/office/officeart/2008/layout/HorizontalMultiLevelHierarchy"/>
    <dgm:cxn modelId="{7DBCE603-38C5-1944-B945-850BF8E5AE8A}" srcId="{2429023F-7A6C-A449-97DD-29E58F40C97A}" destId="{FD55E57A-D5E0-CD49-89DA-60B3F53540B4}" srcOrd="5" destOrd="0" parTransId="{34094D75-5139-EA41-9F2E-3AED0DD55BF4}" sibTransId="{192551C3-3A5D-164D-BB63-43867F9D9DCE}"/>
    <dgm:cxn modelId="{20D15418-584B-634C-8390-995BD5BCC5A6}" type="presOf" srcId="{D2EFE868-C5BF-8048-B9E6-9BC2AA9E4E6E}" destId="{A070DF8F-3586-A848-8C4B-1661EB096993}" srcOrd="0" destOrd="0" presId="urn:microsoft.com/office/officeart/2008/layout/HorizontalMultiLevelHierarchy"/>
    <dgm:cxn modelId="{D198DDCD-1F25-6A4C-ADF2-595D25135A1D}" type="presOf" srcId="{F988777E-348B-114A-A0BB-239E89E0EF7B}" destId="{34B4C4A6-28EF-F043-AA81-05378697398C}" srcOrd="1" destOrd="0" presId="urn:microsoft.com/office/officeart/2008/layout/HorizontalMultiLevelHierarchy"/>
    <dgm:cxn modelId="{6E3594FA-3D07-0F44-95E9-0012A7F3EEC4}" type="presOf" srcId="{F37044E2-3D3A-5D46-A3C7-0E370476485F}" destId="{1CB19E73-8839-BC45-99D6-5423903DB706}" srcOrd="1" destOrd="0" presId="urn:microsoft.com/office/officeart/2008/layout/HorizontalMultiLevelHierarchy"/>
    <dgm:cxn modelId="{1C6DF54D-0AB5-1244-A2FD-574657821B52}" type="presParOf" srcId="{707370C0-A71E-AA40-9D33-F106D12FD4A2}" destId="{481C99A7-8C64-5E43-AB1A-7215B9EFB350}" srcOrd="0" destOrd="0" presId="urn:microsoft.com/office/officeart/2008/layout/HorizontalMultiLevelHierarchy"/>
    <dgm:cxn modelId="{C263730F-0181-6345-B67A-60335DED2C96}" type="presParOf" srcId="{481C99A7-8C64-5E43-AB1A-7215B9EFB350}" destId="{0D36BBDC-F5CF-D244-9E16-E2D71336B226}" srcOrd="0" destOrd="0" presId="urn:microsoft.com/office/officeart/2008/layout/HorizontalMultiLevelHierarchy"/>
    <dgm:cxn modelId="{2424B720-6C89-7541-9C08-EA58E6131725}" type="presParOf" srcId="{481C99A7-8C64-5E43-AB1A-7215B9EFB350}" destId="{5BD00491-DAC8-8847-BEF4-E41645A947DB}" srcOrd="1" destOrd="0" presId="urn:microsoft.com/office/officeart/2008/layout/HorizontalMultiLevelHierarchy"/>
    <dgm:cxn modelId="{81A3A07A-4F1B-CA41-847D-33A492BF3406}" type="presParOf" srcId="{5BD00491-DAC8-8847-BEF4-E41645A947DB}" destId="{D068690F-70EF-344D-B1A8-4AFF0C68A676}" srcOrd="0" destOrd="0" presId="urn:microsoft.com/office/officeart/2008/layout/HorizontalMultiLevelHierarchy"/>
    <dgm:cxn modelId="{012C53D3-338F-B34D-99CC-3A7FC7596F4D}" type="presParOf" srcId="{D068690F-70EF-344D-B1A8-4AFF0C68A676}" destId="{34B4C4A6-28EF-F043-AA81-05378697398C}" srcOrd="0" destOrd="0" presId="urn:microsoft.com/office/officeart/2008/layout/HorizontalMultiLevelHierarchy"/>
    <dgm:cxn modelId="{699D0678-4BA0-2B4A-82EA-64781B9E0FDB}" type="presParOf" srcId="{5BD00491-DAC8-8847-BEF4-E41645A947DB}" destId="{2B2C0CF6-4EF3-584B-A16B-E2F611739DB8}" srcOrd="1" destOrd="0" presId="urn:microsoft.com/office/officeart/2008/layout/HorizontalMultiLevelHierarchy"/>
    <dgm:cxn modelId="{FC2752DD-D93D-5441-A235-0A419773B05E}" type="presParOf" srcId="{2B2C0CF6-4EF3-584B-A16B-E2F611739DB8}" destId="{2641EB20-64FA-8944-853A-AB0A8C9AB42B}" srcOrd="0" destOrd="0" presId="urn:microsoft.com/office/officeart/2008/layout/HorizontalMultiLevelHierarchy"/>
    <dgm:cxn modelId="{0CF1CC9D-62F1-3349-96FC-AFE2693EA04A}" type="presParOf" srcId="{2B2C0CF6-4EF3-584B-A16B-E2F611739DB8}" destId="{27FAC7DC-6D1F-F349-B933-37D5589FA8D1}" srcOrd="1" destOrd="0" presId="urn:microsoft.com/office/officeart/2008/layout/HorizontalMultiLevelHierarchy"/>
    <dgm:cxn modelId="{0B7DA7E9-2361-7849-8C81-A38C3C8A5690}" type="presParOf" srcId="{5BD00491-DAC8-8847-BEF4-E41645A947DB}" destId="{9041F37F-A44B-0D4F-B806-FAB192ABA0B2}" srcOrd="2" destOrd="0" presId="urn:microsoft.com/office/officeart/2008/layout/HorizontalMultiLevelHierarchy"/>
    <dgm:cxn modelId="{E3D5AA0F-C8BD-F04E-8F0E-44F3D54A60C9}" type="presParOf" srcId="{9041F37F-A44B-0D4F-B806-FAB192ABA0B2}" destId="{3D05AB08-65BC-C44E-9A06-3F049F1763FE}" srcOrd="0" destOrd="0" presId="urn:microsoft.com/office/officeart/2008/layout/HorizontalMultiLevelHierarchy"/>
    <dgm:cxn modelId="{C0BF1D82-5A60-6247-B5B4-1E7F7ABAD16A}" type="presParOf" srcId="{5BD00491-DAC8-8847-BEF4-E41645A947DB}" destId="{553397A0-1B81-6042-95F3-A31592F578B1}" srcOrd="3" destOrd="0" presId="urn:microsoft.com/office/officeart/2008/layout/HorizontalMultiLevelHierarchy"/>
    <dgm:cxn modelId="{C038548E-1494-3648-BD03-B5C5AEB45917}" type="presParOf" srcId="{553397A0-1B81-6042-95F3-A31592F578B1}" destId="{85EA638C-9BFE-3446-978C-02C9D281CE18}" srcOrd="0" destOrd="0" presId="urn:microsoft.com/office/officeart/2008/layout/HorizontalMultiLevelHierarchy"/>
    <dgm:cxn modelId="{820CC7A9-4EAD-4546-852F-FFD3D74617FE}" type="presParOf" srcId="{553397A0-1B81-6042-95F3-A31592F578B1}" destId="{C3706D23-7C35-CC47-AFDA-4142A7A8C70E}" srcOrd="1" destOrd="0" presId="urn:microsoft.com/office/officeart/2008/layout/HorizontalMultiLevelHierarchy"/>
    <dgm:cxn modelId="{C087CC8D-ED0E-4A41-8BF8-CDE116719496}" type="presParOf" srcId="{5BD00491-DAC8-8847-BEF4-E41645A947DB}" destId="{50ADE73A-4792-A14C-84BC-5521341D2CE8}" srcOrd="4" destOrd="0" presId="urn:microsoft.com/office/officeart/2008/layout/HorizontalMultiLevelHierarchy"/>
    <dgm:cxn modelId="{909D9425-2D3D-B441-9175-87879101F208}" type="presParOf" srcId="{50ADE73A-4792-A14C-84BC-5521341D2CE8}" destId="{1CB19E73-8839-BC45-99D6-5423903DB706}" srcOrd="0" destOrd="0" presId="urn:microsoft.com/office/officeart/2008/layout/HorizontalMultiLevelHierarchy"/>
    <dgm:cxn modelId="{6F4D6BB1-9A78-D94A-931D-B267A45F957B}" type="presParOf" srcId="{5BD00491-DAC8-8847-BEF4-E41645A947DB}" destId="{19AA33B4-CCFB-DC44-A1F2-14CD1BC8164C}" srcOrd="5" destOrd="0" presId="urn:microsoft.com/office/officeart/2008/layout/HorizontalMultiLevelHierarchy"/>
    <dgm:cxn modelId="{7803E3FA-5D0D-D042-B88F-4B58D6319C6F}" type="presParOf" srcId="{19AA33B4-CCFB-DC44-A1F2-14CD1BC8164C}" destId="{A070DF8F-3586-A848-8C4B-1661EB096993}" srcOrd="0" destOrd="0" presId="urn:microsoft.com/office/officeart/2008/layout/HorizontalMultiLevelHierarchy"/>
    <dgm:cxn modelId="{3618CE2F-B6C6-4D46-97FC-2F632500D2D6}" type="presParOf" srcId="{19AA33B4-CCFB-DC44-A1F2-14CD1BC8164C}" destId="{20D7345E-0FD1-C94B-B54B-AB04588A3558}" srcOrd="1" destOrd="0" presId="urn:microsoft.com/office/officeart/2008/layout/HorizontalMultiLevelHierarchy"/>
    <dgm:cxn modelId="{153058B8-198A-1342-BCC1-8DE395445800}" type="presParOf" srcId="{5BD00491-DAC8-8847-BEF4-E41645A947DB}" destId="{8BB793D6-4DE8-E546-8602-58101777475C}" srcOrd="6" destOrd="0" presId="urn:microsoft.com/office/officeart/2008/layout/HorizontalMultiLevelHierarchy"/>
    <dgm:cxn modelId="{3F1FEE23-7D13-9847-A9A7-EE936AB92774}" type="presParOf" srcId="{8BB793D6-4DE8-E546-8602-58101777475C}" destId="{0E0435E3-2876-BA4F-BBAB-4E62A95B82A5}" srcOrd="0" destOrd="0" presId="urn:microsoft.com/office/officeart/2008/layout/HorizontalMultiLevelHierarchy"/>
    <dgm:cxn modelId="{D3EAAC4A-149C-5B4C-B4B4-531E9B18D25E}" type="presParOf" srcId="{5BD00491-DAC8-8847-BEF4-E41645A947DB}" destId="{A74BB42D-6B81-BA46-86E8-30999E2C3C09}" srcOrd="7" destOrd="0" presId="urn:microsoft.com/office/officeart/2008/layout/HorizontalMultiLevelHierarchy"/>
    <dgm:cxn modelId="{783C6678-A8EB-894A-8AEF-B6AB13E0686A}" type="presParOf" srcId="{A74BB42D-6B81-BA46-86E8-30999E2C3C09}" destId="{5CE38C84-543D-2B44-A773-52E75488990E}" srcOrd="0" destOrd="0" presId="urn:microsoft.com/office/officeart/2008/layout/HorizontalMultiLevelHierarchy"/>
    <dgm:cxn modelId="{8ABA5A5C-A1B2-E843-984B-F67B7E1D390E}" type="presParOf" srcId="{A74BB42D-6B81-BA46-86E8-30999E2C3C09}" destId="{CF5D39A5-F57E-3242-B02E-367C36161A12}" srcOrd="1" destOrd="0" presId="urn:microsoft.com/office/officeart/2008/layout/HorizontalMultiLevelHierarchy"/>
    <dgm:cxn modelId="{6B22BA35-DB9D-AA4C-9FCF-E0FC858ED89A}" type="presParOf" srcId="{5BD00491-DAC8-8847-BEF4-E41645A947DB}" destId="{01018DA1-2D77-084A-9C5C-FA19DBC44827}" srcOrd="8" destOrd="0" presId="urn:microsoft.com/office/officeart/2008/layout/HorizontalMultiLevelHierarchy"/>
    <dgm:cxn modelId="{5CAF4201-D8A7-4E43-8411-3E265C842EEB}" type="presParOf" srcId="{01018DA1-2D77-084A-9C5C-FA19DBC44827}" destId="{6F308958-95AE-064E-893F-639C7501DFA5}" srcOrd="0" destOrd="0" presId="urn:microsoft.com/office/officeart/2008/layout/HorizontalMultiLevelHierarchy"/>
    <dgm:cxn modelId="{232694E7-EB59-C341-ADE0-A1438240AD6F}" type="presParOf" srcId="{5BD00491-DAC8-8847-BEF4-E41645A947DB}" destId="{7A35047C-E67B-8A43-BE0D-4E82BE9C5B11}" srcOrd="9" destOrd="0" presId="urn:microsoft.com/office/officeart/2008/layout/HorizontalMultiLevelHierarchy"/>
    <dgm:cxn modelId="{06EE0E5F-6173-D54E-9733-2AA26B478108}" type="presParOf" srcId="{7A35047C-E67B-8A43-BE0D-4E82BE9C5B11}" destId="{93D68E29-FE8A-8248-B418-29DEB3199B6A}" srcOrd="0" destOrd="0" presId="urn:microsoft.com/office/officeart/2008/layout/HorizontalMultiLevelHierarchy"/>
    <dgm:cxn modelId="{D6E182A2-5491-1348-97DC-7AD5AFE76C3B}" type="presParOf" srcId="{7A35047C-E67B-8A43-BE0D-4E82BE9C5B11}" destId="{2A78704F-A58B-1E49-9808-6E07B4FA47FB}" srcOrd="1" destOrd="0" presId="urn:microsoft.com/office/officeart/2008/layout/HorizontalMultiLevelHierarchy"/>
    <dgm:cxn modelId="{73010EBC-F5AB-DC42-BEB6-D2C9DAC69E71}" type="presParOf" srcId="{5BD00491-DAC8-8847-BEF4-E41645A947DB}" destId="{49C1924D-AC5F-A345-88C2-BEBF61613B8E}" srcOrd="10" destOrd="0" presId="urn:microsoft.com/office/officeart/2008/layout/HorizontalMultiLevelHierarchy"/>
    <dgm:cxn modelId="{35D0AC9E-B691-7A4A-8EE9-97A6E4E7AC0C}" type="presParOf" srcId="{49C1924D-AC5F-A345-88C2-BEBF61613B8E}" destId="{9824AE5C-A86D-444F-9E17-D62AB7AE91F5}" srcOrd="0" destOrd="0" presId="urn:microsoft.com/office/officeart/2008/layout/HorizontalMultiLevelHierarchy"/>
    <dgm:cxn modelId="{83D8E09D-A5D4-2248-9E1A-F7F824F17502}" type="presParOf" srcId="{5BD00491-DAC8-8847-BEF4-E41645A947DB}" destId="{98F808F5-FDF6-AD4B-A7EC-C8F0DC61554F}" srcOrd="11" destOrd="0" presId="urn:microsoft.com/office/officeart/2008/layout/HorizontalMultiLevelHierarchy"/>
    <dgm:cxn modelId="{65BEE484-13BA-E143-A3D5-BFC234593833}" type="presParOf" srcId="{98F808F5-FDF6-AD4B-A7EC-C8F0DC61554F}" destId="{48A1234F-AADF-FE4C-B12C-4DACA57D3A1C}" srcOrd="0" destOrd="0" presId="urn:microsoft.com/office/officeart/2008/layout/HorizontalMultiLevelHierarchy"/>
    <dgm:cxn modelId="{BC4CF931-BA87-0C48-A264-05FE583FF713}" type="presParOf" srcId="{98F808F5-FDF6-AD4B-A7EC-C8F0DC61554F}" destId="{68E74EE3-4CD7-7A46-AA20-70BEAD618F0C}" srcOrd="1" destOrd="0" presId="urn:microsoft.com/office/officeart/2008/layout/HorizontalMultiLevelHierarchy"/>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E6C718-36F3-4F5E-91CE-F53DF749F165}"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E3BD3870-A4D8-4CFB-B0AA-ACABFF6162B3}">
      <dgm:prSet phldrT="[Text]"/>
      <dgm:spPr/>
      <dgm:t>
        <a:bodyPr/>
        <a:lstStyle/>
        <a:p>
          <a:r>
            <a:rPr lang="en-US" dirty="0"/>
            <a:t>AEAHRPC</a:t>
          </a:r>
        </a:p>
      </dgm:t>
    </dgm:pt>
    <dgm:pt modelId="{AC860F26-E400-420F-B651-37421CFECC2A}" type="parTrans" cxnId="{BA468056-78B3-445E-89D2-9C6A1564D9B0}">
      <dgm:prSet/>
      <dgm:spPr/>
      <dgm:t>
        <a:bodyPr/>
        <a:lstStyle/>
        <a:p>
          <a:endParaRPr lang="en-US"/>
        </a:p>
      </dgm:t>
    </dgm:pt>
    <dgm:pt modelId="{FB4B2A6E-D397-4F29-A13E-ECA17330BFCE}" type="sibTrans" cxnId="{BA468056-78B3-445E-89D2-9C6A1564D9B0}">
      <dgm:prSet/>
      <dgm:spPr/>
      <dgm:t>
        <a:bodyPr/>
        <a:lstStyle/>
        <a:p>
          <a:endParaRPr lang="en-US"/>
        </a:p>
      </dgm:t>
    </dgm:pt>
    <dgm:pt modelId="{9DBA5952-C40C-4AAC-B813-7642BD27F95F}">
      <dgm:prSet phldrT="[Text]"/>
      <dgm:spPr/>
      <dgm:t>
        <a:bodyPr/>
        <a:lstStyle/>
        <a:p>
          <a:r>
            <a:rPr lang="en-US" dirty="0"/>
            <a:t>Recommendation to Senate as per TOR</a:t>
          </a:r>
        </a:p>
      </dgm:t>
    </dgm:pt>
    <dgm:pt modelId="{4A9C9A3B-816D-46CA-80E9-DBFCD6350F73}" type="parTrans" cxnId="{837F00F0-8DB2-4886-8742-99C330E815C1}">
      <dgm:prSet/>
      <dgm:spPr/>
      <dgm:t>
        <a:bodyPr/>
        <a:lstStyle/>
        <a:p>
          <a:endParaRPr lang="en-US"/>
        </a:p>
      </dgm:t>
    </dgm:pt>
    <dgm:pt modelId="{B8E77A81-DB06-4C6A-96C1-FA5833743E35}" type="sibTrans" cxnId="{837F00F0-8DB2-4886-8742-99C330E815C1}">
      <dgm:prSet/>
      <dgm:spPr/>
      <dgm:t>
        <a:bodyPr/>
        <a:lstStyle/>
        <a:p>
          <a:endParaRPr lang="en-US"/>
        </a:p>
      </dgm:t>
    </dgm:pt>
    <dgm:pt modelId="{65F37275-1F20-4437-8368-6D422BF966DC}">
      <dgm:prSet phldrT="[Text]"/>
      <dgm:spPr/>
      <dgm:t>
        <a:bodyPr/>
        <a:lstStyle/>
        <a:p>
          <a:r>
            <a:rPr lang="en-US" dirty="0"/>
            <a:t>Senate</a:t>
          </a:r>
        </a:p>
      </dgm:t>
    </dgm:pt>
    <dgm:pt modelId="{FEEFF0C2-F3C6-4C16-B15E-106340602711}" type="parTrans" cxnId="{5ABD8BD8-C675-4057-B658-49C8BF0160AA}">
      <dgm:prSet/>
      <dgm:spPr/>
      <dgm:t>
        <a:bodyPr/>
        <a:lstStyle/>
        <a:p>
          <a:endParaRPr lang="en-US"/>
        </a:p>
      </dgm:t>
    </dgm:pt>
    <dgm:pt modelId="{68C31597-674F-43CB-8B33-432CE903A877}" type="sibTrans" cxnId="{5ABD8BD8-C675-4057-B658-49C8BF0160AA}">
      <dgm:prSet/>
      <dgm:spPr/>
      <dgm:t>
        <a:bodyPr/>
        <a:lstStyle/>
        <a:p>
          <a:endParaRPr lang="en-US"/>
        </a:p>
      </dgm:t>
    </dgm:pt>
    <dgm:pt modelId="{F8A82F61-BAB9-41C9-A64F-AFAA7DA1101A}">
      <dgm:prSet phldrT="[Text]"/>
      <dgm:spPr/>
      <dgm:t>
        <a:bodyPr/>
        <a:lstStyle/>
        <a:p>
          <a:r>
            <a:rPr lang="en-US" dirty="0"/>
            <a:t>Recommend to Council for approval as per DOA 7.3</a:t>
          </a:r>
        </a:p>
      </dgm:t>
    </dgm:pt>
    <dgm:pt modelId="{FB0F584E-7F94-4507-811A-D302103925E9}" type="parTrans" cxnId="{06C8A10F-49F7-47BD-B29B-887B1A055D72}">
      <dgm:prSet/>
      <dgm:spPr/>
      <dgm:t>
        <a:bodyPr/>
        <a:lstStyle/>
        <a:p>
          <a:endParaRPr lang="en-US"/>
        </a:p>
      </dgm:t>
    </dgm:pt>
    <dgm:pt modelId="{30ACEC19-A9B3-4931-A165-846B531B9052}" type="sibTrans" cxnId="{06C8A10F-49F7-47BD-B29B-887B1A055D72}">
      <dgm:prSet/>
      <dgm:spPr/>
      <dgm:t>
        <a:bodyPr/>
        <a:lstStyle/>
        <a:p>
          <a:endParaRPr lang="en-US"/>
        </a:p>
      </dgm:t>
    </dgm:pt>
    <dgm:pt modelId="{B4DE1109-0C5C-4B40-998B-A71AAE676338}">
      <dgm:prSet phldrT="[Text]"/>
      <dgm:spPr/>
      <dgm:t>
        <a:bodyPr/>
        <a:lstStyle/>
        <a:p>
          <a:r>
            <a:rPr lang="en-US" dirty="0"/>
            <a:t>ASACoC</a:t>
          </a:r>
        </a:p>
      </dgm:t>
    </dgm:pt>
    <dgm:pt modelId="{D4454CE0-489D-4051-9F6C-FC8000EDA217}" type="parTrans" cxnId="{0F9A021F-31F7-42C1-8FF1-3181F3A172FB}">
      <dgm:prSet/>
      <dgm:spPr/>
      <dgm:t>
        <a:bodyPr/>
        <a:lstStyle/>
        <a:p>
          <a:endParaRPr lang="en-US"/>
        </a:p>
      </dgm:t>
    </dgm:pt>
    <dgm:pt modelId="{CDF99E4B-5DC7-45C7-AE25-6AB1E7E37D2C}" type="sibTrans" cxnId="{0F9A021F-31F7-42C1-8FF1-3181F3A172FB}">
      <dgm:prSet/>
      <dgm:spPr/>
      <dgm:t>
        <a:bodyPr/>
        <a:lstStyle/>
        <a:p>
          <a:endParaRPr lang="en-US"/>
        </a:p>
      </dgm:t>
    </dgm:pt>
    <dgm:pt modelId="{A67366FA-617A-436A-85B5-6756A4BD37A8}">
      <dgm:prSet phldrT="[Text]"/>
      <dgm:spPr/>
      <dgm:t>
        <a:bodyPr/>
        <a:lstStyle/>
        <a:p>
          <a:r>
            <a:rPr lang="en-US" dirty="0"/>
            <a:t>Council approval as per DOA 7.3</a:t>
          </a:r>
        </a:p>
      </dgm:t>
    </dgm:pt>
    <dgm:pt modelId="{C6785B39-347B-47B7-9DC6-F79C95A776A1}" type="parTrans" cxnId="{104FDFC9-8B35-4DA7-AAFD-A9C0E9C694EF}">
      <dgm:prSet/>
      <dgm:spPr/>
      <dgm:t>
        <a:bodyPr/>
        <a:lstStyle/>
        <a:p>
          <a:endParaRPr lang="en-US"/>
        </a:p>
      </dgm:t>
    </dgm:pt>
    <dgm:pt modelId="{ACE58243-6FB0-4B9D-9AA6-6722E8CA0085}" type="sibTrans" cxnId="{104FDFC9-8B35-4DA7-AAFD-A9C0E9C694EF}">
      <dgm:prSet/>
      <dgm:spPr/>
      <dgm:t>
        <a:bodyPr/>
        <a:lstStyle/>
        <a:p>
          <a:endParaRPr lang="en-US"/>
        </a:p>
      </dgm:t>
    </dgm:pt>
    <dgm:pt modelId="{F4531F79-2A9B-4D5E-9FCC-2B498D7A4373}">
      <dgm:prSet phldrT="[Text]"/>
      <dgm:spPr/>
      <dgm:t>
        <a:bodyPr/>
        <a:lstStyle/>
        <a:p>
          <a:r>
            <a:rPr lang="en-US" dirty="0"/>
            <a:t>Council</a:t>
          </a:r>
        </a:p>
      </dgm:t>
    </dgm:pt>
    <dgm:pt modelId="{766E4637-C079-483F-BD50-230DBAA21F42}" type="parTrans" cxnId="{F1A7DF79-1407-4355-8163-15368F4FB06A}">
      <dgm:prSet/>
      <dgm:spPr/>
      <dgm:t>
        <a:bodyPr/>
        <a:lstStyle/>
        <a:p>
          <a:endParaRPr lang="en-US"/>
        </a:p>
      </dgm:t>
    </dgm:pt>
    <dgm:pt modelId="{9169FB76-098A-4883-855F-4DEC9B94CE01}" type="sibTrans" cxnId="{F1A7DF79-1407-4355-8163-15368F4FB06A}">
      <dgm:prSet/>
      <dgm:spPr/>
      <dgm:t>
        <a:bodyPr/>
        <a:lstStyle/>
        <a:p>
          <a:endParaRPr lang="en-US"/>
        </a:p>
      </dgm:t>
    </dgm:pt>
    <dgm:pt modelId="{A08EE2B9-F0F7-4584-ACA1-6724AB33CD72}">
      <dgm:prSet phldrT="[Text]"/>
      <dgm:spPr/>
      <dgm:t>
        <a:bodyPr/>
        <a:lstStyle/>
        <a:p>
          <a:r>
            <a:rPr lang="en-US" dirty="0"/>
            <a:t>Recommend to Council for approval as per DOA 7.3</a:t>
          </a:r>
        </a:p>
      </dgm:t>
    </dgm:pt>
    <dgm:pt modelId="{26CB5C15-7216-4A5E-A3C9-51554483CCD8}" type="parTrans" cxnId="{047F64C7-9BE7-418D-B3D6-A18885B0AF3F}">
      <dgm:prSet/>
      <dgm:spPr/>
      <dgm:t>
        <a:bodyPr/>
        <a:lstStyle/>
        <a:p>
          <a:endParaRPr lang="en-US"/>
        </a:p>
      </dgm:t>
    </dgm:pt>
    <dgm:pt modelId="{5EB07DF1-0EE1-41DF-A518-5D2C1DD93B70}" type="sibTrans" cxnId="{047F64C7-9BE7-418D-B3D6-A18885B0AF3F}">
      <dgm:prSet/>
      <dgm:spPr/>
      <dgm:t>
        <a:bodyPr/>
        <a:lstStyle/>
        <a:p>
          <a:endParaRPr lang="en-US"/>
        </a:p>
      </dgm:t>
    </dgm:pt>
    <dgm:pt modelId="{3FA49FD9-52FE-49EE-9CA3-8D8ACA173E43}">
      <dgm:prSet phldrT="[Text]"/>
      <dgm:spPr/>
      <dgm:t>
        <a:bodyPr/>
        <a:lstStyle/>
        <a:p>
          <a:r>
            <a:rPr lang="en-US" dirty="0"/>
            <a:t>College </a:t>
          </a:r>
        </a:p>
      </dgm:t>
    </dgm:pt>
    <dgm:pt modelId="{727E2C31-E787-4E4F-85F2-4D6306A3D502}" type="parTrans" cxnId="{6D16D0C9-0824-474E-9680-EAA9BC19DC3B}">
      <dgm:prSet/>
      <dgm:spPr/>
      <dgm:t>
        <a:bodyPr/>
        <a:lstStyle/>
        <a:p>
          <a:endParaRPr lang="en-US"/>
        </a:p>
      </dgm:t>
    </dgm:pt>
    <dgm:pt modelId="{555130BB-6A43-48B9-B8E5-57887676688D}" type="sibTrans" cxnId="{6D16D0C9-0824-474E-9680-EAA9BC19DC3B}">
      <dgm:prSet/>
      <dgm:spPr/>
      <dgm:t>
        <a:bodyPr/>
        <a:lstStyle/>
        <a:p>
          <a:endParaRPr lang="en-US"/>
        </a:p>
      </dgm:t>
    </dgm:pt>
    <dgm:pt modelId="{C1C5FC9B-2130-4A40-B084-7B12BC9E5E6A}">
      <dgm:prSet phldrT="[Text]"/>
      <dgm:spPr/>
      <dgm:t>
        <a:bodyPr/>
        <a:lstStyle/>
        <a:p>
          <a:r>
            <a:rPr lang="en-US" dirty="0"/>
            <a:t>College Board engagement and sign off</a:t>
          </a:r>
        </a:p>
      </dgm:t>
    </dgm:pt>
    <dgm:pt modelId="{4A11068E-6051-444F-8628-50B8CA8895AD}" type="parTrans" cxnId="{4022B33B-27A3-4D0A-916C-0424001ADFD0}">
      <dgm:prSet/>
      <dgm:spPr/>
      <dgm:t>
        <a:bodyPr/>
        <a:lstStyle/>
        <a:p>
          <a:endParaRPr lang="en-US"/>
        </a:p>
      </dgm:t>
    </dgm:pt>
    <dgm:pt modelId="{660ACF1A-E6A5-4C3A-A5C8-C8D9983B9B32}" type="sibTrans" cxnId="{4022B33B-27A3-4D0A-916C-0424001ADFD0}">
      <dgm:prSet/>
      <dgm:spPr/>
      <dgm:t>
        <a:bodyPr/>
        <a:lstStyle/>
        <a:p>
          <a:endParaRPr lang="en-US"/>
        </a:p>
      </dgm:t>
    </dgm:pt>
    <dgm:pt modelId="{8D474785-53B7-42FB-AD6F-0765B9A953C8}" type="pres">
      <dgm:prSet presAssocID="{3FE6C718-36F3-4F5E-91CE-F53DF749F165}" presName="Name0" presStyleCnt="0">
        <dgm:presLayoutVars>
          <dgm:dir/>
          <dgm:animLvl val="lvl"/>
          <dgm:resizeHandles val="exact"/>
        </dgm:presLayoutVars>
      </dgm:prSet>
      <dgm:spPr/>
      <dgm:t>
        <a:bodyPr/>
        <a:lstStyle/>
        <a:p>
          <a:endParaRPr lang="en-US"/>
        </a:p>
      </dgm:t>
    </dgm:pt>
    <dgm:pt modelId="{995B13FA-4DB7-4718-9366-B923DB8D82C7}" type="pres">
      <dgm:prSet presAssocID="{3FE6C718-36F3-4F5E-91CE-F53DF749F165}" presName="tSp" presStyleCnt="0"/>
      <dgm:spPr/>
    </dgm:pt>
    <dgm:pt modelId="{655660F6-A2B5-49DF-990A-1CA3DD7C4F10}" type="pres">
      <dgm:prSet presAssocID="{3FE6C718-36F3-4F5E-91CE-F53DF749F165}" presName="bSp" presStyleCnt="0"/>
      <dgm:spPr/>
    </dgm:pt>
    <dgm:pt modelId="{605F5D6F-A237-482D-B219-5187742B5BE3}" type="pres">
      <dgm:prSet presAssocID="{3FE6C718-36F3-4F5E-91CE-F53DF749F165}" presName="process" presStyleCnt="0"/>
      <dgm:spPr/>
    </dgm:pt>
    <dgm:pt modelId="{0DA80495-1047-42B9-B9E3-24F74F83BF12}" type="pres">
      <dgm:prSet presAssocID="{3FA49FD9-52FE-49EE-9CA3-8D8ACA173E43}" presName="composite1" presStyleCnt="0"/>
      <dgm:spPr/>
    </dgm:pt>
    <dgm:pt modelId="{119975CE-2BFF-4FF0-8782-FDE8F6C0A019}" type="pres">
      <dgm:prSet presAssocID="{3FA49FD9-52FE-49EE-9CA3-8D8ACA173E43}" presName="dummyNode1" presStyleLbl="node1" presStyleIdx="0" presStyleCnt="5"/>
      <dgm:spPr/>
    </dgm:pt>
    <dgm:pt modelId="{CA74F1F5-4B74-4229-9E8A-9688A4C6F2B3}" type="pres">
      <dgm:prSet presAssocID="{3FA49FD9-52FE-49EE-9CA3-8D8ACA173E43}" presName="childNode1" presStyleLbl="bgAcc1" presStyleIdx="0" presStyleCnt="5">
        <dgm:presLayoutVars>
          <dgm:bulletEnabled val="1"/>
        </dgm:presLayoutVars>
      </dgm:prSet>
      <dgm:spPr/>
      <dgm:t>
        <a:bodyPr/>
        <a:lstStyle/>
        <a:p>
          <a:endParaRPr lang="en-US"/>
        </a:p>
      </dgm:t>
    </dgm:pt>
    <dgm:pt modelId="{CDEC732A-2700-42B2-86F9-BB924E663239}" type="pres">
      <dgm:prSet presAssocID="{3FA49FD9-52FE-49EE-9CA3-8D8ACA173E43}" presName="childNode1tx" presStyleLbl="bgAcc1" presStyleIdx="0" presStyleCnt="5">
        <dgm:presLayoutVars>
          <dgm:bulletEnabled val="1"/>
        </dgm:presLayoutVars>
      </dgm:prSet>
      <dgm:spPr/>
      <dgm:t>
        <a:bodyPr/>
        <a:lstStyle/>
        <a:p>
          <a:endParaRPr lang="en-US"/>
        </a:p>
      </dgm:t>
    </dgm:pt>
    <dgm:pt modelId="{AF96CEBF-2232-46AC-A682-C9C4E4290B68}" type="pres">
      <dgm:prSet presAssocID="{3FA49FD9-52FE-49EE-9CA3-8D8ACA173E43}" presName="parentNode1" presStyleLbl="node1" presStyleIdx="0" presStyleCnt="5">
        <dgm:presLayoutVars>
          <dgm:chMax val="1"/>
          <dgm:bulletEnabled val="1"/>
        </dgm:presLayoutVars>
      </dgm:prSet>
      <dgm:spPr/>
      <dgm:t>
        <a:bodyPr/>
        <a:lstStyle/>
        <a:p>
          <a:endParaRPr lang="en-US"/>
        </a:p>
      </dgm:t>
    </dgm:pt>
    <dgm:pt modelId="{631FED92-ECC1-429E-A4FB-E5D4B80969C3}" type="pres">
      <dgm:prSet presAssocID="{3FA49FD9-52FE-49EE-9CA3-8D8ACA173E43}" presName="connSite1" presStyleCnt="0"/>
      <dgm:spPr/>
    </dgm:pt>
    <dgm:pt modelId="{DD738FF4-E6F6-4555-BCDB-EBC8CA457740}" type="pres">
      <dgm:prSet presAssocID="{555130BB-6A43-48B9-B8E5-57887676688D}" presName="Name9" presStyleLbl="sibTrans2D1" presStyleIdx="0" presStyleCnt="4"/>
      <dgm:spPr/>
      <dgm:t>
        <a:bodyPr/>
        <a:lstStyle/>
        <a:p>
          <a:endParaRPr lang="en-US"/>
        </a:p>
      </dgm:t>
    </dgm:pt>
    <dgm:pt modelId="{2E04F531-5744-45EA-860D-702D5A2C89D2}" type="pres">
      <dgm:prSet presAssocID="{E3BD3870-A4D8-4CFB-B0AA-ACABFF6162B3}" presName="composite2" presStyleCnt="0"/>
      <dgm:spPr/>
    </dgm:pt>
    <dgm:pt modelId="{909ED4E8-E15A-4B05-98F7-5C4FADFB5DC1}" type="pres">
      <dgm:prSet presAssocID="{E3BD3870-A4D8-4CFB-B0AA-ACABFF6162B3}" presName="dummyNode2" presStyleLbl="node1" presStyleIdx="0" presStyleCnt="5"/>
      <dgm:spPr/>
    </dgm:pt>
    <dgm:pt modelId="{02CFE0F9-B15D-4202-9063-3A7B75A60FAC}" type="pres">
      <dgm:prSet presAssocID="{E3BD3870-A4D8-4CFB-B0AA-ACABFF6162B3}" presName="childNode2" presStyleLbl="bgAcc1" presStyleIdx="1" presStyleCnt="5">
        <dgm:presLayoutVars>
          <dgm:bulletEnabled val="1"/>
        </dgm:presLayoutVars>
      </dgm:prSet>
      <dgm:spPr/>
      <dgm:t>
        <a:bodyPr/>
        <a:lstStyle/>
        <a:p>
          <a:endParaRPr lang="en-US"/>
        </a:p>
      </dgm:t>
    </dgm:pt>
    <dgm:pt modelId="{31A36913-7A2F-423A-920B-DD03DCCB547F}" type="pres">
      <dgm:prSet presAssocID="{E3BD3870-A4D8-4CFB-B0AA-ACABFF6162B3}" presName="childNode2tx" presStyleLbl="bgAcc1" presStyleIdx="1" presStyleCnt="5">
        <dgm:presLayoutVars>
          <dgm:bulletEnabled val="1"/>
        </dgm:presLayoutVars>
      </dgm:prSet>
      <dgm:spPr/>
      <dgm:t>
        <a:bodyPr/>
        <a:lstStyle/>
        <a:p>
          <a:endParaRPr lang="en-US"/>
        </a:p>
      </dgm:t>
    </dgm:pt>
    <dgm:pt modelId="{D615D360-4FEC-4BAE-BB85-B539B99170E1}" type="pres">
      <dgm:prSet presAssocID="{E3BD3870-A4D8-4CFB-B0AA-ACABFF6162B3}" presName="parentNode2" presStyleLbl="node1" presStyleIdx="1" presStyleCnt="5">
        <dgm:presLayoutVars>
          <dgm:chMax val="0"/>
          <dgm:bulletEnabled val="1"/>
        </dgm:presLayoutVars>
      </dgm:prSet>
      <dgm:spPr/>
      <dgm:t>
        <a:bodyPr/>
        <a:lstStyle/>
        <a:p>
          <a:endParaRPr lang="en-US"/>
        </a:p>
      </dgm:t>
    </dgm:pt>
    <dgm:pt modelId="{84C22059-58B8-4EEA-94B5-73C85D6FD39F}" type="pres">
      <dgm:prSet presAssocID="{E3BD3870-A4D8-4CFB-B0AA-ACABFF6162B3}" presName="connSite2" presStyleCnt="0"/>
      <dgm:spPr/>
    </dgm:pt>
    <dgm:pt modelId="{698AD2B7-B4E3-440C-A4B4-C18CDA3FBC96}" type="pres">
      <dgm:prSet presAssocID="{FB4B2A6E-D397-4F29-A13E-ECA17330BFCE}" presName="Name18" presStyleLbl="sibTrans2D1" presStyleIdx="1" presStyleCnt="4"/>
      <dgm:spPr/>
      <dgm:t>
        <a:bodyPr/>
        <a:lstStyle/>
        <a:p>
          <a:endParaRPr lang="en-US"/>
        </a:p>
      </dgm:t>
    </dgm:pt>
    <dgm:pt modelId="{6C528A28-CCE9-4380-9798-D60745B1C21B}" type="pres">
      <dgm:prSet presAssocID="{65F37275-1F20-4437-8368-6D422BF966DC}" presName="composite1" presStyleCnt="0"/>
      <dgm:spPr/>
    </dgm:pt>
    <dgm:pt modelId="{DC14CAD9-9EF0-48BB-A09F-09140F250DFF}" type="pres">
      <dgm:prSet presAssocID="{65F37275-1F20-4437-8368-6D422BF966DC}" presName="dummyNode1" presStyleLbl="node1" presStyleIdx="1" presStyleCnt="5"/>
      <dgm:spPr/>
    </dgm:pt>
    <dgm:pt modelId="{8556C3DA-E0AC-4872-91D7-B98EAC981627}" type="pres">
      <dgm:prSet presAssocID="{65F37275-1F20-4437-8368-6D422BF966DC}" presName="childNode1" presStyleLbl="bgAcc1" presStyleIdx="2" presStyleCnt="5">
        <dgm:presLayoutVars>
          <dgm:bulletEnabled val="1"/>
        </dgm:presLayoutVars>
      </dgm:prSet>
      <dgm:spPr/>
      <dgm:t>
        <a:bodyPr/>
        <a:lstStyle/>
        <a:p>
          <a:endParaRPr lang="en-US"/>
        </a:p>
      </dgm:t>
    </dgm:pt>
    <dgm:pt modelId="{F714DA22-8174-4FFF-9D77-13E71F2C00B2}" type="pres">
      <dgm:prSet presAssocID="{65F37275-1F20-4437-8368-6D422BF966DC}" presName="childNode1tx" presStyleLbl="bgAcc1" presStyleIdx="2" presStyleCnt="5">
        <dgm:presLayoutVars>
          <dgm:bulletEnabled val="1"/>
        </dgm:presLayoutVars>
      </dgm:prSet>
      <dgm:spPr/>
      <dgm:t>
        <a:bodyPr/>
        <a:lstStyle/>
        <a:p>
          <a:endParaRPr lang="en-US"/>
        </a:p>
      </dgm:t>
    </dgm:pt>
    <dgm:pt modelId="{4FA37CFC-6FD2-44F5-A193-D424C7E0C353}" type="pres">
      <dgm:prSet presAssocID="{65F37275-1F20-4437-8368-6D422BF966DC}" presName="parentNode1" presStyleLbl="node1" presStyleIdx="2" presStyleCnt="5">
        <dgm:presLayoutVars>
          <dgm:chMax val="1"/>
          <dgm:bulletEnabled val="1"/>
        </dgm:presLayoutVars>
      </dgm:prSet>
      <dgm:spPr/>
      <dgm:t>
        <a:bodyPr/>
        <a:lstStyle/>
        <a:p>
          <a:endParaRPr lang="en-US"/>
        </a:p>
      </dgm:t>
    </dgm:pt>
    <dgm:pt modelId="{A29C9A00-967A-46FF-953C-3715E79D4744}" type="pres">
      <dgm:prSet presAssocID="{65F37275-1F20-4437-8368-6D422BF966DC}" presName="connSite1" presStyleCnt="0"/>
      <dgm:spPr/>
    </dgm:pt>
    <dgm:pt modelId="{247298F6-52AC-461F-961A-C2F63F48C24C}" type="pres">
      <dgm:prSet presAssocID="{68C31597-674F-43CB-8B33-432CE903A877}" presName="Name9" presStyleLbl="sibTrans2D1" presStyleIdx="2" presStyleCnt="4"/>
      <dgm:spPr/>
      <dgm:t>
        <a:bodyPr/>
        <a:lstStyle/>
        <a:p>
          <a:endParaRPr lang="en-US"/>
        </a:p>
      </dgm:t>
    </dgm:pt>
    <dgm:pt modelId="{BD31C7F4-BF4D-4809-AE2F-2D64AECD9DCA}" type="pres">
      <dgm:prSet presAssocID="{B4DE1109-0C5C-4B40-998B-A71AAE676338}" presName="composite2" presStyleCnt="0"/>
      <dgm:spPr/>
    </dgm:pt>
    <dgm:pt modelId="{5B5BACF9-2AB4-413A-8F9C-6493F0C240C5}" type="pres">
      <dgm:prSet presAssocID="{B4DE1109-0C5C-4B40-998B-A71AAE676338}" presName="dummyNode2" presStyleLbl="node1" presStyleIdx="2" presStyleCnt="5"/>
      <dgm:spPr/>
    </dgm:pt>
    <dgm:pt modelId="{3300AE3D-3E04-40FB-9B07-48084DB6F0E1}" type="pres">
      <dgm:prSet presAssocID="{B4DE1109-0C5C-4B40-998B-A71AAE676338}" presName="childNode2" presStyleLbl="bgAcc1" presStyleIdx="3" presStyleCnt="5">
        <dgm:presLayoutVars>
          <dgm:bulletEnabled val="1"/>
        </dgm:presLayoutVars>
      </dgm:prSet>
      <dgm:spPr/>
      <dgm:t>
        <a:bodyPr/>
        <a:lstStyle/>
        <a:p>
          <a:endParaRPr lang="en-US"/>
        </a:p>
      </dgm:t>
    </dgm:pt>
    <dgm:pt modelId="{96547146-629D-4C93-874D-E3B4BDF7920B}" type="pres">
      <dgm:prSet presAssocID="{B4DE1109-0C5C-4B40-998B-A71AAE676338}" presName="childNode2tx" presStyleLbl="bgAcc1" presStyleIdx="3" presStyleCnt="5">
        <dgm:presLayoutVars>
          <dgm:bulletEnabled val="1"/>
        </dgm:presLayoutVars>
      </dgm:prSet>
      <dgm:spPr/>
      <dgm:t>
        <a:bodyPr/>
        <a:lstStyle/>
        <a:p>
          <a:endParaRPr lang="en-US"/>
        </a:p>
      </dgm:t>
    </dgm:pt>
    <dgm:pt modelId="{93B1F766-16BC-42AE-B7B1-CCB8F476E423}" type="pres">
      <dgm:prSet presAssocID="{B4DE1109-0C5C-4B40-998B-A71AAE676338}" presName="parentNode2" presStyleLbl="node1" presStyleIdx="3" presStyleCnt="5">
        <dgm:presLayoutVars>
          <dgm:chMax val="0"/>
          <dgm:bulletEnabled val="1"/>
        </dgm:presLayoutVars>
      </dgm:prSet>
      <dgm:spPr/>
      <dgm:t>
        <a:bodyPr/>
        <a:lstStyle/>
        <a:p>
          <a:endParaRPr lang="en-US"/>
        </a:p>
      </dgm:t>
    </dgm:pt>
    <dgm:pt modelId="{0EA997D1-554D-49A0-8829-830C140F8F8C}" type="pres">
      <dgm:prSet presAssocID="{B4DE1109-0C5C-4B40-998B-A71AAE676338}" presName="connSite2" presStyleCnt="0"/>
      <dgm:spPr/>
    </dgm:pt>
    <dgm:pt modelId="{B4B2A831-5DBD-469E-8C16-254EDE7F5181}" type="pres">
      <dgm:prSet presAssocID="{CDF99E4B-5DC7-45C7-AE25-6AB1E7E37D2C}" presName="Name18" presStyleLbl="sibTrans2D1" presStyleIdx="3" presStyleCnt="4"/>
      <dgm:spPr/>
      <dgm:t>
        <a:bodyPr/>
        <a:lstStyle/>
        <a:p>
          <a:endParaRPr lang="en-US"/>
        </a:p>
      </dgm:t>
    </dgm:pt>
    <dgm:pt modelId="{6305298A-4958-45A7-956E-19D81488C2E5}" type="pres">
      <dgm:prSet presAssocID="{F4531F79-2A9B-4D5E-9FCC-2B498D7A4373}" presName="composite1" presStyleCnt="0"/>
      <dgm:spPr/>
    </dgm:pt>
    <dgm:pt modelId="{C388B5CC-5CF1-462E-97CB-3010F813BF75}" type="pres">
      <dgm:prSet presAssocID="{F4531F79-2A9B-4D5E-9FCC-2B498D7A4373}" presName="dummyNode1" presStyleLbl="node1" presStyleIdx="3" presStyleCnt="5"/>
      <dgm:spPr/>
    </dgm:pt>
    <dgm:pt modelId="{37B8DFF3-4F72-4D4A-A1E6-FA3AA7541A35}" type="pres">
      <dgm:prSet presAssocID="{F4531F79-2A9B-4D5E-9FCC-2B498D7A4373}" presName="childNode1" presStyleLbl="bgAcc1" presStyleIdx="4" presStyleCnt="5">
        <dgm:presLayoutVars>
          <dgm:bulletEnabled val="1"/>
        </dgm:presLayoutVars>
      </dgm:prSet>
      <dgm:spPr/>
      <dgm:t>
        <a:bodyPr/>
        <a:lstStyle/>
        <a:p>
          <a:endParaRPr lang="en-US"/>
        </a:p>
      </dgm:t>
    </dgm:pt>
    <dgm:pt modelId="{03251323-81B6-4641-9813-B5ECB5E796B4}" type="pres">
      <dgm:prSet presAssocID="{F4531F79-2A9B-4D5E-9FCC-2B498D7A4373}" presName="childNode1tx" presStyleLbl="bgAcc1" presStyleIdx="4" presStyleCnt="5">
        <dgm:presLayoutVars>
          <dgm:bulletEnabled val="1"/>
        </dgm:presLayoutVars>
      </dgm:prSet>
      <dgm:spPr/>
      <dgm:t>
        <a:bodyPr/>
        <a:lstStyle/>
        <a:p>
          <a:endParaRPr lang="en-US"/>
        </a:p>
      </dgm:t>
    </dgm:pt>
    <dgm:pt modelId="{DB057AC3-C196-4CD9-8321-6601C74A5938}" type="pres">
      <dgm:prSet presAssocID="{F4531F79-2A9B-4D5E-9FCC-2B498D7A4373}" presName="parentNode1" presStyleLbl="node1" presStyleIdx="4" presStyleCnt="5">
        <dgm:presLayoutVars>
          <dgm:chMax val="1"/>
          <dgm:bulletEnabled val="1"/>
        </dgm:presLayoutVars>
      </dgm:prSet>
      <dgm:spPr/>
      <dgm:t>
        <a:bodyPr/>
        <a:lstStyle/>
        <a:p>
          <a:endParaRPr lang="en-US"/>
        </a:p>
      </dgm:t>
    </dgm:pt>
    <dgm:pt modelId="{A078EEA6-1C1B-4757-9DFD-BE33B5F38ADE}" type="pres">
      <dgm:prSet presAssocID="{F4531F79-2A9B-4D5E-9FCC-2B498D7A4373}" presName="connSite1" presStyleCnt="0"/>
      <dgm:spPr/>
    </dgm:pt>
  </dgm:ptLst>
  <dgm:cxnLst>
    <dgm:cxn modelId="{377D45EA-C7A6-454E-ADB5-230D9224D76C}" type="presOf" srcId="{C1C5FC9B-2130-4A40-B084-7B12BC9E5E6A}" destId="{CDEC732A-2700-42B2-86F9-BB924E663239}" srcOrd="1" destOrd="0" presId="urn:microsoft.com/office/officeart/2005/8/layout/hProcess4"/>
    <dgm:cxn modelId="{F4AE38DE-026B-4753-BDB1-2D1243828791}" type="presOf" srcId="{C1C5FC9B-2130-4A40-B084-7B12BC9E5E6A}" destId="{CA74F1F5-4B74-4229-9E8A-9688A4C6F2B3}" srcOrd="0" destOrd="0" presId="urn:microsoft.com/office/officeart/2005/8/layout/hProcess4"/>
    <dgm:cxn modelId="{837F00F0-8DB2-4886-8742-99C330E815C1}" srcId="{E3BD3870-A4D8-4CFB-B0AA-ACABFF6162B3}" destId="{9DBA5952-C40C-4AAC-B813-7642BD27F95F}" srcOrd="0" destOrd="0" parTransId="{4A9C9A3B-816D-46CA-80E9-DBFCD6350F73}" sibTransId="{B8E77A81-DB06-4C6A-96C1-FA5833743E35}"/>
    <dgm:cxn modelId="{047F64C7-9BE7-418D-B3D6-A18885B0AF3F}" srcId="{B4DE1109-0C5C-4B40-998B-A71AAE676338}" destId="{A08EE2B9-F0F7-4584-ACA1-6724AB33CD72}" srcOrd="0" destOrd="0" parTransId="{26CB5C15-7216-4A5E-A3C9-51554483CCD8}" sibTransId="{5EB07DF1-0EE1-41DF-A518-5D2C1DD93B70}"/>
    <dgm:cxn modelId="{5EE608F0-2BE2-46EC-A1E8-3060EC994D21}" type="presOf" srcId="{68C31597-674F-43CB-8B33-432CE903A877}" destId="{247298F6-52AC-461F-961A-C2F63F48C24C}" srcOrd="0" destOrd="0" presId="urn:microsoft.com/office/officeart/2005/8/layout/hProcess4"/>
    <dgm:cxn modelId="{F71DCD16-9042-4147-A70F-1D3F43DFFFF6}" type="presOf" srcId="{A08EE2B9-F0F7-4584-ACA1-6724AB33CD72}" destId="{3300AE3D-3E04-40FB-9B07-48084DB6F0E1}" srcOrd="0" destOrd="0" presId="urn:microsoft.com/office/officeart/2005/8/layout/hProcess4"/>
    <dgm:cxn modelId="{31561BC8-11E7-42B6-8E79-EAEE4430B8B4}" type="presOf" srcId="{9DBA5952-C40C-4AAC-B813-7642BD27F95F}" destId="{31A36913-7A2F-423A-920B-DD03DCCB547F}" srcOrd="1" destOrd="0" presId="urn:microsoft.com/office/officeart/2005/8/layout/hProcess4"/>
    <dgm:cxn modelId="{104FDFC9-8B35-4DA7-AAFD-A9C0E9C694EF}" srcId="{F4531F79-2A9B-4D5E-9FCC-2B498D7A4373}" destId="{A67366FA-617A-436A-85B5-6756A4BD37A8}" srcOrd="0" destOrd="0" parTransId="{C6785B39-347B-47B7-9DC6-F79C95A776A1}" sibTransId="{ACE58243-6FB0-4B9D-9AA6-6722E8CA0085}"/>
    <dgm:cxn modelId="{0779B06A-503A-44F0-BA89-E57FEDE1878E}" type="presOf" srcId="{B4DE1109-0C5C-4B40-998B-A71AAE676338}" destId="{93B1F766-16BC-42AE-B7B1-CCB8F476E423}" srcOrd="0" destOrd="0" presId="urn:microsoft.com/office/officeart/2005/8/layout/hProcess4"/>
    <dgm:cxn modelId="{255F31EF-44DD-4EC5-8B9B-4B034E9E429E}" type="presOf" srcId="{A67366FA-617A-436A-85B5-6756A4BD37A8}" destId="{03251323-81B6-4641-9813-B5ECB5E796B4}" srcOrd="1" destOrd="0" presId="urn:microsoft.com/office/officeart/2005/8/layout/hProcess4"/>
    <dgm:cxn modelId="{8BCD513C-2880-486E-B44B-FF14A52112EC}" type="presOf" srcId="{9DBA5952-C40C-4AAC-B813-7642BD27F95F}" destId="{02CFE0F9-B15D-4202-9063-3A7B75A60FAC}" srcOrd="0" destOrd="0" presId="urn:microsoft.com/office/officeart/2005/8/layout/hProcess4"/>
    <dgm:cxn modelId="{2F4CFFF6-1B46-43E9-8358-D77C68C06797}" type="presOf" srcId="{3FA49FD9-52FE-49EE-9CA3-8D8ACA173E43}" destId="{AF96CEBF-2232-46AC-A682-C9C4E4290B68}" srcOrd="0" destOrd="0" presId="urn:microsoft.com/office/officeart/2005/8/layout/hProcess4"/>
    <dgm:cxn modelId="{7A51154F-01EB-4C83-B9B7-94391B1FC937}" type="presOf" srcId="{65F37275-1F20-4437-8368-6D422BF966DC}" destId="{4FA37CFC-6FD2-44F5-A193-D424C7E0C353}" srcOrd="0" destOrd="0" presId="urn:microsoft.com/office/officeart/2005/8/layout/hProcess4"/>
    <dgm:cxn modelId="{F1A7DF79-1407-4355-8163-15368F4FB06A}" srcId="{3FE6C718-36F3-4F5E-91CE-F53DF749F165}" destId="{F4531F79-2A9B-4D5E-9FCC-2B498D7A4373}" srcOrd="4" destOrd="0" parTransId="{766E4637-C079-483F-BD50-230DBAA21F42}" sibTransId="{9169FB76-098A-4883-855F-4DEC9B94CE01}"/>
    <dgm:cxn modelId="{824BBD73-2B30-4871-BB10-6F6A81379A99}" type="presOf" srcId="{555130BB-6A43-48B9-B8E5-57887676688D}" destId="{DD738FF4-E6F6-4555-BCDB-EBC8CA457740}" srcOrd="0" destOrd="0" presId="urn:microsoft.com/office/officeart/2005/8/layout/hProcess4"/>
    <dgm:cxn modelId="{C8630C8C-7176-4213-8826-512972AAC816}" type="presOf" srcId="{E3BD3870-A4D8-4CFB-B0AA-ACABFF6162B3}" destId="{D615D360-4FEC-4BAE-BB85-B539B99170E1}" srcOrd="0" destOrd="0" presId="urn:microsoft.com/office/officeart/2005/8/layout/hProcess4"/>
    <dgm:cxn modelId="{B74EFCA1-0BBE-41AC-A60A-CE1E5E305628}" type="presOf" srcId="{A67366FA-617A-436A-85B5-6756A4BD37A8}" destId="{37B8DFF3-4F72-4D4A-A1E6-FA3AA7541A35}" srcOrd="0" destOrd="0" presId="urn:microsoft.com/office/officeart/2005/8/layout/hProcess4"/>
    <dgm:cxn modelId="{43CEA176-ED12-4B04-B5B1-3F0314EBF235}" type="presOf" srcId="{3FE6C718-36F3-4F5E-91CE-F53DF749F165}" destId="{8D474785-53B7-42FB-AD6F-0765B9A953C8}" srcOrd="0" destOrd="0" presId="urn:microsoft.com/office/officeart/2005/8/layout/hProcess4"/>
    <dgm:cxn modelId="{06C8A10F-49F7-47BD-B29B-887B1A055D72}" srcId="{65F37275-1F20-4437-8368-6D422BF966DC}" destId="{F8A82F61-BAB9-41C9-A64F-AFAA7DA1101A}" srcOrd="0" destOrd="0" parTransId="{FB0F584E-7F94-4507-811A-D302103925E9}" sibTransId="{30ACEC19-A9B3-4931-A165-846B531B9052}"/>
    <dgm:cxn modelId="{6D16D0C9-0824-474E-9680-EAA9BC19DC3B}" srcId="{3FE6C718-36F3-4F5E-91CE-F53DF749F165}" destId="{3FA49FD9-52FE-49EE-9CA3-8D8ACA173E43}" srcOrd="0" destOrd="0" parTransId="{727E2C31-E787-4E4F-85F2-4D6306A3D502}" sibTransId="{555130BB-6A43-48B9-B8E5-57887676688D}"/>
    <dgm:cxn modelId="{BA468056-78B3-445E-89D2-9C6A1564D9B0}" srcId="{3FE6C718-36F3-4F5E-91CE-F53DF749F165}" destId="{E3BD3870-A4D8-4CFB-B0AA-ACABFF6162B3}" srcOrd="1" destOrd="0" parTransId="{AC860F26-E400-420F-B651-37421CFECC2A}" sibTransId="{FB4B2A6E-D397-4F29-A13E-ECA17330BFCE}"/>
    <dgm:cxn modelId="{4022B33B-27A3-4D0A-916C-0424001ADFD0}" srcId="{3FA49FD9-52FE-49EE-9CA3-8D8ACA173E43}" destId="{C1C5FC9B-2130-4A40-B084-7B12BC9E5E6A}" srcOrd="0" destOrd="0" parTransId="{4A11068E-6051-444F-8628-50B8CA8895AD}" sibTransId="{660ACF1A-E6A5-4C3A-A5C8-C8D9983B9B32}"/>
    <dgm:cxn modelId="{CE4BADA0-2BF9-45A1-8979-497DE243481E}" type="presOf" srcId="{FB4B2A6E-D397-4F29-A13E-ECA17330BFCE}" destId="{698AD2B7-B4E3-440C-A4B4-C18CDA3FBC96}" srcOrd="0" destOrd="0" presId="urn:microsoft.com/office/officeart/2005/8/layout/hProcess4"/>
    <dgm:cxn modelId="{7E59A2C9-7F1B-4150-AC56-0ECD3C25FCB6}" type="presOf" srcId="{F4531F79-2A9B-4D5E-9FCC-2B498D7A4373}" destId="{DB057AC3-C196-4CD9-8321-6601C74A5938}" srcOrd="0" destOrd="0" presId="urn:microsoft.com/office/officeart/2005/8/layout/hProcess4"/>
    <dgm:cxn modelId="{A52A7101-596C-483B-AEDB-5DDB710BC600}" type="presOf" srcId="{F8A82F61-BAB9-41C9-A64F-AFAA7DA1101A}" destId="{F714DA22-8174-4FFF-9D77-13E71F2C00B2}" srcOrd="1" destOrd="0" presId="urn:microsoft.com/office/officeart/2005/8/layout/hProcess4"/>
    <dgm:cxn modelId="{5ABD8BD8-C675-4057-B658-49C8BF0160AA}" srcId="{3FE6C718-36F3-4F5E-91CE-F53DF749F165}" destId="{65F37275-1F20-4437-8368-6D422BF966DC}" srcOrd="2" destOrd="0" parTransId="{FEEFF0C2-F3C6-4C16-B15E-106340602711}" sibTransId="{68C31597-674F-43CB-8B33-432CE903A877}"/>
    <dgm:cxn modelId="{0F9A021F-31F7-42C1-8FF1-3181F3A172FB}" srcId="{3FE6C718-36F3-4F5E-91CE-F53DF749F165}" destId="{B4DE1109-0C5C-4B40-998B-A71AAE676338}" srcOrd="3" destOrd="0" parTransId="{D4454CE0-489D-4051-9F6C-FC8000EDA217}" sibTransId="{CDF99E4B-5DC7-45C7-AE25-6AB1E7E37D2C}"/>
    <dgm:cxn modelId="{6D0005F3-4F25-488A-8888-5172E8BC124A}" type="presOf" srcId="{A08EE2B9-F0F7-4584-ACA1-6724AB33CD72}" destId="{96547146-629D-4C93-874D-E3B4BDF7920B}" srcOrd="1" destOrd="0" presId="urn:microsoft.com/office/officeart/2005/8/layout/hProcess4"/>
    <dgm:cxn modelId="{6040E20F-81B0-40D3-8F85-BE61BCBD8279}" type="presOf" srcId="{CDF99E4B-5DC7-45C7-AE25-6AB1E7E37D2C}" destId="{B4B2A831-5DBD-469E-8C16-254EDE7F5181}" srcOrd="0" destOrd="0" presId="urn:microsoft.com/office/officeart/2005/8/layout/hProcess4"/>
    <dgm:cxn modelId="{E92B0B0B-68DE-43A2-A206-907A5EDCDC7A}" type="presOf" srcId="{F8A82F61-BAB9-41C9-A64F-AFAA7DA1101A}" destId="{8556C3DA-E0AC-4872-91D7-B98EAC981627}" srcOrd="0" destOrd="0" presId="urn:microsoft.com/office/officeart/2005/8/layout/hProcess4"/>
    <dgm:cxn modelId="{D34A0E19-B536-4CBF-8DCF-0A0DFFF8A9AF}" type="presParOf" srcId="{8D474785-53B7-42FB-AD6F-0765B9A953C8}" destId="{995B13FA-4DB7-4718-9366-B923DB8D82C7}" srcOrd="0" destOrd="0" presId="urn:microsoft.com/office/officeart/2005/8/layout/hProcess4"/>
    <dgm:cxn modelId="{AE83BB41-BB26-4900-AE36-0200CF6759CF}" type="presParOf" srcId="{8D474785-53B7-42FB-AD6F-0765B9A953C8}" destId="{655660F6-A2B5-49DF-990A-1CA3DD7C4F10}" srcOrd="1" destOrd="0" presId="urn:microsoft.com/office/officeart/2005/8/layout/hProcess4"/>
    <dgm:cxn modelId="{05AA7397-8689-4770-ABD1-470198B9EFF2}" type="presParOf" srcId="{8D474785-53B7-42FB-AD6F-0765B9A953C8}" destId="{605F5D6F-A237-482D-B219-5187742B5BE3}" srcOrd="2" destOrd="0" presId="urn:microsoft.com/office/officeart/2005/8/layout/hProcess4"/>
    <dgm:cxn modelId="{1C6775DA-FA90-47BB-9F58-5913D2874543}" type="presParOf" srcId="{605F5D6F-A237-482D-B219-5187742B5BE3}" destId="{0DA80495-1047-42B9-B9E3-24F74F83BF12}" srcOrd="0" destOrd="0" presId="urn:microsoft.com/office/officeart/2005/8/layout/hProcess4"/>
    <dgm:cxn modelId="{12D95CA1-8B68-49CA-9043-D2A50A474AB7}" type="presParOf" srcId="{0DA80495-1047-42B9-B9E3-24F74F83BF12}" destId="{119975CE-2BFF-4FF0-8782-FDE8F6C0A019}" srcOrd="0" destOrd="0" presId="urn:microsoft.com/office/officeart/2005/8/layout/hProcess4"/>
    <dgm:cxn modelId="{FA0B9B1F-D9A7-46AC-8050-BFC8A7D81F77}" type="presParOf" srcId="{0DA80495-1047-42B9-B9E3-24F74F83BF12}" destId="{CA74F1F5-4B74-4229-9E8A-9688A4C6F2B3}" srcOrd="1" destOrd="0" presId="urn:microsoft.com/office/officeart/2005/8/layout/hProcess4"/>
    <dgm:cxn modelId="{66E18A52-0EE4-4F42-B127-58E121076098}" type="presParOf" srcId="{0DA80495-1047-42B9-B9E3-24F74F83BF12}" destId="{CDEC732A-2700-42B2-86F9-BB924E663239}" srcOrd="2" destOrd="0" presId="urn:microsoft.com/office/officeart/2005/8/layout/hProcess4"/>
    <dgm:cxn modelId="{FCADFA9F-DA94-4D4F-9903-AF4185ECE882}" type="presParOf" srcId="{0DA80495-1047-42B9-B9E3-24F74F83BF12}" destId="{AF96CEBF-2232-46AC-A682-C9C4E4290B68}" srcOrd="3" destOrd="0" presId="urn:microsoft.com/office/officeart/2005/8/layout/hProcess4"/>
    <dgm:cxn modelId="{1DABEA69-5756-43D0-A99F-2795CBAB0DA8}" type="presParOf" srcId="{0DA80495-1047-42B9-B9E3-24F74F83BF12}" destId="{631FED92-ECC1-429E-A4FB-E5D4B80969C3}" srcOrd="4" destOrd="0" presId="urn:microsoft.com/office/officeart/2005/8/layout/hProcess4"/>
    <dgm:cxn modelId="{55C9F8F0-F7A6-4D1E-A916-4AC03ABD119F}" type="presParOf" srcId="{605F5D6F-A237-482D-B219-5187742B5BE3}" destId="{DD738FF4-E6F6-4555-BCDB-EBC8CA457740}" srcOrd="1" destOrd="0" presId="urn:microsoft.com/office/officeart/2005/8/layout/hProcess4"/>
    <dgm:cxn modelId="{FCF5782F-2AA9-4A34-8216-1EE3692CBB51}" type="presParOf" srcId="{605F5D6F-A237-482D-B219-5187742B5BE3}" destId="{2E04F531-5744-45EA-860D-702D5A2C89D2}" srcOrd="2" destOrd="0" presId="urn:microsoft.com/office/officeart/2005/8/layout/hProcess4"/>
    <dgm:cxn modelId="{8A211D30-1E79-4D2A-8F8F-10BF0CD301AA}" type="presParOf" srcId="{2E04F531-5744-45EA-860D-702D5A2C89D2}" destId="{909ED4E8-E15A-4B05-98F7-5C4FADFB5DC1}" srcOrd="0" destOrd="0" presId="urn:microsoft.com/office/officeart/2005/8/layout/hProcess4"/>
    <dgm:cxn modelId="{BC9C789E-6FF9-42AA-BE95-3E47A2981B0E}" type="presParOf" srcId="{2E04F531-5744-45EA-860D-702D5A2C89D2}" destId="{02CFE0F9-B15D-4202-9063-3A7B75A60FAC}" srcOrd="1" destOrd="0" presId="urn:microsoft.com/office/officeart/2005/8/layout/hProcess4"/>
    <dgm:cxn modelId="{20F615BD-15AD-433F-8BC5-EAA410EC055B}" type="presParOf" srcId="{2E04F531-5744-45EA-860D-702D5A2C89D2}" destId="{31A36913-7A2F-423A-920B-DD03DCCB547F}" srcOrd="2" destOrd="0" presId="urn:microsoft.com/office/officeart/2005/8/layout/hProcess4"/>
    <dgm:cxn modelId="{9E698477-E018-4985-B8C4-A419E495411B}" type="presParOf" srcId="{2E04F531-5744-45EA-860D-702D5A2C89D2}" destId="{D615D360-4FEC-4BAE-BB85-B539B99170E1}" srcOrd="3" destOrd="0" presId="urn:microsoft.com/office/officeart/2005/8/layout/hProcess4"/>
    <dgm:cxn modelId="{319AC843-B93F-45F5-ACD9-39917908E247}" type="presParOf" srcId="{2E04F531-5744-45EA-860D-702D5A2C89D2}" destId="{84C22059-58B8-4EEA-94B5-73C85D6FD39F}" srcOrd="4" destOrd="0" presId="urn:microsoft.com/office/officeart/2005/8/layout/hProcess4"/>
    <dgm:cxn modelId="{DE691045-7469-44A1-B219-55B2834B71B6}" type="presParOf" srcId="{605F5D6F-A237-482D-B219-5187742B5BE3}" destId="{698AD2B7-B4E3-440C-A4B4-C18CDA3FBC96}" srcOrd="3" destOrd="0" presId="urn:microsoft.com/office/officeart/2005/8/layout/hProcess4"/>
    <dgm:cxn modelId="{98C243C5-2D32-4A93-860F-9644FA2DE6E2}" type="presParOf" srcId="{605F5D6F-A237-482D-B219-5187742B5BE3}" destId="{6C528A28-CCE9-4380-9798-D60745B1C21B}" srcOrd="4" destOrd="0" presId="urn:microsoft.com/office/officeart/2005/8/layout/hProcess4"/>
    <dgm:cxn modelId="{F6522CEB-87BD-4263-A262-DA80E8664A39}" type="presParOf" srcId="{6C528A28-CCE9-4380-9798-D60745B1C21B}" destId="{DC14CAD9-9EF0-48BB-A09F-09140F250DFF}" srcOrd="0" destOrd="0" presId="urn:microsoft.com/office/officeart/2005/8/layout/hProcess4"/>
    <dgm:cxn modelId="{94836B4F-39AC-4EDA-8780-1C66E9A51DF9}" type="presParOf" srcId="{6C528A28-CCE9-4380-9798-D60745B1C21B}" destId="{8556C3DA-E0AC-4872-91D7-B98EAC981627}" srcOrd="1" destOrd="0" presId="urn:microsoft.com/office/officeart/2005/8/layout/hProcess4"/>
    <dgm:cxn modelId="{C1DCC7A9-C4AC-4C32-AF7F-09A50B5D1BD4}" type="presParOf" srcId="{6C528A28-CCE9-4380-9798-D60745B1C21B}" destId="{F714DA22-8174-4FFF-9D77-13E71F2C00B2}" srcOrd="2" destOrd="0" presId="urn:microsoft.com/office/officeart/2005/8/layout/hProcess4"/>
    <dgm:cxn modelId="{3B7045E6-7E6C-4D52-A57A-B0D6CC72BD65}" type="presParOf" srcId="{6C528A28-CCE9-4380-9798-D60745B1C21B}" destId="{4FA37CFC-6FD2-44F5-A193-D424C7E0C353}" srcOrd="3" destOrd="0" presId="urn:microsoft.com/office/officeart/2005/8/layout/hProcess4"/>
    <dgm:cxn modelId="{F8253D4D-2114-4953-A7A5-7C0049611B2B}" type="presParOf" srcId="{6C528A28-CCE9-4380-9798-D60745B1C21B}" destId="{A29C9A00-967A-46FF-953C-3715E79D4744}" srcOrd="4" destOrd="0" presId="urn:microsoft.com/office/officeart/2005/8/layout/hProcess4"/>
    <dgm:cxn modelId="{75DE6544-61BE-4FF9-832E-2E209FF0A55C}" type="presParOf" srcId="{605F5D6F-A237-482D-B219-5187742B5BE3}" destId="{247298F6-52AC-461F-961A-C2F63F48C24C}" srcOrd="5" destOrd="0" presId="urn:microsoft.com/office/officeart/2005/8/layout/hProcess4"/>
    <dgm:cxn modelId="{A172293F-9656-4F41-BDA8-0E7214D7FEB8}" type="presParOf" srcId="{605F5D6F-A237-482D-B219-5187742B5BE3}" destId="{BD31C7F4-BF4D-4809-AE2F-2D64AECD9DCA}" srcOrd="6" destOrd="0" presId="urn:microsoft.com/office/officeart/2005/8/layout/hProcess4"/>
    <dgm:cxn modelId="{1932CB18-A626-4E29-B484-42775B7B9F29}" type="presParOf" srcId="{BD31C7F4-BF4D-4809-AE2F-2D64AECD9DCA}" destId="{5B5BACF9-2AB4-413A-8F9C-6493F0C240C5}" srcOrd="0" destOrd="0" presId="urn:microsoft.com/office/officeart/2005/8/layout/hProcess4"/>
    <dgm:cxn modelId="{BE89C97C-E68B-454E-9DD6-A05486DC7439}" type="presParOf" srcId="{BD31C7F4-BF4D-4809-AE2F-2D64AECD9DCA}" destId="{3300AE3D-3E04-40FB-9B07-48084DB6F0E1}" srcOrd="1" destOrd="0" presId="urn:microsoft.com/office/officeart/2005/8/layout/hProcess4"/>
    <dgm:cxn modelId="{959EC8C2-53C2-4D1C-B68B-6290ED8C3E2B}" type="presParOf" srcId="{BD31C7F4-BF4D-4809-AE2F-2D64AECD9DCA}" destId="{96547146-629D-4C93-874D-E3B4BDF7920B}" srcOrd="2" destOrd="0" presId="urn:microsoft.com/office/officeart/2005/8/layout/hProcess4"/>
    <dgm:cxn modelId="{3A61BCB0-B880-46B9-8588-55E5AB2C90FA}" type="presParOf" srcId="{BD31C7F4-BF4D-4809-AE2F-2D64AECD9DCA}" destId="{93B1F766-16BC-42AE-B7B1-CCB8F476E423}" srcOrd="3" destOrd="0" presId="urn:microsoft.com/office/officeart/2005/8/layout/hProcess4"/>
    <dgm:cxn modelId="{D7855C3A-1E4C-4D74-946A-C304BABA4DC6}" type="presParOf" srcId="{BD31C7F4-BF4D-4809-AE2F-2D64AECD9DCA}" destId="{0EA997D1-554D-49A0-8829-830C140F8F8C}" srcOrd="4" destOrd="0" presId="urn:microsoft.com/office/officeart/2005/8/layout/hProcess4"/>
    <dgm:cxn modelId="{470B501A-2F4B-46E6-9858-28A45605D376}" type="presParOf" srcId="{605F5D6F-A237-482D-B219-5187742B5BE3}" destId="{B4B2A831-5DBD-469E-8C16-254EDE7F5181}" srcOrd="7" destOrd="0" presId="urn:microsoft.com/office/officeart/2005/8/layout/hProcess4"/>
    <dgm:cxn modelId="{83DFC8B9-67DD-4991-AE76-BDC1AA2672F8}" type="presParOf" srcId="{605F5D6F-A237-482D-B219-5187742B5BE3}" destId="{6305298A-4958-45A7-956E-19D81488C2E5}" srcOrd="8" destOrd="0" presId="urn:microsoft.com/office/officeart/2005/8/layout/hProcess4"/>
    <dgm:cxn modelId="{830885ED-DFB9-4959-BF10-061956E4600F}" type="presParOf" srcId="{6305298A-4958-45A7-956E-19D81488C2E5}" destId="{C388B5CC-5CF1-462E-97CB-3010F813BF75}" srcOrd="0" destOrd="0" presId="urn:microsoft.com/office/officeart/2005/8/layout/hProcess4"/>
    <dgm:cxn modelId="{8279077D-4FD9-4250-ADBF-7BEE966569C0}" type="presParOf" srcId="{6305298A-4958-45A7-956E-19D81488C2E5}" destId="{37B8DFF3-4F72-4D4A-A1E6-FA3AA7541A35}" srcOrd="1" destOrd="0" presId="urn:microsoft.com/office/officeart/2005/8/layout/hProcess4"/>
    <dgm:cxn modelId="{35327F76-0E78-44AE-A1A8-B8AAD8897C84}" type="presParOf" srcId="{6305298A-4958-45A7-956E-19D81488C2E5}" destId="{03251323-81B6-4641-9813-B5ECB5E796B4}" srcOrd="2" destOrd="0" presId="urn:microsoft.com/office/officeart/2005/8/layout/hProcess4"/>
    <dgm:cxn modelId="{86ABFB3B-1E15-4B38-8A7C-556CBA3C89E8}" type="presParOf" srcId="{6305298A-4958-45A7-956E-19D81488C2E5}" destId="{DB057AC3-C196-4CD9-8321-6601C74A5938}" srcOrd="3" destOrd="0" presId="urn:microsoft.com/office/officeart/2005/8/layout/hProcess4"/>
    <dgm:cxn modelId="{7681D120-4AE0-4713-9962-5D206123BACB}" type="presParOf" srcId="{6305298A-4958-45A7-956E-19D81488C2E5}" destId="{A078EEA6-1C1B-4757-9DFD-BE33B5F38ADE}"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098155-71F8-4D4A-895F-7AD6A419FD7C}"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87916FAA-8C35-B840-B24F-C22EA53FDEFC}">
      <dgm:prSet phldrT="[Text]" custT="1"/>
      <dgm:spPr/>
      <dgm:t>
        <a:bodyPr/>
        <a:lstStyle/>
        <a:p>
          <a:r>
            <a:rPr lang="en-US" altLang="en-US" sz="2800" dirty="0"/>
            <a:t>Processes after Court Order as of     25 March 2021</a:t>
          </a:r>
          <a:endParaRPr lang="en-GB" sz="2800" dirty="0"/>
        </a:p>
      </dgm:t>
    </dgm:pt>
    <dgm:pt modelId="{81E1B3BF-E60D-194E-93AD-3C7307241DA3}" type="parTrans" cxnId="{E4D390DA-A926-464B-B1C7-7DEAFCED537D}">
      <dgm:prSet/>
      <dgm:spPr/>
      <dgm:t>
        <a:bodyPr/>
        <a:lstStyle/>
        <a:p>
          <a:endParaRPr lang="en-GB" sz="1400"/>
        </a:p>
      </dgm:t>
    </dgm:pt>
    <dgm:pt modelId="{9C6827DA-0A62-E145-A97D-57B2796911B9}" type="sibTrans" cxnId="{E4D390DA-A926-464B-B1C7-7DEAFCED537D}">
      <dgm:prSet/>
      <dgm:spPr/>
      <dgm:t>
        <a:bodyPr/>
        <a:lstStyle/>
        <a:p>
          <a:endParaRPr lang="en-GB" sz="1400"/>
        </a:p>
      </dgm:t>
    </dgm:pt>
    <dgm:pt modelId="{B103A2D6-C5DE-7A40-9538-9607F2EDAC26}">
      <dgm:prSet phldrT="[Text]" custT="1"/>
      <dgm:spPr/>
      <dgm:t>
        <a:bodyPr/>
        <a:lstStyle/>
        <a:p>
          <a:r>
            <a:rPr lang="en-US" altLang="en-US" sz="1800" dirty="0"/>
            <a:t>16 442 </a:t>
          </a:r>
        </a:p>
        <a:p>
          <a:r>
            <a:rPr lang="en-US" altLang="en-US" sz="1800" dirty="0"/>
            <a:t>FTENs were registered</a:t>
          </a:r>
          <a:endParaRPr lang="en-GB" sz="1800" dirty="0"/>
        </a:p>
      </dgm:t>
    </dgm:pt>
    <dgm:pt modelId="{92582E96-35A9-774D-9C53-4AC5B73EEFCC}" type="parTrans" cxnId="{90FD219F-76D1-1F4D-A223-1D4B0AB68F18}">
      <dgm:prSet custT="1"/>
      <dgm:spPr/>
      <dgm:t>
        <a:bodyPr/>
        <a:lstStyle/>
        <a:p>
          <a:endParaRPr lang="en-GB" sz="500"/>
        </a:p>
      </dgm:t>
    </dgm:pt>
    <dgm:pt modelId="{1BA7C347-7907-D94D-B267-48D1F74B7585}" type="sibTrans" cxnId="{90FD219F-76D1-1F4D-A223-1D4B0AB68F18}">
      <dgm:prSet/>
      <dgm:spPr/>
      <dgm:t>
        <a:bodyPr/>
        <a:lstStyle/>
        <a:p>
          <a:endParaRPr lang="en-GB" sz="1400"/>
        </a:p>
      </dgm:t>
    </dgm:pt>
    <dgm:pt modelId="{B0C3B74D-1C0C-2F44-8A49-B6F723EB6346}">
      <dgm:prSet phldrT="[Text]" custT="1"/>
      <dgm:spPr/>
      <dgm:t>
        <a:bodyPr/>
        <a:lstStyle/>
        <a:p>
          <a:r>
            <a:rPr lang="en-US" altLang="en-US" sz="1800" dirty="0"/>
            <a:t>19 486 </a:t>
          </a:r>
        </a:p>
        <a:p>
          <a:r>
            <a:rPr lang="en-US" altLang="en-US" sz="1800" dirty="0"/>
            <a:t>Temporary Registration (TPs)</a:t>
          </a:r>
          <a:endParaRPr lang="en-GB" sz="1800" dirty="0"/>
        </a:p>
      </dgm:t>
    </dgm:pt>
    <dgm:pt modelId="{B84D2297-4517-C042-94CC-1EB347AA8F9D}" type="parTrans" cxnId="{6A4539F0-3723-4F42-845C-311FC045B0FC}">
      <dgm:prSet custT="1"/>
      <dgm:spPr/>
      <dgm:t>
        <a:bodyPr/>
        <a:lstStyle/>
        <a:p>
          <a:endParaRPr lang="en-GB" sz="400"/>
        </a:p>
      </dgm:t>
    </dgm:pt>
    <dgm:pt modelId="{D1774721-C401-334D-B9AB-72C811FE0DA4}" type="sibTrans" cxnId="{6A4539F0-3723-4F42-845C-311FC045B0FC}">
      <dgm:prSet/>
      <dgm:spPr/>
      <dgm:t>
        <a:bodyPr/>
        <a:lstStyle/>
        <a:p>
          <a:endParaRPr lang="en-GB" sz="1400"/>
        </a:p>
      </dgm:t>
    </dgm:pt>
    <dgm:pt modelId="{50F99B4D-B2FC-D44B-B8A9-15122BE6785D}">
      <dgm:prSet phldrT="[Text]" custT="1"/>
      <dgm:spPr/>
      <dgm:t>
        <a:bodyPr/>
        <a:lstStyle/>
        <a:p>
          <a:r>
            <a:rPr lang="en-GB" sz="1800" dirty="0"/>
            <a:t>35 928 </a:t>
          </a:r>
        </a:p>
        <a:p>
          <a:r>
            <a:rPr lang="en-GB" sz="1800" dirty="0"/>
            <a:t>Registrations + TPs</a:t>
          </a:r>
        </a:p>
      </dgm:t>
    </dgm:pt>
    <dgm:pt modelId="{5DC2C9C2-E787-D444-9528-E7F5A6A4AC0B}" type="parTrans" cxnId="{EE7169E7-B6B2-D148-B609-00CD40183BDE}">
      <dgm:prSet custT="1"/>
      <dgm:spPr/>
      <dgm:t>
        <a:bodyPr/>
        <a:lstStyle/>
        <a:p>
          <a:endParaRPr lang="en-GB" sz="400"/>
        </a:p>
      </dgm:t>
    </dgm:pt>
    <dgm:pt modelId="{053F0594-5A9B-AF43-9502-5AFD2C750322}" type="sibTrans" cxnId="{EE7169E7-B6B2-D148-B609-00CD40183BDE}">
      <dgm:prSet/>
      <dgm:spPr/>
      <dgm:t>
        <a:bodyPr/>
        <a:lstStyle/>
        <a:p>
          <a:endParaRPr lang="en-GB" sz="1400"/>
        </a:p>
      </dgm:t>
    </dgm:pt>
    <dgm:pt modelId="{BE250A02-8EEE-E140-9AC3-378F2D5EA98F}">
      <dgm:prSet phldrT="[Text]" custT="1"/>
      <dgm:spPr/>
      <dgm:t>
        <a:bodyPr/>
        <a:lstStyle/>
        <a:p>
          <a:r>
            <a:rPr lang="en-US" altLang="en-US" sz="1800" dirty="0"/>
            <a:t>30 000</a:t>
          </a:r>
        </a:p>
        <a:p>
          <a:r>
            <a:rPr lang="en-US" sz="1800" dirty="0"/>
            <a:t>Offers made to FTENs</a:t>
          </a:r>
          <a:endParaRPr lang="en-GB" sz="1800" dirty="0"/>
        </a:p>
      </dgm:t>
    </dgm:pt>
    <dgm:pt modelId="{1CF74A77-8765-034E-B1D7-058E4982490E}" type="parTrans" cxnId="{4A76C185-2063-5744-AAF4-AB836174A6FC}">
      <dgm:prSet custT="1"/>
      <dgm:spPr/>
      <dgm:t>
        <a:bodyPr/>
        <a:lstStyle/>
        <a:p>
          <a:endParaRPr lang="en-GB" sz="500"/>
        </a:p>
      </dgm:t>
    </dgm:pt>
    <dgm:pt modelId="{DBCB6D15-F43B-CA4D-832E-D8C870026CCC}" type="sibTrans" cxnId="{4A76C185-2063-5744-AAF4-AB836174A6FC}">
      <dgm:prSet/>
      <dgm:spPr/>
      <dgm:t>
        <a:bodyPr/>
        <a:lstStyle/>
        <a:p>
          <a:endParaRPr lang="en-GB" sz="1400"/>
        </a:p>
      </dgm:t>
    </dgm:pt>
    <dgm:pt modelId="{A8B94AB3-9021-A345-85AE-ACCF986E0301}" type="pres">
      <dgm:prSet presAssocID="{C7098155-71F8-4D4A-895F-7AD6A419FD7C}" presName="Name0" presStyleCnt="0">
        <dgm:presLayoutVars>
          <dgm:chPref val="1"/>
          <dgm:dir/>
          <dgm:animOne val="branch"/>
          <dgm:animLvl val="lvl"/>
          <dgm:resizeHandles val="exact"/>
        </dgm:presLayoutVars>
      </dgm:prSet>
      <dgm:spPr/>
      <dgm:t>
        <a:bodyPr/>
        <a:lstStyle/>
        <a:p>
          <a:endParaRPr lang="en-US"/>
        </a:p>
      </dgm:t>
    </dgm:pt>
    <dgm:pt modelId="{7EED0429-D209-3D47-96A5-9A5022437A49}" type="pres">
      <dgm:prSet presAssocID="{87916FAA-8C35-B840-B24F-C22EA53FDEFC}" presName="root1" presStyleCnt="0"/>
      <dgm:spPr/>
    </dgm:pt>
    <dgm:pt modelId="{0F331D59-0A81-FB47-9D81-43EDD810A90F}" type="pres">
      <dgm:prSet presAssocID="{87916FAA-8C35-B840-B24F-C22EA53FDEFC}" presName="LevelOneTextNode" presStyleLbl="node0" presStyleIdx="0" presStyleCnt="1">
        <dgm:presLayoutVars>
          <dgm:chPref val="3"/>
        </dgm:presLayoutVars>
      </dgm:prSet>
      <dgm:spPr/>
      <dgm:t>
        <a:bodyPr/>
        <a:lstStyle/>
        <a:p>
          <a:endParaRPr lang="en-US"/>
        </a:p>
      </dgm:t>
    </dgm:pt>
    <dgm:pt modelId="{57559AA6-4986-5240-A38D-F781BD65FA1F}" type="pres">
      <dgm:prSet presAssocID="{87916FAA-8C35-B840-B24F-C22EA53FDEFC}" presName="level2hierChild" presStyleCnt="0"/>
      <dgm:spPr/>
    </dgm:pt>
    <dgm:pt modelId="{586B4C76-FBB5-9E43-8B4E-54BED3D8A504}" type="pres">
      <dgm:prSet presAssocID="{92582E96-35A9-774D-9C53-4AC5B73EEFCC}" presName="conn2-1" presStyleLbl="parChTrans1D2" presStyleIdx="0" presStyleCnt="4"/>
      <dgm:spPr/>
      <dgm:t>
        <a:bodyPr/>
        <a:lstStyle/>
        <a:p>
          <a:endParaRPr lang="en-US"/>
        </a:p>
      </dgm:t>
    </dgm:pt>
    <dgm:pt modelId="{73801061-D1F6-6547-A91F-CDA1CAF7C0C5}" type="pres">
      <dgm:prSet presAssocID="{92582E96-35A9-774D-9C53-4AC5B73EEFCC}" presName="connTx" presStyleLbl="parChTrans1D2" presStyleIdx="0" presStyleCnt="4"/>
      <dgm:spPr/>
      <dgm:t>
        <a:bodyPr/>
        <a:lstStyle/>
        <a:p>
          <a:endParaRPr lang="en-US"/>
        </a:p>
      </dgm:t>
    </dgm:pt>
    <dgm:pt modelId="{CFA5FB68-1625-A841-9DA5-E5371402048E}" type="pres">
      <dgm:prSet presAssocID="{B103A2D6-C5DE-7A40-9538-9607F2EDAC26}" presName="root2" presStyleCnt="0"/>
      <dgm:spPr/>
    </dgm:pt>
    <dgm:pt modelId="{5D49F496-4921-1945-AD5D-B849230536E7}" type="pres">
      <dgm:prSet presAssocID="{B103A2D6-C5DE-7A40-9538-9607F2EDAC26}" presName="LevelTwoTextNode" presStyleLbl="node2" presStyleIdx="0" presStyleCnt="4">
        <dgm:presLayoutVars>
          <dgm:chPref val="3"/>
        </dgm:presLayoutVars>
      </dgm:prSet>
      <dgm:spPr/>
      <dgm:t>
        <a:bodyPr/>
        <a:lstStyle/>
        <a:p>
          <a:endParaRPr lang="en-US"/>
        </a:p>
      </dgm:t>
    </dgm:pt>
    <dgm:pt modelId="{C4EB2B99-5941-9147-8D3F-1C6E3A1744B7}" type="pres">
      <dgm:prSet presAssocID="{B103A2D6-C5DE-7A40-9538-9607F2EDAC26}" presName="level3hierChild" presStyleCnt="0"/>
      <dgm:spPr/>
    </dgm:pt>
    <dgm:pt modelId="{FDA59BDA-514F-0648-BACE-7EFD7BEBBEA2}" type="pres">
      <dgm:prSet presAssocID="{B84D2297-4517-C042-94CC-1EB347AA8F9D}" presName="conn2-1" presStyleLbl="parChTrans1D2" presStyleIdx="1" presStyleCnt="4"/>
      <dgm:spPr/>
      <dgm:t>
        <a:bodyPr/>
        <a:lstStyle/>
        <a:p>
          <a:endParaRPr lang="en-US"/>
        </a:p>
      </dgm:t>
    </dgm:pt>
    <dgm:pt modelId="{AFD92D33-C5CB-EA47-900E-69A0CB5B3881}" type="pres">
      <dgm:prSet presAssocID="{B84D2297-4517-C042-94CC-1EB347AA8F9D}" presName="connTx" presStyleLbl="parChTrans1D2" presStyleIdx="1" presStyleCnt="4"/>
      <dgm:spPr/>
      <dgm:t>
        <a:bodyPr/>
        <a:lstStyle/>
        <a:p>
          <a:endParaRPr lang="en-US"/>
        </a:p>
      </dgm:t>
    </dgm:pt>
    <dgm:pt modelId="{621C6013-DCF4-4849-9584-A9755808D5A0}" type="pres">
      <dgm:prSet presAssocID="{B0C3B74D-1C0C-2F44-8A49-B6F723EB6346}" presName="root2" presStyleCnt="0"/>
      <dgm:spPr/>
    </dgm:pt>
    <dgm:pt modelId="{D32EAC0A-0905-5243-997D-AAF7CDFD7FAB}" type="pres">
      <dgm:prSet presAssocID="{B0C3B74D-1C0C-2F44-8A49-B6F723EB6346}" presName="LevelTwoTextNode" presStyleLbl="node2" presStyleIdx="1" presStyleCnt="4">
        <dgm:presLayoutVars>
          <dgm:chPref val="3"/>
        </dgm:presLayoutVars>
      </dgm:prSet>
      <dgm:spPr/>
      <dgm:t>
        <a:bodyPr/>
        <a:lstStyle/>
        <a:p>
          <a:endParaRPr lang="en-US"/>
        </a:p>
      </dgm:t>
    </dgm:pt>
    <dgm:pt modelId="{E2F923E2-5646-9549-9387-9BBBA108CA13}" type="pres">
      <dgm:prSet presAssocID="{B0C3B74D-1C0C-2F44-8A49-B6F723EB6346}" presName="level3hierChild" presStyleCnt="0"/>
      <dgm:spPr/>
    </dgm:pt>
    <dgm:pt modelId="{0C35E520-67BC-4843-90C0-7A8A635E7D7C}" type="pres">
      <dgm:prSet presAssocID="{5DC2C9C2-E787-D444-9528-E7F5A6A4AC0B}" presName="conn2-1" presStyleLbl="parChTrans1D2" presStyleIdx="2" presStyleCnt="4"/>
      <dgm:spPr/>
      <dgm:t>
        <a:bodyPr/>
        <a:lstStyle/>
        <a:p>
          <a:endParaRPr lang="en-US"/>
        </a:p>
      </dgm:t>
    </dgm:pt>
    <dgm:pt modelId="{C51FFF95-1D17-9F41-9A4B-D2B4700D70CC}" type="pres">
      <dgm:prSet presAssocID="{5DC2C9C2-E787-D444-9528-E7F5A6A4AC0B}" presName="connTx" presStyleLbl="parChTrans1D2" presStyleIdx="2" presStyleCnt="4"/>
      <dgm:spPr/>
      <dgm:t>
        <a:bodyPr/>
        <a:lstStyle/>
        <a:p>
          <a:endParaRPr lang="en-US"/>
        </a:p>
      </dgm:t>
    </dgm:pt>
    <dgm:pt modelId="{AA46CE4B-DCAE-9F48-8982-50305675A5BF}" type="pres">
      <dgm:prSet presAssocID="{50F99B4D-B2FC-D44B-B8A9-15122BE6785D}" presName="root2" presStyleCnt="0"/>
      <dgm:spPr/>
    </dgm:pt>
    <dgm:pt modelId="{8FB594CA-8B05-B34D-BCFC-5954343162DA}" type="pres">
      <dgm:prSet presAssocID="{50F99B4D-B2FC-D44B-B8A9-15122BE6785D}" presName="LevelTwoTextNode" presStyleLbl="node2" presStyleIdx="2" presStyleCnt="4">
        <dgm:presLayoutVars>
          <dgm:chPref val="3"/>
        </dgm:presLayoutVars>
      </dgm:prSet>
      <dgm:spPr/>
      <dgm:t>
        <a:bodyPr/>
        <a:lstStyle/>
        <a:p>
          <a:endParaRPr lang="en-US"/>
        </a:p>
      </dgm:t>
    </dgm:pt>
    <dgm:pt modelId="{24938A01-2B92-FE45-A705-B99F09F33544}" type="pres">
      <dgm:prSet presAssocID="{50F99B4D-B2FC-D44B-B8A9-15122BE6785D}" presName="level3hierChild" presStyleCnt="0"/>
      <dgm:spPr/>
    </dgm:pt>
    <dgm:pt modelId="{E0BCA7DB-C821-C946-B4DF-00005A57CAFB}" type="pres">
      <dgm:prSet presAssocID="{1CF74A77-8765-034E-B1D7-058E4982490E}" presName="conn2-1" presStyleLbl="parChTrans1D2" presStyleIdx="3" presStyleCnt="4"/>
      <dgm:spPr/>
      <dgm:t>
        <a:bodyPr/>
        <a:lstStyle/>
        <a:p>
          <a:endParaRPr lang="en-US"/>
        </a:p>
      </dgm:t>
    </dgm:pt>
    <dgm:pt modelId="{1E30E4FA-2BCB-D74C-835C-96605753D30F}" type="pres">
      <dgm:prSet presAssocID="{1CF74A77-8765-034E-B1D7-058E4982490E}" presName="connTx" presStyleLbl="parChTrans1D2" presStyleIdx="3" presStyleCnt="4"/>
      <dgm:spPr/>
      <dgm:t>
        <a:bodyPr/>
        <a:lstStyle/>
        <a:p>
          <a:endParaRPr lang="en-US"/>
        </a:p>
      </dgm:t>
    </dgm:pt>
    <dgm:pt modelId="{2A7E6B96-A27F-FF47-84F0-5EA456C8A135}" type="pres">
      <dgm:prSet presAssocID="{BE250A02-8EEE-E140-9AC3-378F2D5EA98F}" presName="root2" presStyleCnt="0"/>
      <dgm:spPr/>
    </dgm:pt>
    <dgm:pt modelId="{7E830C0C-6BB7-CA47-91AE-2DED88EBDED5}" type="pres">
      <dgm:prSet presAssocID="{BE250A02-8EEE-E140-9AC3-378F2D5EA98F}" presName="LevelTwoTextNode" presStyleLbl="node2" presStyleIdx="3" presStyleCnt="4">
        <dgm:presLayoutVars>
          <dgm:chPref val="3"/>
        </dgm:presLayoutVars>
      </dgm:prSet>
      <dgm:spPr/>
      <dgm:t>
        <a:bodyPr/>
        <a:lstStyle/>
        <a:p>
          <a:endParaRPr lang="en-US"/>
        </a:p>
      </dgm:t>
    </dgm:pt>
    <dgm:pt modelId="{F863E846-A9A5-DB45-9400-8A820E75E1BB}" type="pres">
      <dgm:prSet presAssocID="{BE250A02-8EEE-E140-9AC3-378F2D5EA98F}" presName="level3hierChild" presStyleCnt="0"/>
      <dgm:spPr/>
    </dgm:pt>
  </dgm:ptLst>
  <dgm:cxnLst>
    <dgm:cxn modelId="{4A76C185-2063-5744-AAF4-AB836174A6FC}" srcId="{87916FAA-8C35-B840-B24F-C22EA53FDEFC}" destId="{BE250A02-8EEE-E140-9AC3-378F2D5EA98F}" srcOrd="3" destOrd="0" parTransId="{1CF74A77-8765-034E-B1D7-058E4982490E}" sibTransId="{DBCB6D15-F43B-CA4D-832E-D8C870026CCC}"/>
    <dgm:cxn modelId="{50D1E1D5-5166-8E4D-B72B-5537AD62FB3D}" type="presOf" srcId="{B84D2297-4517-C042-94CC-1EB347AA8F9D}" destId="{AFD92D33-C5CB-EA47-900E-69A0CB5B3881}" srcOrd="1" destOrd="0" presId="urn:microsoft.com/office/officeart/2008/layout/HorizontalMultiLevelHierarchy"/>
    <dgm:cxn modelId="{E4D390DA-A926-464B-B1C7-7DEAFCED537D}" srcId="{C7098155-71F8-4D4A-895F-7AD6A419FD7C}" destId="{87916FAA-8C35-B840-B24F-C22EA53FDEFC}" srcOrd="0" destOrd="0" parTransId="{81E1B3BF-E60D-194E-93AD-3C7307241DA3}" sibTransId="{9C6827DA-0A62-E145-A97D-57B2796911B9}"/>
    <dgm:cxn modelId="{5AF80055-3554-2E40-97CB-8AD741088CA4}" type="presOf" srcId="{87916FAA-8C35-B840-B24F-C22EA53FDEFC}" destId="{0F331D59-0A81-FB47-9D81-43EDD810A90F}" srcOrd="0" destOrd="0" presId="urn:microsoft.com/office/officeart/2008/layout/HorizontalMultiLevelHierarchy"/>
    <dgm:cxn modelId="{152F656B-3893-864A-8DE8-EAF2000D6A0A}" type="presOf" srcId="{1CF74A77-8765-034E-B1D7-058E4982490E}" destId="{E0BCA7DB-C821-C946-B4DF-00005A57CAFB}" srcOrd="0" destOrd="0" presId="urn:microsoft.com/office/officeart/2008/layout/HorizontalMultiLevelHierarchy"/>
    <dgm:cxn modelId="{2251C3EC-2C62-6649-AE2D-BEEF74602F3B}" type="presOf" srcId="{5DC2C9C2-E787-D444-9528-E7F5A6A4AC0B}" destId="{C51FFF95-1D17-9F41-9A4B-D2B4700D70CC}" srcOrd="1" destOrd="0" presId="urn:microsoft.com/office/officeart/2008/layout/HorizontalMultiLevelHierarchy"/>
    <dgm:cxn modelId="{90FD219F-76D1-1F4D-A223-1D4B0AB68F18}" srcId="{87916FAA-8C35-B840-B24F-C22EA53FDEFC}" destId="{B103A2D6-C5DE-7A40-9538-9607F2EDAC26}" srcOrd="0" destOrd="0" parTransId="{92582E96-35A9-774D-9C53-4AC5B73EEFCC}" sibTransId="{1BA7C347-7907-D94D-B267-48D1F74B7585}"/>
    <dgm:cxn modelId="{E0B1B26E-13D2-F944-AAFE-F3210CFDBDF3}" type="presOf" srcId="{5DC2C9C2-E787-D444-9528-E7F5A6A4AC0B}" destId="{0C35E520-67BC-4843-90C0-7A8A635E7D7C}" srcOrd="0" destOrd="0" presId="urn:microsoft.com/office/officeart/2008/layout/HorizontalMultiLevelHierarchy"/>
    <dgm:cxn modelId="{F66C4553-F7C5-0849-8FDF-4B82E7E95DF4}" type="presOf" srcId="{92582E96-35A9-774D-9C53-4AC5B73EEFCC}" destId="{73801061-D1F6-6547-A91F-CDA1CAF7C0C5}" srcOrd="1" destOrd="0" presId="urn:microsoft.com/office/officeart/2008/layout/HorizontalMultiLevelHierarchy"/>
    <dgm:cxn modelId="{DEF256E0-3925-BE4E-85E2-A7704F99179F}" type="presOf" srcId="{B103A2D6-C5DE-7A40-9538-9607F2EDAC26}" destId="{5D49F496-4921-1945-AD5D-B849230536E7}" srcOrd="0" destOrd="0" presId="urn:microsoft.com/office/officeart/2008/layout/HorizontalMultiLevelHierarchy"/>
    <dgm:cxn modelId="{B74D1D01-73C7-6748-89E7-C5D5613CF655}" type="presOf" srcId="{50F99B4D-B2FC-D44B-B8A9-15122BE6785D}" destId="{8FB594CA-8B05-B34D-BCFC-5954343162DA}" srcOrd="0" destOrd="0" presId="urn:microsoft.com/office/officeart/2008/layout/HorizontalMultiLevelHierarchy"/>
    <dgm:cxn modelId="{6A4539F0-3723-4F42-845C-311FC045B0FC}" srcId="{87916FAA-8C35-B840-B24F-C22EA53FDEFC}" destId="{B0C3B74D-1C0C-2F44-8A49-B6F723EB6346}" srcOrd="1" destOrd="0" parTransId="{B84D2297-4517-C042-94CC-1EB347AA8F9D}" sibTransId="{D1774721-C401-334D-B9AB-72C811FE0DA4}"/>
    <dgm:cxn modelId="{B64DF07D-3632-EB45-A322-C5A313946A99}" type="presOf" srcId="{C7098155-71F8-4D4A-895F-7AD6A419FD7C}" destId="{A8B94AB3-9021-A345-85AE-ACCF986E0301}" srcOrd="0" destOrd="0" presId="urn:microsoft.com/office/officeart/2008/layout/HorizontalMultiLevelHierarchy"/>
    <dgm:cxn modelId="{7CE9C4CF-4955-054A-BE39-CB2E4C8A2166}" type="presOf" srcId="{92582E96-35A9-774D-9C53-4AC5B73EEFCC}" destId="{586B4C76-FBB5-9E43-8B4E-54BED3D8A504}" srcOrd="0" destOrd="0" presId="urn:microsoft.com/office/officeart/2008/layout/HorizontalMultiLevelHierarchy"/>
    <dgm:cxn modelId="{4ADAC2E8-E0A5-9547-B80C-B751093B799D}" type="presOf" srcId="{B84D2297-4517-C042-94CC-1EB347AA8F9D}" destId="{FDA59BDA-514F-0648-BACE-7EFD7BEBBEA2}" srcOrd="0" destOrd="0" presId="urn:microsoft.com/office/officeart/2008/layout/HorizontalMultiLevelHierarchy"/>
    <dgm:cxn modelId="{663F2FBE-75C5-E940-8BE2-DAB34B106653}" type="presOf" srcId="{BE250A02-8EEE-E140-9AC3-378F2D5EA98F}" destId="{7E830C0C-6BB7-CA47-91AE-2DED88EBDED5}" srcOrd="0" destOrd="0" presId="urn:microsoft.com/office/officeart/2008/layout/HorizontalMultiLevelHierarchy"/>
    <dgm:cxn modelId="{0C8E5833-BA54-6742-BB9F-4C9DE9D264E6}" type="presOf" srcId="{1CF74A77-8765-034E-B1D7-058E4982490E}" destId="{1E30E4FA-2BCB-D74C-835C-96605753D30F}" srcOrd="1" destOrd="0" presId="urn:microsoft.com/office/officeart/2008/layout/HorizontalMultiLevelHierarchy"/>
    <dgm:cxn modelId="{EE7169E7-B6B2-D148-B609-00CD40183BDE}" srcId="{87916FAA-8C35-B840-B24F-C22EA53FDEFC}" destId="{50F99B4D-B2FC-D44B-B8A9-15122BE6785D}" srcOrd="2" destOrd="0" parTransId="{5DC2C9C2-E787-D444-9528-E7F5A6A4AC0B}" sibTransId="{053F0594-5A9B-AF43-9502-5AFD2C750322}"/>
    <dgm:cxn modelId="{65F47787-234C-0846-8CDA-F7F04597B7E0}" type="presOf" srcId="{B0C3B74D-1C0C-2F44-8A49-B6F723EB6346}" destId="{D32EAC0A-0905-5243-997D-AAF7CDFD7FAB}" srcOrd="0" destOrd="0" presId="urn:microsoft.com/office/officeart/2008/layout/HorizontalMultiLevelHierarchy"/>
    <dgm:cxn modelId="{82F9722D-8FB8-4642-A917-7C39C81BB8C5}" type="presParOf" srcId="{A8B94AB3-9021-A345-85AE-ACCF986E0301}" destId="{7EED0429-D209-3D47-96A5-9A5022437A49}" srcOrd="0" destOrd="0" presId="urn:microsoft.com/office/officeart/2008/layout/HorizontalMultiLevelHierarchy"/>
    <dgm:cxn modelId="{D33DA32D-2D4C-E745-8CDE-ED9FCB6C91F7}" type="presParOf" srcId="{7EED0429-D209-3D47-96A5-9A5022437A49}" destId="{0F331D59-0A81-FB47-9D81-43EDD810A90F}" srcOrd="0" destOrd="0" presId="urn:microsoft.com/office/officeart/2008/layout/HorizontalMultiLevelHierarchy"/>
    <dgm:cxn modelId="{B5FFD9A3-08A6-1049-92F4-A7406EF78001}" type="presParOf" srcId="{7EED0429-D209-3D47-96A5-9A5022437A49}" destId="{57559AA6-4986-5240-A38D-F781BD65FA1F}" srcOrd="1" destOrd="0" presId="urn:microsoft.com/office/officeart/2008/layout/HorizontalMultiLevelHierarchy"/>
    <dgm:cxn modelId="{AAC02B3B-DFE6-C048-8AFD-0C4199D6AF87}" type="presParOf" srcId="{57559AA6-4986-5240-A38D-F781BD65FA1F}" destId="{586B4C76-FBB5-9E43-8B4E-54BED3D8A504}" srcOrd="0" destOrd="0" presId="urn:microsoft.com/office/officeart/2008/layout/HorizontalMultiLevelHierarchy"/>
    <dgm:cxn modelId="{517140F2-A83B-E94C-A02B-7FA7416EEB2C}" type="presParOf" srcId="{586B4C76-FBB5-9E43-8B4E-54BED3D8A504}" destId="{73801061-D1F6-6547-A91F-CDA1CAF7C0C5}" srcOrd="0" destOrd="0" presId="urn:microsoft.com/office/officeart/2008/layout/HorizontalMultiLevelHierarchy"/>
    <dgm:cxn modelId="{9AE224B2-A8F9-EB40-9914-228D5DD75BDD}" type="presParOf" srcId="{57559AA6-4986-5240-A38D-F781BD65FA1F}" destId="{CFA5FB68-1625-A841-9DA5-E5371402048E}" srcOrd="1" destOrd="0" presId="urn:microsoft.com/office/officeart/2008/layout/HorizontalMultiLevelHierarchy"/>
    <dgm:cxn modelId="{8D9D0064-C55D-5548-B629-E40FCA0FA700}" type="presParOf" srcId="{CFA5FB68-1625-A841-9DA5-E5371402048E}" destId="{5D49F496-4921-1945-AD5D-B849230536E7}" srcOrd="0" destOrd="0" presId="urn:microsoft.com/office/officeart/2008/layout/HorizontalMultiLevelHierarchy"/>
    <dgm:cxn modelId="{E62B95FE-733E-0F47-B9AE-2233AD09AD01}" type="presParOf" srcId="{CFA5FB68-1625-A841-9DA5-E5371402048E}" destId="{C4EB2B99-5941-9147-8D3F-1C6E3A1744B7}" srcOrd="1" destOrd="0" presId="urn:microsoft.com/office/officeart/2008/layout/HorizontalMultiLevelHierarchy"/>
    <dgm:cxn modelId="{69DAA6C3-B7BD-114D-9618-52820DCB30BD}" type="presParOf" srcId="{57559AA6-4986-5240-A38D-F781BD65FA1F}" destId="{FDA59BDA-514F-0648-BACE-7EFD7BEBBEA2}" srcOrd="2" destOrd="0" presId="urn:microsoft.com/office/officeart/2008/layout/HorizontalMultiLevelHierarchy"/>
    <dgm:cxn modelId="{E34FDDC6-ED0A-9C4B-B3E8-CC2CE2AAAAB1}" type="presParOf" srcId="{FDA59BDA-514F-0648-BACE-7EFD7BEBBEA2}" destId="{AFD92D33-C5CB-EA47-900E-69A0CB5B3881}" srcOrd="0" destOrd="0" presId="urn:microsoft.com/office/officeart/2008/layout/HorizontalMultiLevelHierarchy"/>
    <dgm:cxn modelId="{3E89CE29-EE1B-F549-9BDE-194D807EB1AE}" type="presParOf" srcId="{57559AA6-4986-5240-A38D-F781BD65FA1F}" destId="{621C6013-DCF4-4849-9584-A9755808D5A0}" srcOrd="3" destOrd="0" presId="urn:microsoft.com/office/officeart/2008/layout/HorizontalMultiLevelHierarchy"/>
    <dgm:cxn modelId="{E7EE377E-4BD9-524F-B5F6-DA0014C4DFB9}" type="presParOf" srcId="{621C6013-DCF4-4849-9584-A9755808D5A0}" destId="{D32EAC0A-0905-5243-997D-AAF7CDFD7FAB}" srcOrd="0" destOrd="0" presId="urn:microsoft.com/office/officeart/2008/layout/HorizontalMultiLevelHierarchy"/>
    <dgm:cxn modelId="{2D1FEAC9-B062-A349-B9A5-EBC291A97AA1}" type="presParOf" srcId="{621C6013-DCF4-4849-9584-A9755808D5A0}" destId="{E2F923E2-5646-9549-9387-9BBBA108CA13}" srcOrd="1" destOrd="0" presId="urn:microsoft.com/office/officeart/2008/layout/HorizontalMultiLevelHierarchy"/>
    <dgm:cxn modelId="{0A9C5984-5CB5-F24D-BF30-EF293DD0CEF8}" type="presParOf" srcId="{57559AA6-4986-5240-A38D-F781BD65FA1F}" destId="{0C35E520-67BC-4843-90C0-7A8A635E7D7C}" srcOrd="4" destOrd="0" presId="urn:microsoft.com/office/officeart/2008/layout/HorizontalMultiLevelHierarchy"/>
    <dgm:cxn modelId="{A93654B8-AD3D-3440-91CE-D4552E361C00}" type="presParOf" srcId="{0C35E520-67BC-4843-90C0-7A8A635E7D7C}" destId="{C51FFF95-1D17-9F41-9A4B-D2B4700D70CC}" srcOrd="0" destOrd="0" presId="urn:microsoft.com/office/officeart/2008/layout/HorizontalMultiLevelHierarchy"/>
    <dgm:cxn modelId="{8E88B027-C28B-AB4F-B95D-C6FAEEAC3A82}" type="presParOf" srcId="{57559AA6-4986-5240-A38D-F781BD65FA1F}" destId="{AA46CE4B-DCAE-9F48-8982-50305675A5BF}" srcOrd="5" destOrd="0" presId="urn:microsoft.com/office/officeart/2008/layout/HorizontalMultiLevelHierarchy"/>
    <dgm:cxn modelId="{4BA075FF-B8FC-8C46-A7C4-8433661A3512}" type="presParOf" srcId="{AA46CE4B-DCAE-9F48-8982-50305675A5BF}" destId="{8FB594CA-8B05-B34D-BCFC-5954343162DA}" srcOrd="0" destOrd="0" presId="urn:microsoft.com/office/officeart/2008/layout/HorizontalMultiLevelHierarchy"/>
    <dgm:cxn modelId="{E925BF0F-F924-254F-B8A6-CF71B41C3040}" type="presParOf" srcId="{AA46CE4B-DCAE-9F48-8982-50305675A5BF}" destId="{24938A01-2B92-FE45-A705-B99F09F33544}" srcOrd="1" destOrd="0" presId="urn:microsoft.com/office/officeart/2008/layout/HorizontalMultiLevelHierarchy"/>
    <dgm:cxn modelId="{6A9131FB-E82A-5C41-A3C5-14CCE4F0DF94}" type="presParOf" srcId="{57559AA6-4986-5240-A38D-F781BD65FA1F}" destId="{E0BCA7DB-C821-C946-B4DF-00005A57CAFB}" srcOrd="6" destOrd="0" presId="urn:microsoft.com/office/officeart/2008/layout/HorizontalMultiLevelHierarchy"/>
    <dgm:cxn modelId="{8F795271-DE6E-9B4F-A08E-BF27C37114B9}" type="presParOf" srcId="{E0BCA7DB-C821-C946-B4DF-00005A57CAFB}" destId="{1E30E4FA-2BCB-D74C-835C-96605753D30F}" srcOrd="0" destOrd="0" presId="urn:microsoft.com/office/officeart/2008/layout/HorizontalMultiLevelHierarchy"/>
    <dgm:cxn modelId="{A0DBE727-5B2C-CF41-9A94-C861660667C6}" type="presParOf" srcId="{57559AA6-4986-5240-A38D-F781BD65FA1F}" destId="{2A7E6B96-A27F-FF47-84F0-5EA456C8A135}" srcOrd="7" destOrd="0" presId="urn:microsoft.com/office/officeart/2008/layout/HorizontalMultiLevelHierarchy"/>
    <dgm:cxn modelId="{14A5243A-E077-4241-8F69-1CAC84221C49}" type="presParOf" srcId="{2A7E6B96-A27F-FF47-84F0-5EA456C8A135}" destId="{7E830C0C-6BB7-CA47-91AE-2DED88EBDED5}" srcOrd="0" destOrd="0" presId="urn:microsoft.com/office/officeart/2008/layout/HorizontalMultiLevelHierarchy"/>
    <dgm:cxn modelId="{5F2DB45C-A879-8A4C-A09D-ACB0A4C725B1}" type="presParOf" srcId="{2A7E6B96-A27F-FF47-84F0-5EA456C8A135}" destId="{F863E846-A9A5-DB45-9400-8A820E75E1BB}"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098155-71F8-4D4A-895F-7AD6A419FD7C}"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87916FAA-8C35-B840-B24F-C22EA53FDEFC}">
      <dgm:prSet phldrT="[Text]" custT="1"/>
      <dgm:spPr/>
      <dgm:t>
        <a:bodyPr/>
        <a:lstStyle/>
        <a:p>
          <a:r>
            <a:rPr lang="en-US" altLang="en-US" sz="2800" dirty="0"/>
            <a:t>Processes after Court Order as of      6 May 2021</a:t>
          </a:r>
          <a:endParaRPr lang="en-GB" sz="2800" dirty="0"/>
        </a:p>
      </dgm:t>
    </dgm:pt>
    <dgm:pt modelId="{81E1B3BF-E60D-194E-93AD-3C7307241DA3}" type="parTrans" cxnId="{E4D390DA-A926-464B-B1C7-7DEAFCED537D}">
      <dgm:prSet/>
      <dgm:spPr/>
      <dgm:t>
        <a:bodyPr/>
        <a:lstStyle/>
        <a:p>
          <a:endParaRPr lang="en-GB" sz="1400"/>
        </a:p>
      </dgm:t>
    </dgm:pt>
    <dgm:pt modelId="{9C6827DA-0A62-E145-A97D-57B2796911B9}" type="sibTrans" cxnId="{E4D390DA-A926-464B-B1C7-7DEAFCED537D}">
      <dgm:prSet/>
      <dgm:spPr/>
      <dgm:t>
        <a:bodyPr/>
        <a:lstStyle/>
        <a:p>
          <a:endParaRPr lang="en-GB" sz="1400"/>
        </a:p>
      </dgm:t>
    </dgm:pt>
    <dgm:pt modelId="{B103A2D6-C5DE-7A40-9538-9607F2EDAC26}">
      <dgm:prSet phldrT="[Text]" custT="1"/>
      <dgm:spPr/>
      <dgm:t>
        <a:bodyPr/>
        <a:lstStyle/>
        <a:p>
          <a:r>
            <a:rPr lang="en-US" altLang="en-US" sz="1800" dirty="0"/>
            <a:t>37 484</a:t>
          </a:r>
        </a:p>
        <a:p>
          <a:r>
            <a:rPr lang="en-US" altLang="en-US" sz="1800" dirty="0"/>
            <a:t>FTENs were registered</a:t>
          </a:r>
          <a:endParaRPr lang="en-GB" sz="1800" dirty="0"/>
        </a:p>
      </dgm:t>
    </dgm:pt>
    <dgm:pt modelId="{92582E96-35A9-774D-9C53-4AC5B73EEFCC}" type="parTrans" cxnId="{90FD219F-76D1-1F4D-A223-1D4B0AB68F18}">
      <dgm:prSet custT="1"/>
      <dgm:spPr/>
      <dgm:t>
        <a:bodyPr/>
        <a:lstStyle/>
        <a:p>
          <a:endParaRPr lang="en-GB" sz="500"/>
        </a:p>
      </dgm:t>
    </dgm:pt>
    <dgm:pt modelId="{1BA7C347-7907-D94D-B267-48D1F74B7585}" type="sibTrans" cxnId="{90FD219F-76D1-1F4D-A223-1D4B0AB68F18}">
      <dgm:prSet/>
      <dgm:spPr/>
      <dgm:t>
        <a:bodyPr/>
        <a:lstStyle/>
        <a:p>
          <a:endParaRPr lang="en-GB" sz="1400"/>
        </a:p>
      </dgm:t>
    </dgm:pt>
    <dgm:pt modelId="{B0C3B74D-1C0C-2F44-8A49-B6F723EB6346}">
      <dgm:prSet phldrT="[Text]" custT="1"/>
      <dgm:spPr/>
      <dgm:t>
        <a:bodyPr/>
        <a:lstStyle/>
        <a:p>
          <a:r>
            <a:rPr lang="en-US" altLang="en-US" sz="1800" dirty="0"/>
            <a:t>8 727 </a:t>
          </a:r>
        </a:p>
        <a:p>
          <a:r>
            <a:rPr lang="en-US" altLang="en-US" sz="1800" dirty="0"/>
            <a:t>Temporary Registration (TPs)</a:t>
          </a:r>
          <a:endParaRPr lang="en-GB" sz="1800" dirty="0"/>
        </a:p>
      </dgm:t>
    </dgm:pt>
    <dgm:pt modelId="{B84D2297-4517-C042-94CC-1EB347AA8F9D}" type="parTrans" cxnId="{6A4539F0-3723-4F42-845C-311FC045B0FC}">
      <dgm:prSet custT="1"/>
      <dgm:spPr/>
      <dgm:t>
        <a:bodyPr/>
        <a:lstStyle/>
        <a:p>
          <a:endParaRPr lang="en-GB" sz="400"/>
        </a:p>
      </dgm:t>
    </dgm:pt>
    <dgm:pt modelId="{D1774721-C401-334D-B9AB-72C811FE0DA4}" type="sibTrans" cxnId="{6A4539F0-3723-4F42-845C-311FC045B0FC}">
      <dgm:prSet/>
      <dgm:spPr/>
      <dgm:t>
        <a:bodyPr/>
        <a:lstStyle/>
        <a:p>
          <a:endParaRPr lang="en-GB" sz="1400"/>
        </a:p>
      </dgm:t>
    </dgm:pt>
    <dgm:pt modelId="{50F99B4D-B2FC-D44B-B8A9-15122BE6785D}">
      <dgm:prSet phldrT="[Text]" custT="1"/>
      <dgm:spPr/>
      <dgm:t>
        <a:bodyPr/>
        <a:lstStyle/>
        <a:p>
          <a:r>
            <a:rPr lang="en-GB" sz="1800" dirty="0"/>
            <a:t>46 211 </a:t>
          </a:r>
        </a:p>
        <a:p>
          <a:r>
            <a:rPr lang="en-GB" sz="1800" dirty="0"/>
            <a:t>Registrations + TPs</a:t>
          </a:r>
        </a:p>
      </dgm:t>
    </dgm:pt>
    <dgm:pt modelId="{5DC2C9C2-E787-D444-9528-E7F5A6A4AC0B}" type="parTrans" cxnId="{EE7169E7-B6B2-D148-B609-00CD40183BDE}">
      <dgm:prSet custT="1"/>
      <dgm:spPr/>
      <dgm:t>
        <a:bodyPr/>
        <a:lstStyle/>
        <a:p>
          <a:endParaRPr lang="en-GB" sz="400"/>
        </a:p>
      </dgm:t>
    </dgm:pt>
    <dgm:pt modelId="{053F0594-5A9B-AF43-9502-5AFD2C750322}" type="sibTrans" cxnId="{EE7169E7-B6B2-D148-B609-00CD40183BDE}">
      <dgm:prSet/>
      <dgm:spPr/>
      <dgm:t>
        <a:bodyPr/>
        <a:lstStyle/>
        <a:p>
          <a:endParaRPr lang="en-GB" sz="1400"/>
        </a:p>
      </dgm:t>
    </dgm:pt>
    <dgm:pt modelId="{BE250A02-8EEE-E140-9AC3-378F2D5EA98F}">
      <dgm:prSet phldrT="[Text]" custT="1"/>
      <dgm:spPr/>
      <dgm:t>
        <a:bodyPr/>
        <a:lstStyle/>
        <a:p>
          <a:r>
            <a:rPr lang="en-US" altLang="en-US" sz="1800" dirty="0"/>
            <a:t>881</a:t>
          </a:r>
        </a:p>
        <a:p>
          <a:r>
            <a:rPr lang="en-US" sz="1800" dirty="0"/>
            <a:t>Cancellations</a:t>
          </a:r>
          <a:endParaRPr lang="en-GB" sz="1800" dirty="0"/>
        </a:p>
      </dgm:t>
    </dgm:pt>
    <dgm:pt modelId="{1CF74A77-8765-034E-B1D7-058E4982490E}" type="parTrans" cxnId="{4A76C185-2063-5744-AAF4-AB836174A6FC}">
      <dgm:prSet custT="1"/>
      <dgm:spPr/>
      <dgm:t>
        <a:bodyPr/>
        <a:lstStyle/>
        <a:p>
          <a:endParaRPr lang="en-GB" sz="500"/>
        </a:p>
      </dgm:t>
    </dgm:pt>
    <dgm:pt modelId="{DBCB6D15-F43B-CA4D-832E-D8C870026CCC}" type="sibTrans" cxnId="{4A76C185-2063-5744-AAF4-AB836174A6FC}">
      <dgm:prSet/>
      <dgm:spPr/>
      <dgm:t>
        <a:bodyPr/>
        <a:lstStyle/>
        <a:p>
          <a:endParaRPr lang="en-GB" sz="1400"/>
        </a:p>
      </dgm:t>
    </dgm:pt>
    <dgm:pt modelId="{A8B94AB3-9021-A345-85AE-ACCF986E0301}" type="pres">
      <dgm:prSet presAssocID="{C7098155-71F8-4D4A-895F-7AD6A419FD7C}" presName="Name0" presStyleCnt="0">
        <dgm:presLayoutVars>
          <dgm:chPref val="1"/>
          <dgm:dir/>
          <dgm:animOne val="branch"/>
          <dgm:animLvl val="lvl"/>
          <dgm:resizeHandles val="exact"/>
        </dgm:presLayoutVars>
      </dgm:prSet>
      <dgm:spPr/>
      <dgm:t>
        <a:bodyPr/>
        <a:lstStyle/>
        <a:p>
          <a:endParaRPr lang="en-US"/>
        </a:p>
      </dgm:t>
    </dgm:pt>
    <dgm:pt modelId="{7EED0429-D209-3D47-96A5-9A5022437A49}" type="pres">
      <dgm:prSet presAssocID="{87916FAA-8C35-B840-B24F-C22EA53FDEFC}" presName="root1" presStyleCnt="0"/>
      <dgm:spPr/>
    </dgm:pt>
    <dgm:pt modelId="{0F331D59-0A81-FB47-9D81-43EDD810A90F}" type="pres">
      <dgm:prSet presAssocID="{87916FAA-8C35-B840-B24F-C22EA53FDEFC}" presName="LevelOneTextNode" presStyleLbl="node0" presStyleIdx="0" presStyleCnt="1">
        <dgm:presLayoutVars>
          <dgm:chPref val="3"/>
        </dgm:presLayoutVars>
      </dgm:prSet>
      <dgm:spPr/>
      <dgm:t>
        <a:bodyPr/>
        <a:lstStyle/>
        <a:p>
          <a:endParaRPr lang="en-US"/>
        </a:p>
      </dgm:t>
    </dgm:pt>
    <dgm:pt modelId="{57559AA6-4986-5240-A38D-F781BD65FA1F}" type="pres">
      <dgm:prSet presAssocID="{87916FAA-8C35-B840-B24F-C22EA53FDEFC}" presName="level2hierChild" presStyleCnt="0"/>
      <dgm:spPr/>
    </dgm:pt>
    <dgm:pt modelId="{586B4C76-FBB5-9E43-8B4E-54BED3D8A504}" type="pres">
      <dgm:prSet presAssocID="{92582E96-35A9-774D-9C53-4AC5B73EEFCC}" presName="conn2-1" presStyleLbl="parChTrans1D2" presStyleIdx="0" presStyleCnt="4"/>
      <dgm:spPr/>
      <dgm:t>
        <a:bodyPr/>
        <a:lstStyle/>
        <a:p>
          <a:endParaRPr lang="en-US"/>
        </a:p>
      </dgm:t>
    </dgm:pt>
    <dgm:pt modelId="{73801061-D1F6-6547-A91F-CDA1CAF7C0C5}" type="pres">
      <dgm:prSet presAssocID="{92582E96-35A9-774D-9C53-4AC5B73EEFCC}" presName="connTx" presStyleLbl="parChTrans1D2" presStyleIdx="0" presStyleCnt="4"/>
      <dgm:spPr/>
      <dgm:t>
        <a:bodyPr/>
        <a:lstStyle/>
        <a:p>
          <a:endParaRPr lang="en-US"/>
        </a:p>
      </dgm:t>
    </dgm:pt>
    <dgm:pt modelId="{CFA5FB68-1625-A841-9DA5-E5371402048E}" type="pres">
      <dgm:prSet presAssocID="{B103A2D6-C5DE-7A40-9538-9607F2EDAC26}" presName="root2" presStyleCnt="0"/>
      <dgm:spPr/>
    </dgm:pt>
    <dgm:pt modelId="{5D49F496-4921-1945-AD5D-B849230536E7}" type="pres">
      <dgm:prSet presAssocID="{B103A2D6-C5DE-7A40-9538-9607F2EDAC26}" presName="LevelTwoTextNode" presStyleLbl="node2" presStyleIdx="0" presStyleCnt="4">
        <dgm:presLayoutVars>
          <dgm:chPref val="3"/>
        </dgm:presLayoutVars>
      </dgm:prSet>
      <dgm:spPr/>
      <dgm:t>
        <a:bodyPr/>
        <a:lstStyle/>
        <a:p>
          <a:endParaRPr lang="en-US"/>
        </a:p>
      </dgm:t>
    </dgm:pt>
    <dgm:pt modelId="{C4EB2B99-5941-9147-8D3F-1C6E3A1744B7}" type="pres">
      <dgm:prSet presAssocID="{B103A2D6-C5DE-7A40-9538-9607F2EDAC26}" presName="level3hierChild" presStyleCnt="0"/>
      <dgm:spPr/>
    </dgm:pt>
    <dgm:pt modelId="{FDA59BDA-514F-0648-BACE-7EFD7BEBBEA2}" type="pres">
      <dgm:prSet presAssocID="{B84D2297-4517-C042-94CC-1EB347AA8F9D}" presName="conn2-1" presStyleLbl="parChTrans1D2" presStyleIdx="1" presStyleCnt="4"/>
      <dgm:spPr/>
      <dgm:t>
        <a:bodyPr/>
        <a:lstStyle/>
        <a:p>
          <a:endParaRPr lang="en-US"/>
        </a:p>
      </dgm:t>
    </dgm:pt>
    <dgm:pt modelId="{AFD92D33-C5CB-EA47-900E-69A0CB5B3881}" type="pres">
      <dgm:prSet presAssocID="{B84D2297-4517-C042-94CC-1EB347AA8F9D}" presName="connTx" presStyleLbl="parChTrans1D2" presStyleIdx="1" presStyleCnt="4"/>
      <dgm:spPr/>
      <dgm:t>
        <a:bodyPr/>
        <a:lstStyle/>
        <a:p>
          <a:endParaRPr lang="en-US"/>
        </a:p>
      </dgm:t>
    </dgm:pt>
    <dgm:pt modelId="{621C6013-DCF4-4849-9584-A9755808D5A0}" type="pres">
      <dgm:prSet presAssocID="{B0C3B74D-1C0C-2F44-8A49-B6F723EB6346}" presName="root2" presStyleCnt="0"/>
      <dgm:spPr/>
    </dgm:pt>
    <dgm:pt modelId="{D32EAC0A-0905-5243-997D-AAF7CDFD7FAB}" type="pres">
      <dgm:prSet presAssocID="{B0C3B74D-1C0C-2F44-8A49-B6F723EB6346}" presName="LevelTwoTextNode" presStyleLbl="node2" presStyleIdx="1" presStyleCnt="4">
        <dgm:presLayoutVars>
          <dgm:chPref val="3"/>
        </dgm:presLayoutVars>
      </dgm:prSet>
      <dgm:spPr/>
      <dgm:t>
        <a:bodyPr/>
        <a:lstStyle/>
        <a:p>
          <a:endParaRPr lang="en-US"/>
        </a:p>
      </dgm:t>
    </dgm:pt>
    <dgm:pt modelId="{E2F923E2-5646-9549-9387-9BBBA108CA13}" type="pres">
      <dgm:prSet presAssocID="{B0C3B74D-1C0C-2F44-8A49-B6F723EB6346}" presName="level3hierChild" presStyleCnt="0"/>
      <dgm:spPr/>
    </dgm:pt>
    <dgm:pt modelId="{0C35E520-67BC-4843-90C0-7A8A635E7D7C}" type="pres">
      <dgm:prSet presAssocID="{5DC2C9C2-E787-D444-9528-E7F5A6A4AC0B}" presName="conn2-1" presStyleLbl="parChTrans1D2" presStyleIdx="2" presStyleCnt="4"/>
      <dgm:spPr/>
      <dgm:t>
        <a:bodyPr/>
        <a:lstStyle/>
        <a:p>
          <a:endParaRPr lang="en-US"/>
        </a:p>
      </dgm:t>
    </dgm:pt>
    <dgm:pt modelId="{C51FFF95-1D17-9F41-9A4B-D2B4700D70CC}" type="pres">
      <dgm:prSet presAssocID="{5DC2C9C2-E787-D444-9528-E7F5A6A4AC0B}" presName="connTx" presStyleLbl="parChTrans1D2" presStyleIdx="2" presStyleCnt="4"/>
      <dgm:spPr/>
      <dgm:t>
        <a:bodyPr/>
        <a:lstStyle/>
        <a:p>
          <a:endParaRPr lang="en-US"/>
        </a:p>
      </dgm:t>
    </dgm:pt>
    <dgm:pt modelId="{AA46CE4B-DCAE-9F48-8982-50305675A5BF}" type="pres">
      <dgm:prSet presAssocID="{50F99B4D-B2FC-D44B-B8A9-15122BE6785D}" presName="root2" presStyleCnt="0"/>
      <dgm:spPr/>
    </dgm:pt>
    <dgm:pt modelId="{8FB594CA-8B05-B34D-BCFC-5954343162DA}" type="pres">
      <dgm:prSet presAssocID="{50F99B4D-B2FC-D44B-B8A9-15122BE6785D}" presName="LevelTwoTextNode" presStyleLbl="node2" presStyleIdx="2" presStyleCnt="4">
        <dgm:presLayoutVars>
          <dgm:chPref val="3"/>
        </dgm:presLayoutVars>
      </dgm:prSet>
      <dgm:spPr/>
      <dgm:t>
        <a:bodyPr/>
        <a:lstStyle/>
        <a:p>
          <a:endParaRPr lang="en-US"/>
        </a:p>
      </dgm:t>
    </dgm:pt>
    <dgm:pt modelId="{24938A01-2B92-FE45-A705-B99F09F33544}" type="pres">
      <dgm:prSet presAssocID="{50F99B4D-B2FC-D44B-B8A9-15122BE6785D}" presName="level3hierChild" presStyleCnt="0"/>
      <dgm:spPr/>
    </dgm:pt>
    <dgm:pt modelId="{E0BCA7DB-C821-C946-B4DF-00005A57CAFB}" type="pres">
      <dgm:prSet presAssocID="{1CF74A77-8765-034E-B1D7-058E4982490E}" presName="conn2-1" presStyleLbl="parChTrans1D2" presStyleIdx="3" presStyleCnt="4"/>
      <dgm:spPr/>
      <dgm:t>
        <a:bodyPr/>
        <a:lstStyle/>
        <a:p>
          <a:endParaRPr lang="en-US"/>
        </a:p>
      </dgm:t>
    </dgm:pt>
    <dgm:pt modelId="{1E30E4FA-2BCB-D74C-835C-96605753D30F}" type="pres">
      <dgm:prSet presAssocID="{1CF74A77-8765-034E-B1D7-058E4982490E}" presName="connTx" presStyleLbl="parChTrans1D2" presStyleIdx="3" presStyleCnt="4"/>
      <dgm:spPr/>
      <dgm:t>
        <a:bodyPr/>
        <a:lstStyle/>
        <a:p>
          <a:endParaRPr lang="en-US"/>
        </a:p>
      </dgm:t>
    </dgm:pt>
    <dgm:pt modelId="{2A7E6B96-A27F-FF47-84F0-5EA456C8A135}" type="pres">
      <dgm:prSet presAssocID="{BE250A02-8EEE-E140-9AC3-378F2D5EA98F}" presName="root2" presStyleCnt="0"/>
      <dgm:spPr/>
    </dgm:pt>
    <dgm:pt modelId="{7E830C0C-6BB7-CA47-91AE-2DED88EBDED5}" type="pres">
      <dgm:prSet presAssocID="{BE250A02-8EEE-E140-9AC3-378F2D5EA98F}" presName="LevelTwoTextNode" presStyleLbl="node2" presStyleIdx="3" presStyleCnt="4">
        <dgm:presLayoutVars>
          <dgm:chPref val="3"/>
        </dgm:presLayoutVars>
      </dgm:prSet>
      <dgm:spPr/>
      <dgm:t>
        <a:bodyPr/>
        <a:lstStyle/>
        <a:p>
          <a:endParaRPr lang="en-US"/>
        </a:p>
      </dgm:t>
    </dgm:pt>
    <dgm:pt modelId="{F863E846-A9A5-DB45-9400-8A820E75E1BB}" type="pres">
      <dgm:prSet presAssocID="{BE250A02-8EEE-E140-9AC3-378F2D5EA98F}" presName="level3hierChild" presStyleCnt="0"/>
      <dgm:spPr/>
    </dgm:pt>
  </dgm:ptLst>
  <dgm:cxnLst>
    <dgm:cxn modelId="{4A76C185-2063-5744-AAF4-AB836174A6FC}" srcId="{87916FAA-8C35-B840-B24F-C22EA53FDEFC}" destId="{BE250A02-8EEE-E140-9AC3-378F2D5EA98F}" srcOrd="3" destOrd="0" parTransId="{1CF74A77-8765-034E-B1D7-058E4982490E}" sibTransId="{DBCB6D15-F43B-CA4D-832E-D8C870026CCC}"/>
    <dgm:cxn modelId="{50D1E1D5-5166-8E4D-B72B-5537AD62FB3D}" type="presOf" srcId="{B84D2297-4517-C042-94CC-1EB347AA8F9D}" destId="{AFD92D33-C5CB-EA47-900E-69A0CB5B3881}" srcOrd="1" destOrd="0" presId="urn:microsoft.com/office/officeart/2008/layout/HorizontalMultiLevelHierarchy"/>
    <dgm:cxn modelId="{E4D390DA-A926-464B-B1C7-7DEAFCED537D}" srcId="{C7098155-71F8-4D4A-895F-7AD6A419FD7C}" destId="{87916FAA-8C35-B840-B24F-C22EA53FDEFC}" srcOrd="0" destOrd="0" parTransId="{81E1B3BF-E60D-194E-93AD-3C7307241DA3}" sibTransId="{9C6827DA-0A62-E145-A97D-57B2796911B9}"/>
    <dgm:cxn modelId="{5AF80055-3554-2E40-97CB-8AD741088CA4}" type="presOf" srcId="{87916FAA-8C35-B840-B24F-C22EA53FDEFC}" destId="{0F331D59-0A81-FB47-9D81-43EDD810A90F}" srcOrd="0" destOrd="0" presId="urn:microsoft.com/office/officeart/2008/layout/HorizontalMultiLevelHierarchy"/>
    <dgm:cxn modelId="{152F656B-3893-864A-8DE8-EAF2000D6A0A}" type="presOf" srcId="{1CF74A77-8765-034E-B1D7-058E4982490E}" destId="{E0BCA7DB-C821-C946-B4DF-00005A57CAFB}" srcOrd="0" destOrd="0" presId="urn:microsoft.com/office/officeart/2008/layout/HorizontalMultiLevelHierarchy"/>
    <dgm:cxn modelId="{2251C3EC-2C62-6649-AE2D-BEEF74602F3B}" type="presOf" srcId="{5DC2C9C2-E787-D444-9528-E7F5A6A4AC0B}" destId="{C51FFF95-1D17-9F41-9A4B-D2B4700D70CC}" srcOrd="1" destOrd="0" presId="urn:microsoft.com/office/officeart/2008/layout/HorizontalMultiLevelHierarchy"/>
    <dgm:cxn modelId="{90FD219F-76D1-1F4D-A223-1D4B0AB68F18}" srcId="{87916FAA-8C35-B840-B24F-C22EA53FDEFC}" destId="{B103A2D6-C5DE-7A40-9538-9607F2EDAC26}" srcOrd="0" destOrd="0" parTransId="{92582E96-35A9-774D-9C53-4AC5B73EEFCC}" sibTransId="{1BA7C347-7907-D94D-B267-48D1F74B7585}"/>
    <dgm:cxn modelId="{E0B1B26E-13D2-F944-AAFE-F3210CFDBDF3}" type="presOf" srcId="{5DC2C9C2-E787-D444-9528-E7F5A6A4AC0B}" destId="{0C35E520-67BC-4843-90C0-7A8A635E7D7C}" srcOrd="0" destOrd="0" presId="urn:microsoft.com/office/officeart/2008/layout/HorizontalMultiLevelHierarchy"/>
    <dgm:cxn modelId="{F66C4553-F7C5-0849-8FDF-4B82E7E95DF4}" type="presOf" srcId="{92582E96-35A9-774D-9C53-4AC5B73EEFCC}" destId="{73801061-D1F6-6547-A91F-CDA1CAF7C0C5}" srcOrd="1" destOrd="0" presId="urn:microsoft.com/office/officeart/2008/layout/HorizontalMultiLevelHierarchy"/>
    <dgm:cxn modelId="{DEF256E0-3925-BE4E-85E2-A7704F99179F}" type="presOf" srcId="{B103A2D6-C5DE-7A40-9538-9607F2EDAC26}" destId="{5D49F496-4921-1945-AD5D-B849230536E7}" srcOrd="0" destOrd="0" presId="urn:microsoft.com/office/officeart/2008/layout/HorizontalMultiLevelHierarchy"/>
    <dgm:cxn modelId="{B74D1D01-73C7-6748-89E7-C5D5613CF655}" type="presOf" srcId="{50F99B4D-B2FC-D44B-B8A9-15122BE6785D}" destId="{8FB594CA-8B05-B34D-BCFC-5954343162DA}" srcOrd="0" destOrd="0" presId="urn:microsoft.com/office/officeart/2008/layout/HorizontalMultiLevelHierarchy"/>
    <dgm:cxn modelId="{6A4539F0-3723-4F42-845C-311FC045B0FC}" srcId="{87916FAA-8C35-B840-B24F-C22EA53FDEFC}" destId="{B0C3B74D-1C0C-2F44-8A49-B6F723EB6346}" srcOrd="1" destOrd="0" parTransId="{B84D2297-4517-C042-94CC-1EB347AA8F9D}" sibTransId="{D1774721-C401-334D-B9AB-72C811FE0DA4}"/>
    <dgm:cxn modelId="{B64DF07D-3632-EB45-A322-C5A313946A99}" type="presOf" srcId="{C7098155-71F8-4D4A-895F-7AD6A419FD7C}" destId="{A8B94AB3-9021-A345-85AE-ACCF986E0301}" srcOrd="0" destOrd="0" presId="urn:microsoft.com/office/officeart/2008/layout/HorizontalMultiLevelHierarchy"/>
    <dgm:cxn modelId="{7CE9C4CF-4955-054A-BE39-CB2E4C8A2166}" type="presOf" srcId="{92582E96-35A9-774D-9C53-4AC5B73EEFCC}" destId="{586B4C76-FBB5-9E43-8B4E-54BED3D8A504}" srcOrd="0" destOrd="0" presId="urn:microsoft.com/office/officeart/2008/layout/HorizontalMultiLevelHierarchy"/>
    <dgm:cxn modelId="{4ADAC2E8-E0A5-9547-B80C-B751093B799D}" type="presOf" srcId="{B84D2297-4517-C042-94CC-1EB347AA8F9D}" destId="{FDA59BDA-514F-0648-BACE-7EFD7BEBBEA2}" srcOrd="0" destOrd="0" presId="urn:microsoft.com/office/officeart/2008/layout/HorizontalMultiLevelHierarchy"/>
    <dgm:cxn modelId="{663F2FBE-75C5-E940-8BE2-DAB34B106653}" type="presOf" srcId="{BE250A02-8EEE-E140-9AC3-378F2D5EA98F}" destId="{7E830C0C-6BB7-CA47-91AE-2DED88EBDED5}" srcOrd="0" destOrd="0" presId="urn:microsoft.com/office/officeart/2008/layout/HorizontalMultiLevelHierarchy"/>
    <dgm:cxn modelId="{0C8E5833-BA54-6742-BB9F-4C9DE9D264E6}" type="presOf" srcId="{1CF74A77-8765-034E-B1D7-058E4982490E}" destId="{1E30E4FA-2BCB-D74C-835C-96605753D30F}" srcOrd="1" destOrd="0" presId="urn:microsoft.com/office/officeart/2008/layout/HorizontalMultiLevelHierarchy"/>
    <dgm:cxn modelId="{EE7169E7-B6B2-D148-B609-00CD40183BDE}" srcId="{87916FAA-8C35-B840-B24F-C22EA53FDEFC}" destId="{50F99B4D-B2FC-D44B-B8A9-15122BE6785D}" srcOrd="2" destOrd="0" parTransId="{5DC2C9C2-E787-D444-9528-E7F5A6A4AC0B}" sibTransId="{053F0594-5A9B-AF43-9502-5AFD2C750322}"/>
    <dgm:cxn modelId="{65F47787-234C-0846-8CDA-F7F04597B7E0}" type="presOf" srcId="{B0C3B74D-1C0C-2F44-8A49-B6F723EB6346}" destId="{D32EAC0A-0905-5243-997D-AAF7CDFD7FAB}" srcOrd="0" destOrd="0" presId="urn:microsoft.com/office/officeart/2008/layout/HorizontalMultiLevelHierarchy"/>
    <dgm:cxn modelId="{82F9722D-8FB8-4642-A917-7C39C81BB8C5}" type="presParOf" srcId="{A8B94AB3-9021-A345-85AE-ACCF986E0301}" destId="{7EED0429-D209-3D47-96A5-9A5022437A49}" srcOrd="0" destOrd="0" presId="urn:microsoft.com/office/officeart/2008/layout/HorizontalMultiLevelHierarchy"/>
    <dgm:cxn modelId="{D33DA32D-2D4C-E745-8CDE-ED9FCB6C91F7}" type="presParOf" srcId="{7EED0429-D209-3D47-96A5-9A5022437A49}" destId="{0F331D59-0A81-FB47-9D81-43EDD810A90F}" srcOrd="0" destOrd="0" presId="urn:microsoft.com/office/officeart/2008/layout/HorizontalMultiLevelHierarchy"/>
    <dgm:cxn modelId="{B5FFD9A3-08A6-1049-92F4-A7406EF78001}" type="presParOf" srcId="{7EED0429-D209-3D47-96A5-9A5022437A49}" destId="{57559AA6-4986-5240-A38D-F781BD65FA1F}" srcOrd="1" destOrd="0" presId="urn:microsoft.com/office/officeart/2008/layout/HorizontalMultiLevelHierarchy"/>
    <dgm:cxn modelId="{AAC02B3B-DFE6-C048-8AFD-0C4199D6AF87}" type="presParOf" srcId="{57559AA6-4986-5240-A38D-F781BD65FA1F}" destId="{586B4C76-FBB5-9E43-8B4E-54BED3D8A504}" srcOrd="0" destOrd="0" presId="urn:microsoft.com/office/officeart/2008/layout/HorizontalMultiLevelHierarchy"/>
    <dgm:cxn modelId="{517140F2-A83B-E94C-A02B-7FA7416EEB2C}" type="presParOf" srcId="{586B4C76-FBB5-9E43-8B4E-54BED3D8A504}" destId="{73801061-D1F6-6547-A91F-CDA1CAF7C0C5}" srcOrd="0" destOrd="0" presId="urn:microsoft.com/office/officeart/2008/layout/HorizontalMultiLevelHierarchy"/>
    <dgm:cxn modelId="{9AE224B2-A8F9-EB40-9914-228D5DD75BDD}" type="presParOf" srcId="{57559AA6-4986-5240-A38D-F781BD65FA1F}" destId="{CFA5FB68-1625-A841-9DA5-E5371402048E}" srcOrd="1" destOrd="0" presId="urn:microsoft.com/office/officeart/2008/layout/HorizontalMultiLevelHierarchy"/>
    <dgm:cxn modelId="{8D9D0064-C55D-5548-B629-E40FCA0FA700}" type="presParOf" srcId="{CFA5FB68-1625-A841-9DA5-E5371402048E}" destId="{5D49F496-4921-1945-AD5D-B849230536E7}" srcOrd="0" destOrd="0" presId="urn:microsoft.com/office/officeart/2008/layout/HorizontalMultiLevelHierarchy"/>
    <dgm:cxn modelId="{E62B95FE-733E-0F47-B9AE-2233AD09AD01}" type="presParOf" srcId="{CFA5FB68-1625-A841-9DA5-E5371402048E}" destId="{C4EB2B99-5941-9147-8D3F-1C6E3A1744B7}" srcOrd="1" destOrd="0" presId="urn:microsoft.com/office/officeart/2008/layout/HorizontalMultiLevelHierarchy"/>
    <dgm:cxn modelId="{69DAA6C3-B7BD-114D-9618-52820DCB30BD}" type="presParOf" srcId="{57559AA6-4986-5240-A38D-F781BD65FA1F}" destId="{FDA59BDA-514F-0648-BACE-7EFD7BEBBEA2}" srcOrd="2" destOrd="0" presId="urn:microsoft.com/office/officeart/2008/layout/HorizontalMultiLevelHierarchy"/>
    <dgm:cxn modelId="{E34FDDC6-ED0A-9C4B-B3E8-CC2CE2AAAAB1}" type="presParOf" srcId="{FDA59BDA-514F-0648-BACE-7EFD7BEBBEA2}" destId="{AFD92D33-C5CB-EA47-900E-69A0CB5B3881}" srcOrd="0" destOrd="0" presId="urn:microsoft.com/office/officeart/2008/layout/HorizontalMultiLevelHierarchy"/>
    <dgm:cxn modelId="{3E89CE29-EE1B-F549-9BDE-194D807EB1AE}" type="presParOf" srcId="{57559AA6-4986-5240-A38D-F781BD65FA1F}" destId="{621C6013-DCF4-4849-9584-A9755808D5A0}" srcOrd="3" destOrd="0" presId="urn:microsoft.com/office/officeart/2008/layout/HorizontalMultiLevelHierarchy"/>
    <dgm:cxn modelId="{E7EE377E-4BD9-524F-B5F6-DA0014C4DFB9}" type="presParOf" srcId="{621C6013-DCF4-4849-9584-A9755808D5A0}" destId="{D32EAC0A-0905-5243-997D-AAF7CDFD7FAB}" srcOrd="0" destOrd="0" presId="urn:microsoft.com/office/officeart/2008/layout/HorizontalMultiLevelHierarchy"/>
    <dgm:cxn modelId="{2D1FEAC9-B062-A349-B9A5-EBC291A97AA1}" type="presParOf" srcId="{621C6013-DCF4-4849-9584-A9755808D5A0}" destId="{E2F923E2-5646-9549-9387-9BBBA108CA13}" srcOrd="1" destOrd="0" presId="urn:microsoft.com/office/officeart/2008/layout/HorizontalMultiLevelHierarchy"/>
    <dgm:cxn modelId="{0A9C5984-5CB5-F24D-BF30-EF293DD0CEF8}" type="presParOf" srcId="{57559AA6-4986-5240-A38D-F781BD65FA1F}" destId="{0C35E520-67BC-4843-90C0-7A8A635E7D7C}" srcOrd="4" destOrd="0" presId="urn:microsoft.com/office/officeart/2008/layout/HorizontalMultiLevelHierarchy"/>
    <dgm:cxn modelId="{A93654B8-AD3D-3440-91CE-D4552E361C00}" type="presParOf" srcId="{0C35E520-67BC-4843-90C0-7A8A635E7D7C}" destId="{C51FFF95-1D17-9F41-9A4B-D2B4700D70CC}" srcOrd="0" destOrd="0" presId="urn:microsoft.com/office/officeart/2008/layout/HorizontalMultiLevelHierarchy"/>
    <dgm:cxn modelId="{8E88B027-C28B-AB4F-B95D-C6FAEEAC3A82}" type="presParOf" srcId="{57559AA6-4986-5240-A38D-F781BD65FA1F}" destId="{AA46CE4B-DCAE-9F48-8982-50305675A5BF}" srcOrd="5" destOrd="0" presId="urn:microsoft.com/office/officeart/2008/layout/HorizontalMultiLevelHierarchy"/>
    <dgm:cxn modelId="{4BA075FF-B8FC-8C46-A7C4-8433661A3512}" type="presParOf" srcId="{AA46CE4B-DCAE-9F48-8982-50305675A5BF}" destId="{8FB594CA-8B05-B34D-BCFC-5954343162DA}" srcOrd="0" destOrd="0" presId="urn:microsoft.com/office/officeart/2008/layout/HorizontalMultiLevelHierarchy"/>
    <dgm:cxn modelId="{E925BF0F-F924-254F-B8A6-CF71B41C3040}" type="presParOf" srcId="{AA46CE4B-DCAE-9F48-8982-50305675A5BF}" destId="{24938A01-2B92-FE45-A705-B99F09F33544}" srcOrd="1" destOrd="0" presId="urn:microsoft.com/office/officeart/2008/layout/HorizontalMultiLevelHierarchy"/>
    <dgm:cxn modelId="{6A9131FB-E82A-5C41-A3C5-14CCE4F0DF94}" type="presParOf" srcId="{57559AA6-4986-5240-A38D-F781BD65FA1F}" destId="{E0BCA7DB-C821-C946-B4DF-00005A57CAFB}" srcOrd="6" destOrd="0" presId="urn:microsoft.com/office/officeart/2008/layout/HorizontalMultiLevelHierarchy"/>
    <dgm:cxn modelId="{8F795271-DE6E-9B4F-A08E-BF27C37114B9}" type="presParOf" srcId="{E0BCA7DB-C821-C946-B4DF-00005A57CAFB}" destId="{1E30E4FA-2BCB-D74C-835C-96605753D30F}" srcOrd="0" destOrd="0" presId="urn:microsoft.com/office/officeart/2008/layout/HorizontalMultiLevelHierarchy"/>
    <dgm:cxn modelId="{A0DBE727-5B2C-CF41-9A94-C861660667C6}" type="presParOf" srcId="{57559AA6-4986-5240-A38D-F781BD65FA1F}" destId="{2A7E6B96-A27F-FF47-84F0-5EA456C8A135}" srcOrd="7" destOrd="0" presId="urn:microsoft.com/office/officeart/2008/layout/HorizontalMultiLevelHierarchy"/>
    <dgm:cxn modelId="{14A5243A-E077-4241-8F69-1CAC84221C49}" type="presParOf" srcId="{2A7E6B96-A27F-FF47-84F0-5EA456C8A135}" destId="{7E830C0C-6BB7-CA47-91AE-2DED88EBDED5}" srcOrd="0" destOrd="0" presId="urn:microsoft.com/office/officeart/2008/layout/HorizontalMultiLevelHierarchy"/>
    <dgm:cxn modelId="{5F2DB45C-A879-8A4C-A09D-ACB0A4C725B1}" type="presParOf" srcId="{2A7E6B96-A27F-FF47-84F0-5EA456C8A135}" destId="{F863E846-A9A5-DB45-9400-8A820E75E1BB}" srcOrd="1" destOrd="0" presId="urn:microsoft.com/office/officeart/2008/layout/HorizontalMultiLevelHierarchy"/>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098155-71F8-4D4A-895F-7AD6A419FD7C}"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87916FAA-8C35-B840-B24F-C22EA53FDEFC}">
      <dgm:prSet phldrT="[Text]" custT="1"/>
      <dgm:spPr/>
      <dgm:t>
        <a:bodyPr/>
        <a:lstStyle/>
        <a:p>
          <a:r>
            <a:rPr lang="en-US" altLang="en-US" sz="2800" dirty="0"/>
            <a:t>Internal and External Factors</a:t>
          </a:r>
          <a:endParaRPr lang="en-GB" sz="2800" dirty="0"/>
        </a:p>
      </dgm:t>
    </dgm:pt>
    <dgm:pt modelId="{81E1B3BF-E60D-194E-93AD-3C7307241DA3}" type="parTrans" cxnId="{E4D390DA-A926-464B-B1C7-7DEAFCED537D}">
      <dgm:prSet/>
      <dgm:spPr/>
      <dgm:t>
        <a:bodyPr/>
        <a:lstStyle/>
        <a:p>
          <a:endParaRPr lang="en-GB" sz="1400"/>
        </a:p>
      </dgm:t>
    </dgm:pt>
    <dgm:pt modelId="{9C6827DA-0A62-E145-A97D-57B2796911B9}" type="sibTrans" cxnId="{E4D390DA-A926-464B-B1C7-7DEAFCED537D}">
      <dgm:prSet/>
      <dgm:spPr/>
      <dgm:t>
        <a:bodyPr/>
        <a:lstStyle/>
        <a:p>
          <a:endParaRPr lang="en-GB" sz="1400"/>
        </a:p>
      </dgm:t>
    </dgm:pt>
    <dgm:pt modelId="{B103A2D6-C5DE-7A40-9538-9607F2EDAC26}">
      <dgm:prSet phldrT="[Text]" custT="1"/>
      <dgm:spPr/>
      <dgm:t>
        <a:bodyPr/>
        <a:lstStyle/>
        <a:p>
          <a:r>
            <a:rPr lang="en-US" altLang="en-US" sz="1800" dirty="0"/>
            <a:t>Balancing Temporary Registrations (TPS) with confirmation from NSFAS</a:t>
          </a:r>
          <a:endParaRPr lang="en-GB" sz="1800" dirty="0"/>
        </a:p>
      </dgm:t>
    </dgm:pt>
    <dgm:pt modelId="{92582E96-35A9-774D-9C53-4AC5B73EEFCC}" type="parTrans" cxnId="{90FD219F-76D1-1F4D-A223-1D4B0AB68F18}">
      <dgm:prSet custT="1"/>
      <dgm:spPr/>
      <dgm:t>
        <a:bodyPr/>
        <a:lstStyle/>
        <a:p>
          <a:endParaRPr lang="en-GB" sz="500"/>
        </a:p>
      </dgm:t>
    </dgm:pt>
    <dgm:pt modelId="{1BA7C347-7907-D94D-B267-48D1F74B7585}" type="sibTrans" cxnId="{90FD219F-76D1-1F4D-A223-1D4B0AB68F18}">
      <dgm:prSet/>
      <dgm:spPr/>
      <dgm:t>
        <a:bodyPr/>
        <a:lstStyle/>
        <a:p>
          <a:endParaRPr lang="en-GB" sz="1400"/>
        </a:p>
      </dgm:t>
    </dgm:pt>
    <dgm:pt modelId="{B0C3B74D-1C0C-2F44-8A49-B6F723EB6346}">
      <dgm:prSet phldrT="[Text]" custT="1"/>
      <dgm:spPr/>
      <dgm:t>
        <a:bodyPr/>
        <a:lstStyle/>
        <a:p>
          <a:r>
            <a:rPr lang="en-US" altLang="en-US" sz="1800" dirty="0"/>
            <a:t>Managing the processing of Acknowledgement of Debts (AoDs) in relation to TPs</a:t>
          </a:r>
          <a:endParaRPr lang="en-GB" sz="1800" dirty="0"/>
        </a:p>
      </dgm:t>
    </dgm:pt>
    <dgm:pt modelId="{B84D2297-4517-C042-94CC-1EB347AA8F9D}" type="parTrans" cxnId="{6A4539F0-3723-4F42-845C-311FC045B0FC}">
      <dgm:prSet custT="1"/>
      <dgm:spPr/>
      <dgm:t>
        <a:bodyPr/>
        <a:lstStyle/>
        <a:p>
          <a:endParaRPr lang="en-GB" sz="400"/>
        </a:p>
      </dgm:t>
    </dgm:pt>
    <dgm:pt modelId="{D1774721-C401-334D-B9AB-72C811FE0DA4}" type="sibTrans" cxnId="{6A4539F0-3723-4F42-845C-311FC045B0FC}">
      <dgm:prSet/>
      <dgm:spPr/>
      <dgm:t>
        <a:bodyPr/>
        <a:lstStyle/>
        <a:p>
          <a:endParaRPr lang="en-GB" sz="1400"/>
        </a:p>
      </dgm:t>
    </dgm:pt>
    <dgm:pt modelId="{50F99B4D-B2FC-D44B-B8A9-15122BE6785D}">
      <dgm:prSet phldrT="[Text]" custT="1"/>
      <dgm:spPr/>
      <dgm:t>
        <a:bodyPr/>
        <a:lstStyle/>
        <a:p>
          <a:r>
            <a:rPr lang="en-US" altLang="en-US" sz="1800" dirty="0"/>
            <a:t>Balancing compliance with Court Order and compliance with approved Enrolment Plan</a:t>
          </a:r>
          <a:endParaRPr lang="en-GB" sz="1800" dirty="0"/>
        </a:p>
      </dgm:t>
    </dgm:pt>
    <dgm:pt modelId="{5DC2C9C2-E787-D444-9528-E7F5A6A4AC0B}" type="parTrans" cxnId="{EE7169E7-B6B2-D148-B609-00CD40183BDE}">
      <dgm:prSet custT="1"/>
      <dgm:spPr/>
      <dgm:t>
        <a:bodyPr/>
        <a:lstStyle/>
        <a:p>
          <a:endParaRPr lang="en-GB" sz="400"/>
        </a:p>
      </dgm:t>
    </dgm:pt>
    <dgm:pt modelId="{053F0594-5A9B-AF43-9502-5AFD2C750322}" type="sibTrans" cxnId="{EE7169E7-B6B2-D148-B609-00CD40183BDE}">
      <dgm:prSet/>
      <dgm:spPr/>
      <dgm:t>
        <a:bodyPr/>
        <a:lstStyle/>
        <a:p>
          <a:endParaRPr lang="en-GB" sz="1400"/>
        </a:p>
      </dgm:t>
    </dgm:pt>
    <dgm:pt modelId="{BE250A02-8EEE-E140-9AC3-378F2D5EA98F}">
      <dgm:prSet phldrT="[Text]" custT="1"/>
      <dgm:spPr/>
      <dgm:t>
        <a:bodyPr/>
        <a:lstStyle/>
        <a:p>
          <a:r>
            <a:rPr lang="en-US" altLang="en-US" sz="1800" dirty="0"/>
            <a:t>More importantly, attentive to disadvantaged students requiring entry not higher education</a:t>
          </a:r>
          <a:endParaRPr lang="en-GB" sz="1800" dirty="0"/>
        </a:p>
      </dgm:t>
    </dgm:pt>
    <dgm:pt modelId="{1CF74A77-8765-034E-B1D7-058E4982490E}" type="parTrans" cxnId="{4A76C185-2063-5744-AAF4-AB836174A6FC}">
      <dgm:prSet custT="1"/>
      <dgm:spPr/>
      <dgm:t>
        <a:bodyPr/>
        <a:lstStyle/>
        <a:p>
          <a:endParaRPr lang="en-GB" sz="500"/>
        </a:p>
      </dgm:t>
    </dgm:pt>
    <dgm:pt modelId="{DBCB6D15-F43B-CA4D-832E-D8C870026CCC}" type="sibTrans" cxnId="{4A76C185-2063-5744-AAF4-AB836174A6FC}">
      <dgm:prSet/>
      <dgm:spPr/>
      <dgm:t>
        <a:bodyPr/>
        <a:lstStyle/>
        <a:p>
          <a:endParaRPr lang="en-GB" sz="1400"/>
        </a:p>
      </dgm:t>
    </dgm:pt>
    <dgm:pt modelId="{A8B94AB3-9021-A345-85AE-ACCF986E0301}" type="pres">
      <dgm:prSet presAssocID="{C7098155-71F8-4D4A-895F-7AD6A419FD7C}" presName="Name0" presStyleCnt="0">
        <dgm:presLayoutVars>
          <dgm:chPref val="1"/>
          <dgm:dir/>
          <dgm:animOne val="branch"/>
          <dgm:animLvl val="lvl"/>
          <dgm:resizeHandles val="exact"/>
        </dgm:presLayoutVars>
      </dgm:prSet>
      <dgm:spPr/>
      <dgm:t>
        <a:bodyPr/>
        <a:lstStyle/>
        <a:p>
          <a:endParaRPr lang="en-US"/>
        </a:p>
      </dgm:t>
    </dgm:pt>
    <dgm:pt modelId="{7EED0429-D209-3D47-96A5-9A5022437A49}" type="pres">
      <dgm:prSet presAssocID="{87916FAA-8C35-B840-B24F-C22EA53FDEFC}" presName="root1" presStyleCnt="0"/>
      <dgm:spPr/>
    </dgm:pt>
    <dgm:pt modelId="{0F331D59-0A81-FB47-9D81-43EDD810A90F}" type="pres">
      <dgm:prSet presAssocID="{87916FAA-8C35-B840-B24F-C22EA53FDEFC}" presName="LevelOneTextNode" presStyleLbl="node0" presStyleIdx="0" presStyleCnt="1">
        <dgm:presLayoutVars>
          <dgm:chPref val="3"/>
        </dgm:presLayoutVars>
      </dgm:prSet>
      <dgm:spPr/>
      <dgm:t>
        <a:bodyPr/>
        <a:lstStyle/>
        <a:p>
          <a:endParaRPr lang="en-US"/>
        </a:p>
      </dgm:t>
    </dgm:pt>
    <dgm:pt modelId="{57559AA6-4986-5240-A38D-F781BD65FA1F}" type="pres">
      <dgm:prSet presAssocID="{87916FAA-8C35-B840-B24F-C22EA53FDEFC}" presName="level2hierChild" presStyleCnt="0"/>
      <dgm:spPr/>
    </dgm:pt>
    <dgm:pt modelId="{586B4C76-FBB5-9E43-8B4E-54BED3D8A504}" type="pres">
      <dgm:prSet presAssocID="{92582E96-35A9-774D-9C53-4AC5B73EEFCC}" presName="conn2-1" presStyleLbl="parChTrans1D2" presStyleIdx="0" presStyleCnt="4"/>
      <dgm:spPr/>
      <dgm:t>
        <a:bodyPr/>
        <a:lstStyle/>
        <a:p>
          <a:endParaRPr lang="en-US"/>
        </a:p>
      </dgm:t>
    </dgm:pt>
    <dgm:pt modelId="{73801061-D1F6-6547-A91F-CDA1CAF7C0C5}" type="pres">
      <dgm:prSet presAssocID="{92582E96-35A9-774D-9C53-4AC5B73EEFCC}" presName="connTx" presStyleLbl="parChTrans1D2" presStyleIdx="0" presStyleCnt="4"/>
      <dgm:spPr/>
      <dgm:t>
        <a:bodyPr/>
        <a:lstStyle/>
        <a:p>
          <a:endParaRPr lang="en-US"/>
        </a:p>
      </dgm:t>
    </dgm:pt>
    <dgm:pt modelId="{CFA5FB68-1625-A841-9DA5-E5371402048E}" type="pres">
      <dgm:prSet presAssocID="{B103A2D6-C5DE-7A40-9538-9607F2EDAC26}" presName="root2" presStyleCnt="0"/>
      <dgm:spPr/>
    </dgm:pt>
    <dgm:pt modelId="{5D49F496-4921-1945-AD5D-B849230536E7}" type="pres">
      <dgm:prSet presAssocID="{B103A2D6-C5DE-7A40-9538-9607F2EDAC26}" presName="LevelTwoTextNode" presStyleLbl="node2" presStyleIdx="0" presStyleCnt="4">
        <dgm:presLayoutVars>
          <dgm:chPref val="3"/>
        </dgm:presLayoutVars>
      </dgm:prSet>
      <dgm:spPr/>
      <dgm:t>
        <a:bodyPr/>
        <a:lstStyle/>
        <a:p>
          <a:endParaRPr lang="en-US"/>
        </a:p>
      </dgm:t>
    </dgm:pt>
    <dgm:pt modelId="{C4EB2B99-5941-9147-8D3F-1C6E3A1744B7}" type="pres">
      <dgm:prSet presAssocID="{B103A2D6-C5DE-7A40-9538-9607F2EDAC26}" presName="level3hierChild" presStyleCnt="0"/>
      <dgm:spPr/>
    </dgm:pt>
    <dgm:pt modelId="{FDA59BDA-514F-0648-BACE-7EFD7BEBBEA2}" type="pres">
      <dgm:prSet presAssocID="{B84D2297-4517-C042-94CC-1EB347AA8F9D}" presName="conn2-1" presStyleLbl="parChTrans1D2" presStyleIdx="1" presStyleCnt="4"/>
      <dgm:spPr/>
      <dgm:t>
        <a:bodyPr/>
        <a:lstStyle/>
        <a:p>
          <a:endParaRPr lang="en-US"/>
        </a:p>
      </dgm:t>
    </dgm:pt>
    <dgm:pt modelId="{AFD92D33-C5CB-EA47-900E-69A0CB5B3881}" type="pres">
      <dgm:prSet presAssocID="{B84D2297-4517-C042-94CC-1EB347AA8F9D}" presName="connTx" presStyleLbl="parChTrans1D2" presStyleIdx="1" presStyleCnt="4"/>
      <dgm:spPr/>
      <dgm:t>
        <a:bodyPr/>
        <a:lstStyle/>
        <a:p>
          <a:endParaRPr lang="en-US"/>
        </a:p>
      </dgm:t>
    </dgm:pt>
    <dgm:pt modelId="{621C6013-DCF4-4849-9584-A9755808D5A0}" type="pres">
      <dgm:prSet presAssocID="{B0C3B74D-1C0C-2F44-8A49-B6F723EB6346}" presName="root2" presStyleCnt="0"/>
      <dgm:spPr/>
    </dgm:pt>
    <dgm:pt modelId="{D32EAC0A-0905-5243-997D-AAF7CDFD7FAB}" type="pres">
      <dgm:prSet presAssocID="{B0C3B74D-1C0C-2F44-8A49-B6F723EB6346}" presName="LevelTwoTextNode" presStyleLbl="node2" presStyleIdx="1" presStyleCnt="4">
        <dgm:presLayoutVars>
          <dgm:chPref val="3"/>
        </dgm:presLayoutVars>
      </dgm:prSet>
      <dgm:spPr/>
      <dgm:t>
        <a:bodyPr/>
        <a:lstStyle/>
        <a:p>
          <a:endParaRPr lang="en-US"/>
        </a:p>
      </dgm:t>
    </dgm:pt>
    <dgm:pt modelId="{E2F923E2-5646-9549-9387-9BBBA108CA13}" type="pres">
      <dgm:prSet presAssocID="{B0C3B74D-1C0C-2F44-8A49-B6F723EB6346}" presName="level3hierChild" presStyleCnt="0"/>
      <dgm:spPr/>
    </dgm:pt>
    <dgm:pt modelId="{0C35E520-67BC-4843-90C0-7A8A635E7D7C}" type="pres">
      <dgm:prSet presAssocID="{5DC2C9C2-E787-D444-9528-E7F5A6A4AC0B}" presName="conn2-1" presStyleLbl="parChTrans1D2" presStyleIdx="2" presStyleCnt="4"/>
      <dgm:spPr/>
      <dgm:t>
        <a:bodyPr/>
        <a:lstStyle/>
        <a:p>
          <a:endParaRPr lang="en-US"/>
        </a:p>
      </dgm:t>
    </dgm:pt>
    <dgm:pt modelId="{C51FFF95-1D17-9F41-9A4B-D2B4700D70CC}" type="pres">
      <dgm:prSet presAssocID="{5DC2C9C2-E787-D444-9528-E7F5A6A4AC0B}" presName="connTx" presStyleLbl="parChTrans1D2" presStyleIdx="2" presStyleCnt="4"/>
      <dgm:spPr/>
      <dgm:t>
        <a:bodyPr/>
        <a:lstStyle/>
        <a:p>
          <a:endParaRPr lang="en-US"/>
        </a:p>
      </dgm:t>
    </dgm:pt>
    <dgm:pt modelId="{AA46CE4B-DCAE-9F48-8982-50305675A5BF}" type="pres">
      <dgm:prSet presAssocID="{50F99B4D-B2FC-D44B-B8A9-15122BE6785D}" presName="root2" presStyleCnt="0"/>
      <dgm:spPr/>
    </dgm:pt>
    <dgm:pt modelId="{8FB594CA-8B05-B34D-BCFC-5954343162DA}" type="pres">
      <dgm:prSet presAssocID="{50F99B4D-B2FC-D44B-B8A9-15122BE6785D}" presName="LevelTwoTextNode" presStyleLbl="node2" presStyleIdx="2" presStyleCnt="4">
        <dgm:presLayoutVars>
          <dgm:chPref val="3"/>
        </dgm:presLayoutVars>
      </dgm:prSet>
      <dgm:spPr/>
      <dgm:t>
        <a:bodyPr/>
        <a:lstStyle/>
        <a:p>
          <a:endParaRPr lang="en-US"/>
        </a:p>
      </dgm:t>
    </dgm:pt>
    <dgm:pt modelId="{24938A01-2B92-FE45-A705-B99F09F33544}" type="pres">
      <dgm:prSet presAssocID="{50F99B4D-B2FC-D44B-B8A9-15122BE6785D}" presName="level3hierChild" presStyleCnt="0"/>
      <dgm:spPr/>
    </dgm:pt>
    <dgm:pt modelId="{E0BCA7DB-C821-C946-B4DF-00005A57CAFB}" type="pres">
      <dgm:prSet presAssocID="{1CF74A77-8765-034E-B1D7-058E4982490E}" presName="conn2-1" presStyleLbl="parChTrans1D2" presStyleIdx="3" presStyleCnt="4"/>
      <dgm:spPr/>
      <dgm:t>
        <a:bodyPr/>
        <a:lstStyle/>
        <a:p>
          <a:endParaRPr lang="en-US"/>
        </a:p>
      </dgm:t>
    </dgm:pt>
    <dgm:pt modelId="{1E30E4FA-2BCB-D74C-835C-96605753D30F}" type="pres">
      <dgm:prSet presAssocID="{1CF74A77-8765-034E-B1D7-058E4982490E}" presName="connTx" presStyleLbl="parChTrans1D2" presStyleIdx="3" presStyleCnt="4"/>
      <dgm:spPr/>
      <dgm:t>
        <a:bodyPr/>
        <a:lstStyle/>
        <a:p>
          <a:endParaRPr lang="en-US"/>
        </a:p>
      </dgm:t>
    </dgm:pt>
    <dgm:pt modelId="{2A7E6B96-A27F-FF47-84F0-5EA456C8A135}" type="pres">
      <dgm:prSet presAssocID="{BE250A02-8EEE-E140-9AC3-378F2D5EA98F}" presName="root2" presStyleCnt="0"/>
      <dgm:spPr/>
    </dgm:pt>
    <dgm:pt modelId="{7E830C0C-6BB7-CA47-91AE-2DED88EBDED5}" type="pres">
      <dgm:prSet presAssocID="{BE250A02-8EEE-E140-9AC3-378F2D5EA98F}" presName="LevelTwoTextNode" presStyleLbl="node2" presStyleIdx="3" presStyleCnt="4">
        <dgm:presLayoutVars>
          <dgm:chPref val="3"/>
        </dgm:presLayoutVars>
      </dgm:prSet>
      <dgm:spPr/>
      <dgm:t>
        <a:bodyPr/>
        <a:lstStyle/>
        <a:p>
          <a:endParaRPr lang="en-US"/>
        </a:p>
      </dgm:t>
    </dgm:pt>
    <dgm:pt modelId="{F863E846-A9A5-DB45-9400-8A820E75E1BB}" type="pres">
      <dgm:prSet presAssocID="{BE250A02-8EEE-E140-9AC3-378F2D5EA98F}" presName="level3hierChild" presStyleCnt="0"/>
      <dgm:spPr/>
    </dgm:pt>
  </dgm:ptLst>
  <dgm:cxnLst>
    <dgm:cxn modelId="{4A76C185-2063-5744-AAF4-AB836174A6FC}" srcId="{87916FAA-8C35-B840-B24F-C22EA53FDEFC}" destId="{BE250A02-8EEE-E140-9AC3-378F2D5EA98F}" srcOrd="3" destOrd="0" parTransId="{1CF74A77-8765-034E-B1D7-058E4982490E}" sibTransId="{DBCB6D15-F43B-CA4D-832E-D8C870026CCC}"/>
    <dgm:cxn modelId="{50D1E1D5-5166-8E4D-B72B-5537AD62FB3D}" type="presOf" srcId="{B84D2297-4517-C042-94CC-1EB347AA8F9D}" destId="{AFD92D33-C5CB-EA47-900E-69A0CB5B3881}" srcOrd="1" destOrd="0" presId="urn:microsoft.com/office/officeart/2008/layout/HorizontalMultiLevelHierarchy"/>
    <dgm:cxn modelId="{E4D390DA-A926-464B-B1C7-7DEAFCED537D}" srcId="{C7098155-71F8-4D4A-895F-7AD6A419FD7C}" destId="{87916FAA-8C35-B840-B24F-C22EA53FDEFC}" srcOrd="0" destOrd="0" parTransId="{81E1B3BF-E60D-194E-93AD-3C7307241DA3}" sibTransId="{9C6827DA-0A62-E145-A97D-57B2796911B9}"/>
    <dgm:cxn modelId="{5AF80055-3554-2E40-97CB-8AD741088CA4}" type="presOf" srcId="{87916FAA-8C35-B840-B24F-C22EA53FDEFC}" destId="{0F331D59-0A81-FB47-9D81-43EDD810A90F}" srcOrd="0" destOrd="0" presId="urn:microsoft.com/office/officeart/2008/layout/HorizontalMultiLevelHierarchy"/>
    <dgm:cxn modelId="{152F656B-3893-864A-8DE8-EAF2000D6A0A}" type="presOf" srcId="{1CF74A77-8765-034E-B1D7-058E4982490E}" destId="{E0BCA7DB-C821-C946-B4DF-00005A57CAFB}" srcOrd="0" destOrd="0" presId="urn:microsoft.com/office/officeart/2008/layout/HorizontalMultiLevelHierarchy"/>
    <dgm:cxn modelId="{2251C3EC-2C62-6649-AE2D-BEEF74602F3B}" type="presOf" srcId="{5DC2C9C2-E787-D444-9528-E7F5A6A4AC0B}" destId="{C51FFF95-1D17-9F41-9A4B-D2B4700D70CC}" srcOrd="1" destOrd="0" presId="urn:microsoft.com/office/officeart/2008/layout/HorizontalMultiLevelHierarchy"/>
    <dgm:cxn modelId="{90FD219F-76D1-1F4D-A223-1D4B0AB68F18}" srcId="{87916FAA-8C35-B840-B24F-C22EA53FDEFC}" destId="{B103A2D6-C5DE-7A40-9538-9607F2EDAC26}" srcOrd="0" destOrd="0" parTransId="{92582E96-35A9-774D-9C53-4AC5B73EEFCC}" sibTransId="{1BA7C347-7907-D94D-B267-48D1F74B7585}"/>
    <dgm:cxn modelId="{E0B1B26E-13D2-F944-AAFE-F3210CFDBDF3}" type="presOf" srcId="{5DC2C9C2-E787-D444-9528-E7F5A6A4AC0B}" destId="{0C35E520-67BC-4843-90C0-7A8A635E7D7C}" srcOrd="0" destOrd="0" presId="urn:microsoft.com/office/officeart/2008/layout/HorizontalMultiLevelHierarchy"/>
    <dgm:cxn modelId="{F66C4553-F7C5-0849-8FDF-4B82E7E95DF4}" type="presOf" srcId="{92582E96-35A9-774D-9C53-4AC5B73EEFCC}" destId="{73801061-D1F6-6547-A91F-CDA1CAF7C0C5}" srcOrd="1" destOrd="0" presId="urn:microsoft.com/office/officeart/2008/layout/HorizontalMultiLevelHierarchy"/>
    <dgm:cxn modelId="{DEF256E0-3925-BE4E-85E2-A7704F99179F}" type="presOf" srcId="{B103A2D6-C5DE-7A40-9538-9607F2EDAC26}" destId="{5D49F496-4921-1945-AD5D-B849230536E7}" srcOrd="0" destOrd="0" presId="urn:microsoft.com/office/officeart/2008/layout/HorizontalMultiLevelHierarchy"/>
    <dgm:cxn modelId="{B74D1D01-73C7-6748-89E7-C5D5613CF655}" type="presOf" srcId="{50F99B4D-B2FC-D44B-B8A9-15122BE6785D}" destId="{8FB594CA-8B05-B34D-BCFC-5954343162DA}" srcOrd="0" destOrd="0" presId="urn:microsoft.com/office/officeart/2008/layout/HorizontalMultiLevelHierarchy"/>
    <dgm:cxn modelId="{6A4539F0-3723-4F42-845C-311FC045B0FC}" srcId="{87916FAA-8C35-B840-B24F-C22EA53FDEFC}" destId="{B0C3B74D-1C0C-2F44-8A49-B6F723EB6346}" srcOrd="1" destOrd="0" parTransId="{B84D2297-4517-C042-94CC-1EB347AA8F9D}" sibTransId="{D1774721-C401-334D-B9AB-72C811FE0DA4}"/>
    <dgm:cxn modelId="{B64DF07D-3632-EB45-A322-C5A313946A99}" type="presOf" srcId="{C7098155-71F8-4D4A-895F-7AD6A419FD7C}" destId="{A8B94AB3-9021-A345-85AE-ACCF986E0301}" srcOrd="0" destOrd="0" presId="urn:microsoft.com/office/officeart/2008/layout/HorizontalMultiLevelHierarchy"/>
    <dgm:cxn modelId="{7CE9C4CF-4955-054A-BE39-CB2E4C8A2166}" type="presOf" srcId="{92582E96-35A9-774D-9C53-4AC5B73EEFCC}" destId="{586B4C76-FBB5-9E43-8B4E-54BED3D8A504}" srcOrd="0" destOrd="0" presId="urn:microsoft.com/office/officeart/2008/layout/HorizontalMultiLevelHierarchy"/>
    <dgm:cxn modelId="{4ADAC2E8-E0A5-9547-B80C-B751093B799D}" type="presOf" srcId="{B84D2297-4517-C042-94CC-1EB347AA8F9D}" destId="{FDA59BDA-514F-0648-BACE-7EFD7BEBBEA2}" srcOrd="0" destOrd="0" presId="urn:microsoft.com/office/officeart/2008/layout/HorizontalMultiLevelHierarchy"/>
    <dgm:cxn modelId="{663F2FBE-75C5-E940-8BE2-DAB34B106653}" type="presOf" srcId="{BE250A02-8EEE-E140-9AC3-378F2D5EA98F}" destId="{7E830C0C-6BB7-CA47-91AE-2DED88EBDED5}" srcOrd="0" destOrd="0" presId="urn:microsoft.com/office/officeart/2008/layout/HorizontalMultiLevelHierarchy"/>
    <dgm:cxn modelId="{0C8E5833-BA54-6742-BB9F-4C9DE9D264E6}" type="presOf" srcId="{1CF74A77-8765-034E-B1D7-058E4982490E}" destId="{1E30E4FA-2BCB-D74C-835C-96605753D30F}" srcOrd="1" destOrd="0" presId="urn:microsoft.com/office/officeart/2008/layout/HorizontalMultiLevelHierarchy"/>
    <dgm:cxn modelId="{EE7169E7-B6B2-D148-B609-00CD40183BDE}" srcId="{87916FAA-8C35-B840-B24F-C22EA53FDEFC}" destId="{50F99B4D-B2FC-D44B-B8A9-15122BE6785D}" srcOrd="2" destOrd="0" parTransId="{5DC2C9C2-E787-D444-9528-E7F5A6A4AC0B}" sibTransId="{053F0594-5A9B-AF43-9502-5AFD2C750322}"/>
    <dgm:cxn modelId="{65F47787-234C-0846-8CDA-F7F04597B7E0}" type="presOf" srcId="{B0C3B74D-1C0C-2F44-8A49-B6F723EB6346}" destId="{D32EAC0A-0905-5243-997D-AAF7CDFD7FAB}" srcOrd="0" destOrd="0" presId="urn:microsoft.com/office/officeart/2008/layout/HorizontalMultiLevelHierarchy"/>
    <dgm:cxn modelId="{82F9722D-8FB8-4642-A917-7C39C81BB8C5}" type="presParOf" srcId="{A8B94AB3-9021-A345-85AE-ACCF986E0301}" destId="{7EED0429-D209-3D47-96A5-9A5022437A49}" srcOrd="0" destOrd="0" presId="urn:microsoft.com/office/officeart/2008/layout/HorizontalMultiLevelHierarchy"/>
    <dgm:cxn modelId="{D33DA32D-2D4C-E745-8CDE-ED9FCB6C91F7}" type="presParOf" srcId="{7EED0429-D209-3D47-96A5-9A5022437A49}" destId="{0F331D59-0A81-FB47-9D81-43EDD810A90F}" srcOrd="0" destOrd="0" presId="urn:microsoft.com/office/officeart/2008/layout/HorizontalMultiLevelHierarchy"/>
    <dgm:cxn modelId="{B5FFD9A3-08A6-1049-92F4-A7406EF78001}" type="presParOf" srcId="{7EED0429-D209-3D47-96A5-9A5022437A49}" destId="{57559AA6-4986-5240-A38D-F781BD65FA1F}" srcOrd="1" destOrd="0" presId="urn:microsoft.com/office/officeart/2008/layout/HorizontalMultiLevelHierarchy"/>
    <dgm:cxn modelId="{AAC02B3B-DFE6-C048-8AFD-0C4199D6AF87}" type="presParOf" srcId="{57559AA6-4986-5240-A38D-F781BD65FA1F}" destId="{586B4C76-FBB5-9E43-8B4E-54BED3D8A504}" srcOrd="0" destOrd="0" presId="urn:microsoft.com/office/officeart/2008/layout/HorizontalMultiLevelHierarchy"/>
    <dgm:cxn modelId="{517140F2-A83B-E94C-A02B-7FA7416EEB2C}" type="presParOf" srcId="{586B4C76-FBB5-9E43-8B4E-54BED3D8A504}" destId="{73801061-D1F6-6547-A91F-CDA1CAF7C0C5}" srcOrd="0" destOrd="0" presId="urn:microsoft.com/office/officeart/2008/layout/HorizontalMultiLevelHierarchy"/>
    <dgm:cxn modelId="{9AE224B2-A8F9-EB40-9914-228D5DD75BDD}" type="presParOf" srcId="{57559AA6-4986-5240-A38D-F781BD65FA1F}" destId="{CFA5FB68-1625-A841-9DA5-E5371402048E}" srcOrd="1" destOrd="0" presId="urn:microsoft.com/office/officeart/2008/layout/HorizontalMultiLevelHierarchy"/>
    <dgm:cxn modelId="{8D9D0064-C55D-5548-B629-E40FCA0FA700}" type="presParOf" srcId="{CFA5FB68-1625-A841-9DA5-E5371402048E}" destId="{5D49F496-4921-1945-AD5D-B849230536E7}" srcOrd="0" destOrd="0" presId="urn:microsoft.com/office/officeart/2008/layout/HorizontalMultiLevelHierarchy"/>
    <dgm:cxn modelId="{E62B95FE-733E-0F47-B9AE-2233AD09AD01}" type="presParOf" srcId="{CFA5FB68-1625-A841-9DA5-E5371402048E}" destId="{C4EB2B99-5941-9147-8D3F-1C6E3A1744B7}" srcOrd="1" destOrd="0" presId="urn:microsoft.com/office/officeart/2008/layout/HorizontalMultiLevelHierarchy"/>
    <dgm:cxn modelId="{69DAA6C3-B7BD-114D-9618-52820DCB30BD}" type="presParOf" srcId="{57559AA6-4986-5240-A38D-F781BD65FA1F}" destId="{FDA59BDA-514F-0648-BACE-7EFD7BEBBEA2}" srcOrd="2" destOrd="0" presId="urn:microsoft.com/office/officeart/2008/layout/HorizontalMultiLevelHierarchy"/>
    <dgm:cxn modelId="{E34FDDC6-ED0A-9C4B-B3E8-CC2CE2AAAAB1}" type="presParOf" srcId="{FDA59BDA-514F-0648-BACE-7EFD7BEBBEA2}" destId="{AFD92D33-C5CB-EA47-900E-69A0CB5B3881}" srcOrd="0" destOrd="0" presId="urn:microsoft.com/office/officeart/2008/layout/HorizontalMultiLevelHierarchy"/>
    <dgm:cxn modelId="{3E89CE29-EE1B-F549-9BDE-194D807EB1AE}" type="presParOf" srcId="{57559AA6-4986-5240-A38D-F781BD65FA1F}" destId="{621C6013-DCF4-4849-9584-A9755808D5A0}" srcOrd="3" destOrd="0" presId="urn:microsoft.com/office/officeart/2008/layout/HorizontalMultiLevelHierarchy"/>
    <dgm:cxn modelId="{E7EE377E-4BD9-524F-B5F6-DA0014C4DFB9}" type="presParOf" srcId="{621C6013-DCF4-4849-9584-A9755808D5A0}" destId="{D32EAC0A-0905-5243-997D-AAF7CDFD7FAB}" srcOrd="0" destOrd="0" presId="urn:microsoft.com/office/officeart/2008/layout/HorizontalMultiLevelHierarchy"/>
    <dgm:cxn modelId="{2D1FEAC9-B062-A349-B9A5-EBC291A97AA1}" type="presParOf" srcId="{621C6013-DCF4-4849-9584-A9755808D5A0}" destId="{E2F923E2-5646-9549-9387-9BBBA108CA13}" srcOrd="1" destOrd="0" presId="urn:microsoft.com/office/officeart/2008/layout/HorizontalMultiLevelHierarchy"/>
    <dgm:cxn modelId="{0A9C5984-5CB5-F24D-BF30-EF293DD0CEF8}" type="presParOf" srcId="{57559AA6-4986-5240-A38D-F781BD65FA1F}" destId="{0C35E520-67BC-4843-90C0-7A8A635E7D7C}" srcOrd="4" destOrd="0" presId="urn:microsoft.com/office/officeart/2008/layout/HorizontalMultiLevelHierarchy"/>
    <dgm:cxn modelId="{A93654B8-AD3D-3440-91CE-D4552E361C00}" type="presParOf" srcId="{0C35E520-67BC-4843-90C0-7A8A635E7D7C}" destId="{C51FFF95-1D17-9F41-9A4B-D2B4700D70CC}" srcOrd="0" destOrd="0" presId="urn:microsoft.com/office/officeart/2008/layout/HorizontalMultiLevelHierarchy"/>
    <dgm:cxn modelId="{8E88B027-C28B-AB4F-B95D-C6FAEEAC3A82}" type="presParOf" srcId="{57559AA6-4986-5240-A38D-F781BD65FA1F}" destId="{AA46CE4B-DCAE-9F48-8982-50305675A5BF}" srcOrd="5" destOrd="0" presId="urn:microsoft.com/office/officeart/2008/layout/HorizontalMultiLevelHierarchy"/>
    <dgm:cxn modelId="{4BA075FF-B8FC-8C46-A7C4-8433661A3512}" type="presParOf" srcId="{AA46CE4B-DCAE-9F48-8982-50305675A5BF}" destId="{8FB594CA-8B05-B34D-BCFC-5954343162DA}" srcOrd="0" destOrd="0" presId="urn:microsoft.com/office/officeart/2008/layout/HorizontalMultiLevelHierarchy"/>
    <dgm:cxn modelId="{E925BF0F-F924-254F-B8A6-CF71B41C3040}" type="presParOf" srcId="{AA46CE4B-DCAE-9F48-8982-50305675A5BF}" destId="{24938A01-2B92-FE45-A705-B99F09F33544}" srcOrd="1" destOrd="0" presId="urn:microsoft.com/office/officeart/2008/layout/HorizontalMultiLevelHierarchy"/>
    <dgm:cxn modelId="{6A9131FB-E82A-5C41-A3C5-14CCE4F0DF94}" type="presParOf" srcId="{57559AA6-4986-5240-A38D-F781BD65FA1F}" destId="{E0BCA7DB-C821-C946-B4DF-00005A57CAFB}" srcOrd="6" destOrd="0" presId="urn:microsoft.com/office/officeart/2008/layout/HorizontalMultiLevelHierarchy"/>
    <dgm:cxn modelId="{8F795271-DE6E-9B4F-A08E-BF27C37114B9}" type="presParOf" srcId="{E0BCA7DB-C821-C946-B4DF-00005A57CAFB}" destId="{1E30E4FA-2BCB-D74C-835C-96605753D30F}" srcOrd="0" destOrd="0" presId="urn:microsoft.com/office/officeart/2008/layout/HorizontalMultiLevelHierarchy"/>
    <dgm:cxn modelId="{A0DBE727-5B2C-CF41-9A94-C861660667C6}" type="presParOf" srcId="{57559AA6-4986-5240-A38D-F781BD65FA1F}" destId="{2A7E6B96-A27F-FF47-84F0-5EA456C8A135}" srcOrd="7" destOrd="0" presId="urn:microsoft.com/office/officeart/2008/layout/HorizontalMultiLevelHierarchy"/>
    <dgm:cxn modelId="{14A5243A-E077-4241-8F69-1CAC84221C49}" type="presParOf" srcId="{2A7E6B96-A27F-FF47-84F0-5EA456C8A135}" destId="{7E830C0C-6BB7-CA47-91AE-2DED88EBDED5}" srcOrd="0" destOrd="0" presId="urn:microsoft.com/office/officeart/2008/layout/HorizontalMultiLevelHierarchy"/>
    <dgm:cxn modelId="{5F2DB45C-A879-8A4C-A09D-ACB0A4C725B1}" type="presParOf" srcId="{2A7E6B96-A27F-FF47-84F0-5EA456C8A135}" destId="{F863E846-A9A5-DB45-9400-8A820E75E1BB}"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098155-71F8-4D4A-895F-7AD6A419FD7C}"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87916FAA-8C35-B840-B24F-C22EA53FDEFC}">
      <dgm:prSet phldrT="[Text]" custT="1"/>
      <dgm:spPr/>
      <dgm:t>
        <a:bodyPr/>
        <a:lstStyle/>
        <a:p>
          <a:r>
            <a:rPr lang="en-US" altLang="en-US" sz="2800"/>
            <a:t>Dedicated Committee to Oversee enrolments</a:t>
          </a:r>
          <a:endParaRPr lang="en-GB" sz="2800" dirty="0"/>
        </a:p>
      </dgm:t>
    </dgm:pt>
    <dgm:pt modelId="{81E1B3BF-E60D-194E-93AD-3C7307241DA3}" type="parTrans" cxnId="{E4D390DA-A926-464B-B1C7-7DEAFCED537D}">
      <dgm:prSet/>
      <dgm:spPr/>
      <dgm:t>
        <a:bodyPr/>
        <a:lstStyle/>
        <a:p>
          <a:endParaRPr lang="en-GB" sz="1400"/>
        </a:p>
      </dgm:t>
    </dgm:pt>
    <dgm:pt modelId="{9C6827DA-0A62-E145-A97D-57B2796911B9}" type="sibTrans" cxnId="{E4D390DA-A926-464B-B1C7-7DEAFCED537D}">
      <dgm:prSet/>
      <dgm:spPr/>
      <dgm:t>
        <a:bodyPr/>
        <a:lstStyle/>
        <a:p>
          <a:endParaRPr lang="en-GB" sz="1400"/>
        </a:p>
      </dgm:t>
    </dgm:pt>
    <dgm:pt modelId="{B103A2D6-C5DE-7A40-9538-9607F2EDAC26}">
      <dgm:prSet phldrT="[Text]" custT="1"/>
      <dgm:spPr/>
      <dgm:t>
        <a:bodyPr/>
        <a:lstStyle/>
        <a:p>
          <a:r>
            <a:rPr lang="en-US" altLang="en-US" sz="1800" dirty="0"/>
            <a:t>Monitors Enrolments against targets on a weekly basis</a:t>
          </a:r>
          <a:endParaRPr lang="en-GB" sz="1800" dirty="0"/>
        </a:p>
      </dgm:t>
    </dgm:pt>
    <dgm:pt modelId="{92582E96-35A9-774D-9C53-4AC5B73EEFCC}" type="parTrans" cxnId="{90FD219F-76D1-1F4D-A223-1D4B0AB68F18}">
      <dgm:prSet custT="1"/>
      <dgm:spPr/>
      <dgm:t>
        <a:bodyPr/>
        <a:lstStyle/>
        <a:p>
          <a:endParaRPr lang="en-GB" sz="500"/>
        </a:p>
      </dgm:t>
    </dgm:pt>
    <dgm:pt modelId="{1BA7C347-7907-D94D-B267-48D1F74B7585}" type="sibTrans" cxnId="{90FD219F-76D1-1F4D-A223-1D4B0AB68F18}">
      <dgm:prSet/>
      <dgm:spPr/>
      <dgm:t>
        <a:bodyPr/>
        <a:lstStyle/>
        <a:p>
          <a:endParaRPr lang="en-GB" sz="1400"/>
        </a:p>
      </dgm:t>
    </dgm:pt>
    <dgm:pt modelId="{B0C3B74D-1C0C-2F44-8A49-B6F723EB6346}">
      <dgm:prSet phldrT="[Text]" custT="1"/>
      <dgm:spPr/>
      <dgm:t>
        <a:bodyPr/>
        <a:lstStyle/>
        <a:p>
          <a:r>
            <a:rPr lang="en-US" altLang="en-US" sz="1800" dirty="0"/>
            <a:t>Multiple stakeholder task team with Academic at the core of the team</a:t>
          </a:r>
          <a:endParaRPr lang="en-GB" sz="1800" dirty="0"/>
        </a:p>
      </dgm:t>
    </dgm:pt>
    <dgm:pt modelId="{B84D2297-4517-C042-94CC-1EB347AA8F9D}" type="parTrans" cxnId="{6A4539F0-3723-4F42-845C-311FC045B0FC}">
      <dgm:prSet custT="1"/>
      <dgm:spPr/>
      <dgm:t>
        <a:bodyPr/>
        <a:lstStyle/>
        <a:p>
          <a:endParaRPr lang="en-GB" sz="400"/>
        </a:p>
      </dgm:t>
    </dgm:pt>
    <dgm:pt modelId="{D1774721-C401-334D-B9AB-72C811FE0DA4}" type="sibTrans" cxnId="{6A4539F0-3723-4F42-845C-311FC045B0FC}">
      <dgm:prSet/>
      <dgm:spPr/>
      <dgm:t>
        <a:bodyPr/>
        <a:lstStyle/>
        <a:p>
          <a:endParaRPr lang="en-GB" sz="1400"/>
        </a:p>
      </dgm:t>
    </dgm:pt>
    <dgm:pt modelId="{50F99B4D-B2FC-D44B-B8A9-15122BE6785D}">
      <dgm:prSet phldrT="[Text]" custT="1"/>
      <dgm:spPr/>
      <dgm:t>
        <a:bodyPr/>
        <a:lstStyle/>
        <a:p>
          <a:r>
            <a:rPr lang="en-US" altLang="en-US" sz="1800" dirty="0"/>
            <a:t>Analytics reviewed weekly to allow better decision making</a:t>
          </a:r>
          <a:endParaRPr lang="en-GB" sz="1800" dirty="0"/>
        </a:p>
      </dgm:t>
    </dgm:pt>
    <dgm:pt modelId="{5DC2C9C2-E787-D444-9528-E7F5A6A4AC0B}" type="parTrans" cxnId="{EE7169E7-B6B2-D148-B609-00CD40183BDE}">
      <dgm:prSet custT="1"/>
      <dgm:spPr/>
      <dgm:t>
        <a:bodyPr/>
        <a:lstStyle/>
        <a:p>
          <a:endParaRPr lang="en-GB" sz="400"/>
        </a:p>
      </dgm:t>
    </dgm:pt>
    <dgm:pt modelId="{053F0594-5A9B-AF43-9502-5AFD2C750322}" type="sibTrans" cxnId="{EE7169E7-B6B2-D148-B609-00CD40183BDE}">
      <dgm:prSet/>
      <dgm:spPr/>
      <dgm:t>
        <a:bodyPr/>
        <a:lstStyle/>
        <a:p>
          <a:endParaRPr lang="en-GB" sz="1400"/>
        </a:p>
      </dgm:t>
    </dgm:pt>
    <dgm:pt modelId="{BE250A02-8EEE-E140-9AC3-378F2D5EA98F}">
      <dgm:prSet phldrT="[Text]" custT="1"/>
      <dgm:spPr/>
      <dgm:t>
        <a:bodyPr/>
        <a:lstStyle/>
        <a:p>
          <a:r>
            <a:rPr lang="en-US" altLang="en-US" sz="1800" dirty="0"/>
            <a:t>Dashboards at Institutional, College, Qualification level, powered by real-time data </a:t>
          </a:r>
          <a:endParaRPr lang="en-GB" sz="1800" dirty="0"/>
        </a:p>
      </dgm:t>
    </dgm:pt>
    <dgm:pt modelId="{1CF74A77-8765-034E-B1D7-058E4982490E}" type="parTrans" cxnId="{4A76C185-2063-5744-AAF4-AB836174A6FC}">
      <dgm:prSet custT="1"/>
      <dgm:spPr/>
      <dgm:t>
        <a:bodyPr/>
        <a:lstStyle/>
        <a:p>
          <a:endParaRPr lang="en-GB" sz="500"/>
        </a:p>
      </dgm:t>
    </dgm:pt>
    <dgm:pt modelId="{DBCB6D15-F43B-CA4D-832E-D8C870026CCC}" type="sibTrans" cxnId="{4A76C185-2063-5744-AAF4-AB836174A6FC}">
      <dgm:prSet/>
      <dgm:spPr/>
      <dgm:t>
        <a:bodyPr/>
        <a:lstStyle/>
        <a:p>
          <a:endParaRPr lang="en-GB" sz="1400"/>
        </a:p>
      </dgm:t>
    </dgm:pt>
    <dgm:pt modelId="{A8B94AB3-9021-A345-85AE-ACCF986E0301}" type="pres">
      <dgm:prSet presAssocID="{C7098155-71F8-4D4A-895F-7AD6A419FD7C}" presName="Name0" presStyleCnt="0">
        <dgm:presLayoutVars>
          <dgm:chPref val="1"/>
          <dgm:dir/>
          <dgm:animOne val="branch"/>
          <dgm:animLvl val="lvl"/>
          <dgm:resizeHandles val="exact"/>
        </dgm:presLayoutVars>
      </dgm:prSet>
      <dgm:spPr/>
      <dgm:t>
        <a:bodyPr/>
        <a:lstStyle/>
        <a:p>
          <a:endParaRPr lang="en-US"/>
        </a:p>
      </dgm:t>
    </dgm:pt>
    <dgm:pt modelId="{7EED0429-D209-3D47-96A5-9A5022437A49}" type="pres">
      <dgm:prSet presAssocID="{87916FAA-8C35-B840-B24F-C22EA53FDEFC}" presName="root1" presStyleCnt="0"/>
      <dgm:spPr/>
    </dgm:pt>
    <dgm:pt modelId="{0F331D59-0A81-FB47-9D81-43EDD810A90F}" type="pres">
      <dgm:prSet presAssocID="{87916FAA-8C35-B840-B24F-C22EA53FDEFC}" presName="LevelOneTextNode" presStyleLbl="node0" presStyleIdx="0" presStyleCnt="1">
        <dgm:presLayoutVars>
          <dgm:chPref val="3"/>
        </dgm:presLayoutVars>
      </dgm:prSet>
      <dgm:spPr/>
      <dgm:t>
        <a:bodyPr/>
        <a:lstStyle/>
        <a:p>
          <a:endParaRPr lang="en-US"/>
        </a:p>
      </dgm:t>
    </dgm:pt>
    <dgm:pt modelId="{57559AA6-4986-5240-A38D-F781BD65FA1F}" type="pres">
      <dgm:prSet presAssocID="{87916FAA-8C35-B840-B24F-C22EA53FDEFC}" presName="level2hierChild" presStyleCnt="0"/>
      <dgm:spPr/>
    </dgm:pt>
    <dgm:pt modelId="{586B4C76-FBB5-9E43-8B4E-54BED3D8A504}" type="pres">
      <dgm:prSet presAssocID="{92582E96-35A9-774D-9C53-4AC5B73EEFCC}" presName="conn2-1" presStyleLbl="parChTrans1D2" presStyleIdx="0" presStyleCnt="4"/>
      <dgm:spPr/>
      <dgm:t>
        <a:bodyPr/>
        <a:lstStyle/>
        <a:p>
          <a:endParaRPr lang="en-US"/>
        </a:p>
      </dgm:t>
    </dgm:pt>
    <dgm:pt modelId="{73801061-D1F6-6547-A91F-CDA1CAF7C0C5}" type="pres">
      <dgm:prSet presAssocID="{92582E96-35A9-774D-9C53-4AC5B73EEFCC}" presName="connTx" presStyleLbl="parChTrans1D2" presStyleIdx="0" presStyleCnt="4"/>
      <dgm:spPr/>
      <dgm:t>
        <a:bodyPr/>
        <a:lstStyle/>
        <a:p>
          <a:endParaRPr lang="en-US"/>
        </a:p>
      </dgm:t>
    </dgm:pt>
    <dgm:pt modelId="{CFA5FB68-1625-A841-9DA5-E5371402048E}" type="pres">
      <dgm:prSet presAssocID="{B103A2D6-C5DE-7A40-9538-9607F2EDAC26}" presName="root2" presStyleCnt="0"/>
      <dgm:spPr/>
    </dgm:pt>
    <dgm:pt modelId="{5D49F496-4921-1945-AD5D-B849230536E7}" type="pres">
      <dgm:prSet presAssocID="{B103A2D6-C5DE-7A40-9538-9607F2EDAC26}" presName="LevelTwoTextNode" presStyleLbl="node2" presStyleIdx="0" presStyleCnt="4">
        <dgm:presLayoutVars>
          <dgm:chPref val="3"/>
        </dgm:presLayoutVars>
      </dgm:prSet>
      <dgm:spPr/>
      <dgm:t>
        <a:bodyPr/>
        <a:lstStyle/>
        <a:p>
          <a:endParaRPr lang="en-US"/>
        </a:p>
      </dgm:t>
    </dgm:pt>
    <dgm:pt modelId="{C4EB2B99-5941-9147-8D3F-1C6E3A1744B7}" type="pres">
      <dgm:prSet presAssocID="{B103A2D6-C5DE-7A40-9538-9607F2EDAC26}" presName="level3hierChild" presStyleCnt="0"/>
      <dgm:spPr/>
    </dgm:pt>
    <dgm:pt modelId="{FDA59BDA-514F-0648-BACE-7EFD7BEBBEA2}" type="pres">
      <dgm:prSet presAssocID="{B84D2297-4517-C042-94CC-1EB347AA8F9D}" presName="conn2-1" presStyleLbl="parChTrans1D2" presStyleIdx="1" presStyleCnt="4"/>
      <dgm:spPr/>
      <dgm:t>
        <a:bodyPr/>
        <a:lstStyle/>
        <a:p>
          <a:endParaRPr lang="en-US"/>
        </a:p>
      </dgm:t>
    </dgm:pt>
    <dgm:pt modelId="{AFD92D33-C5CB-EA47-900E-69A0CB5B3881}" type="pres">
      <dgm:prSet presAssocID="{B84D2297-4517-C042-94CC-1EB347AA8F9D}" presName="connTx" presStyleLbl="parChTrans1D2" presStyleIdx="1" presStyleCnt="4"/>
      <dgm:spPr/>
      <dgm:t>
        <a:bodyPr/>
        <a:lstStyle/>
        <a:p>
          <a:endParaRPr lang="en-US"/>
        </a:p>
      </dgm:t>
    </dgm:pt>
    <dgm:pt modelId="{621C6013-DCF4-4849-9584-A9755808D5A0}" type="pres">
      <dgm:prSet presAssocID="{B0C3B74D-1C0C-2F44-8A49-B6F723EB6346}" presName="root2" presStyleCnt="0"/>
      <dgm:spPr/>
    </dgm:pt>
    <dgm:pt modelId="{D32EAC0A-0905-5243-997D-AAF7CDFD7FAB}" type="pres">
      <dgm:prSet presAssocID="{B0C3B74D-1C0C-2F44-8A49-B6F723EB6346}" presName="LevelTwoTextNode" presStyleLbl="node2" presStyleIdx="1" presStyleCnt="4">
        <dgm:presLayoutVars>
          <dgm:chPref val="3"/>
        </dgm:presLayoutVars>
      </dgm:prSet>
      <dgm:spPr/>
      <dgm:t>
        <a:bodyPr/>
        <a:lstStyle/>
        <a:p>
          <a:endParaRPr lang="en-US"/>
        </a:p>
      </dgm:t>
    </dgm:pt>
    <dgm:pt modelId="{E2F923E2-5646-9549-9387-9BBBA108CA13}" type="pres">
      <dgm:prSet presAssocID="{B0C3B74D-1C0C-2F44-8A49-B6F723EB6346}" presName="level3hierChild" presStyleCnt="0"/>
      <dgm:spPr/>
    </dgm:pt>
    <dgm:pt modelId="{0C35E520-67BC-4843-90C0-7A8A635E7D7C}" type="pres">
      <dgm:prSet presAssocID="{5DC2C9C2-E787-D444-9528-E7F5A6A4AC0B}" presName="conn2-1" presStyleLbl="parChTrans1D2" presStyleIdx="2" presStyleCnt="4"/>
      <dgm:spPr/>
      <dgm:t>
        <a:bodyPr/>
        <a:lstStyle/>
        <a:p>
          <a:endParaRPr lang="en-US"/>
        </a:p>
      </dgm:t>
    </dgm:pt>
    <dgm:pt modelId="{C51FFF95-1D17-9F41-9A4B-D2B4700D70CC}" type="pres">
      <dgm:prSet presAssocID="{5DC2C9C2-E787-D444-9528-E7F5A6A4AC0B}" presName="connTx" presStyleLbl="parChTrans1D2" presStyleIdx="2" presStyleCnt="4"/>
      <dgm:spPr/>
      <dgm:t>
        <a:bodyPr/>
        <a:lstStyle/>
        <a:p>
          <a:endParaRPr lang="en-US"/>
        </a:p>
      </dgm:t>
    </dgm:pt>
    <dgm:pt modelId="{AA46CE4B-DCAE-9F48-8982-50305675A5BF}" type="pres">
      <dgm:prSet presAssocID="{50F99B4D-B2FC-D44B-B8A9-15122BE6785D}" presName="root2" presStyleCnt="0"/>
      <dgm:spPr/>
    </dgm:pt>
    <dgm:pt modelId="{8FB594CA-8B05-B34D-BCFC-5954343162DA}" type="pres">
      <dgm:prSet presAssocID="{50F99B4D-B2FC-D44B-B8A9-15122BE6785D}" presName="LevelTwoTextNode" presStyleLbl="node2" presStyleIdx="2" presStyleCnt="4">
        <dgm:presLayoutVars>
          <dgm:chPref val="3"/>
        </dgm:presLayoutVars>
      </dgm:prSet>
      <dgm:spPr/>
      <dgm:t>
        <a:bodyPr/>
        <a:lstStyle/>
        <a:p>
          <a:endParaRPr lang="en-US"/>
        </a:p>
      </dgm:t>
    </dgm:pt>
    <dgm:pt modelId="{24938A01-2B92-FE45-A705-B99F09F33544}" type="pres">
      <dgm:prSet presAssocID="{50F99B4D-B2FC-D44B-B8A9-15122BE6785D}" presName="level3hierChild" presStyleCnt="0"/>
      <dgm:spPr/>
    </dgm:pt>
    <dgm:pt modelId="{E0BCA7DB-C821-C946-B4DF-00005A57CAFB}" type="pres">
      <dgm:prSet presAssocID="{1CF74A77-8765-034E-B1D7-058E4982490E}" presName="conn2-1" presStyleLbl="parChTrans1D2" presStyleIdx="3" presStyleCnt="4"/>
      <dgm:spPr/>
      <dgm:t>
        <a:bodyPr/>
        <a:lstStyle/>
        <a:p>
          <a:endParaRPr lang="en-US"/>
        </a:p>
      </dgm:t>
    </dgm:pt>
    <dgm:pt modelId="{1E30E4FA-2BCB-D74C-835C-96605753D30F}" type="pres">
      <dgm:prSet presAssocID="{1CF74A77-8765-034E-B1D7-058E4982490E}" presName="connTx" presStyleLbl="parChTrans1D2" presStyleIdx="3" presStyleCnt="4"/>
      <dgm:spPr/>
      <dgm:t>
        <a:bodyPr/>
        <a:lstStyle/>
        <a:p>
          <a:endParaRPr lang="en-US"/>
        </a:p>
      </dgm:t>
    </dgm:pt>
    <dgm:pt modelId="{2A7E6B96-A27F-FF47-84F0-5EA456C8A135}" type="pres">
      <dgm:prSet presAssocID="{BE250A02-8EEE-E140-9AC3-378F2D5EA98F}" presName="root2" presStyleCnt="0"/>
      <dgm:spPr/>
    </dgm:pt>
    <dgm:pt modelId="{7E830C0C-6BB7-CA47-91AE-2DED88EBDED5}" type="pres">
      <dgm:prSet presAssocID="{BE250A02-8EEE-E140-9AC3-378F2D5EA98F}" presName="LevelTwoTextNode" presStyleLbl="node2" presStyleIdx="3" presStyleCnt="4">
        <dgm:presLayoutVars>
          <dgm:chPref val="3"/>
        </dgm:presLayoutVars>
      </dgm:prSet>
      <dgm:spPr/>
      <dgm:t>
        <a:bodyPr/>
        <a:lstStyle/>
        <a:p>
          <a:endParaRPr lang="en-US"/>
        </a:p>
      </dgm:t>
    </dgm:pt>
    <dgm:pt modelId="{F863E846-A9A5-DB45-9400-8A820E75E1BB}" type="pres">
      <dgm:prSet presAssocID="{BE250A02-8EEE-E140-9AC3-378F2D5EA98F}" presName="level3hierChild" presStyleCnt="0"/>
      <dgm:spPr/>
    </dgm:pt>
  </dgm:ptLst>
  <dgm:cxnLst>
    <dgm:cxn modelId="{4A76C185-2063-5744-AAF4-AB836174A6FC}" srcId="{87916FAA-8C35-B840-B24F-C22EA53FDEFC}" destId="{BE250A02-8EEE-E140-9AC3-378F2D5EA98F}" srcOrd="3" destOrd="0" parTransId="{1CF74A77-8765-034E-B1D7-058E4982490E}" sibTransId="{DBCB6D15-F43B-CA4D-832E-D8C870026CCC}"/>
    <dgm:cxn modelId="{50D1E1D5-5166-8E4D-B72B-5537AD62FB3D}" type="presOf" srcId="{B84D2297-4517-C042-94CC-1EB347AA8F9D}" destId="{AFD92D33-C5CB-EA47-900E-69A0CB5B3881}" srcOrd="1" destOrd="0" presId="urn:microsoft.com/office/officeart/2008/layout/HorizontalMultiLevelHierarchy"/>
    <dgm:cxn modelId="{E4D390DA-A926-464B-B1C7-7DEAFCED537D}" srcId="{C7098155-71F8-4D4A-895F-7AD6A419FD7C}" destId="{87916FAA-8C35-B840-B24F-C22EA53FDEFC}" srcOrd="0" destOrd="0" parTransId="{81E1B3BF-E60D-194E-93AD-3C7307241DA3}" sibTransId="{9C6827DA-0A62-E145-A97D-57B2796911B9}"/>
    <dgm:cxn modelId="{5AF80055-3554-2E40-97CB-8AD741088CA4}" type="presOf" srcId="{87916FAA-8C35-B840-B24F-C22EA53FDEFC}" destId="{0F331D59-0A81-FB47-9D81-43EDD810A90F}" srcOrd="0" destOrd="0" presId="urn:microsoft.com/office/officeart/2008/layout/HorizontalMultiLevelHierarchy"/>
    <dgm:cxn modelId="{152F656B-3893-864A-8DE8-EAF2000D6A0A}" type="presOf" srcId="{1CF74A77-8765-034E-B1D7-058E4982490E}" destId="{E0BCA7DB-C821-C946-B4DF-00005A57CAFB}" srcOrd="0" destOrd="0" presId="urn:microsoft.com/office/officeart/2008/layout/HorizontalMultiLevelHierarchy"/>
    <dgm:cxn modelId="{2251C3EC-2C62-6649-AE2D-BEEF74602F3B}" type="presOf" srcId="{5DC2C9C2-E787-D444-9528-E7F5A6A4AC0B}" destId="{C51FFF95-1D17-9F41-9A4B-D2B4700D70CC}" srcOrd="1" destOrd="0" presId="urn:microsoft.com/office/officeart/2008/layout/HorizontalMultiLevelHierarchy"/>
    <dgm:cxn modelId="{90FD219F-76D1-1F4D-A223-1D4B0AB68F18}" srcId="{87916FAA-8C35-B840-B24F-C22EA53FDEFC}" destId="{B103A2D6-C5DE-7A40-9538-9607F2EDAC26}" srcOrd="0" destOrd="0" parTransId="{92582E96-35A9-774D-9C53-4AC5B73EEFCC}" sibTransId="{1BA7C347-7907-D94D-B267-48D1F74B7585}"/>
    <dgm:cxn modelId="{E0B1B26E-13D2-F944-AAFE-F3210CFDBDF3}" type="presOf" srcId="{5DC2C9C2-E787-D444-9528-E7F5A6A4AC0B}" destId="{0C35E520-67BC-4843-90C0-7A8A635E7D7C}" srcOrd="0" destOrd="0" presId="urn:microsoft.com/office/officeart/2008/layout/HorizontalMultiLevelHierarchy"/>
    <dgm:cxn modelId="{F66C4553-F7C5-0849-8FDF-4B82E7E95DF4}" type="presOf" srcId="{92582E96-35A9-774D-9C53-4AC5B73EEFCC}" destId="{73801061-D1F6-6547-A91F-CDA1CAF7C0C5}" srcOrd="1" destOrd="0" presId="urn:microsoft.com/office/officeart/2008/layout/HorizontalMultiLevelHierarchy"/>
    <dgm:cxn modelId="{DEF256E0-3925-BE4E-85E2-A7704F99179F}" type="presOf" srcId="{B103A2D6-C5DE-7A40-9538-9607F2EDAC26}" destId="{5D49F496-4921-1945-AD5D-B849230536E7}" srcOrd="0" destOrd="0" presId="urn:microsoft.com/office/officeart/2008/layout/HorizontalMultiLevelHierarchy"/>
    <dgm:cxn modelId="{B74D1D01-73C7-6748-89E7-C5D5613CF655}" type="presOf" srcId="{50F99B4D-B2FC-D44B-B8A9-15122BE6785D}" destId="{8FB594CA-8B05-B34D-BCFC-5954343162DA}" srcOrd="0" destOrd="0" presId="urn:microsoft.com/office/officeart/2008/layout/HorizontalMultiLevelHierarchy"/>
    <dgm:cxn modelId="{6A4539F0-3723-4F42-845C-311FC045B0FC}" srcId="{87916FAA-8C35-B840-B24F-C22EA53FDEFC}" destId="{B0C3B74D-1C0C-2F44-8A49-B6F723EB6346}" srcOrd="1" destOrd="0" parTransId="{B84D2297-4517-C042-94CC-1EB347AA8F9D}" sibTransId="{D1774721-C401-334D-B9AB-72C811FE0DA4}"/>
    <dgm:cxn modelId="{B64DF07D-3632-EB45-A322-C5A313946A99}" type="presOf" srcId="{C7098155-71F8-4D4A-895F-7AD6A419FD7C}" destId="{A8B94AB3-9021-A345-85AE-ACCF986E0301}" srcOrd="0" destOrd="0" presId="urn:microsoft.com/office/officeart/2008/layout/HorizontalMultiLevelHierarchy"/>
    <dgm:cxn modelId="{7CE9C4CF-4955-054A-BE39-CB2E4C8A2166}" type="presOf" srcId="{92582E96-35A9-774D-9C53-4AC5B73EEFCC}" destId="{586B4C76-FBB5-9E43-8B4E-54BED3D8A504}" srcOrd="0" destOrd="0" presId="urn:microsoft.com/office/officeart/2008/layout/HorizontalMultiLevelHierarchy"/>
    <dgm:cxn modelId="{4ADAC2E8-E0A5-9547-B80C-B751093B799D}" type="presOf" srcId="{B84D2297-4517-C042-94CC-1EB347AA8F9D}" destId="{FDA59BDA-514F-0648-BACE-7EFD7BEBBEA2}" srcOrd="0" destOrd="0" presId="urn:microsoft.com/office/officeart/2008/layout/HorizontalMultiLevelHierarchy"/>
    <dgm:cxn modelId="{663F2FBE-75C5-E940-8BE2-DAB34B106653}" type="presOf" srcId="{BE250A02-8EEE-E140-9AC3-378F2D5EA98F}" destId="{7E830C0C-6BB7-CA47-91AE-2DED88EBDED5}" srcOrd="0" destOrd="0" presId="urn:microsoft.com/office/officeart/2008/layout/HorizontalMultiLevelHierarchy"/>
    <dgm:cxn modelId="{0C8E5833-BA54-6742-BB9F-4C9DE9D264E6}" type="presOf" srcId="{1CF74A77-8765-034E-B1D7-058E4982490E}" destId="{1E30E4FA-2BCB-D74C-835C-96605753D30F}" srcOrd="1" destOrd="0" presId="urn:microsoft.com/office/officeart/2008/layout/HorizontalMultiLevelHierarchy"/>
    <dgm:cxn modelId="{EE7169E7-B6B2-D148-B609-00CD40183BDE}" srcId="{87916FAA-8C35-B840-B24F-C22EA53FDEFC}" destId="{50F99B4D-B2FC-D44B-B8A9-15122BE6785D}" srcOrd="2" destOrd="0" parTransId="{5DC2C9C2-E787-D444-9528-E7F5A6A4AC0B}" sibTransId="{053F0594-5A9B-AF43-9502-5AFD2C750322}"/>
    <dgm:cxn modelId="{65F47787-234C-0846-8CDA-F7F04597B7E0}" type="presOf" srcId="{B0C3B74D-1C0C-2F44-8A49-B6F723EB6346}" destId="{D32EAC0A-0905-5243-997D-AAF7CDFD7FAB}" srcOrd="0" destOrd="0" presId="urn:microsoft.com/office/officeart/2008/layout/HorizontalMultiLevelHierarchy"/>
    <dgm:cxn modelId="{82F9722D-8FB8-4642-A917-7C39C81BB8C5}" type="presParOf" srcId="{A8B94AB3-9021-A345-85AE-ACCF986E0301}" destId="{7EED0429-D209-3D47-96A5-9A5022437A49}" srcOrd="0" destOrd="0" presId="urn:microsoft.com/office/officeart/2008/layout/HorizontalMultiLevelHierarchy"/>
    <dgm:cxn modelId="{D33DA32D-2D4C-E745-8CDE-ED9FCB6C91F7}" type="presParOf" srcId="{7EED0429-D209-3D47-96A5-9A5022437A49}" destId="{0F331D59-0A81-FB47-9D81-43EDD810A90F}" srcOrd="0" destOrd="0" presId="urn:microsoft.com/office/officeart/2008/layout/HorizontalMultiLevelHierarchy"/>
    <dgm:cxn modelId="{B5FFD9A3-08A6-1049-92F4-A7406EF78001}" type="presParOf" srcId="{7EED0429-D209-3D47-96A5-9A5022437A49}" destId="{57559AA6-4986-5240-A38D-F781BD65FA1F}" srcOrd="1" destOrd="0" presId="urn:microsoft.com/office/officeart/2008/layout/HorizontalMultiLevelHierarchy"/>
    <dgm:cxn modelId="{AAC02B3B-DFE6-C048-8AFD-0C4199D6AF87}" type="presParOf" srcId="{57559AA6-4986-5240-A38D-F781BD65FA1F}" destId="{586B4C76-FBB5-9E43-8B4E-54BED3D8A504}" srcOrd="0" destOrd="0" presId="urn:microsoft.com/office/officeart/2008/layout/HorizontalMultiLevelHierarchy"/>
    <dgm:cxn modelId="{517140F2-A83B-E94C-A02B-7FA7416EEB2C}" type="presParOf" srcId="{586B4C76-FBB5-9E43-8B4E-54BED3D8A504}" destId="{73801061-D1F6-6547-A91F-CDA1CAF7C0C5}" srcOrd="0" destOrd="0" presId="urn:microsoft.com/office/officeart/2008/layout/HorizontalMultiLevelHierarchy"/>
    <dgm:cxn modelId="{9AE224B2-A8F9-EB40-9914-228D5DD75BDD}" type="presParOf" srcId="{57559AA6-4986-5240-A38D-F781BD65FA1F}" destId="{CFA5FB68-1625-A841-9DA5-E5371402048E}" srcOrd="1" destOrd="0" presId="urn:microsoft.com/office/officeart/2008/layout/HorizontalMultiLevelHierarchy"/>
    <dgm:cxn modelId="{8D9D0064-C55D-5548-B629-E40FCA0FA700}" type="presParOf" srcId="{CFA5FB68-1625-A841-9DA5-E5371402048E}" destId="{5D49F496-4921-1945-AD5D-B849230536E7}" srcOrd="0" destOrd="0" presId="urn:microsoft.com/office/officeart/2008/layout/HorizontalMultiLevelHierarchy"/>
    <dgm:cxn modelId="{E62B95FE-733E-0F47-B9AE-2233AD09AD01}" type="presParOf" srcId="{CFA5FB68-1625-A841-9DA5-E5371402048E}" destId="{C4EB2B99-5941-9147-8D3F-1C6E3A1744B7}" srcOrd="1" destOrd="0" presId="urn:microsoft.com/office/officeart/2008/layout/HorizontalMultiLevelHierarchy"/>
    <dgm:cxn modelId="{69DAA6C3-B7BD-114D-9618-52820DCB30BD}" type="presParOf" srcId="{57559AA6-4986-5240-A38D-F781BD65FA1F}" destId="{FDA59BDA-514F-0648-BACE-7EFD7BEBBEA2}" srcOrd="2" destOrd="0" presId="urn:microsoft.com/office/officeart/2008/layout/HorizontalMultiLevelHierarchy"/>
    <dgm:cxn modelId="{E34FDDC6-ED0A-9C4B-B3E8-CC2CE2AAAAB1}" type="presParOf" srcId="{FDA59BDA-514F-0648-BACE-7EFD7BEBBEA2}" destId="{AFD92D33-C5CB-EA47-900E-69A0CB5B3881}" srcOrd="0" destOrd="0" presId="urn:microsoft.com/office/officeart/2008/layout/HorizontalMultiLevelHierarchy"/>
    <dgm:cxn modelId="{3E89CE29-EE1B-F549-9BDE-194D807EB1AE}" type="presParOf" srcId="{57559AA6-4986-5240-A38D-F781BD65FA1F}" destId="{621C6013-DCF4-4849-9584-A9755808D5A0}" srcOrd="3" destOrd="0" presId="urn:microsoft.com/office/officeart/2008/layout/HorizontalMultiLevelHierarchy"/>
    <dgm:cxn modelId="{E7EE377E-4BD9-524F-B5F6-DA0014C4DFB9}" type="presParOf" srcId="{621C6013-DCF4-4849-9584-A9755808D5A0}" destId="{D32EAC0A-0905-5243-997D-AAF7CDFD7FAB}" srcOrd="0" destOrd="0" presId="urn:microsoft.com/office/officeart/2008/layout/HorizontalMultiLevelHierarchy"/>
    <dgm:cxn modelId="{2D1FEAC9-B062-A349-B9A5-EBC291A97AA1}" type="presParOf" srcId="{621C6013-DCF4-4849-9584-A9755808D5A0}" destId="{E2F923E2-5646-9549-9387-9BBBA108CA13}" srcOrd="1" destOrd="0" presId="urn:microsoft.com/office/officeart/2008/layout/HorizontalMultiLevelHierarchy"/>
    <dgm:cxn modelId="{0A9C5984-5CB5-F24D-BF30-EF293DD0CEF8}" type="presParOf" srcId="{57559AA6-4986-5240-A38D-F781BD65FA1F}" destId="{0C35E520-67BC-4843-90C0-7A8A635E7D7C}" srcOrd="4" destOrd="0" presId="urn:microsoft.com/office/officeart/2008/layout/HorizontalMultiLevelHierarchy"/>
    <dgm:cxn modelId="{A93654B8-AD3D-3440-91CE-D4552E361C00}" type="presParOf" srcId="{0C35E520-67BC-4843-90C0-7A8A635E7D7C}" destId="{C51FFF95-1D17-9F41-9A4B-D2B4700D70CC}" srcOrd="0" destOrd="0" presId="urn:microsoft.com/office/officeart/2008/layout/HorizontalMultiLevelHierarchy"/>
    <dgm:cxn modelId="{8E88B027-C28B-AB4F-B95D-C6FAEEAC3A82}" type="presParOf" srcId="{57559AA6-4986-5240-A38D-F781BD65FA1F}" destId="{AA46CE4B-DCAE-9F48-8982-50305675A5BF}" srcOrd="5" destOrd="0" presId="urn:microsoft.com/office/officeart/2008/layout/HorizontalMultiLevelHierarchy"/>
    <dgm:cxn modelId="{4BA075FF-B8FC-8C46-A7C4-8433661A3512}" type="presParOf" srcId="{AA46CE4B-DCAE-9F48-8982-50305675A5BF}" destId="{8FB594CA-8B05-B34D-BCFC-5954343162DA}" srcOrd="0" destOrd="0" presId="urn:microsoft.com/office/officeart/2008/layout/HorizontalMultiLevelHierarchy"/>
    <dgm:cxn modelId="{E925BF0F-F924-254F-B8A6-CF71B41C3040}" type="presParOf" srcId="{AA46CE4B-DCAE-9F48-8982-50305675A5BF}" destId="{24938A01-2B92-FE45-A705-B99F09F33544}" srcOrd="1" destOrd="0" presId="urn:microsoft.com/office/officeart/2008/layout/HorizontalMultiLevelHierarchy"/>
    <dgm:cxn modelId="{6A9131FB-E82A-5C41-A3C5-14CCE4F0DF94}" type="presParOf" srcId="{57559AA6-4986-5240-A38D-F781BD65FA1F}" destId="{E0BCA7DB-C821-C946-B4DF-00005A57CAFB}" srcOrd="6" destOrd="0" presId="urn:microsoft.com/office/officeart/2008/layout/HorizontalMultiLevelHierarchy"/>
    <dgm:cxn modelId="{8F795271-DE6E-9B4F-A08E-BF27C37114B9}" type="presParOf" srcId="{E0BCA7DB-C821-C946-B4DF-00005A57CAFB}" destId="{1E30E4FA-2BCB-D74C-835C-96605753D30F}" srcOrd="0" destOrd="0" presId="urn:microsoft.com/office/officeart/2008/layout/HorizontalMultiLevelHierarchy"/>
    <dgm:cxn modelId="{A0DBE727-5B2C-CF41-9A94-C861660667C6}" type="presParOf" srcId="{57559AA6-4986-5240-A38D-F781BD65FA1F}" destId="{2A7E6B96-A27F-FF47-84F0-5EA456C8A135}" srcOrd="7" destOrd="0" presId="urn:microsoft.com/office/officeart/2008/layout/HorizontalMultiLevelHierarchy"/>
    <dgm:cxn modelId="{14A5243A-E077-4241-8F69-1CAC84221C49}" type="presParOf" srcId="{2A7E6B96-A27F-FF47-84F0-5EA456C8A135}" destId="{7E830C0C-6BB7-CA47-91AE-2DED88EBDED5}" srcOrd="0" destOrd="0" presId="urn:microsoft.com/office/officeart/2008/layout/HorizontalMultiLevelHierarchy"/>
    <dgm:cxn modelId="{5F2DB45C-A879-8A4C-A09D-ACB0A4C725B1}" type="presParOf" srcId="{2A7E6B96-A27F-FF47-84F0-5EA456C8A135}" destId="{F863E846-A9A5-DB45-9400-8A820E75E1BB}"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098155-71F8-4D4A-895F-7AD6A419FD7C}" type="doc">
      <dgm:prSet loTypeId="urn:microsoft.com/office/officeart/2008/layout/HorizontalMultiLevelHierarchy" loCatId="" qsTypeId="urn:microsoft.com/office/officeart/2005/8/quickstyle/simple1" qsCatId="simple" csTypeId="urn:microsoft.com/office/officeart/2005/8/colors/accent3_4" csCatId="accent3" phldr="1"/>
      <dgm:spPr/>
      <dgm:t>
        <a:bodyPr/>
        <a:lstStyle/>
        <a:p>
          <a:endParaRPr lang="en-GB"/>
        </a:p>
      </dgm:t>
    </dgm:pt>
    <dgm:pt modelId="{87916FAA-8C35-B840-B24F-C22EA53FDEFC}">
      <dgm:prSet phldrT="[Text]" custT="1"/>
      <dgm:spPr/>
      <dgm:t>
        <a:bodyPr/>
        <a:lstStyle/>
        <a:p>
          <a:r>
            <a:rPr lang="en-US" altLang="en-US" sz="2800" dirty="0"/>
            <a:t>Monitoring System via </a:t>
          </a:r>
          <a:r>
            <a:rPr lang="en-US" altLang="en-US" sz="2800" dirty="0" err="1"/>
            <a:t>PowerBI</a:t>
          </a:r>
          <a:endParaRPr lang="en-GB" sz="2800" dirty="0"/>
        </a:p>
      </dgm:t>
    </dgm:pt>
    <dgm:pt modelId="{81E1B3BF-E60D-194E-93AD-3C7307241DA3}" type="parTrans" cxnId="{E4D390DA-A926-464B-B1C7-7DEAFCED537D}">
      <dgm:prSet/>
      <dgm:spPr/>
      <dgm:t>
        <a:bodyPr/>
        <a:lstStyle/>
        <a:p>
          <a:endParaRPr lang="en-GB" sz="1400"/>
        </a:p>
      </dgm:t>
    </dgm:pt>
    <dgm:pt modelId="{9C6827DA-0A62-E145-A97D-57B2796911B9}" type="sibTrans" cxnId="{E4D390DA-A926-464B-B1C7-7DEAFCED537D}">
      <dgm:prSet/>
      <dgm:spPr/>
      <dgm:t>
        <a:bodyPr/>
        <a:lstStyle/>
        <a:p>
          <a:endParaRPr lang="en-GB" sz="1400"/>
        </a:p>
      </dgm:t>
    </dgm:pt>
    <dgm:pt modelId="{A8B94AB3-9021-A345-85AE-ACCF986E0301}" type="pres">
      <dgm:prSet presAssocID="{C7098155-71F8-4D4A-895F-7AD6A419FD7C}" presName="Name0" presStyleCnt="0">
        <dgm:presLayoutVars>
          <dgm:chPref val="1"/>
          <dgm:dir/>
          <dgm:animOne val="branch"/>
          <dgm:animLvl val="lvl"/>
          <dgm:resizeHandles val="exact"/>
        </dgm:presLayoutVars>
      </dgm:prSet>
      <dgm:spPr/>
      <dgm:t>
        <a:bodyPr/>
        <a:lstStyle/>
        <a:p>
          <a:endParaRPr lang="en-US"/>
        </a:p>
      </dgm:t>
    </dgm:pt>
    <dgm:pt modelId="{7EED0429-D209-3D47-96A5-9A5022437A49}" type="pres">
      <dgm:prSet presAssocID="{87916FAA-8C35-B840-B24F-C22EA53FDEFC}" presName="root1" presStyleCnt="0"/>
      <dgm:spPr/>
    </dgm:pt>
    <dgm:pt modelId="{0F331D59-0A81-FB47-9D81-43EDD810A90F}" type="pres">
      <dgm:prSet presAssocID="{87916FAA-8C35-B840-B24F-C22EA53FDEFC}" presName="LevelOneTextNode" presStyleLbl="node0" presStyleIdx="0" presStyleCnt="1" custAng="5400000" custScaleX="62990" custScaleY="100000" custLinFactX="-6101" custLinFactNeighborX="-100000" custLinFactNeighborY="-52764">
        <dgm:presLayoutVars>
          <dgm:chPref val="3"/>
        </dgm:presLayoutVars>
      </dgm:prSet>
      <dgm:spPr/>
      <dgm:t>
        <a:bodyPr/>
        <a:lstStyle/>
        <a:p>
          <a:endParaRPr lang="en-US"/>
        </a:p>
      </dgm:t>
    </dgm:pt>
    <dgm:pt modelId="{57559AA6-4986-5240-A38D-F781BD65FA1F}" type="pres">
      <dgm:prSet presAssocID="{87916FAA-8C35-B840-B24F-C22EA53FDEFC}" presName="level2hierChild" presStyleCnt="0"/>
      <dgm:spPr/>
    </dgm:pt>
  </dgm:ptLst>
  <dgm:cxnLst>
    <dgm:cxn modelId="{B64DF07D-3632-EB45-A322-C5A313946A99}" type="presOf" srcId="{C7098155-71F8-4D4A-895F-7AD6A419FD7C}" destId="{A8B94AB3-9021-A345-85AE-ACCF986E0301}" srcOrd="0" destOrd="0" presId="urn:microsoft.com/office/officeart/2008/layout/HorizontalMultiLevelHierarchy"/>
    <dgm:cxn modelId="{E4D390DA-A926-464B-B1C7-7DEAFCED537D}" srcId="{C7098155-71F8-4D4A-895F-7AD6A419FD7C}" destId="{87916FAA-8C35-B840-B24F-C22EA53FDEFC}" srcOrd="0" destOrd="0" parTransId="{81E1B3BF-E60D-194E-93AD-3C7307241DA3}" sibTransId="{9C6827DA-0A62-E145-A97D-57B2796911B9}"/>
    <dgm:cxn modelId="{5AF80055-3554-2E40-97CB-8AD741088CA4}" type="presOf" srcId="{87916FAA-8C35-B840-B24F-C22EA53FDEFC}" destId="{0F331D59-0A81-FB47-9D81-43EDD810A90F}" srcOrd="0" destOrd="0" presId="urn:microsoft.com/office/officeart/2008/layout/HorizontalMultiLevelHierarchy"/>
    <dgm:cxn modelId="{82F9722D-8FB8-4642-A917-7C39C81BB8C5}" type="presParOf" srcId="{A8B94AB3-9021-A345-85AE-ACCF986E0301}" destId="{7EED0429-D209-3D47-96A5-9A5022437A49}" srcOrd="0" destOrd="0" presId="urn:microsoft.com/office/officeart/2008/layout/HorizontalMultiLevelHierarchy"/>
    <dgm:cxn modelId="{D33DA32D-2D4C-E745-8CDE-ED9FCB6C91F7}" type="presParOf" srcId="{7EED0429-D209-3D47-96A5-9A5022437A49}" destId="{0F331D59-0A81-FB47-9D81-43EDD810A90F}" srcOrd="0" destOrd="0" presId="urn:microsoft.com/office/officeart/2008/layout/HorizontalMultiLevelHierarchy"/>
    <dgm:cxn modelId="{B5FFD9A3-08A6-1049-92F4-A7406EF78001}" type="presParOf" srcId="{7EED0429-D209-3D47-96A5-9A5022437A49}" destId="{57559AA6-4986-5240-A38D-F781BD65FA1F}"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6B4E07-CBF1-EB43-87F4-D5AEFC979B6C}">
      <dsp:nvSpPr>
        <dsp:cNvPr id="0" name=""/>
        <dsp:cNvSpPr/>
      </dsp:nvSpPr>
      <dsp:spPr>
        <a:xfrm rot="10800000">
          <a:off x="1843823" y="2188"/>
          <a:ext cx="6530986" cy="79520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662" tIns="45720" rIns="85344" bIns="45720" numCol="1" spcCol="1270" anchor="ctr" anchorCtr="0">
          <a:noAutofit/>
        </a:bodyPr>
        <a:lstStyle/>
        <a:p>
          <a:pPr lvl="0" algn="l" defTabSz="533400">
            <a:lnSpc>
              <a:spcPct val="90000"/>
            </a:lnSpc>
            <a:spcBef>
              <a:spcPct val="0"/>
            </a:spcBef>
            <a:spcAft>
              <a:spcPct val="35000"/>
            </a:spcAft>
          </a:pPr>
          <a:r>
            <a:rPr lang="en-ZA" sz="1200" b="1" kern="1200" dirty="0">
              <a:latin typeface="+mn-lt"/>
            </a:rPr>
            <a:t>UNISA has been the single constant by being a genuine, dependable beacon of hope where, at times, there seemed to be no other in the provisioning of distance education in Africa. </a:t>
          </a:r>
          <a:r>
            <a:rPr lang="en-US" sz="1200" b="1" kern="1200" dirty="0">
              <a:latin typeface="+mn-lt"/>
            </a:rPr>
            <a:t>UNISA provides access to more that 400 000 adult learners for 130 countries globally. It’s a key driver of the higher education aspiration to achievement of  NDP vision 2030</a:t>
          </a:r>
        </a:p>
      </dsp:txBody>
      <dsp:txXfrm rot="10800000">
        <a:off x="1843823" y="2188"/>
        <a:ext cx="6530986" cy="795201"/>
      </dsp:txXfrm>
    </dsp:sp>
    <dsp:sp modelId="{7FF91103-8A95-EE42-93A3-E678F8D570AD}">
      <dsp:nvSpPr>
        <dsp:cNvPr id="0" name=""/>
        <dsp:cNvSpPr/>
      </dsp:nvSpPr>
      <dsp:spPr>
        <a:xfrm>
          <a:off x="1446222" y="2188"/>
          <a:ext cx="795201" cy="795201"/>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7E34C96-E668-EB45-93C6-6EAB3C26E10A}">
      <dsp:nvSpPr>
        <dsp:cNvPr id="0" name=""/>
        <dsp:cNvSpPr/>
      </dsp:nvSpPr>
      <dsp:spPr>
        <a:xfrm rot="10800000">
          <a:off x="1843823" y="1034763"/>
          <a:ext cx="6530986" cy="1406616"/>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662" tIns="68580" rIns="128016" bIns="68580" numCol="1" spcCol="1270" anchor="ctr" anchorCtr="0">
          <a:noAutofit/>
        </a:bodyPr>
        <a:lstStyle/>
        <a:p>
          <a:pPr lvl="0" algn="ctr" defTabSz="800100">
            <a:lnSpc>
              <a:spcPct val="90000"/>
            </a:lnSpc>
            <a:spcBef>
              <a:spcPct val="0"/>
            </a:spcBef>
            <a:spcAft>
              <a:spcPct val="35000"/>
            </a:spcAft>
          </a:pPr>
          <a:endParaRPr lang="en-US" sz="1800" b="1" kern="1200" dirty="0">
            <a:latin typeface="+mn-lt"/>
          </a:endParaRPr>
        </a:p>
        <a:p>
          <a:pPr lvl="0" algn="ctr" defTabSz="800100">
            <a:lnSpc>
              <a:spcPct val="90000"/>
            </a:lnSpc>
            <a:spcBef>
              <a:spcPct val="0"/>
            </a:spcBef>
            <a:spcAft>
              <a:spcPct val="35000"/>
            </a:spcAft>
          </a:pPr>
          <a:r>
            <a:rPr lang="en-US" sz="1600" b="1" kern="1200" dirty="0">
              <a:latin typeface="+mn-lt"/>
            </a:rPr>
            <a:t>CONTRIBUTION TO LABOUR MARKETS</a:t>
          </a:r>
        </a:p>
        <a:p>
          <a:pPr lvl="0" algn="l" defTabSz="800100">
            <a:lnSpc>
              <a:spcPct val="90000"/>
            </a:lnSpc>
            <a:spcBef>
              <a:spcPct val="0"/>
            </a:spcBef>
            <a:spcAft>
              <a:spcPct val="35000"/>
            </a:spcAft>
          </a:pPr>
          <a:r>
            <a:rPr lang="en-US" sz="1100" b="1" kern="1200" dirty="0">
              <a:latin typeface="+mn-lt"/>
            </a:rPr>
            <a:t>Continues to turn out more than 50 000 skilled and competent graduates annually </a:t>
          </a:r>
        </a:p>
        <a:p>
          <a:pPr lvl="0" algn="l" defTabSz="800100">
            <a:lnSpc>
              <a:spcPct val="90000"/>
            </a:lnSpc>
            <a:spcBef>
              <a:spcPct val="0"/>
            </a:spcBef>
            <a:spcAft>
              <a:spcPct val="35000"/>
            </a:spcAft>
          </a:pPr>
          <a:r>
            <a:rPr lang="en-US" sz="1100" b="1" kern="1200" dirty="0">
              <a:latin typeface="+mn-lt"/>
            </a:rPr>
            <a:t>A third of South Africa’s  Chartered Accountants annually graduate from UNISA</a:t>
          </a:r>
        </a:p>
        <a:p>
          <a:pPr lvl="0" algn="l" defTabSz="800100">
            <a:lnSpc>
              <a:spcPct val="90000"/>
            </a:lnSpc>
            <a:spcBef>
              <a:spcPct val="0"/>
            </a:spcBef>
            <a:spcAft>
              <a:spcPct val="35000"/>
            </a:spcAft>
          </a:pPr>
          <a:r>
            <a:rPr lang="en-US" sz="1100" b="1" kern="1200" dirty="0">
              <a:latin typeface="+mn-lt"/>
            </a:rPr>
            <a:t>More than half of South African Teachers annually come from UNISA </a:t>
          </a:r>
        </a:p>
        <a:p>
          <a:pPr lvl="0" algn="l" defTabSz="800100">
            <a:lnSpc>
              <a:spcPct val="90000"/>
            </a:lnSpc>
            <a:spcBef>
              <a:spcPct val="0"/>
            </a:spcBef>
            <a:spcAft>
              <a:spcPct val="35000"/>
            </a:spcAft>
          </a:pPr>
          <a:r>
            <a:rPr lang="en-US" sz="1100" b="1" kern="1200" dirty="0">
              <a:latin typeface="+mn-lt"/>
            </a:rPr>
            <a:t>Only  Comprehensive open distance education institution that provides Quality Science, Engineering and Technology qualifications in the country</a:t>
          </a:r>
        </a:p>
        <a:p>
          <a:pPr lvl="0" algn="l" defTabSz="800100">
            <a:lnSpc>
              <a:spcPct val="90000"/>
            </a:lnSpc>
            <a:spcBef>
              <a:spcPct val="0"/>
            </a:spcBef>
            <a:spcAft>
              <a:spcPct val="35000"/>
            </a:spcAft>
          </a:pPr>
          <a:endParaRPr lang="en-US" sz="1200" b="1" kern="1200" dirty="0">
            <a:latin typeface="+mn-lt"/>
          </a:endParaRPr>
        </a:p>
        <a:p>
          <a:pPr lvl="0" algn="ctr" defTabSz="800100">
            <a:lnSpc>
              <a:spcPct val="90000"/>
            </a:lnSpc>
            <a:spcBef>
              <a:spcPct val="0"/>
            </a:spcBef>
            <a:spcAft>
              <a:spcPct val="35000"/>
            </a:spcAft>
          </a:pPr>
          <a:r>
            <a:rPr lang="en-US" sz="1200" b="1" kern="1200" dirty="0">
              <a:latin typeface="+mn-lt"/>
            </a:rPr>
            <a:t>  </a:t>
          </a:r>
          <a:endParaRPr lang="en-ZA" sz="1200" b="1" kern="1200" dirty="0">
            <a:latin typeface="+mn-lt"/>
          </a:endParaRPr>
        </a:p>
      </dsp:txBody>
      <dsp:txXfrm rot="10800000">
        <a:off x="1843823" y="1034763"/>
        <a:ext cx="6530986" cy="1406616"/>
      </dsp:txXfrm>
    </dsp:sp>
    <dsp:sp modelId="{5A8EBAD3-4E80-8647-8B64-48A786732D4A}">
      <dsp:nvSpPr>
        <dsp:cNvPr id="0" name=""/>
        <dsp:cNvSpPr/>
      </dsp:nvSpPr>
      <dsp:spPr>
        <a:xfrm>
          <a:off x="1446222" y="1340471"/>
          <a:ext cx="795201" cy="795201"/>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F385295-E95D-DE45-A210-98DD1F4CD10F}">
      <dsp:nvSpPr>
        <dsp:cNvPr id="0" name=""/>
        <dsp:cNvSpPr/>
      </dsp:nvSpPr>
      <dsp:spPr>
        <a:xfrm rot="10800000">
          <a:off x="1843823" y="2678753"/>
          <a:ext cx="6530986" cy="1430488"/>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662" tIns="60960" rIns="113792" bIns="60960" numCol="1" spcCol="1270" anchor="ctr" anchorCtr="0">
          <a:noAutofit/>
        </a:bodyPr>
        <a:lstStyle/>
        <a:p>
          <a:pPr lvl="0" algn="ctr" defTabSz="711200">
            <a:lnSpc>
              <a:spcPct val="90000"/>
            </a:lnSpc>
            <a:spcBef>
              <a:spcPct val="0"/>
            </a:spcBef>
            <a:spcAft>
              <a:spcPct val="35000"/>
            </a:spcAft>
          </a:pPr>
          <a:r>
            <a:rPr lang="en-US" sz="1600" b="1" kern="1200" dirty="0">
              <a:latin typeface="+mn-lt"/>
            </a:rPr>
            <a:t>DIVERSE POPULATIONS </a:t>
          </a:r>
        </a:p>
        <a:p>
          <a:pPr lvl="0" algn="l" defTabSz="711200">
            <a:lnSpc>
              <a:spcPct val="90000"/>
            </a:lnSpc>
            <a:spcBef>
              <a:spcPct val="0"/>
            </a:spcBef>
            <a:spcAft>
              <a:spcPct val="35000"/>
            </a:spcAft>
          </a:pPr>
          <a:r>
            <a:rPr lang="en-US" sz="1200" b="1" kern="1200" dirty="0">
              <a:latin typeface="+mn-lt"/>
            </a:rPr>
            <a:t>Caters for people with disabilities</a:t>
          </a:r>
        </a:p>
        <a:p>
          <a:pPr lvl="0" algn="l" defTabSz="711200">
            <a:lnSpc>
              <a:spcPct val="90000"/>
            </a:lnSpc>
            <a:spcBef>
              <a:spcPct val="0"/>
            </a:spcBef>
            <a:spcAft>
              <a:spcPct val="35000"/>
            </a:spcAft>
          </a:pPr>
          <a:r>
            <a:rPr lang="en-US" sz="1200" b="1" kern="1200" dirty="0">
              <a:latin typeface="+mn-lt"/>
            </a:rPr>
            <a:t>Members of the working class</a:t>
          </a:r>
        </a:p>
        <a:p>
          <a:pPr lvl="0" algn="l" defTabSz="711200">
            <a:lnSpc>
              <a:spcPct val="90000"/>
            </a:lnSpc>
            <a:spcBef>
              <a:spcPct val="0"/>
            </a:spcBef>
            <a:spcAft>
              <a:spcPct val="35000"/>
            </a:spcAft>
          </a:pPr>
          <a:r>
            <a:rPr lang="en-US" sz="1200" b="1" kern="1200" dirty="0">
              <a:latin typeface="+mn-lt"/>
            </a:rPr>
            <a:t>Mid career workers</a:t>
          </a:r>
        </a:p>
        <a:p>
          <a:pPr lvl="0" algn="l" defTabSz="711200">
            <a:lnSpc>
              <a:spcPct val="90000"/>
            </a:lnSpc>
            <a:spcBef>
              <a:spcPct val="0"/>
            </a:spcBef>
            <a:spcAft>
              <a:spcPct val="35000"/>
            </a:spcAft>
          </a:pPr>
          <a:r>
            <a:rPr lang="en-US" sz="1200" b="1" kern="1200" dirty="0">
              <a:latin typeface="+mn-lt"/>
            </a:rPr>
            <a:t>School leavers  </a:t>
          </a:r>
          <a:endParaRPr lang="en-ZA" sz="1200" b="1" kern="1200" dirty="0">
            <a:latin typeface="+mn-lt"/>
          </a:endParaRPr>
        </a:p>
      </dsp:txBody>
      <dsp:txXfrm rot="10800000">
        <a:off x="1843823" y="2678753"/>
        <a:ext cx="6530986" cy="1430488"/>
      </dsp:txXfrm>
    </dsp:sp>
    <dsp:sp modelId="{C0AEB685-5A65-9041-94DD-5EAEF7F7D388}">
      <dsp:nvSpPr>
        <dsp:cNvPr id="0" name=""/>
        <dsp:cNvSpPr/>
      </dsp:nvSpPr>
      <dsp:spPr>
        <a:xfrm>
          <a:off x="1446222" y="2996396"/>
          <a:ext cx="795201" cy="795201"/>
        </a:xfrm>
        <a:prstGeom prst="ellipse">
          <a:avLst/>
        </a:prstGeom>
        <a:blipFill>
          <a:blip xmlns:r="http://schemas.openxmlformats.org/officeDocument/2006/relationships" r:embed="rId3"/>
          <a:srcRect/>
          <a:stretch>
            <a:fillRect t="-27000" b="-2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45979E1-A967-2C42-8F10-CEC59197A3A5}">
      <dsp:nvSpPr>
        <dsp:cNvPr id="0" name=""/>
        <dsp:cNvSpPr/>
      </dsp:nvSpPr>
      <dsp:spPr>
        <a:xfrm rot="10800000">
          <a:off x="1843823" y="4346615"/>
          <a:ext cx="6530986" cy="136024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0662" tIns="60960" rIns="113792" bIns="60960" numCol="1" spcCol="1270" anchor="ctr" anchorCtr="0">
          <a:noAutofit/>
        </a:bodyPr>
        <a:lstStyle/>
        <a:p>
          <a:pPr lvl="0" algn="ctr" defTabSz="711200">
            <a:lnSpc>
              <a:spcPct val="90000"/>
            </a:lnSpc>
            <a:spcBef>
              <a:spcPct val="0"/>
            </a:spcBef>
            <a:spcAft>
              <a:spcPct val="35000"/>
            </a:spcAft>
          </a:pPr>
          <a:r>
            <a:rPr lang="en-US" sz="1600" b="1" kern="1200" dirty="0">
              <a:latin typeface="+mn-lt"/>
            </a:rPr>
            <a:t>SHIFTING DEMOGRAPHICS</a:t>
          </a:r>
        </a:p>
        <a:p>
          <a:pPr lvl="0" algn="l" defTabSz="711200">
            <a:lnSpc>
              <a:spcPct val="90000"/>
            </a:lnSpc>
            <a:spcBef>
              <a:spcPct val="0"/>
            </a:spcBef>
            <a:spcAft>
              <a:spcPct val="35000"/>
            </a:spcAft>
          </a:pPr>
          <a:r>
            <a:rPr lang="en-US" sz="1200" b="1" kern="1200" dirty="0">
              <a:latin typeface="+mn-lt"/>
            </a:rPr>
            <a:t>They indicate that the University has evolved from being primarily an education provider for working, part-time students.</a:t>
          </a:r>
        </a:p>
        <a:p>
          <a:pPr lvl="0" algn="l" defTabSz="711200">
            <a:lnSpc>
              <a:spcPct val="90000"/>
            </a:lnSpc>
            <a:spcBef>
              <a:spcPct val="0"/>
            </a:spcBef>
            <a:spcAft>
              <a:spcPct val="35000"/>
            </a:spcAft>
          </a:pPr>
          <a:r>
            <a:rPr lang="en-US" sz="1200" b="1" kern="1200" dirty="0">
              <a:latin typeface="+mn-lt"/>
            </a:rPr>
            <a:t>Indeed, UNISA has evolved into being an institution that is now comprised of 30% of under-24-year-old and 40% unemployed students who might be studying on a full-time basis. </a:t>
          </a:r>
          <a:endParaRPr lang="en-ZA" sz="1200" b="1" kern="1200" dirty="0">
            <a:latin typeface="+mn-lt"/>
          </a:endParaRPr>
        </a:p>
      </dsp:txBody>
      <dsp:txXfrm rot="10800000">
        <a:off x="1843823" y="4346615"/>
        <a:ext cx="6530986" cy="1360247"/>
      </dsp:txXfrm>
    </dsp:sp>
    <dsp:sp modelId="{E6240D29-C4A5-BA41-8DAE-ABF46B18D68B}">
      <dsp:nvSpPr>
        <dsp:cNvPr id="0" name=""/>
        <dsp:cNvSpPr/>
      </dsp:nvSpPr>
      <dsp:spPr>
        <a:xfrm>
          <a:off x="1446222" y="4629138"/>
          <a:ext cx="795201" cy="795201"/>
        </a:xfrm>
        <a:prstGeom prst="ellipse">
          <a:avLst/>
        </a:prstGeom>
        <a:blipFill>
          <a:blip xmlns:r="http://schemas.openxmlformats.org/officeDocument/2006/relationships" r:embed="rId4"/>
          <a:srcRect/>
          <a:stretch>
            <a:fillRect t="-30000" b="-3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6B4E07-CBF1-EB43-87F4-D5AEFC979B6C}">
      <dsp:nvSpPr>
        <dsp:cNvPr id="0" name=""/>
        <dsp:cNvSpPr/>
      </dsp:nvSpPr>
      <dsp:spPr>
        <a:xfrm rot="10800000">
          <a:off x="1883583" y="2299"/>
          <a:ext cx="6530986" cy="1982074"/>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794" tIns="60960" rIns="113792" bIns="60960" numCol="1" spcCol="1270" anchor="ctr" anchorCtr="0">
          <a:noAutofit/>
        </a:bodyPr>
        <a:lstStyle/>
        <a:p>
          <a:pPr lvl="0" algn="ctr" defTabSz="711200">
            <a:lnSpc>
              <a:spcPct val="100000"/>
            </a:lnSpc>
            <a:spcBef>
              <a:spcPct val="0"/>
            </a:spcBef>
            <a:spcAft>
              <a:spcPts val="0"/>
            </a:spcAft>
          </a:pPr>
          <a:r>
            <a:rPr lang="en-GB" sz="1600" b="1" kern="1200" dirty="0">
              <a:latin typeface="+mn-lt"/>
            </a:rPr>
            <a:t>RESPONSE TO COVID 19</a:t>
          </a:r>
        </a:p>
        <a:p>
          <a:pPr lvl="0" algn="ctr" defTabSz="711200">
            <a:lnSpc>
              <a:spcPct val="100000"/>
            </a:lnSpc>
            <a:spcBef>
              <a:spcPct val="0"/>
            </a:spcBef>
            <a:spcAft>
              <a:spcPts val="0"/>
            </a:spcAft>
          </a:pPr>
          <a:endParaRPr lang="en-GB" sz="1200" b="1" kern="1200" dirty="0">
            <a:latin typeface="+mn-lt"/>
          </a:endParaRPr>
        </a:p>
        <a:p>
          <a:pPr lvl="0" algn="l" defTabSz="711200">
            <a:lnSpc>
              <a:spcPct val="100000"/>
            </a:lnSpc>
            <a:spcBef>
              <a:spcPct val="0"/>
            </a:spcBef>
            <a:spcAft>
              <a:spcPts val="0"/>
            </a:spcAft>
          </a:pPr>
          <a:r>
            <a:rPr lang="en-GB" sz="1200" b="1" kern="1200" dirty="0">
              <a:latin typeface="+mn-lt"/>
            </a:rPr>
            <a:t>Migration to online examinations in response to Covid-19</a:t>
          </a:r>
          <a:endParaRPr lang="en-ZA" sz="1200" b="1" kern="1200" dirty="0">
            <a:latin typeface="+mn-lt"/>
          </a:endParaRPr>
        </a:p>
        <a:p>
          <a:pPr lvl="0" defTabSz="711200">
            <a:lnSpc>
              <a:spcPct val="100000"/>
            </a:lnSpc>
            <a:spcBef>
              <a:spcPct val="0"/>
            </a:spcBef>
            <a:spcAft>
              <a:spcPts val="0"/>
            </a:spcAft>
          </a:pPr>
          <a:r>
            <a:rPr lang="en-GB" sz="1200" b="1" kern="1200" dirty="0">
              <a:latin typeface="+mn-lt"/>
            </a:rPr>
            <a:t>Research and innovation in the fight against Covid-19 (CSET):</a:t>
          </a:r>
          <a:endParaRPr lang="en-ZA" sz="1200" b="1" kern="1200" dirty="0">
            <a:latin typeface="+mn-lt"/>
          </a:endParaRPr>
        </a:p>
        <a:p>
          <a:pPr lvl="0" defTabSz="711200">
            <a:lnSpc>
              <a:spcPct val="100000"/>
            </a:lnSpc>
            <a:spcBef>
              <a:spcPct val="0"/>
            </a:spcBef>
            <a:spcAft>
              <a:spcPts val="0"/>
            </a:spcAft>
          </a:pPr>
          <a:r>
            <a:rPr lang="en-ZA" sz="1200" b="1" kern="1200" dirty="0">
              <a:latin typeface="+mn-lt"/>
            </a:rPr>
            <a:t>Sanitisers</a:t>
          </a:r>
        </a:p>
        <a:p>
          <a:pPr lvl="0" defTabSz="711200">
            <a:lnSpc>
              <a:spcPct val="100000"/>
            </a:lnSpc>
            <a:spcBef>
              <a:spcPct val="0"/>
            </a:spcBef>
            <a:spcAft>
              <a:spcPts val="0"/>
            </a:spcAft>
          </a:pPr>
          <a:r>
            <a:rPr lang="en-ZA" sz="1200" b="1" kern="1200" dirty="0">
              <a:latin typeface="+mn-lt"/>
            </a:rPr>
            <a:t>Masks</a:t>
          </a:r>
        </a:p>
      </dsp:txBody>
      <dsp:txXfrm rot="10800000">
        <a:off x="1883583" y="2299"/>
        <a:ext cx="6530986" cy="1982074"/>
      </dsp:txXfrm>
    </dsp:sp>
    <dsp:sp modelId="{7FF91103-8A95-EE42-93A3-E678F8D570AD}">
      <dsp:nvSpPr>
        <dsp:cNvPr id="0" name=""/>
        <dsp:cNvSpPr/>
      </dsp:nvSpPr>
      <dsp:spPr>
        <a:xfrm>
          <a:off x="1406462" y="516215"/>
          <a:ext cx="954241" cy="954241"/>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7E34C96-E668-EB45-93C6-6EAB3C26E10A}">
      <dsp:nvSpPr>
        <dsp:cNvPr id="0" name=""/>
        <dsp:cNvSpPr/>
      </dsp:nvSpPr>
      <dsp:spPr>
        <a:xfrm rot="10800000">
          <a:off x="1883583" y="2269222"/>
          <a:ext cx="6530986" cy="1687939"/>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794" tIns="68580" rIns="128016" bIns="68580" numCol="1" spcCol="1270" anchor="ctr" anchorCtr="0">
          <a:noAutofit/>
        </a:bodyPr>
        <a:lstStyle/>
        <a:p>
          <a:pPr lvl="0" algn="ctr" defTabSz="800100">
            <a:lnSpc>
              <a:spcPct val="100000"/>
            </a:lnSpc>
            <a:spcBef>
              <a:spcPct val="0"/>
            </a:spcBef>
            <a:spcAft>
              <a:spcPts val="0"/>
            </a:spcAft>
          </a:pPr>
          <a:endParaRPr lang="en-US" sz="1800" b="1" kern="1200" dirty="0">
            <a:latin typeface="+mn-lt"/>
          </a:endParaRPr>
        </a:p>
        <a:p>
          <a:pPr lvl="0" algn="ctr" defTabSz="800100">
            <a:lnSpc>
              <a:spcPct val="100000"/>
            </a:lnSpc>
            <a:spcBef>
              <a:spcPct val="0"/>
            </a:spcBef>
            <a:spcAft>
              <a:spcPts val="0"/>
            </a:spcAft>
          </a:pPr>
          <a:r>
            <a:rPr lang="en-US" sz="1600" b="1" kern="1200" dirty="0">
              <a:latin typeface="+mn-lt"/>
            </a:rPr>
            <a:t>PROFILING OF UNISA ACADEMICS</a:t>
          </a:r>
        </a:p>
        <a:p>
          <a:pPr lvl="0" algn="ctr" defTabSz="800100">
            <a:lnSpc>
              <a:spcPct val="100000"/>
            </a:lnSpc>
            <a:spcBef>
              <a:spcPct val="0"/>
            </a:spcBef>
            <a:spcAft>
              <a:spcPts val="0"/>
            </a:spcAft>
          </a:pPr>
          <a:endParaRPr lang="en-US" sz="1200" b="1" kern="1200" dirty="0">
            <a:latin typeface="+mn-lt"/>
          </a:endParaRPr>
        </a:p>
        <a:p>
          <a:pPr lvl="0" defTabSz="800100">
            <a:lnSpc>
              <a:spcPct val="100000"/>
            </a:lnSpc>
            <a:spcBef>
              <a:spcPct val="0"/>
            </a:spcBef>
            <a:spcAft>
              <a:spcPts val="0"/>
            </a:spcAft>
          </a:pPr>
          <a:r>
            <a:rPr lang="en-GB" sz="1100" b="1" kern="1200" dirty="0">
              <a:latin typeface="+mn-lt"/>
            </a:rPr>
            <a:t>Provision of commentary on national developments (Budget speech, State of the Nation address, State of the Nation, State capture commission, Opening of the school year, etc.)</a:t>
          </a:r>
          <a:endParaRPr lang="en-ZA" sz="1100" b="1" kern="1200" dirty="0">
            <a:latin typeface="+mn-lt"/>
          </a:endParaRPr>
        </a:p>
        <a:p>
          <a:pPr lvl="0" defTabSz="800100">
            <a:lnSpc>
              <a:spcPct val="100000"/>
            </a:lnSpc>
            <a:spcBef>
              <a:spcPct val="0"/>
            </a:spcBef>
            <a:spcAft>
              <a:spcPts val="0"/>
            </a:spcAft>
          </a:pPr>
          <a:r>
            <a:rPr lang="en-GB" sz="1100" b="1" kern="1200" dirty="0">
              <a:latin typeface="+mn-lt"/>
            </a:rPr>
            <a:t>Profiling of Unisa research and innovation initiatives in the media</a:t>
          </a:r>
          <a:endParaRPr lang="en-US" sz="1200" b="1" kern="1200" dirty="0">
            <a:latin typeface="+mn-lt"/>
          </a:endParaRPr>
        </a:p>
        <a:p>
          <a:pPr lvl="0" algn="ctr" defTabSz="800100">
            <a:lnSpc>
              <a:spcPct val="90000"/>
            </a:lnSpc>
            <a:spcBef>
              <a:spcPct val="0"/>
            </a:spcBef>
            <a:spcAft>
              <a:spcPct val="35000"/>
            </a:spcAft>
          </a:pPr>
          <a:r>
            <a:rPr lang="en-US" sz="1200" b="1" kern="1200" dirty="0">
              <a:latin typeface="+mn-lt"/>
            </a:rPr>
            <a:t>  </a:t>
          </a:r>
          <a:endParaRPr lang="en-ZA" sz="1200" b="1" kern="1200" dirty="0">
            <a:latin typeface="+mn-lt"/>
          </a:endParaRPr>
        </a:p>
      </dsp:txBody>
      <dsp:txXfrm rot="10800000">
        <a:off x="1883583" y="2269222"/>
        <a:ext cx="6530986" cy="1687939"/>
      </dsp:txXfrm>
    </dsp:sp>
    <dsp:sp modelId="{5A8EBAD3-4E80-8647-8B64-48A786732D4A}">
      <dsp:nvSpPr>
        <dsp:cNvPr id="0" name=""/>
        <dsp:cNvSpPr/>
      </dsp:nvSpPr>
      <dsp:spPr>
        <a:xfrm>
          <a:off x="1406462" y="2636071"/>
          <a:ext cx="954241" cy="954241"/>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F385295-E95D-DE45-A210-98DD1F4CD10F}">
      <dsp:nvSpPr>
        <dsp:cNvPr id="0" name=""/>
        <dsp:cNvSpPr/>
      </dsp:nvSpPr>
      <dsp:spPr>
        <a:xfrm rot="10800000">
          <a:off x="1883583" y="4242010"/>
          <a:ext cx="6530986" cy="1716585"/>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794" tIns="60960" rIns="113792" bIns="60960" numCol="1" spcCol="1270" anchor="ctr" anchorCtr="0">
          <a:noAutofit/>
        </a:bodyPr>
        <a:lstStyle/>
        <a:p>
          <a:pPr lvl="0" algn="ctr" defTabSz="711200">
            <a:lnSpc>
              <a:spcPct val="100000"/>
            </a:lnSpc>
            <a:spcBef>
              <a:spcPct val="0"/>
            </a:spcBef>
            <a:spcAft>
              <a:spcPts val="0"/>
            </a:spcAft>
          </a:pPr>
          <a:r>
            <a:rPr lang="en-US" sz="1600" b="1" kern="1200" dirty="0">
              <a:latin typeface="+mn-lt"/>
            </a:rPr>
            <a:t>TRANSFORMATION</a:t>
          </a:r>
        </a:p>
        <a:p>
          <a:pPr lvl="0" algn="ctr" defTabSz="711200">
            <a:lnSpc>
              <a:spcPct val="100000"/>
            </a:lnSpc>
            <a:spcBef>
              <a:spcPct val="0"/>
            </a:spcBef>
            <a:spcAft>
              <a:spcPts val="0"/>
            </a:spcAft>
          </a:pPr>
          <a:endParaRPr lang="en-US" sz="1200" b="1" kern="1200" dirty="0">
            <a:latin typeface="+mn-lt"/>
          </a:endParaRPr>
        </a:p>
        <a:p>
          <a:pPr lvl="0" algn="l" defTabSz="711200">
            <a:lnSpc>
              <a:spcPct val="100000"/>
            </a:lnSpc>
            <a:spcBef>
              <a:spcPct val="0"/>
            </a:spcBef>
            <a:spcAft>
              <a:spcPts val="0"/>
            </a:spcAft>
          </a:pPr>
          <a:r>
            <a:rPr lang="en-ZA" sz="1200" b="1" kern="1200" dirty="0">
              <a:latin typeface="+mn-lt"/>
            </a:rPr>
            <a:t>Memorial lectures on National figures: contribution to nation transformation discourse</a:t>
          </a:r>
        </a:p>
        <a:p>
          <a:pPr lvl="0" defTabSz="711200">
            <a:lnSpc>
              <a:spcPct val="100000"/>
            </a:lnSpc>
            <a:spcBef>
              <a:spcPct val="0"/>
            </a:spcBef>
            <a:spcAft>
              <a:spcPts val="0"/>
            </a:spcAft>
          </a:pPr>
          <a:r>
            <a:rPr lang="en-GB" sz="1200" b="1" kern="1200" dirty="0">
              <a:latin typeface="+mn-lt"/>
            </a:rPr>
            <a:t>Integrated student support initiative (rapid response to students’ queries)</a:t>
          </a:r>
          <a:endParaRPr lang="en-ZA" sz="1200" b="1" kern="1200" dirty="0">
            <a:latin typeface="+mn-lt"/>
          </a:endParaRPr>
        </a:p>
      </dsp:txBody>
      <dsp:txXfrm rot="10800000">
        <a:off x="1883583" y="4242010"/>
        <a:ext cx="6530986" cy="1716585"/>
      </dsp:txXfrm>
    </dsp:sp>
    <dsp:sp modelId="{C0AEB685-5A65-9041-94DD-5EAEF7F7D388}">
      <dsp:nvSpPr>
        <dsp:cNvPr id="0" name=""/>
        <dsp:cNvSpPr/>
      </dsp:nvSpPr>
      <dsp:spPr>
        <a:xfrm>
          <a:off x="1406462" y="4623182"/>
          <a:ext cx="954241" cy="954241"/>
        </a:xfrm>
        <a:prstGeom prst="ellipse">
          <a:avLst/>
        </a:prstGeom>
        <a:blipFill>
          <a:blip xmlns:r="http://schemas.openxmlformats.org/officeDocument/2006/relationships" r:embed="rId3"/>
          <a:srcRect/>
          <a:stretch>
            <a:fillRect t="-27000" b="-2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C1924D-AC5F-A345-88C2-BEBF61613B8E}">
      <dsp:nvSpPr>
        <dsp:cNvPr id="0" name=""/>
        <dsp:cNvSpPr/>
      </dsp:nvSpPr>
      <dsp:spPr>
        <a:xfrm>
          <a:off x="2300280" y="2467118"/>
          <a:ext cx="446237" cy="2125751"/>
        </a:xfrm>
        <a:custGeom>
          <a:avLst/>
          <a:gdLst/>
          <a:ahLst/>
          <a:cxnLst/>
          <a:rect l="0" t="0" r="0" b="0"/>
          <a:pathLst>
            <a:path>
              <a:moveTo>
                <a:pt x="0" y="0"/>
              </a:moveTo>
              <a:lnTo>
                <a:pt x="223118" y="0"/>
              </a:lnTo>
              <a:lnTo>
                <a:pt x="223118" y="2125751"/>
              </a:lnTo>
              <a:lnTo>
                <a:pt x="446237" y="2125751"/>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b="1" kern="1200"/>
        </a:p>
      </dsp:txBody>
      <dsp:txXfrm>
        <a:off x="2469097" y="3475692"/>
        <a:ext cx="108604" cy="108604"/>
      </dsp:txXfrm>
    </dsp:sp>
    <dsp:sp modelId="{01018DA1-2D77-084A-9C5C-FA19DBC44827}">
      <dsp:nvSpPr>
        <dsp:cNvPr id="0" name=""/>
        <dsp:cNvSpPr/>
      </dsp:nvSpPr>
      <dsp:spPr>
        <a:xfrm>
          <a:off x="2300280" y="2467118"/>
          <a:ext cx="446237" cy="1275450"/>
        </a:xfrm>
        <a:custGeom>
          <a:avLst/>
          <a:gdLst/>
          <a:ahLst/>
          <a:cxnLst/>
          <a:rect l="0" t="0" r="0" b="0"/>
          <a:pathLst>
            <a:path>
              <a:moveTo>
                <a:pt x="0" y="0"/>
              </a:moveTo>
              <a:lnTo>
                <a:pt x="223118" y="0"/>
              </a:lnTo>
              <a:lnTo>
                <a:pt x="223118" y="1275450"/>
              </a:lnTo>
              <a:lnTo>
                <a:pt x="446237" y="127545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489617" y="3071062"/>
        <a:ext cx="67562" cy="67562"/>
      </dsp:txXfrm>
    </dsp:sp>
    <dsp:sp modelId="{8BB793D6-4DE8-E546-8602-58101777475C}">
      <dsp:nvSpPr>
        <dsp:cNvPr id="0" name=""/>
        <dsp:cNvSpPr/>
      </dsp:nvSpPr>
      <dsp:spPr>
        <a:xfrm>
          <a:off x="2300280" y="2467118"/>
          <a:ext cx="446237" cy="425150"/>
        </a:xfrm>
        <a:custGeom>
          <a:avLst/>
          <a:gdLst/>
          <a:ahLst/>
          <a:cxnLst/>
          <a:rect l="0" t="0" r="0" b="0"/>
          <a:pathLst>
            <a:path>
              <a:moveTo>
                <a:pt x="0" y="0"/>
              </a:moveTo>
              <a:lnTo>
                <a:pt x="223118" y="0"/>
              </a:lnTo>
              <a:lnTo>
                <a:pt x="223118" y="425150"/>
              </a:lnTo>
              <a:lnTo>
                <a:pt x="446237" y="42515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2507990" y="2664285"/>
        <a:ext cx="30817" cy="30817"/>
      </dsp:txXfrm>
    </dsp:sp>
    <dsp:sp modelId="{50ADE73A-4792-A14C-84BC-5521341D2CE8}">
      <dsp:nvSpPr>
        <dsp:cNvPr id="0" name=""/>
        <dsp:cNvSpPr/>
      </dsp:nvSpPr>
      <dsp:spPr>
        <a:xfrm>
          <a:off x="2300280" y="2041968"/>
          <a:ext cx="446237" cy="425150"/>
        </a:xfrm>
        <a:custGeom>
          <a:avLst/>
          <a:gdLst/>
          <a:ahLst/>
          <a:cxnLst/>
          <a:rect l="0" t="0" r="0" b="0"/>
          <a:pathLst>
            <a:path>
              <a:moveTo>
                <a:pt x="0" y="425150"/>
              </a:moveTo>
              <a:lnTo>
                <a:pt x="223118" y="425150"/>
              </a:lnTo>
              <a:lnTo>
                <a:pt x="223118" y="0"/>
              </a:lnTo>
              <a:lnTo>
                <a:pt x="446237"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2507990" y="2239134"/>
        <a:ext cx="30817" cy="30817"/>
      </dsp:txXfrm>
    </dsp:sp>
    <dsp:sp modelId="{9041F37F-A44B-0D4F-B806-FAB192ABA0B2}">
      <dsp:nvSpPr>
        <dsp:cNvPr id="0" name=""/>
        <dsp:cNvSpPr/>
      </dsp:nvSpPr>
      <dsp:spPr>
        <a:xfrm>
          <a:off x="2300280" y="1191667"/>
          <a:ext cx="446237" cy="1275450"/>
        </a:xfrm>
        <a:custGeom>
          <a:avLst/>
          <a:gdLst/>
          <a:ahLst/>
          <a:cxnLst/>
          <a:rect l="0" t="0" r="0" b="0"/>
          <a:pathLst>
            <a:path>
              <a:moveTo>
                <a:pt x="0" y="1275450"/>
              </a:moveTo>
              <a:lnTo>
                <a:pt x="223118" y="1275450"/>
              </a:lnTo>
              <a:lnTo>
                <a:pt x="223118" y="0"/>
              </a:lnTo>
              <a:lnTo>
                <a:pt x="446237"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2489617" y="1795611"/>
        <a:ext cx="67562" cy="67562"/>
      </dsp:txXfrm>
    </dsp:sp>
    <dsp:sp modelId="{D068690F-70EF-344D-B1A8-4AFF0C68A676}">
      <dsp:nvSpPr>
        <dsp:cNvPr id="0" name=""/>
        <dsp:cNvSpPr/>
      </dsp:nvSpPr>
      <dsp:spPr>
        <a:xfrm>
          <a:off x="2300280" y="341367"/>
          <a:ext cx="446237" cy="2125751"/>
        </a:xfrm>
        <a:custGeom>
          <a:avLst/>
          <a:gdLst/>
          <a:ahLst/>
          <a:cxnLst/>
          <a:rect l="0" t="0" r="0" b="0"/>
          <a:pathLst>
            <a:path>
              <a:moveTo>
                <a:pt x="0" y="2125751"/>
              </a:moveTo>
              <a:lnTo>
                <a:pt x="223118" y="2125751"/>
              </a:lnTo>
              <a:lnTo>
                <a:pt x="223118" y="0"/>
              </a:lnTo>
              <a:lnTo>
                <a:pt x="446237"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b="1" kern="1200"/>
        </a:p>
      </dsp:txBody>
      <dsp:txXfrm>
        <a:off x="2469097" y="1349940"/>
        <a:ext cx="108604" cy="108604"/>
      </dsp:txXfrm>
    </dsp:sp>
    <dsp:sp modelId="{0D36BBDC-F5CF-D244-9E16-E2D71336B226}">
      <dsp:nvSpPr>
        <dsp:cNvPr id="0" name=""/>
        <dsp:cNvSpPr/>
      </dsp:nvSpPr>
      <dsp:spPr>
        <a:xfrm rot="16200000">
          <a:off x="170053" y="2126998"/>
          <a:ext cx="3580212" cy="680240"/>
        </a:xfrm>
        <a:prstGeom prst="rect">
          <a:avLst/>
        </a:prstGeom>
        <a:solidFill>
          <a:schemeClr val="accent3">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GB" sz="4400" b="1" kern="1200"/>
            <a:t>Outline </a:t>
          </a:r>
        </a:p>
      </dsp:txBody>
      <dsp:txXfrm rot="16200000">
        <a:off x="170053" y="2126998"/>
        <a:ext cx="3580212" cy="680240"/>
      </dsp:txXfrm>
    </dsp:sp>
    <dsp:sp modelId="{2641EB20-64FA-8944-853A-AB0A8C9AB42B}">
      <dsp:nvSpPr>
        <dsp:cNvPr id="0" name=""/>
        <dsp:cNvSpPr/>
      </dsp:nvSpPr>
      <dsp:spPr>
        <a:xfrm>
          <a:off x="2746518" y="1246"/>
          <a:ext cx="2231188" cy="680240"/>
        </a:xfrm>
        <a:prstGeom prst="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1" kern="1200" dirty="0"/>
            <a:t>UNISA’s role in the National HE land scape</a:t>
          </a:r>
        </a:p>
      </dsp:txBody>
      <dsp:txXfrm>
        <a:off x="2746518" y="1246"/>
        <a:ext cx="2231188" cy="680240"/>
      </dsp:txXfrm>
    </dsp:sp>
    <dsp:sp modelId="{85EA638C-9BFE-3446-978C-02C9D281CE18}">
      <dsp:nvSpPr>
        <dsp:cNvPr id="0" name=""/>
        <dsp:cNvSpPr/>
      </dsp:nvSpPr>
      <dsp:spPr>
        <a:xfrm>
          <a:off x="2746518" y="851547"/>
          <a:ext cx="2231188" cy="680240"/>
        </a:xfrm>
        <a:prstGeom prst="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1" kern="1200" dirty="0"/>
            <a:t>Enrolment Planning at UNISA </a:t>
          </a:r>
        </a:p>
      </dsp:txBody>
      <dsp:txXfrm>
        <a:off x="2746518" y="851547"/>
        <a:ext cx="2231188" cy="680240"/>
      </dsp:txXfrm>
    </dsp:sp>
    <dsp:sp modelId="{A070DF8F-3586-A848-8C4B-1661EB096993}">
      <dsp:nvSpPr>
        <dsp:cNvPr id="0" name=""/>
        <dsp:cNvSpPr/>
      </dsp:nvSpPr>
      <dsp:spPr>
        <a:xfrm>
          <a:off x="2746518" y="1701847"/>
          <a:ext cx="2231188" cy="680240"/>
        </a:xfrm>
        <a:prstGeom prst="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1" kern="1200" dirty="0"/>
            <a:t>Unisa Enrolment Management</a:t>
          </a:r>
        </a:p>
      </dsp:txBody>
      <dsp:txXfrm>
        <a:off x="2746518" y="1701847"/>
        <a:ext cx="2231188" cy="680240"/>
      </dsp:txXfrm>
    </dsp:sp>
    <dsp:sp modelId="{5CE38C84-543D-2B44-A773-52E75488990E}">
      <dsp:nvSpPr>
        <dsp:cNvPr id="0" name=""/>
        <dsp:cNvSpPr/>
      </dsp:nvSpPr>
      <dsp:spPr>
        <a:xfrm>
          <a:off x="2746518" y="2552148"/>
          <a:ext cx="2231188" cy="680240"/>
        </a:xfrm>
        <a:prstGeom prst="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altLang="en-US" sz="1700" b="1" kern="1200" dirty="0"/>
            <a:t>Enrolment Management - An Elusive Target </a:t>
          </a:r>
          <a:endParaRPr lang="en-GB" sz="1700" b="1" kern="1200" dirty="0"/>
        </a:p>
      </dsp:txBody>
      <dsp:txXfrm>
        <a:off x="2746518" y="2552148"/>
        <a:ext cx="2231188" cy="680240"/>
      </dsp:txXfrm>
    </dsp:sp>
    <dsp:sp modelId="{93D68E29-FE8A-8248-B418-29DEB3199B6A}">
      <dsp:nvSpPr>
        <dsp:cNvPr id="0" name=""/>
        <dsp:cNvSpPr/>
      </dsp:nvSpPr>
      <dsp:spPr>
        <a:xfrm>
          <a:off x="2746518" y="3402449"/>
          <a:ext cx="2231188" cy="680240"/>
        </a:xfrm>
        <a:prstGeom prst="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GB" sz="1700" b="1" kern="1200" dirty="0"/>
            <a:t>FTEN vs NSFAS</a:t>
          </a:r>
        </a:p>
      </dsp:txBody>
      <dsp:txXfrm>
        <a:off x="2746518" y="3402449"/>
        <a:ext cx="2231188" cy="680240"/>
      </dsp:txXfrm>
    </dsp:sp>
    <dsp:sp modelId="{48A1234F-AADF-FE4C-B12C-4DACA57D3A1C}">
      <dsp:nvSpPr>
        <dsp:cNvPr id="0" name=""/>
        <dsp:cNvSpPr/>
      </dsp:nvSpPr>
      <dsp:spPr>
        <a:xfrm>
          <a:off x="2746518" y="4252749"/>
          <a:ext cx="2231188" cy="680240"/>
        </a:xfrm>
        <a:prstGeom prst="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1" kern="1200" dirty="0"/>
            <a:t>Corrective Measures </a:t>
          </a:r>
          <a:endParaRPr lang="en-GB" sz="1700" b="1" kern="1200" dirty="0"/>
        </a:p>
      </dsp:txBody>
      <dsp:txXfrm>
        <a:off x="2746518" y="4252749"/>
        <a:ext cx="2231188" cy="6802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74F1F5-4B74-4229-9E8A-9688A4C6F2B3}">
      <dsp:nvSpPr>
        <dsp:cNvPr id="0" name=""/>
        <dsp:cNvSpPr/>
      </dsp:nvSpPr>
      <dsp:spPr>
        <a:xfrm>
          <a:off x="5144" y="1323969"/>
          <a:ext cx="1248080" cy="102940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College Board engagement and sign off</a:t>
          </a:r>
        </a:p>
      </dsp:txBody>
      <dsp:txXfrm>
        <a:off x="5144" y="1323969"/>
        <a:ext cx="1248080" cy="808818"/>
      </dsp:txXfrm>
    </dsp:sp>
    <dsp:sp modelId="{DD738FF4-E6F6-4555-BCDB-EBC8CA457740}">
      <dsp:nvSpPr>
        <dsp:cNvPr id="0" name=""/>
        <dsp:cNvSpPr/>
      </dsp:nvSpPr>
      <dsp:spPr>
        <a:xfrm>
          <a:off x="701331" y="1550461"/>
          <a:ext cx="1403998" cy="1403998"/>
        </a:xfrm>
        <a:prstGeom prst="leftCircularArrow">
          <a:avLst>
            <a:gd name="adj1" fmla="val 3350"/>
            <a:gd name="adj2" fmla="val 414115"/>
            <a:gd name="adj3" fmla="val 2189626"/>
            <a:gd name="adj4" fmla="val 9024489"/>
            <a:gd name="adj5" fmla="val 390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96CEBF-2232-46AC-A682-C9C4E4290B68}">
      <dsp:nvSpPr>
        <dsp:cNvPr id="0" name=""/>
        <dsp:cNvSpPr/>
      </dsp:nvSpPr>
      <dsp:spPr>
        <a:xfrm>
          <a:off x="282495" y="2132788"/>
          <a:ext cx="1109404" cy="44117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College </a:t>
          </a:r>
        </a:p>
      </dsp:txBody>
      <dsp:txXfrm>
        <a:off x="282495" y="2132788"/>
        <a:ext cx="1109404" cy="441173"/>
      </dsp:txXfrm>
    </dsp:sp>
    <dsp:sp modelId="{02CFE0F9-B15D-4202-9063-3A7B75A60FAC}">
      <dsp:nvSpPr>
        <dsp:cNvPr id="0" name=""/>
        <dsp:cNvSpPr/>
      </dsp:nvSpPr>
      <dsp:spPr>
        <a:xfrm>
          <a:off x="1615840" y="1323969"/>
          <a:ext cx="1248080" cy="102940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Recommendation to Senate as per TOR</a:t>
          </a:r>
        </a:p>
      </dsp:txBody>
      <dsp:txXfrm>
        <a:off x="1615840" y="1544556"/>
        <a:ext cx="1248080" cy="808818"/>
      </dsp:txXfrm>
    </dsp:sp>
    <dsp:sp modelId="{698AD2B7-B4E3-440C-A4B4-C18CDA3FBC96}">
      <dsp:nvSpPr>
        <dsp:cNvPr id="0" name=""/>
        <dsp:cNvSpPr/>
      </dsp:nvSpPr>
      <dsp:spPr>
        <a:xfrm>
          <a:off x="2301627" y="682523"/>
          <a:ext cx="1563475" cy="1563475"/>
        </a:xfrm>
        <a:prstGeom prst="circularArrow">
          <a:avLst>
            <a:gd name="adj1" fmla="val 3008"/>
            <a:gd name="adj2" fmla="val 368884"/>
            <a:gd name="adj3" fmla="val 19455605"/>
            <a:gd name="adj4" fmla="val 12575511"/>
            <a:gd name="adj5" fmla="val 350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5D360-4FEC-4BAE-BB85-B539B99170E1}">
      <dsp:nvSpPr>
        <dsp:cNvPr id="0" name=""/>
        <dsp:cNvSpPr/>
      </dsp:nvSpPr>
      <dsp:spPr>
        <a:xfrm>
          <a:off x="1893191" y="1103383"/>
          <a:ext cx="1109404" cy="44117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AEAHRPC</a:t>
          </a:r>
        </a:p>
      </dsp:txBody>
      <dsp:txXfrm>
        <a:off x="1893191" y="1103383"/>
        <a:ext cx="1109404" cy="441173"/>
      </dsp:txXfrm>
    </dsp:sp>
    <dsp:sp modelId="{8556C3DA-E0AC-4872-91D7-B98EAC981627}">
      <dsp:nvSpPr>
        <dsp:cNvPr id="0" name=""/>
        <dsp:cNvSpPr/>
      </dsp:nvSpPr>
      <dsp:spPr>
        <a:xfrm>
          <a:off x="3226537" y="1323969"/>
          <a:ext cx="1248080" cy="102940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Recommend to Council for approval as per DOA 7.3</a:t>
          </a:r>
        </a:p>
      </dsp:txBody>
      <dsp:txXfrm>
        <a:off x="3226537" y="1323969"/>
        <a:ext cx="1248080" cy="808818"/>
      </dsp:txXfrm>
    </dsp:sp>
    <dsp:sp modelId="{247298F6-52AC-461F-961A-C2F63F48C24C}">
      <dsp:nvSpPr>
        <dsp:cNvPr id="0" name=""/>
        <dsp:cNvSpPr/>
      </dsp:nvSpPr>
      <dsp:spPr>
        <a:xfrm>
          <a:off x="3922724" y="1550461"/>
          <a:ext cx="1403998" cy="1403998"/>
        </a:xfrm>
        <a:prstGeom prst="leftCircularArrow">
          <a:avLst>
            <a:gd name="adj1" fmla="val 3350"/>
            <a:gd name="adj2" fmla="val 414115"/>
            <a:gd name="adj3" fmla="val 2189626"/>
            <a:gd name="adj4" fmla="val 9024489"/>
            <a:gd name="adj5" fmla="val 390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A37CFC-6FD2-44F5-A193-D424C7E0C353}">
      <dsp:nvSpPr>
        <dsp:cNvPr id="0" name=""/>
        <dsp:cNvSpPr/>
      </dsp:nvSpPr>
      <dsp:spPr>
        <a:xfrm>
          <a:off x="3503888" y="2132788"/>
          <a:ext cx="1109404" cy="44117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Senate</a:t>
          </a:r>
        </a:p>
      </dsp:txBody>
      <dsp:txXfrm>
        <a:off x="3503888" y="2132788"/>
        <a:ext cx="1109404" cy="441173"/>
      </dsp:txXfrm>
    </dsp:sp>
    <dsp:sp modelId="{3300AE3D-3E04-40FB-9B07-48084DB6F0E1}">
      <dsp:nvSpPr>
        <dsp:cNvPr id="0" name=""/>
        <dsp:cNvSpPr/>
      </dsp:nvSpPr>
      <dsp:spPr>
        <a:xfrm>
          <a:off x="4837233" y="1323969"/>
          <a:ext cx="1248080" cy="102940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Recommend to Council for approval as per DOA 7.3</a:t>
          </a:r>
        </a:p>
      </dsp:txBody>
      <dsp:txXfrm>
        <a:off x="4837233" y="1544556"/>
        <a:ext cx="1248080" cy="808818"/>
      </dsp:txXfrm>
    </dsp:sp>
    <dsp:sp modelId="{B4B2A831-5DBD-469E-8C16-254EDE7F5181}">
      <dsp:nvSpPr>
        <dsp:cNvPr id="0" name=""/>
        <dsp:cNvSpPr/>
      </dsp:nvSpPr>
      <dsp:spPr>
        <a:xfrm>
          <a:off x="5523019" y="682523"/>
          <a:ext cx="1563475" cy="1563475"/>
        </a:xfrm>
        <a:prstGeom prst="circularArrow">
          <a:avLst>
            <a:gd name="adj1" fmla="val 3008"/>
            <a:gd name="adj2" fmla="val 368884"/>
            <a:gd name="adj3" fmla="val 19455605"/>
            <a:gd name="adj4" fmla="val 12575511"/>
            <a:gd name="adj5" fmla="val 350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B1F766-16BC-42AE-B7B1-CCB8F476E423}">
      <dsp:nvSpPr>
        <dsp:cNvPr id="0" name=""/>
        <dsp:cNvSpPr/>
      </dsp:nvSpPr>
      <dsp:spPr>
        <a:xfrm>
          <a:off x="5114584" y="1103383"/>
          <a:ext cx="1109404" cy="44117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ASACoC</a:t>
          </a:r>
        </a:p>
      </dsp:txBody>
      <dsp:txXfrm>
        <a:off x="5114584" y="1103383"/>
        <a:ext cx="1109404" cy="441173"/>
      </dsp:txXfrm>
    </dsp:sp>
    <dsp:sp modelId="{37B8DFF3-4F72-4D4A-A1E6-FA3AA7541A35}">
      <dsp:nvSpPr>
        <dsp:cNvPr id="0" name=""/>
        <dsp:cNvSpPr/>
      </dsp:nvSpPr>
      <dsp:spPr>
        <a:xfrm>
          <a:off x="6447929" y="1323969"/>
          <a:ext cx="1248080" cy="102940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Council approval as per DOA 7.3</a:t>
          </a:r>
        </a:p>
      </dsp:txBody>
      <dsp:txXfrm>
        <a:off x="6447929" y="1323969"/>
        <a:ext cx="1248080" cy="808818"/>
      </dsp:txXfrm>
    </dsp:sp>
    <dsp:sp modelId="{DB057AC3-C196-4CD9-8321-6601C74A5938}">
      <dsp:nvSpPr>
        <dsp:cNvPr id="0" name=""/>
        <dsp:cNvSpPr/>
      </dsp:nvSpPr>
      <dsp:spPr>
        <a:xfrm>
          <a:off x="6725280" y="2132788"/>
          <a:ext cx="1109404" cy="44117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Council</a:t>
          </a:r>
        </a:p>
      </dsp:txBody>
      <dsp:txXfrm>
        <a:off x="6725280" y="2132788"/>
        <a:ext cx="1109404" cy="4411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bList2#5">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bList2#6">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CC5CF46-82BE-42CB-8889-B54D93FB98E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D8F8834C-334B-4AD7-9CF4-24C2E7B25B77}"/>
              </a:ext>
            </a:extLst>
          </p:cNvPr>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7A47A86A-627A-4C2E-B810-F3466FEF981E}" type="datetimeFigureOut">
              <a:rPr lang="en-ZA" smtClean="0"/>
              <a:pPr/>
              <a:t>2021/05/07</a:t>
            </a:fld>
            <a:endParaRPr lang="en-ZA"/>
          </a:p>
        </p:txBody>
      </p:sp>
      <p:sp>
        <p:nvSpPr>
          <p:cNvPr id="4" name="Slide Image Placeholder 3">
            <a:extLst>
              <a:ext uri="{FF2B5EF4-FFF2-40B4-BE49-F238E27FC236}">
                <a16:creationId xmlns:a16="http://schemas.microsoft.com/office/drawing/2014/main" xmlns="" id="{C1160DD3-CD22-48CC-9A52-A84476AAC99A}"/>
              </a:ext>
            </a:extLst>
          </p:cNvPr>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a:extLst>
              <a:ext uri="{FF2B5EF4-FFF2-40B4-BE49-F238E27FC236}">
                <a16:creationId xmlns:a16="http://schemas.microsoft.com/office/drawing/2014/main" xmlns="" id="{E3A37DB7-C878-4124-BE6E-C2C4339EEEB1}"/>
              </a:ext>
            </a:extLst>
          </p:cNvPr>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a:extLst>
              <a:ext uri="{FF2B5EF4-FFF2-40B4-BE49-F238E27FC236}">
                <a16:creationId xmlns:a16="http://schemas.microsoft.com/office/drawing/2014/main" xmlns="" id="{DC21091D-A0C5-4632-8618-9A584687FCC8}"/>
              </a:ext>
            </a:extLst>
          </p:cNvPr>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a:extLst>
              <a:ext uri="{FF2B5EF4-FFF2-40B4-BE49-F238E27FC236}">
                <a16:creationId xmlns:a16="http://schemas.microsoft.com/office/drawing/2014/main" xmlns="" id="{D3C622F9-8956-438A-BE18-68FE357FF7BB}"/>
              </a:ext>
            </a:extLst>
          </p:cNvPr>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20F55C99-A66E-49CA-8FA5-071F9CB8C9A0}"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difference between 376 468 and 396 468 is to due to the additional 20 000 FTENs</a:t>
            </a:r>
            <a:endParaRPr lang="en-ZA" dirty="0"/>
          </a:p>
        </p:txBody>
      </p:sp>
      <p:sp>
        <p:nvSpPr>
          <p:cNvPr id="4" name="Slide Number Placeholder 3"/>
          <p:cNvSpPr>
            <a:spLocks noGrp="1"/>
          </p:cNvSpPr>
          <p:nvPr>
            <p:ph type="sldNum" sz="quarter" idx="5"/>
          </p:nvPr>
        </p:nvSpPr>
        <p:spPr/>
        <p:txBody>
          <a:bodyPr/>
          <a:lstStyle/>
          <a:p>
            <a:fld id="{20F55C99-A66E-49CA-8FA5-071F9CB8C9A0}" type="slidenum">
              <a:rPr lang="en-ZA" smtClean="0"/>
              <a:pPr/>
              <a:t>9</a:t>
            </a:fld>
            <a:endParaRPr lang="en-ZA"/>
          </a:p>
        </p:txBody>
      </p:sp>
    </p:spTree>
    <p:extLst>
      <p:ext uri="{BB962C8B-B14F-4D97-AF65-F5344CB8AC3E}">
        <p14:creationId xmlns:p14="http://schemas.microsoft.com/office/powerpoint/2010/main" xmlns="" val="35381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Unknown: Not yet classified in AIMS</a:t>
            </a:r>
            <a:endParaRPr lang="en-ZA" dirty="0"/>
          </a:p>
        </p:txBody>
      </p:sp>
      <p:sp>
        <p:nvSpPr>
          <p:cNvPr id="4" name="Slide Number Placeholder 3"/>
          <p:cNvSpPr>
            <a:spLocks noGrp="1"/>
          </p:cNvSpPr>
          <p:nvPr>
            <p:ph type="sldNum" sz="quarter" idx="5"/>
          </p:nvPr>
        </p:nvSpPr>
        <p:spPr/>
        <p:txBody>
          <a:bodyPr/>
          <a:lstStyle/>
          <a:p>
            <a:fld id="{14F7817C-EDDF-41E9-AECB-F4A22B308B91}" type="slidenum">
              <a:rPr lang="en-ZA" smtClean="0"/>
              <a:pPr/>
              <a:t>10</a:t>
            </a:fld>
            <a:endParaRPr lang="en-ZA"/>
          </a:p>
        </p:txBody>
      </p:sp>
    </p:spTree>
    <p:extLst>
      <p:ext uri="{BB962C8B-B14F-4D97-AF65-F5344CB8AC3E}">
        <p14:creationId xmlns:p14="http://schemas.microsoft.com/office/powerpoint/2010/main" xmlns="" val="310198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0F55C99-A66E-49CA-8FA5-071F9CB8C9A0}" type="slidenum">
              <a:rPr lang="en-ZA" smtClean="0"/>
              <a:pPr/>
              <a:t>19</a:t>
            </a:fld>
            <a:endParaRPr lang="en-ZA"/>
          </a:p>
        </p:txBody>
      </p:sp>
    </p:spTree>
    <p:extLst>
      <p:ext uri="{BB962C8B-B14F-4D97-AF65-F5344CB8AC3E}">
        <p14:creationId xmlns:p14="http://schemas.microsoft.com/office/powerpoint/2010/main" xmlns="" val="381780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115784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414981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253883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104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23995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357254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220832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263571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339815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347912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7DE65-F3B6-4425-B0D0-B33346B1FE83}" type="datetimeFigureOut">
              <a:rPr lang="en-ZA" smtClean="0"/>
              <a:pPr/>
              <a:t>2021/05/07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23697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7DE65-F3B6-4425-B0D0-B33346B1FE83}" type="datetimeFigureOut">
              <a:rPr lang="en-ZA" smtClean="0"/>
              <a:pPr/>
              <a:t>2021/05/07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0BE74-4660-4656-B45B-7DAF9261AEBA}" type="slidenum">
              <a:rPr lang="en-ZA" smtClean="0"/>
              <a:pPr/>
              <a:t>‹#›</a:t>
            </a:fld>
            <a:endParaRPr lang="en-ZA"/>
          </a:p>
        </p:txBody>
      </p:sp>
    </p:spTree>
    <p:extLst>
      <p:ext uri="{BB962C8B-B14F-4D97-AF65-F5344CB8AC3E}">
        <p14:creationId xmlns:p14="http://schemas.microsoft.com/office/powerpoint/2010/main" xmlns="" val="3417542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jpeg"/><Relationship Id="rId7" Type="http://schemas.openxmlformats.org/officeDocument/2006/relationships/diagramColors" Target="../diagrams/colors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jpeg"/><Relationship Id="rId7" Type="http://schemas.openxmlformats.org/officeDocument/2006/relationships/diagramColors" Target="../diagrams/colors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jpeg"/><Relationship Id="rId7" Type="http://schemas.openxmlformats.org/officeDocument/2006/relationships/diagramColors" Target="../diagrams/colors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4.png"/><Relationship Id="rId4" Type="http://schemas.openxmlformats.org/officeDocument/2006/relationships/diagramData" Target="../diagrams/data9.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jpeg"/><Relationship Id="rId7" Type="http://schemas.openxmlformats.org/officeDocument/2006/relationships/diagramColors" Target="../diagrams/colors1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9.jpe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9.jpe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9.jpeg"/><Relationship Id="rId7" Type="http://schemas.openxmlformats.org/officeDocument/2006/relationships/diagramQuickStyle" Target="../diagrams/quickStyle20.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11.jpeg"/><Relationship Id="rId9" Type="http://schemas.microsoft.com/office/2007/relationships/diagramDrawing" Target="../diagrams/drawing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jpeg"/><Relationship Id="rId7" Type="http://schemas.openxmlformats.org/officeDocument/2006/relationships/diagramQuickStyle" Target="../diagrams/quickStyle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xmlns="" id="{66376ED4-FD28-4576-B3F6-D92A43CD0CF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xmlns="" id="{00163B34-0D45-7C47-994C-A4ED84BFF5B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8311" y="1024691"/>
            <a:ext cx="4212186" cy="1404061"/>
          </a:xfrm>
          <a:prstGeom prst="rect">
            <a:avLst/>
          </a:prstGeom>
        </p:spPr>
      </p:pic>
      <p:sp>
        <p:nvSpPr>
          <p:cNvPr id="7" name="Rectangle 6">
            <a:extLst>
              <a:ext uri="{FF2B5EF4-FFF2-40B4-BE49-F238E27FC236}">
                <a16:creationId xmlns:a16="http://schemas.microsoft.com/office/drawing/2014/main" xmlns="" id="{DC727DCD-0135-4F4E-BEE7-7C200EFB9E7A}"/>
              </a:ext>
            </a:extLst>
          </p:cNvPr>
          <p:cNvSpPr/>
          <p:nvPr/>
        </p:nvSpPr>
        <p:spPr>
          <a:xfrm>
            <a:off x="6980663" y="2448841"/>
            <a:ext cx="4861933" cy="584775"/>
          </a:xfrm>
          <a:prstGeom prst="rect">
            <a:avLst/>
          </a:prstGeom>
        </p:spPr>
        <p:txBody>
          <a:bodyPr wrap="square">
            <a:spAutoFit/>
          </a:bodyPr>
          <a:lstStyle/>
          <a:p>
            <a:pPr algn="ctr"/>
            <a:r>
              <a:rPr lang="en-ZA" sz="1600" b="1" cap="all" dirty="0"/>
              <a:t>PORTFOLIO COMMITTEE ON HIGHER EDUCATION, SCIENCE AND TECHNOLOGY</a:t>
            </a:r>
            <a:endParaRPr lang="en-ZA" sz="1600" b="1" i="0" cap="all" dirty="0">
              <a:effectLst/>
            </a:endParaRPr>
          </a:p>
        </p:txBody>
      </p:sp>
      <p:sp>
        <p:nvSpPr>
          <p:cNvPr id="8" name="TextBox 7">
            <a:extLst>
              <a:ext uri="{FF2B5EF4-FFF2-40B4-BE49-F238E27FC236}">
                <a16:creationId xmlns:a16="http://schemas.microsoft.com/office/drawing/2014/main" xmlns="" id="{34EEC150-B002-1847-B126-14DED776083B}"/>
              </a:ext>
            </a:extLst>
          </p:cNvPr>
          <p:cNvSpPr txBox="1"/>
          <p:nvPr/>
        </p:nvSpPr>
        <p:spPr>
          <a:xfrm>
            <a:off x="8844404" y="3900491"/>
            <a:ext cx="1566647" cy="584775"/>
          </a:xfrm>
          <a:prstGeom prst="rect">
            <a:avLst/>
          </a:prstGeom>
          <a:noFill/>
        </p:spPr>
        <p:txBody>
          <a:bodyPr wrap="none" rtlCol="0">
            <a:spAutoFit/>
          </a:bodyPr>
          <a:lstStyle/>
          <a:p>
            <a:pPr algn="ctr"/>
            <a:r>
              <a:rPr lang="en-US" sz="1600" b="1" dirty="0"/>
              <a:t>Virtual Meeting </a:t>
            </a:r>
          </a:p>
          <a:p>
            <a:pPr algn="ctr"/>
            <a:r>
              <a:rPr lang="en-US" sz="1600" b="1" dirty="0"/>
              <a:t>7 May 2021</a:t>
            </a:r>
          </a:p>
        </p:txBody>
      </p:sp>
      <p:pic>
        <p:nvPicPr>
          <p:cNvPr id="41" name="Picture 40" descr="A picture containing text, clipart&#10;&#10;Description automatically generated">
            <a:extLst>
              <a:ext uri="{FF2B5EF4-FFF2-40B4-BE49-F238E27FC236}">
                <a16:creationId xmlns:a16="http://schemas.microsoft.com/office/drawing/2014/main" xmlns="" id="{F433A91E-A657-5C42-8EE6-5B0D56C5C6D1}"/>
              </a:ext>
            </a:extLst>
          </p:cNvPr>
          <p:cNvPicPr>
            <a:picLocks noChangeAspect="1"/>
          </p:cNvPicPr>
          <p:nvPr/>
        </p:nvPicPr>
        <p:blipFill>
          <a:blip r:embed="rId4" cstate="print">
            <a:alphaModFix amt="35000"/>
            <a:extLst>
              <a:ext uri="{28A0092B-C50C-407E-A947-70E740481C1C}">
                <a14:useLocalDpi xmlns:a14="http://schemas.microsoft.com/office/drawing/2010/main" xmlns="" val="0"/>
              </a:ext>
            </a:extLst>
          </a:blip>
          <a:stretch>
            <a:fillRect/>
          </a:stretch>
        </p:blipFill>
        <p:spPr>
          <a:xfrm>
            <a:off x="9234507" y="3073833"/>
            <a:ext cx="786440" cy="786440"/>
          </a:xfrm>
          <a:prstGeom prst="ellipse">
            <a:avLst/>
          </a:prstGeom>
          <a:ln>
            <a:noFill/>
          </a:ln>
          <a:effectLst>
            <a:softEdge rad="112500"/>
          </a:effectLst>
        </p:spPr>
      </p:pic>
    </p:spTree>
    <p:extLst>
      <p:ext uri="{BB962C8B-B14F-4D97-AF65-F5344CB8AC3E}">
        <p14:creationId xmlns:p14="http://schemas.microsoft.com/office/powerpoint/2010/main" xmlns="" val="917588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8" name="Rectangle 7">
            <a:extLst>
              <a:ext uri="{FF2B5EF4-FFF2-40B4-BE49-F238E27FC236}">
                <a16:creationId xmlns:a16="http://schemas.microsoft.com/office/drawing/2014/main" xmlns="" id="{FA3F3876-8082-7149-9802-C3CACC3725F3}"/>
              </a:ext>
            </a:extLst>
          </p:cNvPr>
          <p:cNvSpPr/>
          <p:nvPr/>
        </p:nvSpPr>
        <p:spPr>
          <a:xfrm>
            <a:off x="4225254" y="215768"/>
            <a:ext cx="4218831" cy="510987"/>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2021 PROJECTED ENROLMENT PLAN </a:t>
            </a:r>
            <a:endParaRPr lang="en-ZA" altLang="en-US" sz="1600" b="1" dirty="0">
              <a:solidFill>
                <a:schemeClr val="tx2">
                  <a:lumMod val="50000"/>
                </a:schemeClr>
              </a:solidFill>
            </a:endParaRPr>
          </a:p>
          <a:p>
            <a:pPr algn="ctr">
              <a:defRPr/>
            </a:pPr>
            <a:r>
              <a:rPr lang="en-ZA" sz="1600" b="1" dirty="0">
                <a:solidFill>
                  <a:schemeClr val="tx1">
                    <a:lumMod val="65000"/>
                    <a:lumOff val="35000"/>
                  </a:schemeClr>
                </a:solidFill>
              </a:rPr>
              <a:t>As 5 May 2021</a:t>
            </a:r>
          </a:p>
        </p:txBody>
      </p:sp>
      <p:graphicFrame>
        <p:nvGraphicFramePr>
          <p:cNvPr id="7" name="Content Placeholder 3">
            <a:extLst>
              <a:ext uri="{FF2B5EF4-FFF2-40B4-BE49-F238E27FC236}">
                <a16:creationId xmlns:a16="http://schemas.microsoft.com/office/drawing/2014/main" xmlns="" id="{8C7F0FC6-B130-4F47-BB52-E49C9F5CD2B8}"/>
              </a:ext>
            </a:extLst>
          </p:cNvPr>
          <p:cNvGraphicFramePr>
            <a:graphicFrameLocks noGrp="1"/>
          </p:cNvGraphicFramePr>
          <p:nvPr>
            <p:ph idx="1"/>
          </p:nvPr>
        </p:nvGraphicFramePr>
        <p:xfrm>
          <a:off x="257775" y="727261"/>
          <a:ext cx="11663292" cy="5920940"/>
        </p:xfrm>
        <a:graphic>
          <a:graphicData uri="http://schemas.openxmlformats.org/drawingml/2006/table">
            <a:tbl>
              <a:tblPr firstRow="1" firstCol="1" bandRow="1"/>
              <a:tblGrid>
                <a:gridCol w="1378261">
                  <a:extLst>
                    <a:ext uri="{9D8B030D-6E8A-4147-A177-3AD203B41FA5}">
                      <a16:colId xmlns:a16="http://schemas.microsoft.com/office/drawing/2014/main" xmlns="" val="433370931"/>
                    </a:ext>
                  </a:extLst>
                </a:gridCol>
                <a:gridCol w="2054255">
                  <a:extLst>
                    <a:ext uri="{9D8B030D-6E8A-4147-A177-3AD203B41FA5}">
                      <a16:colId xmlns:a16="http://schemas.microsoft.com/office/drawing/2014/main" xmlns="" val="1740622480"/>
                    </a:ext>
                  </a:extLst>
                </a:gridCol>
                <a:gridCol w="1119769">
                  <a:extLst>
                    <a:ext uri="{9D8B030D-6E8A-4147-A177-3AD203B41FA5}">
                      <a16:colId xmlns:a16="http://schemas.microsoft.com/office/drawing/2014/main" xmlns="" val="1077886608"/>
                    </a:ext>
                  </a:extLst>
                </a:gridCol>
                <a:gridCol w="773367">
                  <a:extLst>
                    <a:ext uri="{9D8B030D-6E8A-4147-A177-3AD203B41FA5}">
                      <a16:colId xmlns:a16="http://schemas.microsoft.com/office/drawing/2014/main" xmlns="" val="4079450413"/>
                    </a:ext>
                  </a:extLst>
                </a:gridCol>
                <a:gridCol w="930262">
                  <a:extLst>
                    <a:ext uri="{9D8B030D-6E8A-4147-A177-3AD203B41FA5}">
                      <a16:colId xmlns:a16="http://schemas.microsoft.com/office/drawing/2014/main" xmlns="" val="3522574918"/>
                    </a:ext>
                  </a:extLst>
                </a:gridCol>
                <a:gridCol w="1693333">
                  <a:extLst>
                    <a:ext uri="{9D8B030D-6E8A-4147-A177-3AD203B41FA5}">
                      <a16:colId xmlns:a16="http://schemas.microsoft.com/office/drawing/2014/main" xmlns="" val="3066593720"/>
                    </a:ext>
                  </a:extLst>
                </a:gridCol>
                <a:gridCol w="1625600">
                  <a:extLst>
                    <a:ext uri="{9D8B030D-6E8A-4147-A177-3AD203B41FA5}">
                      <a16:colId xmlns:a16="http://schemas.microsoft.com/office/drawing/2014/main" xmlns="" val="3684935999"/>
                    </a:ext>
                  </a:extLst>
                </a:gridCol>
                <a:gridCol w="970845">
                  <a:extLst>
                    <a:ext uri="{9D8B030D-6E8A-4147-A177-3AD203B41FA5}">
                      <a16:colId xmlns:a16="http://schemas.microsoft.com/office/drawing/2014/main" xmlns="" val="3436418275"/>
                    </a:ext>
                  </a:extLst>
                </a:gridCol>
                <a:gridCol w="1117600">
                  <a:extLst>
                    <a:ext uri="{9D8B030D-6E8A-4147-A177-3AD203B41FA5}">
                      <a16:colId xmlns:a16="http://schemas.microsoft.com/office/drawing/2014/main" xmlns="" val="3769416902"/>
                    </a:ext>
                  </a:extLst>
                </a:gridCol>
              </a:tblGrid>
              <a:tr h="559319">
                <a:tc gridSpan="2">
                  <a:txBody>
                    <a:bodyPr/>
                    <a:lstStyle/>
                    <a:p>
                      <a:pPr algn="ctr">
                        <a:lnSpc>
                          <a:spcPct val="107000"/>
                        </a:lnSpc>
                      </a:pPr>
                      <a:r>
                        <a:rPr lang="en-ZA"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Focus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gridSpan="2">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 Post Court Case Enrolments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a:txBody>
                    <a:bodyPr/>
                    <a:lstStyle/>
                    <a:p>
                      <a:pPr algn="ctr">
                        <a:lnSpc>
                          <a:spcPct val="107000"/>
                        </a:lnSpc>
                      </a:pPr>
                      <a:r>
                        <a:rPr lang="en-ZA"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Deviation</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 Registrations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pPr>
                      <a:r>
                        <a:rPr lang="en-GB" sz="1300" b="1" dirty="0">
                          <a:effectLst/>
                          <a:latin typeface="Arial" panose="020B0604020202020204" pitchFamily="34" charset="0"/>
                          <a:ea typeface="Calibri" panose="020F0502020204030204" pitchFamily="34" charset="0"/>
                          <a:cs typeface="Arial" panose="020B0604020202020204" pitchFamily="34" charset="0"/>
                        </a:rPr>
                        <a:t>2021 </a:t>
                      </a:r>
                    </a:p>
                    <a:p>
                      <a:pPr algn="ctr">
                        <a:lnSpc>
                          <a:spcPct val="107000"/>
                        </a:lnSpc>
                      </a:pPr>
                      <a:r>
                        <a:rPr lang="en-GB" sz="1300" b="1" dirty="0">
                          <a:effectLst/>
                          <a:latin typeface="Arial" panose="020B0604020202020204" pitchFamily="34" charset="0"/>
                          <a:ea typeface="Calibri" panose="020F0502020204030204" pitchFamily="34" charset="0"/>
                          <a:cs typeface="Arial" panose="020B0604020202020204" pitchFamily="34" charset="0"/>
                        </a:rPr>
                        <a:t>Temporary</a:t>
                      </a:r>
                    </a:p>
                    <a:p>
                      <a:pPr algn="ctr">
                        <a:lnSpc>
                          <a:spcPct val="107000"/>
                        </a:lnSpc>
                      </a:pPr>
                      <a:r>
                        <a:rPr lang="en-GB" sz="1300" b="1" dirty="0">
                          <a:effectLst/>
                          <a:latin typeface="Arial" panose="020B0604020202020204" pitchFamily="34" charset="0"/>
                          <a:ea typeface="Calibri" panose="020F0502020204030204" pitchFamily="34" charset="0"/>
                          <a:cs typeface="Arial" panose="020B0604020202020204" pitchFamily="34" charset="0"/>
                        </a:rPr>
                        <a:t>Registrations</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pPr>
                      <a:r>
                        <a:rPr lang="en-US" sz="13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pPr>
                      <a:r>
                        <a:rPr lang="en-US" sz="1300" b="1" dirty="0">
                          <a:effectLst/>
                          <a:latin typeface="Calibri" panose="020F0502020204030204" pitchFamily="34" charset="0"/>
                          <a:ea typeface="Calibri" panose="020F0502020204030204" pitchFamily="34" charset="0"/>
                          <a:cs typeface="Times New Roman" panose="02020603050405020304" pitchFamily="18" charset="0"/>
                        </a:rPr>
                        <a:t>Deviation </a:t>
                      </a:r>
                    </a:p>
                    <a:p>
                      <a:pPr algn="ctr">
                        <a:lnSpc>
                          <a:spcPct val="107000"/>
                        </a:lnSpc>
                      </a:pPr>
                      <a:r>
                        <a:rPr lang="en-US" sz="1300" b="1" dirty="0">
                          <a:effectLst/>
                          <a:latin typeface="Calibri" panose="020F0502020204030204" pitchFamily="34" charset="0"/>
                          <a:ea typeface="Calibri" panose="020F0502020204030204" pitchFamily="34" charset="0"/>
                          <a:cs typeface="Times New Roman" panose="02020603050405020304" pitchFamily="18" charset="0"/>
                        </a:rPr>
                        <a:t>(Incl TP)</a:t>
                      </a:r>
                      <a:endParaRPr lang="en-Z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2187046343"/>
                  </a:ext>
                </a:extLst>
              </a:tr>
              <a:tr h="220320">
                <a:tc gridSpan="2">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Headcount enrolments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ctr">
                        <a:lnSpc>
                          <a:spcPct val="107000"/>
                        </a:lnSpc>
                      </a:pPr>
                      <a:r>
                        <a:rPr lang="en-ZA"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396 468</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369 342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a:effectLst/>
                          <a:latin typeface="Arial" panose="020B0604020202020204" pitchFamily="34" charset="0"/>
                          <a:ea typeface="Calibri" panose="020F0502020204030204" pitchFamily="34" charset="0"/>
                          <a:cs typeface="Arial" panose="020B0604020202020204" pitchFamily="34" charset="0"/>
                        </a:rPr>
                        <a:t>61493</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9%</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59563277"/>
                  </a:ext>
                </a:extLst>
              </a:tr>
              <a:tr h="442246">
                <a:tc gridSpan="2">
                  <a:txBody>
                    <a:bodyPr/>
                    <a:lstStyle/>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First-Time Entering undergraduate headcounts enrolments (DSAR)</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gridSpan="2">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57 857</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37 484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1300" dirty="0">
                          <a:effectLst/>
                          <a:latin typeface="Arial" panose="020B0604020202020204" pitchFamily="34" charset="0"/>
                          <a:ea typeface="Calibri" panose="020F0502020204030204" pitchFamily="34" charset="0"/>
                          <a:cs typeface="Arial" panose="020B0604020202020204" pitchFamily="34" charset="0"/>
                        </a:rPr>
                        <a:t>8 727</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-20%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87366762"/>
                  </a:ext>
                </a:extLst>
              </a:tr>
              <a:tr h="442246">
                <a:tc gridSpan="2">
                  <a:txBody>
                    <a:bodyPr/>
                    <a:lstStyle/>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First-Time Entering undergraduate headcounts enrolments (DII)</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300" b="1"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57 857</a:t>
                      </a:r>
                      <a:endParaRPr lang="en-ZA" sz="13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en-ZA" sz="13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3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0%</a:t>
                      </a:r>
                      <a:endParaRPr lang="en-ZA" sz="13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3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39 450</a:t>
                      </a:r>
                      <a:endParaRPr lang="en-ZA" sz="13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pPr>
                      <a:r>
                        <a:rPr lang="en-GB" sz="1300" dirty="0">
                          <a:effectLst/>
                          <a:highlight>
                            <a:srgbClr val="FFFF00"/>
                          </a:highlight>
                          <a:latin typeface="Arial" panose="020B0604020202020204" pitchFamily="34" charset="0"/>
                          <a:ea typeface="Calibri" panose="020F0502020204030204" pitchFamily="34" charset="0"/>
                          <a:cs typeface="Arial" panose="020B0604020202020204" pitchFamily="34" charset="0"/>
                        </a:rPr>
                        <a:t>8718</a:t>
                      </a:r>
                      <a:endParaRPr lang="en-ZA" sz="13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pPr>
                      <a:r>
                        <a:rPr lang="en-US" sz="1300" dirty="0">
                          <a:effectLst/>
                          <a:highlight>
                            <a:srgbClr val="FFFF00"/>
                          </a:highlight>
                          <a:latin typeface="Arial" panose="020B0604020202020204" pitchFamily="34" charset="0"/>
                          <a:ea typeface="Calibri" panose="020F0502020204030204" pitchFamily="34" charset="0"/>
                          <a:cs typeface="Arial" panose="020B0604020202020204" pitchFamily="34" charset="0"/>
                        </a:rPr>
                        <a:t>-32%</a:t>
                      </a:r>
                      <a:endParaRPr lang="en-ZA" sz="13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pPr>
                      <a:r>
                        <a:rPr lang="en-US" sz="1300" dirty="0">
                          <a:effectLst/>
                          <a:highlight>
                            <a:srgbClr val="FFFF00"/>
                          </a:highlight>
                          <a:latin typeface="Arial" panose="020B0604020202020204" pitchFamily="34" charset="0"/>
                          <a:ea typeface="Calibri" panose="020F0502020204030204" pitchFamily="34" charset="0"/>
                          <a:cs typeface="Arial" panose="020B0604020202020204" pitchFamily="34" charset="0"/>
                        </a:rPr>
                        <a:t>-17%</a:t>
                      </a:r>
                      <a:endParaRPr lang="en-ZA" sz="13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536363201"/>
                  </a:ext>
                </a:extLst>
              </a:tr>
              <a:tr h="220320">
                <a:tc gridSpan="2">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FTE enrolments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210 822 (projected)</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300" dirty="0">
                        <a:effectLst/>
                        <a:latin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3648835"/>
                  </a:ext>
                </a:extLst>
              </a:tr>
              <a:tr h="216774">
                <a:tc gridSpan="2">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FTE to head count enrolments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gridSpan="2">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300" dirty="0">
                        <a:effectLst/>
                        <a:latin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26199263"/>
                  </a:ext>
                </a:extLst>
              </a:tr>
              <a:tr h="442246">
                <a:tc rowSpan="7">
                  <a:txBody>
                    <a:bodyPr/>
                    <a:lstStyle/>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Qualification levels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Undergraduate diplomas &amp; certificates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114 081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113 638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19 319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-0,4%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17%</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19463474"/>
                  </a:ext>
                </a:extLst>
              </a:tr>
              <a:tr h="220320">
                <a:tc vMerge="1">
                  <a:txBody>
                    <a:bodyPr/>
                    <a:lstStyle/>
                    <a:p>
                      <a:endParaRPr lang="en-ZA"/>
                    </a:p>
                  </a:txBody>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Advanced diploma</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11 071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7 261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2 167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-15%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41693646"/>
                  </a:ext>
                </a:extLst>
              </a:tr>
              <a:tr h="220320">
                <a:tc vMerge="1">
                  <a:txBody>
                    <a:bodyPr/>
                    <a:lstStyle/>
                    <a:p>
                      <a:endParaRPr lang="en-ZA"/>
                    </a:p>
                  </a:txBody>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Undergraduate degrees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222 988</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206 831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27 279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07079079"/>
                  </a:ext>
                </a:extLst>
              </a:tr>
              <a:tr h="442246">
                <a:tc vMerge="1">
                  <a:txBody>
                    <a:bodyPr/>
                    <a:lstStyle/>
                    <a:p>
                      <a:endParaRPr lang="en-ZA"/>
                    </a:p>
                  </a:txBody>
                  <a:tcPr/>
                </a:tc>
                <a:tc>
                  <a:txBody>
                    <a:bodyPr/>
                    <a:lstStyle/>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Postgraduate to masters level</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33 749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31 620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10 088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24%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95553833"/>
                  </a:ext>
                </a:extLst>
              </a:tr>
              <a:tr h="220320">
                <a:tc vMerge="1">
                  <a:txBody>
                    <a:bodyPr/>
                    <a:lstStyle/>
                    <a:p>
                      <a:endParaRPr lang="en-ZA"/>
                    </a:p>
                  </a:txBody>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Masters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5 199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5 115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1 356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24%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14447495"/>
                  </a:ext>
                </a:extLst>
              </a:tr>
              <a:tr h="220320">
                <a:tc vMerge="1">
                  <a:txBody>
                    <a:bodyPr/>
                    <a:lstStyle/>
                    <a:p>
                      <a:endParaRPr lang="en-ZA"/>
                    </a:p>
                  </a:txBody>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Doctors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3 330</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2 883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895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13%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73883914"/>
                  </a:ext>
                </a:extLst>
              </a:tr>
              <a:tr h="220320">
                <a:tc vMerge="1">
                  <a:txBody>
                    <a:bodyPr/>
                    <a:lstStyle/>
                    <a:p>
                      <a:endParaRPr lang="en-ZA"/>
                    </a:p>
                  </a:txBody>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Occasional</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6 050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1 994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389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-61%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48049298"/>
                  </a:ext>
                </a:extLst>
              </a:tr>
              <a:tr h="442246">
                <a:tc rowSpan="5">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Fields of study</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Science, engineering, technology</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44 019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33 253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6 191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-10%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69894488"/>
                  </a:ext>
                </a:extLst>
              </a:tr>
              <a:tr h="220320">
                <a:tc vMerge="1">
                  <a:txBody>
                    <a:bodyPr/>
                    <a:lstStyle/>
                    <a:p>
                      <a:endParaRPr lang="en-ZA"/>
                    </a:p>
                  </a:txBody>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Business/management</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110 737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96 764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18 342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45669005"/>
                  </a:ext>
                </a:extLst>
              </a:tr>
              <a:tr h="220320">
                <a:tc vMerge="1">
                  <a:txBody>
                    <a:bodyPr/>
                    <a:lstStyle/>
                    <a:p>
                      <a:endParaRPr lang="en-ZA"/>
                    </a:p>
                  </a:txBody>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Education</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113 840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95 312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13 067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-16%</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50371368"/>
                  </a:ext>
                </a:extLst>
              </a:tr>
              <a:tr h="220999">
                <a:tc vMerge="1">
                  <a:txBody>
                    <a:bodyPr/>
                    <a:lstStyle/>
                    <a:p>
                      <a:endParaRPr lang="en-ZA"/>
                    </a:p>
                  </a:txBody>
                  <a:tcPr/>
                </a:tc>
                <a:tc>
                  <a:txBody>
                    <a:bodyPr/>
                    <a:lstStyle/>
                    <a:p>
                      <a:pPr>
                        <a:lnSpc>
                          <a:spcPct val="107000"/>
                        </a:lnSpc>
                      </a:pPr>
                      <a:r>
                        <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humanities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127 872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a:solidFill>
                            <a:srgbClr val="000000"/>
                          </a:solidFill>
                          <a:effectLst/>
                          <a:latin typeface="Arial" panose="020B0604020202020204" pitchFamily="34" charset="0"/>
                          <a:cs typeface="Times New Roman" panose="02020603050405020304" pitchFamily="18" charset="0"/>
                        </a:rPr>
                        <a:t>113 353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19 393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1300" dirty="0">
                          <a:effectLst/>
                          <a:latin typeface="Calibri" panose="020F0502020204030204" pitchFamily="34" charset="0"/>
                          <a:ea typeface="Calibri" panose="020F0502020204030204" pitchFamily="34" charset="0"/>
                          <a:cs typeface="Times New Roman" panose="02020603050405020304" pitchFamily="18" charset="0"/>
                        </a:rPr>
                        <a:t>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02108035"/>
                  </a:ext>
                </a:extLst>
              </a:tr>
              <a:tr h="220320">
                <a:tc vMerge="1">
                  <a:txBody>
                    <a:bodyPr/>
                    <a:lstStyle/>
                    <a:p>
                      <a:endParaRPr lang="en-ZA"/>
                    </a:p>
                  </a:txBody>
                  <a:tcPr/>
                </a:tc>
                <a:tc>
                  <a:txBody>
                    <a:bodyPr/>
                    <a:lstStyle/>
                    <a:p>
                      <a:pPr>
                        <a:lnSpc>
                          <a:spcPct val="107000"/>
                        </a:lnSpc>
                      </a:pPr>
                      <a:r>
                        <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Unknown</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300">
                        <a:effectLst/>
                        <a:latin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300">
                        <a:effectLst/>
                        <a:latin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300">
                        <a:effectLst/>
                        <a:latin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30 660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lnSpc>
                          <a:spcPct val="107000"/>
                        </a:lnSpc>
                      </a:pPr>
                      <a:r>
                        <a:rPr lang="en-ZA" sz="1300" kern="1200" dirty="0">
                          <a:solidFill>
                            <a:srgbClr val="000000"/>
                          </a:solidFill>
                          <a:effectLst/>
                          <a:latin typeface="Arial" panose="020B0604020202020204" pitchFamily="34" charset="0"/>
                          <a:cs typeface="Times New Roman" panose="02020603050405020304" pitchFamily="18" charset="0"/>
                        </a:rPr>
                        <a:t>4 500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endParaRPr lang="en-ZA" sz="1300" dirty="0">
                        <a:effectLst/>
                        <a:latin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300" dirty="0">
                        <a:effectLst/>
                        <a:latin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44675330"/>
                  </a:ext>
                </a:extLst>
              </a:tr>
              <a:tr h="442246">
                <a:tc gridSpan="2">
                  <a:txBody>
                    <a:bodyPr/>
                    <a:lstStyle/>
                    <a:p>
                      <a:pPr>
                        <a:lnSpc>
                          <a:spcPct val="107000"/>
                        </a:lnSpc>
                      </a:pPr>
                      <a:r>
                        <a:rPr lang="en-ZA" sz="1300">
                          <a:solidFill>
                            <a:srgbClr val="201F1E"/>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Distance headcount enrolments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gridSpan="2">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396 468</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369 342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pPr>
                      <a:r>
                        <a:rPr lang="en-GB" sz="1300" b="1" dirty="0">
                          <a:effectLst/>
                          <a:latin typeface="Arial" panose="020B0604020202020204" pitchFamily="34" charset="0"/>
                          <a:ea typeface="Calibri" panose="020F0502020204030204" pitchFamily="34" charset="0"/>
                          <a:cs typeface="Arial" panose="020B0604020202020204" pitchFamily="34" charset="0"/>
                        </a:rPr>
                        <a:t>61 493</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pPr>
                      <a:r>
                        <a:rPr lang="en-ZA"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gn="ctr" defTabSz="914400" rtl="0" eaLnBrk="1" latinLnBrk="0" hangingPunct="1">
                        <a:lnSpc>
                          <a:spcPct val="107000"/>
                        </a:lnSpc>
                      </a:pPr>
                      <a:r>
                        <a:rPr lang="en-US" sz="13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ZA" sz="13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23" marR="4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1884940344"/>
                  </a:ext>
                </a:extLst>
              </a:tr>
            </a:tbl>
          </a:graphicData>
        </a:graphic>
      </p:graphicFrame>
    </p:spTree>
    <p:extLst>
      <p:ext uri="{BB962C8B-B14F-4D97-AF65-F5344CB8AC3E}">
        <p14:creationId xmlns:p14="http://schemas.microsoft.com/office/powerpoint/2010/main" xmlns="" val="333812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6387" cy="6858000"/>
          </a:xfrm>
          <a:prstGeom prst="rect">
            <a:avLst/>
          </a:prstGeom>
        </p:spPr>
      </p:pic>
      <p:graphicFrame>
        <p:nvGraphicFramePr>
          <p:cNvPr id="2" name="Diagram 1">
            <a:extLst>
              <a:ext uri="{FF2B5EF4-FFF2-40B4-BE49-F238E27FC236}">
                <a16:creationId xmlns:a16="http://schemas.microsoft.com/office/drawing/2014/main" xmlns="" id="{FF76C496-6D67-CF47-9DF1-653B95D4DF64}"/>
              </a:ext>
            </a:extLst>
          </p:cNvPr>
          <p:cNvGraphicFramePr/>
          <p:nvPr>
            <p:extLst>
              <p:ext uri="{D42A27DB-BD31-4B8C-83A1-F6EECF244321}">
                <p14:modId xmlns:p14="http://schemas.microsoft.com/office/powerpoint/2010/main" xmlns="" val="3310288803"/>
              </p:ext>
            </p:extLst>
          </p:nvPr>
        </p:nvGraphicFramePr>
        <p:xfrm>
          <a:off x="45613" y="722949"/>
          <a:ext cx="7356990" cy="5412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xmlns="" id="{59DBD657-9179-46AF-A456-5E828017EF58}"/>
              </a:ext>
            </a:extLst>
          </p:cNvPr>
          <p:cNvGraphicFramePr/>
          <p:nvPr>
            <p:extLst>
              <p:ext uri="{D42A27DB-BD31-4B8C-83A1-F6EECF244321}">
                <p14:modId xmlns:p14="http://schemas.microsoft.com/office/powerpoint/2010/main" xmlns="" val="3271296506"/>
              </p:ext>
            </p:extLst>
          </p:nvPr>
        </p:nvGraphicFramePr>
        <p:xfrm>
          <a:off x="5620866" y="633717"/>
          <a:ext cx="7356990" cy="54121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481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F331D59-0A81-FB47-9D81-43EDD810A90F}"/>
                                            </p:graphicEl>
                                          </p:spTgt>
                                        </p:tgtEl>
                                        <p:attrNameLst>
                                          <p:attrName>style.visibility</p:attrName>
                                        </p:attrNameLst>
                                      </p:cBhvr>
                                      <p:to>
                                        <p:strVal val="visible"/>
                                      </p:to>
                                    </p:set>
                                    <p:animEffect transition="in" filter="fade">
                                      <p:cBhvr>
                                        <p:cTn id="7" dur="500"/>
                                        <p:tgtEl>
                                          <p:spTgt spid="2">
                                            <p:graphicEl>
                                              <a:dgm id="{0F331D59-0A81-FB47-9D81-43EDD810A9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86B4C76-FBB5-9E43-8B4E-54BED3D8A504}"/>
                                            </p:graphicEl>
                                          </p:spTgt>
                                        </p:tgtEl>
                                        <p:attrNameLst>
                                          <p:attrName>style.visibility</p:attrName>
                                        </p:attrNameLst>
                                      </p:cBhvr>
                                      <p:to>
                                        <p:strVal val="visible"/>
                                      </p:to>
                                    </p:set>
                                    <p:animEffect transition="in" filter="fade">
                                      <p:cBhvr>
                                        <p:cTn id="12" dur="500"/>
                                        <p:tgtEl>
                                          <p:spTgt spid="2">
                                            <p:graphicEl>
                                              <a:dgm id="{586B4C76-FBB5-9E43-8B4E-54BED3D8A50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5D49F496-4921-1945-AD5D-B849230536E7}"/>
                                            </p:graphicEl>
                                          </p:spTgt>
                                        </p:tgtEl>
                                        <p:attrNameLst>
                                          <p:attrName>style.visibility</p:attrName>
                                        </p:attrNameLst>
                                      </p:cBhvr>
                                      <p:to>
                                        <p:strVal val="visible"/>
                                      </p:to>
                                    </p:set>
                                    <p:animEffect transition="in" filter="fade">
                                      <p:cBhvr>
                                        <p:cTn id="15" dur="500"/>
                                        <p:tgtEl>
                                          <p:spTgt spid="2">
                                            <p:graphicEl>
                                              <a:dgm id="{5D49F496-4921-1945-AD5D-B849230536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FDA59BDA-514F-0648-BACE-7EFD7BEBBEA2}"/>
                                            </p:graphicEl>
                                          </p:spTgt>
                                        </p:tgtEl>
                                        <p:attrNameLst>
                                          <p:attrName>style.visibility</p:attrName>
                                        </p:attrNameLst>
                                      </p:cBhvr>
                                      <p:to>
                                        <p:strVal val="visible"/>
                                      </p:to>
                                    </p:set>
                                    <p:animEffect transition="in" filter="fade">
                                      <p:cBhvr>
                                        <p:cTn id="20" dur="500"/>
                                        <p:tgtEl>
                                          <p:spTgt spid="2">
                                            <p:graphicEl>
                                              <a:dgm id="{FDA59BDA-514F-0648-BACE-7EFD7BEBBE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D32EAC0A-0905-5243-997D-AAF7CDFD7FAB}"/>
                                            </p:graphicEl>
                                          </p:spTgt>
                                        </p:tgtEl>
                                        <p:attrNameLst>
                                          <p:attrName>style.visibility</p:attrName>
                                        </p:attrNameLst>
                                      </p:cBhvr>
                                      <p:to>
                                        <p:strVal val="visible"/>
                                      </p:to>
                                    </p:set>
                                    <p:animEffect transition="in" filter="fade">
                                      <p:cBhvr>
                                        <p:cTn id="23" dur="500"/>
                                        <p:tgtEl>
                                          <p:spTgt spid="2">
                                            <p:graphicEl>
                                              <a:dgm id="{D32EAC0A-0905-5243-997D-AAF7CDFD7F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0C35E520-67BC-4843-90C0-7A8A635E7D7C}"/>
                                            </p:graphicEl>
                                          </p:spTgt>
                                        </p:tgtEl>
                                        <p:attrNameLst>
                                          <p:attrName>style.visibility</p:attrName>
                                        </p:attrNameLst>
                                      </p:cBhvr>
                                      <p:to>
                                        <p:strVal val="visible"/>
                                      </p:to>
                                    </p:set>
                                    <p:animEffect transition="in" filter="fade">
                                      <p:cBhvr>
                                        <p:cTn id="28" dur="500"/>
                                        <p:tgtEl>
                                          <p:spTgt spid="2">
                                            <p:graphicEl>
                                              <a:dgm id="{0C35E520-67BC-4843-90C0-7A8A635E7D7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8FB594CA-8B05-B34D-BCFC-5954343162DA}"/>
                                            </p:graphicEl>
                                          </p:spTgt>
                                        </p:tgtEl>
                                        <p:attrNameLst>
                                          <p:attrName>style.visibility</p:attrName>
                                        </p:attrNameLst>
                                      </p:cBhvr>
                                      <p:to>
                                        <p:strVal val="visible"/>
                                      </p:to>
                                    </p:set>
                                    <p:animEffect transition="in" filter="fade">
                                      <p:cBhvr>
                                        <p:cTn id="31" dur="500"/>
                                        <p:tgtEl>
                                          <p:spTgt spid="2">
                                            <p:graphicEl>
                                              <a:dgm id="{8FB594CA-8B05-B34D-BCFC-5954343162D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E0BCA7DB-C821-C946-B4DF-00005A57CAFB}"/>
                                            </p:graphicEl>
                                          </p:spTgt>
                                        </p:tgtEl>
                                        <p:attrNameLst>
                                          <p:attrName>style.visibility</p:attrName>
                                        </p:attrNameLst>
                                      </p:cBhvr>
                                      <p:to>
                                        <p:strVal val="visible"/>
                                      </p:to>
                                    </p:set>
                                    <p:animEffect transition="in" filter="fade">
                                      <p:cBhvr>
                                        <p:cTn id="36" dur="500"/>
                                        <p:tgtEl>
                                          <p:spTgt spid="2">
                                            <p:graphicEl>
                                              <a:dgm id="{E0BCA7DB-C821-C946-B4DF-00005A57CAFB}"/>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7E830C0C-6BB7-CA47-91AE-2DED88EBDED5}"/>
                                            </p:graphicEl>
                                          </p:spTgt>
                                        </p:tgtEl>
                                        <p:attrNameLst>
                                          <p:attrName>style.visibility</p:attrName>
                                        </p:attrNameLst>
                                      </p:cBhvr>
                                      <p:to>
                                        <p:strVal val="visible"/>
                                      </p:to>
                                    </p:set>
                                    <p:animEffect transition="in" filter="fade">
                                      <p:cBhvr>
                                        <p:cTn id="39" dur="500"/>
                                        <p:tgtEl>
                                          <p:spTgt spid="2">
                                            <p:graphicEl>
                                              <a:dgm id="{7E830C0C-6BB7-CA47-91AE-2DED88EBDED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0F331D59-0A81-FB47-9D81-43EDD810A90F}"/>
                                            </p:graphicEl>
                                          </p:spTgt>
                                        </p:tgtEl>
                                        <p:attrNameLst>
                                          <p:attrName>style.visibility</p:attrName>
                                        </p:attrNameLst>
                                      </p:cBhvr>
                                      <p:to>
                                        <p:strVal val="visible"/>
                                      </p:to>
                                    </p:set>
                                    <p:animEffect transition="in" filter="fade">
                                      <p:cBhvr>
                                        <p:cTn id="44" dur="500"/>
                                        <p:tgtEl>
                                          <p:spTgt spid="8">
                                            <p:graphicEl>
                                              <a:dgm id="{0F331D59-0A81-FB47-9D81-43EDD810A90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graphicEl>
                                              <a:dgm id="{586B4C76-FBB5-9E43-8B4E-54BED3D8A504}"/>
                                            </p:graphicEl>
                                          </p:spTgt>
                                        </p:tgtEl>
                                        <p:attrNameLst>
                                          <p:attrName>style.visibility</p:attrName>
                                        </p:attrNameLst>
                                      </p:cBhvr>
                                      <p:to>
                                        <p:strVal val="visible"/>
                                      </p:to>
                                    </p:set>
                                    <p:animEffect transition="in" filter="fade">
                                      <p:cBhvr>
                                        <p:cTn id="49" dur="500"/>
                                        <p:tgtEl>
                                          <p:spTgt spid="8">
                                            <p:graphicEl>
                                              <a:dgm id="{586B4C76-FBB5-9E43-8B4E-54BED3D8A504}"/>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graphicEl>
                                              <a:dgm id="{5D49F496-4921-1945-AD5D-B849230536E7}"/>
                                            </p:graphicEl>
                                          </p:spTgt>
                                        </p:tgtEl>
                                        <p:attrNameLst>
                                          <p:attrName>style.visibility</p:attrName>
                                        </p:attrNameLst>
                                      </p:cBhvr>
                                      <p:to>
                                        <p:strVal val="visible"/>
                                      </p:to>
                                    </p:set>
                                    <p:animEffect transition="in" filter="fade">
                                      <p:cBhvr>
                                        <p:cTn id="52" dur="500"/>
                                        <p:tgtEl>
                                          <p:spTgt spid="8">
                                            <p:graphicEl>
                                              <a:dgm id="{5D49F496-4921-1945-AD5D-B849230536E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graphicEl>
                                              <a:dgm id="{FDA59BDA-514F-0648-BACE-7EFD7BEBBEA2}"/>
                                            </p:graphicEl>
                                          </p:spTgt>
                                        </p:tgtEl>
                                        <p:attrNameLst>
                                          <p:attrName>style.visibility</p:attrName>
                                        </p:attrNameLst>
                                      </p:cBhvr>
                                      <p:to>
                                        <p:strVal val="visible"/>
                                      </p:to>
                                    </p:set>
                                    <p:animEffect transition="in" filter="fade">
                                      <p:cBhvr>
                                        <p:cTn id="57" dur="500"/>
                                        <p:tgtEl>
                                          <p:spTgt spid="8">
                                            <p:graphicEl>
                                              <a:dgm id="{FDA59BDA-514F-0648-BACE-7EFD7BEBBEA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graphicEl>
                                              <a:dgm id="{D32EAC0A-0905-5243-997D-AAF7CDFD7FAB}"/>
                                            </p:graphicEl>
                                          </p:spTgt>
                                        </p:tgtEl>
                                        <p:attrNameLst>
                                          <p:attrName>style.visibility</p:attrName>
                                        </p:attrNameLst>
                                      </p:cBhvr>
                                      <p:to>
                                        <p:strVal val="visible"/>
                                      </p:to>
                                    </p:set>
                                    <p:animEffect transition="in" filter="fade">
                                      <p:cBhvr>
                                        <p:cTn id="60" dur="500"/>
                                        <p:tgtEl>
                                          <p:spTgt spid="8">
                                            <p:graphicEl>
                                              <a:dgm id="{D32EAC0A-0905-5243-997D-AAF7CDFD7FAB}"/>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graphicEl>
                                              <a:dgm id="{0C35E520-67BC-4843-90C0-7A8A635E7D7C}"/>
                                            </p:graphicEl>
                                          </p:spTgt>
                                        </p:tgtEl>
                                        <p:attrNameLst>
                                          <p:attrName>style.visibility</p:attrName>
                                        </p:attrNameLst>
                                      </p:cBhvr>
                                      <p:to>
                                        <p:strVal val="visible"/>
                                      </p:to>
                                    </p:set>
                                    <p:animEffect transition="in" filter="fade">
                                      <p:cBhvr>
                                        <p:cTn id="65" dur="500"/>
                                        <p:tgtEl>
                                          <p:spTgt spid="8">
                                            <p:graphicEl>
                                              <a:dgm id="{0C35E520-67BC-4843-90C0-7A8A635E7D7C}"/>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graphicEl>
                                              <a:dgm id="{8FB594CA-8B05-B34D-BCFC-5954343162DA}"/>
                                            </p:graphicEl>
                                          </p:spTgt>
                                        </p:tgtEl>
                                        <p:attrNameLst>
                                          <p:attrName>style.visibility</p:attrName>
                                        </p:attrNameLst>
                                      </p:cBhvr>
                                      <p:to>
                                        <p:strVal val="visible"/>
                                      </p:to>
                                    </p:set>
                                    <p:animEffect transition="in" filter="fade">
                                      <p:cBhvr>
                                        <p:cTn id="68" dur="500"/>
                                        <p:tgtEl>
                                          <p:spTgt spid="8">
                                            <p:graphicEl>
                                              <a:dgm id="{8FB594CA-8B05-B34D-BCFC-5954343162D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graphicEl>
                                              <a:dgm id="{E0BCA7DB-C821-C946-B4DF-00005A57CAFB}"/>
                                            </p:graphicEl>
                                          </p:spTgt>
                                        </p:tgtEl>
                                        <p:attrNameLst>
                                          <p:attrName>style.visibility</p:attrName>
                                        </p:attrNameLst>
                                      </p:cBhvr>
                                      <p:to>
                                        <p:strVal val="visible"/>
                                      </p:to>
                                    </p:set>
                                    <p:animEffect transition="in" filter="fade">
                                      <p:cBhvr>
                                        <p:cTn id="73" dur="500"/>
                                        <p:tgtEl>
                                          <p:spTgt spid="8">
                                            <p:graphicEl>
                                              <a:dgm id="{E0BCA7DB-C821-C946-B4DF-00005A57CAFB}"/>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graphicEl>
                                              <a:dgm id="{7E830C0C-6BB7-CA47-91AE-2DED88EBDED5}"/>
                                            </p:graphicEl>
                                          </p:spTgt>
                                        </p:tgtEl>
                                        <p:attrNameLst>
                                          <p:attrName>style.visibility</p:attrName>
                                        </p:attrNameLst>
                                      </p:cBhvr>
                                      <p:to>
                                        <p:strVal val="visible"/>
                                      </p:to>
                                    </p:set>
                                    <p:animEffect transition="in" filter="fade">
                                      <p:cBhvr>
                                        <p:cTn id="76" dur="500"/>
                                        <p:tgtEl>
                                          <p:spTgt spid="8">
                                            <p:graphicEl>
                                              <a:dgm id="{7E830C0C-6BB7-CA47-91AE-2DED88EBDE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8"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6387" cy="6858000"/>
          </a:xfrm>
          <a:prstGeom prst="rect">
            <a:avLst/>
          </a:prstGeom>
        </p:spPr>
      </p:pic>
      <p:pic>
        <p:nvPicPr>
          <p:cNvPr id="6" name="Picture 5">
            <a:extLst>
              <a:ext uri="{FF2B5EF4-FFF2-40B4-BE49-F238E27FC236}">
                <a16:creationId xmlns:a16="http://schemas.microsoft.com/office/drawing/2014/main" xmlns="" id="{3531B2D5-2A5F-F84A-8C28-0C1DB31D231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935" y="2376491"/>
            <a:ext cx="2744572" cy="19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53C6B6A4-5736-544D-BC69-E59FEE6DC545}"/>
              </a:ext>
            </a:extLst>
          </p:cNvPr>
          <p:cNvSpPr/>
          <p:nvPr/>
        </p:nvSpPr>
        <p:spPr>
          <a:xfrm>
            <a:off x="0" y="4276579"/>
            <a:ext cx="341376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UNISA ENROLMENT MANAGEMENT</a:t>
            </a:r>
            <a:endParaRPr lang="en-ZA" altLang="en-US" sz="1600" b="1" dirty="0">
              <a:solidFill>
                <a:schemeClr val="tx2">
                  <a:lumMod val="50000"/>
                </a:schemeClr>
              </a:solidFill>
            </a:endParaRPr>
          </a:p>
        </p:txBody>
      </p:sp>
      <p:graphicFrame>
        <p:nvGraphicFramePr>
          <p:cNvPr id="2" name="Diagram 1">
            <a:extLst>
              <a:ext uri="{FF2B5EF4-FFF2-40B4-BE49-F238E27FC236}">
                <a16:creationId xmlns:a16="http://schemas.microsoft.com/office/drawing/2014/main" xmlns="" id="{FF76C496-6D67-CF47-9DF1-653B95D4DF64}"/>
              </a:ext>
            </a:extLst>
          </p:cNvPr>
          <p:cNvGraphicFramePr/>
          <p:nvPr>
            <p:extLst>
              <p:ext uri="{D42A27DB-BD31-4B8C-83A1-F6EECF244321}">
                <p14:modId xmlns:p14="http://schemas.microsoft.com/office/powerpoint/2010/main" xmlns="" val="652686583"/>
              </p:ext>
            </p:extLst>
          </p:nvPr>
        </p:nvGraphicFramePr>
        <p:xfrm>
          <a:off x="2699201" y="558505"/>
          <a:ext cx="7720585" cy="54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866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F331D59-0A81-FB47-9D81-43EDD810A90F}"/>
                                            </p:graphicEl>
                                          </p:spTgt>
                                        </p:tgtEl>
                                        <p:attrNameLst>
                                          <p:attrName>style.visibility</p:attrName>
                                        </p:attrNameLst>
                                      </p:cBhvr>
                                      <p:to>
                                        <p:strVal val="visible"/>
                                      </p:to>
                                    </p:set>
                                    <p:animEffect transition="in" filter="fade">
                                      <p:cBhvr>
                                        <p:cTn id="7" dur="500"/>
                                        <p:tgtEl>
                                          <p:spTgt spid="2">
                                            <p:graphicEl>
                                              <a:dgm id="{0F331D59-0A81-FB47-9D81-43EDD810A9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86B4C76-FBB5-9E43-8B4E-54BED3D8A504}"/>
                                            </p:graphicEl>
                                          </p:spTgt>
                                        </p:tgtEl>
                                        <p:attrNameLst>
                                          <p:attrName>style.visibility</p:attrName>
                                        </p:attrNameLst>
                                      </p:cBhvr>
                                      <p:to>
                                        <p:strVal val="visible"/>
                                      </p:to>
                                    </p:set>
                                    <p:animEffect transition="in" filter="fade">
                                      <p:cBhvr>
                                        <p:cTn id="12" dur="500"/>
                                        <p:tgtEl>
                                          <p:spTgt spid="2">
                                            <p:graphicEl>
                                              <a:dgm id="{586B4C76-FBB5-9E43-8B4E-54BED3D8A50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5D49F496-4921-1945-AD5D-B849230536E7}"/>
                                            </p:graphicEl>
                                          </p:spTgt>
                                        </p:tgtEl>
                                        <p:attrNameLst>
                                          <p:attrName>style.visibility</p:attrName>
                                        </p:attrNameLst>
                                      </p:cBhvr>
                                      <p:to>
                                        <p:strVal val="visible"/>
                                      </p:to>
                                    </p:set>
                                    <p:animEffect transition="in" filter="fade">
                                      <p:cBhvr>
                                        <p:cTn id="15" dur="500"/>
                                        <p:tgtEl>
                                          <p:spTgt spid="2">
                                            <p:graphicEl>
                                              <a:dgm id="{5D49F496-4921-1945-AD5D-B849230536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FDA59BDA-514F-0648-BACE-7EFD7BEBBEA2}"/>
                                            </p:graphicEl>
                                          </p:spTgt>
                                        </p:tgtEl>
                                        <p:attrNameLst>
                                          <p:attrName>style.visibility</p:attrName>
                                        </p:attrNameLst>
                                      </p:cBhvr>
                                      <p:to>
                                        <p:strVal val="visible"/>
                                      </p:to>
                                    </p:set>
                                    <p:animEffect transition="in" filter="fade">
                                      <p:cBhvr>
                                        <p:cTn id="20" dur="500"/>
                                        <p:tgtEl>
                                          <p:spTgt spid="2">
                                            <p:graphicEl>
                                              <a:dgm id="{FDA59BDA-514F-0648-BACE-7EFD7BEBBE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D32EAC0A-0905-5243-997D-AAF7CDFD7FAB}"/>
                                            </p:graphicEl>
                                          </p:spTgt>
                                        </p:tgtEl>
                                        <p:attrNameLst>
                                          <p:attrName>style.visibility</p:attrName>
                                        </p:attrNameLst>
                                      </p:cBhvr>
                                      <p:to>
                                        <p:strVal val="visible"/>
                                      </p:to>
                                    </p:set>
                                    <p:animEffect transition="in" filter="fade">
                                      <p:cBhvr>
                                        <p:cTn id="23" dur="500"/>
                                        <p:tgtEl>
                                          <p:spTgt spid="2">
                                            <p:graphicEl>
                                              <a:dgm id="{D32EAC0A-0905-5243-997D-AAF7CDFD7F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0C35E520-67BC-4843-90C0-7A8A635E7D7C}"/>
                                            </p:graphicEl>
                                          </p:spTgt>
                                        </p:tgtEl>
                                        <p:attrNameLst>
                                          <p:attrName>style.visibility</p:attrName>
                                        </p:attrNameLst>
                                      </p:cBhvr>
                                      <p:to>
                                        <p:strVal val="visible"/>
                                      </p:to>
                                    </p:set>
                                    <p:animEffect transition="in" filter="fade">
                                      <p:cBhvr>
                                        <p:cTn id="28" dur="500"/>
                                        <p:tgtEl>
                                          <p:spTgt spid="2">
                                            <p:graphicEl>
                                              <a:dgm id="{0C35E520-67BC-4843-90C0-7A8A635E7D7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8FB594CA-8B05-B34D-BCFC-5954343162DA}"/>
                                            </p:graphicEl>
                                          </p:spTgt>
                                        </p:tgtEl>
                                        <p:attrNameLst>
                                          <p:attrName>style.visibility</p:attrName>
                                        </p:attrNameLst>
                                      </p:cBhvr>
                                      <p:to>
                                        <p:strVal val="visible"/>
                                      </p:to>
                                    </p:set>
                                    <p:animEffect transition="in" filter="fade">
                                      <p:cBhvr>
                                        <p:cTn id="31" dur="500"/>
                                        <p:tgtEl>
                                          <p:spTgt spid="2">
                                            <p:graphicEl>
                                              <a:dgm id="{8FB594CA-8B05-B34D-BCFC-5954343162D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E0BCA7DB-C821-C946-B4DF-00005A57CAFB}"/>
                                            </p:graphicEl>
                                          </p:spTgt>
                                        </p:tgtEl>
                                        <p:attrNameLst>
                                          <p:attrName>style.visibility</p:attrName>
                                        </p:attrNameLst>
                                      </p:cBhvr>
                                      <p:to>
                                        <p:strVal val="visible"/>
                                      </p:to>
                                    </p:set>
                                    <p:animEffect transition="in" filter="fade">
                                      <p:cBhvr>
                                        <p:cTn id="36" dur="500"/>
                                        <p:tgtEl>
                                          <p:spTgt spid="2">
                                            <p:graphicEl>
                                              <a:dgm id="{E0BCA7DB-C821-C946-B4DF-00005A57CAFB}"/>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7E830C0C-6BB7-CA47-91AE-2DED88EBDED5}"/>
                                            </p:graphicEl>
                                          </p:spTgt>
                                        </p:tgtEl>
                                        <p:attrNameLst>
                                          <p:attrName>style.visibility</p:attrName>
                                        </p:attrNameLst>
                                      </p:cBhvr>
                                      <p:to>
                                        <p:strVal val="visible"/>
                                      </p:to>
                                    </p:set>
                                    <p:animEffect transition="in" filter="fade">
                                      <p:cBhvr>
                                        <p:cTn id="39" dur="500"/>
                                        <p:tgtEl>
                                          <p:spTgt spid="2">
                                            <p:graphicEl>
                                              <a:dgm id="{7E830C0C-6BB7-CA47-91AE-2DED88EBDE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6387" cy="6858000"/>
          </a:xfrm>
          <a:prstGeom prst="rect">
            <a:avLst/>
          </a:prstGeom>
        </p:spPr>
      </p:pic>
      <p:pic>
        <p:nvPicPr>
          <p:cNvPr id="6" name="Picture 5">
            <a:extLst>
              <a:ext uri="{FF2B5EF4-FFF2-40B4-BE49-F238E27FC236}">
                <a16:creationId xmlns:a16="http://schemas.microsoft.com/office/drawing/2014/main" xmlns="" id="{3531B2D5-2A5F-F84A-8C28-0C1DB31D231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935" y="2376491"/>
            <a:ext cx="2744572" cy="19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53C6B6A4-5736-544D-BC69-E59FEE6DC545}"/>
              </a:ext>
            </a:extLst>
          </p:cNvPr>
          <p:cNvSpPr/>
          <p:nvPr/>
        </p:nvSpPr>
        <p:spPr>
          <a:xfrm>
            <a:off x="0" y="4276579"/>
            <a:ext cx="341376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UNISA ENROLMENT MANAGEMENT</a:t>
            </a:r>
            <a:endParaRPr lang="en-ZA" altLang="en-US" sz="1600" b="1" dirty="0">
              <a:solidFill>
                <a:schemeClr val="tx2">
                  <a:lumMod val="50000"/>
                </a:schemeClr>
              </a:solidFill>
            </a:endParaRPr>
          </a:p>
        </p:txBody>
      </p:sp>
      <p:graphicFrame>
        <p:nvGraphicFramePr>
          <p:cNvPr id="2" name="Diagram 1">
            <a:extLst>
              <a:ext uri="{FF2B5EF4-FFF2-40B4-BE49-F238E27FC236}">
                <a16:creationId xmlns:a16="http://schemas.microsoft.com/office/drawing/2014/main" xmlns="" id="{FF76C496-6D67-CF47-9DF1-653B95D4DF64}"/>
              </a:ext>
            </a:extLst>
          </p:cNvPr>
          <p:cNvGraphicFramePr/>
          <p:nvPr/>
        </p:nvGraphicFramePr>
        <p:xfrm>
          <a:off x="2699201" y="558505"/>
          <a:ext cx="7720585" cy="54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644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F331D59-0A81-FB47-9D81-43EDD810A90F}"/>
                                            </p:graphicEl>
                                          </p:spTgt>
                                        </p:tgtEl>
                                        <p:attrNameLst>
                                          <p:attrName>style.visibility</p:attrName>
                                        </p:attrNameLst>
                                      </p:cBhvr>
                                      <p:to>
                                        <p:strVal val="visible"/>
                                      </p:to>
                                    </p:set>
                                    <p:animEffect transition="in" filter="fade">
                                      <p:cBhvr>
                                        <p:cTn id="7" dur="500"/>
                                        <p:tgtEl>
                                          <p:spTgt spid="2">
                                            <p:graphicEl>
                                              <a:dgm id="{0F331D59-0A81-FB47-9D81-43EDD810A9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86B4C76-FBB5-9E43-8B4E-54BED3D8A504}"/>
                                            </p:graphicEl>
                                          </p:spTgt>
                                        </p:tgtEl>
                                        <p:attrNameLst>
                                          <p:attrName>style.visibility</p:attrName>
                                        </p:attrNameLst>
                                      </p:cBhvr>
                                      <p:to>
                                        <p:strVal val="visible"/>
                                      </p:to>
                                    </p:set>
                                    <p:animEffect transition="in" filter="fade">
                                      <p:cBhvr>
                                        <p:cTn id="12" dur="500"/>
                                        <p:tgtEl>
                                          <p:spTgt spid="2">
                                            <p:graphicEl>
                                              <a:dgm id="{586B4C76-FBB5-9E43-8B4E-54BED3D8A50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5D49F496-4921-1945-AD5D-B849230536E7}"/>
                                            </p:graphicEl>
                                          </p:spTgt>
                                        </p:tgtEl>
                                        <p:attrNameLst>
                                          <p:attrName>style.visibility</p:attrName>
                                        </p:attrNameLst>
                                      </p:cBhvr>
                                      <p:to>
                                        <p:strVal val="visible"/>
                                      </p:to>
                                    </p:set>
                                    <p:animEffect transition="in" filter="fade">
                                      <p:cBhvr>
                                        <p:cTn id="15" dur="500"/>
                                        <p:tgtEl>
                                          <p:spTgt spid="2">
                                            <p:graphicEl>
                                              <a:dgm id="{5D49F496-4921-1945-AD5D-B849230536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FDA59BDA-514F-0648-BACE-7EFD7BEBBEA2}"/>
                                            </p:graphicEl>
                                          </p:spTgt>
                                        </p:tgtEl>
                                        <p:attrNameLst>
                                          <p:attrName>style.visibility</p:attrName>
                                        </p:attrNameLst>
                                      </p:cBhvr>
                                      <p:to>
                                        <p:strVal val="visible"/>
                                      </p:to>
                                    </p:set>
                                    <p:animEffect transition="in" filter="fade">
                                      <p:cBhvr>
                                        <p:cTn id="20" dur="500"/>
                                        <p:tgtEl>
                                          <p:spTgt spid="2">
                                            <p:graphicEl>
                                              <a:dgm id="{FDA59BDA-514F-0648-BACE-7EFD7BEBBE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D32EAC0A-0905-5243-997D-AAF7CDFD7FAB}"/>
                                            </p:graphicEl>
                                          </p:spTgt>
                                        </p:tgtEl>
                                        <p:attrNameLst>
                                          <p:attrName>style.visibility</p:attrName>
                                        </p:attrNameLst>
                                      </p:cBhvr>
                                      <p:to>
                                        <p:strVal val="visible"/>
                                      </p:to>
                                    </p:set>
                                    <p:animEffect transition="in" filter="fade">
                                      <p:cBhvr>
                                        <p:cTn id="23" dur="500"/>
                                        <p:tgtEl>
                                          <p:spTgt spid="2">
                                            <p:graphicEl>
                                              <a:dgm id="{D32EAC0A-0905-5243-997D-AAF7CDFD7F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0C35E520-67BC-4843-90C0-7A8A635E7D7C}"/>
                                            </p:graphicEl>
                                          </p:spTgt>
                                        </p:tgtEl>
                                        <p:attrNameLst>
                                          <p:attrName>style.visibility</p:attrName>
                                        </p:attrNameLst>
                                      </p:cBhvr>
                                      <p:to>
                                        <p:strVal val="visible"/>
                                      </p:to>
                                    </p:set>
                                    <p:animEffect transition="in" filter="fade">
                                      <p:cBhvr>
                                        <p:cTn id="28" dur="500"/>
                                        <p:tgtEl>
                                          <p:spTgt spid="2">
                                            <p:graphicEl>
                                              <a:dgm id="{0C35E520-67BC-4843-90C0-7A8A635E7D7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8FB594CA-8B05-B34D-BCFC-5954343162DA}"/>
                                            </p:graphicEl>
                                          </p:spTgt>
                                        </p:tgtEl>
                                        <p:attrNameLst>
                                          <p:attrName>style.visibility</p:attrName>
                                        </p:attrNameLst>
                                      </p:cBhvr>
                                      <p:to>
                                        <p:strVal val="visible"/>
                                      </p:to>
                                    </p:set>
                                    <p:animEffect transition="in" filter="fade">
                                      <p:cBhvr>
                                        <p:cTn id="31" dur="500"/>
                                        <p:tgtEl>
                                          <p:spTgt spid="2">
                                            <p:graphicEl>
                                              <a:dgm id="{8FB594CA-8B05-B34D-BCFC-5954343162D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E0BCA7DB-C821-C946-B4DF-00005A57CAFB}"/>
                                            </p:graphicEl>
                                          </p:spTgt>
                                        </p:tgtEl>
                                        <p:attrNameLst>
                                          <p:attrName>style.visibility</p:attrName>
                                        </p:attrNameLst>
                                      </p:cBhvr>
                                      <p:to>
                                        <p:strVal val="visible"/>
                                      </p:to>
                                    </p:set>
                                    <p:animEffect transition="in" filter="fade">
                                      <p:cBhvr>
                                        <p:cTn id="36" dur="500"/>
                                        <p:tgtEl>
                                          <p:spTgt spid="2">
                                            <p:graphicEl>
                                              <a:dgm id="{E0BCA7DB-C821-C946-B4DF-00005A57CAFB}"/>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7E830C0C-6BB7-CA47-91AE-2DED88EBDED5}"/>
                                            </p:graphicEl>
                                          </p:spTgt>
                                        </p:tgtEl>
                                        <p:attrNameLst>
                                          <p:attrName>style.visibility</p:attrName>
                                        </p:attrNameLst>
                                      </p:cBhvr>
                                      <p:to>
                                        <p:strVal val="visible"/>
                                      </p:to>
                                    </p:set>
                                    <p:animEffect transition="in" filter="fade">
                                      <p:cBhvr>
                                        <p:cTn id="39" dur="500"/>
                                        <p:tgtEl>
                                          <p:spTgt spid="2">
                                            <p:graphicEl>
                                              <a:dgm id="{7E830C0C-6BB7-CA47-91AE-2DED88EBDE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6387" cy="6858000"/>
          </a:xfrm>
          <a:prstGeom prst="rect">
            <a:avLst/>
          </a:prstGeom>
        </p:spPr>
      </p:pic>
      <p:pic>
        <p:nvPicPr>
          <p:cNvPr id="6" name="Picture 5">
            <a:extLst>
              <a:ext uri="{FF2B5EF4-FFF2-40B4-BE49-F238E27FC236}">
                <a16:creationId xmlns:a16="http://schemas.microsoft.com/office/drawing/2014/main" xmlns="" id="{3531B2D5-2A5F-F84A-8C28-0C1DB31D231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935" y="2376491"/>
            <a:ext cx="2744572" cy="19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53C6B6A4-5736-544D-BC69-E59FEE6DC545}"/>
              </a:ext>
            </a:extLst>
          </p:cNvPr>
          <p:cNvSpPr/>
          <p:nvPr/>
        </p:nvSpPr>
        <p:spPr>
          <a:xfrm>
            <a:off x="22806" y="4161197"/>
            <a:ext cx="341376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UNISA ENROLMENT MANAGEMENT</a:t>
            </a:r>
            <a:endParaRPr lang="en-ZA" altLang="en-US" sz="1600" b="1" dirty="0">
              <a:solidFill>
                <a:schemeClr val="tx2">
                  <a:lumMod val="50000"/>
                </a:schemeClr>
              </a:solidFill>
            </a:endParaRPr>
          </a:p>
          <a:p>
            <a:pPr algn="ctr">
              <a:defRPr/>
            </a:pPr>
            <a:endParaRPr lang="en-ZA" sz="1600" b="1" dirty="0">
              <a:solidFill>
                <a:schemeClr val="tx1">
                  <a:lumMod val="65000"/>
                  <a:lumOff val="35000"/>
                </a:schemeClr>
              </a:solidFill>
            </a:endParaRPr>
          </a:p>
        </p:txBody>
      </p:sp>
      <p:graphicFrame>
        <p:nvGraphicFramePr>
          <p:cNvPr id="2" name="Diagram 1">
            <a:extLst>
              <a:ext uri="{FF2B5EF4-FFF2-40B4-BE49-F238E27FC236}">
                <a16:creationId xmlns:a16="http://schemas.microsoft.com/office/drawing/2014/main" xmlns="" id="{FF76C496-6D67-CF47-9DF1-653B95D4DF64}"/>
              </a:ext>
            </a:extLst>
          </p:cNvPr>
          <p:cNvGraphicFramePr/>
          <p:nvPr>
            <p:extLst>
              <p:ext uri="{D42A27DB-BD31-4B8C-83A1-F6EECF244321}">
                <p14:modId xmlns:p14="http://schemas.microsoft.com/office/powerpoint/2010/main" xmlns="" val="382739999"/>
              </p:ext>
            </p:extLst>
          </p:nvPr>
        </p:nvGraphicFramePr>
        <p:xfrm>
          <a:off x="3459373" y="602335"/>
          <a:ext cx="1233582" cy="54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4">
            <a:extLst>
              <a:ext uri="{FF2B5EF4-FFF2-40B4-BE49-F238E27FC236}">
                <a16:creationId xmlns:a16="http://schemas.microsoft.com/office/drawing/2014/main" xmlns="" id="{930A5363-5BC2-3B4A-9724-AAF98558B600}"/>
              </a:ext>
            </a:extLst>
          </p:cNvPr>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47636" y="1183332"/>
            <a:ext cx="4416175" cy="533675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7">
            <a:extLst>
              <a:ext uri="{FF2B5EF4-FFF2-40B4-BE49-F238E27FC236}">
                <a16:creationId xmlns:a16="http://schemas.microsoft.com/office/drawing/2014/main" xmlns="" id="{0B7DF465-AC1B-8B4E-BC08-C92A7F20CDB9}"/>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076336" y="1186656"/>
            <a:ext cx="3038840" cy="522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Left Brace 9">
            <a:extLst>
              <a:ext uri="{FF2B5EF4-FFF2-40B4-BE49-F238E27FC236}">
                <a16:creationId xmlns:a16="http://schemas.microsoft.com/office/drawing/2014/main" xmlns="" id="{E3BE616D-E7FF-0343-BE00-8736EDFD9316}"/>
              </a:ext>
            </a:extLst>
          </p:cNvPr>
          <p:cNvSpPr/>
          <p:nvPr/>
        </p:nvSpPr>
        <p:spPr>
          <a:xfrm rot="10800000">
            <a:off x="5331395" y="4067430"/>
            <a:ext cx="296862" cy="2078037"/>
          </a:xfrm>
          <a:prstGeom prst="leftBrace">
            <a:avLst>
              <a:gd name="adj1" fmla="val 8333"/>
              <a:gd name="adj2" fmla="val 48467"/>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ZA" b="1" dirty="0"/>
          </a:p>
        </p:txBody>
      </p:sp>
      <p:cxnSp>
        <p:nvCxnSpPr>
          <p:cNvPr id="11" name="Straight Connector 10">
            <a:extLst>
              <a:ext uri="{FF2B5EF4-FFF2-40B4-BE49-F238E27FC236}">
                <a16:creationId xmlns:a16="http://schemas.microsoft.com/office/drawing/2014/main" xmlns="" id="{1BF3F1D0-A2E5-254E-8E7D-54DA50ED7AB6}"/>
              </a:ext>
            </a:extLst>
          </p:cNvPr>
          <p:cNvCxnSpPr>
            <a:cxnSpLocks/>
          </p:cNvCxnSpPr>
          <p:nvPr/>
        </p:nvCxnSpPr>
        <p:spPr>
          <a:xfrm flipV="1">
            <a:off x="5628257" y="1183333"/>
            <a:ext cx="3416868" cy="3923115"/>
          </a:xfrm>
          <a:prstGeom prst="line">
            <a:avLst/>
          </a:prstGeom>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xmlns="" id="{8BD38B2C-B390-DF4F-A893-99F35D8E8F12}"/>
              </a:ext>
            </a:extLst>
          </p:cNvPr>
          <p:cNvCxnSpPr>
            <a:cxnSpLocks/>
          </p:cNvCxnSpPr>
          <p:nvPr/>
        </p:nvCxnSpPr>
        <p:spPr>
          <a:xfrm>
            <a:off x="5628257" y="5153355"/>
            <a:ext cx="3448079" cy="1261513"/>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32557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6387" cy="6858000"/>
          </a:xfrm>
          <a:prstGeom prst="rect">
            <a:avLst/>
          </a:prstGeom>
        </p:spPr>
      </p:pic>
      <p:pic>
        <p:nvPicPr>
          <p:cNvPr id="6" name="Picture 5">
            <a:extLst>
              <a:ext uri="{FF2B5EF4-FFF2-40B4-BE49-F238E27FC236}">
                <a16:creationId xmlns:a16="http://schemas.microsoft.com/office/drawing/2014/main" xmlns="" id="{3531B2D5-2A5F-F84A-8C28-0C1DB31D231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935" y="2376491"/>
            <a:ext cx="2744572" cy="19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53C6B6A4-5736-544D-BC69-E59FEE6DC545}"/>
              </a:ext>
            </a:extLst>
          </p:cNvPr>
          <p:cNvSpPr/>
          <p:nvPr/>
        </p:nvSpPr>
        <p:spPr>
          <a:xfrm>
            <a:off x="239134" y="4276579"/>
            <a:ext cx="3092174"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ENROLMENT MANAGEMENT – </a:t>
            </a:r>
          </a:p>
          <a:p>
            <a:pPr algn="ctr">
              <a:defRPr/>
            </a:pPr>
            <a:r>
              <a:rPr lang="en-US" altLang="en-US" sz="1600" b="1" dirty="0">
                <a:solidFill>
                  <a:schemeClr val="tx2">
                    <a:lumMod val="50000"/>
                  </a:schemeClr>
                </a:solidFill>
              </a:rPr>
              <a:t>AN ELUSIVE TARGET </a:t>
            </a:r>
            <a:endParaRPr lang="en-ZA" altLang="en-US" sz="1600" b="1" dirty="0">
              <a:solidFill>
                <a:schemeClr val="tx2">
                  <a:lumMod val="50000"/>
                </a:schemeClr>
              </a:solidFill>
            </a:endParaRPr>
          </a:p>
        </p:txBody>
      </p:sp>
      <p:graphicFrame>
        <p:nvGraphicFramePr>
          <p:cNvPr id="2" name="Diagram 1">
            <a:extLst>
              <a:ext uri="{FF2B5EF4-FFF2-40B4-BE49-F238E27FC236}">
                <a16:creationId xmlns:a16="http://schemas.microsoft.com/office/drawing/2014/main" xmlns="" id="{FF76C496-6D67-CF47-9DF1-653B95D4DF64}"/>
              </a:ext>
            </a:extLst>
          </p:cNvPr>
          <p:cNvGraphicFramePr/>
          <p:nvPr>
            <p:extLst>
              <p:ext uri="{D42A27DB-BD31-4B8C-83A1-F6EECF244321}">
                <p14:modId xmlns:p14="http://schemas.microsoft.com/office/powerpoint/2010/main" xmlns="" val="2024110621"/>
              </p:ext>
            </p:extLst>
          </p:nvPr>
        </p:nvGraphicFramePr>
        <p:xfrm>
          <a:off x="3744243" y="576775"/>
          <a:ext cx="7797417" cy="5155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872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F331D59-0A81-FB47-9D81-43EDD810A90F}"/>
                                            </p:graphicEl>
                                          </p:spTgt>
                                        </p:tgtEl>
                                        <p:attrNameLst>
                                          <p:attrName>style.visibility</p:attrName>
                                        </p:attrNameLst>
                                      </p:cBhvr>
                                      <p:to>
                                        <p:strVal val="visible"/>
                                      </p:to>
                                    </p:set>
                                    <p:animEffect transition="in" filter="fade">
                                      <p:cBhvr>
                                        <p:cTn id="7" dur="500"/>
                                        <p:tgtEl>
                                          <p:spTgt spid="2">
                                            <p:graphicEl>
                                              <a:dgm id="{0F331D59-0A81-FB47-9D81-43EDD810A9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86B4C76-FBB5-9E43-8B4E-54BED3D8A504}"/>
                                            </p:graphicEl>
                                          </p:spTgt>
                                        </p:tgtEl>
                                        <p:attrNameLst>
                                          <p:attrName>style.visibility</p:attrName>
                                        </p:attrNameLst>
                                      </p:cBhvr>
                                      <p:to>
                                        <p:strVal val="visible"/>
                                      </p:to>
                                    </p:set>
                                    <p:animEffect transition="in" filter="fade">
                                      <p:cBhvr>
                                        <p:cTn id="12" dur="500"/>
                                        <p:tgtEl>
                                          <p:spTgt spid="2">
                                            <p:graphicEl>
                                              <a:dgm id="{586B4C76-FBB5-9E43-8B4E-54BED3D8A50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5D49F496-4921-1945-AD5D-B849230536E7}"/>
                                            </p:graphicEl>
                                          </p:spTgt>
                                        </p:tgtEl>
                                        <p:attrNameLst>
                                          <p:attrName>style.visibility</p:attrName>
                                        </p:attrNameLst>
                                      </p:cBhvr>
                                      <p:to>
                                        <p:strVal val="visible"/>
                                      </p:to>
                                    </p:set>
                                    <p:animEffect transition="in" filter="fade">
                                      <p:cBhvr>
                                        <p:cTn id="15" dur="500"/>
                                        <p:tgtEl>
                                          <p:spTgt spid="2">
                                            <p:graphicEl>
                                              <a:dgm id="{5D49F496-4921-1945-AD5D-B849230536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FDA59BDA-514F-0648-BACE-7EFD7BEBBEA2}"/>
                                            </p:graphicEl>
                                          </p:spTgt>
                                        </p:tgtEl>
                                        <p:attrNameLst>
                                          <p:attrName>style.visibility</p:attrName>
                                        </p:attrNameLst>
                                      </p:cBhvr>
                                      <p:to>
                                        <p:strVal val="visible"/>
                                      </p:to>
                                    </p:set>
                                    <p:animEffect transition="in" filter="fade">
                                      <p:cBhvr>
                                        <p:cTn id="20" dur="500"/>
                                        <p:tgtEl>
                                          <p:spTgt spid="2">
                                            <p:graphicEl>
                                              <a:dgm id="{FDA59BDA-514F-0648-BACE-7EFD7BEBBE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D32EAC0A-0905-5243-997D-AAF7CDFD7FAB}"/>
                                            </p:graphicEl>
                                          </p:spTgt>
                                        </p:tgtEl>
                                        <p:attrNameLst>
                                          <p:attrName>style.visibility</p:attrName>
                                        </p:attrNameLst>
                                      </p:cBhvr>
                                      <p:to>
                                        <p:strVal val="visible"/>
                                      </p:to>
                                    </p:set>
                                    <p:animEffect transition="in" filter="fade">
                                      <p:cBhvr>
                                        <p:cTn id="23" dur="500"/>
                                        <p:tgtEl>
                                          <p:spTgt spid="2">
                                            <p:graphicEl>
                                              <a:dgm id="{D32EAC0A-0905-5243-997D-AAF7CDFD7F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0C35E520-67BC-4843-90C0-7A8A635E7D7C}"/>
                                            </p:graphicEl>
                                          </p:spTgt>
                                        </p:tgtEl>
                                        <p:attrNameLst>
                                          <p:attrName>style.visibility</p:attrName>
                                        </p:attrNameLst>
                                      </p:cBhvr>
                                      <p:to>
                                        <p:strVal val="visible"/>
                                      </p:to>
                                    </p:set>
                                    <p:animEffect transition="in" filter="fade">
                                      <p:cBhvr>
                                        <p:cTn id="28" dur="500"/>
                                        <p:tgtEl>
                                          <p:spTgt spid="2">
                                            <p:graphicEl>
                                              <a:dgm id="{0C35E520-67BC-4843-90C0-7A8A635E7D7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8FB594CA-8B05-B34D-BCFC-5954343162DA}"/>
                                            </p:graphicEl>
                                          </p:spTgt>
                                        </p:tgtEl>
                                        <p:attrNameLst>
                                          <p:attrName>style.visibility</p:attrName>
                                        </p:attrNameLst>
                                      </p:cBhvr>
                                      <p:to>
                                        <p:strVal val="visible"/>
                                      </p:to>
                                    </p:set>
                                    <p:animEffect transition="in" filter="fade">
                                      <p:cBhvr>
                                        <p:cTn id="31" dur="500"/>
                                        <p:tgtEl>
                                          <p:spTgt spid="2">
                                            <p:graphicEl>
                                              <a:dgm id="{8FB594CA-8B05-B34D-BCFC-5954343162D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006BB76A-F1B2-4A36-9AA2-438A08C151FF}"/>
                                            </p:graphicEl>
                                          </p:spTgt>
                                        </p:tgtEl>
                                        <p:attrNameLst>
                                          <p:attrName>style.visibility</p:attrName>
                                        </p:attrNameLst>
                                      </p:cBhvr>
                                      <p:to>
                                        <p:strVal val="visible"/>
                                      </p:to>
                                    </p:set>
                                    <p:animEffect transition="in" filter="fade">
                                      <p:cBhvr>
                                        <p:cTn id="36" dur="500"/>
                                        <p:tgtEl>
                                          <p:spTgt spid="2">
                                            <p:graphicEl>
                                              <a:dgm id="{006BB76A-F1B2-4A36-9AA2-438A08C151F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0401B131-3094-4E9D-8EAE-4620E6429803}"/>
                                            </p:graphicEl>
                                          </p:spTgt>
                                        </p:tgtEl>
                                        <p:attrNameLst>
                                          <p:attrName>style.visibility</p:attrName>
                                        </p:attrNameLst>
                                      </p:cBhvr>
                                      <p:to>
                                        <p:strVal val="visible"/>
                                      </p:to>
                                    </p:set>
                                    <p:animEffect transition="in" filter="fade">
                                      <p:cBhvr>
                                        <p:cTn id="39" dur="500"/>
                                        <p:tgtEl>
                                          <p:spTgt spid="2">
                                            <p:graphicEl>
                                              <a:dgm id="{0401B131-3094-4E9D-8EAE-4620E64298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E0BCA7DB-C821-C946-B4DF-00005A57CAFB}"/>
                                            </p:graphicEl>
                                          </p:spTgt>
                                        </p:tgtEl>
                                        <p:attrNameLst>
                                          <p:attrName>style.visibility</p:attrName>
                                        </p:attrNameLst>
                                      </p:cBhvr>
                                      <p:to>
                                        <p:strVal val="visible"/>
                                      </p:to>
                                    </p:set>
                                    <p:animEffect transition="in" filter="fade">
                                      <p:cBhvr>
                                        <p:cTn id="44" dur="500"/>
                                        <p:tgtEl>
                                          <p:spTgt spid="2">
                                            <p:graphicEl>
                                              <a:dgm id="{E0BCA7DB-C821-C946-B4DF-00005A57CAF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7E830C0C-6BB7-CA47-91AE-2DED88EBDED5}"/>
                                            </p:graphicEl>
                                          </p:spTgt>
                                        </p:tgtEl>
                                        <p:attrNameLst>
                                          <p:attrName>style.visibility</p:attrName>
                                        </p:attrNameLst>
                                      </p:cBhvr>
                                      <p:to>
                                        <p:strVal val="visible"/>
                                      </p:to>
                                    </p:set>
                                    <p:animEffect transition="in" filter="fade">
                                      <p:cBhvr>
                                        <p:cTn id="47" dur="500"/>
                                        <p:tgtEl>
                                          <p:spTgt spid="2">
                                            <p:graphicEl>
                                              <a:dgm id="{7E830C0C-6BB7-CA47-91AE-2DED88EBDED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8A7221B6-2A33-4236-9B6C-161627EB78CF}"/>
                                            </p:graphicEl>
                                          </p:spTgt>
                                        </p:tgtEl>
                                        <p:attrNameLst>
                                          <p:attrName>style.visibility</p:attrName>
                                        </p:attrNameLst>
                                      </p:cBhvr>
                                      <p:to>
                                        <p:strVal val="visible"/>
                                      </p:to>
                                    </p:set>
                                    <p:animEffect transition="in" filter="fade">
                                      <p:cBhvr>
                                        <p:cTn id="52" dur="500"/>
                                        <p:tgtEl>
                                          <p:spTgt spid="2">
                                            <p:graphicEl>
                                              <a:dgm id="{8A7221B6-2A33-4236-9B6C-161627EB78C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4F186499-2DC3-42EE-835C-DFA811F64BB0}"/>
                                            </p:graphicEl>
                                          </p:spTgt>
                                        </p:tgtEl>
                                        <p:attrNameLst>
                                          <p:attrName>style.visibility</p:attrName>
                                        </p:attrNameLst>
                                      </p:cBhvr>
                                      <p:to>
                                        <p:strVal val="visible"/>
                                      </p:to>
                                    </p:set>
                                    <p:animEffect transition="in" filter="fade">
                                      <p:cBhvr>
                                        <p:cTn id="55" dur="500"/>
                                        <p:tgtEl>
                                          <p:spTgt spid="2">
                                            <p:graphicEl>
                                              <a:dgm id="{4F186499-2DC3-42EE-835C-DFA811F64BB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DDBE7FFA-A6FC-004F-B55D-B406A6ACA24C}"/>
                                            </p:graphicEl>
                                          </p:spTgt>
                                        </p:tgtEl>
                                        <p:attrNameLst>
                                          <p:attrName>style.visibility</p:attrName>
                                        </p:attrNameLst>
                                      </p:cBhvr>
                                      <p:to>
                                        <p:strVal val="visible"/>
                                      </p:to>
                                    </p:set>
                                    <p:animEffect transition="in" filter="fade">
                                      <p:cBhvr>
                                        <p:cTn id="60" dur="500"/>
                                        <p:tgtEl>
                                          <p:spTgt spid="2">
                                            <p:graphicEl>
                                              <a:dgm id="{DDBE7FFA-A6FC-004F-B55D-B406A6ACA24C}"/>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1414DB9A-52B4-1D45-B2D9-E89CBD726FF1}"/>
                                            </p:graphicEl>
                                          </p:spTgt>
                                        </p:tgtEl>
                                        <p:attrNameLst>
                                          <p:attrName>style.visibility</p:attrName>
                                        </p:attrNameLst>
                                      </p:cBhvr>
                                      <p:to>
                                        <p:strVal val="visible"/>
                                      </p:to>
                                    </p:set>
                                    <p:animEffect transition="in" filter="fade">
                                      <p:cBhvr>
                                        <p:cTn id="63" dur="500"/>
                                        <p:tgtEl>
                                          <p:spTgt spid="2">
                                            <p:graphicEl>
                                              <a:dgm id="{1414DB9A-52B4-1D45-B2D9-E89CBD726F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6387" cy="6858000"/>
          </a:xfrm>
          <a:prstGeom prst="rect">
            <a:avLst/>
          </a:prstGeom>
        </p:spPr>
      </p:pic>
      <p:sp>
        <p:nvSpPr>
          <p:cNvPr id="7" name="Rectangle 6">
            <a:extLst>
              <a:ext uri="{FF2B5EF4-FFF2-40B4-BE49-F238E27FC236}">
                <a16:creationId xmlns:a16="http://schemas.microsoft.com/office/drawing/2014/main" xmlns="" id="{53C6B6A4-5736-544D-BC69-E59FEE6DC545}"/>
              </a:ext>
            </a:extLst>
          </p:cNvPr>
          <p:cNvSpPr/>
          <p:nvPr/>
        </p:nvSpPr>
        <p:spPr>
          <a:xfrm>
            <a:off x="2836480" y="378203"/>
            <a:ext cx="5739635"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ACTUAL ENROLMENT PLAN vs PLAN 2104 – 2020 </a:t>
            </a:r>
            <a:endParaRPr lang="en-ZA" altLang="en-US" sz="1600" b="1" dirty="0">
              <a:solidFill>
                <a:schemeClr val="tx2">
                  <a:lumMod val="50000"/>
                </a:schemeClr>
              </a:solidFill>
            </a:endParaRPr>
          </a:p>
          <a:p>
            <a:pPr algn="ctr">
              <a:defRPr/>
            </a:pPr>
            <a:endParaRPr lang="en-ZA" sz="1600" b="1" dirty="0">
              <a:solidFill>
                <a:schemeClr val="tx1">
                  <a:lumMod val="65000"/>
                  <a:lumOff val="35000"/>
                </a:schemeClr>
              </a:solidFill>
            </a:endParaRPr>
          </a:p>
        </p:txBody>
      </p:sp>
      <p:pic>
        <p:nvPicPr>
          <p:cNvPr id="8" name="Content Placeholder 3">
            <a:extLst>
              <a:ext uri="{FF2B5EF4-FFF2-40B4-BE49-F238E27FC236}">
                <a16:creationId xmlns:a16="http://schemas.microsoft.com/office/drawing/2014/main" xmlns="" id="{85526A1A-5A6E-DD41-B506-46109595A458}"/>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09489" y="1298597"/>
            <a:ext cx="8863757" cy="4459102"/>
          </a:xfrm>
        </p:spPr>
      </p:pic>
      <p:grpSp>
        <p:nvGrpSpPr>
          <p:cNvPr id="9" name="Group 10">
            <a:extLst>
              <a:ext uri="{FF2B5EF4-FFF2-40B4-BE49-F238E27FC236}">
                <a16:creationId xmlns:a16="http://schemas.microsoft.com/office/drawing/2014/main" xmlns="" id="{2D1F3339-8233-7A4B-AA25-8BA38F804922}"/>
              </a:ext>
            </a:extLst>
          </p:cNvPr>
          <p:cNvGrpSpPr>
            <a:grpSpLocks/>
          </p:cNvGrpSpPr>
          <p:nvPr/>
        </p:nvGrpSpPr>
        <p:grpSpPr bwMode="auto">
          <a:xfrm>
            <a:off x="8252081" y="1382286"/>
            <a:ext cx="3557329" cy="4093428"/>
            <a:chOff x="8477794" y="1396379"/>
            <a:chExt cx="3864399" cy="4246898"/>
          </a:xfrm>
        </p:grpSpPr>
        <p:sp>
          <p:nvSpPr>
            <p:cNvPr id="10" name="TextBox 9">
              <a:extLst>
                <a:ext uri="{FF2B5EF4-FFF2-40B4-BE49-F238E27FC236}">
                  <a16:creationId xmlns:a16="http://schemas.microsoft.com/office/drawing/2014/main" xmlns="" id="{3435F2C1-C4D9-B14B-94D3-24FFD817178E}"/>
                </a:ext>
              </a:extLst>
            </p:cNvPr>
            <p:cNvSpPr txBox="1"/>
            <p:nvPr/>
          </p:nvSpPr>
          <p:spPr>
            <a:xfrm>
              <a:off x="9499045" y="1396379"/>
              <a:ext cx="2843148" cy="4246898"/>
            </a:xfrm>
            <a:prstGeom prst="rect">
              <a:avLst/>
            </a:prstGeom>
            <a:noFill/>
          </p:spPr>
          <p:txBody>
            <a:bodyPr>
              <a:spAutoFit/>
            </a:bodyPr>
            <a:lstStyle/>
            <a:p>
              <a:pPr marL="278606" indent="-278606">
                <a:buFontTx/>
                <a:buAutoNum type="arabicPlain" startAt="2016"/>
                <a:defRPr/>
              </a:pPr>
              <a:r>
                <a:rPr lang="en-US" sz="2000" dirty="0"/>
                <a:t>             </a:t>
              </a:r>
              <a:r>
                <a:rPr lang="en-US" sz="2000" b="1" dirty="0">
                  <a:solidFill>
                    <a:srgbClr val="FF0000"/>
                  </a:solidFill>
                </a:rPr>
                <a:t>-17%</a:t>
              </a:r>
            </a:p>
            <a:p>
              <a:pPr marL="232172" indent="-232172">
                <a:buFontTx/>
                <a:buChar char="-"/>
                <a:defRPr/>
              </a:pPr>
              <a:r>
                <a:rPr lang="en-US" sz="2000" dirty="0"/>
                <a:t>Attempted shift to new Stud System</a:t>
              </a:r>
            </a:p>
            <a:p>
              <a:pPr marL="232172" indent="-232172">
                <a:buFontTx/>
                <a:buChar char="-"/>
                <a:defRPr/>
              </a:pPr>
              <a:endParaRPr lang="en-US" sz="2000" dirty="0"/>
            </a:p>
            <a:p>
              <a:pPr marL="278606" indent="-278606">
                <a:buFontTx/>
                <a:buAutoNum type="arabicPlain" startAt="2018"/>
                <a:defRPr/>
              </a:pPr>
              <a:r>
                <a:rPr lang="en-US" sz="2000" dirty="0"/>
                <a:t>             </a:t>
              </a:r>
              <a:r>
                <a:rPr lang="en-US" sz="2000" b="1" dirty="0">
                  <a:solidFill>
                    <a:srgbClr val="FF0000"/>
                  </a:solidFill>
                </a:rPr>
                <a:t> +5%</a:t>
              </a:r>
            </a:p>
            <a:p>
              <a:pPr marL="232172" indent="-232172">
                <a:buFontTx/>
                <a:buChar char="-"/>
                <a:defRPr/>
              </a:pPr>
              <a:r>
                <a:rPr lang="en-US" sz="2000" dirty="0"/>
                <a:t>Walk in applications on the back of Dec 2017 free fee pronouncement</a:t>
              </a:r>
            </a:p>
            <a:p>
              <a:pPr marL="232172" indent="-232172">
                <a:buFontTx/>
                <a:buChar char="-"/>
                <a:defRPr/>
              </a:pPr>
              <a:endParaRPr lang="en-US" sz="2000" dirty="0"/>
            </a:p>
            <a:p>
              <a:pPr marL="278606" indent="-278606">
                <a:buFontTx/>
                <a:buAutoNum type="arabicPlain" startAt="2020"/>
                <a:defRPr/>
              </a:pPr>
              <a:r>
                <a:rPr lang="en-US" sz="2000" dirty="0"/>
                <a:t>               </a:t>
              </a:r>
              <a:r>
                <a:rPr lang="en-US" sz="2000" b="1" dirty="0">
                  <a:solidFill>
                    <a:srgbClr val="FF0000"/>
                  </a:solidFill>
                </a:rPr>
                <a:t> +7%</a:t>
              </a:r>
            </a:p>
            <a:p>
              <a:pPr marL="232172" indent="-232172">
                <a:buFontTx/>
                <a:buChar char="-"/>
                <a:defRPr/>
              </a:pPr>
              <a:r>
                <a:rPr lang="en-US" sz="2000" dirty="0"/>
                <a:t>Over mostly enrolment in HCs </a:t>
              </a:r>
            </a:p>
          </p:txBody>
        </p:sp>
        <p:grpSp>
          <p:nvGrpSpPr>
            <p:cNvPr id="11" name="Group 9">
              <a:extLst>
                <a:ext uri="{FF2B5EF4-FFF2-40B4-BE49-F238E27FC236}">
                  <a16:creationId xmlns:a16="http://schemas.microsoft.com/office/drawing/2014/main" xmlns="" id="{B120F10A-863E-2C40-A6F6-B30E8375C852}"/>
                </a:ext>
              </a:extLst>
            </p:cNvPr>
            <p:cNvGrpSpPr>
              <a:grpSpLocks/>
            </p:cNvGrpSpPr>
            <p:nvPr/>
          </p:nvGrpSpPr>
          <p:grpSpPr bwMode="auto">
            <a:xfrm>
              <a:off x="8477794" y="1892394"/>
              <a:ext cx="704010" cy="3288434"/>
              <a:chOff x="8477794" y="1892394"/>
              <a:chExt cx="704010" cy="3288434"/>
            </a:xfrm>
          </p:grpSpPr>
          <p:pic>
            <p:nvPicPr>
              <p:cNvPr id="12" name="Picture 5">
                <a:extLst>
                  <a:ext uri="{FF2B5EF4-FFF2-40B4-BE49-F238E27FC236}">
                    <a16:creationId xmlns:a16="http://schemas.microsoft.com/office/drawing/2014/main" xmlns="" id="{EC1B3400-DC0D-5245-A6D1-1A9933BB815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77794" y="2778007"/>
                <a:ext cx="704010" cy="704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a:extLst>
                  <a:ext uri="{FF2B5EF4-FFF2-40B4-BE49-F238E27FC236}">
                    <a16:creationId xmlns:a16="http://schemas.microsoft.com/office/drawing/2014/main" xmlns="" id="{BABDB978-BA34-914E-8955-C49D216A573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77794" y="4476818"/>
                <a:ext cx="704010" cy="704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a:extLst>
                  <a:ext uri="{FF2B5EF4-FFF2-40B4-BE49-F238E27FC236}">
                    <a16:creationId xmlns:a16="http://schemas.microsoft.com/office/drawing/2014/main" xmlns="" id="{612CB1CE-AF1F-9642-853E-2A70276BAF6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55834" y="1892394"/>
                <a:ext cx="532840" cy="447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5" name="Rectangle 13">
            <a:extLst>
              <a:ext uri="{FF2B5EF4-FFF2-40B4-BE49-F238E27FC236}">
                <a16:creationId xmlns:a16="http://schemas.microsoft.com/office/drawing/2014/main" xmlns="" id="{6383B822-D62A-D242-AD88-BB6AC56C3FE8}"/>
              </a:ext>
            </a:extLst>
          </p:cNvPr>
          <p:cNvSpPr>
            <a:spLocks noChangeArrowheads="1"/>
          </p:cNvSpPr>
          <p:nvPr/>
        </p:nvSpPr>
        <p:spPr bwMode="auto">
          <a:xfrm>
            <a:off x="1588788" y="1882302"/>
            <a:ext cx="6616196"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ZA" altLang="en-US" sz="1800" b="1" dirty="0">
                <a:latin typeface="+mn-lt"/>
              </a:rPr>
              <a:t>-9%	    -6%	    -17%	      -2%	        5%	      -4%	        7%</a:t>
            </a:r>
          </a:p>
        </p:txBody>
      </p:sp>
    </p:spTree>
    <p:extLst>
      <p:ext uri="{BB962C8B-B14F-4D97-AF65-F5344CB8AC3E}">
        <p14:creationId xmlns:p14="http://schemas.microsoft.com/office/powerpoint/2010/main" xmlns="" val="201889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237" y="101026"/>
            <a:ext cx="12146387" cy="6858000"/>
          </a:xfrm>
          <a:prstGeom prst="rect">
            <a:avLst/>
          </a:prstGeom>
        </p:spPr>
      </p:pic>
      <p:pic>
        <p:nvPicPr>
          <p:cNvPr id="6" name="Picture 5">
            <a:extLst>
              <a:ext uri="{FF2B5EF4-FFF2-40B4-BE49-F238E27FC236}">
                <a16:creationId xmlns:a16="http://schemas.microsoft.com/office/drawing/2014/main" xmlns="" id="{3531B2D5-2A5F-F84A-8C28-0C1DB31D231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935" y="2376491"/>
            <a:ext cx="2744572" cy="19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53C6B6A4-5736-544D-BC69-E59FEE6DC545}"/>
              </a:ext>
            </a:extLst>
          </p:cNvPr>
          <p:cNvSpPr/>
          <p:nvPr/>
        </p:nvSpPr>
        <p:spPr>
          <a:xfrm>
            <a:off x="239134" y="4276579"/>
            <a:ext cx="3092174"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FTEN vs NSFAS  ENROLMENTS </a:t>
            </a:r>
            <a:endParaRPr lang="en-ZA" altLang="en-US" sz="1600" b="1" dirty="0">
              <a:solidFill>
                <a:schemeClr val="tx2">
                  <a:lumMod val="50000"/>
                </a:schemeClr>
              </a:solidFill>
            </a:endParaRPr>
          </a:p>
          <a:p>
            <a:pPr algn="ctr">
              <a:defRPr/>
            </a:pPr>
            <a:endParaRPr lang="en-ZA" sz="1600" b="1" dirty="0">
              <a:solidFill>
                <a:schemeClr val="tx1">
                  <a:lumMod val="65000"/>
                  <a:lumOff val="35000"/>
                </a:schemeClr>
              </a:solidFill>
            </a:endParaRPr>
          </a:p>
        </p:txBody>
      </p:sp>
      <p:graphicFrame>
        <p:nvGraphicFramePr>
          <p:cNvPr id="14" name="Diagram 13">
            <a:extLst>
              <a:ext uri="{FF2B5EF4-FFF2-40B4-BE49-F238E27FC236}">
                <a16:creationId xmlns:a16="http://schemas.microsoft.com/office/drawing/2014/main" xmlns="" id="{D8D81086-A526-124A-886B-F68CA94BFD54}"/>
              </a:ext>
            </a:extLst>
          </p:cNvPr>
          <p:cNvGraphicFramePr/>
          <p:nvPr>
            <p:extLst>
              <p:ext uri="{D42A27DB-BD31-4B8C-83A1-F6EECF244321}">
                <p14:modId xmlns:p14="http://schemas.microsoft.com/office/powerpoint/2010/main" xmlns="" val="1041711910"/>
              </p:ext>
            </p:extLst>
          </p:nvPr>
        </p:nvGraphicFramePr>
        <p:xfrm>
          <a:off x="2903876" y="1458387"/>
          <a:ext cx="4934859" cy="4196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 14">
            <a:extLst>
              <a:ext uri="{FF2B5EF4-FFF2-40B4-BE49-F238E27FC236}">
                <a16:creationId xmlns:a16="http://schemas.microsoft.com/office/drawing/2014/main" xmlns="" id="{5A2DD4E7-13B3-3C4C-BD1C-E2B36C5AA17E}"/>
              </a:ext>
            </a:extLst>
          </p:cNvPr>
          <p:cNvGraphicFramePr/>
          <p:nvPr>
            <p:extLst>
              <p:ext uri="{D42A27DB-BD31-4B8C-83A1-F6EECF244321}">
                <p14:modId xmlns:p14="http://schemas.microsoft.com/office/powerpoint/2010/main" xmlns="" val="2316358392"/>
              </p:ext>
            </p:extLst>
          </p:nvPr>
        </p:nvGraphicFramePr>
        <p:xfrm>
          <a:off x="7512147" y="356174"/>
          <a:ext cx="4159159" cy="6400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32096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0F331D59-0A81-FB47-9D81-43EDD810A90F}"/>
                                            </p:graphicEl>
                                          </p:spTgt>
                                        </p:tgtEl>
                                        <p:attrNameLst>
                                          <p:attrName>style.visibility</p:attrName>
                                        </p:attrNameLst>
                                      </p:cBhvr>
                                      <p:to>
                                        <p:strVal val="visible"/>
                                      </p:to>
                                    </p:set>
                                    <p:animEffect transition="in" filter="fade">
                                      <p:cBhvr>
                                        <p:cTn id="7" dur="500"/>
                                        <p:tgtEl>
                                          <p:spTgt spid="14">
                                            <p:graphicEl>
                                              <a:dgm id="{0F331D59-0A81-FB47-9D81-43EDD810A9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586B4C76-FBB5-9E43-8B4E-54BED3D8A504}"/>
                                            </p:graphicEl>
                                          </p:spTgt>
                                        </p:tgtEl>
                                        <p:attrNameLst>
                                          <p:attrName>style.visibility</p:attrName>
                                        </p:attrNameLst>
                                      </p:cBhvr>
                                      <p:to>
                                        <p:strVal val="visible"/>
                                      </p:to>
                                    </p:set>
                                    <p:animEffect transition="in" filter="fade">
                                      <p:cBhvr>
                                        <p:cTn id="12" dur="500"/>
                                        <p:tgtEl>
                                          <p:spTgt spid="14">
                                            <p:graphicEl>
                                              <a:dgm id="{586B4C76-FBB5-9E43-8B4E-54BED3D8A50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graphicEl>
                                              <a:dgm id="{5D49F496-4921-1945-AD5D-B849230536E7}"/>
                                            </p:graphicEl>
                                          </p:spTgt>
                                        </p:tgtEl>
                                        <p:attrNameLst>
                                          <p:attrName>style.visibility</p:attrName>
                                        </p:attrNameLst>
                                      </p:cBhvr>
                                      <p:to>
                                        <p:strVal val="visible"/>
                                      </p:to>
                                    </p:set>
                                    <p:animEffect transition="in" filter="fade">
                                      <p:cBhvr>
                                        <p:cTn id="15" dur="500"/>
                                        <p:tgtEl>
                                          <p:spTgt spid="14">
                                            <p:graphicEl>
                                              <a:dgm id="{5D49F496-4921-1945-AD5D-B849230536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graphicEl>
                                              <a:dgm id="{FDA59BDA-514F-0648-BACE-7EFD7BEBBEA2}"/>
                                            </p:graphicEl>
                                          </p:spTgt>
                                        </p:tgtEl>
                                        <p:attrNameLst>
                                          <p:attrName>style.visibility</p:attrName>
                                        </p:attrNameLst>
                                      </p:cBhvr>
                                      <p:to>
                                        <p:strVal val="visible"/>
                                      </p:to>
                                    </p:set>
                                    <p:animEffect transition="in" filter="fade">
                                      <p:cBhvr>
                                        <p:cTn id="20" dur="500"/>
                                        <p:tgtEl>
                                          <p:spTgt spid="14">
                                            <p:graphicEl>
                                              <a:dgm id="{FDA59BDA-514F-0648-BACE-7EFD7BEBBE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graphicEl>
                                              <a:dgm id="{D32EAC0A-0905-5243-997D-AAF7CDFD7FAB}"/>
                                            </p:graphicEl>
                                          </p:spTgt>
                                        </p:tgtEl>
                                        <p:attrNameLst>
                                          <p:attrName>style.visibility</p:attrName>
                                        </p:attrNameLst>
                                      </p:cBhvr>
                                      <p:to>
                                        <p:strVal val="visible"/>
                                      </p:to>
                                    </p:set>
                                    <p:animEffect transition="in" filter="fade">
                                      <p:cBhvr>
                                        <p:cTn id="23" dur="500"/>
                                        <p:tgtEl>
                                          <p:spTgt spid="14">
                                            <p:graphicEl>
                                              <a:dgm id="{D32EAC0A-0905-5243-997D-AAF7CDFD7F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graphicEl>
                                              <a:dgm id="{0C35E520-67BC-4843-90C0-7A8A635E7D7C}"/>
                                            </p:graphicEl>
                                          </p:spTgt>
                                        </p:tgtEl>
                                        <p:attrNameLst>
                                          <p:attrName>style.visibility</p:attrName>
                                        </p:attrNameLst>
                                      </p:cBhvr>
                                      <p:to>
                                        <p:strVal val="visible"/>
                                      </p:to>
                                    </p:set>
                                    <p:animEffect transition="in" filter="fade">
                                      <p:cBhvr>
                                        <p:cTn id="28" dur="500"/>
                                        <p:tgtEl>
                                          <p:spTgt spid="14">
                                            <p:graphicEl>
                                              <a:dgm id="{0C35E520-67BC-4843-90C0-7A8A635E7D7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graphicEl>
                                              <a:dgm id="{8FB594CA-8B05-B34D-BCFC-5954343162DA}"/>
                                            </p:graphicEl>
                                          </p:spTgt>
                                        </p:tgtEl>
                                        <p:attrNameLst>
                                          <p:attrName>style.visibility</p:attrName>
                                        </p:attrNameLst>
                                      </p:cBhvr>
                                      <p:to>
                                        <p:strVal val="visible"/>
                                      </p:to>
                                    </p:set>
                                    <p:animEffect transition="in" filter="fade">
                                      <p:cBhvr>
                                        <p:cTn id="31" dur="500"/>
                                        <p:tgtEl>
                                          <p:spTgt spid="14">
                                            <p:graphicEl>
                                              <a:dgm id="{8FB594CA-8B05-B34D-BCFC-5954343162D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graphicEl>
                                              <a:dgm id="{E0BCA7DB-C821-C946-B4DF-00005A57CAFB}"/>
                                            </p:graphicEl>
                                          </p:spTgt>
                                        </p:tgtEl>
                                        <p:attrNameLst>
                                          <p:attrName>style.visibility</p:attrName>
                                        </p:attrNameLst>
                                      </p:cBhvr>
                                      <p:to>
                                        <p:strVal val="visible"/>
                                      </p:to>
                                    </p:set>
                                    <p:animEffect transition="in" filter="fade">
                                      <p:cBhvr>
                                        <p:cTn id="36" dur="500"/>
                                        <p:tgtEl>
                                          <p:spTgt spid="14">
                                            <p:graphicEl>
                                              <a:dgm id="{E0BCA7DB-C821-C946-B4DF-00005A57CAFB}"/>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graphicEl>
                                              <a:dgm id="{7E830C0C-6BB7-CA47-91AE-2DED88EBDED5}"/>
                                            </p:graphicEl>
                                          </p:spTgt>
                                        </p:tgtEl>
                                        <p:attrNameLst>
                                          <p:attrName>style.visibility</p:attrName>
                                        </p:attrNameLst>
                                      </p:cBhvr>
                                      <p:to>
                                        <p:strVal val="visible"/>
                                      </p:to>
                                    </p:set>
                                    <p:animEffect transition="in" filter="fade">
                                      <p:cBhvr>
                                        <p:cTn id="39" dur="500"/>
                                        <p:tgtEl>
                                          <p:spTgt spid="14">
                                            <p:graphicEl>
                                              <a:dgm id="{7E830C0C-6BB7-CA47-91AE-2DED88EBDED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graphicEl>
                                              <a:dgm id="{0F331D59-0A81-FB47-9D81-43EDD810A90F}"/>
                                            </p:graphicEl>
                                          </p:spTgt>
                                        </p:tgtEl>
                                        <p:attrNameLst>
                                          <p:attrName>style.visibility</p:attrName>
                                        </p:attrNameLst>
                                      </p:cBhvr>
                                      <p:to>
                                        <p:strVal val="visible"/>
                                      </p:to>
                                    </p:set>
                                    <p:animEffect transition="in" filter="fade">
                                      <p:cBhvr>
                                        <p:cTn id="44" dur="500"/>
                                        <p:tgtEl>
                                          <p:spTgt spid="15">
                                            <p:graphicEl>
                                              <a:dgm id="{0F331D59-0A81-FB47-9D81-43EDD810A90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graphicEl>
                                              <a:dgm id="{586B4C76-FBB5-9E43-8B4E-54BED3D8A504}"/>
                                            </p:graphicEl>
                                          </p:spTgt>
                                        </p:tgtEl>
                                        <p:attrNameLst>
                                          <p:attrName>style.visibility</p:attrName>
                                        </p:attrNameLst>
                                      </p:cBhvr>
                                      <p:to>
                                        <p:strVal val="visible"/>
                                      </p:to>
                                    </p:set>
                                    <p:animEffect transition="in" filter="fade">
                                      <p:cBhvr>
                                        <p:cTn id="49" dur="500"/>
                                        <p:tgtEl>
                                          <p:spTgt spid="15">
                                            <p:graphicEl>
                                              <a:dgm id="{586B4C76-FBB5-9E43-8B4E-54BED3D8A504}"/>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graphicEl>
                                              <a:dgm id="{5D49F496-4921-1945-AD5D-B849230536E7}"/>
                                            </p:graphicEl>
                                          </p:spTgt>
                                        </p:tgtEl>
                                        <p:attrNameLst>
                                          <p:attrName>style.visibility</p:attrName>
                                        </p:attrNameLst>
                                      </p:cBhvr>
                                      <p:to>
                                        <p:strVal val="visible"/>
                                      </p:to>
                                    </p:set>
                                    <p:animEffect transition="in" filter="fade">
                                      <p:cBhvr>
                                        <p:cTn id="52" dur="500"/>
                                        <p:tgtEl>
                                          <p:spTgt spid="15">
                                            <p:graphicEl>
                                              <a:dgm id="{5D49F496-4921-1945-AD5D-B849230536E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graphicEl>
                                              <a:dgm id="{FDA59BDA-514F-0648-BACE-7EFD7BEBBEA2}"/>
                                            </p:graphicEl>
                                          </p:spTgt>
                                        </p:tgtEl>
                                        <p:attrNameLst>
                                          <p:attrName>style.visibility</p:attrName>
                                        </p:attrNameLst>
                                      </p:cBhvr>
                                      <p:to>
                                        <p:strVal val="visible"/>
                                      </p:to>
                                    </p:set>
                                    <p:animEffect transition="in" filter="fade">
                                      <p:cBhvr>
                                        <p:cTn id="57" dur="500"/>
                                        <p:tgtEl>
                                          <p:spTgt spid="15">
                                            <p:graphicEl>
                                              <a:dgm id="{FDA59BDA-514F-0648-BACE-7EFD7BEBBEA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graphicEl>
                                              <a:dgm id="{D32EAC0A-0905-5243-997D-AAF7CDFD7FAB}"/>
                                            </p:graphicEl>
                                          </p:spTgt>
                                        </p:tgtEl>
                                        <p:attrNameLst>
                                          <p:attrName>style.visibility</p:attrName>
                                        </p:attrNameLst>
                                      </p:cBhvr>
                                      <p:to>
                                        <p:strVal val="visible"/>
                                      </p:to>
                                    </p:set>
                                    <p:animEffect transition="in" filter="fade">
                                      <p:cBhvr>
                                        <p:cTn id="60" dur="500"/>
                                        <p:tgtEl>
                                          <p:spTgt spid="15">
                                            <p:graphicEl>
                                              <a:dgm id="{D32EAC0A-0905-5243-997D-AAF7CDFD7FAB}"/>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graphicEl>
                                              <a:dgm id="{0C35E520-67BC-4843-90C0-7A8A635E7D7C}"/>
                                            </p:graphicEl>
                                          </p:spTgt>
                                        </p:tgtEl>
                                        <p:attrNameLst>
                                          <p:attrName>style.visibility</p:attrName>
                                        </p:attrNameLst>
                                      </p:cBhvr>
                                      <p:to>
                                        <p:strVal val="visible"/>
                                      </p:to>
                                    </p:set>
                                    <p:animEffect transition="in" filter="fade">
                                      <p:cBhvr>
                                        <p:cTn id="65" dur="500"/>
                                        <p:tgtEl>
                                          <p:spTgt spid="15">
                                            <p:graphicEl>
                                              <a:dgm id="{0C35E520-67BC-4843-90C0-7A8A635E7D7C}"/>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
                                            <p:graphicEl>
                                              <a:dgm id="{8FB594CA-8B05-B34D-BCFC-5954343162DA}"/>
                                            </p:graphicEl>
                                          </p:spTgt>
                                        </p:tgtEl>
                                        <p:attrNameLst>
                                          <p:attrName>style.visibility</p:attrName>
                                        </p:attrNameLst>
                                      </p:cBhvr>
                                      <p:to>
                                        <p:strVal val="visible"/>
                                      </p:to>
                                    </p:set>
                                    <p:animEffect transition="in" filter="fade">
                                      <p:cBhvr>
                                        <p:cTn id="68" dur="500"/>
                                        <p:tgtEl>
                                          <p:spTgt spid="15">
                                            <p:graphicEl>
                                              <a:dgm id="{8FB594CA-8B05-B34D-BCFC-5954343162D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graphicEl>
                                              <a:dgm id="{E0BCA7DB-C821-C946-B4DF-00005A57CAFB}"/>
                                            </p:graphicEl>
                                          </p:spTgt>
                                        </p:tgtEl>
                                        <p:attrNameLst>
                                          <p:attrName>style.visibility</p:attrName>
                                        </p:attrNameLst>
                                      </p:cBhvr>
                                      <p:to>
                                        <p:strVal val="visible"/>
                                      </p:to>
                                    </p:set>
                                    <p:animEffect transition="in" filter="fade">
                                      <p:cBhvr>
                                        <p:cTn id="73" dur="500"/>
                                        <p:tgtEl>
                                          <p:spTgt spid="15">
                                            <p:graphicEl>
                                              <a:dgm id="{E0BCA7DB-C821-C946-B4DF-00005A57CAFB}"/>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
                                            <p:graphicEl>
                                              <a:dgm id="{7E830C0C-6BB7-CA47-91AE-2DED88EBDED5}"/>
                                            </p:graphicEl>
                                          </p:spTgt>
                                        </p:tgtEl>
                                        <p:attrNameLst>
                                          <p:attrName>style.visibility</p:attrName>
                                        </p:attrNameLst>
                                      </p:cBhvr>
                                      <p:to>
                                        <p:strVal val="visible"/>
                                      </p:to>
                                    </p:set>
                                    <p:animEffect transition="in" filter="fade">
                                      <p:cBhvr>
                                        <p:cTn id="76" dur="500"/>
                                        <p:tgtEl>
                                          <p:spTgt spid="15">
                                            <p:graphicEl>
                                              <a:dgm id="{7E830C0C-6BB7-CA47-91AE-2DED88EBDE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Graphic spid="1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93099AC-A529-0B43-89D0-42ECE1C45A35}"/>
              </a:ext>
            </a:extLst>
          </p:cNvPr>
          <p:cNvSpPr txBox="1"/>
          <p:nvPr/>
        </p:nvSpPr>
        <p:spPr>
          <a:xfrm>
            <a:off x="4379975" y="366082"/>
            <a:ext cx="4668257" cy="1325563"/>
          </a:xfrm>
          <a:prstGeom prst="rect">
            <a:avLst/>
          </a:prstGeom>
        </p:spPr>
        <p:txBody>
          <a:bodyPr vert="horz" lIns="91440" tIns="45720" rIns="91440" bIns="45720" rtlCol="0" anchor="ctr">
            <a:normAutofit fontScale="62500" lnSpcReduction="20000"/>
          </a:bodyPr>
          <a:lstStyle/>
          <a:p>
            <a:pPr>
              <a:lnSpc>
                <a:spcPct val="90000"/>
              </a:lnSpc>
              <a:spcBef>
                <a:spcPct val="0"/>
              </a:spcBef>
              <a:spcAft>
                <a:spcPts val="600"/>
              </a:spcAft>
            </a:pPr>
            <a:r>
              <a:rPr lang="en-US" sz="4400" b="1" kern="1200" dirty="0">
                <a:solidFill>
                  <a:schemeClr val="tx1"/>
                </a:solidFill>
                <a:latin typeface="+mj-lt"/>
                <a:ea typeface="+mj-ea"/>
                <a:cs typeface="+mj-cs"/>
              </a:rPr>
              <a:t>ITEM02: REASONS FOR THE NON-COMPLIANCE </a:t>
            </a:r>
            <a:r>
              <a:rPr lang="en-US" sz="4400" b="1" dirty="0">
                <a:latin typeface="+mj-lt"/>
                <a:ea typeface="+mj-ea"/>
                <a:cs typeface="+mj-cs"/>
              </a:rPr>
              <a:t>WITH</a:t>
            </a:r>
            <a:r>
              <a:rPr lang="en-US" sz="4400" b="1" kern="1200" dirty="0">
                <a:solidFill>
                  <a:schemeClr val="tx1"/>
                </a:solidFill>
                <a:latin typeface="+mj-lt"/>
                <a:ea typeface="+mj-ea"/>
                <a:cs typeface="+mj-cs"/>
              </a:rPr>
              <a:t> THE  UNISA APPROVED ENROLMENT PLAN</a:t>
            </a:r>
          </a:p>
        </p:txBody>
      </p:sp>
      <p:sp>
        <p:nvSpPr>
          <p:cNvPr id="16" name="Freeform: Shape 15">
            <a:extLst>
              <a:ext uri="{FF2B5EF4-FFF2-40B4-BE49-F238E27FC236}">
                <a16:creationId xmlns:a16="http://schemas.microsoft.com/office/drawing/2014/main" xmlns=""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xmlns=""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5595" r="37903"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1" name="Picture 6">
            <a:extLst>
              <a:ext uri="{FF2B5EF4-FFF2-40B4-BE49-F238E27FC236}">
                <a16:creationId xmlns:a16="http://schemas.microsoft.com/office/drawing/2014/main" xmlns="" id="{9EA6B598-CA8E-084D-8F94-D9F70CD40577}"/>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5335" r="6966"/>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Background pattern&#10;&#10;Description automatically generated">
            <a:extLst>
              <a:ext uri="{FF2B5EF4-FFF2-40B4-BE49-F238E27FC236}">
                <a16:creationId xmlns:a16="http://schemas.microsoft.com/office/drawing/2014/main" xmlns="" id="{44361E18-57E2-8441-A201-CE02C6B2142C}"/>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579" r="34890"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8" name="Round Diagonal Corner Rectangle 3">
            <a:extLst>
              <a:ext uri="{FF2B5EF4-FFF2-40B4-BE49-F238E27FC236}">
                <a16:creationId xmlns:a16="http://schemas.microsoft.com/office/drawing/2014/main" xmlns="" id="{14D69843-29CF-DE4E-BD46-D9CD8F2B165F}"/>
              </a:ext>
            </a:extLst>
          </p:cNvPr>
          <p:cNvSpPr/>
          <p:nvPr/>
        </p:nvSpPr>
        <p:spPr>
          <a:xfrm>
            <a:off x="1542716" y="11173326"/>
            <a:ext cx="3152273" cy="1780674"/>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433931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graphicFrame>
        <p:nvGraphicFramePr>
          <p:cNvPr id="3" name="Diagram 2">
            <a:extLst>
              <a:ext uri="{FF2B5EF4-FFF2-40B4-BE49-F238E27FC236}">
                <a16:creationId xmlns:a16="http://schemas.microsoft.com/office/drawing/2014/main" xmlns="" id="{092AB395-6F6A-6D44-A14B-FE4AD346CA61}"/>
              </a:ext>
            </a:extLst>
          </p:cNvPr>
          <p:cNvGraphicFramePr/>
          <p:nvPr>
            <p:extLst>
              <p:ext uri="{D42A27DB-BD31-4B8C-83A1-F6EECF244321}">
                <p14:modId xmlns:p14="http://schemas.microsoft.com/office/powerpoint/2010/main" xmlns="" val="1181784262"/>
              </p:ext>
            </p:extLst>
          </p:nvPr>
        </p:nvGraphicFramePr>
        <p:xfrm>
          <a:off x="2738288" y="935424"/>
          <a:ext cx="9821033" cy="5709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xmlns="" id="{303D391E-2D10-7E4E-B6BF-71D190CC50CA}"/>
              </a:ext>
            </a:extLst>
          </p:cNvPr>
          <p:cNvSpPr txBox="1">
            <a:spLocks/>
          </p:cNvSpPr>
          <p:nvPr/>
        </p:nvSpPr>
        <p:spPr>
          <a:xfrm>
            <a:off x="-224448" y="269380"/>
            <a:ext cx="11520804" cy="666044"/>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spcBef>
                <a:spcPct val="20000"/>
              </a:spcBef>
            </a:pPr>
            <a:r>
              <a:rPr lang="en-US" sz="1800" b="1" dirty="0">
                <a:solidFill>
                  <a:schemeClr val="tx2">
                    <a:lumMod val="50000"/>
                  </a:schemeClr>
                </a:solidFill>
                <a:ea typeface="+mn-ea"/>
              </a:rPr>
              <a:t>PROVIDING ACCESS TO QUALITY HIGHER EDUCATION FOR THE POOR AND WORKING CLASS </a:t>
            </a:r>
          </a:p>
        </p:txBody>
      </p:sp>
      <p:pic>
        <p:nvPicPr>
          <p:cNvPr id="7" name="Picture 6">
            <a:extLst>
              <a:ext uri="{FF2B5EF4-FFF2-40B4-BE49-F238E27FC236}">
                <a16:creationId xmlns:a16="http://schemas.microsoft.com/office/drawing/2014/main" xmlns="" id="{00A6E417-AB8F-7C41-8F7E-17346FEB4FAD}"/>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2934" y="2376490"/>
            <a:ext cx="3536591" cy="2448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FA3F3876-8082-7149-9802-C3CACC3725F3}"/>
              </a:ext>
            </a:extLst>
          </p:cNvPr>
          <p:cNvSpPr/>
          <p:nvPr/>
        </p:nvSpPr>
        <p:spPr>
          <a:xfrm>
            <a:off x="143630" y="4678381"/>
            <a:ext cx="421883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UNISA’s ROLE IN THE NATIONAL HE LANDSCAPE </a:t>
            </a:r>
            <a:endParaRPr lang="en-ZA" altLang="en-US" sz="1600" b="1" dirty="0">
              <a:solidFill>
                <a:schemeClr val="tx2">
                  <a:lumMod val="50000"/>
                </a:schemeClr>
              </a:solidFill>
            </a:endParaRPr>
          </a:p>
          <a:p>
            <a:pPr algn="ctr">
              <a:defRPr/>
            </a:pPr>
            <a:endParaRPr lang="en-ZA" sz="1600" b="1" dirty="0">
              <a:solidFill>
                <a:schemeClr val="tx1">
                  <a:lumMod val="65000"/>
                  <a:lumOff val="35000"/>
                </a:schemeClr>
              </a:solidFill>
            </a:endParaRPr>
          </a:p>
        </p:txBody>
      </p:sp>
    </p:spTree>
    <p:extLst>
      <p:ext uri="{BB962C8B-B14F-4D97-AF65-F5344CB8AC3E}">
        <p14:creationId xmlns:p14="http://schemas.microsoft.com/office/powerpoint/2010/main" xmlns="" val="31712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FF91103-8A95-EE42-93A3-E678F8D570AD}"/>
                                            </p:graphicEl>
                                          </p:spTgt>
                                        </p:tgtEl>
                                        <p:attrNameLst>
                                          <p:attrName>style.visibility</p:attrName>
                                        </p:attrNameLst>
                                      </p:cBhvr>
                                      <p:to>
                                        <p:strVal val="visible"/>
                                      </p:to>
                                    </p:set>
                                    <p:animEffect transition="in" filter="fade">
                                      <p:cBhvr>
                                        <p:cTn id="7" dur="500"/>
                                        <p:tgtEl>
                                          <p:spTgt spid="3">
                                            <p:graphicEl>
                                              <a:dgm id="{7FF91103-8A95-EE42-93A3-E678F8D570A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5A6B4E07-CBF1-EB43-87F4-D5AEFC979B6C}"/>
                                            </p:graphicEl>
                                          </p:spTgt>
                                        </p:tgtEl>
                                        <p:attrNameLst>
                                          <p:attrName>style.visibility</p:attrName>
                                        </p:attrNameLst>
                                      </p:cBhvr>
                                      <p:to>
                                        <p:strVal val="visible"/>
                                      </p:to>
                                    </p:set>
                                    <p:animEffect transition="in" filter="fade">
                                      <p:cBhvr>
                                        <p:cTn id="10" dur="500"/>
                                        <p:tgtEl>
                                          <p:spTgt spid="3">
                                            <p:graphicEl>
                                              <a:dgm id="{5A6B4E07-CBF1-EB43-87F4-D5AEFC979B6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5A8EBAD3-4E80-8647-8B64-48A786732D4A}"/>
                                            </p:graphicEl>
                                          </p:spTgt>
                                        </p:tgtEl>
                                        <p:attrNameLst>
                                          <p:attrName>style.visibility</p:attrName>
                                        </p:attrNameLst>
                                      </p:cBhvr>
                                      <p:to>
                                        <p:strVal val="visible"/>
                                      </p:to>
                                    </p:set>
                                    <p:animEffect transition="in" filter="fade">
                                      <p:cBhvr>
                                        <p:cTn id="15" dur="500"/>
                                        <p:tgtEl>
                                          <p:spTgt spid="3">
                                            <p:graphicEl>
                                              <a:dgm id="{5A8EBAD3-4E80-8647-8B64-48A786732D4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37E34C96-E668-EB45-93C6-6EAB3C26E10A}"/>
                                            </p:graphicEl>
                                          </p:spTgt>
                                        </p:tgtEl>
                                        <p:attrNameLst>
                                          <p:attrName>style.visibility</p:attrName>
                                        </p:attrNameLst>
                                      </p:cBhvr>
                                      <p:to>
                                        <p:strVal val="visible"/>
                                      </p:to>
                                    </p:set>
                                    <p:animEffect transition="in" filter="fade">
                                      <p:cBhvr>
                                        <p:cTn id="18" dur="500"/>
                                        <p:tgtEl>
                                          <p:spTgt spid="3">
                                            <p:graphicEl>
                                              <a:dgm id="{37E34C96-E668-EB45-93C6-6EAB3C26E10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C0AEB685-5A65-9041-94DD-5EAEF7F7D388}"/>
                                            </p:graphicEl>
                                          </p:spTgt>
                                        </p:tgtEl>
                                        <p:attrNameLst>
                                          <p:attrName>style.visibility</p:attrName>
                                        </p:attrNameLst>
                                      </p:cBhvr>
                                      <p:to>
                                        <p:strVal val="visible"/>
                                      </p:to>
                                    </p:set>
                                    <p:animEffect transition="in" filter="fade">
                                      <p:cBhvr>
                                        <p:cTn id="23" dur="500"/>
                                        <p:tgtEl>
                                          <p:spTgt spid="3">
                                            <p:graphicEl>
                                              <a:dgm id="{C0AEB685-5A65-9041-94DD-5EAEF7F7D388}"/>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9F385295-E95D-DE45-A210-98DD1F4CD10F}"/>
                                            </p:graphicEl>
                                          </p:spTgt>
                                        </p:tgtEl>
                                        <p:attrNameLst>
                                          <p:attrName>style.visibility</p:attrName>
                                        </p:attrNameLst>
                                      </p:cBhvr>
                                      <p:to>
                                        <p:strVal val="visible"/>
                                      </p:to>
                                    </p:set>
                                    <p:animEffect transition="in" filter="fade">
                                      <p:cBhvr>
                                        <p:cTn id="26" dur="500"/>
                                        <p:tgtEl>
                                          <p:spTgt spid="3">
                                            <p:graphicEl>
                                              <a:dgm id="{9F385295-E95D-DE45-A210-98DD1F4CD10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E6240D29-C4A5-BA41-8DAE-ABF46B18D68B}"/>
                                            </p:graphicEl>
                                          </p:spTgt>
                                        </p:tgtEl>
                                        <p:attrNameLst>
                                          <p:attrName>style.visibility</p:attrName>
                                        </p:attrNameLst>
                                      </p:cBhvr>
                                      <p:to>
                                        <p:strVal val="visible"/>
                                      </p:to>
                                    </p:set>
                                    <p:animEffect transition="in" filter="fade">
                                      <p:cBhvr>
                                        <p:cTn id="31" dur="500"/>
                                        <p:tgtEl>
                                          <p:spTgt spid="3">
                                            <p:graphicEl>
                                              <a:dgm id="{E6240D29-C4A5-BA41-8DAE-ABF46B18D68B}"/>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D45979E1-A967-2C42-8F10-CEC59197A3A5}"/>
                                            </p:graphicEl>
                                          </p:spTgt>
                                        </p:tgtEl>
                                        <p:attrNameLst>
                                          <p:attrName>style.visibility</p:attrName>
                                        </p:attrNameLst>
                                      </p:cBhvr>
                                      <p:to>
                                        <p:strVal val="visible"/>
                                      </p:to>
                                    </p:set>
                                    <p:animEffect transition="in" filter="fade">
                                      <p:cBhvr>
                                        <p:cTn id="34" dur="500"/>
                                        <p:tgtEl>
                                          <p:spTgt spid="3">
                                            <p:graphicEl>
                                              <a:dgm id="{D45979E1-A967-2C42-8F10-CEC59197A3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graphicFrame>
        <p:nvGraphicFramePr>
          <p:cNvPr id="3" name="Diagram 2">
            <a:extLst>
              <a:ext uri="{FF2B5EF4-FFF2-40B4-BE49-F238E27FC236}">
                <a16:creationId xmlns:a16="http://schemas.microsoft.com/office/drawing/2014/main" xmlns="" id="{D5F5850A-AC97-F344-BA3A-FA07C6AB52A8}"/>
              </a:ext>
            </a:extLst>
          </p:cNvPr>
          <p:cNvGraphicFramePr/>
          <p:nvPr>
            <p:extLst>
              <p:ext uri="{D42A27DB-BD31-4B8C-83A1-F6EECF244321}">
                <p14:modId xmlns:p14="http://schemas.microsoft.com/office/powerpoint/2010/main" xmlns="" val="1814878708"/>
              </p:ext>
            </p:extLst>
          </p:nvPr>
        </p:nvGraphicFramePr>
        <p:xfrm>
          <a:off x="306824" y="794824"/>
          <a:ext cx="11578350" cy="526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6222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93099AC-A529-0B43-89D0-42ECE1C45A35}"/>
              </a:ext>
            </a:extLst>
          </p:cNvPr>
          <p:cNvSpPr txBox="1"/>
          <p:nvPr/>
        </p:nvSpPr>
        <p:spPr>
          <a:xfrm>
            <a:off x="4379975" y="366082"/>
            <a:ext cx="4668257" cy="1325563"/>
          </a:xfrm>
          <a:prstGeom prst="rect">
            <a:avLst/>
          </a:prstGeom>
        </p:spPr>
        <p:txBody>
          <a:bodyPr vert="horz" lIns="91440" tIns="45720" rIns="91440" bIns="45720" rtlCol="0" anchor="ctr">
            <a:normAutofit fontScale="85000" lnSpcReduction="20000"/>
          </a:bodyPr>
          <a:lstStyle/>
          <a:p>
            <a:pPr>
              <a:lnSpc>
                <a:spcPct val="90000"/>
              </a:lnSpc>
              <a:spcBef>
                <a:spcPct val="0"/>
              </a:spcBef>
              <a:spcAft>
                <a:spcPts val="600"/>
              </a:spcAft>
            </a:pPr>
            <a:r>
              <a:rPr lang="en-US" sz="4400" b="1" kern="1200" dirty="0">
                <a:solidFill>
                  <a:schemeClr val="tx1"/>
                </a:solidFill>
                <a:latin typeface="+mj-lt"/>
                <a:ea typeface="+mj-ea"/>
                <a:cs typeface="+mj-cs"/>
              </a:rPr>
              <a:t>ITEM03: CONSEQUENCE MANAGEMENT </a:t>
            </a:r>
          </a:p>
        </p:txBody>
      </p:sp>
      <p:sp>
        <p:nvSpPr>
          <p:cNvPr id="16" name="Freeform: Shape 15">
            <a:extLst>
              <a:ext uri="{FF2B5EF4-FFF2-40B4-BE49-F238E27FC236}">
                <a16:creationId xmlns:a16="http://schemas.microsoft.com/office/drawing/2014/main" xmlns=""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xmlns=""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5595" r="37903"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1" name="Picture 6">
            <a:extLst>
              <a:ext uri="{FF2B5EF4-FFF2-40B4-BE49-F238E27FC236}">
                <a16:creationId xmlns:a16="http://schemas.microsoft.com/office/drawing/2014/main" xmlns="" id="{9EA6B598-CA8E-084D-8F94-D9F70CD4057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335" r="6966"/>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Background pattern&#10;&#10;Description automatically generated">
            <a:extLst>
              <a:ext uri="{FF2B5EF4-FFF2-40B4-BE49-F238E27FC236}">
                <a16:creationId xmlns:a16="http://schemas.microsoft.com/office/drawing/2014/main" xmlns="" id="{44361E18-57E2-8441-A201-CE02C6B2142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579" r="34890"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8" name="Round Diagonal Corner Rectangle 3">
            <a:extLst>
              <a:ext uri="{FF2B5EF4-FFF2-40B4-BE49-F238E27FC236}">
                <a16:creationId xmlns:a16="http://schemas.microsoft.com/office/drawing/2014/main" xmlns="" id="{14D69843-29CF-DE4E-BD46-D9CD8F2B165F}"/>
              </a:ext>
            </a:extLst>
          </p:cNvPr>
          <p:cNvSpPr/>
          <p:nvPr/>
        </p:nvSpPr>
        <p:spPr>
          <a:xfrm>
            <a:off x="1542716" y="11173326"/>
            <a:ext cx="3152273" cy="1780674"/>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C2299D50-715C-5040-BD03-29E0CE2A429D}"/>
              </a:ext>
            </a:extLst>
          </p:cNvPr>
          <p:cNvSpPr/>
          <p:nvPr/>
        </p:nvSpPr>
        <p:spPr>
          <a:xfrm>
            <a:off x="6512634" y="1579593"/>
            <a:ext cx="5378548" cy="5016758"/>
          </a:xfrm>
          <a:prstGeom prst="rect">
            <a:avLst/>
          </a:prstGeom>
        </p:spPr>
        <p:txBody>
          <a:bodyPr wrap="square">
            <a:spAutoFit/>
          </a:bodyPr>
          <a:lstStyle/>
          <a:p>
            <a:pPr marL="742950" lvl="1" indent="-285750">
              <a:buFont typeface="Arial" panose="020B0604020202020204" pitchFamily="34" charset="0"/>
              <a:buChar char="•"/>
              <a:defRPr/>
            </a:pPr>
            <a:r>
              <a:rPr lang="en-GB" altLang="en-US" sz="2000" dirty="0"/>
              <a:t>Major challenge is to reconsider the Temporary Registrations (TPs) and Mancom is reviewing this process to require that students pay to register.</a:t>
            </a:r>
          </a:p>
          <a:p>
            <a:pPr marL="742950" lvl="1" indent="-285750">
              <a:buFont typeface="Arial" panose="020B0604020202020204" pitchFamily="34" charset="0"/>
              <a:buChar char="•"/>
              <a:defRPr/>
            </a:pPr>
            <a:endParaRPr lang="en-GB" altLang="en-US" sz="2000" dirty="0"/>
          </a:p>
          <a:p>
            <a:pPr marL="742950" lvl="1" indent="-285750">
              <a:buFont typeface="Arial" panose="020B0604020202020204" pitchFamily="34" charset="0"/>
              <a:buChar char="•"/>
              <a:defRPr/>
            </a:pPr>
            <a:r>
              <a:rPr lang="en-GB" altLang="en-US" sz="2000" dirty="0"/>
              <a:t>Streamline enrolment committee processes and decisions to utilise the newly developed Analytics</a:t>
            </a:r>
          </a:p>
          <a:p>
            <a:pPr marL="742950" lvl="1" indent="-285750">
              <a:buFont typeface="Arial" panose="020B0604020202020204" pitchFamily="34" charset="0"/>
              <a:buChar char="•"/>
              <a:defRPr/>
            </a:pPr>
            <a:endParaRPr lang="en-US" altLang="en-US" sz="2000" dirty="0"/>
          </a:p>
          <a:p>
            <a:pPr marL="742950" lvl="1" indent="-285750">
              <a:buFont typeface="Arial" panose="020B0604020202020204" pitchFamily="34" charset="0"/>
              <a:buChar char="•"/>
              <a:defRPr/>
            </a:pPr>
            <a:r>
              <a:rPr lang="en-US" altLang="en-US" sz="2000" dirty="0"/>
              <a:t>The University has engaged with the two committees responsible for this function to request them to take corrective measures on over enrolments </a:t>
            </a:r>
          </a:p>
          <a:p>
            <a:pPr lvl="1">
              <a:defRPr/>
            </a:pPr>
            <a:endParaRPr lang="en-US" altLang="en-US" sz="2000" dirty="0"/>
          </a:p>
          <a:p>
            <a:pPr marL="742950" lvl="1" indent="-285750">
              <a:buFont typeface="Arial" panose="020B0604020202020204" pitchFamily="34" charset="0"/>
              <a:buChar char="•"/>
              <a:defRPr/>
            </a:pPr>
            <a:r>
              <a:rPr lang="en-US" altLang="en-US" sz="2000" dirty="0"/>
              <a:t>Consider the full implementation of corrective measures</a:t>
            </a:r>
          </a:p>
        </p:txBody>
      </p:sp>
    </p:spTree>
    <p:extLst>
      <p:ext uri="{BB962C8B-B14F-4D97-AF65-F5344CB8AC3E}">
        <p14:creationId xmlns:p14="http://schemas.microsoft.com/office/powerpoint/2010/main" xmlns="" val="428475672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6387" cy="6858000"/>
          </a:xfrm>
          <a:prstGeom prst="rect">
            <a:avLst/>
          </a:prstGeom>
        </p:spPr>
      </p:pic>
      <p:pic>
        <p:nvPicPr>
          <p:cNvPr id="6" name="Picture 5">
            <a:extLst>
              <a:ext uri="{FF2B5EF4-FFF2-40B4-BE49-F238E27FC236}">
                <a16:creationId xmlns:a16="http://schemas.microsoft.com/office/drawing/2014/main" xmlns="" id="{3531B2D5-2A5F-F84A-8C28-0C1DB31D231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935" y="2376491"/>
            <a:ext cx="2744572" cy="19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53C6B6A4-5736-544D-BC69-E59FEE6DC545}"/>
              </a:ext>
            </a:extLst>
          </p:cNvPr>
          <p:cNvSpPr/>
          <p:nvPr/>
        </p:nvSpPr>
        <p:spPr>
          <a:xfrm>
            <a:off x="0" y="4276579"/>
            <a:ext cx="341376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CORRECTIVE MEASURES</a:t>
            </a:r>
          </a:p>
        </p:txBody>
      </p:sp>
      <p:graphicFrame>
        <p:nvGraphicFramePr>
          <p:cNvPr id="3" name="Diagram 2">
            <a:extLst>
              <a:ext uri="{FF2B5EF4-FFF2-40B4-BE49-F238E27FC236}">
                <a16:creationId xmlns:a16="http://schemas.microsoft.com/office/drawing/2014/main" xmlns="" id="{9BC6FD44-C852-B24D-8767-2B74E56D843B}"/>
              </a:ext>
            </a:extLst>
          </p:cNvPr>
          <p:cNvGraphicFramePr/>
          <p:nvPr>
            <p:extLst>
              <p:ext uri="{D42A27DB-BD31-4B8C-83A1-F6EECF244321}">
                <p14:modId xmlns:p14="http://schemas.microsoft.com/office/powerpoint/2010/main" xmlns="" val="3543258672"/>
              </p:ext>
            </p:extLst>
          </p:nvPr>
        </p:nvGraphicFramePr>
        <p:xfrm>
          <a:off x="4156155" y="1997613"/>
          <a:ext cx="6558447" cy="4557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xmlns="" id="{1EB3BC07-FA2E-C94C-B98C-D84448FFB277}"/>
              </a:ext>
            </a:extLst>
          </p:cNvPr>
          <p:cNvGraphicFramePr/>
          <p:nvPr>
            <p:extLst>
              <p:ext uri="{D42A27DB-BD31-4B8C-83A1-F6EECF244321}">
                <p14:modId xmlns:p14="http://schemas.microsoft.com/office/powerpoint/2010/main" xmlns="" val="2510803715"/>
              </p:ext>
            </p:extLst>
          </p:nvPr>
        </p:nvGraphicFramePr>
        <p:xfrm>
          <a:off x="3027131" y="83457"/>
          <a:ext cx="8128000" cy="24950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318759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613" y="0"/>
            <a:ext cx="12146387" cy="6858000"/>
          </a:xfrm>
          <a:prstGeom prst="rect">
            <a:avLst/>
          </a:prstGeom>
        </p:spPr>
      </p:pic>
      <p:graphicFrame>
        <p:nvGraphicFramePr>
          <p:cNvPr id="3" name="Diagram 2">
            <a:extLst>
              <a:ext uri="{FF2B5EF4-FFF2-40B4-BE49-F238E27FC236}">
                <a16:creationId xmlns:a16="http://schemas.microsoft.com/office/drawing/2014/main" xmlns="" id="{D5F5850A-AC97-F344-BA3A-FA07C6AB52A8}"/>
              </a:ext>
            </a:extLst>
          </p:cNvPr>
          <p:cNvGraphicFramePr/>
          <p:nvPr>
            <p:extLst>
              <p:ext uri="{D42A27DB-BD31-4B8C-83A1-F6EECF244321}">
                <p14:modId xmlns:p14="http://schemas.microsoft.com/office/powerpoint/2010/main" xmlns="" val="330908858"/>
              </p:ext>
            </p:extLst>
          </p:nvPr>
        </p:nvGraphicFramePr>
        <p:xfrm>
          <a:off x="306824" y="794824"/>
          <a:ext cx="11578350" cy="526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9033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613" y="0"/>
            <a:ext cx="12146387" cy="6858000"/>
          </a:xfrm>
          <a:prstGeom prst="rect">
            <a:avLst/>
          </a:prstGeom>
        </p:spPr>
      </p:pic>
      <p:graphicFrame>
        <p:nvGraphicFramePr>
          <p:cNvPr id="3" name="Diagram 2">
            <a:extLst>
              <a:ext uri="{FF2B5EF4-FFF2-40B4-BE49-F238E27FC236}">
                <a16:creationId xmlns:a16="http://schemas.microsoft.com/office/drawing/2014/main" xmlns="" id="{D5F5850A-AC97-F344-BA3A-FA07C6AB52A8}"/>
              </a:ext>
            </a:extLst>
          </p:cNvPr>
          <p:cNvGraphicFramePr/>
          <p:nvPr>
            <p:extLst>
              <p:ext uri="{D42A27DB-BD31-4B8C-83A1-F6EECF244321}">
                <p14:modId xmlns:p14="http://schemas.microsoft.com/office/powerpoint/2010/main" xmlns="" val="3739807270"/>
              </p:ext>
            </p:extLst>
          </p:nvPr>
        </p:nvGraphicFramePr>
        <p:xfrm>
          <a:off x="306824" y="794824"/>
          <a:ext cx="11578350" cy="526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xmlns="" id="{1519D998-08B1-457A-B69F-30B35D3AD006}"/>
              </a:ext>
            </a:extLst>
          </p:cNvPr>
          <p:cNvSpPr txBox="1">
            <a:spLocks/>
          </p:cNvSpPr>
          <p:nvPr/>
        </p:nvSpPr>
        <p:spPr>
          <a:xfrm>
            <a:off x="609599" y="2089368"/>
            <a:ext cx="5386917" cy="3973807"/>
          </a:xfrm>
          <a:prstGeom prst="rect">
            <a:avLst/>
          </a:prstGeom>
          <a:solidFill>
            <a:schemeClr val="bg1">
              <a:lumMod val="65000"/>
            </a:schemeClr>
          </a:solid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1"/>
                </a:solidFill>
              </a:rPr>
              <a:t>To provide an opportunity for access, with a reasonable chance of success, to candidates with potential who otherwise would not meet the entry requirements to first year undergraduate Degree/Diploma qualifications offered. </a:t>
            </a:r>
          </a:p>
          <a:p>
            <a:r>
              <a:rPr lang="en-GB" sz="1800" dirty="0">
                <a:solidFill>
                  <a:schemeClr val="bg1"/>
                </a:solidFill>
              </a:rPr>
              <a:t>The curriculum is aimed at providing students with the necessary basic skills to succeed in the Open Distance Learning (ODeL) environment. </a:t>
            </a:r>
          </a:p>
          <a:p>
            <a:r>
              <a:rPr lang="en-GB" sz="1800" dirty="0">
                <a:solidFill>
                  <a:schemeClr val="bg1"/>
                </a:solidFill>
              </a:rPr>
              <a:t>The purpose of the learning therefore will be to enhance generic competencies within ODeL such as basic language and learning skills, information management skills and discipline specific knowledge.</a:t>
            </a:r>
          </a:p>
          <a:p>
            <a:r>
              <a:rPr lang="en-ZA" sz="1800" b="1" dirty="0">
                <a:solidFill>
                  <a:schemeClr val="bg1"/>
                </a:solidFill>
              </a:rPr>
              <a:t>Completion does not guarantee acceptance.</a:t>
            </a:r>
            <a:endParaRPr lang="en-GB" sz="1800" b="1" dirty="0">
              <a:solidFill>
                <a:schemeClr val="bg1"/>
              </a:solidFill>
            </a:endParaRPr>
          </a:p>
        </p:txBody>
      </p:sp>
      <p:sp>
        <p:nvSpPr>
          <p:cNvPr id="6" name="Content Placeholder 5">
            <a:extLst>
              <a:ext uri="{FF2B5EF4-FFF2-40B4-BE49-F238E27FC236}">
                <a16:creationId xmlns:a16="http://schemas.microsoft.com/office/drawing/2014/main" xmlns="" id="{E6E213D2-842E-40B3-AB18-437DEC5B2711}"/>
              </a:ext>
            </a:extLst>
          </p:cNvPr>
          <p:cNvSpPr txBox="1">
            <a:spLocks/>
          </p:cNvSpPr>
          <p:nvPr/>
        </p:nvSpPr>
        <p:spPr>
          <a:xfrm>
            <a:off x="6193366" y="2089368"/>
            <a:ext cx="5389034" cy="3973807"/>
          </a:xfrm>
          <a:prstGeom prst="rect">
            <a:avLst/>
          </a:prstGeom>
          <a:solidFill>
            <a:schemeClr val="bg1">
              <a:lumMod val="65000"/>
            </a:schemeClr>
          </a:solid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a:solidFill>
                  <a:schemeClr val="bg1"/>
                </a:solidFill>
              </a:rPr>
              <a:t>Qualifying students will have acquired the knowledge and skills specified by the South African Veterinary Council for the para-veterinary profession of </a:t>
            </a:r>
            <a:r>
              <a:rPr lang="en-ZA" sz="1800" b="1" dirty="0">
                <a:solidFill>
                  <a:schemeClr val="bg1"/>
                </a:solidFill>
              </a:rPr>
              <a:t>Veterinary Welfare Assistant</a:t>
            </a:r>
            <a:r>
              <a:rPr lang="en-ZA" sz="1800" dirty="0">
                <a:solidFill>
                  <a:schemeClr val="bg1"/>
                </a:solidFill>
              </a:rPr>
              <a:t>. </a:t>
            </a:r>
          </a:p>
          <a:p>
            <a:r>
              <a:rPr lang="en-ZA" sz="1800" dirty="0">
                <a:solidFill>
                  <a:schemeClr val="bg1"/>
                </a:solidFill>
              </a:rPr>
              <a:t>The qualification strives to promote animal welfare awareness and a commitment to ethical animal care and well-being. </a:t>
            </a:r>
          </a:p>
          <a:p>
            <a:r>
              <a:rPr lang="en-ZA" sz="1800" dirty="0">
                <a:solidFill>
                  <a:schemeClr val="bg1"/>
                </a:solidFill>
              </a:rPr>
              <a:t>It further aims to alleviate the severe shortage of veterinary-related skills in South Africa by providing qualified Veterinary Welfare Assistants to work in support of animal welfare organisations in communities across the country. </a:t>
            </a:r>
          </a:p>
        </p:txBody>
      </p:sp>
      <p:sp>
        <p:nvSpPr>
          <p:cNvPr id="7" name="Title 1">
            <a:extLst>
              <a:ext uri="{FF2B5EF4-FFF2-40B4-BE49-F238E27FC236}">
                <a16:creationId xmlns:a16="http://schemas.microsoft.com/office/drawing/2014/main" xmlns="" id="{E94B70C8-AF38-48EA-8955-1E00221483EF}"/>
              </a:ext>
            </a:extLst>
          </p:cNvPr>
          <p:cNvSpPr>
            <a:spLocks noGrp="1"/>
          </p:cNvSpPr>
          <p:nvPr>
            <p:ph type="title"/>
          </p:nvPr>
        </p:nvSpPr>
        <p:spPr>
          <a:xfrm>
            <a:off x="609600" y="133564"/>
            <a:ext cx="10972800" cy="1160980"/>
          </a:xfrm>
          <a:solidFill>
            <a:schemeClr val="bg1">
              <a:lumMod val="65000"/>
            </a:schemeClr>
          </a:solidFill>
        </p:spPr>
        <p:txBody>
          <a:bodyPr/>
          <a:lstStyle/>
          <a:p>
            <a:r>
              <a:rPr lang="en-ZA" dirty="0">
                <a:solidFill>
                  <a:schemeClr val="bg1"/>
                </a:solidFill>
              </a:rPr>
              <a:t>The purpose of Higher Certificates (NQF 5)</a:t>
            </a:r>
            <a:endParaRPr lang="en-GB" dirty="0">
              <a:solidFill>
                <a:schemeClr val="bg1"/>
              </a:solidFill>
            </a:endParaRPr>
          </a:p>
        </p:txBody>
      </p:sp>
      <p:sp>
        <p:nvSpPr>
          <p:cNvPr id="8" name="Text Placeholder 2">
            <a:extLst>
              <a:ext uri="{FF2B5EF4-FFF2-40B4-BE49-F238E27FC236}">
                <a16:creationId xmlns:a16="http://schemas.microsoft.com/office/drawing/2014/main" xmlns="" id="{EB6CE53F-1B82-4B54-9F08-291190730C7A}"/>
              </a:ext>
            </a:extLst>
          </p:cNvPr>
          <p:cNvSpPr txBox="1">
            <a:spLocks/>
          </p:cNvSpPr>
          <p:nvPr/>
        </p:nvSpPr>
        <p:spPr>
          <a:xfrm>
            <a:off x="609599" y="1372075"/>
            <a:ext cx="5386917" cy="639762"/>
          </a:xfrm>
          <a:prstGeom prst="rect">
            <a:avLst/>
          </a:prstGeom>
          <a:solidFill>
            <a:schemeClr val="bg1">
              <a:lumMod val="6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solidFill>
                  <a:schemeClr val="bg1"/>
                </a:solidFill>
              </a:rPr>
              <a:t>Access pathway</a:t>
            </a:r>
            <a:endParaRPr lang="en-GB" dirty="0">
              <a:solidFill>
                <a:schemeClr val="bg1"/>
              </a:solidFill>
            </a:endParaRPr>
          </a:p>
        </p:txBody>
      </p:sp>
      <p:sp>
        <p:nvSpPr>
          <p:cNvPr id="9" name="Text Placeholder 4">
            <a:extLst>
              <a:ext uri="{FF2B5EF4-FFF2-40B4-BE49-F238E27FC236}">
                <a16:creationId xmlns:a16="http://schemas.microsoft.com/office/drawing/2014/main" xmlns="" id="{41FD31AE-4C50-499C-B68E-740B4E91FC9E}"/>
              </a:ext>
            </a:extLst>
          </p:cNvPr>
          <p:cNvSpPr txBox="1">
            <a:spLocks/>
          </p:cNvSpPr>
          <p:nvPr/>
        </p:nvSpPr>
        <p:spPr>
          <a:xfrm>
            <a:off x="6193366" y="1372075"/>
            <a:ext cx="5389034" cy="6395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solidFill>
                  <a:schemeClr val="bg1"/>
                </a:solidFill>
              </a:rPr>
              <a:t>Vocational purpose - example</a:t>
            </a:r>
            <a:endParaRPr lang="en-GB" dirty="0">
              <a:solidFill>
                <a:schemeClr val="bg1"/>
              </a:solidFill>
            </a:endParaRPr>
          </a:p>
        </p:txBody>
      </p:sp>
    </p:spTree>
    <p:extLst>
      <p:ext uri="{BB962C8B-B14F-4D97-AF65-F5344CB8AC3E}">
        <p14:creationId xmlns:p14="http://schemas.microsoft.com/office/powerpoint/2010/main" xmlns="" val="1235030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613" y="0"/>
            <a:ext cx="12146387" cy="6858000"/>
          </a:xfrm>
          <a:prstGeom prst="rect">
            <a:avLst/>
          </a:prstGeom>
        </p:spPr>
      </p:pic>
      <p:graphicFrame>
        <p:nvGraphicFramePr>
          <p:cNvPr id="3" name="Diagram 2">
            <a:extLst>
              <a:ext uri="{FF2B5EF4-FFF2-40B4-BE49-F238E27FC236}">
                <a16:creationId xmlns:a16="http://schemas.microsoft.com/office/drawing/2014/main" xmlns="" id="{D5F5850A-AC97-F344-BA3A-FA07C6AB52A8}"/>
              </a:ext>
            </a:extLst>
          </p:cNvPr>
          <p:cNvGraphicFramePr/>
          <p:nvPr>
            <p:extLst>
              <p:ext uri="{D42A27DB-BD31-4B8C-83A1-F6EECF244321}">
                <p14:modId xmlns:p14="http://schemas.microsoft.com/office/powerpoint/2010/main" xmlns="" val="1019895559"/>
              </p:ext>
            </p:extLst>
          </p:nvPr>
        </p:nvGraphicFramePr>
        <p:xfrm>
          <a:off x="306824" y="794824"/>
          <a:ext cx="11578350" cy="526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B20E025E-9125-4899-8E70-A2907EDEA4AD}"/>
              </a:ext>
            </a:extLst>
          </p:cNvPr>
          <p:cNvPicPr>
            <a:picLocks noChangeAspect="1"/>
          </p:cNvPicPr>
          <p:nvPr/>
        </p:nvPicPr>
        <p:blipFill>
          <a:blip r:embed="rId8" cstate="print"/>
          <a:stretch>
            <a:fillRect/>
          </a:stretch>
        </p:blipFill>
        <p:spPr>
          <a:xfrm>
            <a:off x="45613" y="14694"/>
            <a:ext cx="12192000" cy="6843306"/>
          </a:xfrm>
          <a:prstGeom prst="rect">
            <a:avLst/>
          </a:prstGeom>
        </p:spPr>
      </p:pic>
      <p:sp>
        <p:nvSpPr>
          <p:cNvPr id="6" name="TextBox 5">
            <a:extLst>
              <a:ext uri="{FF2B5EF4-FFF2-40B4-BE49-F238E27FC236}">
                <a16:creationId xmlns:a16="http://schemas.microsoft.com/office/drawing/2014/main" xmlns="" id="{3B8485D4-7829-432F-BB29-88AC3F52F222}"/>
              </a:ext>
            </a:extLst>
          </p:cNvPr>
          <p:cNvSpPr txBox="1"/>
          <p:nvPr/>
        </p:nvSpPr>
        <p:spPr>
          <a:xfrm rot="20535479">
            <a:off x="4181584" y="4762071"/>
            <a:ext cx="483430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ZA" dirty="0"/>
              <a:t>How  the FTE Students Performed </a:t>
            </a:r>
            <a:endParaRPr lang="en-GB" dirty="0"/>
          </a:p>
        </p:txBody>
      </p:sp>
    </p:spTree>
    <p:extLst>
      <p:ext uri="{BB962C8B-B14F-4D97-AF65-F5344CB8AC3E}">
        <p14:creationId xmlns:p14="http://schemas.microsoft.com/office/powerpoint/2010/main" xmlns="" val="692589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613" y="0"/>
            <a:ext cx="12146387" cy="6858000"/>
          </a:xfrm>
          <a:prstGeom prst="rect">
            <a:avLst/>
          </a:prstGeom>
        </p:spPr>
      </p:pic>
      <p:graphicFrame>
        <p:nvGraphicFramePr>
          <p:cNvPr id="3" name="Diagram 2">
            <a:extLst>
              <a:ext uri="{FF2B5EF4-FFF2-40B4-BE49-F238E27FC236}">
                <a16:creationId xmlns:a16="http://schemas.microsoft.com/office/drawing/2014/main" xmlns="" id="{D5F5850A-AC97-F344-BA3A-FA07C6AB52A8}"/>
              </a:ext>
            </a:extLst>
          </p:cNvPr>
          <p:cNvGraphicFramePr/>
          <p:nvPr/>
        </p:nvGraphicFramePr>
        <p:xfrm>
          <a:off x="306824" y="794824"/>
          <a:ext cx="11578350" cy="526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D23C5858-9386-4A9C-9751-AB55284BEC63}"/>
              </a:ext>
            </a:extLst>
          </p:cNvPr>
          <p:cNvPicPr>
            <a:picLocks noChangeAspect="1"/>
          </p:cNvPicPr>
          <p:nvPr/>
        </p:nvPicPr>
        <p:blipFill>
          <a:blip r:embed="rId8" cstate="print"/>
          <a:stretch>
            <a:fillRect/>
          </a:stretch>
        </p:blipFill>
        <p:spPr>
          <a:xfrm>
            <a:off x="0" y="3668"/>
            <a:ext cx="12192000" cy="6850663"/>
          </a:xfrm>
          <a:prstGeom prst="rect">
            <a:avLst/>
          </a:prstGeom>
        </p:spPr>
      </p:pic>
      <p:sp>
        <p:nvSpPr>
          <p:cNvPr id="6" name="TextBox 5">
            <a:extLst>
              <a:ext uri="{FF2B5EF4-FFF2-40B4-BE49-F238E27FC236}">
                <a16:creationId xmlns:a16="http://schemas.microsoft.com/office/drawing/2014/main" xmlns="" id="{9A7DA53A-AFF5-4F10-B3E1-6A54F4B103C4}"/>
              </a:ext>
            </a:extLst>
          </p:cNvPr>
          <p:cNvSpPr txBox="1"/>
          <p:nvPr/>
        </p:nvSpPr>
        <p:spPr>
          <a:xfrm rot="20455042">
            <a:off x="4207267" y="4489806"/>
            <a:ext cx="483430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ZA" dirty="0"/>
              <a:t>How Higher Certificate Students Performed </a:t>
            </a:r>
            <a:endParaRPr lang="en-GB" dirty="0"/>
          </a:p>
        </p:txBody>
      </p:sp>
    </p:spTree>
    <p:extLst>
      <p:ext uri="{BB962C8B-B14F-4D97-AF65-F5344CB8AC3E}">
        <p14:creationId xmlns:p14="http://schemas.microsoft.com/office/powerpoint/2010/main" xmlns="" val="184405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93099AC-A529-0B43-89D0-42ECE1C45A35}"/>
              </a:ext>
            </a:extLst>
          </p:cNvPr>
          <p:cNvSpPr txBox="1"/>
          <p:nvPr/>
        </p:nvSpPr>
        <p:spPr>
          <a:xfrm>
            <a:off x="4379974" y="366082"/>
            <a:ext cx="7619767"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800" b="1" kern="1200" dirty="0">
                <a:solidFill>
                  <a:schemeClr val="tx1"/>
                </a:solidFill>
                <a:latin typeface="+mj-lt"/>
                <a:ea typeface="+mj-ea"/>
                <a:cs typeface="+mj-cs"/>
              </a:rPr>
              <a:t>ITEM04: </a:t>
            </a:r>
            <a:r>
              <a:rPr lang="en-US" sz="2800" dirty="0">
                <a:latin typeface="+mj-lt"/>
                <a:ea typeface="Lato Light" panose="020F0502020204030203" pitchFamily="34" charset="0"/>
                <a:cs typeface="Mukta ExtraLight" panose="020B0000000000000000" pitchFamily="34" charset="77"/>
              </a:rPr>
              <a:t>OUTCOME OF THE COURT CASE LODGED BY THE EFF STUDENT COMMAND AND THE BLACK LAWYERS ASSOCIATION (BLA) STUDENT CHAPTER AGAINST THE MINISTER OF HIGERE EDUCATION, SCIENCE AND INNOVATION AND UNISA. </a:t>
            </a:r>
            <a:endParaRPr lang="en-US" sz="2800" b="1" kern="1200" dirty="0">
              <a:solidFill>
                <a:schemeClr val="tx1"/>
              </a:solidFill>
              <a:latin typeface="+mj-lt"/>
              <a:ea typeface="+mj-ea"/>
              <a:cs typeface="+mj-cs"/>
            </a:endParaRPr>
          </a:p>
        </p:txBody>
      </p:sp>
      <p:sp>
        <p:nvSpPr>
          <p:cNvPr id="16" name="Freeform: Shape 15">
            <a:extLst>
              <a:ext uri="{FF2B5EF4-FFF2-40B4-BE49-F238E27FC236}">
                <a16:creationId xmlns:a16="http://schemas.microsoft.com/office/drawing/2014/main" xmlns=""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xmlns=""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5595" r="37903"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1" name="Picture 6">
            <a:extLst>
              <a:ext uri="{FF2B5EF4-FFF2-40B4-BE49-F238E27FC236}">
                <a16:creationId xmlns:a16="http://schemas.microsoft.com/office/drawing/2014/main" xmlns="" id="{9EA6B598-CA8E-084D-8F94-D9F70CD4057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335" r="6966"/>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Background pattern&#10;&#10;Description automatically generated">
            <a:extLst>
              <a:ext uri="{FF2B5EF4-FFF2-40B4-BE49-F238E27FC236}">
                <a16:creationId xmlns:a16="http://schemas.microsoft.com/office/drawing/2014/main" xmlns="" id="{44361E18-57E2-8441-A201-CE02C6B2142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579" r="34890"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8" name="Round Diagonal Corner Rectangle 3">
            <a:extLst>
              <a:ext uri="{FF2B5EF4-FFF2-40B4-BE49-F238E27FC236}">
                <a16:creationId xmlns:a16="http://schemas.microsoft.com/office/drawing/2014/main" xmlns="" id="{14D69843-29CF-DE4E-BD46-D9CD8F2B165F}"/>
              </a:ext>
            </a:extLst>
          </p:cNvPr>
          <p:cNvSpPr/>
          <p:nvPr/>
        </p:nvSpPr>
        <p:spPr>
          <a:xfrm>
            <a:off x="1542716" y="11173326"/>
            <a:ext cx="3152273" cy="1780674"/>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xmlns="" id="{B5A02FEF-9E4F-F644-BE25-08E2E4AF1ECB}"/>
              </a:ext>
            </a:extLst>
          </p:cNvPr>
          <p:cNvGraphicFramePr/>
          <p:nvPr>
            <p:extLst>
              <p:ext uri="{D42A27DB-BD31-4B8C-83A1-F6EECF244321}">
                <p14:modId xmlns:p14="http://schemas.microsoft.com/office/powerpoint/2010/main" xmlns="" val="1498589950"/>
              </p:ext>
            </p:extLst>
          </p:nvPr>
        </p:nvGraphicFramePr>
        <p:xfrm>
          <a:off x="4957681" y="2138289"/>
          <a:ext cx="704206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94423900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3" name="TextBox 2">
            <a:extLst>
              <a:ext uri="{FF2B5EF4-FFF2-40B4-BE49-F238E27FC236}">
                <a16:creationId xmlns:a16="http://schemas.microsoft.com/office/drawing/2014/main" xmlns="" id="{04334E67-A01C-5F40-BE41-EF9233875E17}"/>
              </a:ext>
            </a:extLst>
          </p:cNvPr>
          <p:cNvSpPr txBox="1"/>
          <p:nvPr/>
        </p:nvSpPr>
        <p:spPr>
          <a:xfrm>
            <a:off x="4514874" y="306186"/>
            <a:ext cx="3162276" cy="553998"/>
          </a:xfrm>
          <a:prstGeom prst="rect">
            <a:avLst/>
          </a:prstGeom>
          <a:noFill/>
        </p:spPr>
        <p:txBody>
          <a:bodyPr wrap="none" rtlCol="0">
            <a:spAutoFit/>
          </a:bodyPr>
          <a:lstStyle/>
          <a:p>
            <a:pPr algn="ctr"/>
            <a:r>
              <a:rPr lang="en-US" sz="3000" b="1" dirty="0">
                <a:solidFill>
                  <a:schemeClr val="tx2"/>
                </a:solidFill>
                <a:cs typeface="Poppins" pitchFamily="2" charset="77"/>
              </a:rPr>
              <a:t>THE COURT CASES</a:t>
            </a:r>
          </a:p>
        </p:txBody>
      </p:sp>
      <p:graphicFrame>
        <p:nvGraphicFramePr>
          <p:cNvPr id="4" name="Diagram 3">
            <a:extLst>
              <a:ext uri="{FF2B5EF4-FFF2-40B4-BE49-F238E27FC236}">
                <a16:creationId xmlns:a16="http://schemas.microsoft.com/office/drawing/2014/main" xmlns="" id="{8E3F4EDE-84C3-6A45-8B11-5AE9864EF428}"/>
              </a:ext>
            </a:extLst>
          </p:cNvPr>
          <p:cNvGraphicFramePr/>
          <p:nvPr>
            <p:extLst>
              <p:ext uri="{D42A27DB-BD31-4B8C-83A1-F6EECF244321}">
                <p14:modId xmlns:p14="http://schemas.microsoft.com/office/powerpoint/2010/main" xmlns="" val="2691156393"/>
              </p:ext>
            </p:extLst>
          </p:nvPr>
        </p:nvGraphicFramePr>
        <p:xfrm>
          <a:off x="-1044170" y="228669"/>
          <a:ext cx="13001708" cy="3910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xmlns="" id="{EB6216D3-2994-BF4A-B2C6-BA807FB25EE9}"/>
              </a:ext>
            </a:extLst>
          </p:cNvPr>
          <p:cNvSpPr/>
          <p:nvPr/>
        </p:nvSpPr>
        <p:spPr>
          <a:xfrm>
            <a:off x="3314042" y="4233219"/>
            <a:ext cx="6096000" cy="2123658"/>
          </a:xfrm>
          <a:prstGeom prst="rect">
            <a:avLst/>
          </a:prstGeom>
        </p:spPr>
        <p:txBody>
          <a:bodyPr>
            <a:spAutoFit/>
          </a:bodyPr>
          <a:lstStyle/>
          <a:p>
            <a:r>
              <a:rPr lang="en-ZA" sz="1600" b="1" dirty="0"/>
              <a:t>The Parties</a:t>
            </a:r>
          </a:p>
          <a:p>
            <a:r>
              <a:rPr lang="en-ZA" sz="1600" dirty="0"/>
              <a:t>The EFFSC and BLASC (</a:t>
            </a:r>
            <a:r>
              <a:rPr lang="en-ZA" sz="1600" b="1" dirty="0"/>
              <a:t>Applicants</a:t>
            </a:r>
            <a:r>
              <a:rPr lang="en-ZA" sz="1600" dirty="0"/>
              <a:t>) brought two separate applications against the following </a:t>
            </a:r>
            <a:r>
              <a:rPr lang="en-ZA" sz="1600" b="1" dirty="0"/>
              <a:t>Respondents:</a:t>
            </a:r>
          </a:p>
          <a:p>
            <a:pPr marL="342900" indent="-342900">
              <a:buFont typeface="+mj-lt"/>
              <a:buAutoNum type="arabicPeriod"/>
            </a:pPr>
            <a:r>
              <a:rPr lang="en-ZA" sz="1600" dirty="0"/>
              <a:t>The Minister of Higher Education Science and Technology </a:t>
            </a:r>
          </a:p>
          <a:p>
            <a:pPr marL="342900" indent="-342900">
              <a:buFont typeface="+mj-lt"/>
              <a:buAutoNum type="arabicPeriod"/>
            </a:pPr>
            <a:r>
              <a:rPr lang="en-ZA" sz="1600" dirty="0"/>
              <a:t>University of South Africa and </a:t>
            </a:r>
          </a:p>
          <a:p>
            <a:pPr marL="342900" indent="-342900">
              <a:buFont typeface="+mj-lt"/>
              <a:buAutoNum type="arabicPeriod"/>
            </a:pPr>
            <a:r>
              <a:rPr lang="en-ZA" sz="1600" b="1" dirty="0"/>
              <a:t>Executive Council</a:t>
            </a:r>
            <a:r>
              <a:rPr lang="en-ZA" sz="1600" dirty="0"/>
              <a:t>: UNISA</a:t>
            </a:r>
          </a:p>
          <a:p>
            <a:pPr marL="342900" indent="-342900">
              <a:buFont typeface="+mj-lt"/>
              <a:buAutoNum type="arabicPeriod"/>
            </a:pPr>
            <a:r>
              <a:rPr lang="en-ZA" sz="1600" dirty="0"/>
              <a:t>Council of university of South Africa</a:t>
            </a:r>
          </a:p>
          <a:p>
            <a:pPr marL="342900" indent="-342900">
              <a:buFont typeface="+mj-lt"/>
              <a:buAutoNum type="arabicPeriod"/>
            </a:pPr>
            <a:r>
              <a:rPr lang="en-ZA" sz="1600" dirty="0"/>
              <a:t>Senate of the university of South Africa </a:t>
            </a:r>
          </a:p>
        </p:txBody>
      </p:sp>
      <p:sp>
        <p:nvSpPr>
          <p:cNvPr id="7" name="Rectangle 6">
            <a:extLst>
              <a:ext uri="{FF2B5EF4-FFF2-40B4-BE49-F238E27FC236}">
                <a16:creationId xmlns:a16="http://schemas.microsoft.com/office/drawing/2014/main" xmlns="" id="{E13C7A4C-881C-AD49-BEF5-3018B6D4DD1E}"/>
              </a:ext>
            </a:extLst>
          </p:cNvPr>
          <p:cNvSpPr/>
          <p:nvPr/>
        </p:nvSpPr>
        <p:spPr>
          <a:xfrm>
            <a:off x="9031458" y="5619612"/>
            <a:ext cx="2926080" cy="830997"/>
          </a:xfrm>
          <a:prstGeom prst="rect">
            <a:avLst/>
          </a:prstGeom>
        </p:spPr>
        <p:txBody>
          <a:bodyPr wrap="square">
            <a:spAutoFit/>
          </a:bodyPr>
          <a:lstStyle/>
          <a:p>
            <a:r>
              <a:rPr lang="en-ZA" sz="1600" dirty="0"/>
              <a:t>The South African Human Rights Commission was cited as </a:t>
            </a:r>
            <a:r>
              <a:rPr lang="en-ZA" sz="1600" i="1" dirty="0"/>
              <a:t>Amicus Curiae</a:t>
            </a:r>
          </a:p>
        </p:txBody>
      </p:sp>
    </p:spTree>
    <p:extLst>
      <p:ext uri="{BB962C8B-B14F-4D97-AF65-F5344CB8AC3E}">
        <p14:creationId xmlns:p14="http://schemas.microsoft.com/office/powerpoint/2010/main" xmlns="" val="97019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7F1C9E5-C461-444F-AE11-9F5A81DC0FCB}"/>
                                            </p:graphicEl>
                                          </p:spTgt>
                                        </p:tgtEl>
                                        <p:attrNameLst>
                                          <p:attrName>style.visibility</p:attrName>
                                        </p:attrNameLst>
                                      </p:cBhvr>
                                      <p:to>
                                        <p:strVal val="visible"/>
                                      </p:to>
                                    </p:set>
                                    <p:animEffect transition="in" filter="fade">
                                      <p:cBhvr>
                                        <p:cTn id="7" dur="500"/>
                                        <p:tgtEl>
                                          <p:spTgt spid="4">
                                            <p:graphicEl>
                                              <a:dgm id="{87F1C9E5-C461-444F-AE11-9F5A81DC0FC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E69142E0-BBE5-3344-AE88-B9A5014541B8}"/>
                                            </p:graphicEl>
                                          </p:spTgt>
                                        </p:tgtEl>
                                        <p:attrNameLst>
                                          <p:attrName>style.visibility</p:attrName>
                                        </p:attrNameLst>
                                      </p:cBhvr>
                                      <p:to>
                                        <p:strVal val="visible"/>
                                      </p:to>
                                    </p:set>
                                    <p:animEffect transition="in" filter="fade">
                                      <p:cBhvr>
                                        <p:cTn id="10" dur="500"/>
                                        <p:tgtEl>
                                          <p:spTgt spid="4">
                                            <p:graphicEl>
                                              <a:dgm id="{E69142E0-BBE5-3344-AE88-B9A5014541B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CDB4D3E-F943-634B-B9B9-4E8A30FC3C3E}"/>
                                            </p:graphicEl>
                                          </p:spTgt>
                                        </p:tgtEl>
                                        <p:attrNameLst>
                                          <p:attrName>style.visibility</p:attrName>
                                        </p:attrNameLst>
                                      </p:cBhvr>
                                      <p:to>
                                        <p:strVal val="visible"/>
                                      </p:to>
                                    </p:set>
                                    <p:animEffect transition="in" filter="fade">
                                      <p:cBhvr>
                                        <p:cTn id="15" dur="500"/>
                                        <p:tgtEl>
                                          <p:spTgt spid="4">
                                            <p:graphicEl>
                                              <a:dgm id="{BCDB4D3E-F943-634B-B9B9-4E8A30FC3C3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7C823AFF-F8A8-014C-B6B1-323B61575D33}"/>
                                            </p:graphicEl>
                                          </p:spTgt>
                                        </p:tgtEl>
                                        <p:attrNameLst>
                                          <p:attrName>style.visibility</p:attrName>
                                        </p:attrNameLst>
                                      </p:cBhvr>
                                      <p:to>
                                        <p:strVal val="visible"/>
                                      </p:to>
                                    </p:set>
                                    <p:animEffect transition="in" filter="fade">
                                      <p:cBhvr>
                                        <p:cTn id="18" dur="500"/>
                                        <p:tgtEl>
                                          <p:spTgt spid="4">
                                            <p:graphicEl>
                                              <a:dgm id="{7C823AFF-F8A8-014C-B6B1-323B61575D3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573E4302-4336-2A4F-9AE5-25E8121117C6}"/>
                                            </p:graphicEl>
                                          </p:spTgt>
                                        </p:tgtEl>
                                        <p:attrNameLst>
                                          <p:attrName>style.visibility</p:attrName>
                                        </p:attrNameLst>
                                      </p:cBhvr>
                                      <p:to>
                                        <p:strVal val="visible"/>
                                      </p:to>
                                    </p:set>
                                    <p:animEffect transition="in" filter="fade">
                                      <p:cBhvr>
                                        <p:cTn id="21" dur="500"/>
                                        <p:tgtEl>
                                          <p:spTgt spid="4">
                                            <p:graphicEl>
                                              <a:dgm id="{573E4302-4336-2A4F-9AE5-25E8121117C6}"/>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B1F16C9F-A775-CF45-BB43-73E6B03B7CEE}"/>
                                            </p:graphicEl>
                                          </p:spTgt>
                                        </p:tgtEl>
                                        <p:attrNameLst>
                                          <p:attrName>style.visibility</p:attrName>
                                        </p:attrNameLst>
                                      </p:cBhvr>
                                      <p:to>
                                        <p:strVal val="visible"/>
                                      </p:to>
                                    </p:set>
                                    <p:animEffect transition="in" filter="fade">
                                      <p:cBhvr>
                                        <p:cTn id="24" dur="500"/>
                                        <p:tgtEl>
                                          <p:spTgt spid="4">
                                            <p:graphicEl>
                                              <a:dgm id="{B1F16C9F-A775-CF45-BB43-73E6B03B7CEE}"/>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C2848B22-06E9-AF45-B8D4-226D05122183}"/>
                                            </p:graphicEl>
                                          </p:spTgt>
                                        </p:tgtEl>
                                        <p:attrNameLst>
                                          <p:attrName>style.visibility</p:attrName>
                                        </p:attrNameLst>
                                      </p:cBhvr>
                                      <p:to>
                                        <p:strVal val="visible"/>
                                      </p:to>
                                    </p:set>
                                    <p:animEffect transition="in" filter="fade">
                                      <p:cBhvr>
                                        <p:cTn id="27" dur="500"/>
                                        <p:tgtEl>
                                          <p:spTgt spid="4">
                                            <p:graphicEl>
                                              <a:dgm id="{C2848B22-06E9-AF45-B8D4-226D05122183}"/>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8FE764BE-F9E0-2C44-A1BD-E460E27CE9E2}"/>
                                            </p:graphicEl>
                                          </p:spTgt>
                                        </p:tgtEl>
                                        <p:attrNameLst>
                                          <p:attrName>style.visibility</p:attrName>
                                        </p:attrNameLst>
                                      </p:cBhvr>
                                      <p:to>
                                        <p:strVal val="visible"/>
                                      </p:to>
                                    </p:set>
                                    <p:animEffect transition="in" filter="fade">
                                      <p:cBhvr>
                                        <p:cTn id="30" dur="500"/>
                                        <p:tgtEl>
                                          <p:spTgt spid="4">
                                            <p:graphicEl>
                                              <a:dgm id="{8FE764BE-F9E0-2C44-A1BD-E460E27CE9E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6387" cy="6858000"/>
          </a:xfrm>
          <a:prstGeom prst="rect">
            <a:avLst/>
          </a:prstGeom>
        </p:spPr>
      </p:pic>
      <p:sp>
        <p:nvSpPr>
          <p:cNvPr id="3" name="TextBox 2">
            <a:extLst>
              <a:ext uri="{FF2B5EF4-FFF2-40B4-BE49-F238E27FC236}">
                <a16:creationId xmlns:a16="http://schemas.microsoft.com/office/drawing/2014/main" xmlns="" id="{04334E67-A01C-5F40-BE41-EF9233875E17}"/>
              </a:ext>
            </a:extLst>
          </p:cNvPr>
          <p:cNvSpPr txBox="1"/>
          <p:nvPr/>
        </p:nvSpPr>
        <p:spPr>
          <a:xfrm>
            <a:off x="2404525" y="306186"/>
            <a:ext cx="7382983" cy="553998"/>
          </a:xfrm>
          <a:prstGeom prst="rect">
            <a:avLst/>
          </a:prstGeom>
          <a:noFill/>
        </p:spPr>
        <p:txBody>
          <a:bodyPr wrap="none" rtlCol="0">
            <a:spAutoFit/>
          </a:bodyPr>
          <a:lstStyle/>
          <a:p>
            <a:pPr algn="ctr"/>
            <a:r>
              <a:rPr lang="en-US" sz="3000" b="1" dirty="0">
                <a:solidFill>
                  <a:schemeClr val="tx2"/>
                </a:solidFill>
                <a:cs typeface="Poppins" pitchFamily="2" charset="77"/>
              </a:rPr>
              <a:t>INTRODUCTION AND HEARING OF THE CASES</a:t>
            </a:r>
          </a:p>
        </p:txBody>
      </p:sp>
      <p:graphicFrame>
        <p:nvGraphicFramePr>
          <p:cNvPr id="6" name="Diagram 5">
            <a:extLst>
              <a:ext uri="{FF2B5EF4-FFF2-40B4-BE49-F238E27FC236}">
                <a16:creationId xmlns:a16="http://schemas.microsoft.com/office/drawing/2014/main" xmlns="" id="{7EE19C95-A9CC-054B-8CAA-4C54377C179A}"/>
              </a:ext>
            </a:extLst>
          </p:cNvPr>
          <p:cNvGraphicFramePr/>
          <p:nvPr>
            <p:extLst>
              <p:ext uri="{D42A27DB-BD31-4B8C-83A1-F6EECF244321}">
                <p14:modId xmlns:p14="http://schemas.microsoft.com/office/powerpoint/2010/main" xmlns="" val="2650573817"/>
              </p:ext>
            </p:extLst>
          </p:nvPr>
        </p:nvGraphicFramePr>
        <p:xfrm>
          <a:off x="440787" y="866191"/>
          <a:ext cx="11310425" cy="518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378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8CF0471-7742-9C4E-A4C1-BC6C763F680F}"/>
                                            </p:graphicEl>
                                          </p:spTgt>
                                        </p:tgtEl>
                                        <p:attrNameLst>
                                          <p:attrName>style.visibility</p:attrName>
                                        </p:attrNameLst>
                                      </p:cBhvr>
                                      <p:to>
                                        <p:strVal val="visible"/>
                                      </p:to>
                                    </p:set>
                                    <p:animEffect transition="in" filter="fade">
                                      <p:cBhvr>
                                        <p:cTn id="7" dur="500"/>
                                        <p:tgtEl>
                                          <p:spTgt spid="6">
                                            <p:graphicEl>
                                              <a:dgm id="{C8CF0471-7742-9C4E-A4C1-BC6C763F680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E2EEBCA4-DF61-374C-9D0E-60160EEF86B3}"/>
                                            </p:graphicEl>
                                          </p:spTgt>
                                        </p:tgtEl>
                                        <p:attrNameLst>
                                          <p:attrName>style.visibility</p:attrName>
                                        </p:attrNameLst>
                                      </p:cBhvr>
                                      <p:to>
                                        <p:strVal val="visible"/>
                                      </p:to>
                                    </p:set>
                                    <p:animEffect transition="in" filter="fade">
                                      <p:cBhvr>
                                        <p:cTn id="10" dur="500"/>
                                        <p:tgtEl>
                                          <p:spTgt spid="6">
                                            <p:graphicEl>
                                              <a:dgm id="{E2EEBCA4-DF61-374C-9D0E-60160EEF86B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164EAF7D-920E-EE45-A87B-D3FD87767B0D}"/>
                                            </p:graphicEl>
                                          </p:spTgt>
                                        </p:tgtEl>
                                        <p:attrNameLst>
                                          <p:attrName>style.visibility</p:attrName>
                                        </p:attrNameLst>
                                      </p:cBhvr>
                                      <p:to>
                                        <p:strVal val="visible"/>
                                      </p:to>
                                    </p:set>
                                    <p:animEffect transition="in" filter="fade">
                                      <p:cBhvr>
                                        <p:cTn id="15" dur="500"/>
                                        <p:tgtEl>
                                          <p:spTgt spid="6">
                                            <p:graphicEl>
                                              <a:dgm id="{164EAF7D-920E-EE45-A87B-D3FD87767B0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A1E6FB19-AEEC-5849-AD0B-50317B329847}"/>
                                            </p:graphicEl>
                                          </p:spTgt>
                                        </p:tgtEl>
                                        <p:attrNameLst>
                                          <p:attrName>style.visibility</p:attrName>
                                        </p:attrNameLst>
                                      </p:cBhvr>
                                      <p:to>
                                        <p:strVal val="visible"/>
                                      </p:to>
                                    </p:set>
                                    <p:animEffect transition="in" filter="fade">
                                      <p:cBhvr>
                                        <p:cTn id="20" dur="500"/>
                                        <p:tgtEl>
                                          <p:spTgt spid="6">
                                            <p:graphicEl>
                                              <a:dgm id="{A1E6FB19-AEEC-5849-AD0B-50317B32984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100D1823-A2E7-3A4F-9182-CFE135EC9C20}"/>
                                            </p:graphicEl>
                                          </p:spTgt>
                                        </p:tgtEl>
                                        <p:attrNameLst>
                                          <p:attrName>style.visibility</p:attrName>
                                        </p:attrNameLst>
                                      </p:cBhvr>
                                      <p:to>
                                        <p:strVal val="visible"/>
                                      </p:to>
                                    </p:set>
                                    <p:animEffect transition="in" filter="fade">
                                      <p:cBhvr>
                                        <p:cTn id="23" dur="500"/>
                                        <p:tgtEl>
                                          <p:spTgt spid="6">
                                            <p:graphicEl>
                                              <a:dgm id="{100D1823-A2E7-3A4F-9182-CFE135EC9C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11534887-156E-C24B-B141-4B909F8F2C1D}"/>
                                            </p:graphicEl>
                                          </p:spTgt>
                                        </p:tgtEl>
                                        <p:attrNameLst>
                                          <p:attrName>style.visibility</p:attrName>
                                        </p:attrNameLst>
                                      </p:cBhvr>
                                      <p:to>
                                        <p:strVal val="visible"/>
                                      </p:to>
                                    </p:set>
                                    <p:animEffect transition="in" filter="fade">
                                      <p:cBhvr>
                                        <p:cTn id="28" dur="500"/>
                                        <p:tgtEl>
                                          <p:spTgt spid="6">
                                            <p:graphicEl>
                                              <a:dgm id="{11534887-156E-C24B-B141-4B909F8F2C1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graphicEl>
                                              <a:dgm id="{D627C90B-05D2-E241-98ED-6776FDA5408C}"/>
                                            </p:graphicEl>
                                          </p:spTgt>
                                        </p:tgtEl>
                                        <p:attrNameLst>
                                          <p:attrName>style.visibility</p:attrName>
                                        </p:attrNameLst>
                                      </p:cBhvr>
                                      <p:to>
                                        <p:strVal val="visible"/>
                                      </p:to>
                                    </p:set>
                                    <p:animEffect transition="in" filter="fade">
                                      <p:cBhvr>
                                        <p:cTn id="33" dur="500"/>
                                        <p:tgtEl>
                                          <p:spTgt spid="6">
                                            <p:graphicEl>
                                              <a:dgm id="{D627C90B-05D2-E241-98ED-6776FDA5408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graphicEl>
                                              <a:dgm id="{066FB5BF-B5AA-1D47-8995-AA1CB9159C0D}"/>
                                            </p:graphicEl>
                                          </p:spTgt>
                                        </p:tgtEl>
                                        <p:attrNameLst>
                                          <p:attrName>style.visibility</p:attrName>
                                        </p:attrNameLst>
                                      </p:cBhvr>
                                      <p:to>
                                        <p:strVal val="visible"/>
                                      </p:to>
                                    </p:set>
                                    <p:animEffect transition="in" filter="fade">
                                      <p:cBhvr>
                                        <p:cTn id="36" dur="500"/>
                                        <p:tgtEl>
                                          <p:spTgt spid="6">
                                            <p:graphicEl>
                                              <a:dgm id="{066FB5BF-B5AA-1D47-8995-AA1CB9159C0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graphicEl>
                                              <a:dgm id="{3A4918F4-6CCB-7F47-818A-406E63D67706}"/>
                                            </p:graphicEl>
                                          </p:spTgt>
                                        </p:tgtEl>
                                        <p:attrNameLst>
                                          <p:attrName>style.visibility</p:attrName>
                                        </p:attrNameLst>
                                      </p:cBhvr>
                                      <p:to>
                                        <p:strVal val="visible"/>
                                      </p:to>
                                    </p:set>
                                    <p:animEffect transition="in" filter="fade">
                                      <p:cBhvr>
                                        <p:cTn id="41" dur="500"/>
                                        <p:tgtEl>
                                          <p:spTgt spid="6">
                                            <p:graphicEl>
                                              <a:dgm id="{3A4918F4-6CCB-7F47-818A-406E63D677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graphicFrame>
        <p:nvGraphicFramePr>
          <p:cNvPr id="3" name="Diagram 2">
            <a:extLst>
              <a:ext uri="{FF2B5EF4-FFF2-40B4-BE49-F238E27FC236}">
                <a16:creationId xmlns:a16="http://schemas.microsoft.com/office/drawing/2014/main" xmlns="" id="{092AB395-6F6A-6D44-A14B-FE4AD346CA61}"/>
              </a:ext>
            </a:extLst>
          </p:cNvPr>
          <p:cNvGraphicFramePr/>
          <p:nvPr>
            <p:extLst>
              <p:ext uri="{D42A27DB-BD31-4B8C-83A1-F6EECF244321}">
                <p14:modId xmlns:p14="http://schemas.microsoft.com/office/powerpoint/2010/main" xmlns="" val="2249461490"/>
              </p:ext>
            </p:extLst>
          </p:nvPr>
        </p:nvGraphicFramePr>
        <p:xfrm>
          <a:off x="2738288" y="683581"/>
          <a:ext cx="9821033" cy="5960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xmlns="" id="{303D391E-2D10-7E4E-B6BF-71D190CC50CA}"/>
              </a:ext>
            </a:extLst>
          </p:cNvPr>
          <p:cNvSpPr txBox="1">
            <a:spLocks/>
          </p:cNvSpPr>
          <p:nvPr/>
        </p:nvSpPr>
        <p:spPr>
          <a:xfrm>
            <a:off x="-224448" y="269380"/>
            <a:ext cx="11520804" cy="666044"/>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spcBef>
                <a:spcPct val="20000"/>
              </a:spcBef>
            </a:pPr>
            <a:r>
              <a:rPr lang="en-US" sz="1800" b="1" dirty="0">
                <a:solidFill>
                  <a:schemeClr val="tx2">
                    <a:lumMod val="50000"/>
                  </a:schemeClr>
                </a:solidFill>
                <a:ea typeface="+mn-ea"/>
              </a:rPr>
              <a:t>PROVIDING ACCESS TO QUALITY HIGHER EDUCATION FOR THE POOR AND WORKING CLASS </a:t>
            </a:r>
          </a:p>
        </p:txBody>
      </p:sp>
      <p:pic>
        <p:nvPicPr>
          <p:cNvPr id="7" name="Picture 6">
            <a:extLst>
              <a:ext uri="{FF2B5EF4-FFF2-40B4-BE49-F238E27FC236}">
                <a16:creationId xmlns:a16="http://schemas.microsoft.com/office/drawing/2014/main" xmlns="" id="{00A6E417-AB8F-7C41-8F7E-17346FEB4FAD}"/>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2934" y="2376490"/>
            <a:ext cx="3536591" cy="2448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FA3F3876-8082-7149-9802-C3CACC3725F3}"/>
              </a:ext>
            </a:extLst>
          </p:cNvPr>
          <p:cNvSpPr/>
          <p:nvPr/>
        </p:nvSpPr>
        <p:spPr>
          <a:xfrm>
            <a:off x="134753" y="4824899"/>
            <a:ext cx="421883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UNISA’s HIGHLIGHTS</a:t>
            </a:r>
            <a:endParaRPr lang="en-ZA" altLang="en-US" sz="1600" b="1" dirty="0">
              <a:solidFill>
                <a:schemeClr val="tx2">
                  <a:lumMod val="50000"/>
                </a:schemeClr>
              </a:solidFill>
            </a:endParaRPr>
          </a:p>
        </p:txBody>
      </p:sp>
    </p:spTree>
    <p:extLst>
      <p:ext uri="{BB962C8B-B14F-4D97-AF65-F5344CB8AC3E}">
        <p14:creationId xmlns:p14="http://schemas.microsoft.com/office/powerpoint/2010/main" xmlns="" val="25909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FF91103-8A95-EE42-93A3-E678F8D570AD}"/>
                                            </p:graphicEl>
                                          </p:spTgt>
                                        </p:tgtEl>
                                        <p:attrNameLst>
                                          <p:attrName>style.visibility</p:attrName>
                                        </p:attrNameLst>
                                      </p:cBhvr>
                                      <p:to>
                                        <p:strVal val="visible"/>
                                      </p:to>
                                    </p:set>
                                    <p:animEffect transition="in" filter="fade">
                                      <p:cBhvr>
                                        <p:cTn id="7" dur="500"/>
                                        <p:tgtEl>
                                          <p:spTgt spid="3">
                                            <p:graphicEl>
                                              <a:dgm id="{7FF91103-8A95-EE42-93A3-E678F8D570A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5A6B4E07-CBF1-EB43-87F4-D5AEFC979B6C}"/>
                                            </p:graphicEl>
                                          </p:spTgt>
                                        </p:tgtEl>
                                        <p:attrNameLst>
                                          <p:attrName>style.visibility</p:attrName>
                                        </p:attrNameLst>
                                      </p:cBhvr>
                                      <p:to>
                                        <p:strVal val="visible"/>
                                      </p:to>
                                    </p:set>
                                    <p:animEffect transition="in" filter="fade">
                                      <p:cBhvr>
                                        <p:cTn id="10" dur="500"/>
                                        <p:tgtEl>
                                          <p:spTgt spid="3">
                                            <p:graphicEl>
                                              <a:dgm id="{5A6B4E07-CBF1-EB43-87F4-D5AEFC979B6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5A8EBAD3-4E80-8647-8B64-48A786732D4A}"/>
                                            </p:graphicEl>
                                          </p:spTgt>
                                        </p:tgtEl>
                                        <p:attrNameLst>
                                          <p:attrName>style.visibility</p:attrName>
                                        </p:attrNameLst>
                                      </p:cBhvr>
                                      <p:to>
                                        <p:strVal val="visible"/>
                                      </p:to>
                                    </p:set>
                                    <p:animEffect transition="in" filter="fade">
                                      <p:cBhvr>
                                        <p:cTn id="15" dur="500"/>
                                        <p:tgtEl>
                                          <p:spTgt spid="3">
                                            <p:graphicEl>
                                              <a:dgm id="{5A8EBAD3-4E80-8647-8B64-48A786732D4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37E34C96-E668-EB45-93C6-6EAB3C26E10A}"/>
                                            </p:graphicEl>
                                          </p:spTgt>
                                        </p:tgtEl>
                                        <p:attrNameLst>
                                          <p:attrName>style.visibility</p:attrName>
                                        </p:attrNameLst>
                                      </p:cBhvr>
                                      <p:to>
                                        <p:strVal val="visible"/>
                                      </p:to>
                                    </p:set>
                                    <p:animEffect transition="in" filter="fade">
                                      <p:cBhvr>
                                        <p:cTn id="18" dur="500"/>
                                        <p:tgtEl>
                                          <p:spTgt spid="3">
                                            <p:graphicEl>
                                              <a:dgm id="{37E34C96-E668-EB45-93C6-6EAB3C26E10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C0AEB685-5A65-9041-94DD-5EAEF7F7D388}"/>
                                            </p:graphicEl>
                                          </p:spTgt>
                                        </p:tgtEl>
                                        <p:attrNameLst>
                                          <p:attrName>style.visibility</p:attrName>
                                        </p:attrNameLst>
                                      </p:cBhvr>
                                      <p:to>
                                        <p:strVal val="visible"/>
                                      </p:to>
                                    </p:set>
                                    <p:animEffect transition="in" filter="fade">
                                      <p:cBhvr>
                                        <p:cTn id="23" dur="500"/>
                                        <p:tgtEl>
                                          <p:spTgt spid="3">
                                            <p:graphicEl>
                                              <a:dgm id="{C0AEB685-5A65-9041-94DD-5EAEF7F7D388}"/>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9F385295-E95D-DE45-A210-98DD1F4CD10F}"/>
                                            </p:graphicEl>
                                          </p:spTgt>
                                        </p:tgtEl>
                                        <p:attrNameLst>
                                          <p:attrName>style.visibility</p:attrName>
                                        </p:attrNameLst>
                                      </p:cBhvr>
                                      <p:to>
                                        <p:strVal val="visible"/>
                                      </p:to>
                                    </p:set>
                                    <p:animEffect transition="in" filter="fade">
                                      <p:cBhvr>
                                        <p:cTn id="26" dur="500"/>
                                        <p:tgtEl>
                                          <p:spTgt spid="3">
                                            <p:graphicEl>
                                              <a:dgm id="{9F385295-E95D-DE45-A210-98DD1F4CD1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3" name="TextBox 2">
            <a:extLst>
              <a:ext uri="{FF2B5EF4-FFF2-40B4-BE49-F238E27FC236}">
                <a16:creationId xmlns:a16="http://schemas.microsoft.com/office/drawing/2014/main" xmlns="" id="{04334E67-A01C-5F40-BE41-EF9233875E17}"/>
              </a:ext>
            </a:extLst>
          </p:cNvPr>
          <p:cNvSpPr txBox="1"/>
          <p:nvPr/>
        </p:nvSpPr>
        <p:spPr>
          <a:xfrm>
            <a:off x="2926813" y="306186"/>
            <a:ext cx="7853625" cy="584775"/>
          </a:xfrm>
          <a:prstGeom prst="rect">
            <a:avLst/>
          </a:prstGeom>
          <a:noFill/>
        </p:spPr>
        <p:txBody>
          <a:bodyPr wrap="none" rtlCol="0">
            <a:spAutoFit/>
          </a:bodyPr>
          <a:lstStyle/>
          <a:p>
            <a:pPr algn="ctr"/>
            <a:r>
              <a:rPr lang="en-US" sz="3000" b="1" dirty="0">
                <a:solidFill>
                  <a:schemeClr val="tx2"/>
                </a:solidFill>
                <a:cs typeface="Poppins" pitchFamily="2" charset="77"/>
              </a:rPr>
              <a:t>THE COURT ORDER: </a:t>
            </a:r>
            <a:r>
              <a:rPr lang="en-ZA" sz="3200" b="1" dirty="0"/>
              <a:t>CASE NO. 9388/21(BLASC)</a:t>
            </a:r>
          </a:p>
        </p:txBody>
      </p:sp>
      <p:graphicFrame>
        <p:nvGraphicFramePr>
          <p:cNvPr id="4" name="Diagram 3">
            <a:extLst>
              <a:ext uri="{FF2B5EF4-FFF2-40B4-BE49-F238E27FC236}">
                <a16:creationId xmlns:a16="http://schemas.microsoft.com/office/drawing/2014/main" xmlns="" id="{D68203A3-339B-9C47-B966-9D1201CBBAFE}"/>
              </a:ext>
            </a:extLst>
          </p:cNvPr>
          <p:cNvGraphicFramePr/>
          <p:nvPr>
            <p:extLst>
              <p:ext uri="{D42A27DB-BD31-4B8C-83A1-F6EECF244321}">
                <p14:modId xmlns:p14="http://schemas.microsoft.com/office/powerpoint/2010/main" xmlns="" val="3598820143"/>
              </p:ext>
            </p:extLst>
          </p:nvPr>
        </p:nvGraphicFramePr>
        <p:xfrm>
          <a:off x="440787" y="866191"/>
          <a:ext cx="11310425" cy="518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7888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8CF0471-7742-9C4E-A4C1-BC6C763F680F}"/>
                                            </p:graphicEl>
                                          </p:spTgt>
                                        </p:tgtEl>
                                        <p:attrNameLst>
                                          <p:attrName>style.visibility</p:attrName>
                                        </p:attrNameLst>
                                      </p:cBhvr>
                                      <p:to>
                                        <p:strVal val="visible"/>
                                      </p:to>
                                    </p:set>
                                    <p:animEffect transition="in" filter="fade">
                                      <p:cBhvr>
                                        <p:cTn id="7" dur="500"/>
                                        <p:tgtEl>
                                          <p:spTgt spid="4">
                                            <p:graphicEl>
                                              <a:dgm id="{C8CF0471-7742-9C4E-A4C1-BC6C763F680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E2EEBCA4-DF61-374C-9D0E-60160EEF86B3}"/>
                                            </p:graphicEl>
                                          </p:spTgt>
                                        </p:tgtEl>
                                        <p:attrNameLst>
                                          <p:attrName>style.visibility</p:attrName>
                                        </p:attrNameLst>
                                      </p:cBhvr>
                                      <p:to>
                                        <p:strVal val="visible"/>
                                      </p:to>
                                    </p:set>
                                    <p:animEffect transition="in" filter="fade">
                                      <p:cBhvr>
                                        <p:cTn id="10" dur="500"/>
                                        <p:tgtEl>
                                          <p:spTgt spid="4">
                                            <p:graphicEl>
                                              <a:dgm id="{E2EEBCA4-DF61-374C-9D0E-60160EEF86B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64EAF7D-920E-EE45-A87B-D3FD87767B0D}"/>
                                            </p:graphicEl>
                                          </p:spTgt>
                                        </p:tgtEl>
                                        <p:attrNameLst>
                                          <p:attrName>style.visibility</p:attrName>
                                        </p:attrNameLst>
                                      </p:cBhvr>
                                      <p:to>
                                        <p:strVal val="visible"/>
                                      </p:to>
                                    </p:set>
                                    <p:animEffect transition="in" filter="fade">
                                      <p:cBhvr>
                                        <p:cTn id="15" dur="500"/>
                                        <p:tgtEl>
                                          <p:spTgt spid="4">
                                            <p:graphicEl>
                                              <a:dgm id="{164EAF7D-920E-EE45-A87B-D3FD87767B0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1E6FB19-AEEC-5849-AD0B-50317B329847}"/>
                                            </p:graphicEl>
                                          </p:spTgt>
                                        </p:tgtEl>
                                        <p:attrNameLst>
                                          <p:attrName>style.visibility</p:attrName>
                                        </p:attrNameLst>
                                      </p:cBhvr>
                                      <p:to>
                                        <p:strVal val="visible"/>
                                      </p:to>
                                    </p:set>
                                    <p:animEffect transition="in" filter="fade">
                                      <p:cBhvr>
                                        <p:cTn id="20" dur="500"/>
                                        <p:tgtEl>
                                          <p:spTgt spid="4">
                                            <p:graphicEl>
                                              <a:dgm id="{A1E6FB19-AEEC-5849-AD0B-50317B32984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100D1823-A2E7-3A4F-9182-CFE135EC9C20}"/>
                                            </p:graphicEl>
                                          </p:spTgt>
                                        </p:tgtEl>
                                        <p:attrNameLst>
                                          <p:attrName>style.visibility</p:attrName>
                                        </p:attrNameLst>
                                      </p:cBhvr>
                                      <p:to>
                                        <p:strVal val="visible"/>
                                      </p:to>
                                    </p:set>
                                    <p:animEffect transition="in" filter="fade">
                                      <p:cBhvr>
                                        <p:cTn id="23" dur="500"/>
                                        <p:tgtEl>
                                          <p:spTgt spid="4">
                                            <p:graphicEl>
                                              <a:dgm id="{100D1823-A2E7-3A4F-9182-CFE135EC9C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11534887-156E-C24B-B141-4B909F8F2C1D}"/>
                                            </p:graphicEl>
                                          </p:spTgt>
                                        </p:tgtEl>
                                        <p:attrNameLst>
                                          <p:attrName>style.visibility</p:attrName>
                                        </p:attrNameLst>
                                      </p:cBhvr>
                                      <p:to>
                                        <p:strVal val="visible"/>
                                      </p:to>
                                    </p:set>
                                    <p:animEffect transition="in" filter="fade">
                                      <p:cBhvr>
                                        <p:cTn id="28" dur="500"/>
                                        <p:tgtEl>
                                          <p:spTgt spid="4">
                                            <p:graphicEl>
                                              <a:dgm id="{11534887-156E-C24B-B141-4B909F8F2C1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D627C90B-05D2-E241-98ED-6776FDA5408C}"/>
                                            </p:graphicEl>
                                          </p:spTgt>
                                        </p:tgtEl>
                                        <p:attrNameLst>
                                          <p:attrName>style.visibility</p:attrName>
                                        </p:attrNameLst>
                                      </p:cBhvr>
                                      <p:to>
                                        <p:strVal val="visible"/>
                                      </p:to>
                                    </p:set>
                                    <p:animEffect transition="in" filter="fade">
                                      <p:cBhvr>
                                        <p:cTn id="33" dur="500"/>
                                        <p:tgtEl>
                                          <p:spTgt spid="4">
                                            <p:graphicEl>
                                              <a:dgm id="{D627C90B-05D2-E241-98ED-6776FDA5408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066FB5BF-B5AA-1D47-8995-AA1CB9159C0D}"/>
                                            </p:graphicEl>
                                          </p:spTgt>
                                        </p:tgtEl>
                                        <p:attrNameLst>
                                          <p:attrName>style.visibility</p:attrName>
                                        </p:attrNameLst>
                                      </p:cBhvr>
                                      <p:to>
                                        <p:strVal val="visible"/>
                                      </p:to>
                                    </p:set>
                                    <p:animEffect transition="in" filter="fade">
                                      <p:cBhvr>
                                        <p:cTn id="36" dur="500"/>
                                        <p:tgtEl>
                                          <p:spTgt spid="4">
                                            <p:graphicEl>
                                              <a:dgm id="{066FB5BF-B5AA-1D47-8995-AA1CB9159C0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3A4918F4-6CCB-7F47-818A-406E63D67706}"/>
                                            </p:graphicEl>
                                          </p:spTgt>
                                        </p:tgtEl>
                                        <p:attrNameLst>
                                          <p:attrName>style.visibility</p:attrName>
                                        </p:attrNameLst>
                                      </p:cBhvr>
                                      <p:to>
                                        <p:strVal val="visible"/>
                                      </p:to>
                                    </p:set>
                                    <p:animEffect transition="in" filter="fade">
                                      <p:cBhvr>
                                        <p:cTn id="41" dur="500"/>
                                        <p:tgtEl>
                                          <p:spTgt spid="4">
                                            <p:graphicEl>
                                              <a:dgm id="{3A4918F4-6CCB-7F47-818A-406E63D677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3" name="TextBox 2">
            <a:extLst>
              <a:ext uri="{FF2B5EF4-FFF2-40B4-BE49-F238E27FC236}">
                <a16:creationId xmlns:a16="http://schemas.microsoft.com/office/drawing/2014/main" xmlns="" id="{04334E67-A01C-5F40-BE41-EF9233875E17}"/>
              </a:ext>
            </a:extLst>
          </p:cNvPr>
          <p:cNvSpPr txBox="1"/>
          <p:nvPr/>
        </p:nvSpPr>
        <p:spPr>
          <a:xfrm>
            <a:off x="2919888" y="306186"/>
            <a:ext cx="7867475" cy="584775"/>
          </a:xfrm>
          <a:prstGeom prst="rect">
            <a:avLst/>
          </a:prstGeom>
          <a:noFill/>
        </p:spPr>
        <p:txBody>
          <a:bodyPr wrap="none" rtlCol="0">
            <a:spAutoFit/>
          </a:bodyPr>
          <a:lstStyle/>
          <a:p>
            <a:pPr algn="ctr"/>
            <a:r>
              <a:rPr lang="en-US" sz="3000" b="1" dirty="0">
                <a:solidFill>
                  <a:schemeClr val="tx2"/>
                </a:solidFill>
                <a:cs typeface="Poppins" pitchFamily="2" charset="77"/>
              </a:rPr>
              <a:t>THE COURT ORDER: </a:t>
            </a:r>
            <a:r>
              <a:rPr lang="en-ZA" sz="3200" b="1" dirty="0"/>
              <a:t>CASE NO. 7146/21 (EFFSC)</a:t>
            </a:r>
          </a:p>
        </p:txBody>
      </p:sp>
      <p:graphicFrame>
        <p:nvGraphicFramePr>
          <p:cNvPr id="4" name="Diagram 3">
            <a:extLst>
              <a:ext uri="{FF2B5EF4-FFF2-40B4-BE49-F238E27FC236}">
                <a16:creationId xmlns:a16="http://schemas.microsoft.com/office/drawing/2014/main" xmlns="" id="{D68203A3-339B-9C47-B966-9D1201CBBAFE}"/>
              </a:ext>
            </a:extLst>
          </p:cNvPr>
          <p:cNvGraphicFramePr/>
          <p:nvPr>
            <p:extLst>
              <p:ext uri="{D42A27DB-BD31-4B8C-83A1-F6EECF244321}">
                <p14:modId xmlns:p14="http://schemas.microsoft.com/office/powerpoint/2010/main" xmlns="" val="1093170422"/>
              </p:ext>
            </p:extLst>
          </p:nvPr>
        </p:nvGraphicFramePr>
        <p:xfrm>
          <a:off x="440787" y="866191"/>
          <a:ext cx="11310425" cy="518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131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8CF0471-7742-9C4E-A4C1-BC6C763F680F}"/>
                                            </p:graphicEl>
                                          </p:spTgt>
                                        </p:tgtEl>
                                        <p:attrNameLst>
                                          <p:attrName>style.visibility</p:attrName>
                                        </p:attrNameLst>
                                      </p:cBhvr>
                                      <p:to>
                                        <p:strVal val="visible"/>
                                      </p:to>
                                    </p:set>
                                    <p:animEffect transition="in" filter="fade">
                                      <p:cBhvr>
                                        <p:cTn id="7" dur="500"/>
                                        <p:tgtEl>
                                          <p:spTgt spid="4">
                                            <p:graphicEl>
                                              <a:dgm id="{C8CF0471-7742-9C4E-A4C1-BC6C763F680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E2EEBCA4-DF61-374C-9D0E-60160EEF86B3}"/>
                                            </p:graphicEl>
                                          </p:spTgt>
                                        </p:tgtEl>
                                        <p:attrNameLst>
                                          <p:attrName>style.visibility</p:attrName>
                                        </p:attrNameLst>
                                      </p:cBhvr>
                                      <p:to>
                                        <p:strVal val="visible"/>
                                      </p:to>
                                    </p:set>
                                    <p:animEffect transition="in" filter="fade">
                                      <p:cBhvr>
                                        <p:cTn id="10" dur="500"/>
                                        <p:tgtEl>
                                          <p:spTgt spid="4">
                                            <p:graphicEl>
                                              <a:dgm id="{E2EEBCA4-DF61-374C-9D0E-60160EEF86B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64EAF7D-920E-EE45-A87B-D3FD87767B0D}"/>
                                            </p:graphicEl>
                                          </p:spTgt>
                                        </p:tgtEl>
                                        <p:attrNameLst>
                                          <p:attrName>style.visibility</p:attrName>
                                        </p:attrNameLst>
                                      </p:cBhvr>
                                      <p:to>
                                        <p:strVal val="visible"/>
                                      </p:to>
                                    </p:set>
                                    <p:animEffect transition="in" filter="fade">
                                      <p:cBhvr>
                                        <p:cTn id="15" dur="500"/>
                                        <p:tgtEl>
                                          <p:spTgt spid="4">
                                            <p:graphicEl>
                                              <a:dgm id="{164EAF7D-920E-EE45-A87B-D3FD87767B0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1E6FB19-AEEC-5849-AD0B-50317B329847}"/>
                                            </p:graphicEl>
                                          </p:spTgt>
                                        </p:tgtEl>
                                        <p:attrNameLst>
                                          <p:attrName>style.visibility</p:attrName>
                                        </p:attrNameLst>
                                      </p:cBhvr>
                                      <p:to>
                                        <p:strVal val="visible"/>
                                      </p:to>
                                    </p:set>
                                    <p:animEffect transition="in" filter="fade">
                                      <p:cBhvr>
                                        <p:cTn id="20" dur="500"/>
                                        <p:tgtEl>
                                          <p:spTgt spid="4">
                                            <p:graphicEl>
                                              <a:dgm id="{A1E6FB19-AEEC-5849-AD0B-50317B32984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100D1823-A2E7-3A4F-9182-CFE135EC9C20}"/>
                                            </p:graphicEl>
                                          </p:spTgt>
                                        </p:tgtEl>
                                        <p:attrNameLst>
                                          <p:attrName>style.visibility</p:attrName>
                                        </p:attrNameLst>
                                      </p:cBhvr>
                                      <p:to>
                                        <p:strVal val="visible"/>
                                      </p:to>
                                    </p:set>
                                    <p:animEffect transition="in" filter="fade">
                                      <p:cBhvr>
                                        <p:cTn id="23" dur="500"/>
                                        <p:tgtEl>
                                          <p:spTgt spid="4">
                                            <p:graphicEl>
                                              <a:dgm id="{100D1823-A2E7-3A4F-9182-CFE135EC9C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11534887-156E-C24B-B141-4B909F8F2C1D}"/>
                                            </p:graphicEl>
                                          </p:spTgt>
                                        </p:tgtEl>
                                        <p:attrNameLst>
                                          <p:attrName>style.visibility</p:attrName>
                                        </p:attrNameLst>
                                      </p:cBhvr>
                                      <p:to>
                                        <p:strVal val="visible"/>
                                      </p:to>
                                    </p:set>
                                    <p:animEffect transition="in" filter="fade">
                                      <p:cBhvr>
                                        <p:cTn id="28" dur="500"/>
                                        <p:tgtEl>
                                          <p:spTgt spid="4">
                                            <p:graphicEl>
                                              <a:dgm id="{11534887-156E-C24B-B141-4B909F8F2C1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D627C90B-05D2-E241-98ED-6776FDA5408C}"/>
                                            </p:graphicEl>
                                          </p:spTgt>
                                        </p:tgtEl>
                                        <p:attrNameLst>
                                          <p:attrName>style.visibility</p:attrName>
                                        </p:attrNameLst>
                                      </p:cBhvr>
                                      <p:to>
                                        <p:strVal val="visible"/>
                                      </p:to>
                                    </p:set>
                                    <p:animEffect transition="in" filter="fade">
                                      <p:cBhvr>
                                        <p:cTn id="33" dur="500"/>
                                        <p:tgtEl>
                                          <p:spTgt spid="4">
                                            <p:graphicEl>
                                              <a:dgm id="{D627C90B-05D2-E241-98ED-6776FDA5408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066FB5BF-B5AA-1D47-8995-AA1CB9159C0D}"/>
                                            </p:graphicEl>
                                          </p:spTgt>
                                        </p:tgtEl>
                                        <p:attrNameLst>
                                          <p:attrName>style.visibility</p:attrName>
                                        </p:attrNameLst>
                                      </p:cBhvr>
                                      <p:to>
                                        <p:strVal val="visible"/>
                                      </p:to>
                                    </p:set>
                                    <p:animEffect transition="in" filter="fade">
                                      <p:cBhvr>
                                        <p:cTn id="36" dur="500"/>
                                        <p:tgtEl>
                                          <p:spTgt spid="4">
                                            <p:graphicEl>
                                              <a:dgm id="{066FB5BF-B5AA-1D47-8995-AA1CB9159C0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3A4918F4-6CCB-7F47-818A-406E63D67706}"/>
                                            </p:graphicEl>
                                          </p:spTgt>
                                        </p:tgtEl>
                                        <p:attrNameLst>
                                          <p:attrName>style.visibility</p:attrName>
                                        </p:attrNameLst>
                                      </p:cBhvr>
                                      <p:to>
                                        <p:strVal val="visible"/>
                                      </p:to>
                                    </p:set>
                                    <p:animEffect transition="in" filter="fade">
                                      <p:cBhvr>
                                        <p:cTn id="41" dur="500"/>
                                        <p:tgtEl>
                                          <p:spTgt spid="4">
                                            <p:graphicEl>
                                              <a:dgm id="{3A4918F4-6CCB-7F47-818A-406E63D677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graphicFrame>
        <p:nvGraphicFramePr>
          <p:cNvPr id="7" name="Diagram 6">
            <a:extLst>
              <a:ext uri="{FF2B5EF4-FFF2-40B4-BE49-F238E27FC236}">
                <a16:creationId xmlns:a16="http://schemas.microsoft.com/office/drawing/2014/main" xmlns="" id="{EC897C2C-63E1-2248-AE50-2D80EB9CDB2C}"/>
              </a:ext>
            </a:extLst>
          </p:cNvPr>
          <p:cNvGraphicFramePr/>
          <p:nvPr>
            <p:extLst>
              <p:ext uri="{D42A27DB-BD31-4B8C-83A1-F6EECF244321}">
                <p14:modId xmlns:p14="http://schemas.microsoft.com/office/powerpoint/2010/main" xmlns="" val="3583572507"/>
              </p:ext>
            </p:extLst>
          </p:nvPr>
        </p:nvGraphicFramePr>
        <p:xfrm>
          <a:off x="3072576" y="10142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xmlns="" id="{CCD68770-7AF8-FE44-90AF-57DAFF742A6F}"/>
              </a:ext>
            </a:extLst>
          </p:cNvPr>
          <p:cNvSpPr txBox="1"/>
          <p:nvPr/>
        </p:nvSpPr>
        <p:spPr>
          <a:xfrm>
            <a:off x="1768489" y="306186"/>
            <a:ext cx="8655062" cy="553998"/>
          </a:xfrm>
          <a:prstGeom prst="rect">
            <a:avLst/>
          </a:prstGeom>
          <a:noFill/>
        </p:spPr>
        <p:txBody>
          <a:bodyPr wrap="none" rtlCol="0">
            <a:spAutoFit/>
          </a:bodyPr>
          <a:lstStyle/>
          <a:p>
            <a:pPr algn="ctr"/>
            <a:r>
              <a:rPr lang="en-US" sz="3000" b="1" dirty="0">
                <a:solidFill>
                  <a:schemeClr val="tx2"/>
                </a:solidFill>
                <a:cs typeface="Poppins" pitchFamily="2" charset="77"/>
              </a:rPr>
              <a:t>APPEAL AND THE IMPLEMENTATION OF THE ORDERS</a:t>
            </a:r>
          </a:p>
        </p:txBody>
      </p:sp>
    </p:spTree>
    <p:extLst>
      <p:ext uri="{BB962C8B-B14F-4D97-AF65-F5344CB8AC3E}">
        <p14:creationId xmlns:p14="http://schemas.microsoft.com/office/powerpoint/2010/main" xmlns="" val="272446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8" name="TextBox 7">
            <a:extLst>
              <a:ext uri="{FF2B5EF4-FFF2-40B4-BE49-F238E27FC236}">
                <a16:creationId xmlns:a16="http://schemas.microsoft.com/office/drawing/2014/main" xmlns="" id="{CCD68770-7AF8-FE44-90AF-57DAFF742A6F}"/>
              </a:ext>
            </a:extLst>
          </p:cNvPr>
          <p:cNvSpPr txBox="1"/>
          <p:nvPr/>
        </p:nvSpPr>
        <p:spPr>
          <a:xfrm>
            <a:off x="1634641" y="306186"/>
            <a:ext cx="8922763" cy="553998"/>
          </a:xfrm>
          <a:prstGeom prst="rect">
            <a:avLst/>
          </a:prstGeom>
          <a:noFill/>
        </p:spPr>
        <p:txBody>
          <a:bodyPr wrap="none" rtlCol="0">
            <a:spAutoFit/>
          </a:bodyPr>
          <a:lstStyle/>
          <a:p>
            <a:pPr algn="ctr"/>
            <a:r>
              <a:rPr lang="en-US" sz="3000" b="1" dirty="0">
                <a:solidFill>
                  <a:schemeClr val="tx2"/>
                </a:solidFill>
                <a:cs typeface="Poppins" pitchFamily="2" charset="77"/>
              </a:rPr>
              <a:t>APPEAL ORDER 3(3.3): CASE NUMBER 9388/21 (BLASC)</a:t>
            </a:r>
          </a:p>
        </p:txBody>
      </p:sp>
      <p:graphicFrame>
        <p:nvGraphicFramePr>
          <p:cNvPr id="9" name="Diagram 8">
            <a:extLst>
              <a:ext uri="{FF2B5EF4-FFF2-40B4-BE49-F238E27FC236}">
                <a16:creationId xmlns:a16="http://schemas.microsoft.com/office/drawing/2014/main" xmlns="" id="{34C926E1-FCFF-8B42-B5EB-B6C9AF9D6B52}"/>
              </a:ext>
            </a:extLst>
          </p:cNvPr>
          <p:cNvGraphicFramePr/>
          <p:nvPr>
            <p:extLst>
              <p:ext uri="{D42A27DB-BD31-4B8C-83A1-F6EECF244321}">
                <p14:modId xmlns:p14="http://schemas.microsoft.com/office/powerpoint/2010/main" xmlns="" val="1134906053"/>
              </p:ext>
            </p:extLst>
          </p:nvPr>
        </p:nvGraphicFramePr>
        <p:xfrm>
          <a:off x="440787" y="866191"/>
          <a:ext cx="11310425" cy="518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629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C8CF0471-7742-9C4E-A4C1-BC6C763F680F}"/>
                                            </p:graphicEl>
                                          </p:spTgt>
                                        </p:tgtEl>
                                        <p:attrNameLst>
                                          <p:attrName>style.visibility</p:attrName>
                                        </p:attrNameLst>
                                      </p:cBhvr>
                                      <p:to>
                                        <p:strVal val="visible"/>
                                      </p:to>
                                    </p:set>
                                    <p:animEffect transition="in" filter="fade">
                                      <p:cBhvr>
                                        <p:cTn id="7" dur="500"/>
                                        <p:tgtEl>
                                          <p:spTgt spid="9">
                                            <p:graphicEl>
                                              <a:dgm id="{C8CF0471-7742-9C4E-A4C1-BC6C763F680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E2EEBCA4-DF61-374C-9D0E-60160EEF86B3}"/>
                                            </p:graphicEl>
                                          </p:spTgt>
                                        </p:tgtEl>
                                        <p:attrNameLst>
                                          <p:attrName>style.visibility</p:attrName>
                                        </p:attrNameLst>
                                      </p:cBhvr>
                                      <p:to>
                                        <p:strVal val="visible"/>
                                      </p:to>
                                    </p:set>
                                    <p:animEffect transition="in" filter="fade">
                                      <p:cBhvr>
                                        <p:cTn id="10" dur="500"/>
                                        <p:tgtEl>
                                          <p:spTgt spid="9">
                                            <p:graphicEl>
                                              <a:dgm id="{E2EEBCA4-DF61-374C-9D0E-60160EEF86B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164EAF7D-920E-EE45-A87B-D3FD87767B0D}"/>
                                            </p:graphicEl>
                                          </p:spTgt>
                                        </p:tgtEl>
                                        <p:attrNameLst>
                                          <p:attrName>style.visibility</p:attrName>
                                        </p:attrNameLst>
                                      </p:cBhvr>
                                      <p:to>
                                        <p:strVal val="visible"/>
                                      </p:to>
                                    </p:set>
                                    <p:animEffect transition="in" filter="fade">
                                      <p:cBhvr>
                                        <p:cTn id="15" dur="500"/>
                                        <p:tgtEl>
                                          <p:spTgt spid="9">
                                            <p:graphicEl>
                                              <a:dgm id="{164EAF7D-920E-EE45-A87B-D3FD87767B0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A1E6FB19-AEEC-5849-AD0B-50317B329847}"/>
                                            </p:graphicEl>
                                          </p:spTgt>
                                        </p:tgtEl>
                                        <p:attrNameLst>
                                          <p:attrName>style.visibility</p:attrName>
                                        </p:attrNameLst>
                                      </p:cBhvr>
                                      <p:to>
                                        <p:strVal val="visible"/>
                                      </p:to>
                                    </p:set>
                                    <p:animEffect transition="in" filter="fade">
                                      <p:cBhvr>
                                        <p:cTn id="20" dur="500"/>
                                        <p:tgtEl>
                                          <p:spTgt spid="9">
                                            <p:graphicEl>
                                              <a:dgm id="{A1E6FB19-AEEC-5849-AD0B-50317B32984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100D1823-A2E7-3A4F-9182-CFE135EC9C20}"/>
                                            </p:graphicEl>
                                          </p:spTgt>
                                        </p:tgtEl>
                                        <p:attrNameLst>
                                          <p:attrName>style.visibility</p:attrName>
                                        </p:attrNameLst>
                                      </p:cBhvr>
                                      <p:to>
                                        <p:strVal val="visible"/>
                                      </p:to>
                                    </p:set>
                                    <p:animEffect transition="in" filter="fade">
                                      <p:cBhvr>
                                        <p:cTn id="23" dur="500"/>
                                        <p:tgtEl>
                                          <p:spTgt spid="9">
                                            <p:graphicEl>
                                              <a:dgm id="{100D1823-A2E7-3A4F-9182-CFE135EC9C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11534887-156E-C24B-B141-4B909F8F2C1D}"/>
                                            </p:graphicEl>
                                          </p:spTgt>
                                        </p:tgtEl>
                                        <p:attrNameLst>
                                          <p:attrName>style.visibility</p:attrName>
                                        </p:attrNameLst>
                                      </p:cBhvr>
                                      <p:to>
                                        <p:strVal val="visible"/>
                                      </p:to>
                                    </p:set>
                                    <p:animEffect transition="in" filter="fade">
                                      <p:cBhvr>
                                        <p:cTn id="28" dur="500"/>
                                        <p:tgtEl>
                                          <p:spTgt spid="9">
                                            <p:graphicEl>
                                              <a:dgm id="{11534887-156E-C24B-B141-4B909F8F2C1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graphicEl>
                                              <a:dgm id="{D627C90B-05D2-E241-98ED-6776FDA5408C}"/>
                                            </p:graphicEl>
                                          </p:spTgt>
                                        </p:tgtEl>
                                        <p:attrNameLst>
                                          <p:attrName>style.visibility</p:attrName>
                                        </p:attrNameLst>
                                      </p:cBhvr>
                                      <p:to>
                                        <p:strVal val="visible"/>
                                      </p:to>
                                    </p:set>
                                    <p:animEffect transition="in" filter="fade">
                                      <p:cBhvr>
                                        <p:cTn id="33" dur="500"/>
                                        <p:tgtEl>
                                          <p:spTgt spid="9">
                                            <p:graphicEl>
                                              <a:dgm id="{D627C90B-05D2-E241-98ED-6776FDA5408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graphicEl>
                                              <a:dgm id="{066FB5BF-B5AA-1D47-8995-AA1CB9159C0D}"/>
                                            </p:graphicEl>
                                          </p:spTgt>
                                        </p:tgtEl>
                                        <p:attrNameLst>
                                          <p:attrName>style.visibility</p:attrName>
                                        </p:attrNameLst>
                                      </p:cBhvr>
                                      <p:to>
                                        <p:strVal val="visible"/>
                                      </p:to>
                                    </p:set>
                                    <p:animEffect transition="in" filter="fade">
                                      <p:cBhvr>
                                        <p:cTn id="36" dur="500"/>
                                        <p:tgtEl>
                                          <p:spTgt spid="9">
                                            <p:graphicEl>
                                              <a:dgm id="{066FB5BF-B5AA-1D47-8995-AA1CB9159C0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graphicEl>
                                              <a:dgm id="{3A4918F4-6CCB-7F47-818A-406E63D67706}"/>
                                            </p:graphicEl>
                                          </p:spTgt>
                                        </p:tgtEl>
                                        <p:attrNameLst>
                                          <p:attrName>style.visibility</p:attrName>
                                        </p:attrNameLst>
                                      </p:cBhvr>
                                      <p:to>
                                        <p:strVal val="visible"/>
                                      </p:to>
                                    </p:set>
                                    <p:animEffect transition="in" filter="fade">
                                      <p:cBhvr>
                                        <p:cTn id="41" dur="500"/>
                                        <p:tgtEl>
                                          <p:spTgt spid="9">
                                            <p:graphicEl>
                                              <a:dgm id="{3A4918F4-6CCB-7F47-818A-406E63D677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4" name="TextBox 3">
            <a:extLst>
              <a:ext uri="{FF2B5EF4-FFF2-40B4-BE49-F238E27FC236}">
                <a16:creationId xmlns:a16="http://schemas.microsoft.com/office/drawing/2014/main" xmlns="" id="{9A007063-6A88-5848-BAFD-6CD0A9F32D50}"/>
              </a:ext>
            </a:extLst>
          </p:cNvPr>
          <p:cNvSpPr txBox="1"/>
          <p:nvPr/>
        </p:nvSpPr>
        <p:spPr>
          <a:xfrm>
            <a:off x="1758333" y="306186"/>
            <a:ext cx="8675388" cy="553998"/>
          </a:xfrm>
          <a:prstGeom prst="rect">
            <a:avLst/>
          </a:prstGeom>
          <a:noFill/>
        </p:spPr>
        <p:txBody>
          <a:bodyPr wrap="none" rtlCol="0">
            <a:spAutoFit/>
          </a:bodyPr>
          <a:lstStyle/>
          <a:p>
            <a:pPr algn="ctr"/>
            <a:r>
              <a:rPr lang="en-US" sz="3000" b="1" dirty="0">
                <a:solidFill>
                  <a:schemeClr val="tx2"/>
                </a:solidFill>
                <a:cs typeface="Poppins" pitchFamily="2" charset="77"/>
              </a:rPr>
              <a:t>BASIS FOR THE IMPLEMENTATION OF COURT ORDERS</a:t>
            </a:r>
          </a:p>
        </p:txBody>
      </p:sp>
      <p:sp>
        <p:nvSpPr>
          <p:cNvPr id="6" name="Rectangle 5">
            <a:extLst>
              <a:ext uri="{FF2B5EF4-FFF2-40B4-BE49-F238E27FC236}">
                <a16:creationId xmlns:a16="http://schemas.microsoft.com/office/drawing/2014/main" xmlns="" id="{8178EE45-95DE-FD45-A33B-AE96E44815FB}"/>
              </a:ext>
            </a:extLst>
          </p:cNvPr>
          <p:cNvSpPr/>
          <p:nvPr/>
        </p:nvSpPr>
        <p:spPr>
          <a:xfrm>
            <a:off x="370448" y="860184"/>
            <a:ext cx="11451102" cy="830997"/>
          </a:xfrm>
          <a:prstGeom prst="rect">
            <a:avLst/>
          </a:prstGeom>
        </p:spPr>
        <p:txBody>
          <a:bodyPr wrap="square">
            <a:spAutoFit/>
          </a:bodyPr>
          <a:lstStyle/>
          <a:p>
            <a:r>
              <a:rPr lang="en-ZA" sz="1600" dirty="0"/>
              <a:t>There are legal and factual basis which the university has considered when taking a decision to implement </a:t>
            </a:r>
          </a:p>
          <a:p>
            <a:r>
              <a:rPr lang="en-ZA" sz="1600" dirty="0"/>
              <a:t>and NOT appeal the rest of the orders except order 3(3.3) for case number 9388/21 (BLASC). </a:t>
            </a:r>
          </a:p>
          <a:p>
            <a:r>
              <a:rPr lang="en-ZA" sz="1600" b="1" dirty="0"/>
              <a:t>The following are the factual and legal basis:</a:t>
            </a:r>
          </a:p>
        </p:txBody>
      </p:sp>
      <p:graphicFrame>
        <p:nvGraphicFramePr>
          <p:cNvPr id="7" name="Diagram 6">
            <a:extLst>
              <a:ext uri="{FF2B5EF4-FFF2-40B4-BE49-F238E27FC236}">
                <a16:creationId xmlns:a16="http://schemas.microsoft.com/office/drawing/2014/main" xmlns="" id="{BA8E87E5-B530-6F4A-8CF0-EA793ED503A0}"/>
              </a:ext>
            </a:extLst>
          </p:cNvPr>
          <p:cNvGraphicFramePr/>
          <p:nvPr/>
        </p:nvGraphicFramePr>
        <p:xfrm>
          <a:off x="1674030" y="887572"/>
          <a:ext cx="10139502" cy="3493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xmlns="" id="{A37D516D-8BD3-8B4A-ABDD-B23A6D87F3D9}"/>
              </a:ext>
            </a:extLst>
          </p:cNvPr>
          <p:cNvGraphicFramePr/>
          <p:nvPr/>
        </p:nvGraphicFramePr>
        <p:xfrm>
          <a:off x="1666012" y="3601329"/>
          <a:ext cx="9229086" cy="31441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62895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7594BD9F-3982-3849-BD16-5E0736F8569F}"/>
                                            </p:graphicEl>
                                          </p:spTgt>
                                        </p:tgtEl>
                                        <p:attrNameLst>
                                          <p:attrName>style.visibility</p:attrName>
                                        </p:attrNameLst>
                                      </p:cBhvr>
                                      <p:to>
                                        <p:strVal val="visible"/>
                                      </p:to>
                                    </p:set>
                                    <p:animEffect transition="in" filter="fade">
                                      <p:cBhvr>
                                        <p:cTn id="7" dur="500"/>
                                        <p:tgtEl>
                                          <p:spTgt spid="7">
                                            <p:graphicEl>
                                              <a:dgm id="{7594BD9F-3982-3849-BD16-5E0736F856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C2FC130-A1B5-9246-B4E8-4446E4D1E09C}"/>
                                            </p:graphicEl>
                                          </p:spTgt>
                                        </p:tgtEl>
                                        <p:attrNameLst>
                                          <p:attrName>style.visibility</p:attrName>
                                        </p:attrNameLst>
                                      </p:cBhvr>
                                      <p:to>
                                        <p:strVal val="visible"/>
                                      </p:to>
                                    </p:set>
                                    <p:animEffect transition="in" filter="fade">
                                      <p:cBhvr>
                                        <p:cTn id="12" dur="500"/>
                                        <p:tgtEl>
                                          <p:spTgt spid="7">
                                            <p:graphicEl>
                                              <a:dgm id="{DC2FC130-A1B5-9246-B4E8-4446E4D1E09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A9412398-D77F-F844-AB87-BBF743C4B05C}"/>
                                            </p:graphicEl>
                                          </p:spTgt>
                                        </p:tgtEl>
                                        <p:attrNameLst>
                                          <p:attrName>style.visibility</p:attrName>
                                        </p:attrNameLst>
                                      </p:cBhvr>
                                      <p:to>
                                        <p:strVal val="visible"/>
                                      </p:to>
                                    </p:set>
                                    <p:animEffect transition="in" filter="fade">
                                      <p:cBhvr>
                                        <p:cTn id="17" dur="500"/>
                                        <p:tgtEl>
                                          <p:spTgt spid="7">
                                            <p:graphicEl>
                                              <a:dgm id="{A9412398-D77F-F844-AB87-BBF743C4B05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FECD58D6-B86F-E748-AE22-863CFAF808F2}"/>
                                            </p:graphicEl>
                                          </p:spTgt>
                                        </p:tgtEl>
                                        <p:attrNameLst>
                                          <p:attrName>style.visibility</p:attrName>
                                        </p:attrNameLst>
                                      </p:cBhvr>
                                      <p:to>
                                        <p:strVal val="visible"/>
                                      </p:to>
                                    </p:set>
                                    <p:animEffect transition="in" filter="fade">
                                      <p:cBhvr>
                                        <p:cTn id="22" dur="500"/>
                                        <p:tgtEl>
                                          <p:spTgt spid="7">
                                            <p:graphicEl>
                                              <a:dgm id="{FECD58D6-B86F-E748-AE22-863CFAF808F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538CBD90-1104-384C-A165-329D8704707C}"/>
                                            </p:graphicEl>
                                          </p:spTgt>
                                        </p:tgtEl>
                                        <p:attrNameLst>
                                          <p:attrName>style.visibility</p:attrName>
                                        </p:attrNameLst>
                                      </p:cBhvr>
                                      <p:to>
                                        <p:strVal val="visible"/>
                                      </p:to>
                                    </p:set>
                                    <p:animEffect transition="in" filter="fade">
                                      <p:cBhvr>
                                        <p:cTn id="27" dur="500"/>
                                        <p:tgtEl>
                                          <p:spTgt spid="7">
                                            <p:graphicEl>
                                              <a:dgm id="{538CBD90-1104-384C-A165-329D8704707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E6B3A162-FA61-724E-94B5-21FAB847DC29}"/>
                                            </p:graphicEl>
                                          </p:spTgt>
                                        </p:tgtEl>
                                        <p:attrNameLst>
                                          <p:attrName>style.visibility</p:attrName>
                                        </p:attrNameLst>
                                      </p:cBhvr>
                                      <p:to>
                                        <p:strVal val="visible"/>
                                      </p:to>
                                    </p:set>
                                    <p:animEffect transition="in" filter="fade">
                                      <p:cBhvr>
                                        <p:cTn id="32" dur="500"/>
                                        <p:tgtEl>
                                          <p:spTgt spid="7">
                                            <p:graphicEl>
                                              <a:dgm id="{E6B3A162-FA61-724E-94B5-21FAB847DC2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C8CF0471-7742-9C4E-A4C1-BC6C763F680F}"/>
                                            </p:graphicEl>
                                          </p:spTgt>
                                        </p:tgtEl>
                                        <p:attrNameLst>
                                          <p:attrName>style.visibility</p:attrName>
                                        </p:attrNameLst>
                                      </p:cBhvr>
                                      <p:to>
                                        <p:strVal val="visible"/>
                                      </p:to>
                                    </p:set>
                                    <p:animEffect transition="in" filter="fade">
                                      <p:cBhvr>
                                        <p:cTn id="37" dur="500"/>
                                        <p:tgtEl>
                                          <p:spTgt spid="8">
                                            <p:graphicEl>
                                              <a:dgm id="{C8CF0471-7742-9C4E-A4C1-BC6C763F680F}"/>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graphicEl>
                                              <a:dgm id="{E2EEBCA4-DF61-374C-9D0E-60160EEF86B3}"/>
                                            </p:graphicEl>
                                          </p:spTgt>
                                        </p:tgtEl>
                                        <p:attrNameLst>
                                          <p:attrName>style.visibility</p:attrName>
                                        </p:attrNameLst>
                                      </p:cBhvr>
                                      <p:to>
                                        <p:strVal val="visible"/>
                                      </p:to>
                                    </p:set>
                                    <p:animEffect transition="in" filter="fade">
                                      <p:cBhvr>
                                        <p:cTn id="40" dur="500"/>
                                        <p:tgtEl>
                                          <p:spTgt spid="8">
                                            <p:graphicEl>
                                              <a:dgm id="{E2EEBCA4-DF61-374C-9D0E-60160EEF86B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graphicEl>
                                              <a:dgm id="{164EAF7D-920E-EE45-A87B-D3FD87767B0D}"/>
                                            </p:graphicEl>
                                          </p:spTgt>
                                        </p:tgtEl>
                                        <p:attrNameLst>
                                          <p:attrName>style.visibility</p:attrName>
                                        </p:attrNameLst>
                                      </p:cBhvr>
                                      <p:to>
                                        <p:strVal val="visible"/>
                                      </p:to>
                                    </p:set>
                                    <p:animEffect transition="in" filter="fade">
                                      <p:cBhvr>
                                        <p:cTn id="45" dur="500"/>
                                        <p:tgtEl>
                                          <p:spTgt spid="8">
                                            <p:graphicEl>
                                              <a:dgm id="{164EAF7D-920E-EE45-A87B-D3FD87767B0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graphicEl>
                                              <a:dgm id="{A1E6FB19-AEEC-5849-AD0B-50317B329847}"/>
                                            </p:graphicEl>
                                          </p:spTgt>
                                        </p:tgtEl>
                                        <p:attrNameLst>
                                          <p:attrName>style.visibility</p:attrName>
                                        </p:attrNameLst>
                                      </p:cBhvr>
                                      <p:to>
                                        <p:strVal val="visible"/>
                                      </p:to>
                                    </p:set>
                                    <p:animEffect transition="in" filter="fade">
                                      <p:cBhvr>
                                        <p:cTn id="50" dur="500"/>
                                        <p:tgtEl>
                                          <p:spTgt spid="8">
                                            <p:graphicEl>
                                              <a:dgm id="{A1E6FB19-AEEC-5849-AD0B-50317B329847}"/>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graphicEl>
                                              <a:dgm id="{100D1823-A2E7-3A4F-9182-CFE135EC9C20}"/>
                                            </p:graphicEl>
                                          </p:spTgt>
                                        </p:tgtEl>
                                        <p:attrNameLst>
                                          <p:attrName>style.visibility</p:attrName>
                                        </p:attrNameLst>
                                      </p:cBhvr>
                                      <p:to>
                                        <p:strVal val="visible"/>
                                      </p:to>
                                    </p:set>
                                    <p:animEffect transition="in" filter="fade">
                                      <p:cBhvr>
                                        <p:cTn id="53" dur="500"/>
                                        <p:tgtEl>
                                          <p:spTgt spid="8">
                                            <p:graphicEl>
                                              <a:dgm id="{100D1823-A2E7-3A4F-9182-CFE135EC9C2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graphicEl>
                                              <a:dgm id="{11534887-156E-C24B-B141-4B909F8F2C1D}"/>
                                            </p:graphicEl>
                                          </p:spTgt>
                                        </p:tgtEl>
                                        <p:attrNameLst>
                                          <p:attrName>style.visibility</p:attrName>
                                        </p:attrNameLst>
                                      </p:cBhvr>
                                      <p:to>
                                        <p:strVal val="visible"/>
                                      </p:to>
                                    </p:set>
                                    <p:animEffect transition="in" filter="fade">
                                      <p:cBhvr>
                                        <p:cTn id="58" dur="500"/>
                                        <p:tgtEl>
                                          <p:spTgt spid="8">
                                            <p:graphicEl>
                                              <a:dgm id="{11534887-156E-C24B-B141-4B909F8F2C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xmlns="" id="{43BFE21D-E76D-4778-BC8B-AAE12FDC613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Picture 2" descr="F:\DEPT\CCMWS\DESIGN TEAM\Presentations\_Templates\_new templates 2012\CLAW ppt template\images\thankyou.png">
            <a:extLst>
              <a:ext uri="{FF2B5EF4-FFF2-40B4-BE49-F238E27FC236}">
                <a16:creationId xmlns:a16="http://schemas.microsoft.com/office/drawing/2014/main" xmlns="" id="{FB7DC316-AE0C-C741-A862-DDD12DDCB25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8177" y="2388662"/>
            <a:ext cx="3955645" cy="993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A458072B-D7A7-244B-8AA8-919F31ECA4E6}"/>
              </a:ext>
            </a:extLst>
          </p:cNvPr>
          <p:cNvSpPr txBox="1"/>
          <p:nvPr/>
        </p:nvSpPr>
        <p:spPr>
          <a:xfrm>
            <a:off x="1953064" y="1275667"/>
            <a:ext cx="3367600" cy="830997"/>
          </a:xfrm>
          <a:prstGeom prst="rect">
            <a:avLst/>
          </a:prstGeom>
          <a:noFill/>
        </p:spPr>
        <p:txBody>
          <a:bodyPr wrap="square" rtlCol="0">
            <a:spAutoFit/>
          </a:bodyPr>
          <a:lstStyle/>
          <a:p>
            <a:pPr algn="ctr"/>
            <a:r>
              <a:rPr lang="en-ZA" sz="4800" b="1" dirty="0">
                <a:solidFill>
                  <a:schemeClr val="tx1">
                    <a:lumMod val="65000"/>
                    <a:lumOff val="35000"/>
                  </a:schemeClr>
                </a:solidFill>
                <a:latin typeface="Calibri" panose="020F0502020204030204" pitchFamily="34" charset="0"/>
              </a:rPr>
              <a:t>Rea</a:t>
            </a:r>
            <a:r>
              <a:rPr lang="en-ZA" sz="4800" b="1" dirty="0">
                <a:solidFill>
                  <a:schemeClr val="bg1">
                    <a:lumMod val="50000"/>
                  </a:schemeClr>
                </a:solidFill>
                <a:latin typeface="Calibri" panose="020F0502020204030204" pitchFamily="34" charset="0"/>
              </a:rPr>
              <a:t> </a:t>
            </a:r>
            <a:r>
              <a:rPr lang="en-ZA" sz="4800" dirty="0" err="1">
                <a:solidFill>
                  <a:schemeClr val="tx1">
                    <a:lumMod val="65000"/>
                    <a:lumOff val="35000"/>
                  </a:schemeClr>
                </a:solidFill>
                <a:latin typeface="Calibri" panose="020F0502020204030204" pitchFamily="34" charset="0"/>
              </a:rPr>
              <a:t>Leboha</a:t>
            </a:r>
            <a:endParaRPr lang="en-ZA" sz="4800" b="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xmlns="" val="370445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067" y="0"/>
            <a:ext cx="12235067" cy="6908070"/>
          </a:xfrm>
          <a:prstGeom prst="rect">
            <a:avLst/>
          </a:prstGeom>
        </p:spPr>
      </p:pic>
      <p:sp>
        <p:nvSpPr>
          <p:cNvPr id="4" name="Round Diagonal Corner Rectangle 4">
            <a:extLst>
              <a:ext uri="{FF2B5EF4-FFF2-40B4-BE49-F238E27FC236}">
                <a16:creationId xmlns:a16="http://schemas.microsoft.com/office/drawing/2014/main" xmlns="" id="{8BE53C77-B701-684D-B30F-1679D3CF995E}"/>
              </a:ext>
            </a:extLst>
          </p:cNvPr>
          <p:cNvSpPr/>
          <p:nvPr/>
        </p:nvSpPr>
        <p:spPr>
          <a:xfrm>
            <a:off x="2407196" y="4532867"/>
            <a:ext cx="1576137" cy="890337"/>
          </a:xfrm>
          <a:prstGeom prst="round2Diag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ound Diagonal Corner Rectangle 5">
            <a:extLst>
              <a:ext uri="{FF2B5EF4-FFF2-40B4-BE49-F238E27FC236}">
                <a16:creationId xmlns:a16="http://schemas.microsoft.com/office/drawing/2014/main" xmlns="" id="{4B1EEF89-7021-BF47-9BC6-D7B66EB9D1D4}"/>
              </a:ext>
            </a:extLst>
          </p:cNvPr>
          <p:cNvSpPr/>
          <p:nvPr/>
        </p:nvSpPr>
        <p:spPr>
          <a:xfrm>
            <a:off x="4041447" y="3479070"/>
            <a:ext cx="1576137" cy="890337"/>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ound Diagonal Corner Rectangle 6">
            <a:extLst>
              <a:ext uri="{FF2B5EF4-FFF2-40B4-BE49-F238E27FC236}">
                <a16:creationId xmlns:a16="http://schemas.microsoft.com/office/drawing/2014/main" xmlns="" id="{79AE0E13-13B1-AD4B-8FD4-D4F426061199}"/>
              </a:ext>
            </a:extLst>
          </p:cNvPr>
          <p:cNvSpPr/>
          <p:nvPr/>
        </p:nvSpPr>
        <p:spPr>
          <a:xfrm>
            <a:off x="5675697" y="2425273"/>
            <a:ext cx="1576137" cy="890337"/>
          </a:xfrm>
          <a:prstGeom prst="round2Diag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ound Diagonal Corner Rectangle 7">
            <a:extLst>
              <a:ext uri="{FF2B5EF4-FFF2-40B4-BE49-F238E27FC236}">
                <a16:creationId xmlns:a16="http://schemas.microsoft.com/office/drawing/2014/main" xmlns="" id="{DFCB8E1B-5527-6846-A720-237C8D69C522}"/>
              </a:ext>
            </a:extLst>
          </p:cNvPr>
          <p:cNvSpPr/>
          <p:nvPr/>
        </p:nvSpPr>
        <p:spPr>
          <a:xfrm>
            <a:off x="7309949" y="1371476"/>
            <a:ext cx="1576137" cy="890337"/>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extBox 10">
            <a:extLst>
              <a:ext uri="{FF2B5EF4-FFF2-40B4-BE49-F238E27FC236}">
                <a16:creationId xmlns:a16="http://schemas.microsoft.com/office/drawing/2014/main" xmlns="" id="{F6051A1D-4F80-B440-A721-7BC8C85CB985}"/>
              </a:ext>
            </a:extLst>
          </p:cNvPr>
          <p:cNvSpPr txBox="1"/>
          <p:nvPr/>
        </p:nvSpPr>
        <p:spPr>
          <a:xfrm>
            <a:off x="3955557" y="5021234"/>
            <a:ext cx="873957"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ITEM 01</a:t>
            </a:r>
          </a:p>
        </p:txBody>
      </p:sp>
      <p:sp>
        <p:nvSpPr>
          <p:cNvPr id="12" name="TextBox 11">
            <a:extLst>
              <a:ext uri="{FF2B5EF4-FFF2-40B4-BE49-F238E27FC236}">
                <a16:creationId xmlns:a16="http://schemas.microsoft.com/office/drawing/2014/main" xmlns="" id="{55CE712E-2DDD-4047-907D-836836CD313A}"/>
              </a:ext>
            </a:extLst>
          </p:cNvPr>
          <p:cNvSpPr txBox="1"/>
          <p:nvPr/>
        </p:nvSpPr>
        <p:spPr>
          <a:xfrm>
            <a:off x="5583085" y="3852458"/>
            <a:ext cx="873957"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ITEM 02</a:t>
            </a:r>
          </a:p>
        </p:txBody>
      </p:sp>
      <p:sp>
        <p:nvSpPr>
          <p:cNvPr id="13" name="TextBox 12">
            <a:extLst>
              <a:ext uri="{FF2B5EF4-FFF2-40B4-BE49-F238E27FC236}">
                <a16:creationId xmlns:a16="http://schemas.microsoft.com/office/drawing/2014/main" xmlns="" id="{3B66DB2D-F057-EF4D-9470-8DF4707933B6}"/>
              </a:ext>
            </a:extLst>
          </p:cNvPr>
          <p:cNvSpPr txBox="1"/>
          <p:nvPr/>
        </p:nvSpPr>
        <p:spPr>
          <a:xfrm>
            <a:off x="7224060" y="2900412"/>
            <a:ext cx="873957"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ITEM 03</a:t>
            </a:r>
          </a:p>
        </p:txBody>
      </p:sp>
      <p:sp>
        <p:nvSpPr>
          <p:cNvPr id="14" name="TextBox 13">
            <a:extLst>
              <a:ext uri="{FF2B5EF4-FFF2-40B4-BE49-F238E27FC236}">
                <a16:creationId xmlns:a16="http://schemas.microsoft.com/office/drawing/2014/main" xmlns="" id="{59C23FAB-962A-C540-B8DA-BF831A2FEF2C}"/>
              </a:ext>
            </a:extLst>
          </p:cNvPr>
          <p:cNvSpPr txBox="1"/>
          <p:nvPr/>
        </p:nvSpPr>
        <p:spPr>
          <a:xfrm>
            <a:off x="8886086" y="1478090"/>
            <a:ext cx="873957"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ITEM 04</a:t>
            </a:r>
          </a:p>
        </p:txBody>
      </p:sp>
      <p:sp>
        <p:nvSpPr>
          <p:cNvPr id="16" name="Subtitle 2">
            <a:extLst>
              <a:ext uri="{FF2B5EF4-FFF2-40B4-BE49-F238E27FC236}">
                <a16:creationId xmlns:a16="http://schemas.microsoft.com/office/drawing/2014/main" xmlns="" id="{7983F9D5-0E54-6A45-9593-0BA260DDADA1}"/>
              </a:ext>
            </a:extLst>
          </p:cNvPr>
          <p:cNvSpPr txBox="1">
            <a:spLocks/>
          </p:cNvSpPr>
          <p:nvPr/>
        </p:nvSpPr>
        <p:spPr>
          <a:xfrm>
            <a:off x="4006948" y="5340324"/>
            <a:ext cx="1576137"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tx1"/>
                </a:solidFill>
                <a:latin typeface="+mn-lt"/>
                <a:ea typeface="Lato Light" panose="020F0502020204030203" pitchFamily="34" charset="0"/>
                <a:cs typeface="Mukta ExtraLight" panose="020B0000000000000000" pitchFamily="34" charset="77"/>
              </a:rPr>
              <a:t>Five-year UNISA Enrolment Plan.</a:t>
            </a:r>
          </a:p>
        </p:txBody>
      </p:sp>
      <p:sp>
        <p:nvSpPr>
          <p:cNvPr id="17" name="Subtitle 2">
            <a:extLst>
              <a:ext uri="{FF2B5EF4-FFF2-40B4-BE49-F238E27FC236}">
                <a16:creationId xmlns:a16="http://schemas.microsoft.com/office/drawing/2014/main" xmlns="" id="{1A83167D-6580-134C-ADD6-06AEA6C3FDA5}"/>
              </a:ext>
            </a:extLst>
          </p:cNvPr>
          <p:cNvSpPr txBox="1">
            <a:spLocks/>
          </p:cNvSpPr>
          <p:nvPr/>
        </p:nvSpPr>
        <p:spPr>
          <a:xfrm>
            <a:off x="5617584" y="4165030"/>
            <a:ext cx="2710022"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tx1"/>
                </a:solidFill>
                <a:latin typeface="+mn-lt"/>
                <a:ea typeface="Lato Light" panose="020F0502020204030203" pitchFamily="34" charset="0"/>
                <a:cs typeface="Mukta ExtraLight" panose="020B0000000000000000" pitchFamily="34" charset="77"/>
              </a:rPr>
              <a:t>Reasons for the non-compliance of the UNISA Enrolment Plan.</a:t>
            </a:r>
          </a:p>
        </p:txBody>
      </p:sp>
      <p:sp>
        <p:nvSpPr>
          <p:cNvPr id="18" name="Subtitle 2">
            <a:extLst>
              <a:ext uri="{FF2B5EF4-FFF2-40B4-BE49-F238E27FC236}">
                <a16:creationId xmlns:a16="http://schemas.microsoft.com/office/drawing/2014/main" xmlns="" id="{AEEEC96E-A6F9-0F46-9F50-3194F8887B69}"/>
              </a:ext>
            </a:extLst>
          </p:cNvPr>
          <p:cNvSpPr txBox="1">
            <a:spLocks/>
          </p:cNvSpPr>
          <p:nvPr/>
        </p:nvSpPr>
        <p:spPr>
          <a:xfrm>
            <a:off x="7309949" y="3175084"/>
            <a:ext cx="128794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tx1"/>
                </a:solidFill>
                <a:latin typeface="+mn-lt"/>
                <a:ea typeface="Lato Light" panose="020F0502020204030203" pitchFamily="34" charset="0"/>
                <a:cs typeface="Mukta ExtraLight" panose="020B0000000000000000" pitchFamily="34" charset="77"/>
              </a:rPr>
              <a:t>Consequence Management.</a:t>
            </a:r>
          </a:p>
        </p:txBody>
      </p:sp>
      <p:sp>
        <p:nvSpPr>
          <p:cNvPr id="19" name="Subtitle 2">
            <a:extLst>
              <a:ext uri="{FF2B5EF4-FFF2-40B4-BE49-F238E27FC236}">
                <a16:creationId xmlns:a16="http://schemas.microsoft.com/office/drawing/2014/main" xmlns="" id="{DEDB23D6-8E1C-644A-8E46-A01ABF8F8E70}"/>
              </a:ext>
            </a:extLst>
          </p:cNvPr>
          <p:cNvSpPr txBox="1">
            <a:spLocks/>
          </p:cNvSpPr>
          <p:nvPr/>
        </p:nvSpPr>
        <p:spPr>
          <a:xfrm>
            <a:off x="8926012" y="1806800"/>
            <a:ext cx="3048075" cy="143116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tx1"/>
                </a:solidFill>
                <a:latin typeface="+mn-lt"/>
                <a:ea typeface="Lato Light" panose="020F0502020204030203" pitchFamily="34" charset="0"/>
                <a:cs typeface="Mukta ExtraLight" panose="020B0000000000000000" pitchFamily="34" charset="77"/>
              </a:rPr>
              <a:t>Outcome of the court case lodged by the EFF Student Command and the Black Lawyers Association (BLA)  Student Chapter against the Minister of Higher Education, Science and Innovation and UNISA.</a:t>
            </a:r>
          </a:p>
        </p:txBody>
      </p:sp>
      <p:sp>
        <p:nvSpPr>
          <p:cNvPr id="20" name="TextBox 19">
            <a:extLst>
              <a:ext uri="{FF2B5EF4-FFF2-40B4-BE49-F238E27FC236}">
                <a16:creationId xmlns:a16="http://schemas.microsoft.com/office/drawing/2014/main" xmlns="" id="{16008366-5D8B-394A-8C11-4EE01C063D63}"/>
              </a:ext>
            </a:extLst>
          </p:cNvPr>
          <p:cNvSpPr txBox="1"/>
          <p:nvPr/>
        </p:nvSpPr>
        <p:spPr>
          <a:xfrm>
            <a:off x="5146008" y="306186"/>
            <a:ext cx="1900007" cy="553998"/>
          </a:xfrm>
          <a:prstGeom prst="rect">
            <a:avLst/>
          </a:prstGeom>
          <a:noFill/>
        </p:spPr>
        <p:txBody>
          <a:bodyPr wrap="none" rtlCol="0">
            <a:spAutoFit/>
          </a:bodyPr>
          <a:lstStyle/>
          <a:p>
            <a:pPr algn="ctr"/>
            <a:r>
              <a:rPr lang="en-US" sz="3000" b="1" dirty="0">
                <a:solidFill>
                  <a:schemeClr val="tx2"/>
                </a:solidFill>
                <a:cs typeface="Poppins" pitchFamily="2" charset="77"/>
              </a:rPr>
              <a:t>CONTENTS</a:t>
            </a:r>
          </a:p>
        </p:txBody>
      </p:sp>
      <p:sp>
        <p:nvSpPr>
          <p:cNvPr id="21" name="Freeform 24">
            <a:extLst>
              <a:ext uri="{FF2B5EF4-FFF2-40B4-BE49-F238E27FC236}">
                <a16:creationId xmlns:a16="http://schemas.microsoft.com/office/drawing/2014/main" xmlns="" id="{83769133-A77F-734A-96D2-C47AEC12872E}"/>
              </a:ext>
            </a:extLst>
          </p:cNvPr>
          <p:cNvSpPr>
            <a:spLocks noEditPoints="1"/>
          </p:cNvSpPr>
          <p:nvPr/>
        </p:nvSpPr>
        <p:spPr bwMode="auto">
          <a:xfrm>
            <a:off x="7953920" y="1647366"/>
            <a:ext cx="373686" cy="326981"/>
          </a:xfrm>
          <a:custGeom>
            <a:avLst/>
            <a:gdLst>
              <a:gd name="T0" fmla="*/ 77 w 77"/>
              <a:gd name="T1" fmla="*/ 16 h 72"/>
              <a:gd name="T2" fmla="*/ 77 w 77"/>
              <a:gd name="T3" fmla="*/ 21 h 72"/>
              <a:gd name="T4" fmla="*/ 72 w 77"/>
              <a:gd name="T5" fmla="*/ 21 h 72"/>
              <a:gd name="T6" fmla="*/ 69 w 77"/>
              <a:gd name="T7" fmla="*/ 23 h 72"/>
              <a:gd name="T8" fmla="*/ 8 w 77"/>
              <a:gd name="T9" fmla="*/ 23 h 72"/>
              <a:gd name="T10" fmla="*/ 5 w 77"/>
              <a:gd name="T11" fmla="*/ 21 h 72"/>
              <a:gd name="T12" fmla="*/ 0 w 77"/>
              <a:gd name="T13" fmla="*/ 21 h 72"/>
              <a:gd name="T14" fmla="*/ 0 w 77"/>
              <a:gd name="T15" fmla="*/ 16 h 72"/>
              <a:gd name="T16" fmla="*/ 38 w 77"/>
              <a:gd name="T17" fmla="*/ 0 h 72"/>
              <a:gd name="T18" fmla="*/ 77 w 77"/>
              <a:gd name="T19" fmla="*/ 16 h 72"/>
              <a:gd name="T20" fmla="*/ 77 w 77"/>
              <a:gd name="T21" fmla="*/ 67 h 72"/>
              <a:gd name="T22" fmla="*/ 77 w 77"/>
              <a:gd name="T23" fmla="*/ 72 h 72"/>
              <a:gd name="T24" fmla="*/ 0 w 77"/>
              <a:gd name="T25" fmla="*/ 72 h 72"/>
              <a:gd name="T26" fmla="*/ 0 w 77"/>
              <a:gd name="T27" fmla="*/ 67 h 72"/>
              <a:gd name="T28" fmla="*/ 3 w 77"/>
              <a:gd name="T29" fmla="*/ 65 h 72"/>
              <a:gd name="T30" fmla="*/ 74 w 77"/>
              <a:gd name="T31" fmla="*/ 65 h 72"/>
              <a:gd name="T32" fmla="*/ 77 w 77"/>
              <a:gd name="T33" fmla="*/ 67 h 72"/>
              <a:gd name="T34" fmla="*/ 20 w 77"/>
              <a:gd name="T35" fmla="*/ 26 h 72"/>
              <a:gd name="T36" fmla="*/ 20 w 77"/>
              <a:gd name="T37" fmla="*/ 57 h 72"/>
              <a:gd name="T38" fmla="*/ 25 w 77"/>
              <a:gd name="T39" fmla="*/ 57 h 72"/>
              <a:gd name="T40" fmla="*/ 25 w 77"/>
              <a:gd name="T41" fmla="*/ 26 h 72"/>
              <a:gd name="T42" fmla="*/ 36 w 77"/>
              <a:gd name="T43" fmla="*/ 26 h 72"/>
              <a:gd name="T44" fmla="*/ 36 w 77"/>
              <a:gd name="T45" fmla="*/ 57 h 72"/>
              <a:gd name="T46" fmla="*/ 41 w 77"/>
              <a:gd name="T47" fmla="*/ 57 h 72"/>
              <a:gd name="T48" fmla="*/ 41 w 77"/>
              <a:gd name="T49" fmla="*/ 26 h 72"/>
              <a:gd name="T50" fmla="*/ 51 w 77"/>
              <a:gd name="T51" fmla="*/ 26 h 72"/>
              <a:gd name="T52" fmla="*/ 51 w 77"/>
              <a:gd name="T53" fmla="*/ 57 h 72"/>
              <a:gd name="T54" fmla="*/ 56 w 77"/>
              <a:gd name="T55" fmla="*/ 57 h 72"/>
              <a:gd name="T56" fmla="*/ 56 w 77"/>
              <a:gd name="T57" fmla="*/ 26 h 72"/>
              <a:gd name="T58" fmla="*/ 67 w 77"/>
              <a:gd name="T59" fmla="*/ 26 h 72"/>
              <a:gd name="T60" fmla="*/ 67 w 77"/>
              <a:gd name="T61" fmla="*/ 57 h 72"/>
              <a:gd name="T62" fmla="*/ 69 w 77"/>
              <a:gd name="T63" fmla="*/ 57 h 72"/>
              <a:gd name="T64" fmla="*/ 72 w 77"/>
              <a:gd name="T65" fmla="*/ 59 h 72"/>
              <a:gd name="T66" fmla="*/ 72 w 77"/>
              <a:gd name="T67" fmla="*/ 62 h 72"/>
              <a:gd name="T68" fmla="*/ 5 w 77"/>
              <a:gd name="T69" fmla="*/ 62 h 72"/>
              <a:gd name="T70" fmla="*/ 5 w 77"/>
              <a:gd name="T71" fmla="*/ 59 h 72"/>
              <a:gd name="T72" fmla="*/ 8 w 77"/>
              <a:gd name="T73" fmla="*/ 57 h 72"/>
              <a:gd name="T74" fmla="*/ 10 w 77"/>
              <a:gd name="T75" fmla="*/ 57 h 72"/>
              <a:gd name="T76" fmla="*/ 10 w 77"/>
              <a:gd name="T77" fmla="*/ 26 h 72"/>
              <a:gd name="T78" fmla="*/ 20 w 77"/>
              <a:gd name="T79" fmla="*/ 2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tx1"/>
          </a:solidFill>
          <a:ln>
            <a:noFill/>
          </a:ln>
        </p:spPr>
        <p:txBody>
          <a:bodyPr/>
          <a:lstStyle/>
          <a:p>
            <a:endParaRPr lang="en-US"/>
          </a:p>
        </p:txBody>
      </p:sp>
      <p:sp>
        <p:nvSpPr>
          <p:cNvPr id="22" name="Freeform 89">
            <a:extLst>
              <a:ext uri="{FF2B5EF4-FFF2-40B4-BE49-F238E27FC236}">
                <a16:creationId xmlns:a16="http://schemas.microsoft.com/office/drawing/2014/main" xmlns="" id="{A3CA9B98-EA61-7246-99EE-F1A18BA73A16}"/>
              </a:ext>
            </a:extLst>
          </p:cNvPr>
          <p:cNvSpPr>
            <a:spLocks noChangeArrowheads="1"/>
          </p:cNvSpPr>
          <p:nvPr/>
        </p:nvSpPr>
        <p:spPr bwMode="auto">
          <a:xfrm>
            <a:off x="2721159" y="4832847"/>
            <a:ext cx="360498" cy="338554"/>
          </a:xfrm>
          <a:custGeom>
            <a:avLst/>
            <a:gdLst>
              <a:gd name="T0" fmla="*/ 218715 w 608"/>
              <a:gd name="T1" fmla="*/ 147021 h 425"/>
              <a:gd name="T2" fmla="*/ 218715 w 608"/>
              <a:gd name="T3" fmla="*/ 147021 h 425"/>
              <a:gd name="T4" fmla="*/ 218715 w 608"/>
              <a:gd name="T5" fmla="*/ 147021 h 425"/>
              <a:gd name="T6" fmla="*/ 211148 w 608"/>
              <a:gd name="T7" fmla="*/ 152041 h 425"/>
              <a:gd name="T8" fmla="*/ 160343 w 608"/>
              <a:gd name="T9" fmla="*/ 152041 h 425"/>
              <a:gd name="T10" fmla="*/ 167909 w 608"/>
              <a:gd name="T11" fmla="*/ 144511 h 425"/>
              <a:gd name="T12" fmla="*/ 167909 w 608"/>
              <a:gd name="T13" fmla="*/ 144511 h 425"/>
              <a:gd name="T14" fmla="*/ 167909 w 608"/>
              <a:gd name="T15" fmla="*/ 144511 h 425"/>
              <a:gd name="T16" fmla="*/ 145209 w 608"/>
              <a:gd name="T17" fmla="*/ 103991 h 425"/>
              <a:gd name="T18" fmla="*/ 129715 w 608"/>
              <a:gd name="T19" fmla="*/ 98970 h 425"/>
              <a:gd name="T20" fmla="*/ 129715 w 608"/>
              <a:gd name="T21" fmla="*/ 86420 h 425"/>
              <a:gd name="T22" fmla="*/ 122149 w 608"/>
              <a:gd name="T23" fmla="*/ 68490 h 425"/>
              <a:gd name="T24" fmla="*/ 119626 w 608"/>
              <a:gd name="T25" fmla="*/ 60960 h 425"/>
              <a:gd name="T26" fmla="*/ 119626 w 608"/>
              <a:gd name="T27" fmla="*/ 50561 h 425"/>
              <a:gd name="T28" fmla="*/ 119626 w 608"/>
              <a:gd name="T29" fmla="*/ 35500 h 425"/>
              <a:gd name="T30" fmla="*/ 145209 w 608"/>
              <a:gd name="T31" fmla="*/ 15419 h 425"/>
              <a:gd name="T32" fmla="*/ 172954 w 608"/>
              <a:gd name="T33" fmla="*/ 35500 h 425"/>
              <a:gd name="T34" fmla="*/ 170432 w 608"/>
              <a:gd name="T35" fmla="*/ 50561 h 425"/>
              <a:gd name="T36" fmla="*/ 172954 w 608"/>
              <a:gd name="T37" fmla="*/ 60960 h 425"/>
              <a:gd name="T38" fmla="*/ 167909 w 608"/>
              <a:gd name="T39" fmla="*/ 68490 h 425"/>
              <a:gd name="T40" fmla="*/ 160343 w 608"/>
              <a:gd name="T41" fmla="*/ 86420 h 425"/>
              <a:gd name="T42" fmla="*/ 160343 w 608"/>
              <a:gd name="T43" fmla="*/ 98970 h 425"/>
              <a:gd name="T44" fmla="*/ 177998 w 608"/>
              <a:gd name="T45" fmla="*/ 106501 h 425"/>
              <a:gd name="T46" fmla="*/ 198537 w 608"/>
              <a:gd name="T47" fmla="*/ 114031 h 425"/>
              <a:gd name="T48" fmla="*/ 218715 w 608"/>
              <a:gd name="T49" fmla="*/ 147021 h 425"/>
              <a:gd name="T50" fmla="*/ 117104 w 608"/>
              <a:gd name="T51" fmla="*/ 101480 h 425"/>
              <a:gd name="T52" fmla="*/ 117104 w 608"/>
              <a:gd name="T53" fmla="*/ 101480 h 425"/>
              <a:gd name="T54" fmla="*/ 139804 w 608"/>
              <a:gd name="T55" fmla="*/ 109011 h 425"/>
              <a:gd name="T56" fmla="*/ 160343 w 608"/>
              <a:gd name="T57" fmla="*/ 144511 h 425"/>
              <a:gd name="T58" fmla="*/ 160343 w 608"/>
              <a:gd name="T59" fmla="*/ 144511 h 425"/>
              <a:gd name="T60" fmla="*/ 160343 w 608"/>
              <a:gd name="T61" fmla="*/ 144511 h 425"/>
              <a:gd name="T62" fmla="*/ 152776 w 608"/>
              <a:gd name="T63" fmla="*/ 152041 h 425"/>
              <a:gd name="T64" fmla="*/ 7567 w 608"/>
              <a:gd name="T65" fmla="*/ 152041 h 425"/>
              <a:gd name="T66" fmla="*/ 0 w 608"/>
              <a:gd name="T67" fmla="*/ 144511 h 425"/>
              <a:gd name="T68" fmla="*/ 0 w 608"/>
              <a:gd name="T69" fmla="*/ 144511 h 425"/>
              <a:gd name="T70" fmla="*/ 0 w 608"/>
              <a:gd name="T71" fmla="*/ 144511 h 425"/>
              <a:gd name="T72" fmla="*/ 20178 w 608"/>
              <a:gd name="T73" fmla="*/ 109011 h 425"/>
              <a:gd name="T74" fmla="*/ 43238 w 608"/>
              <a:gd name="T75" fmla="*/ 101480 h 425"/>
              <a:gd name="T76" fmla="*/ 63416 w 608"/>
              <a:gd name="T77" fmla="*/ 93950 h 425"/>
              <a:gd name="T78" fmla="*/ 63416 w 608"/>
              <a:gd name="T79" fmla="*/ 78531 h 425"/>
              <a:gd name="T80" fmla="*/ 55850 w 608"/>
              <a:gd name="T81" fmla="*/ 60960 h 425"/>
              <a:gd name="T82" fmla="*/ 50805 w 608"/>
              <a:gd name="T83" fmla="*/ 53430 h 425"/>
              <a:gd name="T84" fmla="*/ 53327 w 608"/>
              <a:gd name="T85" fmla="*/ 40520 h 425"/>
              <a:gd name="T86" fmla="*/ 50805 w 608"/>
              <a:gd name="T87" fmla="*/ 25460 h 425"/>
              <a:gd name="T88" fmla="*/ 78910 w 608"/>
              <a:gd name="T89" fmla="*/ 0 h 425"/>
              <a:gd name="T90" fmla="*/ 109538 w 608"/>
              <a:gd name="T91" fmla="*/ 25460 h 425"/>
              <a:gd name="T92" fmla="*/ 107015 w 608"/>
              <a:gd name="T93" fmla="*/ 40520 h 425"/>
              <a:gd name="T94" fmla="*/ 109538 w 608"/>
              <a:gd name="T95" fmla="*/ 53430 h 425"/>
              <a:gd name="T96" fmla="*/ 104493 w 608"/>
              <a:gd name="T97" fmla="*/ 60960 h 425"/>
              <a:gd name="T98" fmla="*/ 96566 w 608"/>
              <a:gd name="T99" fmla="*/ 78531 h 425"/>
              <a:gd name="T100" fmla="*/ 96566 w 608"/>
              <a:gd name="T101" fmla="*/ 93950 h 425"/>
              <a:gd name="T102" fmla="*/ 117104 w 608"/>
              <a:gd name="T103" fmla="*/ 101480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tx1"/>
          </a:solidFill>
          <a:ln>
            <a:noFill/>
          </a:ln>
        </p:spPr>
        <p:txBody>
          <a:bodyPr wrap="none" anchor="ctr"/>
          <a:lstStyle/>
          <a:p>
            <a:endParaRPr lang="en-US"/>
          </a:p>
        </p:txBody>
      </p:sp>
      <p:sp>
        <p:nvSpPr>
          <p:cNvPr id="23" name="Freeform 89">
            <a:extLst>
              <a:ext uri="{FF2B5EF4-FFF2-40B4-BE49-F238E27FC236}">
                <a16:creationId xmlns:a16="http://schemas.microsoft.com/office/drawing/2014/main" xmlns="" id="{BACB24B0-6798-814C-A8D2-5C3F33C9DB34}"/>
              </a:ext>
            </a:extLst>
          </p:cNvPr>
          <p:cNvSpPr>
            <a:spLocks noChangeArrowheads="1"/>
          </p:cNvSpPr>
          <p:nvPr/>
        </p:nvSpPr>
        <p:spPr bwMode="auto">
          <a:xfrm>
            <a:off x="3221743" y="5021234"/>
            <a:ext cx="401732" cy="338554"/>
          </a:xfrm>
          <a:custGeom>
            <a:avLst/>
            <a:gdLst>
              <a:gd name="T0" fmla="*/ 218715 w 608"/>
              <a:gd name="T1" fmla="*/ 147021 h 425"/>
              <a:gd name="T2" fmla="*/ 218715 w 608"/>
              <a:gd name="T3" fmla="*/ 147021 h 425"/>
              <a:gd name="T4" fmla="*/ 218715 w 608"/>
              <a:gd name="T5" fmla="*/ 147021 h 425"/>
              <a:gd name="T6" fmla="*/ 211148 w 608"/>
              <a:gd name="T7" fmla="*/ 152041 h 425"/>
              <a:gd name="T8" fmla="*/ 160343 w 608"/>
              <a:gd name="T9" fmla="*/ 152041 h 425"/>
              <a:gd name="T10" fmla="*/ 167909 w 608"/>
              <a:gd name="T11" fmla="*/ 144511 h 425"/>
              <a:gd name="T12" fmla="*/ 167909 w 608"/>
              <a:gd name="T13" fmla="*/ 144511 h 425"/>
              <a:gd name="T14" fmla="*/ 167909 w 608"/>
              <a:gd name="T15" fmla="*/ 144511 h 425"/>
              <a:gd name="T16" fmla="*/ 145209 w 608"/>
              <a:gd name="T17" fmla="*/ 103991 h 425"/>
              <a:gd name="T18" fmla="*/ 129715 w 608"/>
              <a:gd name="T19" fmla="*/ 98970 h 425"/>
              <a:gd name="T20" fmla="*/ 129715 w 608"/>
              <a:gd name="T21" fmla="*/ 86420 h 425"/>
              <a:gd name="T22" fmla="*/ 122149 w 608"/>
              <a:gd name="T23" fmla="*/ 68490 h 425"/>
              <a:gd name="T24" fmla="*/ 119626 w 608"/>
              <a:gd name="T25" fmla="*/ 60960 h 425"/>
              <a:gd name="T26" fmla="*/ 119626 w 608"/>
              <a:gd name="T27" fmla="*/ 50561 h 425"/>
              <a:gd name="T28" fmla="*/ 119626 w 608"/>
              <a:gd name="T29" fmla="*/ 35500 h 425"/>
              <a:gd name="T30" fmla="*/ 145209 w 608"/>
              <a:gd name="T31" fmla="*/ 15419 h 425"/>
              <a:gd name="T32" fmla="*/ 172954 w 608"/>
              <a:gd name="T33" fmla="*/ 35500 h 425"/>
              <a:gd name="T34" fmla="*/ 170432 w 608"/>
              <a:gd name="T35" fmla="*/ 50561 h 425"/>
              <a:gd name="T36" fmla="*/ 172954 w 608"/>
              <a:gd name="T37" fmla="*/ 60960 h 425"/>
              <a:gd name="T38" fmla="*/ 167909 w 608"/>
              <a:gd name="T39" fmla="*/ 68490 h 425"/>
              <a:gd name="T40" fmla="*/ 160343 w 608"/>
              <a:gd name="T41" fmla="*/ 86420 h 425"/>
              <a:gd name="T42" fmla="*/ 160343 w 608"/>
              <a:gd name="T43" fmla="*/ 98970 h 425"/>
              <a:gd name="T44" fmla="*/ 177998 w 608"/>
              <a:gd name="T45" fmla="*/ 106501 h 425"/>
              <a:gd name="T46" fmla="*/ 198537 w 608"/>
              <a:gd name="T47" fmla="*/ 114031 h 425"/>
              <a:gd name="T48" fmla="*/ 218715 w 608"/>
              <a:gd name="T49" fmla="*/ 147021 h 425"/>
              <a:gd name="T50" fmla="*/ 117104 w 608"/>
              <a:gd name="T51" fmla="*/ 101480 h 425"/>
              <a:gd name="T52" fmla="*/ 117104 w 608"/>
              <a:gd name="T53" fmla="*/ 101480 h 425"/>
              <a:gd name="T54" fmla="*/ 139804 w 608"/>
              <a:gd name="T55" fmla="*/ 109011 h 425"/>
              <a:gd name="T56" fmla="*/ 160343 w 608"/>
              <a:gd name="T57" fmla="*/ 144511 h 425"/>
              <a:gd name="T58" fmla="*/ 160343 w 608"/>
              <a:gd name="T59" fmla="*/ 144511 h 425"/>
              <a:gd name="T60" fmla="*/ 160343 w 608"/>
              <a:gd name="T61" fmla="*/ 144511 h 425"/>
              <a:gd name="T62" fmla="*/ 152776 w 608"/>
              <a:gd name="T63" fmla="*/ 152041 h 425"/>
              <a:gd name="T64" fmla="*/ 7567 w 608"/>
              <a:gd name="T65" fmla="*/ 152041 h 425"/>
              <a:gd name="T66" fmla="*/ 0 w 608"/>
              <a:gd name="T67" fmla="*/ 144511 h 425"/>
              <a:gd name="T68" fmla="*/ 0 w 608"/>
              <a:gd name="T69" fmla="*/ 144511 h 425"/>
              <a:gd name="T70" fmla="*/ 0 w 608"/>
              <a:gd name="T71" fmla="*/ 144511 h 425"/>
              <a:gd name="T72" fmla="*/ 20178 w 608"/>
              <a:gd name="T73" fmla="*/ 109011 h 425"/>
              <a:gd name="T74" fmla="*/ 43238 w 608"/>
              <a:gd name="T75" fmla="*/ 101480 h 425"/>
              <a:gd name="T76" fmla="*/ 63416 w 608"/>
              <a:gd name="T77" fmla="*/ 93950 h 425"/>
              <a:gd name="T78" fmla="*/ 63416 w 608"/>
              <a:gd name="T79" fmla="*/ 78531 h 425"/>
              <a:gd name="T80" fmla="*/ 55850 w 608"/>
              <a:gd name="T81" fmla="*/ 60960 h 425"/>
              <a:gd name="T82" fmla="*/ 50805 w 608"/>
              <a:gd name="T83" fmla="*/ 53430 h 425"/>
              <a:gd name="T84" fmla="*/ 53327 w 608"/>
              <a:gd name="T85" fmla="*/ 40520 h 425"/>
              <a:gd name="T86" fmla="*/ 50805 w 608"/>
              <a:gd name="T87" fmla="*/ 25460 h 425"/>
              <a:gd name="T88" fmla="*/ 78910 w 608"/>
              <a:gd name="T89" fmla="*/ 0 h 425"/>
              <a:gd name="T90" fmla="*/ 109538 w 608"/>
              <a:gd name="T91" fmla="*/ 25460 h 425"/>
              <a:gd name="T92" fmla="*/ 107015 w 608"/>
              <a:gd name="T93" fmla="*/ 40520 h 425"/>
              <a:gd name="T94" fmla="*/ 109538 w 608"/>
              <a:gd name="T95" fmla="*/ 53430 h 425"/>
              <a:gd name="T96" fmla="*/ 104493 w 608"/>
              <a:gd name="T97" fmla="*/ 60960 h 425"/>
              <a:gd name="T98" fmla="*/ 96566 w 608"/>
              <a:gd name="T99" fmla="*/ 78531 h 425"/>
              <a:gd name="T100" fmla="*/ 96566 w 608"/>
              <a:gd name="T101" fmla="*/ 93950 h 425"/>
              <a:gd name="T102" fmla="*/ 117104 w 608"/>
              <a:gd name="T103" fmla="*/ 101480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tx1"/>
          </a:solidFill>
          <a:ln>
            <a:noFill/>
          </a:ln>
        </p:spPr>
        <p:txBody>
          <a:bodyPr wrap="none" anchor="ctr"/>
          <a:lstStyle/>
          <a:p>
            <a:endParaRPr lang="en-US"/>
          </a:p>
        </p:txBody>
      </p:sp>
      <p:sp>
        <p:nvSpPr>
          <p:cNvPr id="38" name="Freeform 306">
            <a:extLst>
              <a:ext uri="{FF2B5EF4-FFF2-40B4-BE49-F238E27FC236}">
                <a16:creationId xmlns:a16="http://schemas.microsoft.com/office/drawing/2014/main" xmlns="" id="{10458814-E50C-6D42-BB40-42D7149DCB68}"/>
              </a:ext>
            </a:extLst>
          </p:cNvPr>
          <p:cNvSpPr>
            <a:spLocks noEditPoints="1"/>
          </p:cNvSpPr>
          <p:nvPr/>
        </p:nvSpPr>
        <p:spPr bwMode="auto">
          <a:xfrm>
            <a:off x="6225372" y="2589018"/>
            <a:ext cx="449014" cy="483138"/>
          </a:xfrm>
          <a:custGeom>
            <a:avLst/>
            <a:gdLst>
              <a:gd name="T0" fmla="*/ 156 w 176"/>
              <a:gd name="T1" fmla="*/ 0 h 176"/>
              <a:gd name="T2" fmla="*/ 136 w 176"/>
              <a:gd name="T3" fmla="*/ 20 h 176"/>
              <a:gd name="T4" fmla="*/ 152 w 176"/>
              <a:gd name="T5" fmla="*/ 40 h 176"/>
              <a:gd name="T6" fmla="*/ 152 w 176"/>
              <a:gd name="T7" fmla="*/ 84 h 176"/>
              <a:gd name="T8" fmla="*/ 108 w 176"/>
              <a:gd name="T9" fmla="*/ 84 h 176"/>
              <a:gd name="T10" fmla="*/ 88 w 176"/>
              <a:gd name="T11" fmla="*/ 68 h 176"/>
              <a:gd name="T12" fmla="*/ 68 w 176"/>
              <a:gd name="T13" fmla="*/ 84 h 176"/>
              <a:gd name="T14" fmla="*/ 20 w 176"/>
              <a:gd name="T15" fmla="*/ 84 h 176"/>
              <a:gd name="T16" fmla="*/ 16 w 176"/>
              <a:gd name="T17" fmla="*/ 88 h 176"/>
              <a:gd name="T18" fmla="*/ 16 w 176"/>
              <a:gd name="T19" fmla="*/ 136 h 176"/>
              <a:gd name="T20" fmla="*/ 0 w 176"/>
              <a:gd name="T21" fmla="*/ 156 h 176"/>
              <a:gd name="T22" fmla="*/ 20 w 176"/>
              <a:gd name="T23" fmla="*/ 176 h 176"/>
              <a:gd name="T24" fmla="*/ 40 w 176"/>
              <a:gd name="T25" fmla="*/ 156 h 176"/>
              <a:gd name="T26" fmla="*/ 24 w 176"/>
              <a:gd name="T27" fmla="*/ 136 h 176"/>
              <a:gd name="T28" fmla="*/ 24 w 176"/>
              <a:gd name="T29" fmla="*/ 92 h 176"/>
              <a:gd name="T30" fmla="*/ 68 w 176"/>
              <a:gd name="T31" fmla="*/ 92 h 176"/>
              <a:gd name="T32" fmla="*/ 88 w 176"/>
              <a:gd name="T33" fmla="*/ 108 h 176"/>
              <a:gd name="T34" fmla="*/ 108 w 176"/>
              <a:gd name="T35" fmla="*/ 92 h 176"/>
              <a:gd name="T36" fmla="*/ 156 w 176"/>
              <a:gd name="T37" fmla="*/ 92 h 176"/>
              <a:gd name="T38" fmla="*/ 160 w 176"/>
              <a:gd name="T39" fmla="*/ 88 h 176"/>
              <a:gd name="T40" fmla="*/ 160 w 176"/>
              <a:gd name="T41" fmla="*/ 40 h 176"/>
              <a:gd name="T42" fmla="*/ 176 w 176"/>
              <a:gd name="T43" fmla="*/ 20 h 176"/>
              <a:gd name="T44" fmla="*/ 156 w 176"/>
              <a:gd name="T45" fmla="*/ 0 h 176"/>
              <a:gd name="T46" fmla="*/ 32 w 176"/>
              <a:gd name="T47" fmla="*/ 156 h 176"/>
              <a:gd name="T48" fmla="*/ 20 w 176"/>
              <a:gd name="T49" fmla="*/ 168 h 176"/>
              <a:gd name="T50" fmla="*/ 8 w 176"/>
              <a:gd name="T51" fmla="*/ 156 h 176"/>
              <a:gd name="T52" fmla="*/ 20 w 176"/>
              <a:gd name="T53" fmla="*/ 144 h 176"/>
              <a:gd name="T54" fmla="*/ 32 w 176"/>
              <a:gd name="T55" fmla="*/ 156 h 176"/>
              <a:gd name="T56" fmla="*/ 88 w 176"/>
              <a:gd name="T57" fmla="*/ 100 h 176"/>
              <a:gd name="T58" fmla="*/ 76 w 176"/>
              <a:gd name="T59" fmla="*/ 88 h 176"/>
              <a:gd name="T60" fmla="*/ 88 w 176"/>
              <a:gd name="T61" fmla="*/ 76 h 176"/>
              <a:gd name="T62" fmla="*/ 100 w 176"/>
              <a:gd name="T63" fmla="*/ 88 h 176"/>
              <a:gd name="T64" fmla="*/ 88 w 176"/>
              <a:gd name="T65" fmla="*/ 100 h 176"/>
              <a:gd name="T66" fmla="*/ 156 w 176"/>
              <a:gd name="T67" fmla="*/ 32 h 176"/>
              <a:gd name="T68" fmla="*/ 144 w 176"/>
              <a:gd name="T69" fmla="*/ 20 h 176"/>
              <a:gd name="T70" fmla="*/ 156 w 176"/>
              <a:gd name="T71" fmla="*/ 8 h 176"/>
              <a:gd name="T72" fmla="*/ 168 w 176"/>
              <a:gd name="T73" fmla="*/ 20 h 176"/>
              <a:gd name="T74" fmla="*/ 156 w 176"/>
              <a:gd name="T75"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56" y="0"/>
                </a:moveTo>
                <a:cubicBezTo>
                  <a:pt x="145" y="0"/>
                  <a:pt x="136" y="9"/>
                  <a:pt x="136" y="20"/>
                </a:cubicBezTo>
                <a:cubicBezTo>
                  <a:pt x="136" y="30"/>
                  <a:pt x="143" y="38"/>
                  <a:pt x="152" y="40"/>
                </a:cubicBezTo>
                <a:cubicBezTo>
                  <a:pt x="152" y="84"/>
                  <a:pt x="152" y="84"/>
                  <a:pt x="152" y="84"/>
                </a:cubicBezTo>
                <a:cubicBezTo>
                  <a:pt x="108" y="84"/>
                  <a:pt x="108" y="84"/>
                  <a:pt x="108" y="84"/>
                </a:cubicBezTo>
                <a:cubicBezTo>
                  <a:pt x="106" y="75"/>
                  <a:pt x="98" y="68"/>
                  <a:pt x="88" y="68"/>
                </a:cubicBezTo>
                <a:cubicBezTo>
                  <a:pt x="78" y="68"/>
                  <a:pt x="70" y="75"/>
                  <a:pt x="68" y="84"/>
                </a:cubicBezTo>
                <a:cubicBezTo>
                  <a:pt x="20" y="84"/>
                  <a:pt x="20" y="84"/>
                  <a:pt x="20" y="84"/>
                </a:cubicBezTo>
                <a:cubicBezTo>
                  <a:pt x="18" y="84"/>
                  <a:pt x="16" y="86"/>
                  <a:pt x="16" y="88"/>
                </a:cubicBezTo>
                <a:cubicBezTo>
                  <a:pt x="16" y="136"/>
                  <a:pt x="16" y="136"/>
                  <a:pt x="16" y="136"/>
                </a:cubicBezTo>
                <a:cubicBezTo>
                  <a:pt x="7" y="138"/>
                  <a:pt x="0" y="146"/>
                  <a:pt x="0" y="156"/>
                </a:cubicBezTo>
                <a:cubicBezTo>
                  <a:pt x="0" y="167"/>
                  <a:pt x="9" y="176"/>
                  <a:pt x="20" y="176"/>
                </a:cubicBezTo>
                <a:cubicBezTo>
                  <a:pt x="31" y="176"/>
                  <a:pt x="40" y="167"/>
                  <a:pt x="40" y="156"/>
                </a:cubicBezTo>
                <a:cubicBezTo>
                  <a:pt x="40" y="146"/>
                  <a:pt x="33" y="138"/>
                  <a:pt x="24" y="136"/>
                </a:cubicBezTo>
                <a:cubicBezTo>
                  <a:pt x="24" y="92"/>
                  <a:pt x="24" y="92"/>
                  <a:pt x="24" y="92"/>
                </a:cubicBezTo>
                <a:cubicBezTo>
                  <a:pt x="68" y="92"/>
                  <a:pt x="68" y="92"/>
                  <a:pt x="68" y="92"/>
                </a:cubicBezTo>
                <a:cubicBezTo>
                  <a:pt x="70" y="101"/>
                  <a:pt x="78" y="108"/>
                  <a:pt x="88" y="108"/>
                </a:cubicBezTo>
                <a:cubicBezTo>
                  <a:pt x="98" y="108"/>
                  <a:pt x="106" y="101"/>
                  <a:pt x="108" y="92"/>
                </a:cubicBezTo>
                <a:cubicBezTo>
                  <a:pt x="156" y="92"/>
                  <a:pt x="156" y="92"/>
                  <a:pt x="156" y="92"/>
                </a:cubicBezTo>
                <a:cubicBezTo>
                  <a:pt x="158" y="92"/>
                  <a:pt x="160" y="90"/>
                  <a:pt x="160" y="88"/>
                </a:cubicBezTo>
                <a:cubicBezTo>
                  <a:pt x="160" y="40"/>
                  <a:pt x="160" y="40"/>
                  <a:pt x="160" y="40"/>
                </a:cubicBezTo>
                <a:cubicBezTo>
                  <a:pt x="169" y="38"/>
                  <a:pt x="176" y="30"/>
                  <a:pt x="176" y="20"/>
                </a:cubicBezTo>
                <a:cubicBezTo>
                  <a:pt x="176" y="9"/>
                  <a:pt x="167" y="0"/>
                  <a:pt x="156" y="0"/>
                </a:cubicBezTo>
                <a:moveTo>
                  <a:pt x="32" y="156"/>
                </a:moveTo>
                <a:cubicBezTo>
                  <a:pt x="32" y="163"/>
                  <a:pt x="27" y="168"/>
                  <a:pt x="20" y="168"/>
                </a:cubicBezTo>
                <a:cubicBezTo>
                  <a:pt x="13" y="168"/>
                  <a:pt x="8" y="163"/>
                  <a:pt x="8" y="156"/>
                </a:cubicBezTo>
                <a:cubicBezTo>
                  <a:pt x="8" y="149"/>
                  <a:pt x="13" y="144"/>
                  <a:pt x="20" y="144"/>
                </a:cubicBezTo>
                <a:cubicBezTo>
                  <a:pt x="27" y="144"/>
                  <a:pt x="32" y="149"/>
                  <a:pt x="32" y="156"/>
                </a:cubicBezTo>
                <a:moveTo>
                  <a:pt x="88" y="100"/>
                </a:moveTo>
                <a:cubicBezTo>
                  <a:pt x="81" y="100"/>
                  <a:pt x="76" y="95"/>
                  <a:pt x="76" y="88"/>
                </a:cubicBezTo>
                <a:cubicBezTo>
                  <a:pt x="76" y="81"/>
                  <a:pt x="81" y="76"/>
                  <a:pt x="88" y="76"/>
                </a:cubicBezTo>
                <a:cubicBezTo>
                  <a:pt x="95" y="76"/>
                  <a:pt x="100" y="81"/>
                  <a:pt x="100" y="88"/>
                </a:cubicBezTo>
                <a:cubicBezTo>
                  <a:pt x="100" y="95"/>
                  <a:pt x="95" y="100"/>
                  <a:pt x="88" y="100"/>
                </a:cubicBezTo>
                <a:moveTo>
                  <a:pt x="156" y="32"/>
                </a:moveTo>
                <a:cubicBezTo>
                  <a:pt x="149" y="32"/>
                  <a:pt x="144" y="27"/>
                  <a:pt x="144" y="20"/>
                </a:cubicBezTo>
                <a:cubicBezTo>
                  <a:pt x="144" y="13"/>
                  <a:pt x="149" y="8"/>
                  <a:pt x="156" y="8"/>
                </a:cubicBezTo>
                <a:cubicBezTo>
                  <a:pt x="163" y="8"/>
                  <a:pt x="168" y="13"/>
                  <a:pt x="168" y="20"/>
                </a:cubicBezTo>
                <a:cubicBezTo>
                  <a:pt x="168" y="27"/>
                  <a:pt x="163" y="32"/>
                  <a:pt x="156" y="32"/>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9" name="Group 38">
            <a:extLst>
              <a:ext uri="{FF2B5EF4-FFF2-40B4-BE49-F238E27FC236}">
                <a16:creationId xmlns:a16="http://schemas.microsoft.com/office/drawing/2014/main" xmlns="" id="{5A9F26A5-1578-2848-9739-9A87524B4479}"/>
              </a:ext>
            </a:extLst>
          </p:cNvPr>
          <p:cNvGrpSpPr/>
          <p:nvPr/>
        </p:nvGrpSpPr>
        <p:grpSpPr>
          <a:xfrm>
            <a:off x="4571999" y="3682914"/>
            <a:ext cx="608799" cy="482115"/>
            <a:chOff x="2452689" y="2392362"/>
            <a:chExt cx="317500" cy="238125"/>
          </a:xfrm>
          <a:solidFill>
            <a:schemeClr val="tx1"/>
          </a:solidFill>
        </p:grpSpPr>
        <p:sp>
          <p:nvSpPr>
            <p:cNvPr id="40" name="Freeform 33">
              <a:extLst>
                <a:ext uri="{FF2B5EF4-FFF2-40B4-BE49-F238E27FC236}">
                  <a16:creationId xmlns:a16="http://schemas.microsoft.com/office/drawing/2014/main" xmlns="" id="{7E55AF91-B1BB-4A4D-A4AE-5381AFCAC07F}"/>
                </a:ext>
              </a:extLst>
            </p:cNvPr>
            <p:cNvSpPr>
              <a:spLocks noEditPoints="1"/>
            </p:cNvSpPr>
            <p:nvPr/>
          </p:nvSpPr>
          <p:spPr bwMode="auto">
            <a:xfrm>
              <a:off x="2452689" y="2392362"/>
              <a:ext cx="317500" cy="238125"/>
            </a:xfrm>
            <a:custGeom>
              <a:avLst/>
              <a:gdLst>
                <a:gd name="T0" fmla="*/ 0 w 215"/>
                <a:gd name="T1" fmla="*/ 155 h 161"/>
                <a:gd name="T2" fmla="*/ 7 w 215"/>
                <a:gd name="T3" fmla="*/ 161 h 161"/>
                <a:gd name="T4" fmla="*/ 208 w 215"/>
                <a:gd name="T5" fmla="*/ 161 h 161"/>
                <a:gd name="T6" fmla="*/ 215 w 215"/>
                <a:gd name="T7" fmla="*/ 155 h 161"/>
                <a:gd name="T8" fmla="*/ 215 w 215"/>
                <a:gd name="T9" fmla="*/ 34 h 161"/>
                <a:gd name="T10" fmla="*/ 208 w 215"/>
                <a:gd name="T11" fmla="*/ 27 h 161"/>
                <a:gd name="T12" fmla="*/ 104 w 215"/>
                <a:gd name="T13" fmla="*/ 27 h 161"/>
                <a:gd name="T14" fmla="*/ 79 w 215"/>
                <a:gd name="T15" fmla="*/ 2 h 161"/>
                <a:gd name="T16" fmla="*/ 74 w 215"/>
                <a:gd name="T17" fmla="*/ 0 h 161"/>
                <a:gd name="T18" fmla="*/ 7 w 215"/>
                <a:gd name="T19" fmla="*/ 0 h 161"/>
                <a:gd name="T20" fmla="*/ 0 w 215"/>
                <a:gd name="T21" fmla="*/ 7 h 161"/>
                <a:gd name="T22" fmla="*/ 0 w 215"/>
                <a:gd name="T23" fmla="*/ 155 h 161"/>
                <a:gd name="T24" fmla="*/ 14 w 215"/>
                <a:gd name="T25" fmla="*/ 14 h 161"/>
                <a:gd name="T26" fmla="*/ 71 w 215"/>
                <a:gd name="T27" fmla="*/ 14 h 161"/>
                <a:gd name="T28" fmla="*/ 96 w 215"/>
                <a:gd name="T29" fmla="*/ 39 h 161"/>
                <a:gd name="T30" fmla="*/ 101 w 215"/>
                <a:gd name="T31" fmla="*/ 41 h 161"/>
                <a:gd name="T32" fmla="*/ 201 w 215"/>
                <a:gd name="T33" fmla="*/ 41 h 161"/>
                <a:gd name="T34" fmla="*/ 201 w 215"/>
                <a:gd name="T35" fmla="*/ 148 h 161"/>
                <a:gd name="T36" fmla="*/ 14 w 215"/>
                <a:gd name="T37" fmla="*/ 148 h 161"/>
                <a:gd name="T38" fmla="*/ 14 w 215"/>
                <a:gd name="T39"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61">
                  <a:moveTo>
                    <a:pt x="0" y="155"/>
                  </a:moveTo>
                  <a:cubicBezTo>
                    <a:pt x="0" y="158"/>
                    <a:pt x="3" y="161"/>
                    <a:pt x="7" y="161"/>
                  </a:cubicBezTo>
                  <a:cubicBezTo>
                    <a:pt x="208" y="161"/>
                    <a:pt x="208" y="161"/>
                    <a:pt x="208" y="161"/>
                  </a:cubicBezTo>
                  <a:cubicBezTo>
                    <a:pt x="212" y="161"/>
                    <a:pt x="215" y="158"/>
                    <a:pt x="215" y="155"/>
                  </a:cubicBezTo>
                  <a:cubicBezTo>
                    <a:pt x="215" y="34"/>
                    <a:pt x="215" y="34"/>
                    <a:pt x="215" y="34"/>
                  </a:cubicBezTo>
                  <a:cubicBezTo>
                    <a:pt x="215" y="30"/>
                    <a:pt x="212" y="27"/>
                    <a:pt x="208" y="27"/>
                  </a:cubicBezTo>
                  <a:cubicBezTo>
                    <a:pt x="104" y="27"/>
                    <a:pt x="104" y="27"/>
                    <a:pt x="104" y="27"/>
                  </a:cubicBezTo>
                  <a:cubicBezTo>
                    <a:pt x="79" y="2"/>
                    <a:pt x="79" y="2"/>
                    <a:pt x="79" y="2"/>
                  </a:cubicBezTo>
                  <a:cubicBezTo>
                    <a:pt x="77" y="1"/>
                    <a:pt x="76" y="0"/>
                    <a:pt x="74" y="0"/>
                  </a:cubicBezTo>
                  <a:cubicBezTo>
                    <a:pt x="7" y="0"/>
                    <a:pt x="7" y="0"/>
                    <a:pt x="7" y="0"/>
                  </a:cubicBezTo>
                  <a:cubicBezTo>
                    <a:pt x="3" y="0"/>
                    <a:pt x="0" y="3"/>
                    <a:pt x="0" y="7"/>
                  </a:cubicBezTo>
                  <a:lnTo>
                    <a:pt x="0" y="155"/>
                  </a:lnTo>
                  <a:close/>
                  <a:moveTo>
                    <a:pt x="14" y="14"/>
                  </a:moveTo>
                  <a:cubicBezTo>
                    <a:pt x="71" y="14"/>
                    <a:pt x="71" y="14"/>
                    <a:pt x="71" y="14"/>
                  </a:cubicBezTo>
                  <a:cubicBezTo>
                    <a:pt x="96" y="39"/>
                    <a:pt x="96" y="39"/>
                    <a:pt x="96" y="39"/>
                  </a:cubicBezTo>
                  <a:cubicBezTo>
                    <a:pt x="97" y="40"/>
                    <a:pt x="99" y="41"/>
                    <a:pt x="101" y="41"/>
                  </a:cubicBezTo>
                  <a:cubicBezTo>
                    <a:pt x="201" y="41"/>
                    <a:pt x="201" y="41"/>
                    <a:pt x="201" y="41"/>
                  </a:cubicBezTo>
                  <a:cubicBezTo>
                    <a:pt x="201" y="148"/>
                    <a:pt x="201" y="148"/>
                    <a:pt x="201" y="148"/>
                  </a:cubicBezTo>
                  <a:cubicBezTo>
                    <a:pt x="14" y="148"/>
                    <a:pt x="14" y="148"/>
                    <a:pt x="14" y="148"/>
                  </a:cubicBezTo>
                  <a:lnTo>
                    <a:pt x="1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 name="Freeform 34">
              <a:extLst>
                <a:ext uri="{FF2B5EF4-FFF2-40B4-BE49-F238E27FC236}">
                  <a16:creationId xmlns:a16="http://schemas.microsoft.com/office/drawing/2014/main" xmlns="" id="{D51E25D3-7A7A-514D-8E01-DEA9A84B51A7}"/>
                </a:ext>
              </a:extLst>
            </p:cNvPr>
            <p:cNvSpPr>
              <a:spLocks/>
            </p:cNvSpPr>
            <p:nvPr/>
          </p:nvSpPr>
          <p:spPr bwMode="auto">
            <a:xfrm>
              <a:off x="2560639" y="2481262"/>
              <a:ext cx="103188" cy="100012"/>
            </a:xfrm>
            <a:custGeom>
              <a:avLst/>
              <a:gdLst>
                <a:gd name="T0" fmla="*/ 66 w 69"/>
                <a:gd name="T1" fmla="*/ 3 h 68"/>
                <a:gd name="T2" fmla="*/ 57 w 69"/>
                <a:gd name="T3" fmla="*/ 3 h 68"/>
                <a:gd name="T4" fmla="*/ 34 w 69"/>
                <a:gd name="T5" fmla="*/ 25 h 68"/>
                <a:gd name="T6" fmla="*/ 12 w 69"/>
                <a:gd name="T7" fmla="*/ 3 h 68"/>
                <a:gd name="T8" fmla="*/ 3 w 69"/>
                <a:gd name="T9" fmla="*/ 3 h 68"/>
                <a:gd name="T10" fmla="*/ 3 w 69"/>
                <a:gd name="T11" fmla="*/ 12 h 68"/>
                <a:gd name="T12" fmla="*/ 25 w 69"/>
                <a:gd name="T13" fmla="*/ 34 h 68"/>
                <a:gd name="T14" fmla="*/ 3 w 69"/>
                <a:gd name="T15" fmla="*/ 56 h 68"/>
                <a:gd name="T16" fmla="*/ 3 w 69"/>
                <a:gd name="T17" fmla="*/ 66 h 68"/>
                <a:gd name="T18" fmla="*/ 8 w 69"/>
                <a:gd name="T19" fmla="*/ 68 h 68"/>
                <a:gd name="T20" fmla="*/ 12 w 69"/>
                <a:gd name="T21" fmla="*/ 66 h 68"/>
                <a:gd name="T22" fmla="*/ 34 w 69"/>
                <a:gd name="T23" fmla="*/ 44 h 68"/>
                <a:gd name="T24" fmla="*/ 57 w 69"/>
                <a:gd name="T25" fmla="*/ 66 h 68"/>
                <a:gd name="T26" fmla="*/ 61 w 69"/>
                <a:gd name="T27" fmla="*/ 68 h 68"/>
                <a:gd name="T28" fmla="*/ 66 w 69"/>
                <a:gd name="T29" fmla="*/ 66 h 68"/>
                <a:gd name="T30" fmla="*/ 66 w 69"/>
                <a:gd name="T31" fmla="*/ 56 h 68"/>
                <a:gd name="T32" fmla="*/ 44 w 69"/>
                <a:gd name="T33" fmla="*/ 34 h 68"/>
                <a:gd name="T34" fmla="*/ 66 w 69"/>
                <a:gd name="T35" fmla="*/ 12 h 68"/>
                <a:gd name="T36" fmla="*/ 66 w 69"/>
                <a:gd name="T37"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68">
                  <a:moveTo>
                    <a:pt x="66" y="3"/>
                  </a:moveTo>
                  <a:cubicBezTo>
                    <a:pt x="63" y="0"/>
                    <a:pt x="59" y="0"/>
                    <a:pt x="57" y="3"/>
                  </a:cubicBezTo>
                  <a:cubicBezTo>
                    <a:pt x="34" y="25"/>
                    <a:pt x="34" y="25"/>
                    <a:pt x="34" y="25"/>
                  </a:cubicBezTo>
                  <a:cubicBezTo>
                    <a:pt x="12" y="3"/>
                    <a:pt x="12" y="3"/>
                    <a:pt x="12" y="3"/>
                  </a:cubicBezTo>
                  <a:cubicBezTo>
                    <a:pt x="10" y="0"/>
                    <a:pt x="5" y="0"/>
                    <a:pt x="3" y="3"/>
                  </a:cubicBezTo>
                  <a:cubicBezTo>
                    <a:pt x="0" y="5"/>
                    <a:pt x="0" y="10"/>
                    <a:pt x="3" y="12"/>
                  </a:cubicBezTo>
                  <a:cubicBezTo>
                    <a:pt x="25" y="34"/>
                    <a:pt x="25" y="34"/>
                    <a:pt x="25" y="34"/>
                  </a:cubicBezTo>
                  <a:cubicBezTo>
                    <a:pt x="3" y="56"/>
                    <a:pt x="3" y="56"/>
                    <a:pt x="3" y="56"/>
                  </a:cubicBezTo>
                  <a:cubicBezTo>
                    <a:pt x="0" y="59"/>
                    <a:pt x="0" y="63"/>
                    <a:pt x="3" y="66"/>
                  </a:cubicBezTo>
                  <a:cubicBezTo>
                    <a:pt x="4" y="67"/>
                    <a:pt x="6" y="68"/>
                    <a:pt x="8" y="68"/>
                  </a:cubicBezTo>
                  <a:cubicBezTo>
                    <a:pt x="9" y="68"/>
                    <a:pt x="11" y="67"/>
                    <a:pt x="12" y="66"/>
                  </a:cubicBezTo>
                  <a:cubicBezTo>
                    <a:pt x="34" y="44"/>
                    <a:pt x="34" y="44"/>
                    <a:pt x="34" y="44"/>
                  </a:cubicBezTo>
                  <a:cubicBezTo>
                    <a:pt x="57" y="66"/>
                    <a:pt x="57" y="66"/>
                    <a:pt x="57" y="66"/>
                  </a:cubicBezTo>
                  <a:cubicBezTo>
                    <a:pt x="58" y="67"/>
                    <a:pt x="60" y="68"/>
                    <a:pt x="61" y="68"/>
                  </a:cubicBezTo>
                  <a:cubicBezTo>
                    <a:pt x="63" y="68"/>
                    <a:pt x="65" y="67"/>
                    <a:pt x="66" y="66"/>
                  </a:cubicBezTo>
                  <a:cubicBezTo>
                    <a:pt x="69" y="63"/>
                    <a:pt x="69" y="59"/>
                    <a:pt x="66" y="56"/>
                  </a:cubicBezTo>
                  <a:cubicBezTo>
                    <a:pt x="44" y="34"/>
                    <a:pt x="44" y="34"/>
                    <a:pt x="44" y="34"/>
                  </a:cubicBezTo>
                  <a:cubicBezTo>
                    <a:pt x="66" y="12"/>
                    <a:pt x="66" y="12"/>
                    <a:pt x="66" y="12"/>
                  </a:cubicBezTo>
                  <a:cubicBezTo>
                    <a:pt x="69" y="10"/>
                    <a:pt x="69" y="5"/>
                    <a:pt x="66"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42" name="Freeform 89">
            <a:extLst>
              <a:ext uri="{FF2B5EF4-FFF2-40B4-BE49-F238E27FC236}">
                <a16:creationId xmlns:a16="http://schemas.microsoft.com/office/drawing/2014/main" xmlns="" id="{6B0EDD10-4927-C448-8A38-EE6662875E0A}"/>
              </a:ext>
            </a:extLst>
          </p:cNvPr>
          <p:cNvSpPr>
            <a:spLocks noChangeArrowheads="1"/>
          </p:cNvSpPr>
          <p:nvPr/>
        </p:nvSpPr>
        <p:spPr bwMode="auto">
          <a:xfrm>
            <a:off x="3104868" y="4565140"/>
            <a:ext cx="401732" cy="338554"/>
          </a:xfrm>
          <a:custGeom>
            <a:avLst/>
            <a:gdLst>
              <a:gd name="T0" fmla="*/ 218715 w 608"/>
              <a:gd name="T1" fmla="*/ 147021 h 425"/>
              <a:gd name="T2" fmla="*/ 218715 w 608"/>
              <a:gd name="T3" fmla="*/ 147021 h 425"/>
              <a:gd name="T4" fmla="*/ 218715 w 608"/>
              <a:gd name="T5" fmla="*/ 147021 h 425"/>
              <a:gd name="T6" fmla="*/ 211148 w 608"/>
              <a:gd name="T7" fmla="*/ 152041 h 425"/>
              <a:gd name="T8" fmla="*/ 160343 w 608"/>
              <a:gd name="T9" fmla="*/ 152041 h 425"/>
              <a:gd name="T10" fmla="*/ 167909 w 608"/>
              <a:gd name="T11" fmla="*/ 144511 h 425"/>
              <a:gd name="T12" fmla="*/ 167909 w 608"/>
              <a:gd name="T13" fmla="*/ 144511 h 425"/>
              <a:gd name="T14" fmla="*/ 167909 w 608"/>
              <a:gd name="T15" fmla="*/ 144511 h 425"/>
              <a:gd name="T16" fmla="*/ 145209 w 608"/>
              <a:gd name="T17" fmla="*/ 103991 h 425"/>
              <a:gd name="T18" fmla="*/ 129715 w 608"/>
              <a:gd name="T19" fmla="*/ 98970 h 425"/>
              <a:gd name="T20" fmla="*/ 129715 w 608"/>
              <a:gd name="T21" fmla="*/ 86420 h 425"/>
              <a:gd name="T22" fmla="*/ 122149 w 608"/>
              <a:gd name="T23" fmla="*/ 68490 h 425"/>
              <a:gd name="T24" fmla="*/ 119626 w 608"/>
              <a:gd name="T25" fmla="*/ 60960 h 425"/>
              <a:gd name="T26" fmla="*/ 119626 w 608"/>
              <a:gd name="T27" fmla="*/ 50561 h 425"/>
              <a:gd name="T28" fmla="*/ 119626 w 608"/>
              <a:gd name="T29" fmla="*/ 35500 h 425"/>
              <a:gd name="T30" fmla="*/ 145209 w 608"/>
              <a:gd name="T31" fmla="*/ 15419 h 425"/>
              <a:gd name="T32" fmla="*/ 172954 w 608"/>
              <a:gd name="T33" fmla="*/ 35500 h 425"/>
              <a:gd name="T34" fmla="*/ 170432 w 608"/>
              <a:gd name="T35" fmla="*/ 50561 h 425"/>
              <a:gd name="T36" fmla="*/ 172954 w 608"/>
              <a:gd name="T37" fmla="*/ 60960 h 425"/>
              <a:gd name="T38" fmla="*/ 167909 w 608"/>
              <a:gd name="T39" fmla="*/ 68490 h 425"/>
              <a:gd name="T40" fmla="*/ 160343 w 608"/>
              <a:gd name="T41" fmla="*/ 86420 h 425"/>
              <a:gd name="T42" fmla="*/ 160343 w 608"/>
              <a:gd name="T43" fmla="*/ 98970 h 425"/>
              <a:gd name="T44" fmla="*/ 177998 w 608"/>
              <a:gd name="T45" fmla="*/ 106501 h 425"/>
              <a:gd name="T46" fmla="*/ 198537 w 608"/>
              <a:gd name="T47" fmla="*/ 114031 h 425"/>
              <a:gd name="T48" fmla="*/ 218715 w 608"/>
              <a:gd name="T49" fmla="*/ 147021 h 425"/>
              <a:gd name="T50" fmla="*/ 117104 w 608"/>
              <a:gd name="T51" fmla="*/ 101480 h 425"/>
              <a:gd name="T52" fmla="*/ 117104 w 608"/>
              <a:gd name="T53" fmla="*/ 101480 h 425"/>
              <a:gd name="T54" fmla="*/ 139804 w 608"/>
              <a:gd name="T55" fmla="*/ 109011 h 425"/>
              <a:gd name="T56" fmla="*/ 160343 w 608"/>
              <a:gd name="T57" fmla="*/ 144511 h 425"/>
              <a:gd name="T58" fmla="*/ 160343 w 608"/>
              <a:gd name="T59" fmla="*/ 144511 h 425"/>
              <a:gd name="T60" fmla="*/ 160343 w 608"/>
              <a:gd name="T61" fmla="*/ 144511 h 425"/>
              <a:gd name="T62" fmla="*/ 152776 w 608"/>
              <a:gd name="T63" fmla="*/ 152041 h 425"/>
              <a:gd name="T64" fmla="*/ 7567 w 608"/>
              <a:gd name="T65" fmla="*/ 152041 h 425"/>
              <a:gd name="T66" fmla="*/ 0 w 608"/>
              <a:gd name="T67" fmla="*/ 144511 h 425"/>
              <a:gd name="T68" fmla="*/ 0 w 608"/>
              <a:gd name="T69" fmla="*/ 144511 h 425"/>
              <a:gd name="T70" fmla="*/ 0 w 608"/>
              <a:gd name="T71" fmla="*/ 144511 h 425"/>
              <a:gd name="T72" fmla="*/ 20178 w 608"/>
              <a:gd name="T73" fmla="*/ 109011 h 425"/>
              <a:gd name="T74" fmla="*/ 43238 w 608"/>
              <a:gd name="T75" fmla="*/ 101480 h 425"/>
              <a:gd name="T76" fmla="*/ 63416 w 608"/>
              <a:gd name="T77" fmla="*/ 93950 h 425"/>
              <a:gd name="T78" fmla="*/ 63416 w 608"/>
              <a:gd name="T79" fmla="*/ 78531 h 425"/>
              <a:gd name="T80" fmla="*/ 55850 w 608"/>
              <a:gd name="T81" fmla="*/ 60960 h 425"/>
              <a:gd name="T82" fmla="*/ 50805 w 608"/>
              <a:gd name="T83" fmla="*/ 53430 h 425"/>
              <a:gd name="T84" fmla="*/ 53327 w 608"/>
              <a:gd name="T85" fmla="*/ 40520 h 425"/>
              <a:gd name="T86" fmla="*/ 50805 w 608"/>
              <a:gd name="T87" fmla="*/ 25460 h 425"/>
              <a:gd name="T88" fmla="*/ 78910 w 608"/>
              <a:gd name="T89" fmla="*/ 0 h 425"/>
              <a:gd name="T90" fmla="*/ 109538 w 608"/>
              <a:gd name="T91" fmla="*/ 25460 h 425"/>
              <a:gd name="T92" fmla="*/ 107015 w 608"/>
              <a:gd name="T93" fmla="*/ 40520 h 425"/>
              <a:gd name="T94" fmla="*/ 109538 w 608"/>
              <a:gd name="T95" fmla="*/ 53430 h 425"/>
              <a:gd name="T96" fmla="*/ 104493 w 608"/>
              <a:gd name="T97" fmla="*/ 60960 h 425"/>
              <a:gd name="T98" fmla="*/ 96566 w 608"/>
              <a:gd name="T99" fmla="*/ 78531 h 425"/>
              <a:gd name="T100" fmla="*/ 96566 w 608"/>
              <a:gd name="T101" fmla="*/ 93950 h 425"/>
              <a:gd name="T102" fmla="*/ 117104 w 608"/>
              <a:gd name="T103" fmla="*/ 101480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tx1"/>
          </a:solidFill>
          <a:ln>
            <a:noFill/>
          </a:ln>
        </p:spPr>
        <p:txBody>
          <a:bodyPr wrap="none" anchor="ctr"/>
          <a:lstStyle/>
          <a:p>
            <a:endParaRPr lang="en-US"/>
          </a:p>
        </p:txBody>
      </p:sp>
    </p:spTree>
    <p:extLst>
      <p:ext uri="{BB962C8B-B14F-4D97-AF65-F5344CB8AC3E}">
        <p14:creationId xmlns:p14="http://schemas.microsoft.com/office/powerpoint/2010/main" xmlns="" val="211184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93099AC-A529-0B43-89D0-42ECE1C45A35}"/>
              </a:ext>
            </a:extLst>
          </p:cNvPr>
          <p:cNvSpPr txBox="1"/>
          <p:nvPr/>
        </p:nvSpPr>
        <p:spPr>
          <a:xfrm>
            <a:off x="4379975" y="366082"/>
            <a:ext cx="4668257" cy="1325563"/>
          </a:xfrm>
          <a:prstGeom prst="rect">
            <a:avLst/>
          </a:prstGeom>
        </p:spPr>
        <p:txBody>
          <a:bodyPr vert="horz" lIns="91440" tIns="45720" rIns="91440" bIns="45720" rtlCol="0" anchor="ctr">
            <a:normAutofit fontScale="85000" lnSpcReduction="20000"/>
          </a:bodyPr>
          <a:lstStyle/>
          <a:p>
            <a:pPr>
              <a:lnSpc>
                <a:spcPct val="90000"/>
              </a:lnSpc>
              <a:spcBef>
                <a:spcPct val="0"/>
              </a:spcBef>
              <a:spcAft>
                <a:spcPts val="600"/>
              </a:spcAft>
            </a:pPr>
            <a:r>
              <a:rPr lang="en-US" sz="4400" b="1" kern="1200" dirty="0">
                <a:solidFill>
                  <a:schemeClr val="tx1"/>
                </a:solidFill>
                <a:latin typeface="+mj-lt"/>
                <a:ea typeface="+mj-ea"/>
                <a:cs typeface="+mj-cs"/>
              </a:rPr>
              <a:t>ITEM0-1: FIVE-YEAR UNISA ENROLMENT PLAN</a:t>
            </a:r>
          </a:p>
        </p:txBody>
      </p:sp>
      <p:sp>
        <p:nvSpPr>
          <p:cNvPr id="16" name="Freeform: Shape 15">
            <a:extLst>
              <a:ext uri="{FF2B5EF4-FFF2-40B4-BE49-F238E27FC236}">
                <a16:creationId xmlns:a16="http://schemas.microsoft.com/office/drawing/2014/main" xmlns=""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xmlns=""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5595" r="37903"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1" name="Picture 6">
            <a:extLst>
              <a:ext uri="{FF2B5EF4-FFF2-40B4-BE49-F238E27FC236}">
                <a16:creationId xmlns:a16="http://schemas.microsoft.com/office/drawing/2014/main" xmlns="" id="{9EA6B598-CA8E-084D-8F94-D9F70CD4057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335" r="6966"/>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Background pattern&#10;&#10;Description automatically generated">
            <a:extLst>
              <a:ext uri="{FF2B5EF4-FFF2-40B4-BE49-F238E27FC236}">
                <a16:creationId xmlns:a16="http://schemas.microsoft.com/office/drawing/2014/main" xmlns="" id="{44361E18-57E2-8441-A201-CE02C6B2142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579" r="34890"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8" name="Round Diagonal Corner Rectangle 3">
            <a:extLst>
              <a:ext uri="{FF2B5EF4-FFF2-40B4-BE49-F238E27FC236}">
                <a16:creationId xmlns:a16="http://schemas.microsoft.com/office/drawing/2014/main" xmlns="" id="{14D69843-29CF-DE4E-BD46-D9CD8F2B165F}"/>
              </a:ext>
            </a:extLst>
          </p:cNvPr>
          <p:cNvSpPr/>
          <p:nvPr/>
        </p:nvSpPr>
        <p:spPr>
          <a:xfrm>
            <a:off x="1542716" y="11173326"/>
            <a:ext cx="3152273" cy="1780674"/>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xmlns="" id="{6C1A0A36-DC25-D54F-98C4-B76324A12FB1}"/>
              </a:ext>
            </a:extLst>
          </p:cNvPr>
          <p:cNvGraphicFramePr/>
          <p:nvPr>
            <p:extLst>
              <p:ext uri="{D42A27DB-BD31-4B8C-83A1-F6EECF244321}">
                <p14:modId xmlns:p14="http://schemas.microsoft.com/office/powerpoint/2010/main" xmlns="" val="4048541154"/>
              </p:ext>
            </p:extLst>
          </p:nvPr>
        </p:nvGraphicFramePr>
        <p:xfrm>
          <a:off x="5410208" y="1652964"/>
          <a:ext cx="6597747" cy="493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1452562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4" name="Title 3">
            <a:extLst>
              <a:ext uri="{FF2B5EF4-FFF2-40B4-BE49-F238E27FC236}">
                <a16:creationId xmlns:a16="http://schemas.microsoft.com/office/drawing/2014/main" xmlns="" id="{303D391E-2D10-7E4E-B6BF-71D190CC50CA}"/>
              </a:ext>
            </a:extLst>
          </p:cNvPr>
          <p:cNvSpPr txBox="1">
            <a:spLocks/>
          </p:cNvSpPr>
          <p:nvPr/>
        </p:nvSpPr>
        <p:spPr>
          <a:xfrm>
            <a:off x="5077014" y="1173549"/>
            <a:ext cx="6344528" cy="666044"/>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spcBef>
                <a:spcPct val="20000"/>
              </a:spcBef>
            </a:pPr>
            <a:r>
              <a:rPr lang="en-US" sz="1800" b="1" dirty="0">
                <a:solidFill>
                  <a:schemeClr val="tx2">
                    <a:lumMod val="50000"/>
                  </a:schemeClr>
                </a:solidFill>
                <a:ea typeface="+mn-ea"/>
              </a:rPr>
              <a:t>ENROLMENT PLANNING PROCESS</a:t>
            </a:r>
          </a:p>
        </p:txBody>
      </p:sp>
      <p:pic>
        <p:nvPicPr>
          <p:cNvPr id="7" name="Picture 6">
            <a:extLst>
              <a:ext uri="{FF2B5EF4-FFF2-40B4-BE49-F238E27FC236}">
                <a16:creationId xmlns:a16="http://schemas.microsoft.com/office/drawing/2014/main" xmlns="" id="{00A6E417-AB8F-7C41-8F7E-17346FEB4FA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934" y="2376490"/>
            <a:ext cx="3536591" cy="2448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FA3F3876-8082-7149-9802-C3CACC3725F3}"/>
              </a:ext>
            </a:extLst>
          </p:cNvPr>
          <p:cNvSpPr/>
          <p:nvPr/>
        </p:nvSpPr>
        <p:spPr>
          <a:xfrm>
            <a:off x="143630" y="4678381"/>
            <a:ext cx="421883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ENROLMENT PLANNING AT UNISA </a:t>
            </a:r>
            <a:endParaRPr lang="en-ZA" altLang="en-US" sz="1600" b="1" dirty="0">
              <a:solidFill>
                <a:schemeClr val="tx2">
                  <a:lumMod val="50000"/>
                </a:schemeClr>
              </a:solidFill>
            </a:endParaRPr>
          </a:p>
          <a:p>
            <a:pPr algn="ctr">
              <a:defRPr/>
            </a:pPr>
            <a:endParaRPr lang="en-ZA" sz="1600" b="1" dirty="0">
              <a:solidFill>
                <a:schemeClr val="tx1">
                  <a:lumMod val="65000"/>
                  <a:lumOff val="35000"/>
                </a:schemeClr>
              </a:solidFill>
            </a:endParaRPr>
          </a:p>
        </p:txBody>
      </p:sp>
      <p:graphicFrame>
        <p:nvGraphicFramePr>
          <p:cNvPr id="9" name="Content Placeholder 7">
            <a:extLst>
              <a:ext uri="{FF2B5EF4-FFF2-40B4-BE49-F238E27FC236}">
                <a16:creationId xmlns:a16="http://schemas.microsoft.com/office/drawing/2014/main" xmlns="" id="{8854FDFC-CE5C-0D43-9A50-3B24D4B679BB}"/>
              </a:ext>
            </a:extLst>
          </p:cNvPr>
          <p:cNvGraphicFramePr>
            <a:graphicFrameLocks noGrp="1"/>
          </p:cNvGraphicFramePr>
          <p:nvPr>
            <p:ph idx="1"/>
            <p:extLst>
              <p:ext uri="{D42A27DB-BD31-4B8C-83A1-F6EECF244321}">
                <p14:modId xmlns:p14="http://schemas.microsoft.com/office/powerpoint/2010/main" xmlns="" val="2524419756"/>
              </p:ext>
            </p:extLst>
          </p:nvPr>
        </p:nvGraphicFramePr>
        <p:xfrm>
          <a:off x="4329363" y="1674084"/>
          <a:ext cx="7839830" cy="3677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xmlns="" id="{5FD7C635-6167-0F40-B683-181B1C58593D}"/>
              </a:ext>
            </a:extLst>
          </p:cNvPr>
          <p:cNvSpPr/>
          <p:nvPr/>
        </p:nvSpPr>
        <p:spPr>
          <a:xfrm>
            <a:off x="5317588" y="5735382"/>
            <a:ext cx="6625883" cy="369332"/>
          </a:xfrm>
          <a:prstGeom prst="rect">
            <a:avLst/>
          </a:prstGeom>
        </p:spPr>
        <p:txBody>
          <a:bodyPr wrap="square">
            <a:spAutoFit/>
          </a:bodyPr>
          <a:lstStyle/>
          <a:p>
            <a:r>
              <a:rPr lang="en-US" altLang="en-US" b="1" dirty="0"/>
              <a:t>* Subject to the Council and Ministerially approved Six Year Plan</a:t>
            </a:r>
            <a:endParaRPr lang="en-ZA" altLang="en-US" b="1" dirty="0"/>
          </a:p>
        </p:txBody>
      </p:sp>
    </p:spTree>
    <p:extLst>
      <p:ext uri="{BB962C8B-B14F-4D97-AF65-F5344CB8AC3E}">
        <p14:creationId xmlns:p14="http://schemas.microsoft.com/office/powerpoint/2010/main" xmlns="" val="1338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AF96CEBF-2232-46AC-A682-C9C4E4290B68}"/>
                                            </p:graphicEl>
                                          </p:spTgt>
                                        </p:tgtEl>
                                        <p:attrNameLst>
                                          <p:attrName>style.visibility</p:attrName>
                                        </p:attrNameLst>
                                      </p:cBhvr>
                                      <p:to>
                                        <p:strVal val="visible"/>
                                      </p:to>
                                    </p:set>
                                    <p:animEffect transition="in" filter="fade">
                                      <p:cBhvr>
                                        <p:cTn id="7" dur="500"/>
                                        <p:tgtEl>
                                          <p:spTgt spid="9">
                                            <p:graphicEl>
                                              <a:dgm id="{AF96CEBF-2232-46AC-A682-C9C4E4290B6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DD738FF4-E6F6-4555-BCDB-EBC8CA457740}"/>
                                            </p:graphicEl>
                                          </p:spTgt>
                                        </p:tgtEl>
                                        <p:attrNameLst>
                                          <p:attrName>style.visibility</p:attrName>
                                        </p:attrNameLst>
                                      </p:cBhvr>
                                      <p:to>
                                        <p:strVal val="visible"/>
                                      </p:to>
                                    </p:set>
                                    <p:animEffect transition="in" filter="fade">
                                      <p:cBhvr>
                                        <p:cTn id="12" dur="500"/>
                                        <p:tgtEl>
                                          <p:spTgt spid="9">
                                            <p:graphicEl>
                                              <a:dgm id="{DD738FF4-E6F6-4555-BCDB-EBC8CA45774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D615D360-4FEC-4BAE-BB85-B539B99170E1}"/>
                                            </p:graphicEl>
                                          </p:spTgt>
                                        </p:tgtEl>
                                        <p:attrNameLst>
                                          <p:attrName>style.visibility</p:attrName>
                                        </p:attrNameLst>
                                      </p:cBhvr>
                                      <p:to>
                                        <p:strVal val="visible"/>
                                      </p:to>
                                    </p:set>
                                    <p:animEffect transition="in" filter="fade">
                                      <p:cBhvr>
                                        <p:cTn id="15" dur="500"/>
                                        <p:tgtEl>
                                          <p:spTgt spid="9">
                                            <p:graphicEl>
                                              <a:dgm id="{D615D360-4FEC-4BAE-BB85-B539B99170E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98AD2B7-B4E3-440C-A4B4-C18CDA3FBC96}"/>
                                            </p:graphicEl>
                                          </p:spTgt>
                                        </p:tgtEl>
                                        <p:attrNameLst>
                                          <p:attrName>style.visibility</p:attrName>
                                        </p:attrNameLst>
                                      </p:cBhvr>
                                      <p:to>
                                        <p:strVal val="visible"/>
                                      </p:to>
                                    </p:set>
                                    <p:animEffect transition="in" filter="fade">
                                      <p:cBhvr>
                                        <p:cTn id="20" dur="500"/>
                                        <p:tgtEl>
                                          <p:spTgt spid="9">
                                            <p:graphicEl>
                                              <a:dgm id="{698AD2B7-B4E3-440C-A4B4-C18CDA3FBC9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4FA37CFC-6FD2-44F5-A193-D424C7E0C353}"/>
                                            </p:graphicEl>
                                          </p:spTgt>
                                        </p:tgtEl>
                                        <p:attrNameLst>
                                          <p:attrName>style.visibility</p:attrName>
                                        </p:attrNameLst>
                                      </p:cBhvr>
                                      <p:to>
                                        <p:strVal val="visible"/>
                                      </p:to>
                                    </p:set>
                                    <p:animEffect transition="in" filter="fade">
                                      <p:cBhvr>
                                        <p:cTn id="23" dur="500"/>
                                        <p:tgtEl>
                                          <p:spTgt spid="9">
                                            <p:graphicEl>
                                              <a:dgm id="{4FA37CFC-6FD2-44F5-A193-D424C7E0C35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247298F6-52AC-461F-961A-C2F63F48C24C}"/>
                                            </p:graphicEl>
                                          </p:spTgt>
                                        </p:tgtEl>
                                        <p:attrNameLst>
                                          <p:attrName>style.visibility</p:attrName>
                                        </p:attrNameLst>
                                      </p:cBhvr>
                                      <p:to>
                                        <p:strVal val="visible"/>
                                      </p:to>
                                    </p:set>
                                    <p:animEffect transition="in" filter="fade">
                                      <p:cBhvr>
                                        <p:cTn id="28" dur="500"/>
                                        <p:tgtEl>
                                          <p:spTgt spid="9">
                                            <p:graphicEl>
                                              <a:dgm id="{247298F6-52AC-461F-961A-C2F63F48C24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93B1F766-16BC-42AE-B7B1-CCB8F476E423}"/>
                                            </p:graphicEl>
                                          </p:spTgt>
                                        </p:tgtEl>
                                        <p:attrNameLst>
                                          <p:attrName>style.visibility</p:attrName>
                                        </p:attrNameLst>
                                      </p:cBhvr>
                                      <p:to>
                                        <p:strVal val="visible"/>
                                      </p:to>
                                    </p:set>
                                    <p:animEffect transition="in" filter="fade">
                                      <p:cBhvr>
                                        <p:cTn id="31" dur="500"/>
                                        <p:tgtEl>
                                          <p:spTgt spid="9">
                                            <p:graphicEl>
                                              <a:dgm id="{93B1F766-16BC-42AE-B7B1-CCB8F476E42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B4B2A831-5DBD-469E-8C16-254EDE7F5181}"/>
                                            </p:graphicEl>
                                          </p:spTgt>
                                        </p:tgtEl>
                                        <p:attrNameLst>
                                          <p:attrName>style.visibility</p:attrName>
                                        </p:attrNameLst>
                                      </p:cBhvr>
                                      <p:to>
                                        <p:strVal val="visible"/>
                                      </p:to>
                                    </p:set>
                                    <p:animEffect transition="in" filter="fade">
                                      <p:cBhvr>
                                        <p:cTn id="36" dur="500"/>
                                        <p:tgtEl>
                                          <p:spTgt spid="9">
                                            <p:graphicEl>
                                              <a:dgm id="{B4B2A831-5DBD-469E-8C16-254EDE7F518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DB057AC3-C196-4CD9-8321-6601C74A5938}"/>
                                            </p:graphicEl>
                                          </p:spTgt>
                                        </p:tgtEl>
                                        <p:attrNameLst>
                                          <p:attrName>style.visibility</p:attrName>
                                        </p:attrNameLst>
                                      </p:cBhvr>
                                      <p:to>
                                        <p:strVal val="visible"/>
                                      </p:to>
                                    </p:set>
                                    <p:animEffect transition="in" filter="fade">
                                      <p:cBhvr>
                                        <p:cTn id="39" dur="500"/>
                                        <p:tgtEl>
                                          <p:spTgt spid="9">
                                            <p:graphicEl>
                                              <a:dgm id="{DB057AC3-C196-4CD9-8321-6601C74A593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CA74F1F5-4B74-4229-9E8A-9688A4C6F2B3}"/>
                                            </p:graphicEl>
                                          </p:spTgt>
                                        </p:tgtEl>
                                        <p:attrNameLst>
                                          <p:attrName>style.visibility</p:attrName>
                                        </p:attrNameLst>
                                      </p:cBhvr>
                                      <p:to>
                                        <p:strVal val="visible"/>
                                      </p:to>
                                    </p:set>
                                    <p:animEffect transition="in" filter="fade">
                                      <p:cBhvr>
                                        <p:cTn id="44" dur="500"/>
                                        <p:tgtEl>
                                          <p:spTgt spid="9">
                                            <p:graphicEl>
                                              <a:dgm id="{CA74F1F5-4B74-4229-9E8A-9688A4C6F2B3}"/>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graphicEl>
                                              <a:dgm id="{02CFE0F9-B15D-4202-9063-3A7B75A60FAC}"/>
                                            </p:graphicEl>
                                          </p:spTgt>
                                        </p:tgtEl>
                                        <p:attrNameLst>
                                          <p:attrName>style.visibility</p:attrName>
                                        </p:attrNameLst>
                                      </p:cBhvr>
                                      <p:to>
                                        <p:strVal val="visible"/>
                                      </p:to>
                                    </p:set>
                                    <p:animEffect transition="in" filter="fade">
                                      <p:cBhvr>
                                        <p:cTn id="49" dur="500"/>
                                        <p:tgtEl>
                                          <p:spTgt spid="9">
                                            <p:graphicEl>
                                              <a:dgm id="{02CFE0F9-B15D-4202-9063-3A7B75A60FA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graphicEl>
                                              <a:dgm id="{8556C3DA-E0AC-4872-91D7-B98EAC981627}"/>
                                            </p:graphicEl>
                                          </p:spTgt>
                                        </p:tgtEl>
                                        <p:attrNameLst>
                                          <p:attrName>style.visibility</p:attrName>
                                        </p:attrNameLst>
                                      </p:cBhvr>
                                      <p:to>
                                        <p:strVal val="visible"/>
                                      </p:to>
                                    </p:set>
                                    <p:animEffect transition="in" filter="fade">
                                      <p:cBhvr>
                                        <p:cTn id="54" dur="500"/>
                                        <p:tgtEl>
                                          <p:spTgt spid="9">
                                            <p:graphicEl>
                                              <a:dgm id="{8556C3DA-E0AC-4872-91D7-B98EAC981627}"/>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graphicEl>
                                              <a:dgm id="{3300AE3D-3E04-40FB-9B07-48084DB6F0E1}"/>
                                            </p:graphicEl>
                                          </p:spTgt>
                                        </p:tgtEl>
                                        <p:attrNameLst>
                                          <p:attrName>style.visibility</p:attrName>
                                        </p:attrNameLst>
                                      </p:cBhvr>
                                      <p:to>
                                        <p:strVal val="visible"/>
                                      </p:to>
                                    </p:set>
                                    <p:animEffect transition="in" filter="fade">
                                      <p:cBhvr>
                                        <p:cTn id="59" dur="500"/>
                                        <p:tgtEl>
                                          <p:spTgt spid="9">
                                            <p:graphicEl>
                                              <a:dgm id="{3300AE3D-3E04-40FB-9B07-48084DB6F0E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
                                            <p:graphicEl>
                                              <a:dgm id="{37B8DFF3-4F72-4D4A-A1E6-FA3AA7541A35}"/>
                                            </p:graphicEl>
                                          </p:spTgt>
                                        </p:tgtEl>
                                        <p:attrNameLst>
                                          <p:attrName>style.visibility</p:attrName>
                                        </p:attrNameLst>
                                      </p:cBhvr>
                                      <p:to>
                                        <p:strVal val="visible"/>
                                      </p:to>
                                    </p:set>
                                    <p:animEffect transition="in" filter="fade">
                                      <p:cBhvr>
                                        <p:cTn id="64" dur="500"/>
                                        <p:tgtEl>
                                          <p:spTgt spid="9">
                                            <p:graphicEl>
                                              <a:dgm id="{37B8DFF3-4F72-4D4A-A1E6-FA3AA7541A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pic>
        <p:nvPicPr>
          <p:cNvPr id="3" name="x_Picture 1" descr="cid:image003.jpg@01D74194.26C06FF0">
            <a:extLst>
              <a:ext uri="{FF2B5EF4-FFF2-40B4-BE49-F238E27FC236}">
                <a16:creationId xmlns:a16="http://schemas.microsoft.com/office/drawing/2014/main" xmlns="" id="{D4BC6A89-EF45-D144-AA03-573B10C8004C}"/>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636" y="1364564"/>
            <a:ext cx="8469091" cy="5106121"/>
          </a:xfrm>
          <a:prstGeom prst="rect">
            <a:avLst/>
          </a:prstGeom>
          <a:gradFill>
            <a:gsLst>
              <a:gs pos="0">
                <a:schemeClr val="dk1">
                  <a:lumMod val="110000"/>
                  <a:satMod val="105000"/>
                  <a:tint val="67000"/>
                </a:schemeClr>
              </a:gs>
              <a:gs pos="100000">
                <a:schemeClr val="dk1">
                  <a:lumMod val="105000"/>
                  <a:satMod val="109000"/>
                  <a:tint val="81000"/>
                </a:schemeClr>
              </a:gs>
            </a:gsLst>
          </a:gradFill>
          <a:ln/>
        </p:spPr>
        <p:style>
          <a:lnRef idx="1">
            <a:schemeClr val="dk1"/>
          </a:lnRef>
          <a:fillRef idx="2">
            <a:schemeClr val="dk1"/>
          </a:fillRef>
          <a:effectRef idx="1">
            <a:schemeClr val="dk1"/>
          </a:effectRef>
          <a:fontRef idx="minor">
            <a:schemeClr val="dk1"/>
          </a:fontRef>
        </p:style>
      </p:pic>
      <p:pic>
        <p:nvPicPr>
          <p:cNvPr id="6" name="Picture 5">
            <a:extLst>
              <a:ext uri="{FF2B5EF4-FFF2-40B4-BE49-F238E27FC236}">
                <a16:creationId xmlns:a16="http://schemas.microsoft.com/office/drawing/2014/main" xmlns="" id="{3531B2D5-2A5F-F84A-8C28-0C1DB31D231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2935" y="2376491"/>
            <a:ext cx="2744572" cy="19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53C6B6A4-5736-544D-BC69-E59FEE6DC545}"/>
              </a:ext>
            </a:extLst>
          </p:cNvPr>
          <p:cNvSpPr/>
          <p:nvPr/>
        </p:nvSpPr>
        <p:spPr>
          <a:xfrm>
            <a:off x="22806" y="4231536"/>
            <a:ext cx="341376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a:solidFill>
                  <a:schemeClr val="tx2">
                    <a:lumMod val="50000"/>
                  </a:schemeClr>
                </a:solidFill>
              </a:rPr>
              <a:t>APPROVED DHET-UNISA</a:t>
            </a:r>
          </a:p>
          <a:p>
            <a:pPr algn="ctr">
              <a:defRPr/>
            </a:pPr>
            <a:r>
              <a:rPr lang="en-US" altLang="en-US" sz="1600" b="1">
                <a:solidFill>
                  <a:schemeClr val="tx2">
                    <a:lumMod val="50000"/>
                  </a:schemeClr>
                </a:solidFill>
              </a:rPr>
              <a:t> SIX-YEAR ENROLMENT PLAN</a:t>
            </a:r>
            <a:endParaRPr lang="en-ZA" altLang="en-US" sz="1600" b="1">
              <a:solidFill>
                <a:schemeClr val="tx2">
                  <a:lumMod val="50000"/>
                </a:schemeClr>
              </a:solidFill>
            </a:endParaRPr>
          </a:p>
          <a:p>
            <a:pPr algn="ctr">
              <a:defRPr/>
            </a:pPr>
            <a:endParaRPr lang="en-ZA" sz="1600" b="1" dirty="0">
              <a:solidFill>
                <a:schemeClr val="tx1">
                  <a:lumMod val="65000"/>
                  <a:lumOff val="35000"/>
                </a:schemeClr>
              </a:solidFill>
            </a:endParaRPr>
          </a:p>
        </p:txBody>
      </p:sp>
    </p:spTree>
    <p:extLst>
      <p:ext uri="{BB962C8B-B14F-4D97-AF65-F5344CB8AC3E}">
        <p14:creationId xmlns:p14="http://schemas.microsoft.com/office/powerpoint/2010/main" xmlns="" val="166535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8" name="Rectangle 7">
            <a:extLst>
              <a:ext uri="{FF2B5EF4-FFF2-40B4-BE49-F238E27FC236}">
                <a16:creationId xmlns:a16="http://schemas.microsoft.com/office/drawing/2014/main" xmlns="" id="{FA3F3876-8082-7149-9802-C3CACC3725F3}"/>
              </a:ext>
            </a:extLst>
          </p:cNvPr>
          <p:cNvSpPr/>
          <p:nvPr/>
        </p:nvSpPr>
        <p:spPr>
          <a:xfrm>
            <a:off x="4802029" y="164262"/>
            <a:ext cx="4218831" cy="505535"/>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2020 ENROLMENT PLAN </a:t>
            </a:r>
            <a:endParaRPr lang="en-ZA" altLang="en-US" sz="1600" b="1" dirty="0">
              <a:solidFill>
                <a:schemeClr val="tx2">
                  <a:lumMod val="50000"/>
                </a:schemeClr>
              </a:solidFill>
            </a:endParaRPr>
          </a:p>
        </p:txBody>
      </p:sp>
      <p:graphicFrame>
        <p:nvGraphicFramePr>
          <p:cNvPr id="10" name="Content Placeholder 3">
            <a:extLst>
              <a:ext uri="{FF2B5EF4-FFF2-40B4-BE49-F238E27FC236}">
                <a16:creationId xmlns:a16="http://schemas.microsoft.com/office/drawing/2014/main" xmlns="" id="{6B5E82BE-D142-A243-BB9A-6B57FD565870}"/>
              </a:ext>
            </a:extLst>
          </p:cNvPr>
          <p:cNvGraphicFramePr>
            <a:graphicFrameLocks noGrp="1"/>
          </p:cNvGraphicFramePr>
          <p:nvPr>
            <p:ph idx="1"/>
            <p:extLst>
              <p:ext uri="{D42A27DB-BD31-4B8C-83A1-F6EECF244321}">
                <p14:modId xmlns:p14="http://schemas.microsoft.com/office/powerpoint/2010/main" xmlns="" val="2055346499"/>
              </p:ext>
            </p:extLst>
          </p:nvPr>
        </p:nvGraphicFramePr>
        <p:xfrm>
          <a:off x="407964" y="882623"/>
          <a:ext cx="11596210" cy="6243170"/>
        </p:xfrm>
        <a:graphic>
          <a:graphicData uri="http://schemas.openxmlformats.org/drawingml/2006/table">
            <a:tbl>
              <a:tblPr firstRow="1" firstCol="1" bandRow="1"/>
              <a:tblGrid>
                <a:gridCol w="3253020">
                  <a:extLst>
                    <a:ext uri="{9D8B030D-6E8A-4147-A177-3AD203B41FA5}">
                      <a16:colId xmlns:a16="http://schemas.microsoft.com/office/drawing/2014/main" xmlns="" val="20000"/>
                    </a:ext>
                  </a:extLst>
                </a:gridCol>
                <a:gridCol w="3253020">
                  <a:extLst>
                    <a:ext uri="{9D8B030D-6E8A-4147-A177-3AD203B41FA5}">
                      <a16:colId xmlns:a16="http://schemas.microsoft.com/office/drawing/2014/main" xmlns="" val="20001"/>
                    </a:ext>
                  </a:extLst>
                </a:gridCol>
                <a:gridCol w="967481">
                  <a:extLst>
                    <a:ext uri="{9D8B030D-6E8A-4147-A177-3AD203B41FA5}">
                      <a16:colId xmlns:a16="http://schemas.microsoft.com/office/drawing/2014/main" xmlns="" val="20002"/>
                    </a:ext>
                  </a:extLst>
                </a:gridCol>
                <a:gridCol w="896739">
                  <a:extLst>
                    <a:ext uri="{9D8B030D-6E8A-4147-A177-3AD203B41FA5}">
                      <a16:colId xmlns:a16="http://schemas.microsoft.com/office/drawing/2014/main" xmlns="" val="20003"/>
                    </a:ext>
                  </a:extLst>
                </a:gridCol>
                <a:gridCol w="885295">
                  <a:extLst>
                    <a:ext uri="{9D8B030D-6E8A-4147-A177-3AD203B41FA5}">
                      <a16:colId xmlns:a16="http://schemas.microsoft.com/office/drawing/2014/main" xmlns="" val="20004"/>
                    </a:ext>
                  </a:extLst>
                </a:gridCol>
                <a:gridCol w="1033020">
                  <a:extLst>
                    <a:ext uri="{9D8B030D-6E8A-4147-A177-3AD203B41FA5}">
                      <a16:colId xmlns:a16="http://schemas.microsoft.com/office/drawing/2014/main" xmlns="" val="20005"/>
                    </a:ext>
                  </a:extLst>
                </a:gridCol>
                <a:gridCol w="1307635">
                  <a:extLst>
                    <a:ext uri="{9D8B030D-6E8A-4147-A177-3AD203B41FA5}">
                      <a16:colId xmlns:a16="http://schemas.microsoft.com/office/drawing/2014/main" xmlns="" val="20006"/>
                    </a:ext>
                  </a:extLst>
                </a:gridCol>
              </a:tblGrid>
              <a:tr h="680813">
                <a:tc gridSpan="2">
                  <a:txBody>
                    <a:bodyPr/>
                    <a:lstStyle/>
                    <a:p>
                      <a:pPr algn="ctr">
                        <a:lnSpc>
                          <a:spcPct val="150000"/>
                        </a:lnSpc>
                        <a:spcAft>
                          <a:spcPts val="0"/>
                        </a:spcAft>
                      </a:pPr>
                      <a:r>
                        <a:rPr lang="en-ZA" sz="1200" b="1" dirty="0">
                          <a:solidFill>
                            <a:srgbClr val="000000"/>
                          </a:solidFill>
                          <a:effectLst/>
                          <a:latin typeface="+mn-lt"/>
                          <a:ea typeface="Times New Roman" panose="02020603050405020304" pitchFamily="18" charset="0"/>
                          <a:cs typeface="Calibri" panose="020F0502020204030204" pitchFamily="34" charset="0"/>
                        </a:rPr>
                        <a:t>Focus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a:lnSpc>
                          <a:spcPct val="150000"/>
                        </a:lnSpc>
                        <a:spcAft>
                          <a:spcPts val="0"/>
                        </a:spcAft>
                      </a:pPr>
                      <a:r>
                        <a:rPr lang="en-ZA" sz="1200" b="1" dirty="0">
                          <a:solidFill>
                            <a:srgbClr val="000000"/>
                          </a:solidFill>
                          <a:effectLst/>
                          <a:latin typeface="+mn-lt"/>
                          <a:ea typeface="Times New Roman" panose="02020603050405020304" pitchFamily="18" charset="0"/>
                          <a:cs typeface="Calibri" panose="020F0502020204030204" pitchFamily="34" charset="0"/>
                        </a:rPr>
                        <a:t>Council and Ministerial Approved 2020 Targets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a:lnSpc>
                          <a:spcPct val="150000"/>
                        </a:lnSpc>
                        <a:spcAft>
                          <a:spcPts val="0"/>
                        </a:spcAft>
                      </a:pPr>
                      <a:r>
                        <a:rPr lang="en-ZA" sz="1200" b="1" dirty="0">
                          <a:solidFill>
                            <a:srgbClr val="000000"/>
                          </a:solidFill>
                          <a:effectLst/>
                          <a:latin typeface="+mn-lt"/>
                          <a:ea typeface="Times New Roman" panose="02020603050405020304" pitchFamily="18" charset="0"/>
                          <a:cs typeface="Calibri" panose="020F0502020204030204" pitchFamily="34" charset="0"/>
                        </a:rPr>
                        <a:t>2020 Actual (Unaudited)</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a:txBody>
                    <a:bodyPr/>
                    <a:lstStyle/>
                    <a:p>
                      <a:pPr algn="ctr">
                        <a:lnSpc>
                          <a:spcPct val="150000"/>
                        </a:lnSpc>
                        <a:spcAft>
                          <a:spcPts val="0"/>
                        </a:spcAft>
                      </a:pPr>
                      <a:r>
                        <a:rPr lang="en-ZA" sz="1200" b="1">
                          <a:solidFill>
                            <a:srgbClr val="000000"/>
                          </a:solidFill>
                          <a:effectLst/>
                          <a:latin typeface="+mn-lt"/>
                          <a:ea typeface="Times New Roman" panose="02020603050405020304" pitchFamily="18" charset="0"/>
                          <a:cs typeface="Calibri" panose="020F0502020204030204" pitchFamily="34" charset="0"/>
                        </a:rPr>
                        <a:t>% Deviation</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0"/>
                  </a:ext>
                </a:extLst>
              </a:tr>
              <a:tr h="214877">
                <a:tc gridSpan="2">
                  <a:txBody>
                    <a:bodyPr/>
                    <a:lstStyle/>
                    <a:p>
                      <a:pPr algn="l">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Headcount enrolments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Aft>
                          <a:spcPts val="0"/>
                        </a:spcAft>
                      </a:pPr>
                      <a:r>
                        <a:rPr lang="en-ZA" sz="1200">
                          <a:solidFill>
                            <a:srgbClr val="434548"/>
                          </a:solidFill>
                          <a:effectLst/>
                          <a:latin typeface="+mn-lt"/>
                          <a:ea typeface="Times New Roman" panose="02020603050405020304" pitchFamily="18" charset="0"/>
                          <a:cs typeface="Calibri" panose="020F0502020204030204" pitchFamily="34" charset="0"/>
                        </a:rPr>
                        <a:t>376 000</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402 632</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lnSpc>
                          <a:spcPct val="150000"/>
                        </a:lnSpc>
                        <a:spcAft>
                          <a:spcPts val="0"/>
                        </a:spcAft>
                      </a:pPr>
                      <a:r>
                        <a:rPr lang="en-ZA" sz="1200">
                          <a:solidFill>
                            <a:srgbClr val="434548"/>
                          </a:solidFill>
                          <a:effectLst/>
                          <a:latin typeface="+mn-lt"/>
                          <a:ea typeface="Times New Roman" panose="02020603050405020304" pitchFamily="18" charset="0"/>
                          <a:cs typeface="Calibri" panose="020F0502020204030204" pitchFamily="34" charset="0"/>
                        </a:rPr>
                        <a:t>7%</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4877">
                <a:tc gridSpan="2">
                  <a:txBody>
                    <a:bodyPr/>
                    <a:lstStyle/>
                    <a:p>
                      <a:pPr algn="l">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First-Time Entering undergraduate headcounts enrolments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Aft>
                          <a:spcPts val="0"/>
                        </a:spcAft>
                      </a:pPr>
                      <a:r>
                        <a:rPr lang="en-ZA" sz="1200">
                          <a:solidFill>
                            <a:srgbClr val="434548"/>
                          </a:solidFill>
                          <a:effectLst/>
                          <a:latin typeface="+mn-lt"/>
                          <a:ea typeface="Times New Roman" panose="02020603050405020304" pitchFamily="18" charset="0"/>
                          <a:cs typeface="Calibri" panose="020F0502020204030204" pitchFamily="34" charset="0"/>
                        </a:rPr>
                        <a:t>57 703</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82487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43%</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5029">
                <a:tc gridSpan="2">
                  <a:txBody>
                    <a:bodyPr/>
                    <a:lstStyle/>
                    <a:p>
                      <a:pPr algn="l">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FTE enrolments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Aft>
                          <a:spcPts val="0"/>
                        </a:spcAft>
                      </a:pPr>
                      <a:r>
                        <a:rPr lang="en-ZA" sz="1200">
                          <a:solidFill>
                            <a:srgbClr val="434548"/>
                          </a:solidFill>
                          <a:effectLst/>
                          <a:latin typeface="+mn-lt"/>
                          <a:ea typeface="Times New Roman" panose="02020603050405020304" pitchFamily="18" charset="0"/>
                          <a:cs typeface="Calibri" panose="020F0502020204030204" pitchFamily="34" charset="0"/>
                        </a:rPr>
                        <a:t>221 840</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237 935 (projected)</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4877">
                <a:tc gridSpan="2">
                  <a:txBody>
                    <a:bodyPr/>
                    <a:lstStyle/>
                    <a:p>
                      <a:pPr algn="l">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FTE to head count enrolments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Aft>
                          <a:spcPts val="0"/>
                        </a:spcAft>
                      </a:pPr>
                      <a:r>
                        <a:rPr lang="en-ZA" sz="1200">
                          <a:solidFill>
                            <a:srgbClr val="434548"/>
                          </a:solidFill>
                          <a:effectLst/>
                          <a:latin typeface="+mn-lt"/>
                          <a:ea typeface="Times New Roman" panose="02020603050405020304" pitchFamily="18" charset="0"/>
                          <a:cs typeface="Calibri" panose="020F0502020204030204" pitchFamily="34" charset="0"/>
                        </a:rPr>
                        <a:t>59%</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Aft>
                          <a:spcPts val="0"/>
                        </a:spcAft>
                      </a:pPr>
                      <a:r>
                        <a:rPr lang="en-ZA" sz="1200">
                          <a:solidFill>
                            <a:srgbClr val="434548"/>
                          </a:solidFill>
                          <a:effectLst/>
                          <a:latin typeface="+mn-lt"/>
                          <a:ea typeface="Times New Roman" panose="02020603050405020304" pitchFamily="18" charset="0"/>
                          <a:cs typeface="Calibri" panose="020F0502020204030204" pitchFamily="34" charset="0"/>
                        </a:rPr>
                        <a:t>59%</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0%</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5734">
                <a:tc rowSpan="7">
                  <a:txBody>
                    <a:bodyPr/>
                    <a:lstStyle/>
                    <a:p>
                      <a:pPr algn="l">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Qualification levels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Undergraduate diplomas &amp; certificates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93 860</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25%</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131 169</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33%</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40%</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14877">
                <a:tc vMerge="1">
                  <a:txBody>
                    <a:bodyPr/>
                    <a:lstStyle/>
                    <a:p>
                      <a:endParaRPr lang="en-ZA"/>
                    </a:p>
                  </a:txBody>
                  <a:tcPr/>
                </a:tc>
                <a:tc>
                  <a:txBody>
                    <a:bodyPr/>
                    <a:lstStyle/>
                    <a:p>
                      <a:pPr algn="l">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Advanced diploma</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11 287</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3%</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7727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2%</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32%</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5029">
                <a:tc vMerge="1">
                  <a:txBody>
                    <a:bodyPr/>
                    <a:lstStyle/>
                    <a:p>
                      <a:endParaRPr lang="en-ZA"/>
                    </a:p>
                  </a:txBody>
                  <a:tcPr/>
                </a:tc>
                <a:tc>
                  <a:txBody>
                    <a:bodyPr/>
                    <a:lstStyle/>
                    <a:p>
                      <a:pPr algn="l">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Undergraduate degrees</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210 016</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56%</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213 993</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53%</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2%</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18987">
                <a:tc vMerge="1">
                  <a:txBody>
                    <a:bodyPr/>
                    <a:lstStyle/>
                    <a:p>
                      <a:endParaRPr lang="en-ZA"/>
                    </a:p>
                  </a:txBody>
                  <a:tcPr/>
                </a:tc>
                <a:tc>
                  <a:txBody>
                    <a:bodyPr/>
                    <a:lstStyle/>
                    <a:p>
                      <a:pPr algn="l">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Postgraduate to masters level</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41 381</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11%</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35 642</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9%</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-14%</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4877">
                <a:tc vMerge="1">
                  <a:txBody>
                    <a:bodyPr/>
                    <a:lstStyle/>
                    <a:p>
                      <a:endParaRPr lang="en-ZA"/>
                    </a:p>
                  </a:txBody>
                  <a:tcPr/>
                </a:tc>
                <a:tc>
                  <a:txBody>
                    <a:bodyPr/>
                    <a:lstStyle/>
                    <a:p>
                      <a:pPr algn="l">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Masters</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5 662</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2%</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5723</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1%</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1%</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14877">
                <a:tc vMerge="1">
                  <a:txBody>
                    <a:bodyPr/>
                    <a:lstStyle/>
                    <a:p>
                      <a:endParaRPr lang="en-ZA"/>
                    </a:p>
                  </a:txBody>
                  <a:tcPr/>
                </a:tc>
                <a:tc>
                  <a:txBody>
                    <a:bodyPr/>
                    <a:lstStyle/>
                    <a:p>
                      <a:pPr algn="l">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Doctors</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2 850</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1%</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3624</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1%</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27%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14877">
                <a:tc vMerge="1">
                  <a:txBody>
                    <a:bodyPr/>
                    <a:lstStyle/>
                    <a:p>
                      <a:endParaRPr lang="en-ZA"/>
                    </a:p>
                  </a:txBody>
                  <a:tcPr/>
                </a:tc>
                <a:tc>
                  <a:txBody>
                    <a:bodyPr/>
                    <a:lstStyle/>
                    <a:p>
                      <a:pPr algn="l">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Occasional</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10 944</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mn-lt"/>
                          <a:ea typeface="Times New Roman" panose="02020603050405020304" pitchFamily="18" charset="0"/>
                          <a:cs typeface="Calibri" panose="020F0502020204030204" pitchFamily="34" charset="0"/>
                        </a:rPr>
                        <a:t>3%</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4748</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1%</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-57%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14877">
                <a:tc rowSpan="5">
                  <a:txBody>
                    <a:bodyPr/>
                    <a:lstStyle/>
                    <a:p>
                      <a:pPr algn="l">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Fields of study</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Science, engineering, technology</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44 422</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12%</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36 559</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9%</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-19%</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445029">
                <a:tc vMerge="1">
                  <a:txBody>
                    <a:bodyPr/>
                    <a:lstStyle/>
                    <a:p>
                      <a:endParaRPr lang="en-ZA"/>
                    </a:p>
                  </a:txBody>
                  <a:tcPr/>
                </a:tc>
                <a:tc>
                  <a:txBody>
                    <a:bodyPr/>
                    <a:lstStyle/>
                    <a:p>
                      <a:pPr algn="just">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Business/management</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130 150</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35%</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109 720</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27%</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-16%</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45029">
                <a:tc vMerge="1">
                  <a:txBody>
                    <a:bodyPr/>
                    <a:lstStyle/>
                    <a:p>
                      <a:endParaRPr lang="en-ZA"/>
                    </a:p>
                  </a:txBody>
                  <a:tcPr/>
                </a:tc>
                <a:tc>
                  <a:txBody>
                    <a:bodyPr/>
                    <a:lstStyle/>
                    <a:p>
                      <a:pPr algn="just">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Education</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96 966</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26%</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103 693</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26%</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22515">
                <a:tc vMerge="1">
                  <a:txBody>
                    <a:bodyPr/>
                    <a:lstStyle/>
                    <a:p>
                      <a:endParaRPr lang="en-ZA"/>
                    </a:p>
                  </a:txBody>
                  <a:tcPr/>
                </a:tc>
                <a:tc>
                  <a:txBody>
                    <a:bodyPr/>
                    <a:lstStyle/>
                    <a:p>
                      <a:pPr algn="just">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Other humanities</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104 462</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solidFill>
                            <a:srgbClr val="000000"/>
                          </a:solidFill>
                          <a:effectLst/>
                          <a:latin typeface="+mn-lt"/>
                          <a:ea typeface="Times New Roman" panose="02020603050405020304" pitchFamily="18" charset="0"/>
                          <a:cs typeface="Calibri" panose="020F0502020204030204" pitchFamily="34" charset="0"/>
                        </a:rPr>
                        <a:t>28%</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116 237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29%</a:t>
                      </a:r>
                      <a:endParaRPr kumimoji="0" lang="en-ZA"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11%</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22515">
                <a:tc vMerge="1">
                  <a:txBody>
                    <a:bodyPr/>
                    <a:lstStyle/>
                    <a:p>
                      <a:endParaRPr lang="en-ZA"/>
                    </a:p>
                  </a:txBody>
                  <a:tcPr/>
                </a:tc>
                <a:tc>
                  <a:txBody>
                    <a:bodyPr/>
                    <a:lstStyle/>
                    <a:p>
                      <a:pPr algn="just">
                        <a:lnSpc>
                          <a:spcPct val="150000"/>
                        </a:lnSpc>
                        <a:spcAft>
                          <a:spcPts val="0"/>
                        </a:spcAft>
                      </a:pPr>
                      <a:r>
                        <a:rPr lang="en-US" sz="1200" dirty="0">
                          <a:effectLst/>
                          <a:latin typeface="+mn-lt"/>
                          <a:ea typeface="Calibri" panose="020F0502020204030204" pitchFamily="34" charset="0"/>
                        </a:rPr>
                        <a:t>Unknown</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mn-lt"/>
                          <a:ea typeface="Calibri" panose="020F0502020204030204" pitchFamily="34" charset="0"/>
                        </a:rPr>
                        <a:t>36 417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9048538"/>
                  </a:ext>
                </a:extLst>
              </a:tr>
              <a:tr h="214877">
                <a:tc gridSpan="2">
                  <a:txBody>
                    <a:bodyPr/>
                    <a:lstStyle/>
                    <a:p>
                      <a:pPr algn="l">
                        <a:lnSpc>
                          <a:spcPct val="150000"/>
                        </a:lnSpc>
                        <a:spcAft>
                          <a:spcPts val="0"/>
                        </a:spcAft>
                      </a:pPr>
                      <a:r>
                        <a:rPr lang="en-ZA" sz="1200" b="1" dirty="0">
                          <a:solidFill>
                            <a:srgbClr val="434548"/>
                          </a:solidFill>
                          <a:effectLst/>
                          <a:latin typeface="+mn-lt"/>
                          <a:ea typeface="Times New Roman" panose="02020603050405020304" pitchFamily="18" charset="0"/>
                          <a:cs typeface="Calibri" panose="020F0502020204030204" pitchFamily="34" charset="0"/>
                        </a:rPr>
                        <a:t>Distance headcount enrolments</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a:lnSpc>
                          <a:spcPct val="150000"/>
                        </a:lnSpc>
                        <a:spcAft>
                          <a:spcPts val="0"/>
                        </a:spcAft>
                      </a:pPr>
                      <a:r>
                        <a:rPr lang="en-ZA" sz="1200" b="1">
                          <a:solidFill>
                            <a:srgbClr val="434548"/>
                          </a:solidFill>
                          <a:effectLst/>
                          <a:latin typeface="+mn-lt"/>
                          <a:ea typeface="Times New Roman" panose="02020603050405020304" pitchFamily="18" charset="0"/>
                          <a:cs typeface="Calibri" panose="020F0502020204030204" pitchFamily="34" charset="0"/>
                        </a:rPr>
                        <a:t>376 000</a:t>
                      </a:r>
                      <a:endParaRPr lang="en-ZA" sz="120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a:lnSpc>
                          <a:spcPct val="150000"/>
                        </a:lnSpc>
                        <a:spcAft>
                          <a:spcPts val="0"/>
                        </a:spcAft>
                      </a:pPr>
                      <a:r>
                        <a:rPr lang="en-ZA" sz="1200" b="1" dirty="0">
                          <a:solidFill>
                            <a:srgbClr val="434548"/>
                          </a:solidFill>
                          <a:effectLst/>
                          <a:latin typeface="+mn-lt"/>
                          <a:ea typeface="Times New Roman" panose="02020603050405020304" pitchFamily="18" charset="0"/>
                          <a:cs typeface="Calibri" panose="020F0502020204030204" pitchFamily="34" charset="0"/>
                        </a:rPr>
                        <a:t>402 632</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a:txBody>
                    <a:bodyPr/>
                    <a:lstStyle/>
                    <a:p>
                      <a:pPr algn="ctr">
                        <a:lnSpc>
                          <a:spcPct val="150000"/>
                        </a:lnSpc>
                        <a:spcAft>
                          <a:spcPts val="0"/>
                        </a:spcAft>
                      </a:pPr>
                      <a:r>
                        <a:rPr lang="en-ZA" sz="1200" dirty="0">
                          <a:solidFill>
                            <a:srgbClr val="434548"/>
                          </a:solidFill>
                          <a:effectLst/>
                          <a:latin typeface="+mn-lt"/>
                          <a:ea typeface="Times New Roman" panose="02020603050405020304" pitchFamily="18" charset="0"/>
                          <a:cs typeface="Calibri" panose="020F0502020204030204" pitchFamily="34" charset="0"/>
                        </a:rPr>
                        <a:t>7%</a:t>
                      </a:r>
                      <a:endParaRPr lang="en-ZA" sz="1200" dirty="0">
                        <a:effectLst/>
                        <a:latin typeface="+mn-lt"/>
                        <a:ea typeface="Calibri" panose="020F0502020204030204" pitchFamily="34" charset="0"/>
                      </a:endParaRPr>
                    </a:p>
                  </a:txBody>
                  <a:tcPr marL="55040" marR="55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127927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473532ED-6D42-401C-A516-E7FC9CC5447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06" y="0"/>
            <a:ext cx="12146387" cy="6858000"/>
          </a:xfrm>
          <a:prstGeom prst="rect">
            <a:avLst/>
          </a:prstGeom>
        </p:spPr>
      </p:pic>
      <p:sp>
        <p:nvSpPr>
          <p:cNvPr id="8" name="Rectangle 7">
            <a:extLst>
              <a:ext uri="{FF2B5EF4-FFF2-40B4-BE49-F238E27FC236}">
                <a16:creationId xmlns:a16="http://schemas.microsoft.com/office/drawing/2014/main" xmlns="" id="{FA3F3876-8082-7149-9802-C3CACC3725F3}"/>
              </a:ext>
            </a:extLst>
          </p:cNvPr>
          <p:cNvSpPr/>
          <p:nvPr/>
        </p:nvSpPr>
        <p:spPr>
          <a:xfrm>
            <a:off x="3581931" y="215505"/>
            <a:ext cx="6223250" cy="597848"/>
          </a:xfrm>
          <a:prstGeom prst="rect">
            <a:avLst/>
          </a:prstGeom>
          <a:solidFill>
            <a:srgbClr val="FFC000">
              <a:alpha val="70000"/>
            </a:srgb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en-US" sz="1600" b="1" dirty="0">
                <a:solidFill>
                  <a:schemeClr val="tx2">
                    <a:lumMod val="50000"/>
                  </a:schemeClr>
                </a:solidFill>
              </a:rPr>
              <a:t>REVISED 2021 ENROLMENT PLAN </a:t>
            </a:r>
            <a:endParaRPr lang="en-ZA" altLang="en-US" sz="1600" b="1" dirty="0">
              <a:solidFill>
                <a:schemeClr val="tx2">
                  <a:lumMod val="50000"/>
                </a:schemeClr>
              </a:solidFill>
            </a:endParaRPr>
          </a:p>
        </p:txBody>
      </p:sp>
      <p:graphicFrame>
        <p:nvGraphicFramePr>
          <p:cNvPr id="9" name="Content Placeholder 3">
            <a:extLst>
              <a:ext uri="{FF2B5EF4-FFF2-40B4-BE49-F238E27FC236}">
                <a16:creationId xmlns:a16="http://schemas.microsoft.com/office/drawing/2014/main" xmlns="" id="{968C6658-4EBB-AB43-A895-01D4CEE2F76C}"/>
              </a:ext>
            </a:extLst>
          </p:cNvPr>
          <p:cNvGraphicFramePr>
            <a:graphicFrameLocks noGrp="1"/>
          </p:cNvGraphicFramePr>
          <p:nvPr>
            <p:ph idx="1"/>
            <p:extLst>
              <p:ext uri="{D42A27DB-BD31-4B8C-83A1-F6EECF244321}">
                <p14:modId xmlns:p14="http://schemas.microsoft.com/office/powerpoint/2010/main" xmlns="" val="1266539738"/>
              </p:ext>
            </p:extLst>
          </p:nvPr>
        </p:nvGraphicFramePr>
        <p:xfrm>
          <a:off x="479038" y="1028858"/>
          <a:ext cx="11543041" cy="5485447"/>
        </p:xfrm>
        <a:graphic>
          <a:graphicData uri="http://schemas.openxmlformats.org/drawingml/2006/table">
            <a:tbl>
              <a:tblPr/>
              <a:tblGrid>
                <a:gridCol w="1476095">
                  <a:extLst>
                    <a:ext uri="{9D8B030D-6E8A-4147-A177-3AD203B41FA5}">
                      <a16:colId xmlns:a16="http://schemas.microsoft.com/office/drawing/2014/main" xmlns="" val="1721256288"/>
                    </a:ext>
                  </a:extLst>
                </a:gridCol>
                <a:gridCol w="2042716">
                  <a:extLst>
                    <a:ext uri="{9D8B030D-6E8A-4147-A177-3AD203B41FA5}">
                      <a16:colId xmlns:a16="http://schemas.microsoft.com/office/drawing/2014/main" xmlns="" val="1874279663"/>
                    </a:ext>
                  </a:extLst>
                </a:gridCol>
                <a:gridCol w="1604846">
                  <a:extLst>
                    <a:ext uri="{9D8B030D-6E8A-4147-A177-3AD203B41FA5}">
                      <a16:colId xmlns:a16="http://schemas.microsoft.com/office/drawing/2014/main" xmlns="" val="175940214"/>
                    </a:ext>
                  </a:extLst>
                </a:gridCol>
                <a:gridCol w="1604846">
                  <a:extLst>
                    <a:ext uri="{9D8B030D-6E8A-4147-A177-3AD203B41FA5}">
                      <a16:colId xmlns:a16="http://schemas.microsoft.com/office/drawing/2014/main" xmlns="" val="2598444867"/>
                    </a:ext>
                  </a:extLst>
                </a:gridCol>
                <a:gridCol w="1604846">
                  <a:extLst>
                    <a:ext uri="{9D8B030D-6E8A-4147-A177-3AD203B41FA5}">
                      <a16:colId xmlns:a16="http://schemas.microsoft.com/office/drawing/2014/main" xmlns="" val="1810460510"/>
                    </a:ext>
                  </a:extLst>
                </a:gridCol>
                <a:gridCol w="1604846">
                  <a:extLst>
                    <a:ext uri="{9D8B030D-6E8A-4147-A177-3AD203B41FA5}">
                      <a16:colId xmlns:a16="http://schemas.microsoft.com/office/drawing/2014/main" xmlns="" val="648925490"/>
                    </a:ext>
                  </a:extLst>
                </a:gridCol>
                <a:gridCol w="1604846">
                  <a:extLst>
                    <a:ext uri="{9D8B030D-6E8A-4147-A177-3AD203B41FA5}">
                      <a16:colId xmlns:a16="http://schemas.microsoft.com/office/drawing/2014/main" xmlns="" val="318253120"/>
                    </a:ext>
                  </a:extLst>
                </a:gridCol>
              </a:tblGrid>
              <a:tr h="295176">
                <a:tc gridSpan="2">
                  <a:txBody>
                    <a:bodyPr/>
                    <a:lstStyle/>
                    <a:p>
                      <a:pPr algn="ctr" fontAlgn="ctr"/>
                      <a:r>
                        <a:rPr lang="en-ZA" sz="1000" b="1" i="0" u="none" strike="noStrike">
                          <a:solidFill>
                            <a:srgbClr val="000000"/>
                          </a:solidFill>
                          <a:effectLst/>
                          <a:latin typeface="+mn-lt"/>
                        </a:rPr>
                        <a:t>Focus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fontAlgn="ctr"/>
                      <a:r>
                        <a:rPr lang="en-ZA" sz="1000" b="1" i="0" u="none" strike="noStrike" dirty="0">
                          <a:solidFill>
                            <a:srgbClr val="000000"/>
                          </a:solidFill>
                          <a:effectLst/>
                          <a:latin typeface="+mn-lt"/>
                        </a:rPr>
                        <a:t>Council and Ministerial Approved 2021 Targets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fontAlgn="ctr"/>
                      <a:r>
                        <a:rPr lang="en-ZA" sz="1000" b="1" i="0" u="none" strike="noStrike" dirty="0">
                          <a:solidFill>
                            <a:srgbClr val="000000"/>
                          </a:solidFill>
                          <a:effectLst/>
                          <a:latin typeface="+mn-lt"/>
                        </a:rPr>
                        <a:t>2021 Post Court Case Enrolments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a:txBody>
                    <a:bodyPr/>
                    <a:lstStyle/>
                    <a:p>
                      <a:pPr algn="ctr" fontAlgn="ctr"/>
                      <a:r>
                        <a:rPr lang="en-ZA" sz="1000" b="1" i="0" u="none" strike="noStrike">
                          <a:solidFill>
                            <a:srgbClr val="000000"/>
                          </a:solidFill>
                          <a:effectLst/>
                          <a:latin typeface="+mn-lt"/>
                        </a:rPr>
                        <a:t>% Deviation</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412168946"/>
                  </a:ext>
                </a:extLst>
              </a:tr>
              <a:tr h="250478">
                <a:tc gridSpan="2">
                  <a:txBody>
                    <a:bodyPr/>
                    <a:lstStyle/>
                    <a:p>
                      <a:pPr algn="l" fontAlgn="ctr"/>
                      <a:r>
                        <a:rPr lang="en-ZA" sz="1000" b="0" i="0" u="none" strike="noStrike">
                          <a:solidFill>
                            <a:srgbClr val="000000"/>
                          </a:solidFill>
                          <a:effectLst/>
                          <a:latin typeface="+mn-lt"/>
                        </a:rPr>
                        <a:t>Headcount enrolments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1300" b="0" i="0" u="none" strike="noStrike" dirty="0">
                          <a:solidFill>
                            <a:srgbClr val="000000"/>
                          </a:solidFill>
                          <a:effectLst/>
                          <a:latin typeface="+mn-lt"/>
                        </a:rPr>
                        <a:t>376 468</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1300" b="0" i="0" u="none" strike="noStrike">
                          <a:solidFill>
                            <a:srgbClr val="000000"/>
                          </a:solidFill>
                          <a:effectLst/>
                          <a:latin typeface="+mn-lt"/>
                        </a:rPr>
                        <a:t>396 468</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ctr"/>
                      <a:r>
                        <a:rPr lang="en-ZA" sz="1300" b="0" i="0" u="none" strike="noStrike">
                          <a:solidFill>
                            <a:srgbClr val="000000"/>
                          </a:solidFill>
                          <a:effectLst/>
                          <a:latin typeface="+mn-lt"/>
                        </a:rPr>
                        <a:t>5%</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340787591"/>
                  </a:ext>
                </a:extLst>
              </a:tr>
              <a:tr h="437217">
                <a:tc gridSpan="2">
                  <a:txBody>
                    <a:bodyPr/>
                    <a:lstStyle/>
                    <a:p>
                      <a:pPr algn="l" fontAlgn="ctr"/>
                      <a:r>
                        <a:rPr lang="en-US" sz="1000" b="0" i="0" u="none" strike="noStrike">
                          <a:solidFill>
                            <a:srgbClr val="000000"/>
                          </a:solidFill>
                          <a:effectLst/>
                          <a:latin typeface="+mn-lt"/>
                        </a:rPr>
                        <a:t>First-Time Entering undergraduate headcounts enrolments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1300" b="0" i="0" u="none" strike="noStrike" dirty="0">
                          <a:solidFill>
                            <a:srgbClr val="000000"/>
                          </a:solidFill>
                          <a:effectLst/>
                          <a:latin typeface="+mn-lt"/>
                        </a:rPr>
                        <a:t>57 857</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1300" b="0" i="0" u="none" strike="noStrike">
                          <a:solidFill>
                            <a:srgbClr val="000000"/>
                          </a:solidFill>
                          <a:effectLst/>
                          <a:latin typeface="+mn-lt"/>
                        </a:rPr>
                        <a:t>57 857</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ctr"/>
                      <a:r>
                        <a:rPr lang="en-ZA" sz="1300" b="0" i="0" u="none" strike="noStrike">
                          <a:solidFill>
                            <a:srgbClr val="000000"/>
                          </a:solidFill>
                          <a:effectLst/>
                          <a:latin typeface="+mn-lt"/>
                        </a:rPr>
                        <a:t>0%</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994544731"/>
                  </a:ext>
                </a:extLst>
              </a:tr>
              <a:tr h="250478">
                <a:tc gridSpan="2">
                  <a:txBody>
                    <a:bodyPr/>
                    <a:lstStyle/>
                    <a:p>
                      <a:pPr algn="l" fontAlgn="ctr"/>
                      <a:r>
                        <a:rPr lang="en-ZA" sz="1000" b="0" i="0" u="none" strike="noStrike">
                          <a:solidFill>
                            <a:srgbClr val="000000"/>
                          </a:solidFill>
                          <a:effectLst/>
                          <a:latin typeface="+mn-lt"/>
                        </a:rPr>
                        <a:t>FTE enrolments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1300" b="0" i="0" u="none" strike="noStrike" dirty="0">
                          <a:solidFill>
                            <a:srgbClr val="000000"/>
                          </a:solidFill>
                          <a:effectLst/>
                          <a:latin typeface="+mn-lt"/>
                        </a:rPr>
                        <a:t>210 822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1300" b="0" i="0" u="none" strike="noStrike" dirty="0">
                          <a:solidFill>
                            <a:srgbClr val="000000"/>
                          </a:solidFill>
                          <a:effectLst/>
                          <a:latin typeface="+mn-lt"/>
                        </a:rPr>
                        <a:t>222 022 (projected)</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ctr"/>
                      <a:r>
                        <a:rPr lang="en-ZA" sz="1300" b="0" i="0" u="none" strike="noStrike">
                          <a:solidFill>
                            <a:srgbClr val="000000"/>
                          </a:solidFill>
                          <a:effectLst/>
                          <a:latin typeface="+mn-lt"/>
                        </a:rPr>
                        <a:t>5%</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8536883"/>
                  </a:ext>
                </a:extLst>
              </a:tr>
              <a:tr h="250478">
                <a:tc gridSpan="2">
                  <a:txBody>
                    <a:bodyPr/>
                    <a:lstStyle/>
                    <a:p>
                      <a:pPr algn="l" fontAlgn="ctr"/>
                      <a:r>
                        <a:rPr lang="en-US" sz="1000" b="0" i="0" u="none" strike="noStrike">
                          <a:solidFill>
                            <a:srgbClr val="000000"/>
                          </a:solidFill>
                          <a:effectLst/>
                          <a:latin typeface="+mn-lt"/>
                        </a:rPr>
                        <a:t>FTE to head count enrolments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1300" b="0" i="0" u="none" strike="noStrike">
                          <a:solidFill>
                            <a:srgbClr val="000000"/>
                          </a:solidFill>
                          <a:effectLst/>
                          <a:latin typeface="+mn-lt"/>
                        </a:rPr>
                        <a:t>56%</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ctr"/>
                      <a:r>
                        <a:rPr lang="en-ZA" sz="1300" b="0" i="0" u="none" strike="noStrike" dirty="0">
                          <a:solidFill>
                            <a:srgbClr val="000000"/>
                          </a:solidFill>
                          <a:effectLst/>
                          <a:latin typeface="+mn-lt"/>
                        </a:rPr>
                        <a:t>56%</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ctr"/>
                      <a:r>
                        <a:rPr lang="en-ZA" sz="1300" b="0" i="0" u="none" strike="noStrike">
                          <a:solidFill>
                            <a:srgbClr val="000000"/>
                          </a:solidFill>
                          <a:effectLst/>
                          <a:latin typeface="+mn-lt"/>
                        </a:rPr>
                        <a:t>0%</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2048106"/>
                  </a:ext>
                </a:extLst>
              </a:tr>
              <a:tr h="548017">
                <a:tc rowSpan="7">
                  <a:txBody>
                    <a:bodyPr/>
                    <a:lstStyle/>
                    <a:p>
                      <a:pPr algn="l" fontAlgn="ctr"/>
                      <a:r>
                        <a:rPr lang="en-ZA" sz="1000" b="0" i="0" u="none" strike="noStrike" dirty="0">
                          <a:solidFill>
                            <a:srgbClr val="000000"/>
                          </a:solidFill>
                          <a:effectLst/>
                          <a:latin typeface="+mn-lt"/>
                        </a:rPr>
                        <a:t>Qualification levels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mn-lt"/>
                        </a:rPr>
                        <a:t>Undergraduate diplomas &amp; certificates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93 860</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25%</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114 081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29%</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5741069"/>
                  </a:ext>
                </a:extLst>
              </a:tr>
              <a:tr h="295176">
                <a:tc vMerge="1">
                  <a:txBody>
                    <a:bodyPr/>
                    <a:lstStyle/>
                    <a:p>
                      <a:endParaRPr lang="en-ZA"/>
                    </a:p>
                  </a:txBody>
                  <a:tcPr/>
                </a:tc>
                <a:tc>
                  <a:txBody>
                    <a:bodyPr/>
                    <a:lstStyle/>
                    <a:p>
                      <a:pPr algn="l" fontAlgn="ctr"/>
                      <a:r>
                        <a:rPr lang="en-ZA" sz="1000" b="0" i="0" u="none" strike="noStrike">
                          <a:solidFill>
                            <a:srgbClr val="000000"/>
                          </a:solidFill>
                          <a:effectLst/>
                          <a:latin typeface="+mn-lt"/>
                        </a:rPr>
                        <a:t>Advanced diploma</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11 287</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3%</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11 071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3%</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5501750"/>
                  </a:ext>
                </a:extLst>
              </a:tr>
              <a:tr h="380280">
                <a:tc vMerge="1">
                  <a:txBody>
                    <a:bodyPr/>
                    <a:lstStyle/>
                    <a:p>
                      <a:endParaRPr lang="en-ZA"/>
                    </a:p>
                  </a:txBody>
                  <a:tcPr/>
                </a:tc>
                <a:tc>
                  <a:txBody>
                    <a:bodyPr/>
                    <a:lstStyle/>
                    <a:p>
                      <a:pPr algn="l" fontAlgn="ctr"/>
                      <a:r>
                        <a:rPr lang="en-ZA" sz="1000" b="0" i="0" u="none" strike="noStrike">
                          <a:solidFill>
                            <a:srgbClr val="000000"/>
                          </a:solidFill>
                          <a:effectLst/>
                          <a:latin typeface="+mn-lt"/>
                        </a:rPr>
                        <a:t>Undergraduate degrees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210 484</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56%</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222 988</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300" b="0" i="0" u="none" strike="noStrike">
                          <a:solidFill>
                            <a:srgbClr val="000000"/>
                          </a:solidFill>
                          <a:effectLst/>
                          <a:latin typeface="+mn-lt"/>
                        </a:rPr>
                        <a:t>56%</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300" b="0" i="0" u="none" strike="noStrike" dirty="0">
                          <a:solidFill>
                            <a:srgbClr val="000000"/>
                          </a:solidFill>
                          <a:effectLst/>
                          <a:latin typeface="+mn-lt"/>
                        </a:rPr>
                        <a:t>-3%</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4315358"/>
                  </a:ext>
                </a:extLst>
              </a:tr>
              <a:tr h="380280">
                <a:tc vMerge="1">
                  <a:txBody>
                    <a:bodyPr/>
                    <a:lstStyle/>
                    <a:p>
                      <a:endParaRPr lang="en-ZA"/>
                    </a:p>
                  </a:txBody>
                  <a:tcPr/>
                </a:tc>
                <a:tc>
                  <a:txBody>
                    <a:bodyPr/>
                    <a:lstStyle/>
                    <a:p>
                      <a:pPr algn="l" fontAlgn="ctr"/>
                      <a:r>
                        <a:rPr lang="en-ZA" sz="1000" b="0" i="0" u="none" strike="noStrike">
                          <a:solidFill>
                            <a:srgbClr val="000000"/>
                          </a:solidFill>
                          <a:effectLst/>
                          <a:latin typeface="+mn-lt"/>
                        </a:rPr>
                        <a:t>Postgraduate to masters level</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41 381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33 749</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9%</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-18%</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2177729"/>
                  </a:ext>
                </a:extLst>
              </a:tr>
              <a:tr h="250478">
                <a:tc vMerge="1">
                  <a:txBody>
                    <a:bodyPr/>
                    <a:lstStyle/>
                    <a:p>
                      <a:endParaRPr lang="en-ZA"/>
                    </a:p>
                  </a:txBody>
                  <a:tcPr/>
                </a:tc>
                <a:tc>
                  <a:txBody>
                    <a:bodyPr/>
                    <a:lstStyle/>
                    <a:p>
                      <a:pPr algn="l" fontAlgn="ctr"/>
                      <a:r>
                        <a:rPr lang="en-ZA" sz="1000" b="0" i="0" u="none" strike="noStrike">
                          <a:solidFill>
                            <a:srgbClr val="000000"/>
                          </a:solidFill>
                          <a:effectLst/>
                          <a:latin typeface="+mn-lt"/>
                        </a:rPr>
                        <a:t>Masters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5 662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5 199</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-8%</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3792920"/>
                  </a:ext>
                </a:extLst>
              </a:tr>
              <a:tr h="250478">
                <a:tc vMerge="1">
                  <a:txBody>
                    <a:bodyPr/>
                    <a:lstStyle/>
                    <a:p>
                      <a:endParaRPr lang="en-ZA"/>
                    </a:p>
                  </a:txBody>
                  <a:tcPr/>
                </a:tc>
                <a:tc>
                  <a:txBody>
                    <a:bodyPr/>
                    <a:lstStyle/>
                    <a:p>
                      <a:pPr algn="l" fontAlgn="ctr"/>
                      <a:r>
                        <a:rPr lang="en-ZA" sz="1000" b="0" i="0" u="none" strike="noStrike">
                          <a:solidFill>
                            <a:srgbClr val="000000"/>
                          </a:solidFill>
                          <a:effectLst/>
                          <a:latin typeface="+mn-lt"/>
                        </a:rPr>
                        <a:t>Doctors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2 850</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3 330</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17%</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7591551"/>
                  </a:ext>
                </a:extLst>
              </a:tr>
              <a:tr h="250478">
                <a:tc vMerge="1">
                  <a:txBody>
                    <a:bodyPr/>
                    <a:lstStyle/>
                    <a:p>
                      <a:endParaRPr lang="en-ZA"/>
                    </a:p>
                  </a:txBody>
                  <a:tcPr/>
                </a:tc>
                <a:tc>
                  <a:txBody>
                    <a:bodyPr/>
                    <a:lstStyle/>
                    <a:p>
                      <a:pPr algn="l" fontAlgn="ctr"/>
                      <a:r>
                        <a:rPr lang="en-ZA" sz="1000" b="0" i="0" u="none" strike="noStrike">
                          <a:solidFill>
                            <a:srgbClr val="000000"/>
                          </a:solidFill>
                          <a:effectLst/>
                          <a:latin typeface="+mn-lt"/>
                        </a:rPr>
                        <a:t>Occasional</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10 944</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3%</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6 050</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-45%</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6913356"/>
                  </a:ext>
                </a:extLst>
              </a:tr>
              <a:tr h="437217">
                <a:tc rowSpan="4">
                  <a:txBody>
                    <a:bodyPr/>
                    <a:lstStyle/>
                    <a:p>
                      <a:pPr algn="l" fontAlgn="ctr"/>
                      <a:r>
                        <a:rPr lang="en-ZA" sz="1000" b="0" i="0" u="none" strike="noStrike">
                          <a:solidFill>
                            <a:srgbClr val="000000"/>
                          </a:solidFill>
                          <a:effectLst/>
                          <a:latin typeface="+mn-lt"/>
                        </a:rPr>
                        <a:t>Fields of study</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mn-lt"/>
                        </a:rPr>
                        <a:t>Science, engineering, technology</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44 422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44 019</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2528333"/>
                  </a:ext>
                </a:extLst>
              </a:tr>
              <a:tr h="368386">
                <a:tc vMerge="1">
                  <a:txBody>
                    <a:bodyPr/>
                    <a:lstStyle/>
                    <a:p>
                      <a:endParaRPr lang="en-ZA"/>
                    </a:p>
                  </a:txBody>
                  <a:tcPr/>
                </a:tc>
                <a:tc>
                  <a:txBody>
                    <a:bodyPr/>
                    <a:lstStyle/>
                    <a:p>
                      <a:pPr algn="l" fontAlgn="ctr"/>
                      <a:r>
                        <a:rPr lang="en-ZA" sz="1000" b="0" i="0" u="none" strike="noStrike">
                          <a:solidFill>
                            <a:srgbClr val="000000"/>
                          </a:solidFill>
                          <a:effectLst/>
                          <a:latin typeface="+mn-lt"/>
                        </a:rPr>
                        <a:t>Business/management</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130 150</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35%</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110 737</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29%</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-15%</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6810295"/>
                  </a:ext>
                </a:extLst>
              </a:tr>
              <a:tr h="250478">
                <a:tc vMerge="1">
                  <a:txBody>
                    <a:bodyPr/>
                    <a:lstStyle/>
                    <a:p>
                      <a:endParaRPr lang="en-ZA"/>
                    </a:p>
                  </a:txBody>
                  <a:tcPr/>
                </a:tc>
                <a:tc>
                  <a:txBody>
                    <a:bodyPr/>
                    <a:lstStyle/>
                    <a:p>
                      <a:pPr algn="l" fontAlgn="ctr"/>
                      <a:r>
                        <a:rPr lang="en-ZA" sz="1000" b="0" i="0" u="none" strike="noStrike">
                          <a:solidFill>
                            <a:srgbClr val="000000"/>
                          </a:solidFill>
                          <a:effectLst/>
                          <a:latin typeface="+mn-lt"/>
                        </a:rPr>
                        <a:t>Education</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96 966</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26%</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113 840</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28%</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7%</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8753870"/>
                  </a:ext>
                </a:extLst>
              </a:tr>
              <a:tr h="295176">
                <a:tc vMerge="1">
                  <a:txBody>
                    <a:bodyPr/>
                    <a:lstStyle/>
                    <a:p>
                      <a:endParaRPr lang="en-ZA"/>
                    </a:p>
                  </a:txBody>
                  <a:tcPr/>
                </a:tc>
                <a:tc>
                  <a:txBody>
                    <a:bodyPr/>
                    <a:lstStyle/>
                    <a:p>
                      <a:pPr algn="l" fontAlgn="ctr"/>
                      <a:r>
                        <a:rPr lang="en-ZA" sz="1000" b="0" i="0" u="none" strike="noStrike">
                          <a:solidFill>
                            <a:srgbClr val="000000"/>
                          </a:solidFill>
                          <a:effectLst/>
                          <a:latin typeface="+mn-lt"/>
                        </a:rPr>
                        <a:t>Other humanities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104 462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28%</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127 872</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mn-lt"/>
                        </a:rPr>
                        <a:t>31%</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mn-lt"/>
                        </a:rPr>
                        <a:t>13%</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900538"/>
                  </a:ext>
                </a:extLst>
              </a:tr>
              <a:tr h="295176">
                <a:tc gridSpan="2">
                  <a:txBody>
                    <a:bodyPr/>
                    <a:lstStyle/>
                    <a:p>
                      <a:pPr algn="l" fontAlgn="ctr"/>
                      <a:r>
                        <a:rPr lang="en-ZA" sz="1000" b="1" i="0" u="none" strike="noStrike">
                          <a:solidFill>
                            <a:srgbClr val="000000"/>
                          </a:solidFill>
                          <a:effectLst/>
                          <a:latin typeface="+mn-lt"/>
                        </a:rPr>
                        <a:t>Distance headcount enrolments</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fontAlgn="ctr"/>
                      <a:r>
                        <a:rPr lang="en-ZA" sz="1300" b="1" i="0" u="none" strike="noStrike">
                          <a:solidFill>
                            <a:srgbClr val="000000"/>
                          </a:solidFill>
                          <a:effectLst/>
                          <a:latin typeface="+mn-lt"/>
                        </a:rPr>
                        <a:t>376 468</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fontAlgn="ctr"/>
                      <a:r>
                        <a:rPr lang="en-ZA" sz="1300" b="1" i="0" u="none" strike="noStrike" dirty="0">
                          <a:solidFill>
                            <a:srgbClr val="000000"/>
                          </a:solidFill>
                          <a:effectLst/>
                          <a:latin typeface="+mn-lt"/>
                        </a:rPr>
                        <a:t>396 468 *</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ctr"/>
                      <a:r>
                        <a:rPr lang="en-ZA" sz="1300" b="1" i="0" u="none" strike="noStrike" dirty="0">
                          <a:solidFill>
                            <a:srgbClr val="000000"/>
                          </a:solidFill>
                          <a:effectLst/>
                          <a:latin typeface="+mn-lt"/>
                        </a:rPr>
                        <a:t>5%</a:t>
                      </a:r>
                    </a:p>
                  </a:txBody>
                  <a:tcPr marL="7739" marR="7739" marT="7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44600310"/>
                  </a:ext>
                </a:extLst>
              </a:tr>
            </a:tbl>
          </a:graphicData>
        </a:graphic>
      </p:graphicFrame>
    </p:spTree>
    <p:extLst>
      <p:ext uri="{BB962C8B-B14F-4D97-AF65-F5344CB8AC3E}">
        <p14:creationId xmlns:p14="http://schemas.microsoft.com/office/powerpoint/2010/main" xmlns="" val="3635454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2203E46676D542AFFA60E6AC41D689" ma:contentTypeVersion="12" ma:contentTypeDescription="Create a new document." ma:contentTypeScope="" ma:versionID="2fb59ab78dea1608a2f633c0359e4324">
  <xsd:schema xmlns:xsd="http://www.w3.org/2001/XMLSchema" xmlns:xs="http://www.w3.org/2001/XMLSchema" xmlns:p="http://schemas.microsoft.com/office/2006/metadata/properties" xmlns:ns3="93f8aadf-794a-4c45-8124-be2c6a3296c9" xmlns:ns4="51856049-0dbf-42e7-8df8-b062d26cb3ab" targetNamespace="http://schemas.microsoft.com/office/2006/metadata/properties" ma:root="true" ma:fieldsID="0039700430561d9c1c39448573ffcdec" ns3:_="" ns4:_="">
    <xsd:import namespace="93f8aadf-794a-4c45-8124-be2c6a3296c9"/>
    <xsd:import namespace="51856049-0dbf-42e7-8df8-b062d26cb3a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8aadf-794a-4c45-8124-be2c6a3296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856049-0dbf-42e7-8df8-b062d26cb3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75B06-9D89-4568-835F-24D2A11BE869}">
  <ds:schemaRefs>
    <ds:schemaRef ds:uri="93f8aadf-794a-4c45-8124-be2c6a3296c9"/>
    <ds:schemaRef ds:uri="http://schemas.microsoft.com/office/2006/documentManagement/types"/>
    <ds:schemaRef ds:uri="http://purl.org/dc/elements/1.1/"/>
    <ds:schemaRef ds:uri="http://schemas.openxmlformats.org/package/2006/metadata/core-properties"/>
    <ds:schemaRef ds:uri="51856049-0dbf-42e7-8df8-b062d26cb3ab"/>
    <ds:schemaRef ds:uri="http://purl.org/dc/term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98423D4-62FE-43BE-857C-D05BBEF53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f8aadf-794a-4c45-8124-be2c6a3296c9"/>
    <ds:schemaRef ds:uri="51856049-0dbf-42e7-8df8-b062d26cb3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DA435D-F0D5-4ACC-9FBE-F420C540C1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834</TotalTime>
  <Words>3836</Words>
  <Application>Microsoft Office PowerPoint</Application>
  <PresentationFormat>Custom</PresentationFormat>
  <Paragraphs>617</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The purpose of Higher Certificates (NQF 5)</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Omen</dc:creator>
  <cp:lastModifiedBy>USER</cp:lastModifiedBy>
  <cp:revision>74</cp:revision>
  <cp:lastPrinted>2021-05-05T19:12:29Z</cp:lastPrinted>
  <dcterms:created xsi:type="dcterms:W3CDTF">2021-02-15T11:27:46Z</dcterms:created>
  <dcterms:modified xsi:type="dcterms:W3CDTF">2021-05-07T16:54:51Z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0x010100D42203E46676D542AFFA60E6AC41D689</vt:lpwstr>
  </property>
</Properties>
</file>