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</p:sldMasterIdLst>
  <p:notesMasterIdLst>
    <p:notesMasterId r:id="rId10"/>
  </p:notesMasterIdLst>
  <p:handoutMasterIdLst>
    <p:handoutMasterId r:id="rId11"/>
  </p:handoutMasterIdLst>
  <p:sldIdLst>
    <p:sldId id="281" r:id="rId3"/>
    <p:sldId id="625" r:id="rId4"/>
    <p:sldId id="637" r:id="rId5"/>
    <p:sldId id="636" r:id="rId6"/>
    <p:sldId id="633" r:id="rId7"/>
    <p:sldId id="632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61400"/>
    <a:srgbClr val="F4F4F4"/>
    <a:srgbClr val="E9E9E9"/>
    <a:srgbClr val="D61D00"/>
    <a:srgbClr val="39C572"/>
    <a:srgbClr val="20A3AA"/>
    <a:srgbClr val="2AA0A6"/>
    <a:srgbClr val="6BBB23"/>
    <a:srgbClr val="0C3244"/>
    <a:srgbClr val="1E6C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25" autoAdjust="0"/>
    <p:restoredTop sz="50000" autoAdjust="0"/>
  </p:normalViewPr>
  <p:slideViewPr>
    <p:cSldViewPr snapToGrid="0" showGuides="1">
      <p:cViewPr varScale="1">
        <p:scale>
          <a:sx n="73" d="100"/>
          <a:sy n="73" d="100"/>
        </p:scale>
        <p:origin x="-906" y="-10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168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B1987-2293-488C-8931-6B1C55F3072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2AF05-FCC1-4D4D-97DF-2CEC85CCB6A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9040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D8ED3-8176-0E4B-9DCA-DD897CBB6DE7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545C7-9541-6949-9A33-D48A481069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98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C7784-DC9E-4EFA-90C4-37B917CBABCF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5164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C7784-DC9E-4EFA-90C4-37B917CBABCF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8765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C7784-DC9E-4EFA-90C4-37B917CBABCF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74348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C7784-DC9E-4EFA-90C4-37B917CBABCF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48454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C7784-DC9E-4EFA-90C4-37B917CBABCF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076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.svg"/><Relationship Id="rId30" Type="http://schemas.openxmlformats.org/officeDocument/2006/relationships/image" Target="../media/image1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.svg"/><Relationship Id="rId30" Type="http://schemas.openxmlformats.org/officeDocument/2006/relationships/image" Target="../media/image1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.svg"/><Relationship Id="rId30" Type="http://schemas.openxmlformats.org/officeDocument/2006/relationships/image" Target="../media/image15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.svg"/><Relationship Id="rId30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.svg"/><Relationship Id="rId30" Type="http://schemas.openxmlformats.org/officeDocument/2006/relationships/image" Target="../media/image1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.svg"/><Relationship Id="rId30" Type="http://schemas.openxmlformats.org/officeDocument/2006/relationships/image" Target="../media/image1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" y="1125537"/>
            <a:ext cx="10444163" cy="44386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lIns="91436" tIns="45718" rIns="91436" bIns="45718"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3" name="Graphic 2" descr="Baseball">
            <a:extLst>
              <a:ext uri="{FF2B5EF4-FFF2-40B4-BE49-F238E27FC236}">
                <a16:creationId xmlns:a16="http://schemas.microsoft.com/office/drawing/2014/main" xmlns="" id="{B3EA904D-C33A-744C-9A4C-80E286C0EB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503" y="6280167"/>
            <a:ext cx="625344" cy="625344"/>
          </a:xfrm>
          <a:prstGeom prst="rect">
            <a:avLst/>
          </a:prstGeom>
        </p:spPr>
      </p:pic>
      <p:pic>
        <p:nvPicPr>
          <p:cNvPr id="4" name="Graphic 3" descr="Bike">
            <a:extLst>
              <a:ext uri="{FF2B5EF4-FFF2-40B4-BE49-F238E27FC236}">
                <a16:creationId xmlns:a16="http://schemas.microsoft.com/office/drawing/2014/main" xmlns="" id="{BBA37FE1-B2CF-CE4D-99A4-B9CB6DBBE71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354" y="6351423"/>
            <a:ext cx="513809" cy="513809"/>
          </a:xfrm>
          <a:prstGeom prst="rect">
            <a:avLst/>
          </a:prstGeom>
        </p:spPr>
      </p:pic>
      <p:pic>
        <p:nvPicPr>
          <p:cNvPr id="5" name="Graphic 4" descr="Cricket">
            <a:extLst>
              <a:ext uri="{FF2B5EF4-FFF2-40B4-BE49-F238E27FC236}">
                <a16:creationId xmlns:a16="http://schemas.microsoft.com/office/drawing/2014/main" xmlns="" id="{9AF76648-5E60-804D-B7A4-418B4CB5D21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9087" y="6358924"/>
            <a:ext cx="513809" cy="513809"/>
          </a:xfrm>
          <a:prstGeom prst="rect">
            <a:avLst/>
          </a:prstGeom>
        </p:spPr>
      </p:pic>
      <p:pic>
        <p:nvPicPr>
          <p:cNvPr id="6" name="Graphic 5" descr="Golf">
            <a:extLst>
              <a:ext uri="{FF2B5EF4-FFF2-40B4-BE49-F238E27FC236}">
                <a16:creationId xmlns:a16="http://schemas.microsoft.com/office/drawing/2014/main" xmlns="" id="{E47B5501-C28F-1447-B1B0-534F1788AD8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1272" y="6337253"/>
            <a:ext cx="513809" cy="513809"/>
          </a:xfrm>
          <a:prstGeom prst="rect">
            <a:avLst/>
          </a:prstGeom>
        </p:spPr>
      </p:pic>
      <p:pic>
        <p:nvPicPr>
          <p:cNvPr id="7" name="Graphic 6" descr="Ice hockey">
            <a:extLst>
              <a:ext uri="{FF2B5EF4-FFF2-40B4-BE49-F238E27FC236}">
                <a16:creationId xmlns:a16="http://schemas.microsoft.com/office/drawing/2014/main" xmlns="" id="{8B2D9592-F69F-4643-8E59-B74FADB4375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97835" y="6358925"/>
            <a:ext cx="513809" cy="513809"/>
          </a:xfrm>
          <a:prstGeom prst="rect">
            <a:avLst/>
          </a:prstGeom>
        </p:spPr>
      </p:pic>
      <p:pic>
        <p:nvPicPr>
          <p:cNvPr id="8" name="Graphic 7" descr="Tennis">
            <a:extLst>
              <a:ext uri="{FF2B5EF4-FFF2-40B4-BE49-F238E27FC236}">
                <a16:creationId xmlns:a16="http://schemas.microsoft.com/office/drawing/2014/main" xmlns="" id="{B26F1875-D338-FB45-A2C1-8A8B0921C30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77725" y="6358926"/>
            <a:ext cx="513809" cy="513809"/>
          </a:xfrm>
          <a:prstGeom prst="rect">
            <a:avLst/>
          </a:prstGeom>
        </p:spPr>
      </p:pic>
      <p:pic>
        <p:nvPicPr>
          <p:cNvPr id="9" name="Graphic 8" descr="Skating">
            <a:extLst>
              <a:ext uri="{FF2B5EF4-FFF2-40B4-BE49-F238E27FC236}">
                <a16:creationId xmlns:a16="http://schemas.microsoft.com/office/drawing/2014/main" xmlns="" id="{FD0BAFC2-AC79-3142-AA4D-CEE81BD09C8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43792" y="6335772"/>
            <a:ext cx="513809" cy="513809"/>
          </a:xfrm>
          <a:prstGeom prst="rect">
            <a:avLst/>
          </a:prstGeom>
        </p:spPr>
      </p:pic>
      <p:pic>
        <p:nvPicPr>
          <p:cNvPr id="10" name="Graphic 9" descr="Dive">
            <a:extLst>
              <a:ext uri="{FF2B5EF4-FFF2-40B4-BE49-F238E27FC236}">
                <a16:creationId xmlns:a16="http://schemas.microsoft.com/office/drawing/2014/main" xmlns="" id="{D6BBA847-2703-3D40-9A02-8C4A82ADA53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48554" y="6351423"/>
            <a:ext cx="513809" cy="513809"/>
          </a:xfrm>
          <a:prstGeom prst="rect">
            <a:avLst/>
          </a:prstGeom>
        </p:spPr>
      </p:pic>
      <p:pic>
        <p:nvPicPr>
          <p:cNvPr id="11" name="Graphic 10" descr="Swim">
            <a:extLst>
              <a:ext uri="{FF2B5EF4-FFF2-40B4-BE49-F238E27FC236}">
                <a16:creationId xmlns:a16="http://schemas.microsoft.com/office/drawing/2014/main" xmlns="" id="{424FA182-117C-5745-9306-32FC38D26ADE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47062" y="6390218"/>
            <a:ext cx="513809" cy="513809"/>
          </a:xfrm>
          <a:prstGeom prst="rect">
            <a:avLst/>
          </a:prstGeom>
        </p:spPr>
      </p:pic>
      <p:pic>
        <p:nvPicPr>
          <p:cNvPr id="12" name="Graphic 11" descr="Dumbbell">
            <a:extLst>
              <a:ext uri="{FF2B5EF4-FFF2-40B4-BE49-F238E27FC236}">
                <a16:creationId xmlns:a16="http://schemas.microsoft.com/office/drawing/2014/main" xmlns="" id="{3A4C7444-5E8E-3C47-9B6F-041A18BDB4D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14845" y="6386008"/>
            <a:ext cx="513809" cy="513809"/>
          </a:xfrm>
          <a:prstGeom prst="rect">
            <a:avLst/>
          </a:prstGeom>
        </p:spPr>
      </p:pic>
      <p:pic>
        <p:nvPicPr>
          <p:cNvPr id="13" name="Graphic 12" descr="Basketball">
            <a:extLst>
              <a:ext uri="{FF2B5EF4-FFF2-40B4-BE49-F238E27FC236}">
                <a16:creationId xmlns:a16="http://schemas.microsoft.com/office/drawing/2014/main" xmlns="" id="{6D1F935B-EADD-9143-B952-739084AF00C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80916" y="6407308"/>
            <a:ext cx="449225" cy="449225"/>
          </a:xfrm>
          <a:prstGeom prst="rect">
            <a:avLst/>
          </a:prstGeom>
        </p:spPr>
      </p:pic>
      <p:pic>
        <p:nvPicPr>
          <p:cNvPr id="15" name="Graphic 14" descr="Rugby">
            <a:extLst>
              <a:ext uri="{FF2B5EF4-FFF2-40B4-BE49-F238E27FC236}">
                <a16:creationId xmlns:a16="http://schemas.microsoft.com/office/drawing/2014/main" xmlns="" id="{E9D86AC1-9CC1-104E-820C-E1E2DD1DE7A7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08130" y="6386009"/>
            <a:ext cx="513809" cy="513809"/>
          </a:xfrm>
          <a:prstGeom prst="rect">
            <a:avLst/>
          </a:prstGeom>
        </p:spPr>
      </p:pic>
      <p:pic>
        <p:nvPicPr>
          <p:cNvPr id="16" name="Graphic 15" descr="Sailboat">
            <a:extLst>
              <a:ext uri="{FF2B5EF4-FFF2-40B4-BE49-F238E27FC236}">
                <a16:creationId xmlns:a16="http://schemas.microsoft.com/office/drawing/2014/main" xmlns="" id="{0CFF4DA7-8A93-F94E-BE4A-C4829B033532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30901" y="6374806"/>
            <a:ext cx="513809" cy="513809"/>
          </a:xfrm>
          <a:prstGeom prst="rect">
            <a:avLst/>
          </a:prstGeom>
        </p:spPr>
      </p:pic>
      <p:pic>
        <p:nvPicPr>
          <p:cNvPr id="17" name="Graphic 16" descr="Table tennis">
            <a:extLst>
              <a:ext uri="{FF2B5EF4-FFF2-40B4-BE49-F238E27FC236}">
                <a16:creationId xmlns:a16="http://schemas.microsoft.com/office/drawing/2014/main" xmlns="" id="{EE7BCFB4-5FCC-1C4C-8D5F-AF6BC92DF83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798604" y="6390479"/>
            <a:ext cx="510439" cy="510439"/>
          </a:xfrm>
          <a:prstGeom prst="rect">
            <a:avLst/>
          </a:prstGeom>
        </p:spPr>
      </p:pic>
      <p:pic>
        <p:nvPicPr>
          <p:cNvPr id="18" name="Graphic 17" descr="Kayak">
            <a:extLst>
              <a:ext uri="{FF2B5EF4-FFF2-40B4-BE49-F238E27FC236}">
                <a16:creationId xmlns:a16="http://schemas.microsoft.com/office/drawing/2014/main" xmlns="" id="{D9822A18-A7C4-3F40-930D-D7A1F0BA2F79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005007" y="6280167"/>
            <a:ext cx="629653" cy="629653"/>
          </a:xfrm>
          <a:prstGeom prst="rect">
            <a:avLst/>
          </a:prstGeom>
        </p:spPr>
      </p:pic>
      <p:pic>
        <p:nvPicPr>
          <p:cNvPr id="19" name="Graphic 18" descr="Soccer">
            <a:extLst>
              <a:ext uri="{FF2B5EF4-FFF2-40B4-BE49-F238E27FC236}">
                <a16:creationId xmlns:a16="http://schemas.microsoft.com/office/drawing/2014/main" xmlns="" id="{08F298C1-BAB3-8A44-8527-24209E30784E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69195" y="6374805"/>
            <a:ext cx="508943" cy="5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93678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91436" tIns="45718" rIns="91436" bIns="45718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781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91436" tIns="45718" rIns="91436" bIns="4571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eaVert" lIns="91436" tIns="45718" rIns="91436" bIns="45718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78839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  <a:prstGeom prst="rect">
            <a:avLst/>
          </a:prstGeom>
        </p:spPr>
        <p:txBody>
          <a:bodyPr vert="eaVert" lIns="91436" tIns="45718" rIns="91436" bIns="4571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  <a:prstGeom prst="rect">
            <a:avLst/>
          </a:prstGeom>
        </p:spPr>
        <p:txBody>
          <a:bodyPr vert="eaVert" lIns="91436" tIns="45718" rIns="91436" bIns="45718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9470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7" y="116632"/>
            <a:ext cx="7503583" cy="509588"/>
          </a:xfrm>
        </p:spPr>
        <p:txBody>
          <a:bodyPr/>
          <a:lstStyle>
            <a:lvl1pPr>
              <a:defRPr b="1" i="0">
                <a:solidFill>
                  <a:srgbClr val="0070C0"/>
                </a:solidFill>
                <a:latin typeface="+mn-lt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948284"/>
            <a:ext cx="11150600" cy="4352925"/>
          </a:xfrm>
        </p:spPr>
        <p:txBody>
          <a:bodyPr/>
          <a:lstStyle>
            <a:lvl1pPr>
              <a:defRPr sz="2000" i="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DC0E28-6DBF-7347-9D89-63FB632479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917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81609"/>
            <a:ext cx="10363200" cy="933451"/>
          </a:xfrm>
        </p:spPr>
        <p:txBody>
          <a:bodyPr anchor="b">
            <a:normAutofit/>
          </a:bodyPr>
          <a:lstStyle>
            <a:lvl1pPr algn="ctr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96000"/>
            <a:ext cx="8534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0517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4837" y="160355"/>
            <a:ext cx="8026403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032001" y="1092200"/>
            <a:ext cx="6908803" cy="5181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64658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295400"/>
            <a:ext cx="8026400" cy="4978400"/>
          </a:xfrm>
        </p:spPr>
        <p:txBody>
          <a:bodyPr>
            <a:normAutofit/>
          </a:bodyPr>
          <a:lstStyle>
            <a:lvl1pPr marL="171410" indent="-171410">
              <a:buFont typeface="Arial" pitchFamily="34" charset="0"/>
              <a:buChar char="•"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628491" indent="-171410">
              <a:buFont typeface="Arial" pitchFamily="34" charset="0"/>
              <a:buChar char="•"/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1085582" indent="-171410">
              <a:buFont typeface="Arial" pitchFamily="34" charset="0"/>
              <a:buChar char="•"/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542665" indent="-171410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1999751" indent="-171410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271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62400" y="1295400"/>
            <a:ext cx="79248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86621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59200" y="1295400"/>
            <a:ext cx="82296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834713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084397"/>
            <a:ext cx="94488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584205"/>
            <a:ext cx="9448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10000"/>
                  </a:schemeClr>
                </a:solidFill>
              </a:defRPr>
            </a:lvl1pPr>
            <a:lvl2pPr marL="45708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3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6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5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524000" y="2269783"/>
            <a:ext cx="9305925" cy="2687639"/>
          </a:xfrm>
          <a:prstGeom prst="rect">
            <a:avLst/>
          </a:prstGeom>
        </p:spPr>
        <p:txBody>
          <a:bodyPr lIns="91436" tIns="45718" rIns="91436" bIns="45718"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3" name="Graphic 2" descr="Baseball">
            <a:extLst>
              <a:ext uri="{FF2B5EF4-FFF2-40B4-BE49-F238E27FC236}">
                <a16:creationId xmlns:a16="http://schemas.microsoft.com/office/drawing/2014/main" xmlns="" id="{0C7D733C-3318-6D43-9207-A07F82D9A3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503" y="6280167"/>
            <a:ext cx="625344" cy="625344"/>
          </a:xfrm>
          <a:prstGeom prst="rect">
            <a:avLst/>
          </a:prstGeom>
        </p:spPr>
      </p:pic>
      <p:pic>
        <p:nvPicPr>
          <p:cNvPr id="4" name="Graphic 3" descr="Bike">
            <a:extLst>
              <a:ext uri="{FF2B5EF4-FFF2-40B4-BE49-F238E27FC236}">
                <a16:creationId xmlns:a16="http://schemas.microsoft.com/office/drawing/2014/main" xmlns="" id="{673700B8-09E5-A946-BD2A-E237D228DA1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354" y="6351423"/>
            <a:ext cx="513809" cy="513809"/>
          </a:xfrm>
          <a:prstGeom prst="rect">
            <a:avLst/>
          </a:prstGeom>
        </p:spPr>
      </p:pic>
      <p:pic>
        <p:nvPicPr>
          <p:cNvPr id="5" name="Graphic 4" descr="Cricket">
            <a:extLst>
              <a:ext uri="{FF2B5EF4-FFF2-40B4-BE49-F238E27FC236}">
                <a16:creationId xmlns:a16="http://schemas.microsoft.com/office/drawing/2014/main" xmlns="" id="{119D44CC-5B20-F34D-82BE-6B436FCA1C1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9087" y="6358924"/>
            <a:ext cx="513809" cy="513809"/>
          </a:xfrm>
          <a:prstGeom prst="rect">
            <a:avLst/>
          </a:prstGeom>
        </p:spPr>
      </p:pic>
      <p:pic>
        <p:nvPicPr>
          <p:cNvPr id="6" name="Graphic 5" descr="Golf">
            <a:extLst>
              <a:ext uri="{FF2B5EF4-FFF2-40B4-BE49-F238E27FC236}">
                <a16:creationId xmlns:a16="http://schemas.microsoft.com/office/drawing/2014/main" xmlns="" id="{1E75CA3D-B3FC-5543-9D1E-478B1610C4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1272" y="6337253"/>
            <a:ext cx="513809" cy="513809"/>
          </a:xfrm>
          <a:prstGeom prst="rect">
            <a:avLst/>
          </a:prstGeom>
        </p:spPr>
      </p:pic>
      <p:pic>
        <p:nvPicPr>
          <p:cNvPr id="7" name="Graphic 6" descr="Ice hockey">
            <a:extLst>
              <a:ext uri="{FF2B5EF4-FFF2-40B4-BE49-F238E27FC236}">
                <a16:creationId xmlns:a16="http://schemas.microsoft.com/office/drawing/2014/main" xmlns="" id="{8C08348C-0481-004F-80DA-DAD6E56AB53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97835" y="6358925"/>
            <a:ext cx="513809" cy="513809"/>
          </a:xfrm>
          <a:prstGeom prst="rect">
            <a:avLst/>
          </a:prstGeom>
        </p:spPr>
      </p:pic>
      <p:pic>
        <p:nvPicPr>
          <p:cNvPr id="9" name="Graphic 8" descr="Tennis">
            <a:extLst>
              <a:ext uri="{FF2B5EF4-FFF2-40B4-BE49-F238E27FC236}">
                <a16:creationId xmlns:a16="http://schemas.microsoft.com/office/drawing/2014/main" xmlns="" id="{C4011902-D7FF-AC4C-BA9A-CBFC3179C4E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77725" y="6358926"/>
            <a:ext cx="513809" cy="513809"/>
          </a:xfrm>
          <a:prstGeom prst="rect">
            <a:avLst/>
          </a:prstGeom>
        </p:spPr>
      </p:pic>
      <p:pic>
        <p:nvPicPr>
          <p:cNvPr id="10" name="Graphic 9" descr="Skating">
            <a:extLst>
              <a:ext uri="{FF2B5EF4-FFF2-40B4-BE49-F238E27FC236}">
                <a16:creationId xmlns:a16="http://schemas.microsoft.com/office/drawing/2014/main" xmlns="" id="{DCC81503-5B4B-A141-B114-69E997240F9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43792" y="6335772"/>
            <a:ext cx="513809" cy="513809"/>
          </a:xfrm>
          <a:prstGeom prst="rect">
            <a:avLst/>
          </a:prstGeom>
        </p:spPr>
      </p:pic>
      <p:pic>
        <p:nvPicPr>
          <p:cNvPr id="11" name="Graphic 10" descr="Dive">
            <a:extLst>
              <a:ext uri="{FF2B5EF4-FFF2-40B4-BE49-F238E27FC236}">
                <a16:creationId xmlns:a16="http://schemas.microsoft.com/office/drawing/2014/main" xmlns="" id="{BD40C7E5-6B47-3548-8B4C-4246FC69D30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48554" y="6351423"/>
            <a:ext cx="513809" cy="513809"/>
          </a:xfrm>
          <a:prstGeom prst="rect">
            <a:avLst/>
          </a:prstGeom>
        </p:spPr>
      </p:pic>
      <p:pic>
        <p:nvPicPr>
          <p:cNvPr id="12" name="Graphic 11" descr="Swim">
            <a:extLst>
              <a:ext uri="{FF2B5EF4-FFF2-40B4-BE49-F238E27FC236}">
                <a16:creationId xmlns:a16="http://schemas.microsoft.com/office/drawing/2014/main" xmlns="" id="{1AA4BF7F-1AC0-D04D-9AB2-018E1CE2A384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47062" y="6390218"/>
            <a:ext cx="513809" cy="513809"/>
          </a:xfrm>
          <a:prstGeom prst="rect">
            <a:avLst/>
          </a:prstGeom>
        </p:spPr>
      </p:pic>
      <p:pic>
        <p:nvPicPr>
          <p:cNvPr id="13" name="Graphic 12" descr="Dumbbell">
            <a:extLst>
              <a:ext uri="{FF2B5EF4-FFF2-40B4-BE49-F238E27FC236}">
                <a16:creationId xmlns:a16="http://schemas.microsoft.com/office/drawing/2014/main" xmlns="" id="{D3E6CE40-01B3-E345-A358-BE26F9BE27BB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14845" y="6386008"/>
            <a:ext cx="513809" cy="513809"/>
          </a:xfrm>
          <a:prstGeom prst="rect">
            <a:avLst/>
          </a:prstGeom>
        </p:spPr>
      </p:pic>
      <p:pic>
        <p:nvPicPr>
          <p:cNvPr id="14" name="Graphic 13" descr="Basketball">
            <a:extLst>
              <a:ext uri="{FF2B5EF4-FFF2-40B4-BE49-F238E27FC236}">
                <a16:creationId xmlns:a16="http://schemas.microsoft.com/office/drawing/2014/main" xmlns="" id="{A1DC4A48-4AD4-B849-B3B2-DF21EEF23312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80916" y="6407308"/>
            <a:ext cx="449225" cy="449225"/>
          </a:xfrm>
          <a:prstGeom prst="rect">
            <a:avLst/>
          </a:prstGeom>
        </p:spPr>
      </p:pic>
      <p:pic>
        <p:nvPicPr>
          <p:cNvPr id="15" name="Graphic 14" descr="Rugby">
            <a:extLst>
              <a:ext uri="{FF2B5EF4-FFF2-40B4-BE49-F238E27FC236}">
                <a16:creationId xmlns:a16="http://schemas.microsoft.com/office/drawing/2014/main" xmlns="" id="{EF2BF289-B6BE-C64B-BB5C-63875AF27BDF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08130" y="6386009"/>
            <a:ext cx="513809" cy="513809"/>
          </a:xfrm>
          <a:prstGeom prst="rect">
            <a:avLst/>
          </a:prstGeom>
        </p:spPr>
      </p:pic>
      <p:pic>
        <p:nvPicPr>
          <p:cNvPr id="16" name="Graphic 15" descr="Sailboat">
            <a:extLst>
              <a:ext uri="{FF2B5EF4-FFF2-40B4-BE49-F238E27FC236}">
                <a16:creationId xmlns:a16="http://schemas.microsoft.com/office/drawing/2014/main" xmlns="" id="{BF943C8C-DFD7-954D-B34A-4D33298C4E1A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30901" y="6374806"/>
            <a:ext cx="513809" cy="513809"/>
          </a:xfrm>
          <a:prstGeom prst="rect">
            <a:avLst/>
          </a:prstGeom>
        </p:spPr>
      </p:pic>
      <p:pic>
        <p:nvPicPr>
          <p:cNvPr id="17" name="Graphic 16" descr="Table tennis">
            <a:extLst>
              <a:ext uri="{FF2B5EF4-FFF2-40B4-BE49-F238E27FC236}">
                <a16:creationId xmlns:a16="http://schemas.microsoft.com/office/drawing/2014/main" xmlns="" id="{C98458BB-4437-F449-911C-A82FA5CD7B1A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798604" y="6390479"/>
            <a:ext cx="510439" cy="510439"/>
          </a:xfrm>
          <a:prstGeom prst="rect">
            <a:avLst/>
          </a:prstGeom>
        </p:spPr>
      </p:pic>
      <p:pic>
        <p:nvPicPr>
          <p:cNvPr id="18" name="Graphic 17" descr="Kayak">
            <a:extLst>
              <a:ext uri="{FF2B5EF4-FFF2-40B4-BE49-F238E27FC236}">
                <a16:creationId xmlns:a16="http://schemas.microsoft.com/office/drawing/2014/main" xmlns="" id="{3E04A94C-1B1C-664D-B0BC-723D97034841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005007" y="6280167"/>
            <a:ext cx="629653" cy="629653"/>
          </a:xfrm>
          <a:prstGeom prst="rect">
            <a:avLst/>
          </a:prstGeom>
        </p:spPr>
      </p:pic>
      <p:pic>
        <p:nvPicPr>
          <p:cNvPr id="19" name="Graphic 18" descr="Soccer">
            <a:extLst>
              <a:ext uri="{FF2B5EF4-FFF2-40B4-BE49-F238E27FC236}">
                <a16:creationId xmlns:a16="http://schemas.microsoft.com/office/drawing/2014/main" xmlns="" id="{7433A97B-F6E9-E146-B7E3-2A8DB3CEEA4F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69195" y="6374805"/>
            <a:ext cx="508943" cy="5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4063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498600"/>
            <a:ext cx="2572152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498600"/>
            <a:ext cx="2572152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065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9200" y="304809"/>
            <a:ext cx="497644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9200" y="1066817"/>
            <a:ext cx="4976445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00" y="304809"/>
            <a:ext cx="49784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0" y="1066817"/>
            <a:ext cx="49784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855438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141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4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5" y="23471"/>
            <a:ext cx="7635433" cy="674688"/>
          </a:xfrm>
        </p:spPr>
        <p:txBody>
          <a:bodyPr anchor="ctr" anchorCtr="0"/>
          <a:lstStyle>
            <a:lvl1pPr algn="l">
              <a:defRPr sz="20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800" y="1715531"/>
            <a:ext cx="5283200" cy="34269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1803400"/>
            <a:ext cx="3048000" cy="3657600"/>
          </a:xfrm>
        </p:spPr>
        <p:txBody>
          <a:bodyPr anchor="ctr" anchorCtr="0"/>
          <a:lstStyle>
            <a:lvl1pPr marL="0" indent="0" algn="ctr">
              <a:buNone/>
              <a:defRPr sz="1500">
                <a:solidFill>
                  <a:schemeClr val="bg1">
                    <a:lumMod val="90000"/>
                  </a:schemeClr>
                </a:solidFill>
              </a:defRPr>
            </a:lvl1pPr>
            <a:lvl2pPr marL="457083" indent="0">
              <a:buNone/>
              <a:defRPr sz="1200"/>
            </a:lvl2pPr>
            <a:lvl3pPr marL="914173" indent="0">
              <a:buNone/>
              <a:defRPr sz="900"/>
            </a:lvl3pPr>
            <a:lvl4pPr marL="1371260" indent="0">
              <a:buNone/>
              <a:defRPr sz="900"/>
            </a:lvl4pPr>
            <a:lvl5pPr marL="1828346" indent="0">
              <a:buNone/>
              <a:defRPr sz="900"/>
            </a:lvl5pPr>
            <a:lvl6pPr marL="2285438" indent="0">
              <a:buNone/>
              <a:defRPr sz="900"/>
            </a:lvl6pPr>
            <a:lvl7pPr marL="2742518" indent="0">
              <a:buNone/>
              <a:defRPr sz="900"/>
            </a:lvl7pPr>
            <a:lvl8pPr marL="3199600" indent="0">
              <a:buNone/>
              <a:defRPr sz="900"/>
            </a:lvl8pPr>
            <a:lvl9pPr marL="3656683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5702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600" y="4792669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2400" y="177800"/>
            <a:ext cx="7924800" cy="4470400"/>
          </a:xfrm>
        </p:spPr>
        <p:txBody>
          <a:bodyPr/>
          <a:lstStyle>
            <a:lvl1pPr marL="0" indent="0">
              <a:buNone/>
              <a:defRPr sz="3200"/>
            </a:lvl1pPr>
            <a:lvl2pPr marL="457083" indent="0">
              <a:buNone/>
              <a:defRPr sz="2800"/>
            </a:lvl2pPr>
            <a:lvl3pPr marL="914173" indent="0">
              <a:buNone/>
              <a:defRPr sz="2400"/>
            </a:lvl3pPr>
            <a:lvl4pPr marL="1371260" indent="0">
              <a:buNone/>
              <a:defRPr sz="2000"/>
            </a:lvl4pPr>
            <a:lvl5pPr marL="1828346" indent="0">
              <a:buNone/>
              <a:defRPr sz="2000"/>
            </a:lvl5pPr>
            <a:lvl6pPr marL="2285438" indent="0">
              <a:buNone/>
              <a:defRPr sz="2000"/>
            </a:lvl6pPr>
            <a:lvl7pPr marL="2742518" indent="0">
              <a:buNone/>
              <a:defRPr sz="2000"/>
            </a:lvl7pPr>
            <a:lvl8pPr marL="3199600" indent="0">
              <a:buNone/>
              <a:defRPr sz="2000"/>
            </a:lvl8pPr>
            <a:lvl9pPr marL="3656683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5600" y="5359418"/>
            <a:ext cx="7315200" cy="804863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>
                    <a:lumMod val="90000"/>
                  </a:schemeClr>
                </a:solidFill>
              </a:defRPr>
            </a:lvl1pPr>
            <a:lvl2pPr marL="457083" indent="0">
              <a:buNone/>
              <a:defRPr sz="1200"/>
            </a:lvl2pPr>
            <a:lvl3pPr marL="914173" indent="0">
              <a:buNone/>
              <a:defRPr sz="900"/>
            </a:lvl3pPr>
            <a:lvl4pPr marL="1371260" indent="0">
              <a:buNone/>
              <a:defRPr sz="900"/>
            </a:lvl4pPr>
            <a:lvl5pPr marL="1828346" indent="0">
              <a:buNone/>
              <a:defRPr sz="900"/>
            </a:lvl5pPr>
            <a:lvl6pPr marL="2285438" indent="0">
              <a:buNone/>
              <a:defRPr sz="900"/>
            </a:lvl6pPr>
            <a:lvl7pPr marL="2742518" indent="0">
              <a:buNone/>
              <a:defRPr sz="900"/>
            </a:lvl7pPr>
            <a:lvl8pPr marL="3199600" indent="0">
              <a:buNone/>
              <a:defRPr sz="900"/>
            </a:lvl8pPr>
            <a:lvl9pPr marL="36566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520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720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61600" y="304808"/>
            <a:ext cx="13208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95504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9350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149600" y="14224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49600" y="22606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149600" y="30988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149600" y="39370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5"/>
            <a:ext cx="8737603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99229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839200" y="2234527"/>
            <a:ext cx="2540000" cy="3937676"/>
          </a:xfrm>
        </p:spPr>
        <p:txBody>
          <a:bodyPr anchor="ctr" anchorCtr="0">
            <a:normAutofit/>
          </a:bodyPr>
          <a:lstStyle>
            <a:lvl1pPr marL="57137" indent="0" algn="ctr">
              <a:buFontTx/>
              <a:buNone/>
              <a:defRPr sz="1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775200" y="2209808"/>
            <a:ext cx="2540000" cy="3977605"/>
          </a:xfrm>
        </p:spPr>
        <p:txBody>
          <a:bodyPr anchor="ctr" anchorCtr="0">
            <a:normAutofit/>
          </a:bodyPr>
          <a:lstStyle>
            <a:lvl1pPr marL="57137" indent="0" algn="ctr">
              <a:buFontTx/>
              <a:buNone/>
              <a:defRPr sz="1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11200" y="2234527"/>
            <a:ext cx="2540000" cy="3937676"/>
          </a:xfrm>
        </p:spPr>
        <p:txBody>
          <a:bodyPr anchor="ctr" anchorCtr="0">
            <a:normAutofit/>
          </a:bodyPr>
          <a:lstStyle>
            <a:lvl1pPr marL="57137" indent="0" algn="ctr">
              <a:buFontTx/>
              <a:buNone/>
              <a:defRPr sz="1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5"/>
            <a:ext cx="8737603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6464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2115547"/>
            <a:ext cx="12192000" cy="263933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lIns="91436" tIns="45718" rIns="91436" bIns="45718"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3" name="Graphic 2" descr="Baseball">
            <a:extLst>
              <a:ext uri="{FF2B5EF4-FFF2-40B4-BE49-F238E27FC236}">
                <a16:creationId xmlns:a16="http://schemas.microsoft.com/office/drawing/2014/main" xmlns="" id="{D64CFE39-CB96-024E-86C9-197DBB0641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503" y="6280167"/>
            <a:ext cx="625344" cy="625344"/>
          </a:xfrm>
          <a:prstGeom prst="rect">
            <a:avLst/>
          </a:prstGeom>
        </p:spPr>
      </p:pic>
      <p:pic>
        <p:nvPicPr>
          <p:cNvPr id="4" name="Graphic 3" descr="Bike">
            <a:extLst>
              <a:ext uri="{FF2B5EF4-FFF2-40B4-BE49-F238E27FC236}">
                <a16:creationId xmlns:a16="http://schemas.microsoft.com/office/drawing/2014/main" xmlns="" id="{A0248381-23C3-8646-BAD8-240498D070A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354" y="6351423"/>
            <a:ext cx="513809" cy="513809"/>
          </a:xfrm>
          <a:prstGeom prst="rect">
            <a:avLst/>
          </a:prstGeom>
        </p:spPr>
      </p:pic>
      <p:pic>
        <p:nvPicPr>
          <p:cNvPr id="5" name="Graphic 4" descr="Cricket">
            <a:extLst>
              <a:ext uri="{FF2B5EF4-FFF2-40B4-BE49-F238E27FC236}">
                <a16:creationId xmlns:a16="http://schemas.microsoft.com/office/drawing/2014/main" xmlns="" id="{6E9E3E59-0BEE-A94F-99F0-B703AA677ED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9087" y="6358924"/>
            <a:ext cx="513809" cy="513809"/>
          </a:xfrm>
          <a:prstGeom prst="rect">
            <a:avLst/>
          </a:prstGeom>
        </p:spPr>
      </p:pic>
      <p:pic>
        <p:nvPicPr>
          <p:cNvPr id="6" name="Graphic 5" descr="Golf">
            <a:extLst>
              <a:ext uri="{FF2B5EF4-FFF2-40B4-BE49-F238E27FC236}">
                <a16:creationId xmlns:a16="http://schemas.microsoft.com/office/drawing/2014/main" xmlns="" id="{005F53BF-43A0-8F47-9533-EE76DA8A93E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1272" y="6337253"/>
            <a:ext cx="513809" cy="513809"/>
          </a:xfrm>
          <a:prstGeom prst="rect">
            <a:avLst/>
          </a:prstGeom>
        </p:spPr>
      </p:pic>
      <p:pic>
        <p:nvPicPr>
          <p:cNvPr id="8" name="Graphic 7" descr="Ice hockey">
            <a:extLst>
              <a:ext uri="{FF2B5EF4-FFF2-40B4-BE49-F238E27FC236}">
                <a16:creationId xmlns:a16="http://schemas.microsoft.com/office/drawing/2014/main" xmlns="" id="{D08F3D8A-471E-E64C-B12E-6DD7177C56EE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97835" y="6358925"/>
            <a:ext cx="513809" cy="513809"/>
          </a:xfrm>
          <a:prstGeom prst="rect">
            <a:avLst/>
          </a:prstGeom>
        </p:spPr>
      </p:pic>
      <p:pic>
        <p:nvPicPr>
          <p:cNvPr id="9" name="Graphic 8" descr="Tennis">
            <a:extLst>
              <a:ext uri="{FF2B5EF4-FFF2-40B4-BE49-F238E27FC236}">
                <a16:creationId xmlns:a16="http://schemas.microsoft.com/office/drawing/2014/main" xmlns="" id="{406517DB-1111-ED4F-A8BA-89E0B2CDC10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77725" y="6358926"/>
            <a:ext cx="513809" cy="513809"/>
          </a:xfrm>
          <a:prstGeom prst="rect">
            <a:avLst/>
          </a:prstGeom>
        </p:spPr>
      </p:pic>
      <p:pic>
        <p:nvPicPr>
          <p:cNvPr id="10" name="Graphic 9" descr="Skating">
            <a:extLst>
              <a:ext uri="{FF2B5EF4-FFF2-40B4-BE49-F238E27FC236}">
                <a16:creationId xmlns:a16="http://schemas.microsoft.com/office/drawing/2014/main" xmlns="" id="{C74B71AB-4EE9-0749-9EEF-D34842B5D13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43792" y="6335772"/>
            <a:ext cx="513809" cy="513809"/>
          </a:xfrm>
          <a:prstGeom prst="rect">
            <a:avLst/>
          </a:prstGeom>
        </p:spPr>
      </p:pic>
      <p:pic>
        <p:nvPicPr>
          <p:cNvPr id="11" name="Graphic 10" descr="Dive">
            <a:extLst>
              <a:ext uri="{FF2B5EF4-FFF2-40B4-BE49-F238E27FC236}">
                <a16:creationId xmlns:a16="http://schemas.microsoft.com/office/drawing/2014/main" xmlns="" id="{B6CA3FC5-70B2-8647-BE29-22B3D9A5047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48554" y="6351423"/>
            <a:ext cx="513809" cy="513809"/>
          </a:xfrm>
          <a:prstGeom prst="rect">
            <a:avLst/>
          </a:prstGeom>
        </p:spPr>
      </p:pic>
      <p:pic>
        <p:nvPicPr>
          <p:cNvPr id="12" name="Graphic 11" descr="Swim">
            <a:extLst>
              <a:ext uri="{FF2B5EF4-FFF2-40B4-BE49-F238E27FC236}">
                <a16:creationId xmlns:a16="http://schemas.microsoft.com/office/drawing/2014/main" xmlns="" id="{04FF3B5A-4C21-CC4C-BDF1-FB267843B95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47062" y="6390218"/>
            <a:ext cx="513809" cy="513809"/>
          </a:xfrm>
          <a:prstGeom prst="rect">
            <a:avLst/>
          </a:prstGeom>
        </p:spPr>
      </p:pic>
      <p:pic>
        <p:nvPicPr>
          <p:cNvPr id="13" name="Graphic 12" descr="Dumbbell">
            <a:extLst>
              <a:ext uri="{FF2B5EF4-FFF2-40B4-BE49-F238E27FC236}">
                <a16:creationId xmlns:a16="http://schemas.microsoft.com/office/drawing/2014/main" xmlns="" id="{2138A105-55EE-0849-8D15-624378E01A3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14845" y="6386008"/>
            <a:ext cx="513809" cy="513809"/>
          </a:xfrm>
          <a:prstGeom prst="rect">
            <a:avLst/>
          </a:prstGeom>
        </p:spPr>
      </p:pic>
      <p:pic>
        <p:nvPicPr>
          <p:cNvPr id="14" name="Graphic 13" descr="Basketball">
            <a:extLst>
              <a:ext uri="{FF2B5EF4-FFF2-40B4-BE49-F238E27FC236}">
                <a16:creationId xmlns:a16="http://schemas.microsoft.com/office/drawing/2014/main" xmlns="" id="{4202A4BD-8008-8B4A-AD74-31E22C642126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80916" y="6407308"/>
            <a:ext cx="449225" cy="449225"/>
          </a:xfrm>
          <a:prstGeom prst="rect">
            <a:avLst/>
          </a:prstGeom>
        </p:spPr>
      </p:pic>
      <p:pic>
        <p:nvPicPr>
          <p:cNvPr id="15" name="Graphic 14" descr="Rugby">
            <a:extLst>
              <a:ext uri="{FF2B5EF4-FFF2-40B4-BE49-F238E27FC236}">
                <a16:creationId xmlns:a16="http://schemas.microsoft.com/office/drawing/2014/main" xmlns="" id="{219562BD-8B57-6E44-9458-3CFE8CBAEC64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08130" y="6386009"/>
            <a:ext cx="513809" cy="513809"/>
          </a:xfrm>
          <a:prstGeom prst="rect">
            <a:avLst/>
          </a:prstGeom>
        </p:spPr>
      </p:pic>
      <p:pic>
        <p:nvPicPr>
          <p:cNvPr id="16" name="Graphic 15" descr="Sailboat">
            <a:extLst>
              <a:ext uri="{FF2B5EF4-FFF2-40B4-BE49-F238E27FC236}">
                <a16:creationId xmlns:a16="http://schemas.microsoft.com/office/drawing/2014/main" xmlns="" id="{5DB2F0CF-FDA1-AE4F-84FF-D96C115B1054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30901" y="6374806"/>
            <a:ext cx="513809" cy="513809"/>
          </a:xfrm>
          <a:prstGeom prst="rect">
            <a:avLst/>
          </a:prstGeom>
        </p:spPr>
      </p:pic>
      <p:pic>
        <p:nvPicPr>
          <p:cNvPr id="17" name="Graphic 16" descr="Table tennis">
            <a:extLst>
              <a:ext uri="{FF2B5EF4-FFF2-40B4-BE49-F238E27FC236}">
                <a16:creationId xmlns:a16="http://schemas.microsoft.com/office/drawing/2014/main" xmlns="" id="{4FE32811-2AD3-C34D-94A1-0B4C398BAF3B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798604" y="6390479"/>
            <a:ext cx="510439" cy="510439"/>
          </a:xfrm>
          <a:prstGeom prst="rect">
            <a:avLst/>
          </a:prstGeom>
        </p:spPr>
      </p:pic>
      <p:pic>
        <p:nvPicPr>
          <p:cNvPr id="18" name="Graphic 17" descr="Kayak">
            <a:extLst>
              <a:ext uri="{FF2B5EF4-FFF2-40B4-BE49-F238E27FC236}">
                <a16:creationId xmlns:a16="http://schemas.microsoft.com/office/drawing/2014/main" xmlns="" id="{F0698D83-5E1B-BA40-85BE-A6A53C565A29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005007" y="6280167"/>
            <a:ext cx="629653" cy="629653"/>
          </a:xfrm>
          <a:prstGeom prst="rect">
            <a:avLst/>
          </a:prstGeom>
        </p:spPr>
      </p:pic>
      <p:pic>
        <p:nvPicPr>
          <p:cNvPr id="19" name="Graphic 18" descr="Soccer">
            <a:extLst>
              <a:ext uri="{FF2B5EF4-FFF2-40B4-BE49-F238E27FC236}">
                <a16:creationId xmlns:a16="http://schemas.microsoft.com/office/drawing/2014/main" xmlns="" id="{14A23A94-C506-CB45-8120-D37FF4BC5717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69195" y="6374805"/>
            <a:ext cx="508943" cy="5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62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5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"/>
            <a:ext cx="4368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304805"/>
            <a:ext cx="59944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1219200" y="3429000"/>
            <a:ext cx="43688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5588000" y="3429000"/>
            <a:ext cx="61976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3428128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7559675"/>
            <a:ext cx="38608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7559675"/>
            <a:ext cx="28448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914407" y="-2235199"/>
            <a:ext cx="3352796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521195" y="-2235199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8127995" y="-2235199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177815"/>
            <a:ext cx="8737603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694806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62401" y="177815"/>
            <a:ext cx="8026403" cy="525463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3962400" y="990600"/>
            <a:ext cx="8026400" cy="5181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70188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62400" y="1295400"/>
            <a:ext cx="79248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939381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368797" y="1295400"/>
            <a:ext cx="82296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197" y="381018"/>
            <a:ext cx="8737603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071345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9200" y="304809"/>
            <a:ext cx="497644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9200" y="1066817"/>
            <a:ext cx="4976445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00" y="304809"/>
            <a:ext cx="49784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083" indent="0">
              <a:buNone/>
              <a:defRPr sz="2000" b="1"/>
            </a:lvl2pPr>
            <a:lvl3pPr marL="914173" indent="0">
              <a:buNone/>
              <a:defRPr sz="1900" b="1"/>
            </a:lvl3pPr>
            <a:lvl4pPr marL="1371260" indent="0">
              <a:buNone/>
              <a:defRPr sz="1600" b="1"/>
            </a:lvl4pPr>
            <a:lvl5pPr marL="1828346" indent="0">
              <a:buNone/>
              <a:defRPr sz="1600" b="1"/>
            </a:lvl5pPr>
            <a:lvl6pPr marL="2285438" indent="0">
              <a:buNone/>
              <a:defRPr sz="1600" b="1"/>
            </a:lvl6pPr>
            <a:lvl7pPr marL="2742518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0" y="1066817"/>
            <a:ext cx="49784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096185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149600" y="14224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49600" y="22606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149600" y="30988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149600" y="3937000"/>
            <a:ext cx="6197600" cy="838200"/>
          </a:xfrm>
        </p:spPr>
        <p:txBody>
          <a:bodyPr anchor="ctr">
            <a:normAutofit/>
          </a:bodyPr>
          <a:lstStyle>
            <a:lvl1pPr marL="57137" indent="0">
              <a:buFontTx/>
              <a:buNone/>
              <a:defRPr sz="1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301004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"/>
            <a:ext cx="4368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304805"/>
            <a:ext cx="59944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1219200" y="3429000"/>
            <a:ext cx="43688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5588000" y="3429000"/>
            <a:ext cx="61976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3225384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7559675"/>
            <a:ext cx="3860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7559675"/>
            <a:ext cx="2844800" cy="365125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08007" y="3225819"/>
            <a:ext cx="3352796" cy="3352799"/>
          </a:xfrm>
        </p:spPr>
        <p:txBody>
          <a:bodyPr lIns="365678" tIns="0" rIns="243781">
            <a:normAutofit/>
          </a:bodyPr>
          <a:lstStyle>
            <a:lvl1pPr>
              <a:lnSpc>
                <a:spcPts val="2000"/>
              </a:lnSpc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114803" y="3225819"/>
            <a:ext cx="3352796" cy="3352799"/>
          </a:xfrm>
        </p:spPr>
        <p:txBody>
          <a:bodyPr lIns="365678" tIns="0" rIns="243781">
            <a:normAutofit/>
          </a:bodyPr>
          <a:lstStyle>
            <a:lvl1pPr>
              <a:lnSpc>
                <a:spcPts val="2000"/>
              </a:lnSpc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7721599" y="3225819"/>
            <a:ext cx="3352796" cy="3352799"/>
          </a:xfrm>
        </p:spPr>
        <p:txBody>
          <a:bodyPr lIns="365678" tIns="0" rIns="243781">
            <a:normAutofit/>
          </a:bodyPr>
          <a:lstStyle>
            <a:lvl1pPr>
              <a:lnSpc>
                <a:spcPts val="2000"/>
              </a:lnSpc>
              <a:defRPr sz="19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508007" y="711201"/>
            <a:ext cx="3352796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114795" y="711201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7721595" y="711201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5"/>
            <a:ext cx="8737603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34558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91436" tIns="45718" rIns="91436" bIns="4571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</p:spPr>
        <p:txBody>
          <a:bodyPr lIns="91436" tIns="45718" rIns="91436" bIns="45718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</p:spPr>
        <p:txBody>
          <a:bodyPr lIns="91436" tIns="45718" rIns="91436" bIns="45718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phic 7" descr="Baseball">
            <a:extLst>
              <a:ext uri="{FF2B5EF4-FFF2-40B4-BE49-F238E27FC236}">
                <a16:creationId xmlns:a16="http://schemas.microsoft.com/office/drawing/2014/main" xmlns="" id="{70EDCE35-A272-AD48-B1B5-38B1937EB5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503" y="6280167"/>
            <a:ext cx="625344" cy="625344"/>
          </a:xfrm>
          <a:prstGeom prst="rect">
            <a:avLst/>
          </a:prstGeom>
        </p:spPr>
      </p:pic>
      <p:pic>
        <p:nvPicPr>
          <p:cNvPr id="9" name="Graphic 8" descr="Bike">
            <a:extLst>
              <a:ext uri="{FF2B5EF4-FFF2-40B4-BE49-F238E27FC236}">
                <a16:creationId xmlns:a16="http://schemas.microsoft.com/office/drawing/2014/main" xmlns="" id="{D1C317AF-AE04-B44D-9AF7-54903ACF37D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354" y="6351423"/>
            <a:ext cx="513809" cy="513809"/>
          </a:xfrm>
          <a:prstGeom prst="rect">
            <a:avLst/>
          </a:prstGeom>
        </p:spPr>
      </p:pic>
      <p:pic>
        <p:nvPicPr>
          <p:cNvPr id="10" name="Graphic 9" descr="Cricket">
            <a:extLst>
              <a:ext uri="{FF2B5EF4-FFF2-40B4-BE49-F238E27FC236}">
                <a16:creationId xmlns:a16="http://schemas.microsoft.com/office/drawing/2014/main" xmlns="" id="{B4962658-3B25-0341-B307-2C1A4F0586D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9087" y="6358924"/>
            <a:ext cx="513809" cy="513809"/>
          </a:xfrm>
          <a:prstGeom prst="rect">
            <a:avLst/>
          </a:prstGeom>
        </p:spPr>
      </p:pic>
      <p:pic>
        <p:nvPicPr>
          <p:cNvPr id="11" name="Graphic 10" descr="Golf">
            <a:extLst>
              <a:ext uri="{FF2B5EF4-FFF2-40B4-BE49-F238E27FC236}">
                <a16:creationId xmlns:a16="http://schemas.microsoft.com/office/drawing/2014/main" xmlns="" id="{715CD744-8203-BD46-A2E8-6199334EF0C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1272" y="6337253"/>
            <a:ext cx="513809" cy="513809"/>
          </a:xfrm>
          <a:prstGeom prst="rect">
            <a:avLst/>
          </a:prstGeom>
        </p:spPr>
      </p:pic>
      <p:pic>
        <p:nvPicPr>
          <p:cNvPr id="12" name="Graphic 11" descr="Ice hockey">
            <a:extLst>
              <a:ext uri="{FF2B5EF4-FFF2-40B4-BE49-F238E27FC236}">
                <a16:creationId xmlns:a16="http://schemas.microsoft.com/office/drawing/2014/main" xmlns="" id="{4F666537-771A-644F-9AA7-68C0963B2485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97835" y="6358925"/>
            <a:ext cx="513809" cy="513809"/>
          </a:xfrm>
          <a:prstGeom prst="rect">
            <a:avLst/>
          </a:prstGeom>
        </p:spPr>
      </p:pic>
      <p:pic>
        <p:nvPicPr>
          <p:cNvPr id="13" name="Graphic 12" descr="Tennis">
            <a:extLst>
              <a:ext uri="{FF2B5EF4-FFF2-40B4-BE49-F238E27FC236}">
                <a16:creationId xmlns:a16="http://schemas.microsoft.com/office/drawing/2014/main" xmlns="" id="{96F83214-D5F4-964A-B56C-A067A26EA30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77725" y="6358926"/>
            <a:ext cx="513809" cy="513809"/>
          </a:xfrm>
          <a:prstGeom prst="rect">
            <a:avLst/>
          </a:prstGeom>
        </p:spPr>
      </p:pic>
      <p:pic>
        <p:nvPicPr>
          <p:cNvPr id="14" name="Graphic 13" descr="Skating">
            <a:extLst>
              <a:ext uri="{FF2B5EF4-FFF2-40B4-BE49-F238E27FC236}">
                <a16:creationId xmlns:a16="http://schemas.microsoft.com/office/drawing/2014/main" xmlns="" id="{2AB39A22-A20B-7F4A-9062-0FE8047ADC1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43792" y="6335772"/>
            <a:ext cx="513809" cy="513809"/>
          </a:xfrm>
          <a:prstGeom prst="rect">
            <a:avLst/>
          </a:prstGeom>
        </p:spPr>
      </p:pic>
      <p:pic>
        <p:nvPicPr>
          <p:cNvPr id="15" name="Graphic 14" descr="Dive">
            <a:extLst>
              <a:ext uri="{FF2B5EF4-FFF2-40B4-BE49-F238E27FC236}">
                <a16:creationId xmlns:a16="http://schemas.microsoft.com/office/drawing/2014/main" xmlns="" id="{28C1E002-33C9-9844-8103-FF789CC7E7A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48554" y="6351423"/>
            <a:ext cx="513809" cy="513809"/>
          </a:xfrm>
          <a:prstGeom prst="rect">
            <a:avLst/>
          </a:prstGeom>
        </p:spPr>
      </p:pic>
      <p:pic>
        <p:nvPicPr>
          <p:cNvPr id="16" name="Graphic 15" descr="Swim">
            <a:extLst>
              <a:ext uri="{FF2B5EF4-FFF2-40B4-BE49-F238E27FC236}">
                <a16:creationId xmlns:a16="http://schemas.microsoft.com/office/drawing/2014/main" xmlns="" id="{24DEB4A7-3C52-484A-B81F-C652194417F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47062" y="6390218"/>
            <a:ext cx="513809" cy="513809"/>
          </a:xfrm>
          <a:prstGeom prst="rect">
            <a:avLst/>
          </a:prstGeom>
        </p:spPr>
      </p:pic>
      <p:pic>
        <p:nvPicPr>
          <p:cNvPr id="17" name="Graphic 16" descr="Dumbbell">
            <a:extLst>
              <a:ext uri="{FF2B5EF4-FFF2-40B4-BE49-F238E27FC236}">
                <a16:creationId xmlns:a16="http://schemas.microsoft.com/office/drawing/2014/main" xmlns="" id="{C51A0768-5F59-E64E-9A8B-E213737C142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14845" y="6386008"/>
            <a:ext cx="513809" cy="513809"/>
          </a:xfrm>
          <a:prstGeom prst="rect">
            <a:avLst/>
          </a:prstGeom>
        </p:spPr>
      </p:pic>
      <p:pic>
        <p:nvPicPr>
          <p:cNvPr id="18" name="Graphic 17" descr="Basketball">
            <a:extLst>
              <a:ext uri="{FF2B5EF4-FFF2-40B4-BE49-F238E27FC236}">
                <a16:creationId xmlns:a16="http://schemas.microsoft.com/office/drawing/2014/main" xmlns="" id="{8D15D9CC-2650-5044-920D-EE00300CE647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80916" y="6407308"/>
            <a:ext cx="449225" cy="449225"/>
          </a:xfrm>
          <a:prstGeom prst="rect">
            <a:avLst/>
          </a:prstGeom>
        </p:spPr>
      </p:pic>
      <p:pic>
        <p:nvPicPr>
          <p:cNvPr id="19" name="Graphic 18" descr="Rugby">
            <a:extLst>
              <a:ext uri="{FF2B5EF4-FFF2-40B4-BE49-F238E27FC236}">
                <a16:creationId xmlns:a16="http://schemas.microsoft.com/office/drawing/2014/main" xmlns="" id="{04D3B1BF-FD6F-DF46-8C7C-D9FF9E0473E0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08130" y="6386009"/>
            <a:ext cx="513809" cy="513809"/>
          </a:xfrm>
          <a:prstGeom prst="rect">
            <a:avLst/>
          </a:prstGeom>
        </p:spPr>
      </p:pic>
      <p:pic>
        <p:nvPicPr>
          <p:cNvPr id="20" name="Graphic 19" descr="Sailboat">
            <a:extLst>
              <a:ext uri="{FF2B5EF4-FFF2-40B4-BE49-F238E27FC236}">
                <a16:creationId xmlns:a16="http://schemas.microsoft.com/office/drawing/2014/main" xmlns="" id="{69CBD683-06CA-DD44-B050-A2D7946BE5D3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30901" y="6374806"/>
            <a:ext cx="513809" cy="513809"/>
          </a:xfrm>
          <a:prstGeom prst="rect">
            <a:avLst/>
          </a:prstGeom>
        </p:spPr>
      </p:pic>
      <p:pic>
        <p:nvPicPr>
          <p:cNvPr id="21" name="Graphic 20" descr="Table tennis">
            <a:extLst>
              <a:ext uri="{FF2B5EF4-FFF2-40B4-BE49-F238E27FC236}">
                <a16:creationId xmlns:a16="http://schemas.microsoft.com/office/drawing/2014/main" xmlns="" id="{4C5F9D17-254E-B04C-A1C1-FC8F019A0682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798604" y="6390479"/>
            <a:ext cx="510439" cy="510439"/>
          </a:xfrm>
          <a:prstGeom prst="rect">
            <a:avLst/>
          </a:prstGeom>
        </p:spPr>
      </p:pic>
      <p:pic>
        <p:nvPicPr>
          <p:cNvPr id="22" name="Graphic 21" descr="Kayak">
            <a:extLst>
              <a:ext uri="{FF2B5EF4-FFF2-40B4-BE49-F238E27FC236}">
                <a16:creationId xmlns:a16="http://schemas.microsoft.com/office/drawing/2014/main" xmlns="" id="{545917E8-E0D2-F84B-A5EA-FF7F35D90E0F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005007" y="6280167"/>
            <a:ext cx="629653" cy="629653"/>
          </a:xfrm>
          <a:prstGeom prst="rect">
            <a:avLst/>
          </a:prstGeom>
        </p:spPr>
      </p:pic>
      <p:pic>
        <p:nvPicPr>
          <p:cNvPr id="23" name="Graphic 22" descr="Soccer">
            <a:extLst>
              <a:ext uri="{FF2B5EF4-FFF2-40B4-BE49-F238E27FC236}">
                <a16:creationId xmlns:a16="http://schemas.microsoft.com/office/drawing/2014/main" xmlns="" id="{D7DB1CA5-9B5A-D045-8BB6-653100ED06A9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69195" y="6374805"/>
            <a:ext cx="508943" cy="5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405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lIns="91436" tIns="45718" rIns="91436" bIns="4571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lIns="91436" tIns="45718" rIns="91436" bIns="45718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 lIns="91436" tIns="45718" rIns="91436" bIns="45718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lIns="91436" tIns="45718" rIns="91436" bIns="45718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</p:spPr>
        <p:txBody>
          <a:bodyPr lIns="91436" tIns="45718" rIns="91436" bIns="45718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Graphic 9" descr="Baseball">
            <a:extLst>
              <a:ext uri="{FF2B5EF4-FFF2-40B4-BE49-F238E27FC236}">
                <a16:creationId xmlns:a16="http://schemas.microsoft.com/office/drawing/2014/main" xmlns="" id="{7D13EA44-A7DF-4648-B92D-6D28A4B8BA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503" y="6280167"/>
            <a:ext cx="625344" cy="625344"/>
          </a:xfrm>
          <a:prstGeom prst="rect">
            <a:avLst/>
          </a:prstGeom>
        </p:spPr>
      </p:pic>
      <p:pic>
        <p:nvPicPr>
          <p:cNvPr id="11" name="Graphic 10" descr="Bike">
            <a:extLst>
              <a:ext uri="{FF2B5EF4-FFF2-40B4-BE49-F238E27FC236}">
                <a16:creationId xmlns:a16="http://schemas.microsoft.com/office/drawing/2014/main" xmlns="" id="{85716964-9DA6-4649-A086-F7914F78A9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354" y="6351423"/>
            <a:ext cx="513809" cy="513809"/>
          </a:xfrm>
          <a:prstGeom prst="rect">
            <a:avLst/>
          </a:prstGeom>
        </p:spPr>
      </p:pic>
      <p:pic>
        <p:nvPicPr>
          <p:cNvPr id="12" name="Graphic 11" descr="Cricket">
            <a:extLst>
              <a:ext uri="{FF2B5EF4-FFF2-40B4-BE49-F238E27FC236}">
                <a16:creationId xmlns:a16="http://schemas.microsoft.com/office/drawing/2014/main" xmlns="" id="{8A997C14-0A9E-C543-8C06-0038022CEB8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9087" y="6358924"/>
            <a:ext cx="513809" cy="513809"/>
          </a:xfrm>
          <a:prstGeom prst="rect">
            <a:avLst/>
          </a:prstGeom>
        </p:spPr>
      </p:pic>
      <p:pic>
        <p:nvPicPr>
          <p:cNvPr id="13" name="Graphic 12" descr="Golf">
            <a:extLst>
              <a:ext uri="{FF2B5EF4-FFF2-40B4-BE49-F238E27FC236}">
                <a16:creationId xmlns:a16="http://schemas.microsoft.com/office/drawing/2014/main" xmlns="" id="{E46A147C-99DA-CB46-9C0F-4C3019B4D8D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1272" y="6337253"/>
            <a:ext cx="513809" cy="513809"/>
          </a:xfrm>
          <a:prstGeom prst="rect">
            <a:avLst/>
          </a:prstGeom>
        </p:spPr>
      </p:pic>
      <p:pic>
        <p:nvPicPr>
          <p:cNvPr id="14" name="Graphic 13" descr="Ice hockey">
            <a:extLst>
              <a:ext uri="{FF2B5EF4-FFF2-40B4-BE49-F238E27FC236}">
                <a16:creationId xmlns:a16="http://schemas.microsoft.com/office/drawing/2014/main" xmlns="" id="{D3041597-A953-0347-8F9A-16AB7D0C009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97835" y="6358925"/>
            <a:ext cx="513809" cy="513809"/>
          </a:xfrm>
          <a:prstGeom prst="rect">
            <a:avLst/>
          </a:prstGeom>
        </p:spPr>
      </p:pic>
      <p:pic>
        <p:nvPicPr>
          <p:cNvPr id="15" name="Graphic 14" descr="Tennis">
            <a:extLst>
              <a:ext uri="{FF2B5EF4-FFF2-40B4-BE49-F238E27FC236}">
                <a16:creationId xmlns:a16="http://schemas.microsoft.com/office/drawing/2014/main" xmlns="" id="{8531CE7A-FE79-3D4B-B461-1D3EF354BCF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77725" y="6358926"/>
            <a:ext cx="513809" cy="513809"/>
          </a:xfrm>
          <a:prstGeom prst="rect">
            <a:avLst/>
          </a:prstGeom>
        </p:spPr>
      </p:pic>
      <p:pic>
        <p:nvPicPr>
          <p:cNvPr id="16" name="Graphic 15" descr="Skating">
            <a:extLst>
              <a:ext uri="{FF2B5EF4-FFF2-40B4-BE49-F238E27FC236}">
                <a16:creationId xmlns:a16="http://schemas.microsoft.com/office/drawing/2014/main" xmlns="" id="{CBAFCC40-F966-304F-B660-94DF6B3B93D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43792" y="6335772"/>
            <a:ext cx="513809" cy="513809"/>
          </a:xfrm>
          <a:prstGeom prst="rect">
            <a:avLst/>
          </a:prstGeom>
        </p:spPr>
      </p:pic>
      <p:pic>
        <p:nvPicPr>
          <p:cNvPr id="17" name="Graphic 16" descr="Dive">
            <a:extLst>
              <a:ext uri="{FF2B5EF4-FFF2-40B4-BE49-F238E27FC236}">
                <a16:creationId xmlns:a16="http://schemas.microsoft.com/office/drawing/2014/main" xmlns="" id="{7C4A0E7E-81F0-F342-888B-D63E57D7375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48554" y="6351423"/>
            <a:ext cx="513809" cy="513809"/>
          </a:xfrm>
          <a:prstGeom prst="rect">
            <a:avLst/>
          </a:prstGeom>
        </p:spPr>
      </p:pic>
      <p:pic>
        <p:nvPicPr>
          <p:cNvPr id="18" name="Graphic 17" descr="Swim">
            <a:extLst>
              <a:ext uri="{FF2B5EF4-FFF2-40B4-BE49-F238E27FC236}">
                <a16:creationId xmlns:a16="http://schemas.microsoft.com/office/drawing/2014/main" xmlns="" id="{5540C7A0-9C79-094E-8164-A8DC6AF7D67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47062" y="6390218"/>
            <a:ext cx="513809" cy="513809"/>
          </a:xfrm>
          <a:prstGeom prst="rect">
            <a:avLst/>
          </a:prstGeom>
        </p:spPr>
      </p:pic>
      <p:pic>
        <p:nvPicPr>
          <p:cNvPr id="19" name="Graphic 18" descr="Dumbbell">
            <a:extLst>
              <a:ext uri="{FF2B5EF4-FFF2-40B4-BE49-F238E27FC236}">
                <a16:creationId xmlns:a16="http://schemas.microsoft.com/office/drawing/2014/main" xmlns="" id="{574237C7-EC20-5243-97CA-F8D31EFC8BFF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14845" y="6386008"/>
            <a:ext cx="513809" cy="513809"/>
          </a:xfrm>
          <a:prstGeom prst="rect">
            <a:avLst/>
          </a:prstGeom>
        </p:spPr>
      </p:pic>
      <p:pic>
        <p:nvPicPr>
          <p:cNvPr id="20" name="Graphic 19" descr="Basketball">
            <a:extLst>
              <a:ext uri="{FF2B5EF4-FFF2-40B4-BE49-F238E27FC236}">
                <a16:creationId xmlns:a16="http://schemas.microsoft.com/office/drawing/2014/main" xmlns="" id="{6E8B39BF-54B7-394A-BA2E-C9948E4C757F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80916" y="6407308"/>
            <a:ext cx="449225" cy="449225"/>
          </a:xfrm>
          <a:prstGeom prst="rect">
            <a:avLst/>
          </a:prstGeom>
        </p:spPr>
      </p:pic>
      <p:pic>
        <p:nvPicPr>
          <p:cNvPr id="21" name="Graphic 20" descr="Rugby">
            <a:extLst>
              <a:ext uri="{FF2B5EF4-FFF2-40B4-BE49-F238E27FC236}">
                <a16:creationId xmlns:a16="http://schemas.microsoft.com/office/drawing/2014/main" xmlns="" id="{9DA613AA-44CC-0241-AB8A-61BBFB4F1BF5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08130" y="6386009"/>
            <a:ext cx="513809" cy="513809"/>
          </a:xfrm>
          <a:prstGeom prst="rect">
            <a:avLst/>
          </a:prstGeom>
        </p:spPr>
      </p:pic>
      <p:pic>
        <p:nvPicPr>
          <p:cNvPr id="22" name="Graphic 21" descr="Sailboat">
            <a:extLst>
              <a:ext uri="{FF2B5EF4-FFF2-40B4-BE49-F238E27FC236}">
                <a16:creationId xmlns:a16="http://schemas.microsoft.com/office/drawing/2014/main" xmlns="" id="{8F689396-B3F4-764E-8FE5-1E47D3CE93AB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30901" y="6374806"/>
            <a:ext cx="513809" cy="513809"/>
          </a:xfrm>
          <a:prstGeom prst="rect">
            <a:avLst/>
          </a:prstGeom>
        </p:spPr>
      </p:pic>
      <p:pic>
        <p:nvPicPr>
          <p:cNvPr id="23" name="Graphic 22" descr="Table tennis">
            <a:extLst>
              <a:ext uri="{FF2B5EF4-FFF2-40B4-BE49-F238E27FC236}">
                <a16:creationId xmlns:a16="http://schemas.microsoft.com/office/drawing/2014/main" xmlns="" id="{A793443A-94F2-1441-914F-A409773CA420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798604" y="6390479"/>
            <a:ext cx="510439" cy="510439"/>
          </a:xfrm>
          <a:prstGeom prst="rect">
            <a:avLst/>
          </a:prstGeom>
        </p:spPr>
      </p:pic>
      <p:pic>
        <p:nvPicPr>
          <p:cNvPr id="24" name="Graphic 23" descr="Kayak">
            <a:extLst>
              <a:ext uri="{FF2B5EF4-FFF2-40B4-BE49-F238E27FC236}">
                <a16:creationId xmlns:a16="http://schemas.microsoft.com/office/drawing/2014/main" xmlns="" id="{39345544-DB39-D04A-8656-AE11C80746A3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005007" y="6280167"/>
            <a:ext cx="629653" cy="629653"/>
          </a:xfrm>
          <a:prstGeom prst="rect">
            <a:avLst/>
          </a:prstGeom>
        </p:spPr>
      </p:pic>
      <p:pic>
        <p:nvPicPr>
          <p:cNvPr id="25" name="Graphic 24" descr="Soccer">
            <a:extLst>
              <a:ext uri="{FF2B5EF4-FFF2-40B4-BE49-F238E27FC236}">
                <a16:creationId xmlns:a16="http://schemas.microsoft.com/office/drawing/2014/main" xmlns="" id="{067393E0-2E5F-B249-98E0-12F9AB6E30E1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69195" y="6374805"/>
            <a:ext cx="508943" cy="5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211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91436" tIns="45718" rIns="91436" bIns="4571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Graphic 5" descr="Baseball">
            <a:extLst>
              <a:ext uri="{FF2B5EF4-FFF2-40B4-BE49-F238E27FC236}">
                <a16:creationId xmlns:a16="http://schemas.microsoft.com/office/drawing/2014/main" xmlns="" id="{BDDA4990-9728-6E4A-BC7C-16D9BD1614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503" y="6280167"/>
            <a:ext cx="625344" cy="625344"/>
          </a:xfrm>
          <a:prstGeom prst="rect">
            <a:avLst/>
          </a:prstGeom>
        </p:spPr>
      </p:pic>
      <p:pic>
        <p:nvPicPr>
          <p:cNvPr id="7" name="Graphic 6" descr="Bike">
            <a:extLst>
              <a:ext uri="{FF2B5EF4-FFF2-40B4-BE49-F238E27FC236}">
                <a16:creationId xmlns:a16="http://schemas.microsoft.com/office/drawing/2014/main" xmlns="" id="{7514B53B-5984-474A-BDB9-0BF0F799209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354" y="6351423"/>
            <a:ext cx="513809" cy="513809"/>
          </a:xfrm>
          <a:prstGeom prst="rect">
            <a:avLst/>
          </a:prstGeom>
        </p:spPr>
      </p:pic>
      <p:pic>
        <p:nvPicPr>
          <p:cNvPr id="8" name="Graphic 7" descr="Cricket">
            <a:extLst>
              <a:ext uri="{FF2B5EF4-FFF2-40B4-BE49-F238E27FC236}">
                <a16:creationId xmlns:a16="http://schemas.microsoft.com/office/drawing/2014/main" xmlns="" id="{7E1BF34A-62A1-3F48-811A-4995F0CDC7B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9087" y="6358924"/>
            <a:ext cx="513809" cy="513809"/>
          </a:xfrm>
          <a:prstGeom prst="rect">
            <a:avLst/>
          </a:prstGeom>
        </p:spPr>
      </p:pic>
      <p:pic>
        <p:nvPicPr>
          <p:cNvPr id="9" name="Graphic 8" descr="Golf">
            <a:extLst>
              <a:ext uri="{FF2B5EF4-FFF2-40B4-BE49-F238E27FC236}">
                <a16:creationId xmlns:a16="http://schemas.microsoft.com/office/drawing/2014/main" xmlns="" id="{7A029DF2-7492-224F-B6D8-723D281E278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1272" y="6337253"/>
            <a:ext cx="513809" cy="513809"/>
          </a:xfrm>
          <a:prstGeom prst="rect">
            <a:avLst/>
          </a:prstGeom>
        </p:spPr>
      </p:pic>
      <p:pic>
        <p:nvPicPr>
          <p:cNvPr id="10" name="Graphic 9" descr="Ice hockey">
            <a:extLst>
              <a:ext uri="{FF2B5EF4-FFF2-40B4-BE49-F238E27FC236}">
                <a16:creationId xmlns:a16="http://schemas.microsoft.com/office/drawing/2014/main" xmlns="" id="{50A27288-D37D-6E48-B220-472D302933F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97835" y="6358925"/>
            <a:ext cx="513809" cy="513809"/>
          </a:xfrm>
          <a:prstGeom prst="rect">
            <a:avLst/>
          </a:prstGeom>
        </p:spPr>
      </p:pic>
      <p:pic>
        <p:nvPicPr>
          <p:cNvPr id="11" name="Graphic 10" descr="Tennis">
            <a:extLst>
              <a:ext uri="{FF2B5EF4-FFF2-40B4-BE49-F238E27FC236}">
                <a16:creationId xmlns:a16="http://schemas.microsoft.com/office/drawing/2014/main" xmlns="" id="{DAAB9CBD-E4F0-F748-BABC-E66BA1C7F05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477725" y="6358926"/>
            <a:ext cx="513809" cy="513809"/>
          </a:xfrm>
          <a:prstGeom prst="rect">
            <a:avLst/>
          </a:prstGeom>
        </p:spPr>
      </p:pic>
      <p:pic>
        <p:nvPicPr>
          <p:cNvPr id="12" name="Graphic 11" descr="Skating">
            <a:extLst>
              <a:ext uri="{FF2B5EF4-FFF2-40B4-BE49-F238E27FC236}">
                <a16:creationId xmlns:a16="http://schemas.microsoft.com/office/drawing/2014/main" xmlns="" id="{B4D29EB3-F458-7A4E-9CD7-21D7A80510A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43792" y="6335772"/>
            <a:ext cx="513809" cy="513809"/>
          </a:xfrm>
          <a:prstGeom prst="rect">
            <a:avLst/>
          </a:prstGeom>
        </p:spPr>
      </p:pic>
      <p:pic>
        <p:nvPicPr>
          <p:cNvPr id="13" name="Graphic 12" descr="Dive">
            <a:extLst>
              <a:ext uri="{FF2B5EF4-FFF2-40B4-BE49-F238E27FC236}">
                <a16:creationId xmlns:a16="http://schemas.microsoft.com/office/drawing/2014/main" xmlns="" id="{6B600387-F1F7-FA4E-8954-2A9FFC1B082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48554" y="6351423"/>
            <a:ext cx="513809" cy="513809"/>
          </a:xfrm>
          <a:prstGeom prst="rect">
            <a:avLst/>
          </a:prstGeom>
        </p:spPr>
      </p:pic>
      <p:pic>
        <p:nvPicPr>
          <p:cNvPr id="14" name="Graphic 13" descr="Swim">
            <a:extLst>
              <a:ext uri="{FF2B5EF4-FFF2-40B4-BE49-F238E27FC236}">
                <a16:creationId xmlns:a16="http://schemas.microsoft.com/office/drawing/2014/main" xmlns="" id="{9F336BED-1189-5349-B31B-1AC2FBB2943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47062" y="6390218"/>
            <a:ext cx="513809" cy="513809"/>
          </a:xfrm>
          <a:prstGeom prst="rect">
            <a:avLst/>
          </a:prstGeom>
        </p:spPr>
      </p:pic>
      <p:pic>
        <p:nvPicPr>
          <p:cNvPr id="15" name="Graphic 14" descr="Dumbbell">
            <a:extLst>
              <a:ext uri="{FF2B5EF4-FFF2-40B4-BE49-F238E27FC236}">
                <a16:creationId xmlns:a16="http://schemas.microsoft.com/office/drawing/2014/main" xmlns="" id="{FEFF4DF6-01A0-C640-B5C8-861082F5EAA1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14845" y="6386008"/>
            <a:ext cx="513809" cy="513809"/>
          </a:xfrm>
          <a:prstGeom prst="rect">
            <a:avLst/>
          </a:prstGeom>
        </p:spPr>
      </p:pic>
      <p:pic>
        <p:nvPicPr>
          <p:cNvPr id="16" name="Graphic 15" descr="Basketball">
            <a:extLst>
              <a:ext uri="{FF2B5EF4-FFF2-40B4-BE49-F238E27FC236}">
                <a16:creationId xmlns:a16="http://schemas.microsoft.com/office/drawing/2014/main" xmlns="" id="{CACB11D3-F70B-CF40-BE45-FFCE8968C11D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80916" y="6407308"/>
            <a:ext cx="449225" cy="449225"/>
          </a:xfrm>
          <a:prstGeom prst="rect">
            <a:avLst/>
          </a:prstGeom>
        </p:spPr>
      </p:pic>
      <p:pic>
        <p:nvPicPr>
          <p:cNvPr id="17" name="Graphic 16" descr="Rugby">
            <a:extLst>
              <a:ext uri="{FF2B5EF4-FFF2-40B4-BE49-F238E27FC236}">
                <a16:creationId xmlns:a16="http://schemas.microsoft.com/office/drawing/2014/main" xmlns="" id="{4F828325-9B8F-A947-AC33-11E2773B48C1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08130" y="6386009"/>
            <a:ext cx="513809" cy="513809"/>
          </a:xfrm>
          <a:prstGeom prst="rect">
            <a:avLst/>
          </a:prstGeom>
        </p:spPr>
      </p:pic>
      <p:pic>
        <p:nvPicPr>
          <p:cNvPr id="18" name="Graphic 17" descr="Sailboat">
            <a:extLst>
              <a:ext uri="{FF2B5EF4-FFF2-40B4-BE49-F238E27FC236}">
                <a16:creationId xmlns:a16="http://schemas.microsoft.com/office/drawing/2014/main" xmlns="" id="{27C709C9-C752-C448-8B95-65A13633E758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430901" y="6374806"/>
            <a:ext cx="513809" cy="513809"/>
          </a:xfrm>
          <a:prstGeom prst="rect">
            <a:avLst/>
          </a:prstGeom>
        </p:spPr>
      </p:pic>
      <p:pic>
        <p:nvPicPr>
          <p:cNvPr id="19" name="Graphic 18" descr="Table tennis">
            <a:extLst>
              <a:ext uri="{FF2B5EF4-FFF2-40B4-BE49-F238E27FC236}">
                <a16:creationId xmlns:a16="http://schemas.microsoft.com/office/drawing/2014/main" xmlns="" id="{FCD1B2A8-006B-EB48-A9D7-765B776E7FB1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798604" y="6390479"/>
            <a:ext cx="510439" cy="510439"/>
          </a:xfrm>
          <a:prstGeom prst="rect">
            <a:avLst/>
          </a:prstGeom>
        </p:spPr>
      </p:pic>
      <p:pic>
        <p:nvPicPr>
          <p:cNvPr id="20" name="Graphic 19" descr="Kayak">
            <a:extLst>
              <a:ext uri="{FF2B5EF4-FFF2-40B4-BE49-F238E27FC236}">
                <a16:creationId xmlns:a16="http://schemas.microsoft.com/office/drawing/2014/main" xmlns="" id="{AF152971-9C68-014E-9BC0-F0D21F1C5D76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005007" y="6280167"/>
            <a:ext cx="629653" cy="629653"/>
          </a:xfrm>
          <a:prstGeom prst="rect">
            <a:avLst/>
          </a:prstGeom>
        </p:spPr>
      </p:pic>
      <p:pic>
        <p:nvPicPr>
          <p:cNvPr id="21" name="Graphic 20" descr="Soccer">
            <a:extLst>
              <a:ext uri="{FF2B5EF4-FFF2-40B4-BE49-F238E27FC236}">
                <a16:creationId xmlns:a16="http://schemas.microsoft.com/office/drawing/2014/main" xmlns="" id="{155A0A95-1ED9-3F46-9E9C-273E42411E0E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69195" y="6374805"/>
            <a:ext cx="508943" cy="5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288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5831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xmlns="" id="{8F92268E-F4FE-4F13-AAEC-0DF65D4078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70696" y="2200232"/>
            <a:ext cx="2459707" cy="2459039"/>
          </a:xfrm>
          <a:prstGeom prst="ellipse">
            <a:avLst/>
          </a:prstGeom>
          <a:solidFill>
            <a:schemeClr val="accent1"/>
          </a:solidFill>
        </p:spPr>
        <p:txBody>
          <a:bodyPr lIns="91436" tIns="45718" rIns="91436" bIns="45718"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xmlns="" id="{D35B94BD-67D7-49C5-85DF-FA485925D75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6149" y="2162783"/>
            <a:ext cx="2459707" cy="2459039"/>
          </a:xfrm>
          <a:prstGeom prst="ellipse">
            <a:avLst/>
          </a:prstGeom>
          <a:solidFill>
            <a:schemeClr val="accent1"/>
          </a:solidFill>
        </p:spPr>
        <p:txBody>
          <a:bodyPr lIns="91436" tIns="45718" rIns="91436" bIns="45718"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xmlns="" id="{B9C63130-5433-41F3-9F07-3C30B08690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57421" y="2163117"/>
            <a:ext cx="2459707" cy="2459039"/>
          </a:xfrm>
          <a:prstGeom prst="ellipse">
            <a:avLst/>
          </a:prstGeom>
          <a:solidFill>
            <a:schemeClr val="accent1"/>
          </a:solidFill>
        </p:spPr>
        <p:txBody>
          <a:bodyPr lIns="91436" tIns="45718" rIns="91436" bIns="45718"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7099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4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4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4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91436" tIns="45718" rIns="91436" bIns="45718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3807E65-F6FF-497B-863F-B9FE805FC25E}" type="datetimeFigureOut">
              <a:rPr lang="en-GB" smtClean="0"/>
              <a:pPr/>
              <a:t>07/05/2021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06834695-5F70-46FF-80BB-11A09A06C3B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289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36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712" r:id="rId13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709">
          <p15:clr>
            <a:srgbClr val="F26B43"/>
          </p15:clr>
        </p15:guide>
        <p15:guide id="2" pos="9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82000">
              <a:schemeClr val="tx1">
                <a:lumMod val="85000"/>
                <a:lumOff val="15000"/>
              </a:schemeClr>
            </a:gs>
            <a:gs pos="99167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823200" y="3835400"/>
            <a:ext cx="12700000" cy="7010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914173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3"/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73"/>
              <a:t>5/7/2021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3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21893" tIns="60946" rIns="121893" bIns="609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3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73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5600" y="990600"/>
            <a:ext cx="7518400" cy="5181600"/>
          </a:xfrm>
          <a:prstGeom prst="rect">
            <a:avLst/>
          </a:prstGeom>
        </p:spPr>
        <p:txBody>
          <a:bodyPr vert="horz" lIns="121893" tIns="60946" rIns="121893" bIns="6094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6401" y="177815"/>
            <a:ext cx="8737603" cy="525463"/>
          </a:xfrm>
          <a:prstGeom prst="rect">
            <a:avLst/>
          </a:prstGeom>
        </p:spPr>
        <p:txBody>
          <a:bodyPr vert="horz" lIns="121893" tIns="60946" rIns="121893" bIns="60946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5148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</p:sldLayoutIdLst>
  <p:txStyles>
    <p:titleStyle>
      <a:lvl1pPr algn="r" defTabSz="914173" rtl="0" eaLnBrk="1" latinLnBrk="0" hangingPunct="1">
        <a:spcBef>
          <a:spcPct val="0"/>
        </a:spcBef>
        <a:buNone/>
        <a:defRPr sz="28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914173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3973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0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6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38" indent="-228545" algn="l" defTabSz="9141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6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3" algn="l" defTabSz="9141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44.svg"/><Relationship Id="rId18" Type="http://schemas.openxmlformats.org/officeDocument/2006/relationships/image" Target="../media/image26.png"/><Relationship Id="rId26" Type="http://schemas.openxmlformats.org/officeDocument/2006/relationships/image" Target="../media/image30.png"/><Relationship Id="rId3" Type="http://schemas.openxmlformats.org/officeDocument/2006/relationships/image" Target="../media/image18.emf"/><Relationship Id="rId21" Type="http://schemas.openxmlformats.org/officeDocument/2006/relationships/image" Target="../media/image52.svg"/><Relationship Id="rId34" Type="http://schemas.openxmlformats.org/officeDocument/2006/relationships/image" Target="../media/image34.png"/><Relationship Id="rId7" Type="http://schemas.openxmlformats.org/officeDocument/2006/relationships/image" Target="../media/image38.svg"/><Relationship Id="rId12" Type="http://schemas.openxmlformats.org/officeDocument/2006/relationships/image" Target="../media/image23.png"/><Relationship Id="rId17" Type="http://schemas.openxmlformats.org/officeDocument/2006/relationships/image" Target="../media/image48.svg"/><Relationship Id="rId25" Type="http://schemas.openxmlformats.org/officeDocument/2006/relationships/image" Target="../media/image56.svg"/><Relationship Id="rId33" Type="http://schemas.openxmlformats.org/officeDocument/2006/relationships/image" Target="../media/image64.svg"/><Relationship Id="rId2" Type="http://schemas.openxmlformats.org/officeDocument/2006/relationships/image" Target="../media/image17.png"/><Relationship Id="rId16" Type="http://schemas.openxmlformats.org/officeDocument/2006/relationships/image" Target="../media/image25.png"/><Relationship Id="rId20" Type="http://schemas.openxmlformats.org/officeDocument/2006/relationships/image" Target="../media/image27.png"/><Relationship Id="rId29" Type="http://schemas.openxmlformats.org/officeDocument/2006/relationships/image" Target="../media/image6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42.svg"/><Relationship Id="rId24" Type="http://schemas.openxmlformats.org/officeDocument/2006/relationships/image" Target="../media/image29.png"/><Relationship Id="rId32" Type="http://schemas.openxmlformats.org/officeDocument/2006/relationships/image" Target="../media/image33.png"/><Relationship Id="rId5" Type="http://schemas.openxmlformats.org/officeDocument/2006/relationships/image" Target="../media/image36.svg"/><Relationship Id="rId15" Type="http://schemas.openxmlformats.org/officeDocument/2006/relationships/image" Target="../media/image46.svg"/><Relationship Id="rId23" Type="http://schemas.openxmlformats.org/officeDocument/2006/relationships/image" Target="../media/image54.svg"/><Relationship Id="rId28" Type="http://schemas.openxmlformats.org/officeDocument/2006/relationships/image" Target="../media/image31.png"/><Relationship Id="rId10" Type="http://schemas.openxmlformats.org/officeDocument/2006/relationships/image" Target="../media/image22.png"/><Relationship Id="rId19" Type="http://schemas.openxmlformats.org/officeDocument/2006/relationships/image" Target="../media/image50.svg"/><Relationship Id="rId31" Type="http://schemas.openxmlformats.org/officeDocument/2006/relationships/image" Target="../media/image62.svg"/><Relationship Id="rId4" Type="http://schemas.openxmlformats.org/officeDocument/2006/relationships/image" Target="../media/image19.png"/><Relationship Id="rId9" Type="http://schemas.openxmlformats.org/officeDocument/2006/relationships/image" Target="../media/image40.svg"/><Relationship Id="rId14" Type="http://schemas.openxmlformats.org/officeDocument/2006/relationships/image" Target="../media/image24.png"/><Relationship Id="rId22" Type="http://schemas.openxmlformats.org/officeDocument/2006/relationships/image" Target="../media/image28.png"/><Relationship Id="rId27" Type="http://schemas.openxmlformats.org/officeDocument/2006/relationships/image" Target="../media/image58.svg"/><Relationship Id="rId30" Type="http://schemas.openxmlformats.org/officeDocument/2006/relationships/image" Target="../media/image32.png"/><Relationship Id="rId35" Type="http://schemas.openxmlformats.org/officeDocument/2006/relationships/image" Target="../media/image6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freesport.org.z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6.jpeg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freesport.org.z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freesport.org.z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freesport.org.z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7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70.sv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7FA905D-3463-AF47-A45C-EBD6853EA00F}"/>
              </a:ext>
            </a:extLst>
          </p:cNvPr>
          <p:cNvSpPr/>
          <p:nvPr/>
        </p:nvSpPr>
        <p:spPr>
          <a:xfrm>
            <a:off x="-6835" y="1298805"/>
            <a:ext cx="7197582" cy="42335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ata 5"/>
          <p:cNvSpPr/>
          <p:nvPr/>
        </p:nvSpPr>
        <p:spPr>
          <a:xfrm flipH="1">
            <a:off x="4443252" y="5498390"/>
            <a:ext cx="2058844" cy="1359612"/>
          </a:xfrm>
          <a:custGeom>
            <a:avLst/>
            <a:gdLst/>
            <a:ahLst/>
            <a:cxnLst/>
            <a:rect l="l" t="t" r="r" b="b"/>
            <a:pathLst>
              <a:path w="2058844" h="1359612">
                <a:moveTo>
                  <a:pt x="514991" y="0"/>
                </a:moveTo>
                <a:lnTo>
                  <a:pt x="0" y="1348688"/>
                </a:lnTo>
                <a:lnTo>
                  <a:pt x="1740905" y="1359612"/>
                </a:lnTo>
                <a:lnTo>
                  <a:pt x="2058844" y="55745"/>
                </a:lnTo>
                <a:lnTo>
                  <a:pt x="1327680" y="55745"/>
                </a:lnTo>
                <a:lnTo>
                  <a:pt x="1327680" y="21533"/>
                </a:lnTo>
                <a:close/>
              </a:path>
            </a:pathLst>
          </a:custGeom>
          <a:solidFill>
            <a:srgbClr val="A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18" name="Flowchart: Data 5"/>
          <p:cNvSpPr/>
          <p:nvPr/>
        </p:nvSpPr>
        <p:spPr>
          <a:xfrm flipH="1">
            <a:off x="4128605" y="5515426"/>
            <a:ext cx="1485883" cy="1100407"/>
          </a:xfrm>
          <a:custGeom>
            <a:avLst/>
            <a:gdLst/>
            <a:ahLst/>
            <a:cxnLst/>
            <a:rect l="l" t="t" r="r" b="b"/>
            <a:pathLst>
              <a:path w="1485882" h="1100406">
                <a:moveTo>
                  <a:pt x="271908" y="0"/>
                </a:moveTo>
                <a:lnTo>
                  <a:pt x="0" y="1100406"/>
                </a:lnTo>
                <a:lnTo>
                  <a:pt x="1087754" y="1100406"/>
                </a:lnTo>
                <a:lnTo>
                  <a:pt x="1485882" y="38708"/>
                </a:lnTo>
                <a:lnTo>
                  <a:pt x="441856" y="38708"/>
                </a:lnTo>
                <a:lnTo>
                  <a:pt x="441856" y="3730"/>
                </a:lnTo>
                <a:close/>
              </a:path>
            </a:pathLst>
          </a:custGeom>
          <a:solidFill>
            <a:srgbClr val="A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5" name="Flowchart: Data 4"/>
          <p:cNvSpPr/>
          <p:nvPr/>
        </p:nvSpPr>
        <p:spPr>
          <a:xfrm flipH="1">
            <a:off x="592095" y="5668"/>
            <a:ext cx="2035211" cy="1298804"/>
          </a:xfrm>
          <a:prstGeom prst="flowChartInputOutput">
            <a:avLst/>
          </a:prstGeom>
          <a:solidFill>
            <a:srgbClr val="A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3" name="Flowchart: Data 2"/>
          <p:cNvSpPr/>
          <p:nvPr/>
        </p:nvSpPr>
        <p:spPr>
          <a:xfrm>
            <a:off x="-35563" y="-73572"/>
            <a:ext cx="2230047" cy="6956463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81 h 10081"/>
              <a:gd name="connsiteX1" fmla="*/ 38 w 10000"/>
              <a:gd name="connsiteY1" fmla="*/ 0 h 10081"/>
              <a:gd name="connsiteX2" fmla="*/ 10000 w 10000"/>
              <a:gd name="connsiteY2" fmla="*/ 81 h 10081"/>
              <a:gd name="connsiteX3" fmla="*/ 8000 w 10000"/>
              <a:gd name="connsiteY3" fmla="*/ 10081 h 10081"/>
              <a:gd name="connsiteX4" fmla="*/ 0 w 10000"/>
              <a:gd name="connsiteY4" fmla="*/ 10081 h 10081"/>
              <a:gd name="connsiteX0" fmla="*/ 0 w 10000"/>
              <a:gd name="connsiteY0" fmla="*/ 10081 h 61459"/>
              <a:gd name="connsiteX1" fmla="*/ 38 w 10000"/>
              <a:gd name="connsiteY1" fmla="*/ 0 h 61459"/>
              <a:gd name="connsiteX2" fmla="*/ 10000 w 10000"/>
              <a:gd name="connsiteY2" fmla="*/ 81 h 61459"/>
              <a:gd name="connsiteX3" fmla="*/ 1355 w 10000"/>
              <a:gd name="connsiteY3" fmla="*/ 61459 h 61459"/>
              <a:gd name="connsiteX4" fmla="*/ 0 w 10000"/>
              <a:gd name="connsiteY4" fmla="*/ 10081 h 61459"/>
              <a:gd name="connsiteX0" fmla="*/ 0 w 10089"/>
              <a:gd name="connsiteY0" fmla="*/ 61609 h 61609"/>
              <a:gd name="connsiteX1" fmla="*/ 127 w 10089"/>
              <a:gd name="connsiteY1" fmla="*/ 0 h 61609"/>
              <a:gd name="connsiteX2" fmla="*/ 10089 w 10089"/>
              <a:gd name="connsiteY2" fmla="*/ 81 h 61609"/>
              <a:gd name="connsiteX3" fmla="*/ 1444 w 10089"/>
              <a:gd name="connsiteY3" fmla="*/ 61459 h 61609"/>
              <a:gd name="connsiteX4" fmla="*/ 0 w 10089"/>
              <a:gd name="connsiteY4" fmla="*/ 61609 h 61609"/>
              <a:gd name="connsiteX0" fmla="*/ 0 w 10045"/>
              <a:gd name="connsiteY0" fmla="*/ 61534 h 61534"/>
              <a:gd name="connsiteX1" fmla="*/ 83 w 10045"/>
              <a:gd name="connsiteY1" fmla="*/ 0 h 61534"/>
              <a:gd name="connsiteX2" fmla="*/ 10045 w 10045"/>
              <a:gd name="connsiteY2" fmla="*/ 81 h 61534"/>
              <a:gd name="connsiteX3" fmla="*/ 1400 w 10045"/>
              <a:gd name="connsiteY3" fmla="*/ 61459 h 61534"/>
              <a:gd name="connsiteX4" fmla="*/ 0 w 10045"/>
              <a:gd name="connsiteY4" fmla="*/ 61534 h 61534"/>
              <a:gd name="connsiteX0" fmla="*/ 50 w 10095"/>
              <a:gd name="connsiteY0" fmla="*/ 61534 h 61534"/>
              <a:gd name="connsiteX1" fmla="*/ 133 w 10095"/>
              <a:gd name="connsiteY1" fmla="*/ 0 h 61534"/>
              <a:gd name="connsiteX2" fmla="*/ 10095 w 10095"/>
              <a:gd name="connsiteY2" fmla="*/ 81 h 61534"/>
              <a:gd name="connsiteX3" fmla="*/ 1450 w 10095"/>
              <a:gd name="connsiteY3" fmla="*/ 61459 h 61534"/>
              <a:gd name="connsiteX4" fmla="*/ 50 w 10095"/>
              <a:gd name="connsiteY4" fmla="*/ 61534 h 61534"/>
              <a:gd name="connsiteX0" fmla="*/ 0 w 10045"/>
              <a:gd name="connsiteY0" fmla="*/ 61534 h 61534"/>
              <a:gd name="connsiteX1" fmla="*/ 83 w 10045"/>
              <a:gd name="connsiteY1" fmla="*/ 0 h 61534"/>
              <a:gd name="connsiteX2" fmla="*/ 10045 w 10045"/>
              <a:gd name="connsiteY2" fmla="*/ 81 h 61534"/>
              <a:gd name="connsiteX3" fmla="*/ 1400 w 10045"/>
              <a:gd name="connsiteY3" fmla="*/ 61459 h 61534"/>
              <a:gd name="connsiteX4" fmla="*/ 0 w 10045"/>
              <a:gd name="connsiteY4" fmla="*/ 61534 h 61534"/>
              <a:gd name="connsiteX0" fmla="*/ 0 w 10089"/>
              <a:gd name="connsiteY0" fmla="*/ 61233 h 61459"/>
              <a:gd name="connsiteX1" fmla="*/ 127 w 10089"/>
              <a:gd name="connsiteY1" fmla="*/ 0 h 61459"/>
              <a:gd name="connsiteX2" fmla="*/ 10089 w 10089"/>
              <a:gd name="connsiteY2" fmla="*/ 81 h 61459"/>
              <a:gd name="connsiteX3" fmla="*/ 1444 w 10089"/>
              <a:gd name="connsiteY3" fmla="*/ 61459 h 61459"/>
              <a:gd name="connsiteX4" fmla="*/ 0 w 10089"/>
              <a:gd name="connsiteY4" fmla="*/ 61233 h 61459"/>
              <a:gd name="connsiteX0" fmla="*/ 0 w 10089"/>
              <a:gd name="connsiteY0" fmla="*/ 61233 h 61233"/>
              <a:gd name="connsiteX1" fmla="*/ 127 w 10089"/>
              <a:gd name="connsiteY1" fmla="*/ 0 h 61233"/>
              <a:gd name="connsiteX2" fmla="*/ 10089 w 10089"/>
              <a:gd name="connsiteY2" fmla="*/ 81 h 61233"/>
              <a:gd name="connsiteX3" fmla="*/ 1577 w 10089"/>
              <a:gd name="connsiteY3" fmla="*/ 61233 h 61233"/>
              <a:gd name="connsiteX4" fmla="*/ 0 w 10089"/>
              <a:gd name="connsiteY4" fmla="*/ 61233 h 6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89" h="61233">
                <a:moveTo>
                  <a:pt x="0" y="61233"/>
                </a:moveTo>
                <a:cubicBezTo>
                  <a:pt x="13" y="57873"/>
                  <a:pt x="114" y="3360"/>
                  <a:pt x="127" y="0"/>
                </a:cubicBezTo>
                <a:lnTo>
                  <a:pt x="10089" y="81"/>
                </a:lnTo>
                <a:lnTo>
                  <a:pt x="1577" y="61233"/>
                </a:lnTo>
                <a:lnTo>
                  <a:pt x="0" y="61233"/>
                </a:lnTo>
                <a:close/>
              </a:path>
            </a:pathLst>
          </a:custGeom>
          <a:gradFill flip="none" rotWithShape="1">
            <a:gsLst>
              <a:gs pos="0">
                <a:srgbClr val="002060"/>
              </a:gs>
              <a:gs pos="50000">
                <a:srgbClr val="0070C0"/>
              </a:gs>
              <a:gs pos="100000">
                <a:srgbClr val="00B0F0"/>
              </a:gs>
            </a:gsLst>
            <a:lin ang="2700000" scaled="1"/>
            <a:tileRect/>
          </a:gradFill>
          <a:ln>
            <a:noFill/>
          </a:ln>
          <a:effectLst>
            <a:outerShdw blurRad="228600" dist="38100" dir="5400000" algn="t" rotWithShape="0">
              <a:prstClr val="black">
                <a:alpha val="8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8" name="Flowchart: Data 7"/>
          <p:cNvSpPr/>
          <p:nvPr/>
        </p:nvSpPr>
        <p:spPr>
          <a:xfrm rot="155767">
            <a:off x="4650864" y="24099"/>
            <a:ext cx="6735703" cy="674064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17"/>
              <a:gd name="connsiteY0" fmla="*/ 10000 h 10000"/>
              <a:gd name="connsiteX1" fmla="*/ 2000 w 8017"/>
              <a:gd name="connsiteY1" fmla="*/ 0 h 10000"/>
              <a:gd name="connsiteX2" fmla="*/ 8017 w 8017"/>
              <a:gd name="connsiteY2" fmla="*/ 0 h 10000"/>
              <a:gd name="connsiteX3" fmla="*/ 8000 w 8017"/>
              <a:gd name="connsiteY3" fmla="*/ 10000 h 10000"/>
              <a:gd name="connsiteX4" fmla="*/ 0 w 8017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7" h="10000">
                <a:moveTo>
                  <a:pt x="0" y="10000"/>
                </a:moveTo>
                <a:lnTo>
                  <a:pt x="2000" y="0"/>
                </a:lnTo>
                <a:lnTo>
                  <a:pt x="8017" y="0"/>
                </a:lnTo>
                <a:cubicBezTo>
                  <a:pt x="8011" y="3333"/>
                  <a:pt x="8006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241300" dist="38100" dir="5400000" algn="t" rotWithShape="0">
              <a:prstClr val="black">
                <a:alpha val="7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10" name="Flowchart: Data 7"/>
          <p:cNvSpPr/>
          <p:nvPr/>
        </p:nvSpPr>
        <p:spPr>
          <a:xfrm>
            <a:off x="4713818" y="-3354"/>
            <a:ext cx="7443264" cy="688624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17"/>
              <a:gd name="connsiteY0" fmla="*/ 10000 h 10000"/>
              <a:gd name="connsiteX1" fmla="*/ 2000 w 8017"/>
              <a:gd name="connsiteY1" fmla="*/ 0 h 10000"/>
              <a:gd name="connsiteX2" fmla="*/ 8017 w 8017"/>
              <a:gd name="connsiteY2" fmla="*/ 0 h 10000"/>
              <a:gd name="connsiteX3" fmla="*/ 8000 w 8017"/>
              <a:gd name="connsiteY3" fmla="*/ 10000 h 10000"/>
              <a:gd name="connsiteX4" fmla="*/ 0 w 8017"/>
              <a:gd name="connsiteY4" fmla="*/ 10000 h 10000"/>
              <a:gd name="connsiteX0" fmla="*/ 0 w 10216"/>
              <a:gd name="connsiteY0" fmla="*/ 9987 h 10000"/>
              <a:gd name="connsiteX1" fmla="*/ 2711 w 10216"/>
              <a:gd name="connsiteY1" fmla="*/ 0 h 10000"/>
              <a:gd name="connsiteX2" fmla="*/ 10216 w 10216"/>
              <a:gd name="connsiteY2" fmla="*/ 0 h 10000"/>
              <a:gd name="connsiteX3" fmla="*/ 10195 w 10216"/>
              <a:gd name="connsiteY3" fmla="*/ 10000 h 10000"/>
              <a:gd name="connsiteX4" fmla="*/ 0 w 10216"/>
              <a:gd name="connsiteY4" fmla="*/ 9987 h 10000"/>
              <a:gd name="connsiteX0" fmla="*/ 0 w 10216"/>
              <a:gd name="connsiteY0" fmla="*/ 9987 h 10000"/>
              <a:gd name="connsiteX1" fmla="*/ 2826 w 10216"/>
              <a:gd name="connsiteY1" fmla="*/ 13 h 10000"/>
              <a:gd name="connsiteX2" fmla="*/ 10216 w 10216"/>
              <a:gd name="connsiteY2" fmla="*/ 0 h 10000"/>
              <a:gd name="connsiteX3" fmla="*/ 10195 w 10216"/>
              <a:gd name="connsiteY3" fmla="*/ 10000 h 10000"/>
              <a:gd name="connsiteX4" fmla="*/ 0 w 10216"/>
              <a:gd name="connsiteY4" fmla="*/ 998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" h="10000">
                <a:moveTo>
                  <a:pt x="0" y="9987"/>
                </a:moveTo>
                <a:lnTo>
                  <a:pt x="2826" y="13"/>
                </a:lnTo>
                <a:lnTo>
                  <a:pt x="10216" y="0"/>
                </a:lnTo>
                <a:cubicBezTo>
                  <a:pt x="10209" y="3333"/>
                  <a:pt x="10202" y="6667"/>
                  <a:pt x="10195" y="10000"/>
                </a:cubicBezTo>
                <a:lnTo>
                  <a:pt x="0" y="9987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0070C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254000" dist="38100" dir="5400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614488" y="2238960"/>
            <a:ext cx="5992205" cy="2152236"/>
          </a:xfrm>
          <a:prstGeom prst="rect">
            <a:avLst/>
          </a:prstGeom>
        </p:spPr>
        <p:txBody>
          <a:bodyPr lIns="0" tIns="0" rIns="0" bIns="0">
            <a:normAutofit fontScale="55000" lnSpcReduction="20000"/>
          </a:bodyPr>
          <a:lstStyle/>
          <a:p>
            <a:pPr algn="r">
              <a:lnSpc>
                <a:spcPts val="6500"/>
              </a:lnSpc>
            </a:pP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Roboto Light" panose="02000000000000000000" pitchFamily="2" charset="0"/>
                <a:cs typeface="Source Sans Pro ExtraLight" charset="0"/>
              </a:rPr>
              <a:t>Presentation to Portfolio Committee on Sport, Arts and Culture: Annual Performance Plan – 2021/22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891272" y="4696622"/>
            <a:ext cx="318211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6248" y="5042275"/>
            <a:ext cx="3777760" cy="830997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r"/>
            <a:endParaRPr lang="en-US" sz="2000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endParaRPr lang="en-US" sz="2000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26BE36EF-8E34-6F4E-82AE-CE7A57ADF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4835" y="-201557"/>
            <a:ext cx="6185242" cy="21136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A475A34-8555-634F-AFD4-CF362B1682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1317" y="1665812"/>
            <a:ext cx="2977821" cy="3239439"/>
          </a:xfrm>
          <a:prstGeom prst="rect">
            <a:avLst/>
          </a:prstGeom>
        </p:spPr>
      </p:pic>
      <p:pic>
        <p:nvPicPr>
          <p:cNvPr id="9" name="Graphic 8" descr="Baseball">
            <a:extLst>
              <a:ext uri="{FF2B5EF4-FFF2-40B4-BE49-F238E27FC236}">
                <a16:creationId xmlns:a16="http://schemas.microsoft.com/office/drawing/2014/main" xmlns="" id="{1EBD8510-97D0-B541-8845-15FF51B8F3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8503" y="6280167"/>
            <a:ext cx="625344" cy="625344"/>
          </a:xfrm>
          <a:prstGeom prst="rect">
            <a:avLst/>
          </a:prstGeom>
        </p:spPr>
      </p:pic>
      <p:pic>
        <p:nvPicPr>
          <p:cNvPr id="14" name="Graphic 13" descr="Bike">
            <a:extLst>
              <a:ext uri="{FF2B5EF4-FFF2-40B4-BE49-F238E27FC236}">
                <a16:creationId xmlns:a16="http://schemas.microsoft.com/office/drawing/2014/main" xmlns="" id="{EDF1EEBA-DFD7-AD48-866E-9315392EC5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46354" y="6351423"/>
            <a:ext cx="513809" cy="513809"/>
          </a:xfrm>
          <a:prstGeom prst="rect">
            <a:avLst/>
          </a:prstGeom>
        </p:spPr>
      </p:pic>
      <p:pic>
        <p:nvPicPr>
          <p:cNvPr id="17" name="Graphic 16" descr="Cricket">
            <a:extLst>
              <a:ext uri="{FF2B5EF4-FFF2-40B4-BE49-F238E27FC236}">
                <a16:creationId xmlns:a16="http://schemas.microsoft.com/office/drawing/2014/main" xmlns="" id="{7373E8B0-39CF-E34B-BC63-DCB34B5948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29087" y="6358924"/>
            <a:ext cx="513809" cy="513809"/>
          </a:xfrm>
          <a:prstGeom prst="rect">
            <a:avLst/>
          </a:prstGeom>
        </p:spPr>
      </p:pic>
      <p:pic>
        <p:nvPicPr>
          <p:cNvPr id="20" name="Graphic 19" descr="Golf">
            <a:extLst>
              <a:ext uri="{FF2B5EF4-FFF2-40B4-BE49-F238E27FC236}">
                <a16:creationId xmlns:a16="http://schemas.microsoft.com/office/drawing/2014/main" xmlns="" id="{E7801C44-075A-5447-BAA6-9929412445A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21272" y="6337253"/>
            <a:ext cx="513809" cy="513809"/>
          </a:xfrm>
          <a:prstGeom prst="rect">
            <a:avLst/>
          </a:prstGeom>
        </p:spPr>
      </p:pic>
      <p:pic>
        <p:nvPicPr>
          <p:cNvPr id="22" name="Graphic 21" descr="Ice hockey">
            <a:extLst>
              <a:ext uri="{FF2B5EF4-FFF2-40B4-BE49-F238E27FC236}">
                <a16:creationId xmlns:a16="http://schemas.microsoft.com/office/drawing/2014/main" xmlns="" id="{E909495C-6891-FD49-A3CD-103A5B0FE3E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97835" y="6358925"/>
            <a:ext cx="513809" cy="513809"/>
          </a:xfrm>
          <a:prstGeom prst="rect">
            <a:avLst/>
          </a:prstGeom>
        </p:spPr>
      </p:pic>
      <p:pic>
        <p:nvPicPr>
          <p:cNvPr id="24" name="Graphic 23" descr="Tennis">
            <a:extLst>
              <a:ext uri="{FF2B5EF4-FFF2-40B4-BE49-F238E27FC236}">
                <a16:creationId xmlns:a16="http://schemas.microsoft.com/office/drawing/2014/main" xmlns="" id="{DB4203E7-F9D5-0F44-AAD6-CF7B7CA4E67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477725" y="6358926"/>
            <a:ext cx="513809" cy="513809"/>
          </a:xfrm>
          <a:prstGeom prst="rect">
            <a:avLst/>
          </a:prstGeom>
        </p:spPr>
      </p:pic>
      <p:pic>
        <p:nvPicPr>
          <p:cNvPr id="26" name="Graphic 25" descr="Skating">
            <a:extLst>
              <a:ext uri="{FF2B5EF4-FFF2-40B4-BE49-F238E27FC236}">
                <a16:creationId xmlns:a16="http://schemas.microsoft.com/office/drawing/2014/main" xmlns="" id="{AF27A710-7880-F541-8522-324EC11FCDB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43792" y="6335772"/>
            <a:ext cx="513809" cy="513809"/>
          </a:xfrm>
          <a:prstGeom prst="rect">
            <a:avLst/>
          </a:prstGeom>
        </p:spPr>
      </p:pic>
      <p:pic>
        <p:nvPicPr>
          <p:cNvPr id="28" name="Graphic 27" descr="Dive">
            <a:extLst>
              <a:ext uri="{FF2B5EF4-FFF2-40B4-BE49-F238E27FC236}">
                <a16:creationId xmlns:a16="http://schemas.microsoft.com/office/drawing/2014/main" xmlns="" id="{DFA243EF-ED5A-C942-8049-13A431B59B0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48554" y="6351423"/>
            <a:ext cx="513809" cy="513809"/>
          </a:xfrm>
          <a:prstGeom prst="rect">
            <a:avLst/>
          </a:prstGeom>
        </p:spPr>
      </p:pic>
      <p:pic>
        <p:nvPicPr>
          <p:cNvPr id="30" name="Graphic 29" descr="Swim">
            <a:extLst>
              <a:ext uri="{FF2B5EF4-FFF2-40B4-BE49-F238E27FC236}">
                <a16:creationId xmlns:a16="http://schemas.microsoft.com/office/drawing/2014/main" xmlns="" id="{9117FCBD-CD21-7D40-B8C3-033B72AE771F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347062" y="6390218"/>
            <a:ext cx="513809" cy="513809"/>
          </a:xfrm>
          <a:prstGeom prst="rect">
            <a:avLst/>
          </a:prstGeom>
        </p:spPr>
      </p:pic>
      <p:pic>
        <p:nvPicPr>
          <p:cNvPr id="32" name="Graphic 31" descr="Dumbbell">
            <a:extLst>
              <a:ext uri="{FF2B5EF4-FFF2-40B4-BE49-F238E27FC236}">
                <a16:creationId xmlns:a16="http://schemas.microsoft.com/office/drawing/2014/main" xmlns="" id="{0C504539-B4C3-D443-B6CF-9ECB5E9186CE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714845" y="6386008"/>
            <a:ext cx="513809" cy="513809"/>
          </a:xfrm>
          <a:prstGeom prst="rect">
            <a:avLst/>
          </a:prstGeom>
        </p:spPr>
      </p:pic>
      <p:pic>
        <p:nvPicPr>
          <p:cNvPr id="35" name="Graphic 34" descr="Basketball">
            <a:extLst>
              <a:ext uri="{FF2B5EF4-FFF2-40B4-BE49-F238E27FC236}">
                <a16:creationId xmlns:a16="http://schemas.microsoft.com/office/drawing/2014/main" xmlns="" id="{729D56F1-0E51-7A45-8BA3-B95111149438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080916" y="6407308"/>
            <a:ext cx="449225" cy="449225"/>
          </a:xfrm>
          <a:prstGeom prst="rect">
            <a:avLst/>
          </a:prstGeom>
        </p:spPr>
      </p:pic>
      <p:pic>
        <p:nvPicPr>
          <p:cNvPr id="37" name="Graphic 36" descr="Rugby">
            <a:extLst>
              <a:ext uri="{FF2B5EF4-FFF2-40B4-BE49-F238E27FC236}">
                <a16:creationId xmlns:a16="http://schemas.microsoft.com/office/drawing/2014/main" xmlns="" id="{35E97CA4-8DF1-E242-AA39-82765B68EB66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08130" y="6386009"/>
            <a:ext cx="513809" cy="513809"/>
          </a:xfrm>
          <a:prstGeom prst="rect">
            <a:avLst/>
          </a:prstGeom>
        </p:spPr>
      </p:pic>
      <p:pic>
        <p:nvPicPr>
          <p:cNvPr id="39" name="Graphic 38" descr="Sailboat">
            <a:extLst>
              <a:ext uri="{FF2B5EF4-FFF2-40B4-BE49-F238E27FC236}">
                <a16:creationId xmlns:a16="http://schemas.microsoft.com/office/drawing/2014/main" xmlns="" id="{C0D09774-7BAF-A548-9EF0-7F0265B4F68C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430901" y="6374806"/>
            <a:ext cx="513809" cy="513809"/>
          </a:xfrm>
          <a:prstGeom prst="rect">
            <a:avLst/>
          </a:prstGeom>
        </p:spPr>
      </p:pic>
      <p:pic>
        <p:nvPicPr>
          <p:cNvPr id="41" name="Graphic 40" descr="Table tennis">
            <a:extLst>
              <a:ext uri="{FF2B5EF4-FFF2-40B4-BE49-F238E27FC236}">
                <a16:creationId xmlns:a16="http://schemas.microsoft.com/office/drawing/2014/main" xmlns="" id="{DD948009-603E-B845-96DF-31FE5C58930B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798604" y="6390479"/>
            <a:ext cx="510439" cy="510439"/>
          </a:xfrm>
          <a:prstGeom prst="rect">
            <a:avLst/>
          </a:prstGeom>
        </p:spPr>
      </p:pic>
      <p:pic>
        <p:nvPicPr>
          <p:cNvPr id="43" name="Graphic 42" descr="Kayak">
            <a:extLst>
              <a:ext uri="{FF2B5EF4-FFF2-40B4-BE49-F238E27FC236}">
                <a16:creationId xmlns:a16="http://schemas.microsoft.com/office/drawing/2014/main" xmlns="" id="{7F254880-C557-D145-8EE4-C1656D78C9FD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005007" y="6280167"/>
            <a:ext cx="629653" cy="629653"/>
          </a:xfrm>
          <a:prstGeom prst="rect">
            <a:avLst/>
          </a:prstGeom>
        </p:spPr>
      </p:pic>
      <p:pic>
        <p:nvPicPr>
          <p:cNvPr id="45" name="Graphic 44" descr="Soccer">
            <a:extLst>
              <a:ext uri="{FF2B5EF4-FFF2-40B4-BE49-F238E27FC236}">
                <a16:creationId xmlns:a16="http://schemas.microsoft.com/office/drawing/2014/main" xmlns="" id="{34EF17DF-8189-F248-9BB6-ED37FF6F5086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869195" y="6374805"/>
            <a:ext cx="508943" cy="5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7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5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10" presetClass="entr" presetSubtype="0" fill="hold" grpId="0" nodeType="afterEffect" nodePh="1">
                                  <p:stCondLst>
                                    <p:cond delay="1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5" grpId="0" animBg="1"/>
      <p:bldP spid="3" grpId="0" animBg="1"/>
      <p:bldP spid="8" grpId="0" animBg="1"/>
      <p:bldP spid="10" grpId="0" animBg="1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altLang="en-US" dirty="0">
                <a:ea typeface="MS PGothic" pitchFamily="34" charset="-128"/>
              </a:rPr>
              <a:t>mka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32486" y="45330"/>
            <a:ext cx="78272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4000" b="1" i="1" dirty="0">
                <a:solidFill>
                  <a:srgbClr val="C00000"/>
                </a:solidFill>
                <a:cs typeface="Arial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2021/22 Annual Performance Plan</a:t>
            </a:r>
            <a:endParaRPr lang="en-US" altLang="en-US" sz="4000" b="1" i="1" dirty="0">
              <a:solidFill>
                <a:srgbClr val="C00000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E40FB04A-B97C-F545-8529-5FB182AE8E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2298" y="89898"/>
            <a:ext cx="2589702" cy="884978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089B9B0-13A2-5148-85A8-252C73B5C027}"/>
              </a:ext>
            </a:extLst>
          </p:cNvPr>
          <p:cNvGrpSpPr/>
          <p:nvPr/>
        </p:nvGrpSpPr>
        <p:grpSpPr>
          <a:xfrm>
            <a:off x="-1325" y="1177271"/>
            <a:ext cx="1600321" cy="5882922"/>
            <a:chOff x="-1325" y="1193311"/>
            <a:chExt cx="2693892" cy="5664534"/>
          </a:xfrm>
        </p:grpSpPr>
        <p:sp>
          <p:nvSpPr>
            <p:cNvPr id="25" name="Right Triangle 18">
              <a:extLst>
                <a:ext uri="{FF2B5EF4-FFF2-40B4-BE49-F238E27FC236}">
                  <a16:creationId xmlns:a16="http://schemas.microsoft.com/office/drawing/2014/main" xmlns="" id="{B7107496-2F3A-284D-AFB5-49B55EBFD09D}"/>
                </a:ext>
              </a:extLst>
            </p:cNvPr>
            <p:cNvSpPr/>
            <p:nvPr/>
          </p:nvSpPr>
          <p:spPr>
            <a:xfrm rot="10800000" flipH="1">
              <a:off x="108340" y="1193311"/>
              <a:ext cx="2584227" cy="5664534"/>
            </a:xfrm>
            <a:custGeom>
              <a:avLst/>
              <a:gdLst>
                <a:gd name="connsiteX0" fmla="*/ 0 w 2474499"/>
                <a:gd name="connsiteY0" fmla="*/ 5664534 h 5664534"/>
                <a:gd name="connsiteX1" fmla="*/ 0 w 2474499"/>
                <a:gd name="connsiteY1" fmla="*/ 0 h 5664534"/>
                <a:gd name="connsiteX2" fmla="*/ 2474499 w 2474499"/>
                <a:gd name="connsiteY2" fmla="*/ 5664534 h 5664534"/>
                <a:gd name="connsiteX3" fmla="*/ 0 w 2474499"/>
                <a:gd name="connsiteY3" fmla="*/ 5664534 h 5664534"/>
                <a:gd name="connsiteX0" fmla="*/ 73152 w 2547651"/>
                <a:gd name="connsiteY0" fmla="*/ 5664534 h 5664534"/>
                <a:gd name="connsiteX1" fmla="*/ 0 w 2547651"/>
                <a:gd name="connsiteY1" fmla="*/ 0 h 5664534"/>
                <a:gd name="connsiteX2" fmla="*/ 2547651 w 2547651"/>
                <a:gd name="connsiteY2" fmla="*/ 5664534 h 5664534"/>
                <a:gd name="connsiteX3" fmla="*/ 73152 w 2547651"/>
                <a:gd name="connsiteY3" fmla="*/ 5664534 h 5664534"/>
                <a:gd name="connsiteX0" fmla="*/ 109728 w 2584227"/>
                <a:gd name="connsiteY0" fmla="*/ 5664534 h 5664534"/>
                <a:gd name="connsiteX1" fmla="*/ 0 w 2584227"/>
                <a:gd name="connsiteY1" fmla="*/ 0 h 5664534"/>
                <a:gd name="connsiteX2" fmla="*/ 2584227 w 2584227"/>
                <a:gd name="connsiteY2" fmla="*/ 5664534 h 5664534"/>
                <a:gd name="connsiteX3" fmla="*/ 109728 w 2584227"/>
                <a:gd name="connsiteY3" fmla="*/ 5664534 h 56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4227" h="5664534">
                  <a:moveTo>
                    <a:pt x="109728" y="5664534"/>
                  </a:moveTo>
                  <a:lnTo>
                    <a:pt x="0" y="0"/>
                  </a:lnTo>
                  <a:lnTo>
                    <a:pt x="2584227" y="5664534"/>
                  </a:lnTo>
                  <a:lnTo>
                    <a:pt x="109728" y="5664534"/>
                  </a:lnTo>
                  <a:close/>
                </a:path>
              </a:pathLst>
            </a:custGeom>
            <a:solidFill>
              <a:srgbClr val="D61D00"/>
            </a:solidFill>
            <a:ln>
              <a:noFill/>
            </a:ln>
            <a:effectLst>
              <a:outerShdw blurRad="165100" dist="177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xmlns="" id="{294C20BE-B45F-8F45-94C9-E4261C5CF4FC}"/>
                </a:ext>
              </a:extLst>
            </p:cNvPr>
            <p:cNvSpPr/>
            <p:nvPr/>
          </p:nvSpPr>
          <p:spPr>
            <a:xfrm rot="10800000" flipH="1">
              <a:off x="-1325" y="1193311"/>
              <a:ext cx="2474499" cy="566453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491B25A2-4FC2-F64E-B47B-2342C3880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997" y="2697172"/>
            <a:ext cx="212269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by:</a:t>
            </a:r>
          </a:p>
          <a:p>
            <a:endParaRPr lang="en-US" altLang="en-US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Khalid Galant, CEO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A9D12C4-8C20-1048-8E39-F9819D7A72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2288" y="1025286"/>
            <a:ext cx="5691883" cy="537509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2EAB1E-D29F-BD4C-B231-6CA2D3E98EF6}"/>
              </a:ext>
            </a:extLst>
          </p:cNvPr>
          <p:cNvSpPr/>
          <p:nvPr/>
        </p:nvSpPr>
        <p:spPr>
          <a:xfrm>
            <a:off x="5462619" y="2066230"/>
            <a:ext cx="5561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ANNUAL </a:t>
            </a:r>
          </a:p>
          <a:p>
            <a:pPr algn="ctr"/>
            <a:r>
              <a:rPr lang="en-US" sz="2400" b="1" dirty="0"/>
              <a:t>PERFORMANCE</a:t>
            </a:r>
          </a:p>
          <a:p>
            <a:pPr algn="ctr"/>
            <a:r>
              <a:rPr lang="en-US" sz="2400" b="1" dirty="0"/>
              <a:t> PLAN (APP)</a:t>
            </a:r>
          </a:p>
          <a:p>
            <a:pPr algn="ctr"/>
            <a:r>
              <a:rPr lang="en-US" sz="2400" b="1" dirty="0"/>
              <a:t>2021/22</a:t>
            </a:r>
          </a:p>
        </p:txBody>
      </p:sp>
    </p:spTree>
    <p:extLst>
      <p:ext uri="{BB962C8B-B14F-4D97-AF65-F5344CB8AC3E}">
        <p14:creationId xmlns:p14="http://schemas.microsoft.com/office/powerpoint/2010/main" xmlns="" val="43783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7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altLang="en-US" dirty="0">
                <a:ea typeface="MS PGothic" pitchFamily="34" charset="-128"/>
              </a:rPr>
              <a:t>mka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E40FB04A-B97C-F545-8529-5FB182AE8E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2298" y="89898"/>
            <a:ext cx="2589702" cy="88497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AB411E8-5F47-6845-B5BE-054B686843D9}"/>
              </a:ext>
            </a:extLst>
          </p:cNvPr>
          <p:cNvSpPr txBox="1"/>
          <p:nvPr/>
        </p:nvSpPr>
        <p:spPr>
          <a:xfrm>
            <a:off x="1393320" y="2077225"/>
            <a:ext cx="10734859" cy="4982968"/>
          </a:xfrm>
          <a:custGeom>
            <a:avLst/>
            <a:gdLst>
              <a:gd name="connsiteX0" fmla="*/ 0 w 7924800"/>
              <a:gd name="connsiteY0" fmla="*/ 0 h 2517051"/>
              <a:gd name="connsiteX1" fmla="*/ 7924800 w 7924800"/>
              <a:gd name="connsiteY1" fmla="*/ 0 h 2517051"/>
              <a:gd name="connsiteX2" fmla="*/ 7924800 w 7924800"/>
              <a:gd name="connsiteY2" fmla="*/ 2517051 h 2517051"/>
              <a:gd name="connsiteX3" fmla="*/ 0 w 7924800"/>
              <a:gd name="connsiteY3" fmla="*/ 2517051 h 2517051"/>
              <a:gd name="connsiteX4" fmla="*/ 0 w 7924800"/>
              <a:gd name="connsiteY4" fmla="*/ 0 h 2517051"/>
              <a:gd name="connsiteX0" fmla="*/ 497305 w 8422105"/>
              <a:gd name="connsiteY0" fmla="*/ 0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497305 w 8422105"/>
              <a:gd name="connsiteY4" fmla="*/ 0 h 2837893"/>
              <a:gd name="connsiteX0" fmla="*/ 898358 w 8422105"/>
              <a:gd name="connsiteY0" fmla="*/ 224589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898358 w 8422105"/>
              <a:gd name="connsiteY4" fmla="*/ 224589 h 2837893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422105 w 8422105"/>
              <a:gd name="connsiteY2" fmla="*/ 25491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934146"/>
              <a:gd name="connsiteX1" fmla="*/ 8422105 w 8422105"/>
              <a:gd name="connsiteY1" fmla="*/ 32084 h 2934146"/>
              <a:gd name="connsiteX2" fmla="*/ 8390021 w 8422105"/>
              <a:gd name="connsiteY2" fmla="*/ 2934146 h 2934146"/>
              <a:gd name="connsiteX3" fmla="*/ 0 w 8422105"/>
              <a:gd name="connsiteY3" fmla="*/ 2869977 h 2934146"/>
              <a:gd name="connsiteX4" fmla="*/ 1203158 w 8422105"/>
              <a:gd name="connsiteY4" fmla="*/ 0 h 2934146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539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69977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568593 w 8422105"/>
              <a:gd name="connsiteY0" fmla="*/ 0 h 3083766"/>
              <a:gd name="connsiteX1" fmla="*/ 8422105 w 8422105"/>
              <a:gd name="connsiteY1" fmla="*/ 245873 h 3083766"/>
              <a:gd name="connsiteX2" fmla="*/ 8390021 w 8422105"/>
              <a:gd name="connsiteY2" fmla="*/ 3083766 h 3083766"/>
              <a:gd name="connsiteX3" fmla="*/ 0 w 8422105"/>
              <a:gd name="connsiteY3" fmla="*/ 3083766 h 3083766"/>
              <a:gd name="connsiteX4" fmla="*/ 568593 w 8422105"/>
              <a:gd name="connsiteY4" fmla="*/ 0 h 3083766"/>
              <a:gd name="connsiteX0" fmla="*/ 568593 w 8410774"/>
              <a:gd name="connsiteY0" fmla="*/ 0 h 3083766"/>
              <a:gd name="connsiteX1" fmla="*/ 8410774 w 8410774"/>
              <a:gd name="connsiteY1" fmla="*/ 85531 h 3083766"/>
              <a:gd name="connsiteX2" fmla="*/ 8390021 w 8410774"/>
              <a:gd name="connsiteY2" fmla="*/ 3083766 h 3083766"/>
              <a:gd name="connsiteX3" fmla="*/ 0 w 8410774"/>
              <a:gd name="connsiteY3" fmla="*/ 3083766 h 3083766"/>
              <a:gd name="connsiteX4" fmla="*/ 568593 w 8410774"/>
              <a:gd name="connsiteY4" fmla="*/ 0 h 3083766"/>
              <a:gd name="connsiteX0" fmla="*/ 568593 w 8399443"/>
              <a:gd name="connsiteY0" fmla="*/ 48086 h 3131852"/>
              <a:gd name="connsiteX1" fmla="*/ 8399443 w 8399443"/>
              <a:gd name="connsiteY1" fmla="*/ 0 h 3131852"/>
              <a:gd name="connsiteX2" fmla="*/ 8390021 w 8399443"/>
              <a:gd name="connsiteY2" fmla="*/ 3131852 h 3131852"/>
              <a:gd name="connsiteX3" fmla="*/ 0 w 8399443"/>
              <a:gd name="connsiteY3" fmla="*/ 3131852 h 3131852"/>
              <a:gd name="connsiteX4" fmla="*/ 568593 w 8399443"/>
              <a:gd name="connsiteY4" fmla="*/ 48086 h 313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9443" h="3131852">
                <a:moveTo>
                  <a:pt x="568593" y="48086"/>
                </a:moveTo>
                <a:lnTo>
                  <a:pt x="8399443" y="0"/>
                </a:lnTo>
                <a:cubicBezTo>
                  <a:pt x="8396302" y="1043951"/>
                  <a:pt x="8393162" y="2087901"/>
                  <a:pt x="8390021" y="3131852"/>
                </a:cubicBezTo>
                <a:lnTo>
                  <a:pt x="0" y="3131852"/>
                </a:lnTo>
                <a:lnTo>
                  <a:pt x="568593" y="48086"/>
                </a:lnTo>
                <a:close/>
              </a:path>
            </a:pathLst>
          </a:custGeom>
          <a:solidFill>
            <a:srgbClr val="F4F4F4">
              <a:alpha val="87059"/>
            </a:srgb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161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Annual Performance Plan (APP) will be implemented in a Post-Lockdown sports environment;</a:t>
            </a:r>
          </a:p>
          <a:p>
            <a:pPr marL="2070078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 competitions in a Bio-bubble</a:t>
            </a:r>
          </a:p>
          <a:p>
            <a:pPr marL="2070078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sports competitions/tournaments</a:t>
            </a:r>
          </a:p>
          <a:p>
            <a:pPr marL="2070078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Qualifying events for 2021 Tokyo Olympics &amp; Paralympics</a:t>
            </a:r>
          </a:p>
          <a:p>
            <a:pPr marL="2070078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information on resumption of sport is not material to change APP</a:t>
            </a:r>
          </a:p>
          <a:p>
            <a:pPr marL="161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the revised 2021 World Anti-Doping Code</a:t>
            </a:r>
          </a:p>
          <a:p>
            <a:pPr marL="2070078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SA National Anti-Doping Rules</a:t>
            </a:r>
          </a:p>
          <a:p>
            <a:pPr marL="161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 in the APP are drawn from the SAIDS Strategic Plan: 2020-2025</a:t>
            </a:r>
          </a:p>
          <a:p>
            <a:pPr marL="161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earmarked as per the ENE.</a:t>
            </a:r>
          </a:p>
          <a:p>
            <a:pPr marL="1270000" lvl="2">
              <a:spcAft>
                <a:spcPts val="1200"/>
              </a:spcAft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1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1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1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0078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0078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089B9B0-13A2-5148-85A8-252C73B5C027}"/>
              </a:ext>
            </a:extLst>
          </p:cNvPr>
          <p:cNvGrpSpPr/>
          <p:nvPr/>
        </p:nvGrpSpPr>
        <p:grpSpPr>
          <a:xfrm>
            <a:off x="-1325" y="1177271"/>
            <a:ext cx="1600321" cy="5882922"/>
            <a:chOff x="-1325" y="1193311"/>
            <a:chExt cx="2693892" cy="5664534"/>
          </a:xfrm>
        </p:grpSpPr>
        <p:sp>
          <p:nvSpPr>
            <p:cNvPr id="25" name="Right Triangle 18">
              <a:extLst>
                <a:ext uri="{FF2B5EF4-FFF2-40B4-BE49-F238E27FC236}">
                  <a16:creationId xmlns:a16="http://schemas.microsoft.com/office/drawing/2014/main" xmlns="" id="{B7107496-2F3A-284D-AFB5-49B55EBFD09D}"/>
                </a:ext>
              </a:extLst>
            </p:cNvPr>
            <p:cNvSpPr/>
            <p:nvPr/>
          </p:nvSpPr>
          <p:spPr>
            <a:xfrm rot="10800000" flipH="1">
              <a:off x="108340" y="1193311"/>
              <a:ext cx="2584227" cy="5664534"/>
            </a:xfrm>
            <a:custGeom>
              <a:avLst/>
              <a:gdLst>
                <a:gd name="connsiteX0" fmla="*/ 0 w 2474499"/>
                <a:gd name="connsiteY0" fmla="*/ 5664534 h 5664534"/>
                <a:gd name="connsiteX1" fmla="*/ 0 w 2474499"/>
                <a:gd name="connsiteY1" fmla="*/ 0 h 5664534"/>
                <a:gd name="connsiteX2" fmla="*/ 2474499 w 2474499"/>
                <a:gd name="connsiteY2" fmla="*/ 5664534 h 5664534"/>
                <a:gd name="connsiteX3" fmla="*/ 0 w 2474499"/>
                <a:gd name="connsiteY3" fmla="*/ 5664534 h 5664534"/>
                <a:gd name="connsiteX0" fmla="*/ 73152 w 2547651"/>
                <a:gd name="connsiteY0" fmla="*/ 5664534 h 5664534"/>
                <a:gd name="connsiteX1" fmla="*/ 0 w 2547651"/>
                <a:gd name="connsiteY1" fmla="*/ 0 h 5664534"/>
                <a:gd name="connsiteX2" fmla="*/ 2547651 w 2547651"/>
                <a:gd name="connsiteY2" fmla="*/ 5664534 h 5664534"/>
                <a:gd name="connsiteX3" fmla="*/ 73152 w 2547651"/>
                <a:gd name="connsiteY3" fmla="*/ 5664534 h 5664534"/>
                <a:gd name="connsiteX0" fmla="*/ 109728 w 2584227"/>
                <a:gd name="connsiteY0" fmla="*/ 5664534 h 5664534"/>
                <a:gd name="connsiteX1" fmla="*/ 0 w 2584227"/>
                <a:gd name="connsiteY1" fmla="*/ 0 h 5664534"/>
                <a:gd name="connsiteX2" fmla="*/ 2584227 w 2584227"/>
                <a:gd name="connsiteY2" fmla="*/ 5664534 h 5664534"/>
                <a:gd name="connsiteX3" fmla="*/ 109728 w 2584227"/>
                <a:gd name="connsiteY3" fmla="*/ 5664534 h 56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4227" h="5664534">
                  <a:moveTo>
                    <a:pt x="109728" y="5664534"/>
                  </a:moveTo>
                  <a:lnTo>
                    <a:pt x="0" y="0"/>
                  </a:lnTo>
                  <a:lnTo>
                    <a:pt x="2584227" y="5664534"/>
                  </a:lnTo>
                  <a:lnTo>
                    <a:pt x="109728" y="5664534"/>
                  </a:lnTo>
                  <a:close/>
                </a:path>
              </a:pathLst>
            </a:custGeom>
            <a:solidFill>
              <a:srgbClr val="D61D00"/>
            </a:solidFill>
            <a:ln>
              <a:noFill/>
            </a:ln>
            <a:effectLst>
              <a:outerShdw blurRad="165100" dist="177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xmlns="" id="{294C20BE-B45F-8F45-94C9-E4261C5CF4FC}"/>
                </a:ext>
              </a:extLst>
            </p:cNvPr>
            <p:cNvSpPr/>
            <p:nvPr/>
          </p:nvSpPr>
          <p:spPr>
            <a:xfrm rot="10800000" flipH="1">
              <a:off x="-1325" y="1193311"/>
              <a:ext cx="2474499" cy="566453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4A957AB-9429-9C4D-989F-7E2F6B418D6D}"/>
              </a:ext>
            </a:extLst>
          </p:cNvPr>
          <p:cNvSpPr txBox="1"/>
          <p:nvPr/>
        </p:nvSpPr>
        <p:spPr>
          <a:xfrm>
            <a:off x="2147299" y="292813"/>
            <a:ext cx="650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10000"/>
                  </a:schemeClr>
                </a:solidFill>
              </a:rPr>
              <a:t>Performance Delivery Environment: 2021</a:t>
            </a:r>
          </a:p>
        </p:txBody>
      </p:sp>
    </p:spTree>
    <p:extLst>
      <p:ext uri="{BB962C8B-B14F-4D97-AF65-F5344CB8AC3E}">
        <p14:creationId xmlns:p14="http://schemas.microsoft.com/office/powerpoint/2010/main" xmlns="" val="3109358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47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altLang="en-US" dirty="0">
                <a:ea typeface="MS PGothic" pitchFamily="34" charset="-128"/>
              </a:rPr>
              <a:t>mka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81697" y="45330"/>
            <a:ext cx="63466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4000" b="1" i="1" dirty="0">
                <a:solidFill>
                  <a:srgbClr val="C00000"/>
                </a:solidFill>
                <a:cs typeface="Arial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Operational Programs</a:t>
            </a:r>
            <a:endParaRPr lang="en-US" altLang="en-US" sz="4000" b="1" i="1" dirty="0">
              <a:solidFill>
                <a:srgbClr val="C00000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E40FB04A-B97C-F545-8529-5FB182AE8E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2298" y="89898"/>
            <a:ext cx="2589702" cy="88497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AB411E8-5F47-6845-B5BE-054B686843D9}"/>
              </a:ext>
            </a:extLst>
          </p:cNvPr>
          <p:cNvSpPr txBox="1"/>
          <p:nvPr/>
        </p:nvSpPr>
        <p:spPr>
          <a:xfrm>
            <a:off x="1209671" y="1810795"/>
            <a:ext cx="10560831" cy="4235210"/>
          </a:xfrm>
          <a:custGeom>
            <a:avLst/>
            <a:gdLst>
              <a:gd name="connsiteX0" fmla="*/ 0 w 7924800"/>
              <a:gd name="connsiteY0" fmla="*/ 0 h 2517051"/>
              <a:gd name="connsiteX1" fmla="*/ 7924800 w 7924800"/>
              <a:gd name="connsiteY1" fmla="*/ 0 h 2517051"/>
              <a:gd name="connsiteX2" fmla="*/ 7924800 w 7924800"/>
              <a:gd name="connsiteY2" fmla="*/ 2517051 h 2517051"/>
              <a:gd name="connsiteX3" fmla="*/ 0 w 7924800"/>
              <a:gd name="connsiteY3" fmla="*/ 2517051 h 2517051"/>
              <a:gd name="connsiteX4" fmla="*/ 0 w 7924800"/>
              <a:gd name="connsiteY4" fmla="*/ 0 h 2517051"/>
              <a:gd name="connsiteX0" fmla="*/ 497305 w 8422105"/>
              <a:gd name="connsiteY0" fmla="*/ 0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497305 w 8422105"/>
              <a:gd name="connsiteY4" fmla="*/ 0 h 2837893"/>
              <a:gd name="connsiteX0" fmla="*/ 898358 w 8422105"/>
              <a:gd name="connsiteY0" fmla="*/ 224589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898358 w 8422105"/>
              <a:gd name="connsiteY4" fmla="*/ 224589 h 2837893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422105 w 8422105"/>
              <a:gd name="connsiteY2" fmla="*/ 25491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934146"/>
              <a:gd name="connsiteX1" fmla="*/ 8422105 w 8422105"/>
              <a:gd name="connsiteY1" fmla="*/ 32084 h 2934146"/>
              <a:gd name="connsiteX2" fmla="*/ 8390021 w 8422105"/>
              <a:gd name="connsiteY2" fmla="*/ 2934146 h 2934146"/>
              <a:gd name="connsiteX3" fmla="*/ 0 w 8422105"/>
              <a:gd name="connsiteY3" fmla="*/ 2869977 h 2934146"/>
              <a:gd name="connsiteX4" fmla="*/ 1203158 w 8422105"/>
              <a:gd name="connsiteY4" fmla="*/ 0 h 2934146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539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69977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568593 w 8422105"/>
              <a:gd name="connsiteY0" fmla="*/ 0 h 3083766"/>
              <a:gd name="connsiteX1" fmla="*/ 8422105 w 8422105"/>
              <a:gd name="connsiteY1" fmla="*/ 245873 h 3083766"/>
              <a:gd name="connsiteX2" fmla="*/ 8390021 w 8422105"/>
              <a:gd name="connsiteY2" fmla="*/ 3083766 h 3083766"/>
              <a:gd name="connsiteX3" fmla="*/ 0 w 8422105"/>
              <a:gd name="connsiteY3" fmla="*/ 3083766 h 3083766"/>
              <a:gd name="connsiteX4" fmla="*/ 568593 w 8422105"/>
              <a:gd name="connsiteY4" fmla="*/ 0 h 3083766"/>
              <a:gd name="connsiteX0" fmla="*/ 568593 w 8410774"/>
              <a:gd name="connsiteY0" fmla="*/ 0 h 3083766"/>
              <a:gd name="connsiteX1" fmla="*/ 8410774 w 8410774"/>
              <a:gd name="connsiteY1" fmla="*/ 85531 h 3083766"/>
              <a:gd name="connsiteX2" fmla="*/ 8390021 w 8410774"/>
              <a:gd name="connsiteY2" fmla="*/ 3083766 h 3083766"/>
              <a:gd name="connsiteX3" fmla="*/ 0 w 8410774"/>
              <a:gd name="connsiteY3" fmla="*/ 3083766 h 3083766"/>
              <a:gd name="connsiteX4" fmla="*/ 568593 w 8410774"/>
              <a:gd name="connsiteY4" fmla="*/ 0 h 3083766"/>
              <a:gd name="connsiteX0" fmla="*/ 568593 w 8399443"/>
              <a:gd name="connsiteY0" fmla="*/ 48086 h 3131852"/>
              <a:gd name="connsiteX1" fmla="*/ 8399443 w 8399443"/>
              <a:gd name="connsiteY1" fmla="*/ 0 h 3131852"/>
              <a:gd name="connsiteX2" fmla="*/ 8390021 w 8399443"/>
              <a:gd name="connsiteY2" fmla="*/ 3131852 h 3131852"/>
              <a:gd name="connsiteX3" fmla="*/ 0 w 8399443"/>
              <a:gd name="connsiteY3" fmla="*/ 3131852 h 3131852"/>
              <a:gd name="connsiteX4" fmla="*/ 568593 w 8399443"/>
              <a:gd name="connsiteY4" fmla="*/ 48086 h 313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9443" h="3131852">
                <a:moveTo>
                  <a:pt x="568593" y="48086"/>
                </a:moveTo>
                <a:lnTo>
                  <a:pt x="8399443" y="0"/>
                </a:lnTo>
                <a:cubicBezTo>
                  <a:pt x="8396302" y="1043951"/>
                  <a:pt x="8393162" y="2087901"/>
                  <a:pt x="8390021" y="3131852"/>
                </a:cubicBezTo>
                <a:lnTo>
                  <a:pt x="0" y="3131852"/>
                </a:lnTo>
                <a:lnTo>
                  <a:pt x="568593" y="48086"/>
                </a:lnTo>
                <a:close/>
              </a:path>
            </a:pathLst>
          </a:custGeom>
          <a:solidFill>
            <a:srgbClr val="F4F4F4">
              <a:alpha val="87059"/>
            </a:srgb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2928" lvl="3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089B9B0-13A2-5148-85A8-252C73B5C027}"/>
              </a:ext>
            </a:extLst>
          </p:cNvPr>
          <p:cNvGrpSpPr/>
          <p:nvPr/>
        </p:nvGrpSpPr>
        <p:grpSpPr>
          <a:xfrm>
            <a:off x="-1325" y="1177271"/>
            <a:ext cx="1600321" cy="5882922"/>
            <a:chOff x="-1325" y="1193311"/>
            <a:chExt cx="2693892" cy="5664534"/>
          </a:xfrm>
        </p:grpSpPr>
        <p:sp>
          <p:nvSpPr>
            <p:cNvPr id="25" name="Right Triangle 18">
              <a:extLst>
                <a:ext uri="{FF2B5EF4-FFF2-40B4-BE49-F238E27FC236}">
                  <a16:creationId xmlns:a16="http://schemas.microsoft.com/office/drawing/2014/main" xmlns="" id="{B7107496-2F3A-284D-AFB5-49B55EBFD09D}"/>
                </a:ext>
              </a:extLst>
            </p:cNvPr>
            <p:cNvSpPr/>
            <p:nvPr/>
          </p:nvSpPr>
          <p:spPr>
            <a:xfrm rot="10800000" flipH="1">
              <a:off x="108340" y="1193311"/>
              <a:ext cx="2584227" cy="5664534"/>
            </a:xfrm>
            <a:custGeom>
              <a:avLst/>
              <a:gdLst>
                <a:gd name="connsiteX0" fmla="*/ 0 w 2474499"/>
                <a:gd name="connsiteY0" fmla="*/ 5664534 h 5664534"/>
                <a:gd name="connsiteX1" fmla="*/ 0 w 2474499"/>
                <a:gd name="connsiteY1" fmla="*/ 0 h 5664534"/>
                <a:gd name="connsiteX2" fmla="*/ 2474499 w 2474499"/>
                <a:gd name="connsiteY2" fmla="*/ 5664534 h 5664534"/>
                <a:gd name="connsiteX3" fmla="*/ 0 w 2474499"/>
                <a:gd name="connsiteY3" fmla="*/ 5664534 h 5664534"/>
                <a:gd name="connsiteX0" fmla="*/ 73152 w 2547651"/>
                <a:gd name="connsiteY0" fmla="*/ 5664534 h 5664534"/>
                <a:gd name="connsiteX1" fmla="*/ 0 w 2547651"/>
                <a:gd name="connsiteY1" fmla="*/ 0 h 5664534"/>
                <a:gd name="connsiteX2" fmla="*/ 2547651 w 2547651"/>
                <a:gd name="connsiteY2" fmla="*/ 5664534 h 5664534"/>
                <a:gd name="connsiteX3" fmla="*/ 73152 w 2547651"/>
                <a:gd name="connsiteY3" fmla="*/ 5664534 h 5664534"/>
                <a:gd name="connsiteX0" fmla="*/ 109728 w 2584227"/>
                <a:gd name="connsiteY0" fmla="*/ 5664534 h 5664534"/>
                <a:gd name="connsiteX1" fmla="*/ 0 w 2584227"/>
                <a:gd name="connsiteY1" fmla="*/ 0 h 5664534"/>
                <a:gd name="connsiteX2" fmla="*/ 2584227 w 2584227"/>
                <a:gd name="connsiteY2" fmla="*/ 5664534 h 5664534"/>
                <a:gd name="connsiteX3" fmla="*/ 109728 w 2584227"/>
                <a:gd name="connsiteY3" fmla="*/ 5664534 h 56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4227" h="5664534">
                  <a:moveTo>
                    <a:pt x="109728" y="5664534"/>
                  </a:moveTo>
                  <a:lnTo>
                    <a:pt x="0" y="0"/>
                  </a:lnTo>
                  <a:lnTo>
                    <a:pt x="2584227" y="5664534"/>
                  </a:lnTo>
                  <a:lnTo>
                    <a:pt x="109728" y="5664534"/>
                  </a:lnTo>
                  <a:close/>
                </a:path>
              </a:pathLst>
            </a:custGeom>
            <a:solidFill>
              <a:srgbClr val="D61D00"/>
            </a:solidFill>
            <a:ln>
              <a:noFill/>
            </a:ln>
            <a:effectLst>
              <a:outerShdw blurRad="165100" dist="177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xmlns="" id="{294C20BE-B45F-8F45-94C9-E4261C5CF4FC}"/>
                </a:ext>
              </a:extLst>
            </p:cNvPr>
            <p:cNvSpPr/>
            <p:nvPr/>
          </p:nvSpPr>
          <p:spPr>
            <a:xfrm rot="10800000" flipH="1">
              <a:off x="-1325" y="1193311"/>
              <a:ext cx="2474499" cy="566453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D60B5FF-F1E1-414C-9A31-1310F326F7B1}"/>
              </a:ext>
            </a:extLst>
          </p:cNvPr>
          <p:cNvSpPr txBox="1"/>
          <p:nvPr/>
        </p:nvSpPr>
        <p:spPr>
          <a:xfrm>
            <a:off x="1989331" y="1177271"/>
            <a:ext cx="6972230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The Operational Programs that will deliver on the APP indicators are:</a:t>
            </a:r>
          </a:p>
          <a:p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Progamme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1: Finance, Compliance and Administration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Programme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2: Doping Control and Investigations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Programme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3: Results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Programme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4: Education &amp;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Programme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5: National and International Collaboration</a:t>
            </a:r>
          </a:p>
          <a:p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24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47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altLang="en-US" dirty="0">
                <a:ea typeface="MS PGothic" pitchFamily="34" charset="-128"/>
              </a:rPr>
              <a:t>mka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81697" y="45330"/>
            <a:ext cx="63466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4000" b="1" i="1" dirty="0">
                <a:solidFill>
                  <a:srgbClr val="C00000"/>
                </a:solidFill>
                <a:cs typeface="Arial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Service Delivery</a:t>
            </a:r>
            <a:endParaRPr lang="en-US" altLang="en-US" sz="4000" b="1" i="1" dirty="0">
              <a:solidFill>
                <a:srgbClr val="C00000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E40FB04A-B97C-F545-8529-5FB182AE8E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2298" y="89898"/>
            <a:ext cx="2589702" cy="88497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AB411E8-5F47-6845-B5BE-054B686843D9}"/>
              </a:ext>
            </a:extLst>
          </p:cNvPr>
          <p:cNvSpPr txBox="1"/>
          <p:nvPr/>
        </p:nvSpPr>
        <p:spPr>
          <a:xfrm>
            <a:off x="993913" y="2266122"/>
            <a:ext cx="10560831" cy="4235210"/>
          </a:xfrm>
          <a:custGeom>
            <a:avLst/>
            <a:gdLst>
              <a:gd name="connsiteX0" fmla="*/ 0 w 7924800"/>
              <a:gd name="connsiteY0" fmla="*/ 0 h 2517051"/>
              <a:gd name="connsiteX1" fmla="*/ 7924800 w 7924800"/>
              <a:gd name="connsiteY1" fmla="*/ 0 h 2517051"/>
              <a:gd name="connsiteX2" fmla="*/ 7924800 w 7924800"/>
              <a:gd name="connsiteY2" fmla="*/ 2517051 h 2517051"/>
              <a:gd name="connsiteX3" fmla="*/ 0 w 7924800"/>
              <a:gd name="connsiteY3" fmla="*/ 2517051 h 2517051"/>
              <a:gd name="connsiteX4" fmla="*/ 0 w 7924800"/>
              <a:gd name="connsiteY4" fmla="*/ 0 h 2517051"/>
              <a:gd name="connsiteX0" fmla="*/ 497305 w 8422105"/>
              <a:gd name="connsiteY0" fmla="*/ 0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497305 w 8422105"/>
              <a:gd name="connsiteY4" fmla="*/ 0 h 2837893"/>
              <a:gd name="connsiteX0" fmla="*/ 898358 w 8422105"/>
              <a:gd name="connsiteY0" fmla="*/ 224589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898358 w 8422105"/>
              <a:gd name="connsiteY4" fmla="*/ 224589 h 2837893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422105 w 8422105"/>
              <a:gd name="connsiteY2" fmla="*/ 25491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934146"/>
              <a:gd name="connsiteX1" fmla="*/ 8422105 w 8422105"/>
              <a:gd name="connsiteY1" fmla="*/ 32084 h 2934146"/>
              <a:gd name="connsiteX2" fmla="*/ 8390021 w 8422105"/>
              <a:gd name="connsiteY2" fmla="*/ 2934146 h 2934146"/>
              <a:gd name="connsiteX3" fmla="*/ 0 w 8422105"/>
              <a:gd name="connsiteY3" fmla="*/ 2869977 h 2934146"/>
              <a:gd name="connsiteX4" fmla="*/ 1203158 w 8422105"/>
              <a:gd name="connsiteY4" fmla="*/ 0 h 2934146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539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69977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568593 w 8422105"/>
              <a:gd name="connsiteY0" fmla="*/ 0 h 3083766"/>
              <a:gd name="connsiteX1" fmla="*/ 8422105 w 8422105"/>
              <a:gd name="connsiteY1" fmla="*/ 245873 h 3083766"/>
              <a:gd name="connsiteX2" fmla="*/ 8390021 w 8422105"/>
              <a:gd name="connsiteY2" fmla="*/ 3083766 h 3083766"/>
              <a:gd name="connsiteX3" fmla="*/ 0 w 8422105"/>
              <a:gd name="connsiteY3" fmla="*/ 3083766 h 3083766"/>
              <a:gd name="connsiteX4" fmla="*/ 568593 w 8422105"/>
              <a:gd name="connsiteY4" fmla="*/ 0 h 3083766"/>
              <a:gd name="connsiteX0" fmla="*/ 568593 w 8410774"/>
              <a:gd name="connsiteY0" fmla="*/ 0 h 3083766"/>
              <a:gd name="connsiteX1" fmla="*/ 8410774 w 8410774"/>
              <a:gd name="connsiteY1" fmla="*/ 85531 h 3083766"/>
              <a:gd name="connsiteX2" fmla="*/ 8390021 w 8410774"/>
              <a:gd name="connsiteY2" fmla="*/ 3083766 h 3083766"/>
              <a:gd name="connsiteX3" fmla="*/ 0 w 8410774"/>
              <a:gd name="connsiteY3" fmla="*/ 3083766 h 3083766"/>
              <a:gd name="connsiteX4" fmla="*/ 568593 w 8410774"/>
              <a:gd name="connsiteY4" fmla="*/ 0 h 3083766"/>
              <a:gd name="connsiteX0" fmla="*/ 568593 w 8399443"/>
              <a:gd name="connsiteY0" fmla="*/ 48086 h 3131852"/>
              <a:gd name="connsiteX1" fmla="*/ 8399443 w 8399443"/>
              <a:gd name="connsiteY1" fmla="*/ 0 h 3131852"/>
              <a:gd name="connsiteX2" fmla="*/ 8390021 w 8399443"/>
              <a:gd name="connsiteY2" fmla="*/ 3131852 h 3131852"/>
              <a:gd name="connsiteX3" fmla="*/ 0 w 8399443"/>
              <a:gd name="connsiteY3" fmla="*/ 3131852 h 3131852"/>
              <a:gd name="connsiteX4" fmla="*/ 568593 w 8399443"/>
              <a:gd name="connsiteY4" fmla="*/ 48086 h 313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9443" h="3131852">
                <a:moveTo>
                  <a:pt x="568593" y="48086"/>
                </a:moveTo>
                <a:lnTo>
                  <a:pt x="8399443" y="0"/>
                </a:lnTo>
                <a:cubicBezTo>
                  <a:pt x="8396302" y="1043951"/>
                  <a:pt x="8393162" y="2087901"/>
                  <a:pt x="8390021" y="3131852"/>
                </a:cubicBezTo>
                <a:lnTo>
                  <a:pt x="0" y="3131852"/>
                </a:lnTo>
                <a:lnTo>
                  <a:pt x="568593" y="48086"/>
                </a:lnTo>
                <a:close/>
              </a:path>
            </a:pathLst>
          </a:custGeom>
          <a:solidFill>
            <a:srgbClr val="F4F4F4">
              <a:alpha val="87059"/>
            </a:srgb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2928" lvl="3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089B9B0-13A2-5148-85A8-252C73B5C027}"/>
              </a:ext>
            </a:extLst>
          </p:cNvPr>
          <p:cNvGrpSpPr/>
          <p:nvPr/>
        </p:nvGrpSpPr>
        <p:grpSpPr>
          <a:xfrm>
            <a:off x="-1325" y="1177271"/>
            <a:ext cx="1600321" cy="5882922"/>
            <a:chOff x="-1325" y="1193311"/>
            <a:chExt cx="2693892" cy="5664534"/>
          </a:xfrm>
        </p:grpSpPr>
        <p:sp>
          <p:nvSpPr>
            <p:cNvPr id="25" name="Right Triangle 18">
              <a:extLst>
                <a:ext uri="{FF2B5EF4-FFF2-40B4-BE49-F238E27FC236}">
                  <a16:creationId xmlns:a16="http://schemas.microsoft.com/office/drawing/2014/main" xmlns="" id="{B7107496-2F3A-284D-AFB5-49B55EBFD09D}"/>
                </a:ext>
              </a:extLst>
            </p:cNvPr>
            <p:cNvSpPr/>
            <p:nvPr/>
          </p:nvSpPr>
          <p:spPr>
            <a:xfrm rot="10800000" flipH="1">
              <a:off x="108340" y="1193311"/>
              <a:ext cx="2584227" cy="5664534"/>
            </a:xfrm>
            <a:custGeom>
              <a:avLst/>
              <a:gdLst>
                <a:gd name="connsiteX0" fmla="*/ 0 w 2474499"/>
                <a:gd name="connsiteY0" fmla="*/ 5664534 h 5664534"/>
                <a:gd name="connsiteX1" fmla="*/ 0 w 2474499"/>
                <a:gd name="connsiteY1" fmla="*/ 0 h 5664534"/>
                <a:gd name="connsiteX2" fmla="*/ 2474499 w 2474499"/>
                <a:gd name="connsiteY2" fmla="*/ 5664534 h 5664534"/>
                <a:gd name="connsiteX3" fmla="*/ 0 w 2474499"/>
                <a:gd name="connsiteY3" fmla="*/ 5664534 h 5664534"/>
                <a:gd name="connsiteX0" fmla="*/ 73152 w 2547651"/>
                <a:gd name="connsiteY0" fmla="*/ 5664534 h 5664534"/>
                <a:gd name="connsiteX1" fmla="*/ 0 w 2547651"/>
                <a:gd name="connsiteY1" fmla="*/ 0 h 5664534"/>
                <a:gd name="connsiteX2" fmla="*/ 2547651 w 2547651"/>
                <a:gd name="connsiteY2" fmla="*/ 5664534 h 5664534"/>
                <a:gd name="connsiteX3" fmla="*/ 73152 w 2547651"/>
                <a:gd name="connsiteY3" fmla="*/ 5664534 h 5664534"/>
                <a:gd name="connsiteX0" fmla="*/ 109728 w 2584227"/>
                <a:gd name="connsiteY0" fmla="*/ 5664534 h 5664534"/>
                <a:gd name="connsiteX1" fmla="*/ 0 w 2584227"/>
                <a:gd name="connsiteY1" fmla="*/ 0 h 5664534"/>
                <a:gd name="connsiteX2" fmla="*/ 2584227 w 2584227"/>
                <a:gd name="connsiteY2" fmla="*/ 5664534 h 5664534"/>
                <a:gd name="connsiteX3" fmla="*/ 109728 w 2584227"/>
                <a:gd name="connsiteY3" fmla="*/ 5664534 h 56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4227" h="5664534">
                  <a:moveTo>
                    <a:pt x="109728" y="5664534"/>
                  </a:moveTo>
                  <a:lnTo>
                    <a:pt x="0" y="0"/>
                  </a:lnTo>
                  <a:lnTo>
                    <a:pt x="2584227" y="5664534"/>
                  </a:lnTo>
                  <a:lnTo>
                    <a:pt x="109728" y="5664534"/>
                  </a:lnTo>
                  <a:close/>
                </a:path>
              </a:pathLst>
            </a:custGeom>
            <a:solidFill>
              <a:srgbClr val="D61D00"/>
            </a:solidFill>
            <a:ln>
              <a:noFill/>
            </a:ln>
            <a:effectLst>
              <a:outerShdw blurRad="165100" dist="177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xmlns="" id="{294C20BE-B45F-8F45-94C9-E4261C5CF4FC}"/>
                </a:ext>
              </a:extLst>
            </p:cNvPr>
            <p:cNvSpPr/>
            <p:nvPr/>
          </p:nvSpPr>
          <p:spPr>
            <a:xfrm rot="10800000" flipH="1">
              <a:off x="-1325" y="1193311"/>
              <a:ext cx="2474499" cy="566453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29E249E-6F5C-7343-8ABF-056C785806F9}"/>
              </a:ext>
            </a:extLst>
          </p:cNvPr>
          <p:cNvSpPr txBox="1"/>
          <p:nvPr/>
        </p:nvSpPr>
        <p:spPr>
          <a:xfrm>
            <a:off x="1685053" y="1317308"/>
            <a:ext cx="774935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No reduction in testing planned for the performance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Anti-doping education related services will predominantly be delivered through virtual platforms.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National sports federations have been very receptive to virtual learning platforms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Results Management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Athletes given option of virtual hearings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Education &amp; Research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Collaboration with WADA’s e-learning platform for athletes and coaches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E-learning platform learning modules to replace national training workshops for Sample Collection Personnel, Education Officers and Tribunal Panel Members.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National &amp; International Collaboration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No national or international travel to date</a:t>
            </a:r>
          </a:p>
          <a:p>
            <a:pPr marL="80007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Virtual participation in national/international/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continential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sports forums and conferences</a:t>
            </a:r>
          </a:p>
        </p:txBody>
      </p:sp>
    </p:spTree>
    <p:extLst>
      <p:ext uri="{BB962C8B-B14F-4D97-AF65-F5344CB8AC3E}">
        <p14:creationId xmlns:p14="http://schemas.microsoft.com/office/powerpoint/2010/main" xmlns="" val="395224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47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altLang="en-US" dirty="0">
                <a:ea typeface="MS PGothic" pitchFamily="34" charset="-128"/>
              </a:rPr>
              <a:t>mka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129405" y="38329"/>
            <a:ext cx="63466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b="1" i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Emerging Risks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E40FB04A-B97C-F545-8529-5FB182AE8E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2298" y="89898"/>
            <a:ext cx="2589702" cy="88497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AB411E8-5F47-6845-B5BE-054B686843D9}"/>
              </a:ext>
            </a:extLst>
          </p:cNvPr>
          <p:cNvSpPr txBox="1"/>
          <p:nvPr/>
        </p:nvSpPr>
        <p:spPr>
          <a:xfrm>
            <a:off x="978011" y="2114568"/>
            <a:ext cx="10560831" cy="4235210"/>
          </a:xfrm>
          <a:custGeom>
            <a:avLst/>
            <a:gdLst>
              <a:gd name="connsiteX0" fmla="*/ 0 w 7924800"/>
              <a:gd name="connsiteY0" fmla="*/ 0 h 2517051"/>
              <a:gd name="connsiteX1" fmla="*/ 7924800 w 7924800"/>
              <a:gd name="connsiteY1" fmla="*/ 0 h 2517051"/>
              <a:gd name="connsiteX2" fmla="*/ 7924800 w 7924800"/>
              <a:gd name="connsiteY2" fmla="*/ 2517051 h 2517051"/>
              <a:gd name="connsiteX3" fmla="*/ 0 w 7924800"/>
              <a:gd name="connsiteY3" fmla="*/ 2517051 h 2517051"/>
              <a:gd name="connsiteX4" fmla="*/ 0 w 7924800"/>
              <a:gd name="connsiteY4" fmla="*/ 0 h 2517051"/>
              <a:gd name="connsiteX0" fmla="*/ 497305 w 8422105"/>
              <a:gd name="connsiteY0" fmla="*/ 0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497305 w 8422105"/>
              <a:gd name="connsiteY4" fmla="*/ 0 h 2837893"/>
              <a:gd name="connsiteX0" fmla="*/ 898358 w 8422105"/>
              <a:gd name="connsiteY0" fmla="*/ 224589 h 2837893"/>
              <a:gd name="connsiteX1" fmla="*/ 8422105 w 8422105"/>
              <a:gd name="connsiteY1" fmla="*/ 0 h 2837893"/>
              <a:gd name="connsiteX2" fmla="*/ 8422105 w 8422105"/>
              <a:gd name="connsiteY2" fmla="*/ 2517051 h 2837893"/>
              <a:gd name="connsiteX3" fmla="*/ 0 w 8422105"/>
              <a:gd name="connsiteY3" fmla="*/ 2837893 h 2837893"/>
              <a:gd name="connsiteX4" fmla="*/ 898358 w 8422105"/>
              <a:gd name="connsiteY4" fmla="*/ 224589 h 2837893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422105 w 8422105"/>
              <a:gd name="connsiteY2" fmla="*/ 25491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934146"/>
              <a:gd name="connsiteX1" fmla="*/ 8422105 w 8422105"/>
              <a:gd name="connsiteY1" fmla="*/ 32084 h 2934146"/>
              <a:gd name="connsiteX2" fmla="*/ 8390021 w 8422105"/>
              <a:gd name="connsiteY2" fmla="*/ 2934146 h 2934146"/>
              <a:gd name="connsiteX3" fmla="*/ 0 w 8422105"/>
              <a:gd name="connsiteY3" fmla="*/ 2869977 h 2934146"/>
              <a:gd name="connsiteX4" fmla="*/ 1203158 w 8422105"/>
              <a:gd name="connsiteY4" fmla="*/ 0 h 2934146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53935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1203158 w 8422105"/>
              <a:gd name="connsiteY0" fmla="*/ 0 h 2869977"/>
              <a:gd name="connsiteX1" fmla="*/ 8422105 w 8422105"/>
              <a:gd name="connsiteY1" fmla="*/ 32084 h 2869977"/>
              <a:gd name="connsiteX2" fmla="*/ 8390021 w 8422105"/>
              <a:gd name="connsiteY2" fmla="*/ 2869977 h 2869977"/>
              <a:gd name="connsiteX3" fmla="*/ 0 w 8422105"/>
              <a:gd name="connsiteY3" fmla="*/ 2869977 h 2869977"/>
              <a:gd name="connsiteX4" fmla="*/ 1203158 w 8422105"/>
              <a:gd name="connsiteY4" fmla="*/ 0 h 2869977"/>
              <a:gd name="connsiteX0" fmla="*/ 568593 w 8422105"/>
              <a:gd name="connsiteY0" fmla="*/ 0 h 3083766"/>
              <a:gd name="connsiteX1" fmla="*/ 8422105 w 8422105"/>
              <a:gd name="connsiteY1" fmla="*/ 245873 h 3083766"/>
              <a:gd name="connsiteX2" fmla="*/ 8390021 w 8422105"/>
              <a:gd name="connsiteY2" fmla="*/ 3083766 h 3083766"/>
              <a:gd name="connsiteX3" fmla="*/ 0 w 8422105"/>
              <a:gd name="connsiteY3" fmla="*/ 3083766 h 3083766"/>
              <a:gd name="connsiteX4" fmla="*/ 568593 w 8422105"/>
              <a:gd name="connsiteY4" fmla="*/ 0 h 3083766"/>
              <a:gd name="connsiteX0" fmla="*/ 568593 w 8410774"/>
              <a:gd name="connsiteY0" fmla="*/ 0 h 3083766"/>
              <a:gd name="connsiteX1" fmla="*/ 8410774 w 8410774"/>
              <a:gd name="connsiteY1" fmla="*/ 85531 h 3083766"/>
              <a:gd name="connsiteX2" fmla="*/ 8390021 w 8410774"/>
              <a:gd name="connsiteY2" fmla="*/ 3083766 h 3083766"/>
              <a:gd name="connsiteX3" fmla="*/ 0 w 8410774"/>
              <a:gd name="connsiteY3" fmla="*/ 3083766 h 3083766"/>
              <a:gd name="connsiteX4" fmla="*/ 568593 w 8410774"/>
              <a:gd name="connsiteY4" fmla="*/ 0 h 3083766"/>
              <a:gd name="connsiteX0" fmla="*/ 568593 w 8399443"/>
              <a:gd name="connsiteY0" fmla="*/ 48086 h 3131852"/>
              <a:gd name="connsiteX1" fmla="*/ 8399443 w 8399443"/>
              <a:gd name="connsiteY1" fmla="*/ 0 h 3131852"/>
              <a:gd name="connsiteX2" fmla="*/ 8390021 w 8399443"/>
              <a:gd name="connsiteY2" fmla="*/ 3131852 h 3131852"/>
              <a:gd name="connsiteX3" fmla="*/ 0 w 8399443"/>
              <a:gd name="connsiteY3" fmla="*/ 3131852 h 3131852"/>
              <a:gd name="connsiteX4" fmla="*/ 568593 w 8399443"/>
              <a:gd name="connsiteY4" fmla="*/ 48086 h 313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9443" h="3131852">
                <a:moveTo>
                  <a:pt x="568593" y="48086"/>
                </a:moveTo>
                <a:lnTo>
                  <a:pt x="8399443" y="0"/>
                </a:lnTo>
                <a:cubicBezTo>
                  <a:pt x="8396302" y="1043951"/>
                  <a:pt x="8393162" y="2087901"/>
                  <a:pt x="8390021" y="3131852"/>
                </a:cubicBezTo>
                <a:lnTo>
                  <a:pt x="0" y="3131852"/>
                </a:lnTo>
                <a:lnTo>
                  <a:pt x="568593" y="48086"/>
                </a:lnTo>
                <a:close/>
              </a:path>
            </a:pathLst>
          </a:custGeom>
          <a:solidFill>
            <a:srgbClr val="F4F4F4">
              <a:alpha val="87059"/>
            </a:srgb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2928" lvl="3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7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089B9B0-13A2-5148-85A8-252C73B5C027}"/>
              </a:ext>
            </a:extLst>
          </p:cNvPr>
          <p:cNvGrpSpPr/>
          <p:nvPr/>
        </p:nvGrpSpPr>
        <p:grpSpPr>
          <a:xfrm>
            <a:off x="-1325" y="1177271"/>
            <a:ext cx="1600321" cy="5882922"/>
            <a:chOff x="-1325" y="1193311"/>
            <a:chExt cx="2693892" cy="5664534"/>
          </a:xfrm>
        </p:grpSpPr>
        <p:sp>
          <p:nvSpPr>
            <p:cNvPr id="25" name="Right Triangle 18">
              <a:extLst>
                <a:ext uri="{FF2B5EF4-FFF2-40B4-BE49-F238E27FC236}">
                  <a16:creationId xmlns:a16="http://schemas.microsoft.com/office/drawing/2014/main" xmlns="" id="{B7107496-2F3A-284D-AFB5-49B55EBFD09D}"/>
                </a:ext>
              </a:extLst>
            </p:cNvPr>
            <p:cNvSpPr/>
            <p:nvPr/>
          </p:nvSpPr>
          <p:spPr>
            <a:xfrm rot="10800000" flipH="1">
              <a:off x="108340" y="1193311"/>
              <a:ext cx="2584227" cy="5664534"/>
            </a:xfrm>
            <a:custGeom>
              <a:avLst/>
              <a:gdLst>
                <a:gd name="connsiteX0" fmla="*/ 0 w 2474499"/>
                <a:gd name="connsiteY0" fmla="*/ 5664534 h 5664534"/>
                <a:gd name="connsiteX1" fmla="*/ 0 w 2474499"/>
                <a:gd name="connsiteY1" fmla="*/ 0 h 5664534"/>
                <a:gd name="connsiteX2" fmla="*/ 2474499 w 2474499"/>
                <a:gd name="connsiteY2" fmla="*/ 5664534 h 5664534"/>
                <a:gd name="connsiteX3" fmla="*/ 0 w 2474499"/>
                <a:gd name="connsiteY3" fmla="*/ 5664534 h 5664534"/>
                <a:gd name="connsiteX0" fmla="*/ 73152 w 2547651"/>
                <a:gd name="connsiteY0" fmla="*/ 5664534 h 5664534"/>
                <a:gd name="connsiteX1" fmla="*/ 0 w 2547651"/>
                <a:gd name="connsiteY1" fmla="*/ 0 h 5664534"/>
                <a:gd name="connsiteX2" fmla="*/ 2547651 w 2547651"/>
                <a:gd name="connsiteY2" fmla="*/ 5664534 h 5664534"/>
                <a:gd name="connsiteX3" fmla="*/ 73152 w 2547651"/>
                <a:gd name="connsiteY3" fmla="*/ 5664534 h 5664534"/>
                <a:gd name="connsiteX0" fmla="*/ 109728 w 2584227"/>
                <a:gd name="connsiteY0" fmla="*/ 5664534 h 5664534"/>
                <a:gd name="connsiteX1" fmla="*/ 0 w 2584227"/>
                <a:gd name="connsiteY1" fmla="*/ 0 h 5664534"/>
                <a:gd name="connsiteX2" fmla="*/ 2584227 w 2584227"/>
                <a:gd name="connsiteY2" fmla="*/ 5664534 h 5664534"/>
                <a:gd name="connsiteX3" fmla="*/ 109728 w 2584227"/>
                <a:gd name="connsiteY3" fmla="*/ 5664534 h 56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4227" h="5664534">
                  <a:moveTo>
                    <a:pt x="109728" y="5664534"/>
                  </a:moveTo>
                  <a:lnTo>
                    <a:pt x="0" y="0"/>
                  </a:lnTo>
                  <a:lnTo>
                    <a:pt x="2584227" y="5664534"/>
                  </a:lnTo>
                  <a:lnTo>
                    <a:pt x="109728" y="5664534"/>
                  </a:lnTo>
                  <a:close/>
                </a:path>
              </a:pathLst>
            </a:custGeom>
            <a:solidFill>
              <a:srgbClr val="D61D00"/>
            </a:solidFill>
            <a:ln>
              <a:noFill/>
            </a:ln>
            <a:effectLst>
              <a:outerShdw blurRad="165100" dist="177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xmlns="" id="{294C20BE-B45F-8F45-94C9-E4261C5CF4FC}"/>
                </a:ext>
              </a:extLst>
            </p:cNvPr>
            <p:cNvSpPr/>
            <p:nvPr/>
          </p:nvSpPr>
          <p:spPr>
            <a:xfrm rot="10800000" flipH="1">
              <a:off x="-1325" y="1193311"/>
              <a:ext cx="2474499" cy="5664534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1C029C5B-08EF-7244-A93A-6A00D3DF1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012" y="1632502"/>
            <a:ext cx="979152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effect of Lockdown on sport – window of opportunity for doping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Uncertainty around funding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 and decrease in revenue generated through testing requests </a:t>
            </a:r>
          </a:p>
          <a:p>
            <a:pPr marL="457200" lvl="1" indent="0"/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International Federations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Exposure risks for athletes and sample collection personnel during doping control process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/>
            <a:endParaRPr lang="en-US" altLang="en-US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en-US" altLang="en-US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altLang="en-US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43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47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7FA905D-3463-AF47-A45C-EBD6853EA00F}"/>
              </a:ext>
            </a:extLst>
          </p:cNvPr>
          <p:cNvSpPr/>
          <p:nvPr/>
        </p:nvSpPr>
        <p:spPr>
          <a:xfrm>
            <a:off x="287867" y="1298805"/>
            <a:ext cx="7197582" cy="42335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ata 5"/>
          <p:cNvSpPr/>
          <p:nvPr/>
        </p:nvSpPr>
        <p:spPr>
          <a:xfrm flipH="1">
            <a:off x="5230057" y="5498390"/>
            <a:ext cx="2058844" cy="1359612"/>
          </a:xfrm>
          <a:custGeom>
            <a:avLst/>
            <a:gdLst/>
            <a:ahLst/>
            <a:cxnLst/>
            <a:rect l="l" t="t" r="r" b="b"/>
            <a:pathLst>
              <a:path w="2058844" h="1359612">
                <a:moveTo>
                  <a:pt x="514991" y="0"/>
                </a:moveTo>
                <a:lnTo>
                  <a:pt x="0" y="1348688"/>
                </a:lnTo>
                <a:lnTo>
                  <a:pt x="1740905" y="1359612"/>
                </a:lnTo>
                <a:lnTo>
                  <a:pt x="2058844" y="55745"/>
                </a:lnTo>
                <a:lnTo>
                  <a:pt x="1327680" y="55745"/>
                </a:lnTo>
                <a:lnTo>
                  <a:pt x="1327680" y="21533"/>
                </a:lnTo>
                <a:close/>
              </a:path>
            </a:pathLst>
          </a:custGeom>
          <a:solidFill>
            <a:srgbClr val="A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18" name="Flowchart: Data 5"/>
          <p:cNvSpPr/>
          <p:nvPr/>
        </p:nvSpPr>
        <p:spPr>
          <a:xfrm flipH="1">
            <a:off x="4766555" y="5515426"/>
            <a:ext cx="1485883" cy="1100407"/>
          </a:xfrm>
          <a:custGeom>
            <a:avLst/>
            <a:gdLst/>
            <a:ahLst/>
            <a:cxnLst/>
            <a:rect l="l" t="t" r="r" b="b"/>
            <a:pathLst>
              <a:path w="1485882" h="1100406">
                <a:moveTo>
                  <a:pt x="271908" y="0"/>
                </a:moveTo>
                <a:lnTo>
                  <a:pt x="0" y="1100406"/>
                </a:lnTo>
                <a:lnTo>
                  <a:pt x="1087754" y="1100406"/>
                </a:lnTo>
                <a:lnTo>
                  <a:pt x="1485882" y="38708"/>
                </a:lnTo>
                <a:lnTo>
                  <a:pt x="441856" y="38708"/>
                </a:lnTo>
                <a:lnTo>
                  <a:pt x="441856" y="3730"/>
                </a:lnTo>
                <a:close/>
              </a:path>
            </a:pathLst>
          </a:custGeom>
          <a:solidFill>
            <a:srgbClr val="A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5" name="Flowchart: Data 4"/>
          <p:cNvSpPr/>
          <p:nvPr/>
        </p:nvSpPr>
        <p:spPr>
          <a:xfrm flipH="1">
            <a:off x="1250526" y="1"/>
            <a:ext cx="2035211" cy="1298804"/>
          </a:xfrm>
          <a:prstGeom prst="flowChartInputOutput">
            <a:avLst/>
          </a:prstGeom>
          <a:solidFill>
            <a:srgbClr val="A6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3" name="Flowchart: Data 2"/>
          <p:cNvSpPr/>
          <p:nvPr/>
        </p:nvSpPr>
        <p:spPr>
          <a:xfrm>
            <a:off x="-35564" y="-52307"/>
            <a:ext cx="2869469" cy="6956463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81 h 10081"/>
              <a:gd name="connsiteX1" fmla="*/ 38 w 10000"/>
              <a:gd name="connsiteY1" fmla="*/ 0 h 10081"/>
              <a:gd name="connsiteX2" fmla="*/ 10000 w 10000"/>
              <a:gd name="connsiteY2" fmla="*/ 81 h 10081"/>
              <a:gd name="connsiteX3" fmla="*/ 8000 w 10000"/>
              <a:gd name="connsiteY3" fmla="*/ 10081 h 10081"/>
              <a:gd name="connsiteX4" fmla="*/ 0 w 10000"/>
              <a:gd name="connsiteY4" fmla="*/ 10081 h 10081"/>
              <a:gd name="connsiteX0" fmla="*/ 0 w 10000"/>
              <a:gd name="connsiteY0" fmla="*/ 10081 h 61459"/>
              <a:gd name="connsiteX1" fmla="*/ 38 w 10000"/>
              <a:gd name="connsiteY1" fmla="*/ 0 h 61459"/>
              <a:gd name="connsiteX2" fmla="*/ 10000 w 10000"/>
              <a:gd name="connsiteY2" fmla="*/ 81 h 61459"/>
              <a:gd name="connsiteX3" fmla="*/ 1355 w 10000"/>
              <a:gd name="connsiteY3" fmla="*/ 61459 h 61459"/>
              <a:gd name="connsiteX4" fmla="*/ 0 w 10000"/>
              <a:gd name="connsiteY4" fmla="*/ 10081 h 61459"/>
              <a:gd name="connsiteX0" fmla="*/ 0 w 10089"/>
              <a:gd name="connsiteY0" fmla="*/ 61609 h 61609"/>
              <a:gd name="connsiteX1" fmla="*/ 127 w 10089"/>
              <a:gd name="connsiteY1" fmla="*/ 0 h 61609"/>
              <a:gd name="connsiteX2" fmla="*/ 10089 w 10089"/>
              <a:gd name="connsiteY2" fmla="*/ 81 h 61609"/>
              <a:gd name="connsiteX3" fmla="*/ 1444 w 10089"/>
              <a:gd name="connsiteY3" fmla="*/ 61459 h 61609"/>
              <a:gd name="connsiteX4" fmla="*/ 0 w 10089"/>
              <a:gd name="connsiteY4" fmla="*/ 61609 h 61609"/>
              <a:gd name="connsiteX0" fmla="*/ 0 w 10045"/>
              <a:gd name="connsiteY0" fmla="*/ 61534 h 61534"/>
              <a:gd name="connsiteX1" fmla="*/ 83 w 10045"/>
              <a:gd name="connsiteY1" fmla="*/ 0 h 61534"/>
              <a:gd name="connsiteX2" fmla="*/ 10045 w 10045"/>
              <a:gd name="connsiteY2" fmla="*/ 81 h 61534"/>
              <a:gd name="connsiteX3" fmla="*/ 1400 w 10045"/>
              <a:gd name="connsiteY3" fmla="*/ 61459 h 61534"/>
              <a:gd name="connsiteX4" fmla="*/ 0 w 10045"/>
              <a:gd name="connsiteY4" fmla="*/ 61534 h 61534"/>
              <a:gd name="connsiteX0" fmla="*/ 50 w 10095"/>
              <a:gd name="connsiteY0" fmla="*/ 61534 h 61534"/>
              <a:gd name="connsiteX1" fmla="*/ 133 w 10095"/>
              <a:gd name="connsiteY1" fmla="*/ 0 h 61534"/>
              <a:gd name="connsiteX2" fmla="*/ 10095 w 10095"/>
              <a:gd name="connsiteY2" fmla="*/ 81 h 61534"/>
              <a:gd name="connsiteX3" fmla="*/ 1450 w 10095"/>
              <a:gd name="connsiteY3" fmla="*/ 61459 h 61534"/>
              <a:gd name="connsiteX4" fmla="*/ 50 w 10095"/>
              <a:gd name="connsiteY4" fmla="*/ 61534 h 61534"/>
              <a:gd name="connsiteX0" fmla="*/ 0 w 10045"/>
              <a:gd name="connsiteY0" fmla="*/ 61534 h 61534"/>
              <a:gd name="connsiteX1" fmla="*/ 83 w 10045"/>
              <a:gd name="connsiteY1" fmla="*/ 0 h 61534"/>
              <a:gd name="connsiteX2" fmla="*/ 10045 w 10045"/>
              <a:gd name="connsiteY2" fmla="*/ 81 h 61534"/>
              <a:gd name="connsiteX3" fmla="*/ 1400 w 10045"/>
              <a:gd name="connsiteY3" fmla="*/ 61459 h 61534"/>
              <a:gd name="connsiteX4" fmla="*/ 0 w 10045"/>
              <a:gd name="connsiteY4" fmla="*/ 61534 h 61534"/>
              <a:gd name="connsiteX0" fmla="*/ 0 w 10089"/>
              <a:gd name="connsiteY0" fmla="*/ 61233 h 61459"/>
              <a:gd name="connsiteX1" fmla="*/ 127 w 10089"/>
              <a:gd name="connsiteY1" fmla="*/ 0 h 61459"/>
              <a:gd name="connsiteX2" fmla="*/ 10089 w 10089"/>
              <a:gd name="connsiteY2" fmla="*/ 81 h 61459"/>
              <a:gd name="connsiteX3" fmla="*/ 1444 w 10089"/>
              <a:gd name="connsiteY3" fmla="*/ 61459 h 61459"/>
              <a:gd name="connsiteX4" fmla="*/ 0 w 10089"/>
              <a:gd name="connsiteY4" fmla="*/ 61233 h 61459"/>
              <a:gd name="connsiteX0" fmla="*/ 0 w 10089"/>
              <a:gd name="connsiteY0" fmla="*/ 61233 h 61233"/>
              <a:gd name="connsiteX1" fmla="*/ 127 w 10089"/>
              <a:gd name="connsiteY1" fmla="*/ 0 h 61233"/>
              <a:gd name="connsiteX2" fmla="*/ 10089 w 10089"/>
              <a:gd name="connsiteY2" fmla="*/ 81 h 61233"/>
              <a:gd name="connsiteX3" fmla="*/ 1577 w 10089"/>
              <a:gd name="connsiteY3" fmla="*/ 61233 h 61233"/>
              <a:gd name="connsiteX4" fmla="*/ 0 w 10089"/>
              <a:gd name="connsiteY4" fmla="*/ 61233 h 6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89" h="61233">
                <a:moveTo>
                  <a:pt x="0" y="61233"/>
                </a:moveTo>
                <a:cubicBezTo>
                  <a:pt x="13" y="57873"/>
                  <a:pt x="114" y="3360"/>
                  <a:pt x="127" y="0"/>
                </a:cubicBezTo>
                <a:lnTo>
                  <a:pt x="10089" y="81"/>
                </a:lnTo>
                <a:lnTo>
                  <a:pt x="1577" y="61233"/>
                </a:lnTo>
                <a:lnTo>
                  <a:pt x="0" y="61233"/>
                </a:lnTo>
                <a:close/>
              </a:path>
            </a:pathLst>
          </a:custGeom>
          <a:gradFill flip="none" rotWithShape="1">
            <a:gsLst>
              <a:gs pos="0">
                <a:srgbClr val="002060"/>
              </a:gs>
              <a:gs pos="50000">
                <a:srgbClr val="0070C0"/>
              </a:gs>
              <a:gs pos="100000">
                <a:srgbClr val="00B0F0"/>
              </a:gs>
            </a:gsLst>
            <a:lin ang="2700000" scaled="1"/>
            <a:tileRect/>
          </a:gradFill>
          <a:ln>
            <a:noFill/>
          </a:ln>
          <a:effectLst>
            <a:outerShdw blurRad="228600" dist="38100" dir="5400000" algn="t" rotWithShape="0">
              <a:prstClr val="black">
                <a:alpha val="8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8" name="Flowchart: Data 7"/>
          <p:cNvSpPr/>
          <p:nvPr/>
        </p:nvSpPr>
        <p:spPr>
          <a:xfrm>
            <a:off x="5201119" y="-8465"/>
            <a:ext cx="6735703" cy="6624296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17"/>
              <a:gd name="connsiteY0" fmla="*/ 10000 h 10000"/>
              <a:gd name="connsiteX1" fmla="*/ 2000 w 8017"/>
              <a:gd name="connsiteY1" fmla="*/ 0 h 10000"/>
              <a:gd name="connsiteX2" fmla="*/ 8017 w 8017"/>
              <a:gd name="connsiteY2" fmla="*/ 0 h 10000"/>
              <a:gd name="connsiteX3" fmla="*/ 8000 w 8017"/>
              <a:gd name="connsiteY3" fmla="*/ 10000 h 10000"/>
              <a:gd name="connsiteX4" fmla="*/ 0 w 8017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7" h="10000">
                <a:moveTo>
                  <a:pt x="0" y="10000"/>
                </a:moveTo>
                <a:lnTo>
                  <a:pt x="2000" y="0"/>
                </a:lnTo>
                <a:lnTo>
                  <a:pt x="8017" y="0"/>
                </a:lnTo>
                <a:cubicBezTo>
                  <a:pt x="8011" y="3333"/>
                  <a:pt x="8006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241300" dist="38100" dir="5400000" algn="t" rotWithShape="0">
              <a:prstClr val="black">
                <a:alpha val="7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10" name="Flowchart: Data 7"/>
          <p:cNvSpPr/>
          <p:nvPr/>
        </p:nvSpPr>
        <p:spPr>
          <a:xfrm>
            <a:off x="5614954" y="-9933"/>
            <a:ext cx="6577046" cy="688624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17"/>
              <a:gd name="connsiteY0" fmla="*/ 10000 h 10000"/>
              <a:gd name="connsiteX1" fmla="*/ 2000 w 8017"/>
              <a:gd name="connsiteY1" fmla="*/ 0 h 10000"/>
              <a:gd name="connsiteX2" fmla="*/ 8017 w 8017"/>
              <a:gd name="connsiteY2" fmla="*/ 0 h 10000"/>
              <a:gd name="connsiteX3" fmla="*/ 8000 w 8017"/>
              <a:gd name="connsiteY3" fmla="*/ 10000 h 10000"/>
              <a:gd name="connsiteX4" fmla="*/ 0 w 8017"/>
              <a:gd name="connsiteY4" fmla="*/ 10000 h 10000"/>
              <a:gd name="connsiteX0" fmla="*/ 0 w 10216"/>
              <a:gd name="connsiteY0" fmla="*/ 9987 h 10000"/>
              <a:gd name="connsiteX1" fmla="*/ 2711 w 10216"/>
              <a:gd name="connsiteY1" fmla="*/ 0 h 10000"/>
              <a:gd name="connsiteX2" fmla="*/ 10216 w 10216"/>
              <a:gd name="connsiteY2" fmla="*/ 0 h 10000"/>
              <a:gd name="connsiteX3" fmla="*/ 10195 w 10216"/>
              <a:gd name="connsiteY3" fmla="*/ 10000 h 10000"/>
              <a:gd name="connsiteX4" fmla="*/ 0 w 10216"/>
              <a:gd name="connsiteY4" fmla="*/ 9987 h 10000"/>
              <a:gd name="connsiteX0" fmla="*/ 0 w 10216"/>
              <a:gd name="connsiteY0" fmla="*/ 9987 h 10000"/>
              <a:gd name="connsiteX1" fmla="*/ 2826 w 10216"/>
              <a:gd name="connsiteY1" fmla="*/ 13 h 10000"/>
              <a:gd name="connsiteX2" fmla="*/ 10216 w 10216"/>
              <a:gd name="connsiteY2" fmla="*/ 0 h 10000"/>
              <a:gd name="connsiteX3" fmla="*/ 10195 w 10216"/>
              <a:gd name="connsiteY3" fmla="*/ 10000 h 10000"/>
              <a:gd name="connsiteX4" fmla="*/ 0 w 10216"/>
              <a:gd name="connsiteY4" fmla="*/ 998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" h="10000">
                <a:moveTo>
                  <a:pt x="0" y="9987"/>
                </a:moveTo>
                <a:lnTo>
                  <a:pt x="2826" y="13"/>
                </a:lnTo>
                <a:lnTo>
                  <a:pt x="10216" y="0"/>
                </a:lnTo>
                <a:cubicBezTo>
                  <a:pt x="10209" y="3333"/>
                  <a:pt x="10202" y="6667"/>
                  <a:pt x="10195" y="10000"/>
                </a:cubicBezTo>
                <a:lnTo>
                  <a:pt x="0" y="9987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0070C0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254000" dist="38100" dir="5400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346732" y="1989023"/>
            <a:ext cx="3863853" cy="259301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r">
              <a:lnSpc>
                <a:spcPts val="6500"/>
              </a:lnSpc>
            </a:pPr>
            <a:r>
              <a:rPr lang="en-US" sz="48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Roboto Light" panose="02000000000000000000" pitchFamily="2" charset="0"/>
                <a:cs typeface="Source Sans Pro ExtraLight" charset="0"/>
              </a:rPr>
              <a:t>Thank you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Roboto Light" panose="02000000000000000000" pitchFamily="2" charset="0"/>
              <a:cs typeface="Source Sans Pro ExtraLight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8228156" y="2915948"/>
            <a:ext cx="318211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85448" y="4309950"/>
            <a:ext cx="4364429" cy="252121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r"/>
            <a:endParaRPr lang="en-US" sz="2800" b="1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endParaRPr lang="en-US" sz="2800" b="1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r>
              <a:rPr lang="en-US" sz="28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(021) 686 1634</a:t>
            </a:r>
          </a:p>
          <a:p>
            <a:pPr algn="r"/>
            <a:endParaRPr lang="en-US" sz="2800" b="1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r>
              <a:rPr lang="en-US" sz="28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info@saids.org.za</a:t>
            </a:r>
          </a:p>
          <a:p>
            <a:pPr algn="r"/>
            <a:endParaRPr lang="en-US" sz="2400" b="1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26BE36EF-8E34-6F4E-82AE-CE7A57ADF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9746" y="-250636"/>
            <a:ext cx="5608079" cy="19164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A475A34-8555-634F-AFD4-CF362B1682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3967" y="1665812"/>
            <a:ext cx="2977821" cy="3239439"/>
          </a:xfrm>
          <a:prstGeom prst="rect">
            <a:avLst/>
          </a:prstGeom>
        </p:spPr>
      </p:pic>
      <p:pic>
        <p:nvPicPr>
          <p:cNvPr id="9" name="Graphic 8" descr="Receiver">
            <a:extLst>
              <a:ext uri="{FF2B5EF4-FFF2-40B4-BE49-F238E27FC236}">
                <a16:creationId xmlns:a16="http://schemas.microsoft.com/office/drawing/2014/main" xmlns="" id="{28BED2FC-76FF-9447-BCFA-33ADB5EE3E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62489">
            <a:off x="9121616" y="5186076"/>
            <a:ext cx="452953" cy="452953"/>
          </a:xfrm>
          <a:prstGeom prst="rect">
            <a:avLst/>
          </a:prstGeom>
        </p:spPr>
      </p:pic>
      <p:pic>
        <p:nvPicPr>
          <p:cNvPr id="14" name="Graphic 13" descr="Email">
            <a:extLst>
              <a:ext uri="{FF2B5EF4-FFF2-40B4-BE49-F238E27FC236}">
                <a16:creationId xmlns:a16="http://schemas.microsoft.com/office/drawing/2014/main" xmlns="" id="{AAB37767-C0B5-AF4E-BAE2-D2A7EA43241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93771" y="5927094"/>
            <a:ext cx="584066" cy="58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361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5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5" grpId="0" animBg="1"/>
      <p:bldP spid="3" grpId="0" animBg="1"/>
      <p:bldP spid="8" grpId="0" animBg="1"/>
      <p:bldP spid="10" grpId="0" animBg="1"/>
      <p:bldP spid="11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F8F8F8"/>
      </a:dk1>
      <a:lt1>
        <a:srgbClr val="F8F8F8"/>
      </a:lt1>
      <a:dk2>
        <a:srgbClr val="083682"/>
      </a:dk2>
      <a:lt2>
        <a:srgbClr val="F8F8F8"/>
      </a:lt2>
      <a:accent1>
        <a:srgbClr val="2EC093"/>
      </a:accent1>
      <a:accent2>
        <a:srgbClr val="54B711"/>
      </a:accent2>
      <a:accent3>
        <a:srgbClr val="37ABAB"/>
      </a:accent3>
      <a:accent4>
        <a:srgbClr val="2EC093"/>
      </a:accent4>
      <a:accent5>
        <a:srgbClr val="23A1A1"/>
      </a:accent5>
      <a:accent6>
        <a:srgbClr val="92D050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rtfolio Comm presentation on 2018 Annual Report " id="{03397C43-1574-0B44-BE45-92DC166E54AD}" vid="{F892D335-A403-8D43-A32C-BAD306429A32}"/>
    </a:ext>
  </a:extLst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rtfolio Comm presentation on 2018 Annual Report " id="{03397C43-1574-0B44-BE45-92DC166E54AD}" vid="{E1507096-AB54-104C-ABF1-4D9683DE295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318</Words>
  <Application>Microsoft Office PowerPoint</Application>
  <PresentationFormat>Custom</PresentationFormat>
  <Paragraphs>77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1_PresenterMedia.com Animated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Onke Ngwane | SAIDS</dc:creator>
  <cp:lastModifiedBy>USER</cp:lastModifiedBy>
  <cp:revision>35</cp:revision>
  <dcterms:created xsi:type="dcterms:W3CDTF">2019-09-09T09:26:50Z</dcterms:created>
  <dcterms:modified xsi:type="dcterms:W3CDTF">2021-05-07T15:10:23Z</dcterms:modified>
</cp:coreProperties>
</file>