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diagrams/layout1.xml" ContentType="application/vnd.openxmlformats-officedocument.drawingml.diagram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2"/>
  </p:notesMasterIdLst>
  <p:sldIdLst>
    <p:sldId id="256" r:id="rId5"/>
    <p:sldId id="362" r:id="rId6"/>
    <p:sldId id="287" r:id="rId7"/>
    <p:sldId id="372" r:id="rId8"/>
    <p:sldId id="288" r:id="rId9"/>
    <p:sldId id="301" r:id="rId10"/>
    <p:sldId id="302" r:id="rId11"/>
    <p:sldId id="303" r:id="rId12"/>
    <p:sldId id="356" r:id="rId13"/>
    <p:sldId id="373" r:id="rId14"/>
    <p:sldId id="275" r:id="rId15"/>
    <p:sldId id="281" r:id="rId16"/>
    <p:sldId id="359" r:id="rId17"/>
    <p:sldId id="308" r:id="rId18"/>
    <p:sldId id="309" r:id="rId19"/>
    <p:sldId id="355" r:id="rId20"/>
    <p:sldId id="292" r:id="rId21"/>
    <p:sldId id="310" r:id="rId22"/>
    <p:sldId id="311" r:id="rId23"/>
    <p:sldId id="312" r:id="rId24"/>
    <p:sldId id="313" r:id="rId25"/>
    <p:sldId id="322" r:id="rId26"/>
    <p:sldId id="333" r:id="rId27"/>
    <p:sldId id="332" r:id="rId28"/>
    <p:sldId id="330" r:id="rId29"/>
    <p:sldId id="375" r:id="rId30"/>
    <p:sldId id="374"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ona Naidoo" initials="SN" lastIdx="1" clrIdx="0">
    <p:extLst>
      <p:ext uri="{19B8F6BF-5375-455C-9EA6-DF929625EA0E}">
        <p15:presenceInfo xmlns:p15="http://schemas.microsoft.com/office/powerpoint/2012/main" xmlns="" userId="S::naidoos@sahpra.org.za::19852e76-9f4e-4a3e-8a6c-030059cc86cf" providerId="AD"/>
      </p:ext>
    </p:extLst>
  </p:cmAuthor>
  <p:cmAuthor id="2" name="Mukona M. Mphidi" initials="MMM" lastIdx="3" clrIdx="1">
    <p:extLst>
      <p:ext uri="{19B8F6BF-5375-455C-9EA6-DF929625EA0E}">
        <p15:presenceInfo xmlns:p15="http://schemas.microsoft.com/office/powerpoint/2012/main" xmlns="" userId="S::mphidim@sahpra.org.za::1d65e42a-4405-4b6a-9208-9f4925931f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7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5826C-69B6-40F4-8F00-3B39757DAB15}" v="105" dt="2021-04-30T19:17:38.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8" autoAdjust="0"/>
  </p:normalViewPr>
  <p:slideViewPr>
    <p:cSldViewPr>
      <p:cViewPr varScale="1">
        <p:scale>
          <a:sx n="52" d="100"/>
          <a:sy n="52" d="100"/>
        </p:scale>
        <p:origin x="-90" y="-6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mbi Nkuna" userId="81f81748-a92f-4f90-b42f-051920eda0db" providerId="ADAL" clId="{AA021E6C-934C-4749-AA61-7F76C0F0D5F3}"/>
    <pc:docChg chg="custSel delSld modSld">
      <pc:chgData name="Thembi Nkuna" userId="81f81748-a92f-4f90-b42f-051920eda0db" providerId="ADAL" clId="{AA021E6C-934C-4749-AA61-7F76C0F0D5F3}" dt="2021-01-20T10:59:31.990" v="71" actId="20577"/>
      <pc:docMkLst>
        <pc:docMk/>
      </pc:docMkLst>
      <pc:sldChg chg="del">
        <pc:chgData name="Thembi Nkuna" userId="81f81748-a92f-4f90-b42f-051920eda0db" providerId="ADAL" clId="{AA021E6C-934C-4749-AA61-7F76C0F0D5F3}" dt="2021-01-20T10:10:50.637" v="26" actId="47"/>
        <pc:sldMkLst>
          <pc:docMk/>
          <pc:sldMk cId="3527726597" sldId="256"/>
        </pc:sldMkLst>
      </pc:sldChg>
      <pc:sldChg chg="del">
        <pc:chgData name="Thembi Nkuna" userId="81f81748-a92f-4f90-b42f-051920eda0db" providerId="ADAL" clId="{AA021E6C-934C-4749-AA61-7F76C0F0D5F3}" dt="2021-01-20T10:10:51.305" v="27" actId="47"/>
        <pc:sldMkLst>
          <pc:docMk/>
          <pc:sldMk cId="3880963952" sldId="259"/>
        </pc:sldMkLst>
      </pc:sldChg>
      <pc:sldChg chg="del">
        <pc:chgData name="Thembi Nkuna" userId="81f81748-a92f-4f90-b42f-051920eda0db" providerId="ADAL" clId="{AA021E6C-934C-4749-AA61-7F76C0F0D5F3}" dt="2021-01-20T10:10:24.040" v="1" actId="47"/>
        <pc:sldMkLst>
          <pc:docMk/>
          <pc:sldMk cId="946486516" sldId="270"/>
        </pc:sldMkLst>
      </pc:sldChg>
      <pc:sldChg chg="del">
        <pc:chgData name="Thembi Nkuna" userId="81f81748-a92f-4f90-b42f-051920eda0db" providerId="ADAL" clId="{AA021E6C-934C-4749-AA61-7F76C0F0D5F3}" dt="2021-01-20T10:10:26.982" v="4" actId="47"/>
        <pc:sldMkLst>
          <pc:docMk/>
          <pc:sldMk cId="1950939139" sldId="288"/>
        </pc:sldMkLst>
      </pc:sldChg>
      <pc:sldChg chg="del">
        <pc:chgData name="Thembi Nkuna" userId="81f81748-a92f-4f90-b42f-051920eda0db" providerId="ADAL" clId="{AA021E6C-934C-4749-AA61-7F76C0F0D5F3}" dt="2021-01-20T10:10:30.168" v="6" actId="47"/>
        <pc:sldMkLst>
          <pc:docMk/>
          <pc:sldMk cId="1224657322" sldId="289"/>
        </pc:sldMkLst>
      </pc:sldChg>
      <pc:sldChg chg="del">
        <pc:chgData name="Thembi Nkuna" userId="81f81748-a92f-4f90-b42f-051920eda0db" providerId="ADAL" clId="{AA021E6C-934C-4749-AA61-7F76C0F0D5F3}" dt="2021-01-20T10:10:31.362" v="8" actId="47"/>
        <pc:sldMkLst>
          <pc:docMk/>
          <pc:sldMk cId="1414842053" sldId="290"/>
        </pc:sldMkLst>
      </pc:sldChg>
      <pc:sldChg chg="del">
        <pc:chgData name="Thembi Nkuna" userId="81f81748-a92f-4f90-b42f-051920eda0db" providerId="ADAL" clId="{AA021E6C-934C-4749-AA61-7F76C0F0D5F3}" dt="2021-01-20T10:10:31.975" v="9" actId="47"/>
        <pc:sldMkLst>
          <pc:docMk/>
          <pc:sldMk cId="43654031" sldId="291"/>
        </pc:sldMkLst>
      </pc:sldChg>
      <pc:sldChg chg="del">
        <pc:chgData name="Thembi Nkuna" userId="81f81748-a92f-4f90-b42f-051920eda0db" providerId="ADAL" clId="{AA021E6C-934C-4749-AA61-7F76C0F0D5F3}" dt="2021-01-20T10:10:34.022" v="11" actId="47"/>
        <pc:sldMkLst>
          <pc:docMk/>
          <pc:sldMk cId="770426008" sldId="292"/>
        </pc:sldMkLst>
      </pc:sldChg>
      <pc:sldChg chg="del">
        <pc:chgData name="Thembi Nkuna" userId="81f81748-a92f-4f90-b42f-051920eda0db" providerId="ADAL" clId="{AA021E6C-934C-4749-AA61-7F76C0F0D5F3}" dt="2021-01-20T10:10:35.294" v="14" actId="47"/>
        <pc:sldMkLst>
          <pc:docMk/>
          <pc:sldMk cId="1436506131" sldId="293"/>
        </pc:sldMkLst>
      </pc:sldChg>
      <pc:sldChg chg="del">
        <pc:chgData name="Thembi Nkuna" userId="81f81748-a92f-4f90-b42f-051920eda0db" providerId="ADAL" clId="{AA021E6C-934C-4749-AA61-7F76C0F0D5F3}" dt="2021-01-20T10:10:36.291" v="16" actId="47"/>
        <pc:sldMkLst>
          <pc:docMk/>
          <pc:sldMk cId="2878328141" sldId="294"/>
        </pc:sldMkLst>
      </pc:sldChg>
      <pc:sldChg chg="del">
        <pc:chgData name="Thembi Nkuna" userId="81f81748-a92f-4f90-b42f-051920eda0db" providerId="ADAL" clId="{AA021E6C-934C-4749-AA61-7F76C0F0D5F3}" dt="2021-01-20T10:10:39.186" v="21" actId="47"/>
        <pc:sldMkLst>
          <pc:docMk/>
          <pc:sldMk cId="3509573679" sldId="296"/>
        </pc:sldMkLst>
      </pc:sldChg>
      <pc:sldChg chg="del">
        <pc:chgData name="Thembi Nkuna" userId="81f81748-a92f-4f90-b42f-051920eda0db" providerId="ADAL" clId="{AA021E6C-934C-4749-AA61-7F76C0F0D5F3}" dt="2021-01-20T10:10:38.591" v="20" actId="47"/>
        <pc:sldMkLst>
          <pc:docMk/>
          <pc:sldMk cId="3356598222" sldId="297"/>
        </pc:sldMkLst>
      </pc:sldChg>
      <pc:sldChg chg="del">
        <pc:chgData name="Thembi Nkuna" userId="81f81748-a92f-4f90-b42f-051920eda0db" providerId="ADAL" clId="{AA021E6C-934C-4749-AA61-7F76C0F0D5F3}" dt="2021-01-20T10:10:40.720" v="23" actId="47"/>
        <pc:sldMkLst>
          <pc:docMk/>
          <pc:sldMk cId="238323727" sldId="298"/>
        </pc:sldMkLst>
      </pc:sldChg>
      <pc:sldChg chg="del">
        <pc:chgData name="Thembi Nkuna" userId="81f81748-a92f-4f90-b42f-051920eda0db" providerId="ADAL" clId="{AA021E6C-934C-4749-AA61-7F76C0F0D5F3}" dt="2021-01-20T10:10:37.849" v="19" actId="47"/>
        <pc:sldMkLst>
          <pc:docMk/>
          <pc:sldMk cId="2306030368" sldId="301"/>
        </pc:sldMkLst>
      </pc:sldChg>
      <pc:sldChg chg="del">
        <pc:chgData name="Thembi Nkuna" userId="81f81748-a92f-4f90-b42f-051920eda0db" providerId="ADAL" clId="{AA021E6C-934C-4749-AA61-7F76C0F0D5F3}" dt="2021-01-20T10:10:27.453" v="5" actId="47"/>
        <pc:sldMkLst>
          <pc:docMk/>
          <pc:sldMk cId="2773880749" sldId="302"/>
        </pc:sldMkLst>
      </pc:sldChg>
      <pc:sldChg chg="del">
        <pc:chgData name="Thembi Nkuna" userId="81f81748-a92f-4f90-b42f-051920eda0db" providerId="ADAL" clId="{AA021E6C-934C-4749-AA61-7F76C0F0D5F3}" dt="2021-01-20T10:10:36.807" v="17" actId="47"/>
        <pc:sldMkLst>
          <pc:docMk/>
          <pc:sldMk cId="3976038182" sldId="309"/>
        </pc:sldMkLst>
      </pc:sldChg>
      <pc:sldChg chg="del">
        <pc:chgData name="Thembi Nkuna" userId="81f81748-a92f-4f90-b42f-051920eda0db" providerId="ADAL" clId="{AA021E6C-934C-4749-AA61-7F76C0F0D5F3}" dt="2021-01-20T10:10:37.241" v="18" actId="47"/>
        <pc:sldMkLst>
          <pc:docMk/>
          <pc:sldMk cId="3124643320" sldId="310"/>
        </pc:sldMkLst>
      </pc:sldChg>
      <pc:sldChg chg="del">
        <pc:chgData name="Thembi Nkuna" userId="81f81748-a92f-4f90-b42f-051920eda0db" providerId="ADAL" clId="{AA021E6C-934C-4749-AA61-7F76C0F0D5F3}" dt="2021-01-20T10:10:23.470" v="0" actId="47"/>
        <pc:sldMkLst>
          <pc:docMk/>
          <pc:sldMk cId="1898033033" sldId="311"/>
        </pc:sldMkLst>
      </pc:sldChg>
      <pc:sldChg chg="del">
        <pc:chgData name="Thembi Nkuna" userId="81f81748-a92f-4f90-b42f-051920eda0db" providerId="ADAL" clId="{AA021E6C-934C-4749-AA61-7F76C0F0D5F3}" dt="2021-01-20T10:10:25.451" v="2" actId="47"/>
        <pc:sldMkLst>
          <pc:docMk/>
          <pc:sldMk cId="3457034607" sldId="313"/>
        </pc:sldMkLst>
      </pc:sldChg>
      <pc:sldChg chg="del">
        <pc:chgData name="Thembi Nkuna" userId="81f81748-a92f-4f90-b42f-051920eda0db" providerId="ADAL" clId="{AA021E6C-934C-4749-AA61-7F76C0F0D5F3}" dt="2021-01-20T10:10:34.464" v="12" actId="47"/>
        <pc:sldMkLst>
          <pc:docMk/>
          <pc:sldMk cId="3742392712" sldId="315"/>
        </pc:sldMkLst>
      </pc:sldChg>
      <pc:sldChg chg="del">
        <pc:chgData name="Thembi Nkuna" userId="81f81748-a92f-4f90-b42f-051920eda0db" providerId="ADAL" clId="{AA021E6C-934C-4749-AA61-7F76C0F0D5F3}" dt="2021-01-20T10:10:34.907" v="13" actId="47"/>
        <pc:sldMkLst>
          <pc:docMk/>
          <pc:sldMk cId="3278674950" sldId="317"/>
        </pc:sldMkLst>
      </pc:sldChg>
      <pc:sldChg chg="del">
        <pc:chgData name="Thembi Nkuna" userId="81f81748-a92f-4f90-b42f-051920eda0db" providerId="ADAL" clId="{AA021E6C-934C-4749-AA61-7F76C0F0D5F3}" dt="2021-01-20T10:10:39.860" v="22" actId="47"/>
        <pc:sldMkLst>
          <pc:docMk/>
          <pc:sldMk cId="586158471" sldId="318"/>
        </pc:sldMkLst>
      </pc:sldChg>
      <pc:sldChg chg="del">
        <pc:chgData name="Thembi Nkuna" userId="81f81748-a92f-4f90-b42f-051920eda0db" providerId="ADAL" clId="{AA021E6C-934C-4749-AA61-7F76C0F0D5F3}" dt="2021-01-20T10:10:43.828" v="24" actId="47"/>
        <pc:sldMkLst>
          <pc:docMk/>
          <pc:sldMk cId="1825609334" sldId="319"/>
        </pc:sldMkLst>
      </pc:sldChg>
      <pc:sldChg chg="del">
        <pc:chgData name="Thembi Nkuna" userId="81f81748-a92f-4f90-b42f-051920eda0db" providerId="ADAL" clId="{AA021E6C-934C-4749-AA61-7F76C0F0D5F3}" dt="2021-01-20T10:10:35.748" v="15" actId="47"/>
        <pc:sldMkLst>
          <pc:docMk/>
          <pc:sldMk cId="3350517960" sldId="320"/>
        </pc:sldMkLst>
      </pc:sldChg>
      <pc:sldChg chg="del">
        <pc:chgData name="Thembi Nkuna" userId="81f81748-a92f-4f90-b42f-051920eda0db" providerId="ADAL" clId="{AA021E6C-934C-4749-AA61-7F76C0F0D5F3}" dt="2021-01-20T10:10:26.525" v="3" actId="47"/>
        <pc:sldMkLst>
          <pc:docMk/>
          <pc:sldMk cId="3123019033" sldId="322"/>
        </pc:sldMkLst>
      </pc:sldChg>
      <pc:sldChg chg="del">
        <pc:chgData name="Thembi Nkuna" userId="81f81748-a92f-4f90-b42f-051920eda0db" providerId="ADAL" clId="{AA021E6C-934C-4749-AA61-7F76C0F0D5F3}" dt="2021-01-20T10:10:30.731" v="7" actId="47"/>
        <pc:sldMkLst>
          <pc:docMk/>
          <pc:sldMk cId="1644754654" sldId="323"/>
        </pc:sldMkLst>
      </pc:sldChg>
      <pc:sldChg chg="del">
        <pc:chgData name="Thembi Nkuna" userId="81f81748-a92f-4f90-b42f-051920eda0db" providerId="ADAL" clId="{AA021E6C-934C-4749-AA61-7F76C0F0D5F3}" dt="2021-01-20T10:10:33.211" v="10" actId="47"/>
        <pc:sldMkLst>
          <pc:docMk/>
          <pc:sldMk cId="1171865998" sldId="324"/>
        </pc:sldMkLst>
      </pc:sldChg>
      <pc:sldChg chg="modSp mod">
        <pc:chgData name="Thembi Nkuna" userId="81f81748-a92f-4f90-b42f-051920eda0db" providerId="ADAL" clId="{AA021E6C-934C-4749-AA61-7F76C0F0D5F3}" dt="2021-01-20T10:54:37.925" v="29" actId="27636"/>
        <pc:sldMkLst>
          <pc:docMk/>
          <pc:sldMk cId="4266532282" sldId="354"/>
        </pc:sldMkLst>
        <pc:spChg chg="mod">
          <ac:chgData name="Thembi Nkuna" userId="81f81748-a92f-4f90-b42f-051920eda0db" providerId="ADAL" clId="{AA021E6C-934C-4749-AA61-7F76C0F0D5F3}" dt="2021-01-20T10:54:37.925" v="29" actId="27636"/>
          <ac:spMkLst>
            <pc:docMk/>
            <pc:sldMk cId="4266532282" sldId="354"/>
            <ac:spMk id="3" creationId="{00000000-0000-0000-0000-000000000000}"/>
          </ac:spMkLst>
        </pc:spChg>
      </pc:sldChg>
      <pc:sldChg chg="modSp mod">
        <pc:chgData name="Thembi Nkuna" userId="81f81748-a92f-4f90-b42f-051920eda0db" providerId="ADAL" clId="{AA021E6C-934C-4749-AA61-7F76C0F0D5F3}" dt="2021-01-20T10:58:51.335" v="43" actId="20577"/>
        <pc:sldMkLst>
          <pc:docMk/>
          <pc:sldMk cId="449617418" sldId="356"/>
        </pc:sldMkLst>
        <pc:spChg chg="mod">
          <ac:chgData name="Thembi Nkuna" userId="81f81748-a92f-4f90-b42f-051920eda0db" providerId="ADAL" clId="{AA021E6C-934C-4749-AA61-7F76C0F0D5F3}" dt="2021-01-20T10:58:51.335" v="43" actId="20577"/>
          <ac:spMkLst>
            <pc:docMk/>
            <pc:sldMk cId="449617418" sldId="356"/>
            <ac:spMk id="3" creationId="{00000000-0000-0000-0000-000000000000}"/>
          </ac:spMkLst>
        </pc:spChg>
      </pc:sldChg>
      <pc:sldChg chg="del">
        <pc:chgData name="Thembi Nkuna" userId="81f81748-a92f-4f90-b42f-051920eda0db" providerId="ADAL" clId="{AA021E6C-934C-4749-AA61-7F76C0F0D5F3}" dt="2021-01-20T10:10:45.523" v="25" actId="47"/>
        <pc:sldMkLst>
          <pc:docMk/>
          <pc:sldMk cId="576866419" sldId="357"/>
        </pc:sldMkLst>
      </pc:sldChg>
      <pc:sldChg chg="modSp mod">
        <pc:chgData name="Thembi Nkuna" userId="81f81748-a92f-4f90-b42f-051920eda0db" providerId="ADAL" clId="{AA021E6C-934C-4749-AA61-7F76C0F0D5F3}" dt="2021-01-20T10:59:02.901" v="46" actId="20577"/>
        <pc:sldMkLst>
          <pc:docMk/>
          <pc:sldMk cId="2679633755" sldId="357"/>
        </pc:sldMkLst>
        <pc:spChg chg="mod">
          <ac:chgData name="Thembi Nkuna" userId="81f81748-a92f-4f90-b42f-051920eda0db" providerId="ADAL" clId="{AA021E6C-934C-4749-AA61-7F76C0F0D5F3}" dt="2021-01-20T10:59:02.901" v="46" actId="20577"/>
          <ac:spMkLst>
            <pc:docMk/>
            <pc:sldMk cId="2679633755" sldId="357"/>
            <ac:spMk id="3" creationId="{00000000-0000-0000-0000-000000000000}"/>
          </ac:spMkLst>
        </pc:spChg>
      </pc:sldChg>
      <pc:sldChg chg="modSp mod">
        <pc:chgData name="Thembi Nkuna" userId="81f81748-a92f-4f90-b42f-051920eda0db" providerId="ADAL" clId="{AA021E6C-934C-4749-AA61-7F76C0F0D5F3}" dt="2021-01-20T10:59:31.990" v="71" actId="20577"/>
        <pc:sldMkLst>
          <pc:docMk/>
          <pc:sldMk cId="1560848875" sldId="358"/>
        </pc:sldMkLst>
        <pc:spChg chg="mod">
          <ac:chgData name="Thembi Nkuna" userId="81f81748-a92f-4f90-b42f-051920eda0db" providerId="ADAL" clId="{AA021E6C-934C-4749-AA61-7F76C0F0D5F3}" dt="2021-01-20T10:59:31.990" v="71" actId="20577"/>
          <ac:spMkLst>
            <pc:docMk/>
            <pc:sldMk cId="1560848875" sldId="358"/>
            <ac:spMk id="2" creationId="{00000000-0000-0000-0000-000000000000}"/>
          </ac:spMkLst>
        </pc:spChg>
        <pc:spChg chg="mod">
          <ac:chgData name="Thembi Nkuna" userId="81f81748-a92f-4f90-b42f-051920eda0db" providerId="ADAL" clId="{AA021E6C-934C-4749-AA61-7F76C0F0D5F3}" dt="2021-01-20T10:59:20.376" v="47" actId="6549"/>
          <ac:spMkLst>
            <pc:docMk/>
            <pc:sldMk cId="1560848875" sldId="358"/>
            <ac:spMk id="3" creationId="{00000000-0000-0000-0000-000000000000}"/>
          </ac:spMkLst>
        </pc:spChg>
      </pc:sldChg>
    </pc:docChg>
  </pc:docChgLst>
  <pc:docChgLst>
    <pc:chgData name="Thembi Nkuna" userId="81f81748-a92f-4f90-b42f-051920eda0db" providerId="ADAL" clId="{70810525-AE5A-4E1F-829B-FFE4EE7BF057}"/>
    <pc:docChg chg="undo redo custSel mod addSld delSld modSld sldOrd">
      <pc:chgData name="Thembi Nkuna" userId="81f81748-a92f-4f90-b42f-051920eda0db" providerId="ADAL" clId="{70810525-AE5A-4E1F-829B-FFE4EE7BF057}" dt="2021-01-26T09:04:28.284" v="1754" actId="14100"/>
      <pc:docMkLst>
        <pc:docMk/>
      </pc:docMkLst>
      <pc:sldChg chg="modSp mod">
        <pc:chgData name="Thembi Nkuna" userId="81f81748-a92f-4f90-b42f-051920eda0db" providerId="ADAL" clId="{70810525-AE5A-4E1F-829B-FFE4EE7BF057}" dt="2021-01-25T12:38:13.122" v="63" actId="20577"/>
        <pc:sldMkLst>
          <pc:docMk/>
          <pc:sldMk cId="3527726597" sldId="256"/>
        </pc:sldMkLst>
        <pc:spChg chg="mod">
          <ac:chgData name="Thembi Nkuna" userId="81f81748-a92f-4f90-b42f-051920eda0db" providerId="ADAL" clId="{70810525-AE5A-4E1F-829B-FFE4EE7BF057}" dt="2021-01-25T12:38:13.122" v="63" actId="20577"/>
          <ac:spMkLst>
            <pc:docMk/>
            <pc:sldMk cId="3527726597" sldId="256"/>
            <ac:spMk id="2" creationId="{00000000-0000-0000-0000-000000000000}"/>
          </ac:spMkLst>
        </pc:spChg>
      </pc:sldChg>
      <pc:sldChg chg="addSp delSp modSp mod ord">
        <pc:chgData name="Thembi Nkuna" userId="81f81748-a92f-4f90-b42f-051920eda0db" providerId="ADAL" clId="{70810525-AE5A-4E1F-829B-FFE4EE7BF057}" dt="2021-01-26T08:55:12.819" v="1700" actId="20577"/>
        <pc:sldMkLst>
          <pc:docMk/>
          <pc:sldMk cId="3880963952" sldId="259"/>
        </pc:sldMkLst>
        <pc:spChg chg="mod">
          <ac:chgData name="Thembi Nkuna" userId="81f81748-a92f-4f90-b42f-051920eda0db" providerId="ADAL" clId="{70810525-AE5A-4E1F-829B-FFE4EE7BF057}" dt="2021-01-26T08:55:12.819" v="1700" actId="20577"/>
          <ac:spMkLst>
            <pc:docMk/>
            <pc:sldMk cId="3880963952" sldId="259"/>
            <ac:spMk id="2" creationId="{00000000-0000-0000-0000-000000000000}"/>
          </ac:spMkLst>
        </pc:spChg>
        <pc:spChg chg="del mod">
          <ac:chgData name="Thembi Nkuna" userId="81f81748-a92f-4f90-b42f-051920eda0db" providerId="ADAL" clId="{70810525-AE5A-4E1F-829B-FFE4EE7BF057}" dt="2021-01-25T14:33:26.085" v="415" actId="3680"/>
          <ac:spMkLst>
            <pc:docMk/>
            <pc:sldMk cId="3880963952" sldId="259"/>
            <ac:spMk id="3" creationId="{00000000-0000-0000-0000-000000000000}"/>
          </ac:spMkLst>
        </pc:spChg>
        <pc:spChg chg="add del mod">
          <ac:chgData name="Thembi Nkuna" userId="81f81748-a92f-4f90-b42f-051920eda0db" providerId="ADAL" clId="{70810525-AE5A-4E1F-829B-FFE4EE7BF057}" dt="2021-01-25T14:36:58.958" v="485"/>
          <ac:spMkLst>
            <pc:docMk/>
            <pc:sldMk cId="3880963952" sldId="259"/>
            <ac:spMk id="8" creationId="{D77B96C1-9BB2-446D-84CD-EB5A5D3386FD}"/>
          </ac:spMkLst>
        </pc:spChg>
        <pc:spChg chg="add mod">
          <ac:chgData name="Thembi Nkuna" userId="81f81748-a92f-4f90-b42f-051920eda0db" providerId="ADAL" clId="{70810525-AE5A-4E1F-829B-FFE4EE7BF057}" dt="2021-01-26T08:52:29.316" v="1668" actId="1076"/>
          <ac:spMkLst>
            <pc:docMk/>
            <pc:sldMk cId="3880963952" sldId="259"/>
            <ac:spMk id="9" creationId="{AC42BBA7-EC3D-484C-A652-5F8FEBE1B4C3}"/>
          </ac:spMkLst>
        </pc:spChg>
        <pc:spChg chg="add mod">
          <ac:chgData name="Thembi Nkuna" userId="81f81748-a92f-4f90-b42f-051920eda0db" providerId="ADAL" clId="{70810525-AE5A-4E1F-829B-FFE4EE7BF057}" dt="2021-01-26T08:52:39.977" v="1670" actId="1076"/>
          <ac:spMkLst>
            <pc:docMk/>
            <pc:sldMk cId="3880963952" sldId="259"/>
            <ac:spMk id="11" creationId="{6E0C3909-1CD5-475C-ADED-B2061B2E0594}"/>
          </ac:spMkLst>
        </pc:spChg>
        <pc:graphicFrameChg chg="add mod ord modGraphic">
          <ac:chgData name="Thembi Nkuna" userId="81f81748-a92f-4f90-b42f-051920eda0db" providerId="ADAL" clId="{70810525-AE5A-4E1F-829B-FFE4EE7BF057}" dt="2021-01-26T08:53:13.590" v="1676" actId="207"/>
          <ac:graphicFrameMkLst>
            <pc:docMk/>
            <pc:sldMk cId="3880963952" sldId="259"/>
            <ac:graphicFrameMk id="4" creationId="{ACB017A0-84E7-4EA1-A46C-B6810C707FD8}"/>
          </ac:graphicFrameMkLst>
        </pc:graphicFrameChg>
        <pc:graphicFrameChg chg="add mod modGraphic">
          <ac:chgData name="Thembi Nkuna" userId="81f81748-a92f-4f90-b42f-051920eda0db" providerId="ADAL" clId="{70810525-AE5A-4E1F-829B-FFE4EE7BF057}" dt="2021-01-26T08:53:09.420" v="1675" actId="207"/>
          <ac:graphicFrameMkLst>
            <pc:docMk/>
            <pc:sldMk cId="3880963952" sldId="259"/>
            <ac:graphicFrameMk id="6" creationId="{3A829CD6-9D88-4D21-A133-DD58F629AAA6}"/>
          </ac:graphicFrameMkLst>
        </pc:graphicFrameChg>
        <pc:graphicFrameChg chg="add del mod modGraphic">
          <ac:chgData name="Thembi Nkuna" userId="81f81748-a92f-4f90-b42f-051920eda0db" providerId="ADAL" clId="{70810525-AE5A-4E1F-829B-FFE4EE7BF057}" dt="2021-01-25T14:38:08.174" v="506" actId="478"/>
          <ac:graphicFrameMkLst>
            <pc:docMk/>
            <pc:sldMk cId="3880963952" sldId="259"/>
            <ac:graphicFrameMk id="7" creationId="{F8D8F131-E5A0-40F9-ACFE-2AE02EED7C73}"/>
          </ac:graphicFrameMkLst>
        </pc:graphicFrameChg>
        <pc:picChg chg="add mod">
          <ac:chgData name="Thembi Nkuna" userId="81f81748-a92f-4f90-b42f-051920eda0db" providerId="ADAL" clId="{70810525-AE5A-4E1F-829B-FFE4EE7BF057}" dt="2021-01-26T08:52:32.725" v="1669" actId="1076"/>
          <ac:picMkLst>
            <pc:docMk/>
            <pc:sldMk cId="3880963952" sldId="259"/>
            <ac:picMk id="10" creationId="{F502EC2B-BF4C-4723-93E3-8E3D87A0F1B9}"/>
          </ac:picMkLst>
        </pc:picChg>
        <pc:picChg chg="add mod">
          <ac:chgData name="Thembi Nkuna" userId="81f81748-a92f-4f90-b42f-051920eda0db" providerId="ADAL" clId="{70810525-AE5A-4E1F-829B-FFE4EE7BF057}" dt="2021-01-26T08:52:42.939" v="1671" actId="1076"/>
          <ac:picMkLst>
            <pc:docMk/>
            <pc:sldMk cId="3880963952" sldId="259"/>
            <ac:picMk id="12" creationId="{6F69A7FE-94B8-4AF2-BC74-7B773BB50F27}"/>
          </ac:picMkLst>
        </pc:picChg>
      </pc:sldChg>
      <pc:sldChg chg="addSp delSp modSp mod">
        <pc:chgData name="Thembi Nkuna" userId="81f81748-a92f-4f90-b42f-051920eda0db" providerId="ADAL" clId="{70810525-AE5A-4E1F-829B-FFE4EE7BF057}" dt="2021-01-25T16:51:28.283" v="1177" actId="1076"/>
        <pc:sldMkLst>
          <pc:docMk/>
          <pc:sldMk cId="2954872894" sldId="312"/>
        </pc:sldMkLst>
        <pc:spChg chg="del">
          <ac:chgData name="Thembi Nkuna" userId="81f81748-a92f-4f90-b42f-051920eda0db" providerId="ADAL" clId="{70810525-AE5A-4E1F-829B-FFE4EE7BF057}" dt="2021-01-25T16:50:53.158" v="1169" actId="478"/>
          <ac:spMkLst>
            <pc:docMk/>
            <pc:sldMk cId="2954872894" sldId="312"/>
            <ac:spMk id="2" creationId="{00000000-0000-0000-0000-000000000000}"/>
          </ac:spMkLst>
        </pc:spChg>
        <pc:spChg chg="del">
          <ac:chgData name="Thembi Nkuna" userId="81f81748-a92f-4f90-b42f-051920eda0db" providerId="ADAL" clId="{70810525-AE5A-4E1F-829B-FFE4EE7BF057}" dt="2021-01-25T16:50:48.186" v="1167" actId="478"/>
          <ac:spMkLst>
            <pc:docMk/>
            <pc:sldMk cId="2954872894" sldId="312"/>
            <ac:spMk id="3" creationId="{00000000-0000-0000-0000-000000000000}"/>
          </ac:spMkLst>
        </pc:spChg>
        <pc:spChg chg="add del mod">
          <ac:chgData name="Thembi Nkuna" userId="81f81748-a92f-4f90-b42f-051920eda0db" providerId="ADAL" clId="{70810525-AE5A-4E1F-829B-FFE4EE7BF057}" dt="2021-01-25T16:50:50.451" v="1168" actId="478"/>
          <ac:spMkLst>
            <pc:docMk/>
            <pc:sldMk cId="2954872894" sldId="312"/>
            <ac:spMk id="6" creationId="{66ED4AF9-1C30-4532-BFB8-43B7466BDA07}"/>
          </ac:spMkLst>
        </pc:spChg>
        <pc:spChg chg="add del mod">
          <ac:chgData name="Thembi Nkuna" userId="81f81748-a92f-4f90-b42f-051920eda0db" providerId="ADAL" clId="{70810525-AE5A-4E1F-829B-FFE4EE7BF057}" dt="2021-01-25T16:50:54.760" v="1170" actId="478"/>
          <ac:spMkLst>
            <pc:docMk/>
            <pc:sldMk cId="2954872894" sldId="312"/>
            <ac:spMk id="8" creationId="{E9E7EA1A-2288-4C43-A4A0-C7F9EFF83501}"/>
          </ac:spMkLst>
        </pc:spChg>
        <pc:picChg chg="add mod">
          <ac:chgData name="Thembi Nkuna" userId="81f81748-a92f-4f90-b42f-051920eda0db" providerId="ADAL" clId="{70810525-AE5A-4E1F-829B-FFE4EE7BF057}" dt="2021-01-25T16:51:28.283" v="1177" actId="1076"/>
          <ac:picMkLst>
            <pc:docMk/>
            <pc:sldMk cId="2954872894" sldId="312"/>
            <ac:picMk id="5122" creationId="{7537B2C7-00F7-4E63-9B6F-58160F231E0B}"/>
          </ac:picMkLst>
        </pc:picChg>
      </pc:sldChg>
      <pc:sldChg chg="del">
        <pc:chgData name="Thembi Nkuna" userId="81f81748-a92f-4f90-b42f-051920eda0db" providerId="ADAL" clId="{70810525-AE5A-4E1F-829B-FFE4EE7BF057}" dt="2021-01-25T12:37:51.409" v="0" actId="47"/>
        <pc:sldMkLst>
          <pc:docMk/>
          <pc:sldMk cId="2579597944" sldId="325"/>
        </pc:sldMkLst>
      </pc:sldChg>
      <pc:sldChg chg="modSp mod">
        <pc:chgData name="Thembi Nkuna" userId="81f81748-a92f-4f90-b42f-051920eda0db" providerId="ADAL" clId="{70810525-AE5A-4E1F-829B-FFE4EE7BF057}" dt="2021-01-25T17:01:44.770" v="1326" actId="5793"/>
        <pc:sldMkLst>
          <pc:docMk/>
          <pc:sldMk cId="1510405244" sldId="329"/>
        </pc:sldMkLst>
        <pc:graphicFrameChg chg="mod modGraphic">
          <ac:chgData name="Thembi Nkuna" userId="81f81748-a92f-4f90-b42f-051920eda0db" providerId="ADAL" clId="{70810525-AE5A-4E1F-829B-FFE4EE7BF057}" dt="2021-01-25T17:01:44.770" v="1326" actId="5793"/>
          <ac:graphicFrameMkLst>
            <pc:docMk/>
            <pc:sldMk cId="1510405244" sldId="329"/>
            <ac:graphicFrameMk id="4" creationId="{CA90D957-5873-45FB-95B8-B1D643566605}"/>
          </ac:graphicFrameMkLst>
        </pc:graphicFrameChg>
      </pc:sldChg>
      <pc:sldChg chg="modSp mod">
        <pc:chgData name="Thembi Nkuna" userId="81f81748-a92f-4f90-b42f-051920eda0db" providerId="ADAL" clId="{70810525-AE5A-4E1F-829B-FFE4EE7BF057}" dt="2021-01-25T16:59:46.237" v="1309" actId="20577"/>
        <pc:sldMkLst>
          <pc:docMk/>
          <pc:sldMk cId="2884764989" sldId="332"/>
        </pc:sldMkLst>
        <pc:graphicFrameChg chg="mod modGraphic">
          <ac:chgData name="Thembi Nkuna" userId="81f81748-a92f-4f90-b42f-051920eda0db" providerId="ADAL" clId="{70810525-AE5A-4E1F-829B-FFE4EE7BF057}" dt="2021-01-25T16:59:46.237" v="1309" actId="20577"/>
          <ac:graphicFrameMkLst>
            <pc:docMk/>
            <pc:sldMk cId="2884764989" sldId="332"/>
            <ac:graphicFrameMk id="4" creationId="{CA90D957-5873-45FB-95B8-B1D643566605}"/>
          </ac:graphicFrameMkLst>
        </pc:graphicFrameChg>
      </pc:sldChg>
      <pc:sldChg chg="modSp mod">
        <pc:chgData name="Thembi Nkuna" userId="81f81748-a92f-4f90-b42f-051920eda0db" providerId="ADAL" clId="{70810525-AE5A-4E1F-829B-FFE4EE7BF057}" dt="2021-01-25T17:01:51.316" v="1329" actId="20577"/>
        <pc:sldMkLst>
          <pc:docMk/>
          <pc:sldMk cId="91215629" sldId="334"/>
        </pc:sldMkLst>
        <pc:graphicFrameChg chg="mod modGraphic">
          <ac:chgData name="Thembi Nkuna" userId="81f81748-a92f-4f90-b42f-051920eda0db" providerId="ADAL" clId="{70810525-AE5A-4E1F-829B-FFE4EE7BF057}" dt="2021-01-25T17:01:51.316" v="1329" actId="20577"/>
          <ac:graphicFrameMkLst>
            <pc:docMk/>
            <pc:sldMk cId="91215629" sldId="334"/>
            <ac:graphicFrameMk id="4" creationId="{CA90D957-5873-45FB-95B8-B1D643566605}"/>
          </ac:graphicFrameMkLst>
        </pc:graphicFrameChg>
      </pc:sldChg>
      <pc:sldChg chg="addSp delSp modSp del mod">
        <pc:chgData name="Thembi Nkuna" userId="81f81748-a92f-4f90-b42f-051920eda0db" providerId="ADAL" clId="{70810525-AE5A-4E1F-829B-FFE4EE7BF057}" dt="2021-01-25T14:46:59.476" v="591" actId="47"/>
        <pc:sldMkLst>
          <pc:docMk/>
          <pc:sldMk cId="1707160839" sldId="335"/>
        </pc:sldMkLst>
        <pc:spChg chg="mod">
          <ac:chgData name="Thembi Nkuna" userId="81f81748-a92f-4f90-b42f-051920eda0db" providerId="ADAL" clId="{70810525-AE5A-4E1F-829B-FFE4EE7BF057}" dt="2021-01-25T14:40:25.840" v="524" actId="21"/>
          <ac:spMkLst>
            <pc:docMk/>
            <pc:sldMk cId="1707160839" sldId="335"/>
            <ac:spMk id="2" creationId="{2616B75D-C437-4AE8-9566-F7E57CEAE2A5}"/>
          </ac:spMkLst>
        </pc:spChg>
        <pc:spChg chg="mod">
          <ac:chgData name="Thembi Nkuna" userId="81f81748-a92f-4f90-b42f-051920eda0db" providerId="ADAL" clId="{70810525-AE5A-4E1F-829B-FFE4EE7BF057}" dt="2021-01-25T14:38:28.482" v="511" actId="21"/>
          <ac:spMkLst>
            <pc:docMk/>
            <pc:sldMk cId="1707160839" sldId="335"/>
            <ac:spMk id="4" creationId="{DC59BE87-2181-4610-839F-245DF6E395A8}"/>
          </ac:spMkLst>
        </pc:spChg>
        <pc:spChg chg="mod">
          <ac:chgData name="Thembi Nkuna" userId="81f81748-a92f-4f90-b42f-051920eda0db" providerId="ADAL" clId="{70810525-AE5A-4E1F-829B-FFE4EE7BF057}" dt="2021-01-25T14:36:24.664" v="481" actId="21"/>
          <ac:spMkLst>
            <pc:docMk/>
            <pc:sldMk cId="1707160839" sldId="335"/>
            <ac:spMk id="6" creationId="{EC02CDBA-FA52-4793-AA17-6E053888D8E0}"/>
          </ac:spMkLst>
        </pc:spChg>
        <pc:spChg chg="add del">
          <ac:chgData name="Thembi Nkuna" userId="81f81748-a92f-4f90-b42f-051920eda0db" providerId="ADAL" clId="{70810525-AE5A-4E1F-829B-FFE4EE7BF057}" dt="2021-01-25T14:37:10.091" v="488" actId="21"/>
          <ac:spMkLst>
            <pc:docMk/>
            <pc:sldMk cId="1707160839" sldId="335"/>
            <ac:spMk id="29" creationId="{82DF4054-FEC3-47EB-954D-5F63D8298FE3}"/>
          </ac:spMkLst>
        </pc:spChg>
        <pc:spChg chg="del">
          <ac:chgData name="Thembi Nkuna" userId="81f81748-a92f-4f90-b42f-051920eda0db" providerId="ADAL" clId="{70810525-AE5A-4E1F-829B-FFE4EE7BF057}" dt="2021-01-25T14:38:40.440" v="513" actId="21"/>
          <ac:spMkLst>
            <pc:docMk/>
            <pc:sldMk cId="1707160839" sldId="335"/>
            <ac:spMk id="30" creationId="{F3153692-E6E6-49F3-9BB5-44FE93486290}"/>
          </ac:spMkLst>
        </pc:spChg>
        <pc:spChg chg="del">
          <ac:chgData name="Thembi Nkuna" userId="81f81748-a92f-4f90-b42f-051920eda0db" providerId="ADAL" clId="{70810525-AE5A-4E1F-829B-FFE4EE7BF057}" dt="2021-01-25T14:40:43.370" v="528" actId="21"/>
          <ac:spMkLst>
            <pc:docMk/>
            <pc:sldMk cId="1707160839" sldId="335"/>
            <ac:spMk id="31" creationId="{F29C5ECA-4EB6-4EE1-B676-7D5D1668BBA0}"/>
          </ac:spMkLst>
        </pc:spChg>
        <pc:grpChg chg="del">
          <ac:chgData name="Thembi Nkuna" userId="81f81748-a92f-4f90-b42f-051920eda0db" providerId="ADAL" clId="{70810525-AE5A-4E1F-829B-FFE4EE7BF057}" dt="2021-01-25T14:40:53.097" v="530" actId="21"/>
          <ac:grpSpMkLst>
            <pc:docMk/>
            <pc:sldMk cId="1707160839" sldId="335"/>
            <ac:grpSpMk id="47" creationId="{E57CD0AE-154E-4804-813D-7E76609551B0}"/>
          </ac:grpSpMkLst>
        </pc:grpChg>
        <pc:picChg chg="del mod">
          <ac:chgData name="Thembi Nkuna" userId="81f81748-a92f-4f90-b42f-051920eda0db" providerId="ADAL" clId="{70810525-AE5A-4E1F-829B-FFE4EE7BF057}" dt="2021-01-25T14:37:18.055" v="490" actId="21"/>
          <ac:picMkLst>
            <pc:docMk/>
            <pc:sldMk cId="1707160839" sldId="335"/>
            <ac:picMk id="35" creationId="{D2181A81-CFE1-4D41-BFB1-D13A40297CF1}"/>
          </ac:picMkLst>
        </pc:picChg>
        <pc:picChg chg="del">
          <ac:chgData name="Thembi Nkuna" userId="81f81748-a92f-4f90-b42f-051920eda0db" providerId="ADAL" clId="{70810525-AE5A-4E1F-829B-FFE4EE7BF057}" dt="2021-01-25T14:38:57.772" v="516" actId="21"/>
          <ac:picMkLst>
            <pc:docMk/>
            <pc:sldMk cId="1707160839" sldId="335"/>
            <ac:picMk id="37" creationId="{48090D33-FA7A-4E5B-AC7F-9CF770920B21}"/>
          </ac:picMkLst>
        </pc:picChg>
      </pc:sldChg>
      <pc:sldChg chg="modSp mod">
        <pc:chgData name="Thembi Nkuna" userId="81f81748-a92f-4f90-b42f-051920eda0db" providerId="ADAL" clId="{70810525-AE5A-4E1F-829B-FFE4EE7BF057}" dt="2021-01-25T17:00:25.460" v="1317" actId="14734"/>
        <pc:sldMkLst>
          <pc:docMk/>
          <pc:sldMk cId="2193487788" sldId="336"/>
        </pc:sldMkLst>
        <pc:graphicFrameChg chg="mod modGraphic">
          <ac:chgData name="Thembi Nkuna" userId="81f81748-a92f-4f90-b42f-051920eda0db" providerId="ADAL" clId="{70810525-AE5A-4E1F-829B-FFE4EE7BF057}" dt="2021-01-25T17:00:25.460" v="1317" actId="14734"/>
          <ac:graphicFrameMkLst>
            <pc:docMk/>
            <pc:sldMk cId="2193487788" sldId="336"/>
            <ac:graphicFrameMk id="4" creationId="{CA90D957-5873-45FB-95B8-B1D643566605}"/>
          </ac:graphicFrameMkLst>
        </pc:graphicFrameChg>
      </pc:sldChg>
      <pc:sldChg chg="modSp mod">
        <pc:chgData name="Thembi Nkuna" userId="81f81748-a92f-4f90-b42f-051920eda0db" providerId="ADAL" clId="{70810525-AE5A-4E1F-829B-FFE4EE7BF057}" dt="2021-01-25T18:37:42.999" v="1500" actId="255"/>
        <pc:sldMkLst>
          <pc:docMk/>
          <pc:sldMk cId="1611258098" sldId="339"/>
        </pc:sldMkLst>
        <pc:spChg chg="mod">
          <ac:chgData name="Thembi Nkuna" userId="81f81748-a92f-4f90-b42f-051920eda0db" providerId="ADAL" clId="{70810525-AE5A-4E1F-829B-FFE4EE7BF057}" dt="2021-01-25T15:18:18.298" v="937" actId="20577"/>
          <ac:spMkLst>
            <pc:docMk/>
            <pc:sldMk cId="1611258098" sldId="339"/>
            <ac:spMk id="11" creationId="{75BE9E14-1FD4-43DF-B70E-F33178311069}"/>
          </ac:spMkLst>
        </pc:spChg>
        <pc:graphicFrameChg chg="mod modGraphic">
          <ac:chgData name="Thembi Nkuna" userId="81f81748-a92f-4f90-b42f-051920eda0db" providerId="ADAL" clId="{70810525-AE5A-4E1F-829B-FFE4EE7BF057}" dt="2021-01-25T18:37:42.999" v="1500" actId="255"/>
          <ac:graphicFrameMkLst>
            <pc:docMk/>
            <pc:sldMk cId="1611258098" sldId="339"/>
            <ac:graphicFrameMk id="4" creationId="{CA90D957-5873-45FB-95B8-B1D643566605}"/>
          </ac:graphicFrameMkLst>
        </pc:graphicFrameChg>
      </pc:sldChg>
      <pc:sldChg chg="modSp mod">
        <pc:chgData name="Thembi Nkuna" userId="81f81748-a92f-4f90-b42f-051920eda0db" providerId="ADAL" clId="{70810525-AE5A-4E1F-829B-FFE4EE7BF057}" dt="2021-01-25T21:13:49.087" v="1560" actId="255"/>
        <pc:sldMkLst>
          <pc:docMk/>
          <pc:sldMk cId="2499784336" sldId="342"/>
        </pc:sldMkLst>
        <pc:graphicFrameChg chg="mod modGraphic">
          <ac:chgData name="Thembi Nkuna" userId="81f81748-a92f-4f90-b42f-051920eda0db" providerId="ADAL" clId="{70810525-AE5A-4E1F-829B-FFE4EE7BF057}" dt="2021-01-25T21:13:49.087" v="1560" actId="255"/>
          <ac:graphicFrameMkLst>
            <pc:docMk/>
            <pc:sldMk cId="2499784336" sldId="342"/>
            <ac:graphicFrameMk id="4" creationId="{CA90D957-5873-45FB-95B8-B1D643566605}"/>
          </ac:graphicFrameMkLst>
        </pc:graphicFrameChg>
      </pc:sldChg>
      <pc:sldChg chg="modSp mod">
        <pc:chgData name="Thembi Nkuna" userId="81f81748-a92f-4f90-b42f-051920eda0db" providerId="ADAL" clId="{70810525-AE5A-4E1F-829B-FFE4EE7BF057}" dt="2021-01-26T08:59:59.645" v="1720" actId="14734"/>
        <pc:sldMkLst>
          <pc:docMk/>
          <pc:sldMk cId="3173969372" sldId="344"/>
        </pc:sldMkLst>
        <pc:spChg chg="mod">
          <ac:chgData name="Thembi Nkuna" userId="81f81748-a92f-4f90-b42f-051920eda0db" providerId="ADAL" clId="{70810525-AE5A-4E1F-829B-FFE4EE7BF057}" dt="2021-01-25T16:52:56.881" v="1278" actId="20577"/>
          <ac:spMkLst>
            <pc:docMk/>
            <pc:sldMk cId="3173969372" sldId="344"/>
            <ac:spMk id="11" creationId="{75BE9E14-1FD4-43DF-B70E-F33178311069}"/>
          </ac:spMkLst>
        </pc:spChg>
        <pc:graphicFrameChg chg="mod modGraphic">
          <ac:chgData name="Thembi Nkuna" userId="81f81748-a92f-4f90-b42f-051920eda0db" providerId="ADAL" clId="{70810525-AE5A-4E1F-829B-FFE4EE7BF057}" dt="2021-01-26T08:59:59.645" v="1720" actId="14734"/>
          <ac:graphicFrameMkLst>
            <pc:docMk/>
            <pc:sldMk cId="3173969372" sldId="344"/>
            <ac:graphicFrameMk id="4" creationId="{CA90D957-5873-45FB-95B8-B1D643566605}"/>
          </ac:graphicFrameMkLst>
        </pc:graphicFrameChg>
      </pc:sldChg>
      <pc:sldChg chg="modSp del mod">
        <pc:chgData name="Thembi Nkuna" userId="81f81748-a92f-4f90-b42f-051920eda0db" providerId="ADAL" clId="{70810525-AE5A-4E1F-829B-FFE4EE7BF057}" dt="2021-01-25T16:33:10.579" v="1063" actId="47"/>
        <pc:sldMkLst>
          <pc:docMk/>
          <pc:sldMk cId="3288597829" sldId="346"/>
        </pc:sldMkLst>
        <pc:graphicFrameChg chg="modGraphic">
          <ac:chgData name="Thembi Nkuna" userId="81f81748-a92f-4f90-b42f-051920eda0db" providerId="ADAL" clId="{70810525-AE5A-4E1F-829B-FFE4EE7BF057}" dt="2021-01-25T16:33:03.187" v="1061" actId="21"/>
          <ac:graphicFrameMkLst>
            <pc:docMk/>
            <pc:sldMk cId="3288597829" sldId="346"/>
            <ac:graphicFrameMk id="4" creationId="{CA90D957-5873-45FB-95B8-B1D643566605}"/>
          </ac:graphicFrameMkLst>
        </pc:graphicFrameChg>
      </pc:sldChg>
      <pc:sldChg chg="modSp mod">
        <pc:chgData name="Thembi Nkuna" userId="81f81748-a92f-4f90-b42f-051920eda0db" providerId="ADAL" clId="{70810525-AE5A-4E1F-829B-FFE4EE7BF057}" dt="2021-01-26T07:36:51.544" v="1592" actId="20577"/>
        <pc:sldMkLst>
          <pc:docMk/>
          <pc:sldMk cId="467895593" sldId="349"/>
        </pc:sldMkLst>
        <pc:spChg chg="mod">
          <ac:chgData name="Thembi Nkuna" userId="81f81748-a92f-4f90-b42f-051920eda0db" providerId="ADAL" clId="{70810525-AE5A-4E1F-829B-FFE4EE7BF057}" dt="2021-01-25T16:52:36.664" v="1232" actId="20577"/>
          <ac:spMkLst>
            <pc:docMk/>
            <pc:sldMk cId="467895593" sldId="349"/>
            <ac:spMk id="11" creationId="{75BE9E14-1FD4-43DF-B70E-F33178311069}"/>
          </ac:spMkLst>
        </pc:spChg>
        <pc:graphicFrameChg chg="mod modGraphic">
          <ac:chgData name="Thembi Nkuna" userId="81f81748-a92f-4f90-b42f-051920eda0db" providerId="ADAL" clId="{70810525-AE5A-4E1F-829B-FFE4EE7BF057}" dt="2021-01-26T07:36:51.544" v="1592" actId="20577"/>
          <ac:graphicFrameMkLst>
            <pc:docMk/>
            <pc:sldMk cId="467895593" sldId="349"/>
            <ac:graphicFrameMk id="4" creationId="{CA90D957-5873-45FB-95B8-B1D643566605}"/>
          </ac:graphicFrameMkLst>
        </pc:graphicFrameChg>
      </pc:sldChg>
      <pc:sldChg chg="del">
        <pc:chgData name="Thembi Nkuna" userId="81f81748-a92f-4f90-b42f-051920eda0db" providerId="ADAL" clId="{70810525-AE5A-4E1F-829B-FFE4EE7BF057}" dt="2021-01-25T14:07:16.385" v="306" actId="47"/>
        <pc:sldMkLst>
          <pc:docMk/>
          <pc:sldMk cId="4266532282" sldId="354"/>
        </pc:sldMkLst>
      </pc:sldChg>
      <pc:sldChg chg="modSp mod">
        <pc:chgData name="Thembi Nkuna" userId="81f81748-a92f-4f90-b42f-051920eda0db" providerId="ADAL" clId="{70810525-AE5A-4E1F-829B-FFE4EE7BF057}" dt="2021-01-26T08:55:54.186" v="1715" actId="1076"/>
        <pc:sldMkLst>
          <pc:docMk/>
          <pc:sldMk cId="3314235566" sldId="355"/>
        </pc:sldMkLst>
        <pc:spChg chg="mod">
          <ac:chgData name="Thembi Nkuna" userId="81f81748-a92f-4f90-b42f-051920eda0db" providerId="ADAL" clId="{70810525-AE5A-4E1F-829B-FFE4EE7BF057}" dt="2021-01-26T08:55:54.186" v="1715" actId="1076"/>
          <ac:spMkLst>
            <pc:docMk/>
            <pc:sldMk cId="3314235566" sldId="355"/>
            <ac:spMk id="7" creationId="{971AFCC7-CBB5-48CE-97D3-3DF65602EA84}"/>
          </ac:spMkLst>
        </pc:spChg>
        <pc:graphicFrameChg chg="modGraphic">
          <ac:chgData name="Thembi Nkuna" userId="81f81748-a92f-4f90-b42f-051920eda0db" providerId="ADAL" clId="{70810525-AE5A-4E1F-829B-FFE4EE7BF057}" dt="2021-01-26T07:30:54.078" v="1568" actId="20577"/>
          <ac:graphicFrameMkLst>
            <pc:docMk/>
            <pc:sldMk cId="3314235566" sldId="355"/>
            <ac:graphicFrameMk id="6" creationId="{A801D759-EF29-43E6-AB1C-34143F39CEA5}"/>
          </ac:graphicFrameMkLst>
        </pc:graphicFrameChg>
      </pc:sldChg>
      <pc:sldChg chg="addSp delSp modSp mod ord modClrScheme chgLayout">
        <pc:chgData name="Thembi Nkuna" userId="81f81748-a92f-4f90-b42f-051920eda0db" providerId="ADAL" clId="{70810525-AE5A-4E1F-829B-FFE4EE7BF057}" dt="2021-01-25T16:56:22.608" v="1287"/>
        <pc:sldMkLst>
          <pc:docMk/>
          <pc:sldMk cId="449617418" sldId="356"/>
        </pc:sldMkLst>
        <pc:spChg chg="del">
          <ac:chgData name="Thembi Nkuna" userId="81f81748-a92f-4f90-b42f-051920eda0db" providerId="ADAL" clId="{70810525-AE5A-4E1F-829B-FFE4EE7BF057}" dt="2021-01-25T13:24:53.252" v="170" actId="478"/>
          <ac:spMkLst>
            <pc:docMk/>
            <pc:sldMk cId="449617418" sldId="356"/>
            <ac:spMk id="2" creationId="{00000000-0000-0000-0000-000000000000}"/>
          </ac:spMkLst>
        </pc:spChg>
        <pc:spChg chg="del mod">
          <ac:chgData name="Thembi Nkuna" userId="81f81748-a92f-4f90-b42f-051920eda0db" providerId="ADAL" clId="{70810525-AE5A-4E1F-829B-FFE4EE7BF057}" dt="2021-01-25T13:25:04.034" v="173"/>
          <ac:spMkLst>
            <pc:docMk/>
            <pc:sldMk cId="449617418" sldId="356"/>
            <ac:spMk id="3" creationId="{00000000-0000-0000-0000-000000000000}"/>
          </ac:spMkLst>
        </pc:spChg>
        <pc:spChg chg="del mod">
          <ac:chgData name="Thembi Nkuna" userId="81f81748-a92f-4f90-b42f-051920eda0db" providerId="ADAL" clId="{70810525-AE5A-4E1F-829B-FFE4EE7BF057}" dt="2021-01-25T13:25:20.405" v="176" actId="478"/>
          <ac:spMkLst>
            <pc:docMk/>
            <pc:sldMk cId="449617418" sldId="356"/>
            <ac:spMk id="5" creationId="{3C3815AF-6E2E-4CC6-B35D-28EFDB9E9C70}"/>
          </ac:spMkLst>
        </pc:spChg>
        <pc:spChg chg="add del mod">
          <ac:chgData name="Thembi Nkuna" userId="81f81748-a92f-4f90-b42f-051920eda0db" providerId="ADAL" clId="{70810525-AE5A-4E1F-829B-FFE4EE7BF057}" dt="2021-01-25T13:24:55.774" v="171" actId="478"/>
          <ac:spMkLst>
            <pc:docMk/>
            <pc:sldMk cId="449617418" sldId="356"/>
            <ac:spMk id="6" creationId="{DD83315E-CBE8-4805-B153-30224DE6A261}"/>
          </ac:spMkLst>
        </pc:spChg>
        <pc:spChg chg="add mod">
          <ac:chgData name="Thembi Nkuna" userId="81f81748-a92f-4f90-b42f-051920eda0db" providerId="ADAL" clId="{70810525-AE5A-4E1F-829B-FFE4EE7BF057}" dt="2021-01-25T13:28:23.335" v="197" actId="14100"/>
          <ac:spMkLst>
            <pc:docMk/>
            <pc:sldMk cId="449617418" sldId="356"/>
            <ac:spMk id="10" creationId="{947EED62-3A07-4356-AC15-2358B4983D35}"/>
          </ac:spMkLst>
        </pc:spChg>
        <pc:spChg chg="add mod">
          <ac:chgData name="Thembi Nkuna" userId="81f81748-a92f-4f90-b42f-051920eda0db" providerId="ADAL" clId="{70810525-AE5A-4E1F-829B-FFE4EE7BF057}" dt="2021-01-25T16:56:22.608" v="1287"/>
          <ac:spMkLst>
            <pc:docMk/>
            <pc:sldMk cId="449617418" sldId="356"/>
            <ac:spMk id="11" creationId="{2ED8676D-3A7B-48B5-945B-C89B7F40E04F}"/>
          </ac:spMkLst>
        </pc:spChg>
        <pc:spChg chg="add del mod">
          <ac:chgData name="Thembi Nkuna" userId="81f81748-a92f-4f90-b42f-051920eda0db" providerId="ADAL" clId="{70810525-AE5A-4E1F-829B-FFE4EE7BF057}" dt="2021-01-25T13:25:40.935" v="179" actId="478"/>
          <ac:spMkLst>
            <pc:docMk/>
            <pc:sldMk cId="449617418" sldId="356"/>
            <ac:spMk id="12" creationId="{2C2759CF-439E-483D-A57E-EC62D2DC4096}"/>
          </ac:spMkLst>
        </pc:spChg>
        <pc:spChg chg="add del mod">
          <ac:chgData name="Thembi Nkuna" userId="81f81748-a92f-4f90-b42f-051920eda0db" providerId="ADAL" clId="{70810525-AE5A-4E1F-829B-FFE4EE7BF057}" dt="2021-01-25T13:25:35.503" v="178" actId="478"/>
          <ac:spMkLst>
            <pc:docMk/>
            <pc:sldMk cId="449617418" sldId="356"/>
            <ac:spMk id="14" creationId="{64AA9B52-A492-4C21-B3DC-A6E681103E44}"/>
          </ac:spMkLst>
        </pc:spChg>
        <pc:picChg chg="add mod">
          <ac:chgData name="Thembi Nkuna" userId="81f81748-a92f-4f90-b42f-051920eda0db" providerId="ADAL" clId="{70810525-AE5A-4E1F-829B-FFE4EE7BF057}" dt="2021-01-25T13:26:36.835" v="185" actId="1076"/>
          <ac:picMkLst>
            <pc:docMk/>
            <pc:sldMk cId="449617418" sldId="356"/>
            <ac:picMk id="7" creationId="{CAE46E54-2CEF-40CE-954A-5484F62B1B58}"/>
          </ac:picMkLst>
        </pc:picChg>
      </pc:sldChg>
      <pc:sldChg chg="del">
        <pc:chgData name="Thembi Nkuna" userId="81f81748-a92f-4f90-b42f-051920eda0db" providerId="ADAL" clId="{70810525-AE5A-4E1F-829B-FFE4EE7BF057}" dt="2021-01-25T13:39:58.993" v="296" actId="47"/>
        <pc:sldMkLst>
          <pc:docMk/>
          <pc:sldMk cId="2679633755" sldId="357"/>
        </pc:sldMkLst>
      </pc:sldChg>
      <pc:sldChg chg="del">
        <pc:chgData name="Thembi Nkuna" userId="81f81748-a92f-4f90-b42f-051920eda0db" providerId="ADAL" clId="{70810525-AE5A-4E1F-829B-FFE4EE7BF057}" dt="2021-01-25T13:40:02.723" v="297" actId="47"/>
        <pc:sldMkLst>
          <pc:docMk/>
          <pc:sldMk cId="1560848875" sldId="358"/>
        </pc:sldMkLst>
      </pc:sldChg>
      <pc:sldChg chg="addSp modSp mod">
        <pc:chgData name="Thembi Nkuna" userId="81f81748-a92f-4f90-b42f-051920eda0db" providerId="ADAL" clId="{70810525-AE5A-4E1F-829B-FFE4EE7BF057}" dt="2021-01-25T16:56:14.229" v="1286"/>
        <pc:sldMkLst>
          <pc:docMk/>
          <pc:sldMk cId="1772766718" sldId="359"/>
        </pc:sldMkLst>
        <pc:spChg chg="add mod">
          <ac:chgData name="Thembi Nkuna" userId="81f81748-a92f-4f90-b42f-051920eda0db" providerId="ADAL" clId="{70810525-AE5A-4E1F-829B-FFE4EE7BF057}" dt="2021-01-25T16:56:14.229" v="1286"/>
          <ac:spMkLst>
            <pc:docMk/>
            <pc:sldMk cId="1772766718" sldId="359"/>
            <ac:spMk id="4" creationId="{6CDB910A-5092-49A6-80DC-2E9A035554DE}"/>
          </ac:spMkLst>
        </pc:spChg>
        <pc:spChg chg="mod">
          <ac:chgData name="Thembi Nkuna" userId="81f81748-a92f-4f90-b42f-051920eda0db" providerId="ADAL" clId="{70810525-AE5A-4E1F-829B-FFE4EE7BF057}" dt="2021-01-25T13:38:23.412" v="285" actId="14100"/>
          <ac:spMkLst>
            <pc:docMk/>
            <pc:sldMk cId="1772766718" sldId="359"/>
            <ac:spMk id="10" creationId="{947EED62-3A07-4356-AC15-2358B4983D35}"/>
          </ac:spMkLst>
        </pc:spChg>
      </pc:sldChg>
      <pc:sldChg chg="del">
        <pc:chgData name="Thembi Nkuna" userId="81f81748-a92f-4f90-b42f-051920eda0db" providerId="ADAL" clId="{70810525-AE5A-4E1F-829B-FFE4EE7BF057}" dt="2021-01-25T14:59:10.328" v="756" actId="47"/>
        <pc:sldMkLst>
          <pc:docMk/>
          <pc:sldMk cId="1996082435" sldId="360"/>
        </pc:sldMkLst>
      </pc:sldChg>
      <pc:sldChg chg="modSp del mod">
        <pc:chgData name="Thembi Nkuna" userId="81f81748-a92f-4f90-b42f-051920eda0db" providerId="ADAL" clId="{70810525-AE5A-4E1F-829B-FFE4EE7BF057}" dt="2021-01-25T15:06:10.537" v="826" actId="47"/>
        <pc:sldMkLst>
          <pc:docMk/>
          <pc:sldMk cId="324487882" sldId="361"/>
        </pc:sldMkLst>
        <pc:spChg chg="mod">
          <ac:chgData name="Thembi Nkuna" userId="81f81748-a92f-4f90-b42f-051920eda0db" providerId="ADAL" clId="{70810525-AE5A-4E1F-829B-FFE4EE7BF057}" dt="2021-01-25T13:40:22.556" v="305" actId="20577"/>
          <ac:spMkLst>
            <pc:docMk/>
            <pc:sldMk cId="324487882" sldId="361"/>
            <ac:spMk id="2" creationId="{00000000-0000-0000-0000-000000000000}"/>
          </ac:spMkLst>
        </pc:spChg>
        <pc:spChg chg="mod">
          <ac:chgData name="Thembi Nkuna" userId="81f81748-a92f-4f90-b42f-051920eda0db" providerId="ADAL" clId="{70810525-AE5A-4E1F-829B-FFE4EE7BF057}" dt="2021-01-25T15:00:38.830" v="801" actId="6549"/>
          <ac:spMkLst>
            <pc:docMk/>
            <pc:sldMk cId="324487882" sldId="361"/>
            <ac:spMk id="3" creationId="{00000000-0000-0000-0000-000000000000}"/>
          </ac:spMkLst>
        </pc:spChg>
      </pc:sldChg>
      <pc:sldChg chg="modSp add mod">
        <pc:chgData name="Thembi Nkuna" userId="81f81748-a92f-4f90-b42f-051920eda0db" providerId="ADAL" clId="{70810525-AE5A-4E1F-829B-FFE4EE7BF057}" dt="2021-01-25T15:09:21.577" v="887" actId="6549"/>
        <pc:sldMkLst>
          <pc:docMk/>
          <pc:sldMk cId="1193864803" sldId="362"/>
        </pc:sldMkLst>
        <pc:spChg chg="mod">
          <ac:chgData name="Thembi Nkuna" userId="81f81748-a92f-4f90-b42f-051920eda0db" providerId="ADAL" clId="{70810525-AE5A-4E1F-829B-FFE4EE7BF057}" dt="2021-01-25T15:09:21.577" v="887" actId="6549"/>
          <ac:spMkLst>
            <pc:docMk/>
            <pc:sldMk cId="1193864803" sldId="362"/>
            <ac:spMk id="3" creationId="{00000000-0000-0000-0000-000000000000}"/>
          </ac:spMkLst>
        </pc:spChg>
      </pc:sldChg>
      <pc:sldChg chg="add del">
        <pc:chgData name="Thembi Nkuna" userId="81f81748-a92f-4f90-b42f-051920eda0db" providerId="ADAL" clId="{70810525-AE5A-4E1F-829B-FFE4EE7BF057}" dt="2021-01-25T14:32:07.335" v="340" actId="47"/>
        <pc:sldMkLst>
          <pc:docMk/>
          <pc:sldMk cId="1683488033" sldId="362"/>
        </pc:sldMkLst>
      </pc:sldChg>
      <pc:sldChg chg="addSp delSp modSp add mod">
        <pc:chgData name="Thembi Nkuna" userId="81f81748-a92f-4f90-b42f-051920eda0db" providerId="ADAL" clId="{70810525-AE5A-4E1F-829B-FFE4EE7BF057}" dt="2021-01-26T08:55:18.587" v="1704" actId="20577"/>
        <pc:sldMkLst>
          <pc:docMk/>
          <pc:sldMk cId="36277138" sldId="363"/>
        </pc:sldMkLst>
        <pc:spChg chg="mod">
          <ac:chgData name="Thembi Nkuna" userId="81f81748-a92f-4f90-b42f-051920eda0db" providerId="ADAL" clId="{70810525-AE5A-4E1F-829B-FFE4EE7BF057}" dt="2021-01-26T08:55:18.587" v="1704" actId="20577"/>
          <ac:spMkLst>
            <pc:docMk/>
            <pc:sldMk cId="36277138" sldId="363"/>
            <ac:spMk id="2" creationId="{00000000-0000-0000-0000-000000000000}"/>
          </ac:spMkLst>
        </pc:spChg>
        <pc:spChg chg="add del mod">
          <ac:chgData name="Thembi Nkuna" userId="81f81748-a92f-4f90-b42f-051920eda0db" providerId="ADAL" clId="{70810525-AE5A-4E1F-829B-FFE4EE7BF057}" dt="2021-01-25T14:37:56.170" v="500" actId="478"/>
          <ac:spMkLst>
            <pc:docMk/>
            <pc:sldMk cId="36277138" sldId="363"/>
            <ac:spMk id="8" creationId="{C9EC75D7-CB57-4815-8E0F-901911514906}"/>
          </ac:spMkLst>
        </pc:spChg>
        <pc:spChg chg="del">
          <ac:chgData name="Thembi Nkuna" userId="81f81748-a92f-4f90-b42f-051920eda0db" providerId="ADAL" clId="{70810525-AE5A-4E1F-829B-FFE4EE7BF057}" dt="2021-01-25T14:37:58.357" v="502" actId="478"/>
          <ac:spMkLst>
            <pc:docMk/>
            <pc:sldMk cId="36277138" sldId="363"/>
            <ac:spMk id="9" creationId="{AC42BBA7-EC3D-484C-A652-5F8FEBE1B4C3}"/>
          </ac:spMkLst>
        </pc:spChg>
        <pc:spChg chg="add mod">
          <ac:chgData name="Thembi Nkuna" userId="81f81748-a92f-4f90-b42f-051920eda0db" providerId="ADAL" clId="{70810525-AE5A-4E1F-829B-FFE4EE7BF057}" dt="2021-01-26T08:53:58.096" v="1685" actId="1076"/>
          <ac:spMkLst>
            <pc:docMk/>
            <pc:sldMk cId="36277138" sldId="363"/>
            <ac:spMk id="11" creationId="{A930EE6D-D147-4C8B-8DE3-CF92C1D0E99B}"/>
          </ac:spMkLst>
        </pc:spChg>
        <pc:spChg chg="mod">
          <ac:chgData name="Thembi Nkuna" userId="81f81748-a92f-4f90-b42f-051920eda0db" providerId="ADAL" clId="{70810525-AE5A-4E1F-829B-FFE4EE7BF057}" dt="2021-01-25T14:40:57.484" v="531"/>
          <ac:spMkLst>
            <pc:docMk/>
            <pc:sldMk cId="36277138" sldId="363"/>
            <ac:spMk id="14" creationId="{ECD49D92-9BE3-4037-BF0F-F9571FCA3499}"/>
          </ac:spMkLst>
        </pc:spChg>
        <pc:spChg chg="mod">
          <ac:chgData name="Thembi Nkuna" userId="81f81748-a92f-4f90-b42f-051920eda0db" providerId="ADAL" clId="{70810525-AE5A-4E1F-829B-FFE4EE7BF057}" dt="2021-01-25T14:40:57.484" v="531"/>
          <ac:spMkLst>
            <pc:docMk/>
            <pc:sldMk cId="36277138" sldId="363"/>
            <ac:spMk id="15" creationId="{95BF5DC1-28ED-4616-B787-E1DD71095281}"/>
          </ac:spMkLst>
        </pc:spChg>
        <pc:spChg chg="mod">
          <ac:chgData name="Thembi Nkuna" userId="81f81748-a92f-4f90-b42f-051920eda0db" providerId="ADAL" clId="{70810525-AE5A-4E1F-829B-FFE4EE7BF057}" dt="2021-01-25T14:40:57.484" v="531"/>
          <ac:spMkLst>
            <pc:docMk/>
            <pc:sldMk cId="36277138" sldId="363"/>
            <ac:spMk id="16" creationId="{CDF1CC54-EDAC-4423-8865-F8B7CBBE80F8}"/>
          </ac:spMkLst>
        </pc:spChg>
        <pc:spChg chg="add mod">
          <ac:chgData name="Thembi Nkuna" userId="81f81748-a92f-4f90-b42f-051920eda0db" providerId="ADAL" clId="{70810525-AE5A-4E1F-829B-FFE4EE7BF057}" dt="2021-01-26T08:54:35.090" v="1696" actId="1076"/>
          <ac:spMkLst>
            <pc:docMk/>
            <pc:sldMk cId="36277138" sldId="363"/>
            <ac:spMk id="18" creationId="{0D335667-5F05-48CF-ADC7-3570C4A8DD7B}"/>
          </ac:spMkLst>
        </pc:spChg>
        <pc:grpChg chg="add mod">
          <ac:chgData name="Thembi Nkuna" userId="81f81748-a92f-4f90-b42f-051920eda0db" providerId="ADAL" clId="{70810525-AE5A-4E1F-829B-FFE4EE7BF057}" dt="2021-01-26T08:54:01.654" v="1686" actId="1076"/>
          <ac:grpSpMkLst>
            <pc:docMk/>
            <pc:sldMk cId="36277138" sldId="363"/>
            <ac:grpSpMk id="12" creationId="{C55574E8-06C5-499B-B989-4C37A32C990E}"/>
          </ac:grpSpMkLst>
        </pc:grpChg>
        <pc:graphicFrameChg chg="del mod">
          <ac:chgData name="Thembi Nkuna" userId="81f81748-a92f-4f90-b42f-051920eda0db" providerId="ADAL" clId="{70810525-AE5A-4E1F-829B-FFE4EE7BF057}" dt="2021-01-25T14:37:54.438" v="499" actId="478"/>
          <ac:graphicFrameMkLst>
            <pc:docMk/>
            <pc:sldMk cId="36277138" sldId="363"/>
            <ac:graphicFrameMk id="4" creationId="{ACB017A0-84E7-4EA1-A46C-B6810C707FD8}"/>
          </ac:graphicFrameMkLst>
        </pc:graphicFrameChg>
        <pc:graphicFrameChg chg="del modGraphic">
          <ac:chgData name="Thembi Nkuna" userId="81f81748-a92f-4f90-b42f-051920eda0db" providerId="ADAL" clId="{70810525-AE5A-4E1F-829B-FFE4EE7BF057}" dt="2021-01-25T14:38:01.253" v="504" actId="478"/>
          <ac:graphicFrameMkLst>
            <pc:docMk/>
            <pc:sldMk cId="36277138" sldId="363"/>
            <ac:graphicFrameMk id="6" creationId="{3A829CD6-9D88-4D21-A133-DD58F629AAA6}"/>
          </ac:graphicFrameMkLst>
        </pc:graphicFrameChg>
        <pc:graphicFrameChg chg="add del mod modGraphic">
          <ac:chgData name="Thembi Nkuna" userId="81f81748-a92f-4f90-b42f-051920eda0db" providerId="ADAL" clId="{70810525-AE5A-4E1F-829B-FFE4EE7BF057}" dt="2021-01-26T08:54:28.813" v="1695" actId="20577"/>
          <ac:graphicFrameMkLst>
            <pc:docMk/>
            <pc:sldMk cId="36277138" sldId="363"/>
            <ac:graphicFrameMk id="7" creationId="{F8D8F131-E5A0-40F9-ACFE-2AE02EED7C73}"/>
          </ac:graphicFrameMkLst>
        </pc:graphicFrameChg>
        <pc:picChg chg="del">
          <ac:chgData name="Thembi Nkuna" userId="81f81748-a92f-4f90-b42f-051920eda0db" providerId="ADAL" clId="{70810525-AE5A-4E1F-829B-FFE4EE7BF057}" dt="2021-01-25T14:37:57.420" v="501" actId="478"/>
          <ac:picMkLst>
            <pc:docMk/>
            <pc:sldMk cId="36277138" sldId="363"/>
            <ac:picMk id="10" creationId="{F502EC2B-BF4C-4723-93E3-8E3D87A0F1B9}"/>
          </ac:picMkLst>
        </pc:picChg>
        <pc:picChg chg="mod">
          <ac:chgData name="Thembi Nkuna" userId="81f81748-a92f-4f90-b42f-051920eda0db" providerId="ADAL" clId="{70810525-AE5A-4E1F-829B-FFE4EE7BF057}" dt="2021-01-25T14:40:57.484" v="531"/>
          <ac:picMkLst>
            <pc:docMk/>
            <pc:sldMk cId="36277138" sldId="363"/>
            <ac:picMk id="13" creationId="{0F198BAF-323A-4C3F-92E6-45BE225FE2B0}"/>
          </ac:picMkLst>
        </pc:picChg>
      </pc:sldChg>
      <pc:sldChg chg="addSp delSp modSp mod">
        <pc:chgData name="Thembi Nkuna" userId="81f81748-a92f-4f90-b42f-051920eda0db" providerId="ADAL" clId="{70810525-AE5A-4E1F-829B-FFE4EE7BF057}" dt="2021-01-26T09:02:42.321" v="1746" actId="20577"/>
        <pc:sldMkLst>
          <pc:docMk/>
          <pc:sldMk cId="2381009071" sldId="364"/>
        </pc:sldMkLst>
        <pc:spChg chg="mod">
          <ac:chgData name="Thembi Nkuna" userId="81f81748-a92f-4f90-b42f-051920eda0db" providerId="ADAL" clId="{70810525-AE5A-4E1F-829B-FFE4EE7BF057}" dt="2021-01-26T08:55:24.475" v="1708" actId="20577"/>
          <ac:spMkLst>
            <pc:docMk/>
            <pc:sldMk cId="2381009071" sldId="364"/>
            <ac:spMk id="2" creationId="{00000000-0000-0000-0000-000000000000}"/>
          </ac:spMkLst>
        </pc:spChg>
        <pc:spChg chg="del mod">
          <ac:chgData name="Thembi Nkuna" userId="81f81748-a92f-4f90-b42f-051920eda0db" providerId="ADAL" clId="{70810525-AE5A-4E1F-829B-FFE4EE7BF057}" dt="2021-01-25T14:47:27.271" v="622" actId="478"/>
          <ac:spMkLst>
            <pc:docMk/>
            <pc:sldMk cId="2381009071" sldId="364"/>
            <ac:spMk id="3" creationId="{00000000-0000-0000-0000-000000000000}"/>
          </ac:spMkLst>
        </pc:spChg>
        <pc:spChg chg="add del mod">
          <ac:chgData name="Thembi Nkuna" userId="81f81748-a92f-4f90-b42f-051920eda0db" providerId="ADAL" clId="{70810525-AE5A-4E1F-829B-FFE4EE7BF057}" dt="2021-01-25T14:51:31.519" v="669"/>
          <ac:spMkLst>
            <pc:docMk/>
            <pc:sldMk cId="2381009071" sldId="364"/>
            <ac:spMk id="10" creationId="{C02C1580-66D0-4EC3-9625-A3D09A023DDC}"/>
          </ac:spMkLst>
        </pc:spChg>
        <pc:spChg chg="add del mod">
          <ac:chgData name="Thembi Nkuna" userId="81f81748-a92f-4f90-b42f-051920eda0db" providerId="ADAL" clId="{70810525-AE5A-4E1F-829B-FFE4EE7BF057}" dt="2021-01-25T14:51:31.519" v="669"/>
          <ac:spMkLst>
            <pc:docMk/>
            <pc:sldMk cId="2381009071" sldId="364"/>
            <ac:spMk id="11" creationId="{4DA79C99-0C10-41A2-910A-03A232108A3F}"/>
          </ac:spMkLst>
        </pc:spChg>
        <pc:spChg chg="add del mod">
          <ac:chgData name="Thembi Nkuna" userId="81f81748-a92f-4f90-b42f-051920eda0db" providerId="ADAL" clId="{70810525-AE5A-4E1F-829B-FFE4EE7BF057}" dt="2021-01-25T14:51:43.777" v="671"/>
          <ac:spMkLst>
            <pc:docMk/>
            <pc:sldMk cId="2381009071" sldId="364"/>
            <ac:spMk id="13" creationId="{174E71BE-4F0A-4E39-8D62-8955CCE54696}"/>
          </ac:spMkLst>
        </pc:spChg>
        <pc:spChg chg="add del mod">
          <ac:chgData name="Thembi Nkuna" userId="81f81748-a92f-4f90-b42f-051920eda0db" providerId="ADAL" clId="{70810525-AE5A-4E1F-829B-FFE4EE7BF057}" dt="2021-01-25T14:51:43.777" v="671"/>
          <ac:spMkLst>
            <pc:docMk/>
            <pc:sldMk cId="2381009071" sldId="364"/>
            <ac:spMk id="14" creationId="{EFDA1E06-EEE6-4ACF-BEA6-3FF8D2056C6A}"/>
          </ac:spMkLst>
        </pc:spChg>
        <pc:graphicFrameChg chg="add del mod">
          <ac:chgData name="Thembi Nkuna" userId="81f81748-a92f-4f90-b42f-051920eda0db" providerId="ADAL" clId="{70810525-AE5A-4E1F-829B-FFE4EE7BF057}" dt="2021-01-25T14:48:06.122" v="647"/>
          <ac:graphicFrameMkLst>
            <pc:docMk/>
            <pc:sldMk cId="2381009071" sldId="364"/>
            <ac:graphicFrameMk id="4" creationId="{13EA98B3-C20E-48A4-99D1-00917DF98BC2}"/>
          </ac:graphicFrameMkLst>
        </pc:graphicFrameChg>
        <pc:graphicFrameChg chg="add mod modGraphic">
          <ac:chgData name="Thembi Nkuna" userId="81f81748-a92f-4f90-b42f-051920eda0db" providerId="ADAL" clId="{70810525-AE5A-4E1F-829B-FFE4EE7BF057}" dt="2021-01-26T09:00:13.032" v="1723" actId="255"/>
          <ac:graphicFrameMkLst>
            <pc:docMk/>
            <pc:sldMk cId="2381009071" sldId="364"/>
            <ac:graphicFrameMk id="6" creationId="{5C05736D-FE41-41C8-B18F-351CCB58C61B}"/>
          </ac:graphicFrameMkLst>
        </pc:graphicFrameChg>
        <pc:graphicFrameChg chg="add del mod">
          <ac:chgData name="Thembi Nkuna" userId="81f81748-a92f-4f90-b42f-051920eda0db" providerId="ADAL" clId="{70810525-AE5A-4E1F-829B-FFE4EE7BF057}" dt="2021-01-25T14:50:39.971" v="656" actId="478"/>
          <ac:graphicFrameMkLst>
            <pc:docMk/>
            <pc:sldMk cId="2381009071" sldId="364"/>
            <ac:graphicFrameMk id="7" creationId="{403D49F2-93EB-488B-98DC-1A4B74C9C7E8}"/>
          </ac:graphicFrameMkLst>
        </pc:graphicFrameChg>
        <pc:graphicFrameChg chg="add del mod">
          <ac:chgData name="Thembi Nkuna" userId="81f81748-a92f-4f90-b42f-051920eda0db" providerId="ADAL" clId="{70810525-AE5A-4E1F-829B-FFE4EE7BF057}" dt="2021-01-25T14:50:48.667" v="659" actId="478"/>
          <ac:graphicFrameMkLst>
            <pc:docMk/>
            <pc:sldMk cId="2381009071" sldId="364"/>
            <ac:graphicFrameMk id="8" creationId="{22B63891-7937-4D2E-92AA-F26C7A78C75C}"/>
          </ac:graphicFrameMkLst>
        </pc:graphicFrameChg>
        <pc:graphicFrameChg chg="add del mod">
          <ac:chgData name="Thembi Nkuna" userId="81f81748-a92f-4f90-b42f-051920eda0db" providerId="ADAL" clId="{70810525-AE5A-4E1F-829B-FFE4EE7BF057}" dt="2021-01-25T14:51:31.519" v="669"/>
          <ac:graphicFrameMkLst>
            <pc:docMk/>
            <pc:sldMk cId="2381009071" sldId="364"/>
            <ac:graphicFrameMk id="9" creationId="{867C77F7-CD40-42DE-969A-3DB870B6F3DE}"/>
          </ac:graphicFrameMkLst>
        </pc:graphicFrameChg>
        <pc:graphicFrameChg chg="add del mod">
          <ac:chgData name="Thembi Nkuna" userId="81f81748-a92f-4f90-b42f-051920eda0db" providerId="ADAL" clId="{70810525-AE5A-4E1F-829B-FFE4EE7BF057}" dt="2021-01-25T14:51:43.777" v="671"/>
          <ac:graphicFrameMkLst>
            <pc:docMk/>
            <pc:sldMk cId="2381009071" sldId="364"/>
            <ac:graphicFrameMk id="12" creationId="{2FE5AA30-CDD8-49A9-983A-4B43A8E5AE85}"/>
          </ac:graphicFrameMkLst>
        </pc:graphicFrameChg>
        <pc:graphicFrameChg chg="add mod modGraphic">
          <ac:chgData name="Thembi Nkuna" userId="81f81748-a92f-4f90-b42f-051920eda0db" providerId="ADAL" clId="{70810525-AE5A-4E1F-829B-FFE4EE7BF057}" dt="2021-01-26T09:02:42.321" v="1746" actId="20577"/>
          <ac:graphicFrameMkLst>
            <pc:docMk/>
            <pc:sldMk cId="2381009071" sldId="364"/>
            <ac:graphicFrameMk id="15" creationId="{5B39B23E-1825-4EB4-9CE7-695B85C34528}"/>
          </ac:graphicFrameMkLst>
        </pc:graphicFrameChg>
      </pc:sldChg>
      <pc:sldChg chg="addSp delSp modSp new del mod">
        <pc:chgData name="Thembi Nkuna" userId="81f81748-a92f-4f90-b42f-051920eda0db" providerId="ADAL" clId="{70810525-AE5A-4E1F-829B-FFE4EE7BF057}" dt="2021-01-25T14:58:11.442" v="708" actId="47"/>
        <pc:sldMkLst>
          <pc:docMk/>
          <pc:sldMk cId="3212263564" sldId="365"/>
        </pc:sldMkLst>
        <pc:graphicFrameChg chg="add del mod">
          <ac:chgData name="Thembi Nkuna" userId="81f81748-a92f-4f90-b42f-051920eda0db" providerId="ADAL" clId="{70810525-AE5A-4E1F-829B-FFE4EE7BF057}" dt="2021-01-25T14:49:01.902" v="652" actId="21"/>
          <ac:graphicFrameMkLst>
            <pc:docMk/>
            <pc:sldMk cId="3212263564" sldId="365"/>
            <ac:graphicFrameMk id="4" creationId="{FB2B3606-C29A-4D44-BBEA-5459D0C8776A}"/>
          </ac:graphicFrameMkLst>
        </pc:graphicFrameChg>
      </pc:sldChg>
      <pc:sldChg chg="delSp modSp add mod">
        <pc:chgData name="Thembi Nkuna" userId="81f81748-a92f-4f90-b42f-051920eda0db" providerId="ADAL" clId="{70810525-AE5A-4E1F-829B-FFE4EE7BF057}" dt="2021-01-26T09:04:28.284" v="1754" actId="14100"/>
        <pc:sldMkLst>
          <pc:docMk/>
          <pc:sldMk cId="444401143" sldId="366"/>
        </pc:sldMkLst>
        <pc:spChg chg="mod">
          <ac:chgData name="Thembi Nkuna" userId="81f81748-a92f-4f90-b42f-051920eda0db" providerId="ADAL" clId="{70810525-AE5A-4E1F-829B-FFE4EE7BF057}" dt="2021-01-26T08:55:33.884" v="1712" actId="20577"/>
          <ac:spMkLst>
            <pc:docMk/>
            <pc:sldMk cId="444401143" sldId="366"/>
            <ac:spMk id="2" creationId="{00000000-0000-0000-0000-000000000000}"/>
          </ac:spMkLst>
        </pc:spChg>
        <pc:graphicFrameChg chg="del">
          <ac:chgData name="Thembi Nkuna" userId="81f81748-a92f-4f90-b42f-051920eda0db" providerId="ADAL" clId="{70810525-AE5A-4E1F-829B-FFE4EE7BF057}" dt="2021-01-25T14:56:31.143" v="705" actId="478"/>
          <ac:graphicFrameMkLst>
            <pc:docMk/>
            <pc:sldMk cId="444401143" sldId="366"/>
            <ac:graphicFrameMk id="6" creationId="{5C05736D-FE41-41C8-B18F-351CCB58C61B}"/>
          </ac:graphicFrameMkLst>
        </pc:graphicFrameChg>
        <pc:graphicFrameChg chg="mod modGraphic">
          <ac:chgData name="Thembi Nkuna" userId="81f81748-a92f-4f90-b42f-051920eda0db" providerId="ADAL" clId="{70810525-AE5A-4E1F-829B-FFE4EE7BF057}" dt="2021-01-26T09:04:28.284" v="1754" actId="14100"/>
          <ac:graphicFrameMkLst>
            <pc:docMk/>
            <pc:sldMk cId="444401143" sldId="366"/>
            <ac:graphicFrameMk id="15" creationId="{5B39B23E-1825-4EB4-9CE7-695B85C34528}"/>
          </ac:graphicFrameMkLst>
        </pc:graphicFrameChg>
      </pc:sldChg>
      <pc:sldChg chg="modSp add mod">
        <pc:chgData name="Thembi Nkuna" userId="81f81748-a92f-4f90-b42f-051920eda0db" providerId="ADAL" clId="{70810525-AE5A-4E1F-829B-FFE4EE7BF057}" dt="2021-01-25T17:01:24.859" v="1322" actId="14734"/>
        <pc:sldMkLst>
          <pc:docMk/>
          <pc:sldMk cId="1912390443" sldId="367"/>
        </pc:sldMkLst>
        <pc:spChg chg="mod">
          <ac:chgData name="Thembi Nkuna" userId="81f81748-a92f-4f90-b42f-051920eda0db" providerId="ADAL" clId="{70810525-AE5A-4E1F-829B-FFE4EE7BF057}" dt="2021-01-25T15:18:34.988" v="940" actId="20577"/>
          <ac:spMkLst>
            <pc:docMk/>
            <pc:sldMk cId="1912390443" sldId="367"/>
            <ac:spMk id="11" creationId="{75BE9E14-1FD4-43DF-B70E-F33178311069}"/>
          </ac:spMkLst>
        </pc:spChg>
        <pc:graphicFrameChg chg="mod modGraphic">
          <ac:chgData name="Thembi Nkuna" userId="81f81748-a92f-4f90-b42f-051920eda0db" providerId="ADAL" clId="{70810525-AE5A-4E1F-829B-FFE4EE7BF057}" dt="2021-01-25T17:01:24.859" v="1322" actId="14734"/>
          <ac:graphicFrameMkLst>
            <pc:docMk/>
            <pc:sldMk cId="1912390443" sldId="367"/>
            <ac:graphicFrameMk id="4" creationId="{CA90D957-5873-45FB-95B8-B1D643566605}"/>
          </ac:graphicFrameMkLst>
        </pc:graphicFrameChg>
      </pc:sldChg>
      <pc:sldChg chg="modSp add mod">
        <pc:chgData name="Thembi Nkuna" userId="81f81748-a92f-4f90-b42f-051920eda0db" providerId="ADAL" clId="{70810525-AE5A-4E1F-829B-FFE4EE7BF057}" dt="2021-01-26T07:38:41.610" v="1599"/>
        <pc:sldMkLst>
          <pc:docMk/>
          <pc:sldMk cId="3391559928" sldId="368"/>
        </pc:sldMkLst>
        <pc:spChg chg="mod">
          <ac:chgData name="Thembi Nkuna" userId="81f81748-a92f-4f90-b42f-051920eda0db" providerId="ADAL" clId="{70810525-AE5A-4E1F-829B-FFE4EE7BF057}" dt="2021-01-25T16:44:19.080" v="1133" actId="20577"/>
          <ac:spMkLst>
            <pc:docMk/>
            <pc:sldMk cId="3391559928" sldId="368"/>
            <ac:spMk id="11" creationId="{75BE9E14-1FD4-43DF-B70E-F33178311069}"/>
          </ac:spMkLst>
        </pc:spChg>
        <pc:graphicFrameChg chg="mod modGraphic">
          <ac:chgData name="Thembi Nkuna" userId="81f81748-a92f-4f90-b42f-051920eda0db" providerId="ADAL" clId="{70810525-AE5A-4E1F-829B-FFE4EE7BF057}" dt="2021-01-26T07:38:41.610" v="1599"/>
          <ac:graphicFrameMkLst>
            <pc:docMk/>
            <pc:sldMk cId="3391559928" sldId="368"/>
            <ac:graphicFrameMk id="4" creationId="{CA90D957-5873-45FB-95B8-B1D643566605}"/>
          </ac:graphicFrameMkLst>
        </pc:graphicFrameChg>
      </pc:sldChg>
    </pc:docChg>
  </pc:docChgLst>
  <pc:docChgLst>
    <pc:chgData name="Thembi Nkuna" userId="81f81748-a92f-4f90-b42f-051920eda0db" providerId="ADAL" clId="{D625826C-69B6-40F4-8F00-3B39757DAB15}"/>
    <pc:docChg chg="undo custSel addSld delSld modSld sldOrd">
      <pc:chgData name="Thembi Nkuna" userId="81f81748-a92f-4f90-b42f-051920eda0db" providerId="ADAL" clId="{D625826C-69B6-40F4-8F00-3B39757DAB15}" dt="2021-04-30T19:38:10.106" v="4380" actId="6549"/>
      <pc:docMkLst>
        <pc:docMk/>
      </pc:docMkLst>
      <pc:sldChg chg="addSp delSp modSp mod">
        <pc:chgData name="Thembi Nkuna" userId="81f81748-a92f-4f90-b42f-051920eda0db" providerId="ADAL" clId="{D625826C-69B6-40F4-8F00-3B39757DAB15}" dt="2021-04-30T17:10:54.109" v="1108" actId="20577"/>
        <pc:sldMkLst>
          <pc:docMk/>
          <pc:sldMk cId="3527726597" sldId="256"/>
        </pc:sldMkLst>
        <pc:spChg chg="del">
          <ac:chgData name="Thembi Nkuna" userId="81f81748-a92f-4f90-b42f-051920eda0db" providerId="ADAL" clId="{D625826C-69B6-40F4-8F00-3B39757DAB15}" dt="2021-04-29T11:52:39.846" v="0" actId="478"/>
          <ac:spMkLst>
            <pc:docMk/>
            <pc:sldMk cId="3527726597" sldId="256"/>
            <ac:spMk id="2" creationId="{00000000-0000-0000-0000-000000000000}"/>
          </ac:spMkLst>
        </pc:spChg>
        <pc:spChg chg="add del mod">
          <ac:chgData name="Thembi Nkuna" userId="81f81748-a92f-4f90-b42f-051920eda0db" providerId="ADAL" clId="{D625826C-69B6-40F4-8F00-3B39757DAB15}" dt="2021-04-29T11:52:42.286" v="1" actId="478"/>
          <ac:spMkLst>
            <pc:docMk/>
            <pc:sldMk cId="3527726597" sldId="256"/>
            <ac:spMk id="4" creationId="{08698FDD-B1C6-469F-985F-0C88BEF778B4}"/>
          </ac:spMkLst>
        </pc:spChg>
        <pc:spChg chg="add mod">
          <ac:chgData name="Thembi Nkuna" userId="81f81748-a92f-4f90-b42f-051920eda0db" providerId="ADAL" clId="{D625826C-69B6-40F4-8F00-3B39757DAB15}" dt="2021-04-30T17:10:54.109" v="1108" actId="20577"/>
          <ac:spMkLst>
            <pc:docMk/>
            <pc:sldMk cId="3527726597" sldId="256"/>
            <ac:spMk id="5" creationId="{4170538F-B154-43D5-ACA3-46A79A940DA4}"/>
          </ac:spMkLst>
        </pc:spChg>
      </pc:sldChg>
      <pc:sldChg chg="del">
        <pc:chgData name="Thembi Nkuna" userId="81f81748-a92f-4f90-b42f-051920eda0db" providerId="ADAL" clId="{D625826C-69B6-40F4-8F00-3B39757DAB15}" dt="2021-04-30T10:59:55.960" v="692" actId="47"/>
        <pc:sldMkLst>
          <pc:docMk/>
          <pc:sldMk cId="3880963952" sldId="259"/>
        </pc:sldMkLst>
      </pc:sldChg>
      <pc:sldChg chg="addSp delSp modSp mod ord">
        <pc:chgData name="Thembi Nkuna" userId="81f81748-a92f-4f90-b42f-051920eda0db" providerId="ADAL" clId="{D625826C-69B6-40F4-8F00-3B39757DAB15}" dt="2021-04-30T18:03:13.143" v="1841" actId="14100"/>
        <pc:sldMkLst>
          <pc:docMk/>
          <pc:sldMk cId="2610527427" sldId="275"/>
        </pc:sldMkLst>
        <pc:spChg chg="add del mod">
          <ac:chgData name="Thembi Nkuna" userId="81f81748-a92f-4f90-b42f-051920eda0db" providerId="ADAL" clId="{D625826C-69B6-40F4-8F00-3B39757DAB15}" dt="2021-04-30T10:58:44.576" v="636" actId="478"/>
          <ac:spMkLst>
            <pc:docMk/>
            <pc:sldMk cId="2610527427" sldId="275"/>
            <ac:spMk id="5" creationId="{4C904EAB-F84B-412F-800C-CE9C0421B2FB}"/>
          </ac:spMkLst>
        </pc:spChg>
        <pc:spChg chg="del">
          <ac:chgData name="Thembi Nkuna" userId="81f81748-a92f-4f90-b42f-051920eda0db" providerId="ADAL" clId="{D625826C-69B6-40F4-8F00-3B39757DAB15}" dt="2021-04-30T10:58:40.707" v="635" actId="478"/>
          <ac:spMkLst>
            <pc:docMk/>
            <pc:sldMk cId="2610527427" sldId="275"/>
            <ac:spMk id="22" creationId="{DD3517DB-4226-4147-8CBC-16359875C482}"/>
          </ac:spMkLst>
        </pc:spChg>
        <pc:spChg chg="add mod">
          <ac:chgData name="Thembi Nkuna" userId="81f81748-a92f-4f90-b42f-051920eda0db" providerId="ADAL" clId="{D625826C-69B6-40F4-8F00-3B39757DAB15}" dt="2021-04-30T18:03:13.143" v="1841" actId="14100"/>
          <ac:spMkLst>
            <pc:docMk/>
            <pc:sldMk cId="2610527427" sldId="275"/>
            <ac:spMk id="24" creationId="{07389B23-9E00-4F4B-A220-9521CEAC74E4}"/>
          </ac:spMkLst>
        </pc:spChg>
        <pc:spChg chg="add mod">
          <ac:chgData name="Thembi Nkuna" userId="81f81748-a92f-4f90-b42f-051920eda0db" providerId="ADAL" clId="{D625826C-69B6-40F4-8F00-3B39757DAB15}" dt="2021-04-30T10:59:50.869" v="691" actId="20577"/>
          <ac:spMkLst>
            <pc:docMk/>
            <pc:sldMk cId="2610527427" sldId="275"/>
            <ac:spMk id="25" creationId="{496C4672-9444-4C2A-B511-7B110AAF8A39}"/>
          </ac:spMkLst>
        </pc:spChg>
      </pc:sldChg>
      <pc:sldChg chg="delSp modSp del mod">
        <pc:chgData name="Thembi Nkuna" userId="81f81748-a92f-4f90-b42f-051920eda0db" providerId="ADAL" clId="{D625826C-69B6-40F4-8F00-3B39757DAB15}" dt="2021-04-30T11:04:17.473" v="843" actId="47"/>
        <pc:sldMkLst>
          <pc:docMk/>
          <pc:sldMk cId="43001540" sldId="277"/>
        </pc:sldMkLst>
        <pc:spChg chg="del mod">
          <ac:chgData name="Thembi Nkuna" userId="81f81748-a92f-4f90-b42f-051920eda0db" providerId="ADAL" clId="{D625826C-69B6-40F4-8F00-3B39757DAB15}" dt="2021-04-30T11:01:21.199" v="696"/>
          <ac:spMkLst>
            <pc:docMk/>
            <pc:sldMk cId="43001540" sldId="277"/>
            <ac:spMk id="22" creationId="{FCAFE580-D311-463E-BEDF-9DE6A8F060F2}"/>
          </ac:spMkLst>
        </pc:spChg>
      </pc:sldChg>
      <pc:sldChg chg="del">
        <pc:chgData name="Thembi Nkuna" userId="81f81748-a92f-4f90-b42f-051920eda0db" providerId="ADAL" clId="{D625826C-69B6-40F4-8F00-3B39757DAB15}" dt="2021-04-30T15:39:36.641" v="844" actId="47"/>
        <pc:sldMkLst>
          <pc:docMk/>
          <pc:sldMk cId="3710666270" sldId="279"/>
        </pc:sldMkLst>
      </pc:sldChg>
      <pc:sldChg chg="addSp delSp modSp mod">
        <pc:chgData name="Thembi Nkuna" userId="81f81748-a92f-4f90-b42f-051920eda0db" providerId="ADAL" clId="{D625826C-69B6-40F4-8F00-3B39757DAB15}" dt="2021-04-30T18:15:02.506" v="2073" actId="255"/>
        <pc:sldMkLst>
          <pc:docMk/>
          <pc:sldMk cId="2589276228" sldId="281"/>
        </pc:sldMkLst>
        <pc:spChg chg="del">
          <ac:chgData name="Thembi Nkuna" userId="81f81748-a92f-4f90-b42f-051920eda0db" providerId="ADAL" clId="{D625826C-69B6-40F4-8F00-3B39757DAB15}" dt="2021-04-30T15:40:01.897" v="845" actId="478"/>
          <ac:spMkLst>
            <pc:docMk/>
            <pc:sldMk cId="2589276228" sldId="281"/>
            <ac:spMk id="9" creationId="{C93A09A4-A424-45F4-9FA5-95A5FAB4796F}"/>
          </ac:spMkLst>
        </pc:spChg>
        <pc:spChg chg="add del mod">
          <ac:chgData name="Thembi Nkuna" userId="81f81748-a92f-4f90-b42f-051920eda0db" providerId="ADAL" clId="{D625826C-69B6-40F4-8F00-3B39757DAB15}" dt="2021-04-30T15:40:34.033" v="849"/>
          <ac:spMkLst>
            <pc:docMk/>
            <pc:sldMk cId="2589276228" sldId="281"/>
            <ac:spMk id="32" creationId="{D0E60300-EFB8-442A-9EC5-9A9A4FB50CB9}"/>
          </ac:spMkLst>
        </pc:spChg>
        <pc:spChg chg="add del mod">
          <ac:chgData name="Thembi Nkuna" userId="81f81748-a92f-4f90-b42f-051920eda0db" providerId="ADAL" clId="{D625826C-69B6-40F4-8F00-3B39757DAB15}" dt="2021-04-30T15:40:43.010" v="852" actId="478"/>
          <ac:spMkLst>
            <pc:docMk/>
            <pc:sldMk cId="2589276228" sldId="281"/>
            <ac:spMk id="33" creationId="{63C25C60-31A4-49DC-BD39-3EE0E8DEB04F}"/>
          </ac:spMkLst>
        </pc:spChg>
        <pc:spChg chg="add del mod">
          <ac:chgData name="Thembi Nkuna" userId="81f81748-a92f-4f90-b42f-051920eda0db" providerId="ADAL" clId="{D625826C-69B6-40F4-8F00-3B39757DAB15}" dt="2021-04-30T15:41:32.415" v="856"/>
          <ac:spMkLst>
            <pc:docMk/>
            <pc:sldMk cId="2589276228" sldId="281"/>
            <ac:spMk id="34" creationId="{E1F01F98-CCA8-4886-ABA9-02CA88508F92}"/>
          </ac:spMkLst>
        </pc:spChg>
        <pc:spChg chg="add mod">
          <ac:chgData name="Thembi Nkuna" userId="81f81748-a92f-4f90-b42f-051920eda0db" providerId="ADAL" clId="{D625826C-69B6-40F4-8F00-3B39757DAB15}" dt="2021-04-30T16:41:33.387" v="878" actId="20577"/>
          <ac:spMkLst>
            <pc:docMk/>
            <pc:sldMk cId="2589276228" sldId="281"/>
            <ac:spMk id="35" creationId="{5BDA47B9-C0F8-48E8-8D6F-3DDB6E8028CA}"/>
          </ac:spMkLst>
        </pc:spChg>
        <pc:spChg chg="add mod">
          <ac:chgData name="Thembi Nkuna" userId="81f81748-a92f-4f90-b42f-051920eda0db" providerId="ADAL" clId="{D625826C-69B6-40F4-8F00-3B39757DAB15}" dt="2021-04-30T18:15:02.506" v="2073" actId="255"/>
          <ac:spMkLst>
            <pc:docMk/>
            <pc:sldMk cId="2589276228" sldId="281"/>
            <ac:spMk id="36" creationId="{F64C052F-63BA-4E3F-B3E3-F0CB84F60A96}"/>
          </ac:spMkLst>
        </pc:spChg>
        <pc:spChg chg="add mod">
          <ac:chgData name="Thembi Nkuna" userId="81f81748-a92f-4f90-b42f-051920eda0db" providerId="ADAL" clId="{D625826C-69B6-40F4-8F00-3B39757DAB15}" dt="2021-04-30T18:03:28.906" v="1845" actId="14100"/>
          <ac:spMkLst>
            <pc:docMk/>
            <pc:sldMk cId="2589276228" sldId="281"/>
            <ac:spMk id="37" creationId="{D3456063-B6E3-442E-AA26-3376511D8CD5}"/>
          </ac:spMkLst>
        </pc:spChg>
        <pc:spChg chg="mod">
          <ac:chgData name="Thembi Nkuna" userId="81f81748-a92f-4f90-b42f-051920eda0db" providerId="ADAL" clId="{D625826C-69B6-40F4-8F00-3B39757DAB15}" dt="2021-04-30T17:09:02.203" v="1100"/>
          <ac:spMkLst>
            <pc:docMk/>
            <pc:sldMk cId="2589276228" sldId="281"/>
            <ac:spMk id="43" creationId="{7601E56B-86C0-4EEA-ADBF-24D779A7C812}"/>
          </ac:spMkLst>
        </pc:spChg>
        <pc:spChg chg="mod">
          <ac:chgData name="Thembi Nkuna" userId="81f81748-a92f-4f90-b42f-051920eda0db" providerId="ADAL" clId="{D625826C-69B6-40F4-8F00-3B39757DAB15}" dt="2021-04-30T17:09:49.524" v="1103"/>
          <ac:spMkLst>
            <pc:docMk/>
            <pc:sldMk cId="2589276228" sldId="281"/>
            <ac:spMk id="47" creationId="{395EC42C-6E1B-4918-BC7D-0A2C2A97CC7E}"/>
          </ac:spMkLst>
        </pc:spChg>
        <pc:spChg chg="mod">
          <ac:chgData name="Thembi Nkuna" userId="81f81748-a92f-4f90-b42f-051920eda0db" providerId="ADAL" clId="{D625826C-69B6-40F4-8F00-3B39757DAB15}" dt="2021-04-30T17:08:20.670" v="1098"/>
          <ac:spMkLst>
            <pc:docMk/>
            <pc:sldMk cId="2589276228" sldId="281"/>
            <ac:spMk id="49" creationId="{4778102B-FB42-41BD-B24F-28F96F6F430B}"/>
          </ac:spMkLst>
        </pc:spChg>
        <pc:spChg chg="mod">
          <ac:chgData name="Thembi Nkuna" userId="81f81748-a92f-4f90-b42f-051920eda0db" providerId="ADAL" clId="{D625826C-69B6-40F4-8F00-3B39757DAB15}" dt="2021-04-30T17:07:24.148" v="1090"/>
          <ac:spMkLst>
            <pc:docMk/>
            <pc:sldMk cId="2589276228" sldId="281"/>
            <ac:spMk id="51" creationId="{2CD43B68-990C-446D-8D2B-8CAB7ADAA425}"/>
          </ac:spMkLst>
        </pc:spChg>
        <pc:spChg chg="mod">
          <ac:chgData name="Thembi Nkuna" userId="81f81748-a92f-4f90-b42f-051920eda0db" providerId="ADAL" clId="{D625826C-69B6-40F4-8F00-3B39757DAB15}" dt="2021-04-30T17:07:39.262" v="1092"/>
          <ac:spMkLst>
            <pc:docMk/>
            <pc:sldMk cId="2589276228" sldId="281"/>
            <ac:spMk id="52" creationId="{FCB6B48A-A336-49BE-BEED-8E39BE245433}"/>
          </ac:spMkLst>
        </pc:spChg>
        <pc:spChg chg="mod">
          <ac:chgData name="Thembi Nkuna" userId="81f81748-a92f-4f90-b42f-051920eda0db" providerId="ADAL" clId="{D625826C-69B6-40F4-8F00-3B39757DAB15}" dt="2021-04-30T17:07:54.735" v="1094"/>
          <ac:spMkLst>
            <pc:docMk/>
            <pc:sldMk cId="2589276228" sldId="281"/>
            <ac:spMk id="53" creationId="{2F914059-94DF-4102-82CD-F9BA2B5684B5}"/>
          </ac:spMkLst>
        </pc:spChg>
        <pc:spChg chg="mod">
          <ac:chgData name="Thembi Nkuna" userId="81f81748-a92f-4f90-b42f-051920eda0db" providerId="ADAL" clId="{D625826C-69B6-40F4-8F00-3B39757DAB15}" dt="2021-04-30T17:08:08.654" v="1096"/>
          <ac:spMkLst>
            <pc:docMk/>
            <pc:sldMk cId="2589276228" sldId="281"/>
            <ac:spMk id="54" creationId="{B14DC056-2255-4657-A527-C7BF105251E0}"/>
          </ac:spMkLst>
        </pc:spChg>
      </pc:sldChg>
      <pc:sldChg chg="addSp modSp mod ord">
        <pc:chgData name="Thembi Nkuna" userId="81f81748-a92f-4f90-b42f-051920eda0db" providerId="ADAL" clId="{D625826C-69B6-40F4-8F00-3B39757DAB15}" dt="2021-04-30T18:55:53.435" v="2833" actId="20577"/>
        <pc:sldMkLst>
          <pc:docMk/>
          <pc:sldMk cId="535771075" sldId="287"/>
        </pc:sldMkLst>
        <pc:spChg chg="add mod">
          <ac:chgData name="Thembi Nkuna" userId="81f81748-a92f-4f90-b42f-051920eda0db" providerId="ADAL" clId="{D625826C-69B6-40F4-8F00-3B39757DAB15}" dt="2021-04-29T16:31:44.544" v="562"/>
          <ac:spMkLst>
            <pc:docMk/>
            <pc:sldMk cId="535771075" sldId="287"/>
            <ac:spMk id="4" creationId="{61E6095E-4C77-4A9E-894C-886C858DCC7D}"/>
          </ac:spMkLst>
        </pc:spChg>
        <pc:spChg chg="mod">
          <ac:chgData name="Thembi Nkuna" userId="81f81748-a92f-4f90-b42f-051920eda0db" providerId="ADAL" clId="{D625826C-69B6-40F4-8F00-3B39757DAB15}" dt="2021-04-30T18:55:53.435" v="2833" actId="20577"/>
          <ac:spMkLst>
            <pc:docMk/>
            <pc:sldMk cId="535771075" sldId="287"/>
            <ac:spMk id="5" creationId="{A6104333-99DA-42D2-9E95-A9EA527D4CEC}"/>
          </ac:spMkLst>
        </pc:spChg>
      </pc:sldChg>
      <pc:sldChg chg="addSp modSp">
        <pc:chgData name="Thembi Nkuna" userId="81f81748-a92f-4f90-b42f-051920eda0db" providerId="ADAL" clId="{D625826C-69B6-40F4-8F00-3B39757DAB15}" dt="2021-04-29T16:37:06.505" v="599"/>
        <pc:sldMkLst>
          <pc:docMk/>
          <pc:sldMk cId="4104067025" sldId="288"/>
        </pc:sldMkLst>
        <pc:spChg chg="add mod">
          <ac:chgData name="Thembi Nkuna" userId="81f81748-a92f-4f90-b42f-051920eda0db" providerId="ADAL" clId="{D625826C-69B6-40F4-8F00-3B39757DAB15}" dt="2021-04-29T16:37:06.505" v="599"/>
          <ac:spMkLst>
            <pc:docMk/>
            <pc:sldMk cId="4104067025" sldId="288"/>
            <ac:spMk id="8" creationId="{1513E03E-85A1-46BB-B275-055F2E423A31}"/>
          </ac:spMkLst>
        </pc:spChg>
      </pc:sldChg>
      <pc:sldChg chg="del">
        <pc:chgData name="Thembi Nkuna" userId="81f81748-a92f-4f90-b42f-051920eda0db" providerId="ADAL" clId="{D625826C-69B6-40F4-8F00-3B39757DAB15}" dt="2021-04-30T16:46:21.850" v="1085" actId="47"/>
        <pc:sldMkLst>
          <pc:docMk/>
          <pc:sldMk cId="292411682" sldId="290"/>
        </pc:sldMkLst>
      </pc:sldChg>
      <pc:sldChg chg="addSp modSp mod">
        <pc:chgData name="Thembi Nkuna" userId="81f81748-a92f-4f90-b42f-051920eda0db" providerId="ADAL" clId="{D625826C-69B6-40F4-8F00-3B39757DAB15}" dt="2021-04-30T19:10:22.068" v="3606" actId="255"/>
        <pc:sldMkLst>
          <pc:docMk/>
          <pc:sldMk cId="3764536020" sldId="292"/>
        </pc:sldMkLst>
        <pc:spChg chg="add mod">
          <ac:chgData name="Thembi Nkuna" userId="81f81748-a92f-4f90-b42f-051920eda0db" providerId="ADAL" clId="{D625826C-69B6-40F4-8F00-3B39757DAB15}" dt="2021-04-30T18:04:00.334" v="1853" actId="14100"/>
          <ac:spMkLst>
            <pc:docMk/>
            <pc:sldMk cId="3764536020" sldId="292"/>
            <ac:spMk id="4" creationId="{F9C53C3C-29E6-4B4E-80D3-B690AA5E1B29}"/>
          </ac:spMkLst>
        </pc:spChg>
        <pc:spChg chg="mod">
          <ac:chgData name="Thembi Nkuna" userId="81f81748-a92f-4f90-b42f-051920eda0db" providerId="ADAL" clId="{D625826C-69B6-40F4-8F00-3B39757DAB15}" dt="2021-04-30T18:09:25.832" v="1982" actId="207"/>
          <ac:spMkLst>
            <pc:docMk/>
            <pc:sldMk cId="3764536020" sldId="292"/>
            <ac:spMk id="12" creationId="{086B0F0E-B394-4C44-8D31-2FE9C13C71D5}"/>
          </ac:spMkLst>
        </pc:spChg>
        <pc:graphicFrameChg chg="mod modGraphic">
          <ac:chgData name="Thembi Nkuna" userId="81f81748-a92f-4f90-b42f-051920eda0db" providerId="ADAL" clId="{D625826C-69B6-40F4-8F00-3B39757DAB15}" dt="2021-04-30T19:10:22.068" v="3606" actId="255"/>
          <ac:graphicFrameMkLst>
            <pc:docMk/>
            <pc:sldMk cId="3764536020" sldId="292"/>
            <ac:graphicFrameMk id="6" creationId="{3C44199B-83AA-4438-AB01-222059AB71AA}"/>
          </ac:graphicFrameMkLst>
        </pc:graphicFrameChg>
      </pc:sldChg>
      <pc:sldChg chg="addSp delSp modSp del mod">
        <pc:chgData name="Thembi Nkuna" userId="81f81748-a92f-4f90-b42f-051920eda0db" providerId="ADAL" clId="{D625826C-69B6-40F4-8F00-3B39757DAB15}" dt="2021-04-29T13:33:36.100" v="518" actId="47"/>
        <pc:sldMkLst>
          <pc:docMk/>
          <pc:sldMk cId="2411405030" sldId="298"/>
        </pc:sldMkLst>
        <pc:spChg chg="del">
          <ac:chgData name="Thembi Nkuna" userId="81f81748-a92f-4f90-b42f-051920eda0db" providerId="ADAL" clId="{D625826C-69B6-40F4-8F00-3B39757DAB15}" dt="2021-04-29T13:09:54.339" v="343" actId="478"/>
          <ac:spMkLst>
            <pc:docMk/>
            <pc:sldMk cId="2411405030" sldId="298"/>
            <ac:spMk id="2" creationId="{92363EB8-BC08-4515-B021-7D6F05EF578D}"/>
          </ac:spMkLst>
        </pc:spChg>
        <pc:spChg chg="add del mod">
          <ac:chgData name="Thembi Nkuna" userId="81f81748-a92f-4f90-b42f-051920eda0db" providerId="ADAL" clId="{D625826C-69B6-40F4-8F00-3B39757DAB15}" dt="2021-04-29T13:09:57.114" v="344" actId="478"/>
          <ac:spMkLst>
            <pc:docMk/>
            <pc:sldMk cId="2411405030" sldId="298"/>
            <ac:spMk id="4" creationId="{184D979A-EAC4-4471-A48C-D097CC04071C}"/>
          </ac:spMkLst>
        </pc:spChg>
        <pc:spChg chg="mod">
          <ac:chgData name="Thembi Nkuna" userId="81f81748-a92f-4f90-b42f-051920eda0db" providerId="ADAL" clId="{D625826C-69B6-40F4-8F00-3B39757DAB15}" dt="2021-04-29T13:12:06.755" v="423" actId="1076"/>
          <ac:spMkLst>
            <pc:docMk/>
            <pc:sldMk cId="2411405030" sldId="298"/>
            <ac:spMk id="5" creationId="{D344BE3D-6932-4EC8-95D4-680CCFE75951}"/>
          </ac:spMkLst>
        </pc:spChg>
        <pc:spChg chg="add mod">
          <ac:chgData name="Thembi Nkuna" userId="81f81748-a92f-4f90-b42f-051920eda0db" providerId="ADAL" clId="{D625826C-69B6-40F4-8F00-3B39757DAB15}" dt="2021-04-29T13:12:01.846" v="422" actId="20577"/>
          <ac:spMkLst>
            <pc:docMk/>
            <pc:sldMk cId="2411405030" sldId="298"/>
            <ac:spMk id="7" creationId="{FD10871C-BEDE-493E-A807-7DB20156763F}"/>
          </ac:spMkLst>
        </pc:spChg>
        <pc:graphicFrameChg chg="del mod">
          <ac:chgData name="Thembi Nkuna" userId="81f81748-a92f-4f90-b42f-051920eda0db" providerId="ADAL" clId="{D625826C-69B6-40F4-8F00-3B39757DAB15}" dt="2021-04-29T13:10:04.894" v="347" actId="478"/>
          <ac:graphicFrameMkLst>
            <pc:docMk/>
            <pc:sldMk cId="2411405030" sldId="298"/>
            <ac:graphicFrameMk id="6" creationId="{6C5D1F56-3FE7-4BD9-B035-011E5EBB69AA}"/>
          </ac:graphicFrameMkLst>
        </pc:graphicFrameChg>
        <pc:graphicFrameChg chg="add mod modGraphic">
          <ac:chgData name="Thembi Nkuna" userId="81f81748-a92f-4f90-b42f-051920eda0db" providerId="ADAL" clId="{D625826C-69B6-40F4-8F00-3B39757DAB15}" dt="2021-04-29T13:29:43.085" v="513" actId="20577"/>
          <ac:graphicFrameMkLst>
            <pc:docMk/>
            <pc:sldMk cId="2411405030" sldId="298"/>
            <ac:graphicFrameMk id="8" creationId="{B148ECB8-11A9-438B-9177-FD8478830B9A}"/>
          </ac:graphicFrameMkLst>
        </pc:graphicFrameChg>
        <pc:graphicFrameChg chg="add mod modGraphic">
          <ac:chgData name="Thembi Nkuna" userId="81f81748-a92f-4f90-b42f-051920eda0db" providerId="ADAL" clId="{D625826C-69B6-40F4-8F00-3B39757DAB15}" dt="2021-04-29T13:32:07.764" v="515"/>
          <ac:graphicFrameMkLst>
            <pc:docMk/>
            <pc:sldMk cId="2411405030" sldId="298"/>
            <ac:graphicFrameMk id="9" creationId="{FC8F1BDD-BE3E-4EBD-90BE-1332337A1A76}"/>
          </ac:graphicFrameMkLst>
        </pc:graphicFrameChg>
        <pc:graphicFrameChg chg="add mod">
          <ac:chgData name="Thembi Nkuna" userId="81f81748-a92f-4f90-b42f-051920eda0db" providerId="ADAL" clId="{D625826C-69B6-40F4-8F00-3B39757DAB15}" dt="2021-04-29T13:26:52.802" v="474" actId="1076"/>
          <ac:graphicFrameMkLst>
            <pc:docMk/>
            <pc:sldMk cId="2411405030" sldId="298"/>
            <ac:graphicFrameMk id="10" creationId="{EC87A923-0679-44F9-9F16-6E14B45B650E}"/>
          </ac:graphicFrameMkLst>
        </pc:graphicFrameChg>
      </pc:sldChg>
      <pc:sldChg chg="addSp modSp">
        <pc:chgData name="Thembi Nkuna" userId="81f81748-a92f-4f90-b42f-051920eda0db" providerId="ADAL" clId="{D625826C-69B6-40F4-8F00-3B39757DAB15}" dt="2021-04-29T16:37:10.857" v="600"/>
        <pc:sldMkLst>
          <pc:docMk/>
          <pc:sldMk cId="3753422376" sldId="301"/>
        </pc:sldMkLst>
        <pc:spChg chg="add mod">
          <ac:chgData name="Thembi Nkuna" userId="81f81748-a92f-4f90-b42f-051920eda0db" providerId="ADAL" clId="{D625826C-69B6-40F4-8F00-3B39757DAB15}" dt="2021-04-29T16:37:10.857" v="600"/>
          <ac:spMkLst>
            <pc:docMk/>
            <pc:sldMk cId="3753422376" sldId="301"/>
            <ac:spMk id="4" creationId="{1E024630-6246-4300-B152-00326A095AC2}"/>
          </ac:spMkLst>
        </pc:spChg>
      </pc:sldChg>
      <pc:sldChg chg="addSp modSp">
        <pc:chgData name="Thembi Nkuna" userId="81f81748-a92f-4f90-b42f-051920eda0db" providerId="ADAL" clId="{D625826C-69B6-40F4-8F00-3B39757DAB15}" dt="2021-04-29T16:37:15.599" v="601"/>
        <pc:sldMkLst>
          <pc:docMk/>
          <pc:sldMk cId="4195520791" sldId="302"/>
        </pc:sldMkLst>
        <pc:spChg chg="add mod">
          <ac:chgData name="Thembi Nkuna" userId="81f81748-a92f-4f90-b42f-051920eda0db" providerId="ADAL" clId="{D625826C-69B6-40F4-8F00-3B39757DAB15}" dt="2021-04-29T16:37:15.599" v="601"/>
          <ac:spMkLst>
            <pc:docMk/>
            <pc:sldMk cId="4195520791" sldId="302"/>
            <ac:spMk id="4" creationId="{31EE33C2-75F6-453F-A9DC-6FAD2FABEE46}"/>
          </ac:spMkLst>
        </pc:spChg>
      </pc:sldChg>
      <pc:sldChg chg="addSp modSp">
        <pc:chgData name="Thembi Nkuna" userId="81f81748-a92f-4f90-b42f-051920eda0db" providerId="ADAL" clId="{D625826C-69B6-40F4-8F00-3B39757DAB15}" dt="2021-04-29T16:37:20.548" v="602"/>
        <pc:sldMkLst>
          <pc:docMk/>
          <pc:sldMk cId="458732527" sldId="303"/>
        </pc:sldMkLst>
        <pc:spChg chg="add mod">
          <ac:chgData name="Thembi Nkuna" userId="81f81748-a92f-4f90-b42f-051920eda0db" providerId="ADAL" clId="{D625826C-69B6-40F4-8F00-3B39757DAB15}" dt="2021-04-29T16:37:20.548" v="602"/>
          <ac:spMkLst>
            <pc:docMk/>
            <pc:sldMk cId="458732527" sldId="303"/>
            <ac:spMk id="4" creationId="{BD316CB4-3506-4C29-BA49-92A45A974DEC}"/>
          </ac:spMkLst>
        </pc:spChg>
      </pc:sldChg>
      <pc:sldChg chg="addSp modSp mod ord">
        <pc:chgData name="Thembi Nkuna" userId="81f81748-a92f-4f90-b42f-051920eda0db" providerId="ADAL" clId="{D625826C-69B6-40F4-8F00-3B39757DAB15}" dt="2021-04-30T19:35:04.313" v="4302" actId="6549"/>
        <pc:sldMkLst>
          <pc:docMk/>
          <pc:sldMk cId="973560112" sldId="308"/>
        </pc:sldMkLst>
        <pc:spChg chg="mod">
          <ac:chgData name="Thembi Nkuna" userId="81f81748-a92f-4f90-b42f-051920eda0db" providerId="ADAL" clId="{D625826C-69B6-40F4-8F00-3B39757DAB15}" dt="2021-04-30T18:07:55.940" v="1889" actId="20577"/>
          <ac:spMkLst>
            <pc:docMk/>
            <pc:sldMk cId="973560112" sldId="308"/>
            <ac:spMk id="2" creationId="{92363EB8-BC08-4515-B021-7D6F05EF578D}"/>
          </ac:spMkLst>
        </pc:spChg>
        <pc:spChg chg="add mod">
          <ac:chgData name="Thembi Nkuna" userId="81f81748-a92f-4f90-b42f-051920eda0db" providerId="ADAL" clId="{D625826C-69B6-40F4-8F00-3B39757DAB15}" dt="2021-04-30T18:03:47.733" v="1849" actId="14100"/>
          <ac:spMkLst>
            <pc:docMk/>
            <pc:sldMk cId="973560112" sldId="308"/>
            <ac:spMk id="4" creationId="{A35722A8-4DC6-4D54-93FF-61502A2883DB}"/>
          </ac:spMkLst>
        </pc:spChg>
        <pc:spChg chg="mod">
          <ac:chgData name="Thembi Nkuna" userId="81f81748-a92f-4f90-b42f-051920eda0db" providerId="ADAL" clId="{D625826C-69B6-40F4-8F00-3B39757DAB15}" dt="2021-04-30T19:35:04.313" v="4302" actId="6549"/>
          <ac:spMkLst>
            <pc:docMk/>
            <pc:sldMk cId="973560112" sldId="308"/>
            <ac:spMk id="5" creationId="{CE384C35-2A05-46A8-8BBC-77A118975021}"/>
          </ac:spMkLst>
        </pc:spChg>
      </pc:sldChg>
      <pc:sldChg chg="addSp modSp mod ord">
        <pc:chgData name="Thembi Nkuna" userId="81f81748-a92f-4f90-b42f-051920eda0db" providerId="ADAL" clId="{D625826C-69B6-40F4-8F00-3B39757DAB15}" dt="2021-04-30T18:08:19.770" v="1935" actId="20577"/>
        <pc:sldMkLst>
          <pc:docMk/>
          <pc:sldMk cId="1805457335" sldId="309"/>
        </pc:sldMkLst>
        <pc:spChg chg="add mod">
          <ac:chgData name="Thembi Nkuna" userId="81f81748-a92f-4f90-b42f-051920eda0db" providerId="ADAL" clId="{D625826C-69B6-40F4-8F00-3B39757DAB15}" dt="2021-04-30T18:03:54.442" v="1851" actId="14100"/>
          <ac:spMkLst>
            <pc:docMk/>
            <pc:sldMk cId="1805457335" sldId="309"/>
            <ac:spMk id="6" creationId="{33D686D6-66D8-4849-A670-69F8F3545535}"/>
          </ac:spMkLst>
        </pc:spChg>
        <pc:spChg chg="mod">
          <ac:chgData name="Thembi Nkuna" userId="81f81748-a92f-4f90-b42f-051920eda0db" providerId="ADAL" clId="{D625826C-69B6-40F4-8F00-3B39757DAB15}" dt="2021-04-30T18:08:19.770" v="1935" actId="20577"/>
          <ac:spMkLst>
            <pc:docMk/>
            <pc:sldMk cId="1805457335" sldId="309"/>
            <ac:spMk id="7" creationId="{6E63E78F-9E32-483A-B487-757F9BB39DED}"/>
          </ac:spMkLst>
        </pc:spChg>
      </pc:sldChg>
      <pc:sldChg chg="addSp modSp mod">
        <pc:chgData name="Thembi Nkuna" userId="81f81748-a92f-4f90-b42f-051920eda0db" providerId="ADAL" clId="{D625826C-69B6-40F4-8F00-3B39757DAB15}" dt="2021-04-30T18:09:36.949" v="1985" actId="207"/>
        <pc:sldMkLst>
          <pc:docMk/>
          <pc:sldMk cId="7509905" sldId="310"/>
        </pc:sldMkLst>
        <pc:spChg chg="add mod">
          <ac:chgData name="Thembi Nkuna" userId="81f81748-a92f-4f90-b42f-051920eda0db" providerId="ADAL" clId="{D625826C-69B6-40F4-8F00-3B39757DAB15}" dt="2021-04-30T18:04:06.921" v="1855" actId="14100"/>
          <ac:spMkLst>
            <pc:docMk/>
            <pc:sldMk cId="7509905" sldId="310"/>
            <ac:spMk id="4" creationId="{F6EDC1EB-0571-4CAF-808B-74BCDB633AAF}"/>
          </ac:spMkLst>
        </pc:spChg>
        <pc:spChg chg="mod">
          <ac:chgData name="Thembi Nkuna" userId="81f81748-a92f-4f90-b42f-051920eda0db" providerId="ADAL" clId="{D625826C-69B6-40F4-8F00-3B39757DAB15}" dt="2021-04-30T18:09:36.949" v="1985" actId="207"/>
          <ac:spMkLst>
            <pc:docMk/>
            <pc:sldMk cId="7509905" sldId="310"/>
            <ac:spMk id="7" creationId="{6767D237-D45E-435E-A6AF-862845C6ADD5}"/>
          </ac:spMkLst>
        </pc:spChg>
        <pc:graphicFrameChg chg="mod modGraphic">
          <ac:chgData name="Thembi Nkuna" userId="81f81748-a92f-4f90-b42f-051920eda0db" providerId="ADAL" clId="{D625826C-69B6-40F4-8F00-3B39757DAB15}" dt="2021-04-30T17:47:55.474" v="1722" actId="313"/>
          <ac:graphicFrameMkLst>
            <pc:docMk/>
            <pc:sldMk cId="7509905" sldId="310"/>
            <ac:graphicFrameMk id="6" creationId="{3C44199B-83AA-4438-AB01-222059AB71AA}"/>
          </ac:graphicFrameMkLst>
        </pc:graphicFrameChg>
      </pc:sldChg>
      <pc:sldChg chg="addSp modSp mod">
        <pc:chgData name="Thembi Nkuna" userId="81f81748-a92f-4f90-b42f-051920eda0db" providerId="ADAL" clId="{D625826C-69B6-40F4-8F00-3B39757DAB15}" dt="2021-04-30T18:09:50.247" v="1988" actId="207"/>
        <pc:sldMkLst>
          <pc:docMk/>
          <pc:sldMk cId="2965979309" sldId="311"/>
        </pc:sldMkLst>
        <pc:spChg chg="mod">
          <ac:chgData name="Thembi Nkuna" userId="81f81748-a92f-4f90-b42f-051920eda0db" providerId="ADAL" clId="{D625826C-69B6-40F4-8F00-3B39757DAB15}" dt="2021-04-30T18:09:50.247" v="1988" actId="207"/>
          <ac:spMkLst>
            <pc:docMk/>
            <pc:sldMk cId="2965979309" sldId="311"/>
            <ac:spMk id="3" creationId="{5774C818-AC95-46DE-82C0-E966CC793F66}"/>
          </ac:spMkLst>
        </pc:spChg>
        <pc:spChg chg="add mod">
          <ac:chgData name="Thembi Nkuna" userId="81f81748-a92f-4f90-b42f-051920eda0db" providerId="ADAL" clId="{D625826C-69B6-40F4-8F00-3B39757DAB15}" dt="2021-04-30T18:04:12.645" v="1857" actId="14100"/>
          <ac:spMkLst>
            <pc:docMk/>
            <pc:sldMk cId="2965979309" sldId="311"/>
            <ac:spMk id="4" creationId="{BD0381ED-97ED-403E-9DED-C0DE74B64AF8}"/>
          </ac:spMkLst>
        </pc:spChg>
        <pc:graphicFrameChg chg="mod modGraphic">
          <ac:chgData name="Thembi Nkuna" userId="81f81748-a92f-4f90-b42f-051920eda0db" providerId="ADAL" clId="{D625826C-69B6-40F4-8F00-3B39757DAB15}" dt="2021-04-30T17:51:33.589" v="1738"/>
          <ac:graphicFrameMkLst>
            <pc:docMk/>
            <pc:sldMk cId="2965979309" sldId="311"/>
            <ac:graphicFrameMk id="6" creationId="{3C44199B-83AA-4438-AB01-222059AB71AA}"/>
          </ac:graphicFrameMkLst>
        </pc:graphicFrameChg>
      </pc:sldChg>
      <pc:sldChg chg="addSp modSp mod">
        <pc:chgData name="Thembi Nkuna" userId="81f81748-a92f-4f90-b42f-051920eda0db" providerId="ADAL" clId="{D625826C-69B6-40F4-8F00-3B39757DAB15}" dt="2021-04-30T19:10:54.368" v="3611" actId="20577"/>
        <pc:sldMkLst>
          <pc:docMk/>
          <pc:sldMk cId="2859088987" sldId="312"/>
        </pc:sldMkLst>
        <pc:spChg chg="mod">
          <ac:chgData name="Thembi Nkuna" userId="81f81748-a92f-4f90-b42f-051920eda0db" providerId="ADAL" clId="{D625826C-69B6-40F4-8F00-3B39757DAB15}" dt="2021-04-30T18:10:01.287" v="1992" actId="207"/>
          <ac:spMkLst>
            <pc:docMk/>
            <pc:sldMk cId="2859088987" sldId="312"/>
            <ac:spMk id="3" creationId="{E84623B7-5AA9-4F16-B814-E875FAE91543}"/>
          </ac:spMkLst>
        </pc:spChg>
        <pc:spChg chg="add mod">
          <ac:chgData name="Thembi Nkuna" userId="81f81748-a92f-4f90-b42f-051920eda0db" providerId="ADAL" clId="{D625826C-69B6-40F4-8F00-3B39757DAB15}" dt="2021-04-30T18:04:19.147" v="1859" actId="14100"/>
          <ac:spMkLst>
            <pc:docMk/>
            <pc:sldMk cId="2859088987" sldId="312"/>
            <ac:spMk id="4" creationId="{9D2B6FA7-0439-40BB-BC83-0CFA90064F77}"/>
          </ac:spMkLst>
        </pc:spChg>
        <pc:graphicFrameChg chg="mod modGraphic">
          <ac:chgData name="Thembi Nkuna" userId="81f81748-a92f-4f90-b42f-051920eda0db" providerId="ADAL" clId="{D625826C-69B6-40F4-8F00-3B39757DAB15}" dt="2021-04-30T19:10:54.368" v="3611" actId="20577"/>
          <ac:graphicFrameMkLst>
            <pc:docMk/>
            <pc:sldMk cId="2859088987" sldId="312"/>
            <ac:graphicFrameMk id="6" creationId="{3C44199B-83AA-4438-AB01-222059AB71AA}"/>
          </ac:graphicFrameMkLst>
        </pc:graphicFrameChg>
      </pc:sldChg>
      <pc:sldChg chg="del">
        <pc:chgData name="Thembi Nkuna" userId="81f81748-a92f-4f90-b42f-051920eda0db" providerId="ADAL" clId="{D625826C-69B6-40F4-8F00-3B39757DAB15}" dt="2021-04-29T12:56:30.468" v="340" actId="47"/>
        <pc:sldMkLst>
          <pc:docMk/>
          <pc:sldMk cId="2954872894" sldId="312"/>
        </pc:sldMkLst>
      </pc:sldChg>
      <pc:sldChg chg="addSp modSp mod">
        <pc:chgData name="Thembi Nkuna" userId="81f81748-a92f-4f90-b42f-051920eda0db" providerId="ADAL" clId="{D625826C-69B6-40F4-8F00-3B39757DAB15}" dt="2021-04-30T18:10:12.960" v="1995" actId="207"/>
        <pc:sldMkLst>
          <pc:docMk/>
          <pc:sldMk cId="1103337549" sldId="313"/>
        </pc:sldMkLst>
        <pc:spChg chg="mod">
          <ac:chgData name="Thembi Nkuna" userId="81f81748-a92f-4f90-b42f-051920eda0db" providerId="ADAL" clId="{D625826C-69B6-40F4-8F00-3B39757DAB15}" dt="2021-04-30T18:10:12.960" v="1995" actId="207"/>
          <ac:spMkLst>
            <pc:docMk/>
            <pc:sldMk cId="1103337549" sldId="313"/>
            <ac:spMk id="3" creationId="{1937FD0A-3E89-493F-A1F0-7DC3875C8031}"/>
          </ac:spMkLst>
        </pc:spChg>
        <pc:spChg chg="add mod">
          <ac:chgData name="Thembi Nkuna" userId="81f81748-a92f-4f90-b42f-051920eda0db" providerId="ADAL" clId="{D625826C-69B6-40F4-8F00-3B39757DAB15}" dt="2021-04-30T18:04:24.659" v="1861" actId="14100"/>
          <ac:spMkLst>
            <pc:docMk/>
            <pc:sldMk cId="1103337549" sldId="313"/>
            <ac:spMk id="4" creationId="{122DC82F-61AA-45C7-9225-48E785817056}"/>
          </ac:spMkLst>
        </pc:spChg>
        <pc:graphicFrameChg chg="mod modGraphic">
          <ac:chgData name="Thembi Nkuna" userId="81f81748-a92f-4f90-b42f-051920eda0db" providerId="ADAL" clId="{D625826C-69B6-40F4-8F00-3B39757DAB15}" dt="2021-04-30T17:57:40.815" v="1814"/>
          <ac:graphicFrameMkLst>
            <pc:docMk/>
            <pc:sldMk cId="1103337549" sldId="313"/>
            <ac:graphicFrameMk id="6" creationId="{3C44199B-83AA-4438-AB01-222059AB71AA}"/>
          </ac:graphicFrameMkLst>
        </pc:graphicFrameChg>
      </pc:sldChg>
      <pc:sldChg chg="addSp modSp mod">
        <pc:chgData name="Thembi Nkuna" userId="81f81748-a92f-4f90-b42f-051920eda0db" providerId="ADAL" clId="{D625826C-69B6-40F4-8F00-3B39757DAB15}" dt="2021-04-30T19:19:20.937" v="3690" actId="14100"/>
        <pc:sldMkLst>
          <pc:docMk/>
          <pc:sldMk cId="1773132014" sldId="322"/>
        </pc:sldMkLst>
        <pc:spChg chg="add mod">
          <ac:chgData name="Thembi Nkuna" userId="81f81748-a92f-4f90-b42f-051920eda0db" providerId="ADAL" clId="{D625826C-69B6-40F4-8F00-3B39757DAB15}" dt="2021-04-30T19:17:14.912" v="3662"/>
          <ac:spMkLst>
            <pc:docMk/>
            <pc:sldMk cId="1773132014" sldId="322"/>
            <ac:spMk id="7" creationId="{57C11C66-225B-4143-8306-742FA4E4662D}"/>
          </ac:spMkLst>
        </pc:spChg>
        <pc:graphicFrameChg chg="mod modGraphic">
          <ac:chgData name="Thembi Nkuna" userId="81f81748-a92f-4f90-b42f-051920eda0db" providerId="ADAL" clId="{D625826C-69B6-40F4-8F00-3B39757DAB15}" dt="2021-04-30T19:19:20.937" v="3690" actId="14100"/>
          <ac:graphicFrameMkLst>
            <pc:docMk/>
            <pc:sldMk cId="1773132014" sldId="322"/>
            <ac:graphicFrameMk id="8" creationId="{5C26DBF2-AAAA-4C7F-B07A-D6D9E51FD8BE}"/>
          </ac:graphicFrameMkLst>
        </pc:graphicFrameChg>
      </pc:sldChg>
      <pc:sldChg chg="del">
        <pc:chgData name="Thembi Nkuna" userId="81f81748-a92f-4f90-b42f-051920eda0db" providerId="ADAL" clId="{D625826C-69B6-40F4-8F00-3B39757DAB15}" dt="2021-04-29T12:56:20.769" v="330" actId="47"/>
        <pc:sldMkLst>
          <pc:docMk/>
          <pc:sldMk cId="1510405244" sldId="329"/>
        </pc:sldMkLst>
      </pc:sldChg>
      <pc:sldChg chg="addSp delSp modSp mod">
        <pc:chgData name="Thembi Nkuna" userId="81f81748-a92f-4f90-b42f-051920eda0db" providerId="ADAL" clId="{D625826C-69B6-40F4-8F00-3B39757DAB15}" dt="2021-04-30T19:22:29.061" v="3726" actId="255"/>
        <pc:sldMkLst>
          <pc:docMk/>
          <pc:sldMk cId="3388339791" sldId="330"/>
        </pc:sldMkLst>
        <pc:spChg chg="add mod">
          <ac:chgData name="Thembi Nkuna" userId="81f81748-a92f-4f90-b42f-051920eda0db" providerId="ADAL" clId="{D625826C-69B6-40F4-8F00-3B39757DAB15}" dt="2021-04-30T19:17:38.752" v="3666"/>
          <ac:spMkLst>
            <pc:docMk/>
            <pc:sldMk cId="3388339791" sldId="330"/>
            <ac:spMk id="5" creationId="{06E2EE9E-FA77-420C-9813-6BB39C8BBC30}"/>
          </ac:spMkLst>
        </pc:spChg>
        <pc:spChg chg="mod">
          <ac:chgData name="Thembi Nkuna" userId="81f81748-a92f-4f90-b42f-051920eda0db" providerId="ADAL" clId="{D625826C-69B6-40F4-8F00-3B39757DAB15}" dt="2021-04-30T19:22:29.061" v="3726" actId="255"/>
          <ac:spMkLst>
            <pc:docMk/>
            <pc:sldMk cId="3388339791" sldId="330"/>
            <ac:spMk id="11267" creationId="{00000000-0000-0000-0000-000000000000}"/>
          </ac:spMkLst>
        </pc:spChg>
        <pc:spChg chg="del">
          <ac:chgData name="Thembi Nkuna" userId="81f81748-a92f-4f90-b42f-051920eda0db" providerId="ADAL" clId="{D625826C-69B6-40F4-8F00-3B39757DAB15}" dt="2021-04-30T19:17:36.102" v="3665" actId="478"/>
          <ac:spMkLst>
            <pc:docMk/>
            <pc:sldMk cId="3388339791" sldId="330"/>
            <ac:spMk id="11268" creationId="{00000000-0000-0000-0000-000000000000}"/>
          </ac:spMkLst>
        </pc:spChg>
      </pc:sldChg>
      <pc:sldChg chg="del">
        <pc:chgData name="Thembi Nkuna" userId="81f81748-a92f-4f90-b42f-051920eda0db" providerId="ADAL" clId="{D625826C-69B6-40F4-8F00-3B39757DAB15}" dt="2021-04-29T12:56:31.714" v="341" actId="47"/>
        <pc:sldMkLst>
          <pc:docMk/>
          <pc:sldMk cId="1683136114" sldId="331"/>
        </pc:sldMkLst>
      </pc:sldChg>
      <pc:sldChg chg="del">
        <pc:chgData name="Thembi Nkuna" userId="81f81748-a92f-4f90-b42f-051920eda0db" providerId="ADAL" clId="{D625826C-69B6-40F4-8F00-3B39757DAB15}" dt="2021-04-30T18:02:40.870" v="1838" actId="47"/>
        <pc:sldMkLst>
          <pc:docMk/>
          <pc:sldMk cId="3502287999" sldId="331"/>
        </pc:sldMkLst>
      </pc:sldChg>
      <pc:sldChg chg="del">
        <pc:chgData name="Thembi Nkuna" userId="81f81748-a92f-4f90-b42f-051920eda0db" providerId="ADAL" clId="{D625826C-69B6-40F4-8F00-3B39757DAB15}" dt="2021-04-29T12:56:21.824" v="331" actId="47"/>
        <pc:sldMkLst>
          <pc:docMk/>
          <pc:sldMk cId="2884764989" sldId="332"/>
        </pc:sldMkLst>
      </pc:sldChg>
      <pc:sldChg chg="addSp modSp mod">
        <pc:chgData name="Thembi Nkuna" userId="81f81748-a92f-4f90-b42f-051920eda0db" providerId="ADAL" clId="{D625826C-69B6-40F4-8F00-3B39757DAB15}" dt="2021-04-30T19:21:23.617" v="3704" actId="1076"/>
        <pc:sldMkLst>
          <pc:docMk/>
          <pc:sldMk cId="3248798400" sldId="332"/>
        </pc:sldMkLst>
        <pc:spChg chg="add mod">
          <ac:chgData name="Thembi Nkuna" userId="81f81748-a92f-4f90-b42f-051920eda0db" providerId="ADAL" clId="{D625826C-69B6-40F4-8F00-3B39757DAB15}" dt="2021-04-30T19:17:25.966" v="3664"/>
          <ac:spMkLst>
            <pc:docMk/>
            <pc:sldMk cId="3248798400" sldId="332"/>
            <ac:spMk id="6" creationId="{360EEBC5-3606-46CA-99BC-B42E6EFC0BCE}"/>
          </ac:spMkLst>
        </pc:spChg>
        <pc:graphicFrameChg chg="mod modGraphic">
          <ac:chgData name="Thembi Nkuna" userId="81f81748-a92f-4f90-b42f-051920eda0db" providerId="ADAL" clId="{D625826C-69B6-40F4-8F00-3B39757DAB15}" dt="2021-04-30T19:21:23.617" v="3704" actId="1076"/>
          <ac:graphicFrameMkLst>
            <pc:docMk/>
            <pc:sldMk cId="3248798400" sldId="332"/>
            <ac:graphicFrameMk id="8" creationId="{5C26DBF2-AAAA-4C7F-B07A-D6D9E51FD8BE}"/>
          </ac:graphicFrameMkLst>
        </pc:graphicFrameChg>
      </pc:sldChg>
      <pc:sldChg chg="addSp modSp mod">
        <pc:chgData name="Thembi Nkuna" userId="81f81748-a92f-4f90-b42f-051920eda0db" providerId="ADAL" clId="{D625826C-69B6-40F4-8F00-3B39757DAB15}" dt="2021-04-30T19:20:04.311" v="3696" actId="14100"/>
        <pc:sldMkLst>
          <pc:docMk/>
          <pc:sldMk cId="1415237746" sldId="333"/>
        </pc:sldMkLst>
        <pc:spChg chg="add mod">
          <ac:chgData name="Thembi Nkuna" userId="81f81748-a92f-4f90-b42f-051920eda0db" providerId="ADAL" clId="{D625826C-69B6-40F4-8F00-3B39757DAB15}" dt="2021-04-30T19:17:20.327" v="3663"/>
          <ac:spMkLst>
            <pc:docMk/>
            <pc:sldMk cId="1415237746" sldId="333"/>
            <ac:spMk id="7" creationId="{79C9AAD1-324F-4EC7-BC4C-9BCE6E2E6175}"/>
          </ac:spMkLst>
        </pc:spChg>
        <pc:graphicFrameChg chg="mod modGraphic">
          <ac:chgData name="Thembi Nkuna" userId="81f81748-a92f-4f90-b42f-051920eda0db" providerId="ADAL" clId="{D625826C-69B6-40F4-8F00-3B39757DAB15}" dt="2021-04-30T19:20:04.311" v="3696" actId="14100"/>
          <ac:graphicFrameMkLst>
            <pc:docMk/>
            <pc:sldMk cId="1415237746" sldId="333"/>
            <ac:graphicFrameMk id="8" creationId="{5C26DBF2-AAAA-4C7F-B07A-D6D9E51FD8BE}"/>
          </ac:graphicFrameMkLst>
        </pc:graphicFrameChg>
      </pc:sldChg>
      <pc:sldChg chg="del">
        <pc:chgData name="Thembi Nkuna" userId="81f81748-a92f-4f90-b42f-051920eda0db" providerId="ADAL" clId="{D625826C-69B6-40F4-8F00-3B39757DAB15}" dt="2021-04-29T12:56:22.463" v="332" actId="47"/>
        <pc:sldMkLst>
          <pc:docMk/>
          <pc:sldMk cId="91215629" sldId="334"/>
        </pc:sldMkLst>
      </pc:sldChg>
      <pc:sldChg chg="del">
        <pc:chgData name="Thembi Nkuna" userId="81f81748-a92f-4f90-b42f-051920eda0db" providerId="ADAL" clId="{D625826C-69B6-40F4-8F00-3B39757DAB15}" dt="2021-04-29T12:56:23.334" v="333" actId="47"/>
        <pc:sldMkLst>
          <pc:docMk/>
          <pc:sldMk cId="2193487788" sldId="336"/>
        </pc:sldMkLst>
      </pc:sldChg>
      <pc:sldChg chg="del">
        <pc:chgData name="Thembi Nkuna" userId="81f81748-a92f-4f90-b42f-051920eda0db" providerId="ADAL" clId="{D625826C-69B6-40F4-8F00-3B39757DAB15}" dt="2021-04-29T12:56:24.914" v="334" actId="47"/>
        <pc:sldMkLst>
          <pc:docMk/>
          <pc:sldMk cId="1611258098" sldId="339"/>
        </pc:sldMkLst>
      </pc:sldChg>
      <pc:sldChg chg="del">
        <pc:chgData name="Thembi Nkuna" userId="81f81748-a92f-4f90-b42f-051920eda0db" providerId="ADAL" clId="{D625826C-69B6-40F4-8F00-3B39757DAB15}" dt="2021-04-29T12:56:26.545" v="336" actId="47"/>
        <pc:sldMkLst>
          <pc:docMk/>
          <pc:sldMk cId="2499784336" sldId="342"/>
        </pc:sldMkLst>
      </pc:sldChg>
      <pc:sldChg chg="del">
        <pc:chgData name="Thembi Nkuna" userId="81f81748-a92f-4f90-b42f-051920eda0db" providerId="ADAL" clId="{D625826C-69B6-40F4-8F00-3B39757DAB15}" dt="2021-04-29T12:56:27.390" v="337" actId="47"/>
        <pc:sldMkLst>
          <pc:docMk/>
          <pc:sldMk cId="3173969372" sldId="344"/>
        </pc:sldMkLst>
      </pc:sldChg>
      <pc:sldChg chg="del">
        <pc:chgData name="Thembi Nkuna" userId="81f81748-a92f-4f90-b42f-051920eda0db" providerId="ADAL" clId="{D625826C-69B6-40F4-8F00-3B39757DAB15}" dt="2021-04-29T12:56:28.129" v="338" actId="47"/>
        <pc:sldMkLst>
          <pc:docMk/>
          <pc:sldMk cId="467895593" sldId="349"/>
        </pc:sldMkLst>
      </pc:sldChg>
      <pc:sldChg chg="addSp delSp modSp mod">
        <pc:chgData name="Thembi Nkuna" userId="81f81748-a92f-4f90-b42f-051920eda0db" providerId="ADAL" clId="{D625826C-69B6-40F4-8F00-3B39757DAB15}" dt="2021-04-30T19:26:33.091" v="3728" actId="1076"/>
        <pc:sldMkLst>
          <pc:docMk/>
          <pc:sldMk cId="3314235566" sldId="355"/>
        </pc:sldMkLst>
        <pc:spChg chg="del mod">
          <ac:chgData name="Thembi Nkuna" userId="81f81748-a92f-4f90-b42f-051920eda0db" providerId="ADAL" clId="{D625826C-69B6-40F4-8F00-3B39757DAB15}" dt="2021-04-30T18:08:41.175" v="1937" actId="478"/>
          <ac:spMkLst>
            <pc:docMk/>
            <pc:sldMk cId="3314235566" sldId="355"/>
            <ac:spMk id="2" creationId="{00000000-0000-0000-0000-000000000000}"/>
          </ac:spMkLst>
        </pc:spChg>
        <pc:spChg chg="add del mod">
          <ac:chgData name="Thembi Nkuna" userId="81f81748-a92f-4f90-b42f-051920eda0db" providerId="ADAL" clId="{D625826C-69B6-40F4-8F00-3B39757DAB15}" dt="2021-04-30T18:08:43.002" v="1938" actId="478"/>
          <ac:spMkLst>
            <pc:docMk/>
            <pc:sldMk cId="3314235566" sldId="355"/>
            <ac:spMk id="5" creationId="{07AF6CBA-7FAC-4A09-85DD-26A44B2B7BF7}"/>
          </ac:spMkLst>
        </pc:spChg>
        <pc:spChg chg="mod">
          <ac:chgData name="Thembi Nkuna" userId="81f81748-a92f-4f90-b42f-051920eda0db" providerId="ADAL" clId="{D625826C-69B6-40F4-8F00-3B39757DAB15}" dt="2021-04-30T19:26:33.091" v="3728" actId="1076"/>
          <ac:spMkLst>
            <pc:docMk/>
            <pc:sldMk cId="3314235566" sldId="355"/>
            <ac:spMk id="7" creationId="{971AFCC7-CBB5-48CE-97D3-3DF65602EA84}"/>
          </ac:spMkLst>
        </pc:spChg>
        <pc:spChg chg="add mod">
          <ac:chgData name="Thembi Nkuna" userId="81f81748-a92f-4f90-b42f-051920eda0db" providerId="ADAL" clId="{D625826C-69B6-40F4-8F00-3B39757DAB15}" dt="2021-04-30T18:08:59.900" v="1979" actId="20577"/>
          <ac:spMkLst>
            <pc:docMk/>
            <pc:sldMk cId="3314235566" sldId="355"/>
            <ac:spMk id="9" creationId="{06CBBD16-52F8-4C5C-B959-75A243284946}"/>
          </ac:spMkLst>
        </pc:spChg>
        <pc:graphicFrameChg chg="mod modGraphic">
          <ac:chgData name="Thembi Nkuna" userId="81f81748-a92f-4f90-b42f-051920eda0db" providerId="ADAL" clId="{D625826C-69B6-40F4-8F00-3B39757DAB15}" dt="2021-04-30T19:26:30.024" v="3727" actId="1076"/>
          <ac:graphicFrameMkLst>
            <pc:docMk/>
            <pc:sldMk cId="3314235566" sldId="355"/>
            <ac:graphicFrameMk id="6" creationId="{A801D759-EF29-43E6-AB1C-34143F39CEA5}"/>
          </ac:graphicFrameMkLst>
        </pc:graphicFrameChg>
      </pc:sldChg>
      <pc:sldChg chg="addSp delSp modSp mod">
        <pc:chgData name="Thembi Nkuna" userId="81f81748-a92f-4f90-b42f-051920eda0db" providerId="ADAL" clId="{D625826C-69B6-40F4-8F00-3B39757DAB15}" dt="2021-04-30T19:16:54.704" v="3661" actId="20577"/>
        <pc:sldMkLst>
          <pc:docMk/>
          <pc:sldMk cId="1193864803" sldId="362"/>
        </pc:sldMkLst>
        <pc:spChg chg="del">
          <ac:chgData name="Thembi Nkuna" userId="81f81748-a92f-4f90-b42f-051920eda0db" providerId="ADAL" clId="{D625826C-69B6-40F4-8F00-3B39757DAB15}" dt="2021-04-29T16:36:06.246" v="567" actId="478"/>
          <ac:spMkLst>
            <pc:docMk/>
            <pc:sldMk cId="1193864803" sldId="362"/>
            <ac:spMk id="2" creationId="{00000000-0000-0000-0000-000000000000}"/>
          </ac:spMkLst>
        </pc:spChg>
        <pc:spChg chg="del mod">
          <ac:chgData name="Thembi Nkuna" userId="81f81748-a92f-4f90-b42f-051920eda0db" providerId="ADAL" clId="{D625826C-69B6-40F4-8F00-3B39757DAB15}" dt="2021-04-30T16:44:15.760" v="1066" actId="478"/>
          <ac:spMkLst>
            <pc:docMk/>
            <pc:sldMk cId="1193864803" sldId="362"/>
            <ac:spMk id="3" creationId="{00000000-0000-0000-0000-000000000000}"/>
          </ac:spMkLst>
        </pc:spChg>
        <pc:spChg chg="add del mod">
          <ac:chgData name="Thembi Nkuna" userId="81f81748-a92f-4f90-b42f-051920eda0db" providerId="ADAL" clId="{D625826C-69B6-40F4-8F00-3B39757DAB15}" dt="2021-04-30T16:44:18.666" v="1067" actId="478"/>
          <ac:spMkLst>
            <pc:docMk/>
            <pc:sldMk cId="1193864803" sldId="362"/>
            <ac:spMk id="4" creationId="{12E8E26D-F994-4579-BEC6-589D92236B9D}"/>
          </ac:spMkLst>
        </pc:spChg>
        <pc:spChg chg="add del mod">
          <ac:chgData name="Thembi Nkuna" userId="81f81748-a92f-4f90-b42f-051920eda0db" providerId="ADAL" clId="{D625826C-69B6-40F4-8F00-3B39757DAB15}" dt="2021-04-29T16:36:10.264" v="568" actId="478"/>
          <ac:spMkLst>
            <pc:docMk/>
            <pc:sldMk cId="1193864803" sldId="362"/>
            <ac:spMk id="6" creationId="{89157A44-FBD1-4242-AD18-0B3F20ABD19F}"/>
          </ac:spMkLst>
        </pc:spChg>
        <pc:spChg chg="add mod">
          <ac:chgData name="Thembi Nkuna" userId="81f81748-a92f-4f90-b42f-051920eda0db" providerId="ADAL" clId="{D625826C-69B6-40F4-8F00-3B39757DAB15}" dt="2021-04-30T19:16:54.704" v="3661" actId="20577"/>
          <ac:spMkLst>
            <pc:docMk/>
            <pc:sldMk cId="1193864803" sldId="362"/>
            <ac:spMk id="7" creationId="{13931D34-B24F-41D8-8AE3-57A2F10AC9FF}"/>
          </ac:spMkLst>
        </pc:spChg>
        <pc:spChg chg="add mod">
          <ac:chgData name="Thembi Nkuna" userId="81f81748-a92f-4f90-b42f-051920eda0db" providerId="ADAL" clId="{D625826C-69B6-40F4-8F00-3B39757DAB15}" dt="2021-04-29T16:36:27.008" v="597" actId="20577"/>
          <ac:spMkLst>
            <pc:docMk/>
            <pc:sldMk cId="1193864803" sldId="362"/>
            <ac:spMk id="9" creationId="{49EDD2C7-257C-4FF0-BD08-67FD369D6876}"/>
          </ac:spMkLst>
        </pc:spChg>
        <pc:picChg chg="del">
          <ac:chgData name="Thembi Nkuna" userId="81f81748-a92f-4f90-b42f-051920eda0db" providerId="ADAL" clId="{D625826C-69B6-40F4-8F00-3B39757DAB15}" dt="2021-04-29T11:54:10.188" v="26"/>
          <ac:picMkLst>
            <pc:docMk/>
            <pc:sldMk cId="1193864803" sldId="362"/>
            <ac:picMk id="4" creationId="{06C592EB-5FE9-4EA4-86C2-1189DBED3B4F}"/>
          </ac:picMkLst>
        </pc:picChg>
        <pc:picChg chg="add del mod">
          <ac:chgData name="Thembi Nkuna" userId="81f81748-a92f-4f90-b42f-051920eda0db" providerId="ADAL" clId="{D625826C-69B6-40F4-8F00-3B39757DAB15}" dt="2021-04-29T11:57:59.992" v="139"/>
          <ac:picMkLst>
            <pc:docMk/>
            <pc:sldMk cId="1193864803" sldId="362"/>
            <ac:picMk id="6" creationId="{3CC1487B-4D0A-433E-B1D9-F480068BD006}"/>
          </ac:picMkLst>
        </pc:picChg>
        <pc:picChg chg="add del mod">
          <ac:chgData name="Thembi Nkuna" userId="81f81748-a92f-4f90-b42f-051920eda0db" providerId="ADAL" clId="{D625826C-69B6-40F4-8F00-3B39757DAB15}" dt="2021-04-29T11:58:11.582" v="141" actId="478"/>
          <ac:picMkLst>
            <pc:docMk/>
            <pc:sldMk cId="1193864803" sldId="362"/>
            <ac:picMk id="7" creationId="{500DFF98-8931-434A-9EF0-491DEBB42547}"/>
          </ac:picMkLst>
        </pc:picChg>
        <pc:picChg chg="add del mod">
          <ac:chgData name="Thembi Nkuna" userId="81f81748-a92f-4f90-b42f-051920eda0db" providerId="ADAL" clId="{D625826C-69B6-40F4-8F00-3B39757DAB15}" dt="2021-04-29T12:04:30.931" v="161" actId="478"/>
          <ac:picMkLst>
            <pc:docMk/>
            <pc:sldMk cId="1193864803" sldId="362"/>
            <ac:picMk id="8" creationId="{3D7F50B4-A3A7-4961-9663-DB2B9E44D6CA}"/>
          </ac:picMkLst>
        </pc:picChg>
        <pc:picChg chg="add del mod">
          <ac:chgData name="Thembi Nkuna" userId="81f81748-a92f-4f90-b42f-051920eda0db" providerId="ADAL" clId="{D625826C-69B6-40F4-8F00-3B39757DAB15}" dt="2021-04-29T12:04:40.811" v="164" actId="478"/>
          <ac:picMkLst>
            <pc:docMk/>
            <pc:sldMk cId="1193864803" sldId="362"/>
            <ac:picMk id="9" creationId="{7B03119D-F8E4-4B78-A230-D2EBF2F20BF4}"/>
          </ac:picMkLst>
        </pc:picChg>
        <pc:picChg chg="add mod">
          <ac:chgData name="Thembi Nkuna" userId="81f81748-a92f-4f90-b42f-051920eda0db" providerId="ADAL" clId="{D625826C-69B6-40F4-8F00-3B39757DAB15}" dt="2021-04-29T16:30:42.898" v="561" actId="14100"/>
          <ac:picMkLst>
            <pc:docMk/>
            <pc:sldMk cId="1193864803" sldId="362"/>
            <ac:picMk id="10" creationId="{5D7E6B7F-B27D-4BF6-A129-4CC19DD083E1}"/>
          </ac:picMkLst>
        </pc:picChg>
        <pc:picChg chg="add mod">
          <ac:chgData name="Thembi Nkuna" userId="81f81748-a92f-4f90-b42f-051920eda0db" providerId="ADAL" clId="{D625826C-69B6-40F4-8F00-3B39757DAB15}" dt="2021-04-29T12:06:23.935" v="183" actId="1076"/>
          <ac:picMkLst>
            <pc:docMk/>
            <pc:sldMk cId="1193864803" sldId="362"/>
            <ac:picMk id="11" creationId="{574790AA-3414-4016-ABBD-5E47A369A252}"/>
          </ac:picMkLst>
        </pc:picChg>
      </pc:sldChg>
      <pc:sldChg chg="del">
        <pc:chgData name="Thembi Nkuna" userId="81f81748-a92f-4f90-b42f-051920eda0db" providerId="ADAL" clId="{D625826C-69B6-40F4-8F00-3B39757DAB15}" dt="2021-04-30T10:59:58.359" v="693" actId="47"/>
        <pc:sldMkLst>
          <pc:docMk/>
          <pc:sldMk cId="36277138" sldId="363"/>
        </pc:sldMkLst>
      </pc:sldChg>
      <pc:sldChg chg="delSp modSp del mod">
        <pc:chgData name="Thembi Nkuna" userId="81f81748-a92f-4f90-b42f-051920eda0db" providerId="ADAL" clId="{D625826C-69B6-40F4-8F00-3B39757DAB15}" dt="2021-04-30T17:09:12.154" v="1101" actId="47"/>
        <pc:sldMkLst>
          <pc:docMk/>
          <pc:sldMk cId="2381009071" sldId="364"/>
        </pc:sldMkLst>
        <pc:graphicFrameChg chg="del">
          <ac:chgData name="Thembi Nkuna" userId="81f81748-a92f-4f90-b42f-051920eda0db" providerId="ADAL" clId="{D625826C-69B6-40F4-8F00-3B39757DAB15}" dt="2021-04-30T17:07:07.615" v="1086" actId="478"/>
          <ac:graphicFrameMkLst>
            <pc:docMk/>
            <pc:sldMk cId="2381009071" sldId="364"/>
            <ac:graphicFrameMk id="6" creationId="{5C05736D-FE41-41C8-B18F-351CCB58C61B}"/>
          </ac:graphicFrameMkLst>
        </pc:graphicFrameChg>
        <pc:graphicFrameChg chg="mod modGraphic">
          <ac:chgData name="Thembi Nkuna" userId="81f81748-a92f-4f90-b42f-051920eda0db" providerId="ADAL" clId="{D625826C-69B6-40F4-8F00-3B39757DAB15}" dt="2021-04-30T17:08:26.131" v="1099" actId="21"/>
          <ac:graphicFrameMkLst>
            <pc:docMk/>
            <pc:sldMk cId="2381009071" sldId="364"/>
            <ac:graphicFrameMk id="15" creationId="{5B39B23E-1825-4EB4-9CE7-695B85C34528}"/>
          </ac:graphicFrameMkLst>
        </pc:graphicFrameChg>
      </pc:sldChg>
      <pc:sldChg chg="modSp del">
        <pc:chgData name="Thembi Nkuna" userId="81f81748-a92f-4f90-b42f-051920eda0db" providerId="ADAL" clId="{D625826C-69B6-40F4-8F00-3B39757DAB15}" dt="2021-04-30T17:09:56.125" v="1104" actId="47"/>
        <pc:sldMkLst>
          <pc:docMk/>
          <pc:sldMk cId="444401143" sldId="366"/>
        </pc:sldMkLst>
        <pc:graphicFrameChg chg="mod">
          <ac:chgData name="Thembi Nkuna" userId="81f81748-a92f-4f90-b42f-051920eda0db" providerId="ADAL" clId="{D625826C-69B6-40F4-8F00-3B39757DAB15}" dt="2021-04-30T17:09:37.530" v="1102" actId="21"/>
          <ac:graphicFrameMkLst>
            <pc:docMk/>
            <pc:sldMk cId="444401143" sldId="366"/>
            <ac:graphicFrameMk id="15" creationId="{5B39B23E-1825-4EB4-9CE7-695B85C34528}"/>
          </ac:graphicFrameMkLst>
        </pc:graphicFrameChg>
      </pc:sldChg>
      <pc:sldChg chg="del">
        <pc:chgData name="Thembi Nkuna" userId="81f81748-a92f-4f90-b42f-051920eda0db" providerId="ADAL" clId="{D625826C-69B6-40F4-8F00-3B39757DAB15}" dt="2021-04-29T12:56:25.870" v="335" actId="47"/>
        <pc:sldMkLst>
          <pc:docMk/>
          <pc:sldMk cId="1912390443" sldId="367"/>
        </pc:sldMkLst>
      </pc:sldChg>
      <pc:sldChg chg="del">
        <pc:chgData name="Thembi Nkuna" userId="81f81748-a92f-4f90-b42f-051920eda0db" providerId="ADAL" clId="{D625826C-69B6-40F4-8F00-3B39757DAB15}" dt="2021-04-29T12:56:29.580" v="339" actId="47"/>
        <pc:sldMkLst>
          <pc:docMk/>
          <pc:sldMk cId="3391559928" sldId="368"/>
        </pc:sldMkLst>
      </pc:sldChg>
      <pc:sldChg chg="new del">
        <pc:chgData name="Thembi Nkuna" userId="81f81748-a92f-4f90-b42f-051920eda0db" providerId="ADAL" clId="{D625826C-69B6-40F4-8F00-3B39757DAB15}" dt="2021-04-29T11:54:45.240" v="28" actId="47"/>
        <pc:sldMkLst>
          <pc:docMk/>
          <pc:sldMk cId="118177465" sldId="369"/>
        </pc:sldMkLst>
      </pc:sldChg>
      <pc:sldChg chg="delSp modSp add del mod">
        <pc:chgData name="Thembi Nkuna" userId="81f81748-a92f-4f90-b42f-051920eda0db" providerId="ADAL" clId="{D625826C-69B6-40F4-8F00-3B39757DAB15}" dt="2021-04-29T16:32:06.242" v="566" actId="47"/>
        <pc:sldMkLst>
          <pc:docMk/>
          <pc:sldMk cId="1381647702" sldId="369"/>
        </pc:sldMkLst>
        <pc:spChg chg="mod">
          <ac:chgData name="Thembi Nkuna" userId="81f81748-a92f-4f90-b42f-051920eda0db" providerId="ADAL" clId="{D625826C-69B6-40F4-8F00-3B39757DAB15}" dt="2021-04-29T12:19:12.415" v="200" actId="20577"/>
          <ac:spMkLst>
            <pc:docMk/>
            <pc:sldMk cId="1381647702" sldId="369"/>
            <ac:spMk id="2" creationId="{00000000-0000-0000-0000-000000000000}"/>
          </ac:spMkLst>
        </pc:spChg>
        <pc:spChg chg="mod">
          <ac:chgData name="Thembi Nkuna" userId="81f81748-a92f-4f90-b42f-051920eda0db" providerId="ADAL" clId="{D625826C-69B6-40F4-8F00-3B39757DAB15}" dt="2021-04-29T16:31:51.010" v="563" actId="21"/>
          <ac:spMkLst>
            <pc:docMk/>
            <pc:sldMk cId="1381647702" sldId="369"/>
            <ac:spMk id="3" creationId="{00000000-0000-0000-0000-000000000000}"/>
          </ac:spMkLst>
        </pc:spChg>
        <pc:picChg chg="del">
          <ac:chgData name="Thembi Nkuna" userId="81f81748-a92f-4f90-b42f-051920eda0db" providerId="ADAL" clId="{D625826C-69B6-40F4-8F00-3B39757DAB15}" dt="2021-04-29T12:19:06.331" v="187" actId="478"/>
          <ac:picMkLst>
            <pc:docMk/>
            <pc:sldMk cId="1381647702" sldId="369"/>
            <ac:picMk id="10" creationId="{5D7E6B7F-B27D-4BF6-A129-4CC19DD083E1}"/>
          </ac:picMkLst>
        </pc:picChg>
        <pc:picChg chg="del">
          <ac:chgData name="Thembi Nkuna" userId="81f81748-a92f-4f90-b42f-051920eda0db" providerId="ADAL" clId="{D625826C-69B6-40F4-8F00-3B39757DAB15}" dt="2021-04-29T12:19:07.232" v="188" actId="478"/>
          <ac:picMkLst>
            <pc:docMk/>
            <pc:sldMk cId="1381647702" sldId="369"/>
            <ac:picMk id="11" creationId="{574790AA-3414-4016-ABBD-5E47A369A252}"/>
          </ac:picMkLst>
        </pc:picChg>
      </pc:sldChg>
      <pc:sldChg chg="new del">
        <pc:chgData name="Thembi Nkuna" userId="81f81748-a92f-4f90-b42f-051920eda0db" providerId="ADAL" clId="{D625826C-69B6-40F4-8F00-3B39757DAB15}" dt="2021-04-29T12:18:58.653" v="185" actId="47"/>
        <pc:sldMkLst>
          <pc:docMk/>
          <pc:sldMk cId="4227186797" sldId="369"/>
        </pc:sldMkLst>
      </pc:sldChg>
      <pc:sldChg chg="addSp modSp del mod">
        <pc:chgData name="Thembi Nkuna" userId="81f81748-a92f-4f90-b42f-051920eda0db" providerId="ADAL" clId="{D625826C-69B6-40F4-8F00-3B39757DAB15}" dt="2021-04-30T19:09:23.499" v="3605" actId="47"/>
        <pc:sldMkLst>
          <pc:docMk/>
          <pc:sldMk cId="3962466831" sldId="370"/>
        </pc:sldMkLst>
        <pc:spChg chg="mod">
          <ac:chgData name="Thembi Nkuna" userId="81f81748-a92f-4f90-b42f-051920eda0db" providerId="ADAL" clId="{D625826C-69B6-40F4-8F00-3B39757DAB15}" dt="2021-04-30T18:31:54.010" v="2099" actId="21"/>
          <ac:spMkLst>
            <pc:docMk/>
            <pc:sldMk cId="3962466831" sldId="370"/>
            <ac:spMk id="3" creationId="{00000000-0000-0000-0000-000000000000}"/>
          </ac:spMkLst>
        </pc:spChg>
        <pc:spChg chg="add mod">
          <ac:chgData name="Thembi Nkuna" userId="81f81748-a92f-4f90-b42f-051920eda0db" providerId="ADAL" clId="{D625826C-69B6-40F4-8F00-3B39757DAB15}" dt="2021-04-30T18:03:38.882" v="1847" actId="14100"/>
          <ac:spMkLst>
            <pc:docMk/>
            <pc:sldMk cId="3962466831" sldId="370"/>
            <ac:spMk id="6" creationId="{B8F6D43B-73CB-48BB-86C2-6B53EC72BEE1}"/>
          </ac:spMkLst>
        </pc:spChg>
      </pc:sldChg>
      <pc:sldChg chg="del">
        <pc:chgData name="Thembi Nkuna" userId="81f81748-a92f-4f90-b42f-051920eda0db" providerId="ADAL" clId="{D625826C-69B6-40F4-8F00-3B39757DAB15}" dt="2021-04-29T13:31:44.984" v="514" actId="47"/>
        <pc:sldMkLst>
          <pc:docMk/>
          <pc:sldMk cId="1063468023" sldId="371"/>
        </pc:sldMkLst>
      </pc:sldChg>
      <pc:sldChg chg="addSp modSp add">
        <pc:chgData name="Thembi Nkuna" userId="81f81748-a92f-4f90-b42f-051920eda0db" providerId="ADAL" clId="{D625826C-69B6-40F4-8F00-3B39757DAB15}" dt="2021-04-29T16:37:01.466" v="598"/>
        <pc:sldMkLst>
          <pc:docMk/>
          <pc:sldMk cId="896211483" sldId="372"/>
        </pc:sldMkLst>
        <pc:spChg chg="add mod">
          <ac:chgData name="Thembi Nkuna" userId="81f81748-a92f-4f90-b42f-051920eda0db" providerId="ADAL" clId="{D625826C-69B6-40F4-8F00-3B39757DAB15}" dt="2021-04-29T16:37:01.466" v="598"/>
          <ac:spMkLst>
            <pc:docMk/>
            <pc:sldMk cId="896211483" sldId="372"/>
            <ac:spMk id="7" creationId="{1698082F-BDE9-45A8-AB3A-C4871C116648}"/>
          </ac:spMkLst>
        </pc:spChg>
      </pc:sldChg>
      <pc:sldChg chg="modSp mod">
        <pc:chgData name="Thembi Nkuna" userId="81f81748-a92f-4f90-b42f-051920eda0db" providerId="ADAL" clId="{D625826C-69B6-40F4-8F00-3B39757DAB15}" dt="2021-04-30T19:07:59.561" v="3604" actId="6549"/>
        <pc:sldMkLst>
          <pc:docMk/>
          <pc:sldMk cId="746624639" sldId="373"/>
        </pc:sldMkLst>
        <pc:spChg chg="mod">
          <ac:chgData name="Thembi Nkuna" userId="81f81748-a92f-4f90-b42f-051920eda0db" providerId="ADAL" clId="{D625826C-69B6-40F4-8F00-3B39757DAB15}" dt="2021-04-30T18:56:44.358" v="2864" actId="20577"/>
          <ac:spMkLst>
            <pc:docMk/>
            <pc:sldMk cId="746624639" sldId="373"/>
            <ac:spMk id="2" creationId="{92363EB8-BC08-4515-B021-7D6F05EF578D}"/>
          </ac:spMkLst>
        </pc:spChg>
        <pc:spChg chg="mod">
          <ac:chgData name="Thembi Nkuna" userId="81f81748-a92f-4f90-b42f-051920eda0db" providerId="ADAL" clId="{D625826C-69B6-40F4-8F00-3B39757DAB15}" dt="2021-04-30T18:03:04.941" v="1839" actId="14100"/>
          <ac:spMkLst>
            <pc:docMk/>
            <pc:sldMk cId="746624639" sldId="373"/>
            <ac:spMk id="4" creationId="{BD316CB4-3506-4C29-BA49-92A45A974DEC}"/>
          </ac:spMkLst>
        </pc:spChg>
        <pc:spChg chg="mod">
          <ac:chgData name="Thembi Nkuna" userId="81f81748-a92f-4f90-b42f-051920eda0db" providerId="ADAL" clId="{D625826C-69B6-40F4-8F00-3B39757DAB15}" dt="2021-04-30T19:07:59.561" v="3604" actId="6549"/>
          <ac:spMkLst>
            <pc:docMk/>
            <pc:sldMk cId="746624639" sldId="373"/>
            <ac:spMk id="5" creationId="{44E4D5CD-D962-4C1B-A08F-931E4BD38479}"/>
          </ac:spMkLst>
        </pc:spChg>
      </pc:sldChg>
      <pc:sldChg chg="del">
        <pc:chgData name="Thembi Nkuna" userId="81f81748-a92f-4f90-b42f-051920eda0db" providerId="ADAL" clId="{D625826C-69B6-40F4-8F00-3B39757DAB15}" dt="2021-04-30T11:04:08.721" v="842" actId="47"/>
        <pc:sldMkLst>
          <pc:docMk/>
          <pc:sldMk cId="1467751660" sldId="373"/>
        </pc:sldMkLst>
      </pc:sldChg>
      <pc:sldChg chg="addSp delSp modSp add mod">
        <pc:chgData name="Thembi Nkuna" userId="81f81748-a92f-4f90-b42f-051920eda0db" providerId="ADAL" clId="{D625826C-69B6-40F4-8F00-3B39757DAB15}" dt="2021-04-30T18:04:31.692" v="1863" actId="14100"/>
        <pc:sldMkLst>
          <pc:docMk/>
          <pc:sldMk cId="1371527906" sldId="374"/>
        </pc:sldMkLst>
        <pc:spChg chg="del">
          <ac:chgData name="Thembi Nkuna" userId="81f81748-a92f-4f90-b42f-051920eda0db" providerId="ADAL" clId="{D625826C-69B6-40F4-8F00-3B39757DAB15}" dt="2021-04-30T18:01:42.055" v="1826" actId="478"/>
          <ac:spMkLst>
            <pc:docMk/>
            <pc:sldMk cId="1371527906" sldId="374"/>
            <ac:spMk id="3" creationId="{1937FD0A-3E89-493F-A1F0-7DC3875C8031}"/>
          </ac:spMkLst>
        </pc:spChg>
        <pc:spChg chg="add del mod">
          <ac:chgData name="Thembi Nkuna" userId="81f81748-a92f-4f90-b42f-051920eda0db" providerId="ADAL" clId="{D625826C-69B6-40F4-8F00-3B39757DAB15}" dt="2021-04-30T18:01:52.170" v="1829" actId="478"/>
          <ac:spMkLst>
            <pc:docMk/>
            <pc:sldMk cId="1371527906" sldId="374"/>
            <ac:spMk id="4" creationId="{209C0B50-C9B0-4473-A6B0-E5862F04579D}"/>
          </ac:spMkLst>
        </pc:spChg>
        <pc:spChg chg="add mod">
          <ac:chgData name="Thembi Nkuna" userId="81f81748-a92f-4f90-b42f-051920eda0db" providerId="ADAL" clId="{D625826C-69B6-40F4-8F00-3B39757DAB15}" dt="2021-04-30T18:02:29.929" v="1837" actId="1076"/>
          <ac:spMkLst>
            <pc:docMk/>
            <pc:sldMk cId="1371527906" sldId="374"/>
            <ac:spMk id="7" creationId="{D1DAC6DC-4B9F-4A77-8ABD-11FA86F858EF}"/>
          </ac:spMkLst>
        </pc:spChg>
        <pc:spChg chg="add mod">
          <ac:chgData name="Thembi Nkuna" userId="81f81748-a92f-4f90-b42f-051920eda0db" providerId="ADAL" clId="{D625826C-69B6-40F4-8F00-3B39757DAB15}" dt="2021-04-30T18:04:31.692" v="1863" actId="14100"/>
          <ac:spMkLst>
            <pc:docMk/>
            <pc:sldMk cId="1371527906" sldId="374"/>
            <ac:spMk id="8" creationId="{FC95330F-4992-451C-822B-71F7BAF50B56}"/>
          </ac:spMkLst>
        </pc:spChg>
        <pc:graphicFrameChg chg="del modGraphic">
          <ac:chgData name="Thembi Nkuna" userId="81f81748-a92f-4f90-b42f-051920eda0db" providerId="ADAL" clId="{D625826C-69B6-40F4-8F00-3B39757DAB15}" dt="2021-04-30T18:01:47.850" v="1828" actId="478"/>
          <ac:graphicFrameMkLst>
            <pc:docMk/>
            <pc:sldMk cId="1371527906" sldId="374"/>
            <ac:graphicFrameMk id="6" creationId="{3C44199B-83AA-4438-AB01-222059AB71AA}"/>
          </ac:graphicFrameMkLst>
        </pc:graphicFrameChg>
      </pc:sldChg>
      <pc:sldChg chg="new del">
        <pc:chgData name="Thembi Nkuna" userId="81f81748-a92f-4f90-b42f-051920eda0db" providerId="ADAL" clId="{D625826C-69B6-40F4-8F00-3B39757DAB15}" dt="2021-04-30T17:46:39.581" v="1678" actId="47"/>
        <pc:sldMkLst>
          <pc:docMk/>
          <pc:sldMk cId="2427853562" sldId="374"/>
        </pc:sldMkLst>
      </pc:sldChg>
      <pc:sldChg chg="modSp mod ord">
        <pc:chgData name="Thembi Nkuna" userId="81f81748-a92f-4f90-b42f-051920eda0db" providerId="ADAL" clId="{D625826C-69B6-40F4-8F00-3B39757DAB15}" dt="2021-04-30T19:38:10.106" v="4380" actId="6549"/>
        <pc:sldMkLst>
          <pc:docMk/>
          <pc:sldMk cId="582722487" sldId="375"/>
        </pc:sldMkLst>
        <pc:spChg chg="mod">
          <ac:chgData name="Thembi Nkuna" userId="81f81748-a92f-4f90-b42f-051920eda0db" providerId="ADAL" clId="{D625826C-69B6-40F4-8F00-3B39757DAB15}" dt="2021-04-30T19:11:28.787" v="3621" actId="20577"/>
          <ac:spMkLst>
            <pc:docMk/>
            <pc:sldMk cId="582722487" sldId="375"/>
            <ac:spMk id="2" creationId="{92363EB8-BC08-4515-B021-7D6F05EF578D}"/>
          </ac:spMkLst>
        </pc:spChg>
        <pc:spChg chg="mod">
          <ac:chgData name="Thembi Nkuna" userId="81f81748-a92f-4f90-b42f-051920eda0db" providerId="ADAL" clId="{D625826C-69B6-40F4-8F00-3B39757DAB15}" dt="2021-04-30T19:38:10.106" v="4380" actId="6549"/>
          <ac:spMkLst>
            <pc:docMk/>
            <pc:sldMk cId="582722487" sldId="375"/>
            <ac:spMk id="5" creationId="{CE384C35-2A05-46A8-8BBC-77A118975021}"/>
          </ac:spMkLst>
        </pc:spChg>
      </pc:sldChg>
    </pc:docChg>
  </pc:docChgLst>
  <pc:docChgLst>
    <pc:chgData name="Thembi Nkuna" userId="81f81748-a92f-4f90-b42f-051920eda0db" providerId="ADAL" clId="{8597025E-63B6-4D29-8C5A-11D86C3C8DE0}"/>
    <pc:docChg chg="modSld">
      <pc:chgData name="Thembi Nkuna" userId="81f81748-a92f-4f90-b42f-051920eda0db" providerId="ADAL" clId="{8597025E-63B6-4D29-8C5A-11D86C3C8DE0}" dt="2021-05-01T07:23:23.277" v="17" actId="20577"/>
      <pc:docMkLst>
        <pc:docMk/>
      </pc:docMkLst>
      <pc:sldChg chg="modSp mod">
        <pc:chgData name="Thembi Nkuna" userId="81f81748-a92f-4f90-b42f-051920eda0db" providerId="ADAL" clId="{8597025E-63B6-4D29-8C5A-11D86C3C8DE0}" dt="2021-05-01T07:08:25.048" v="0" actId="20577"/>
        <pc:sldMkLst>
          <pc:docMk/>
          <pc:sldMk cId="7509905" sldId="310"/>
        </pc:sldMkLst>
        <pc:graphicFrameChg chg="modGraphic">
          <ac:chgData name="Thembi Nkuna" userId="81f81748-a92f-4f90-b42f-051920eda0db" providerId="ADAL" clId="{8597025E-63B6-4D29-8C5A-11D86C3C8DE0}" dt="2021-05-01T07:08:25.048" v="0" actId="20577"/>
          <ac:graphicFrameMkLst>
            <pc:docMk/>
            <pc:sldMk cId="7509905" sldId="310"/>
            <ac:graphicFrameMk id="6" creationId="{3C44199B-83AA-4438-AB01-222059AB71AA}"/>
          </ac:graphicFrameMkLst>
        </pc:graphicFrameChg>
      </pc:sldChg>
      <pc:sldChg chg="modSp mod">
        <pc:chgData name="Thembi Nkuna" userId="81f81748-a92f-4f90-b42f-051920eda0db" providerId="ADAL" clId="{8597025E-63B6-4D29-8C5A-11D86C3C8DE0}" dt="2021-05-01T07:08:35.845" v="1" actId="20577"/>
        <pc:sldMkLst>
          <pc:docMk/>
          <pc:sldMk cId="2859088987" sldId="312"/>
        </pc:sldMkLst>
        <pc:graphicFrameChg chg="modGraphic">
          <ac:chgData name="Thembi Nkuna" userId="81f81748-a92f-4f90-b42f-051920eda0db" providerId="ADAL" clId="{8597025E-63B6-4D29-8C5A-11D86C3C8DE0}" dt="2021-05-01T07:08:35.845" v="1" actId="20577"/>
          <ac:graphicFrameMkLst>
            <pc:docMk/>
            <pc:sldMk cId="2859088987" sldId="312"/>
            <ac:graphicFrameMk id="6" creationId="{3C44199B-83AA-4438-AB01-222059AB71AA}"/>
          </ac:graphicFrameMkLst>
        </pc:graphicFrameChg>
      </pc:sldChg>
      <pc:sldChg chg="modSp mod">
        <pc:chgData name="Thembi Nkuna" userId="81f81748-a92f-4f90-b42f-051920eda0db" providerId="ADAL" clId="{8597025E-63B6-4D29-8C5A-11D86C3C8DE0}" dt="2021-05-01T07:09:09.256" v="4" actId="14100"/>
        <pc:sldMkLst>
          <pc:docMk/>
          <pc:sldMk cId="1415237746" sldId="333"/>
        </pc:sldMkLst>
        <pc:graphicFrameChg chg="mod modGraphic">
          <ac:chgData name="Thembi Nkuna" userId="81f81748-a92f-4f90-b42f-051920eda0db" providerId="ADAL" clId="{8597025E-63B6-4D29-8C5A-11D86C3C8DE0}" dt="2021-05-01T07:09:09.256" v="4" actId="14100"/>
          <ac:graphicFrameMkLst>
            <pc:docMk/>
            <pc:sldMk cId="1415237746" sldId="333"/>
            <ac:graphicFrameMk id="6" creationId="{8176173B-41D8-4D42-A732-2DB933CCF9A1}"/>
          </ac:graphicFrameMkLst>
        </pc:graphicFrameChg>
      </pc:sldChg>
      <pc:sldChg chg="modSp mod">
        <pc:chgData name="Thembi Nkuna" userId="81f81748-a92f-4f90-b42f-051920eda0db" providerId="ADAL" clId="{8597025E-63B6-4D29-8C5A-11D86C3C8DE0}" dt="2021-05-01T07:23:23.277" v="17" actId="20577"/>
        <pc:sldMkLst>
          <pc:docMk/>
          <pc:sldMk cId="582722487" sldId="375"/>
        </pc:sldMkLst>
        <pc:spChg chg="mod">
          <ac:chgData name="Thembi Nkuna" userId="81f81748-a92f-4f90-b42f-051920eda0db" providerId="ADAL" clId="{8597025E-63B6-4D29-8C5A-11D86C3C8DE0}" dt="2021-05-01T07:23:23.277" v="17" actId="20577"/>
          <ac:spMkLst>
            <pc:docMk/>
            <pc:sldMk cId="582722487" sldId="375"/>
            <ac:spMk id="5" creationId="{CE384C35-2A05-46A8-8BBC-77A11897502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03565E-BDDF-48C9-89C3-016E993E2B44}" type="doc">
      <dgm:prSet loTypeId="urn:microsoft.com/office/officeart/2005/8/layout/default#1" loCatId="list" qsTypeId="urn:microsoft.com/office/officeart/2005/8/quickstyle/3d1" qsCatId="3D" csTypeId="urn:microsoft.com/office/officeart/2005/8/colors/colorful5" csCatId="colorful" phldr="1"/>
      <dgm:spPr/>
      <dgm:t>
        <a:bodyPr/>
        <a:lstStyle/>
        <a:p>
          <a:endParaRPr lang="en-US"/>
        </a:p>
      </dgm:t>
    </dgm:pt>
    <dgm:pt modelId="{57566A9A-D1DA-476A-96C8-AC048E55EA0D}">
      <dgm:prSet custT="1"/>
      <dgm:spPr>
        <a:xfrm>
          <a:off x="0" y="592402"/>
          <a:ext cx="2840136" cy="1704081"/>
        </a:xfrm>
        <a:prstGeom prst="rect">
          <a:avLst/>
        </a:prstGeom>
        <a:gradFill rotWithShape="0">
          <a:gsLst>
            <a:gs pos="0">
              <a:srgbClr val="84ACB6">
                <a:hueOff val="0"/>
                <a:satOff val="0"/>
                <a:lumOff val="0"/>
                <a:alphaOff val="0"/>
                <a:satMod val="103000"/>
                <a:lumMod val="102000"/>
                <a:tint val="94000"/>
              </a:srgbClr>
            </a:gs>
            <a:gs pos="50000">
              <a:srgbClr val="84ACB6">
                <a:hueOff val="0"/>
                <a:satOff val="0"/>
                <a:lumOff val="0"/>
                <a:alphaOff val="0"/>
                <a:satMod val="110000"/>
                <a:lumMod val="100000"/>
                <a:shade val="100000"/>
              </a:srgbClr>
            </a:gs>
            <a:gs pos="100000">
              <a:srgbClr val="84ACB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rtl="0">
            <a:lnSpc>
              <a:spcPct val="110000"/>
            </a:lnSpc>
            <a:spcAft>
              <a:spcPts val="0"/>
            </a:spcAft>
            <a:buNone/>
          </a:pPr>
          <a:r>
            <a:rPr lang="x-none" sz="1600" dirty="0">
              <a:solidFill>
                <a:sysClr val="window" lastClr="FFFFFF"/>
              </a:solidFill>
              <a:latin typeface="+mn-lt"/>
              <a:ea typeface="+mn-ea"/>
              <a:cs typeface="+mn-cs"/>
            </a:rPr>
            <a:t>The Constitution of the Republic of South Africa, 1996</a:t>
          </a:r>
          <a:endParaRPr lang="en-US" sz="1600" dirty="0">
            <a:solidFill>
              <a:sysClr val="window" lastClr="FFFFFF"/>
            </a:solidFill>
            <a:latin typeface="+mn-lt"/>
            <a:ea typeface="+mn-ea"/>
            <a:cs typeface="+mn-cs"/>
          </a:endParaRPr>
        </a:p>
      </dgm:t>
    </dgm:pt>
    <dgm:pt modelId="{E46EDE9C-4C9F-4609-85DA-4789C090D56A}" type="parTrans" cxnId="{412155C3-2CA0-4759-B148-0F5D152E6F86}">
      <dgm:prSet/>
      <dgm:spPr/>
      <dgm:t>
        <a:bodyPr/>
        <a:lstStyle/>
        <a:p>
          <a:endParaRPr lang="en-US"/>
        </a:p>
      </dgm:t>
    </dgm:pt>
    <dgm:pt modelId="{15F8C573-3D6B-48B0-BECA-B800EC5F76DD}" type="sibTrans" cxnId="{412155C3-2CA0-4759-B148-0F5D152E6F86}">
      <dgm:prSet/>
      <dgm:spPr/>
      <dgm:t>
        <a:bodyPr/>
        <a:lstStyle/>
        <a:p>
          <a:endParaRPr lang="en-US"/>
        </a:p>
      </dgm:t>
    </dgm:pt>
    <dgm:pt modelId="{B9A820D3-1B41-4646-8280-F989B3DAEE50}">
      <dgm:prSet custT="1"/>
      <dgm:spPr>
        <a:xfrm>
          <a:off x="3124150" y="592402"/>
          <a:ext cx="2840136" cy="1704081"/>
        </a:xfrm>
        <a:prstGeom prst="rect">
          <a:avLst/>
        </a:prstGeom>
        <a:gradFill rotWithShape="0">
          <a:gsLst>
            <a:gs pos="0">
              <a:srgbClr val="84ACB6">
                <a:hueOff val="-72002"/>
                <a:satOff val="-3449"/>
                <a:lumOff val="-2823"/>
                <a:alphaOff val="0"/>
                <a:satMod val="103000"/>
                <a:lumMod val="102000"/>
                <a:tint val="94000"/>
              </a:srgbClr>
            </a:gs>
            <a:gs pos="50000">
              <a:srgbClr val="84ACB6">
                <a:hueOff val="-72002"/>
                <a:satOff val="-3449"/>
                <a:lumOff val="-2823"/>
                <a:alphaOff val="0"/>
                <a:satMod val="110000"/>
                <a:lumMod val="100000"/>
                <a:shade val="100000"/>
              </a:srgbClr>
            </a:gs>
            <a:gs pos="100000">
              <a:srgbClr val="84ACB6">
                <a:hueOff val="-72002"/>
                <a:satOff val="-3449"/>
                <a:lumOff val="-282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rtl="0">
            <a:lnSpc>
              <a:spcPct val="110000"/>
            </a:lnSpc>
            <a:spcAft>
              <a:spcPts val="0"/>
            </a:spcAft>
            <a:buNone/>
          </a:pPr>
          <a:r>
            <a:rPr lang="x-none" sz="1600" dirty="0">
              <a:solidFill>
                <a:sysClr val="window" lastClr="FFFFFF"/>
              </a:solidFill>
              <a:latin typeface="+mn-lt"/>
              <a:ea typeface="+mn-ea"/>
              <a:cs typeface="+mn-cs"/>
            </a:rPr>
            <a:t>The National Health Act, 2003 (Act No. 61 of 2003)</a:t>
          </a:r>
          <a:endParaRPr lang="en-US" sz="1600" dirty="0">
            <a:solidFill>
              <a:sysClr val="window" lastClr="FFFFFF"/>
            </a:solidFill>
            <a:latin typeface="+mn-lt"/>
            <a:ea typeface="+mn-ea"/>
            <a:cs typeface="+mn-cs"/>
          </a:endParaRPr>
        </a:p>
      </dgm:t>
    </dgm:pt>
    <dgm:pt modelId="{F9CD6B3E-2B28-4327-A15B-997341D47E2B}" type="parTrans" cxnId="{88753330-BEF8-4E49-83B1-E3514A28D154}">
      <dgm:prSet/>
      <dgm:spPr/>
      <dgm:t>
        <a:bodyPr/>
        <a:lstStyle/>
        <a:p>
          <a:endParaRPr lang="en-US"/>
        </a:p>
      </dgm:t>
    </dgm:pt>
    <dgm:pt modelId="{14265F9A-C8C1-4684-B485-4FC8950D6130}" type="sibTrans" cxnId="{88753330-BEF8-4E49-83B1-E3514A28D154}">
      <dgm:prSet/>
      <dgm:spPr/>
      <dgm:t>
        <a:bodyPr/>
        <a:lstStyle/>
        <a:p>
          <a:endParaRPr lang="en-US"/>
        </a:p>
      </dgm:t>
    </dgm:pt>
    <dgm:pt modelId="{66AED06A-0BD2-4780-9DEB-0EBBB77DB8E1}">
      <dgm:prSet custT="1"/>
      <dgm:spPr>
        <a:xfrm>
          <a:off x="6248300" y="592402"/>
          <a:ext cx="2840136" cy="1704081"/>
        </a:xfrm>
        <a:prstGeom prst="rect">
          <a:avLst/>
        </a:prstGeom>
        <a:gradFill rotWithShape="0">
          <a:gsLst>
            <a:gs pos="0">
              <a:srgbClr val="84ACB6">
                <a:hueOff val="-144004"/>
                <a:satOff val="-6898"/>
                <a:lumOff val="-5647"/>
                <a:alphaOff val="0"/>
                <a:satMod val="103000"/>
                <a:lumMod val="102000"/>
                <a:tint val="94000"/>
              </a:srgbClr>
            </a:gs>
            <a:gs pos="50000">
              <a:srgbClr val="84ACB6">
                <a:hueOff val="-144004"/>
                <a:satOff val="-6898"/>
                <a:lumOff val="-5647"/>
                <a:alphaOff val="0"/>
                <a:satMod val="110000"/>
                <a:lumMod val="100000"/>
                <a:shade val="100000"/>
              </a:srgbClr>
            </a:gs>
            <a:gs pos="100000">
              <a:srgbClr val="84ACB6">
                <a:hueOff val="-144004"/>
                <a:satOff val="-6898"/>
                <a:lumOff val="-564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rtl="0">
            <a:lnSpc>
              <a:spcPct val="110000"/>
            </a:lnSpc>
            <a:spcAft>
              <a:spcPts val="0"/>
            </a:spcAft>
            <a:buNone/>
          </a:pPr>
          <a:r>
            <a:rPr lang="x-none" sz="1600" dirty="0">
              <a:solidFill>
                <a:sysClr val="window" lastClr="FFFFFF"/>
              </a:solidFill>
              <a:latin typeface="+mn-lt"/>
              <a:ea typeface="+mn-ea"/>
              <a:cs typeface="+mn-cs"/>
            </a:rPr>
            <a:t>The Medicines and Related Substances Act, 1965 (Act No. 101 of 1965) as amended</a:t>
          </a:r>
          <a:endParaRPr lang="en-US" sz="1600" dirty="0">
            <a:solidFill>
              <a:sysClr val="window" lastClr="FFFFFF"/>
            </a:solidFill>
            <a:latin typeface="+mn-lt"/>
            <a:ea typeface="+mn-ea"/>
            <a:cs typeface="+mn-cs"/>
          </a:endParaRPr>
        </a:p>
      </dgm:t>
    </dgm:pt>
    <dgm:pt modelId="{E14DB50E-7680-4F98-8BA6-E7F503412AFD}" type="parTrans" cxnId="{7D45DAC5-5D03-464B-B8F5-890587B646DC}">
      <dgm:prSet/>
      <dgm:spPr/>
      <dgm:t>
        <a:bodyPr/>
        <a:lstStyle/>
        <a:p>
          <a:endParaRPr lang="en-US"/>
        </a:p>
      </dgm:t>
    </dgm:pt>
    <dgm:pt modelId="{F4EC0C6E-669C-411D-B170-F5E138C46F0D}" type="sibTrans" cxnId="{7D45DAC5-5D03-464B-B8F5-890587B646DC}">
      <dgm:prSet/>
      <dgm:spPr/>
      <dgm:t>
        <a:bodyPr/>
        <a:lstStyle/>
        <a:p>
          <a:endParaRPr lang="en-US"/>
        </a:p>
      </dgm:t>
    </dgm:pt>
    <dgm:pt modelId="{9B26F9F4-9088-401D-A4FA-348024A579F4}">
      <dgm:prSet custT="1"/>
      <dgm:spPr>
        <a:xfrm>
          <a:off x="0" y="2580498"/>
          <a:ext cx="2840136" cy="1704081"/>
        </a:xfrm>
        <a:prstGeom prst="rect">
          <a:avLst/>
        </a:prstGeom>
        <a:gradFill rotWithShape="0">
          <a:gsLst>
            <a:gs pos="0">
              <a:srgbClr val="84ACB6">
                <a:hueOff val="-216007"/>
                <a:satOff val="-10347"/>
                <a:lumOff val="-8470"/>
                <a:alphaOff val="0"/>
                <a:satMod val="103000"/>
                <a:lumMod val="102000"/>
                <a:tint val="94000"/>
              </a:srgbClr>
            </a:gs>
            <a:gs pos="50000">
              <a:srgbClr val="84ACB6">
                <a:hueOff val="-216007"/>
                <a:satOff val="-10347"/>
                <a:lumOff val="-8470"/>
                <a:alphaOff val="0"/>
                <a:satMod val="110000"/>
                <a:lumMod val="100000"/>
                <a:shade val="100000"/>
              </a:srgbClr>
            </a:gs>
            <a:gs pos="100000">
              <a:srgbClr val="84ACB6">
                <a:hueOff val="-216007"/>
                <a:satOff val="-10347"/>
                <a:lumOff val="-847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rtl="0">
            <a:lnSpc>
              <a:spcPct val="110000"/>
            </a:lnSpc>
            <a:spcAft>
              <a:spcPts val="0"/>
            </a:spcAft>
            <a:buNone/>
          </a:pPr>
          <a:r>
            <a:rPr lang="x-none" sz="1600" dirty="0">
              <a:solidFill>
                <a:sysClr val="window" lastClr="FFFFFF"/>
              </a:solidFill>
              <a:latin typeface="+mn-lt"/>
              <a:ea typeface="+mn-ea"/>
              <a:cs typeface="+mn-cs"/>
            </a:rPr>
            <a:t>Hazardous Substances Act (Act No. 15 of 1973)</a:t>
          </a:r>
          <a:endParaRPr lang="en-US" sz="1600" dirty="0">
            <a:solidFill>
              <a:sysClr val="window" lastClr="FFFFFF"/>
            </a:solidFill>
            <a:latin typeface="+mn-lt"/>
            <a:ea typeface="+mn-ea"/>
            <a:cs typeface="+mn-cs"/>
          </a:endParaRPr>
        </a:p>
      </dgm:t>
    </dgm:pt>
    <dgm:pt modelId="{62CFC779-088F-4250-A54F-702D9CD3C2FE}" type="parTrans" cxnId="{CFDB1384-3D9F-4F03-88C3-038B1502B3B0}">
      <dgm:prSet/>
      <dgm:spPr/>
      <dgm:t>
        <a:bodyPr/>
        <a:lstStyle/>
        <a:p>
          <a:endParaRPr lang="en-US"/>
        </a:p>
      </dgm:t>
    </dgm:pt>
    <dgm:pt modelId="{F8742808-6CCC-4F70-9A5F-A2D631170F0E}" type="sibTrans" cxnId="{CFDB1384-3D9F-4F03-88C3-038B1502B3B0}">
      <dgm:prSet/>
      <dgm:spPr/>
      <dgm:t>
        <a:bodyPr/>
        <a:lstStyle/>
        <a:p>
          <a:endParaRPr lang="en-US"/>
        </a:p>
      </dgm:t>
    </dgm:pt>
    <dgm:pt modelId="{5E39B044-BD8E-4C3D-8265-DA73C14D62A9}">
      <dgm:prSet custT="1"/>
      <dgm:spPr>
        <a:xfrm>
          <a:off x="6248300" y="2580498"/>
          <a:ext cx="2840136" cy="1704081"/>
        </a:xfrm>
        <a:prstGeom prst="rect">
          <a:avLst/>
        </a:prstGeom>
        <a:gradFill rotWithShape="0">
          <a:gsLst>
            <a:gs pos="0">
              <a:srgbClr val="84ACB6">
                <a:hueOff val="-360011"/>
                <a:satOff val="-17245"/>
                <a:lumOff val="-14117"/>
                <a:alphaOff val="0"/>
                <a:satMod val="103000"/>
                <a:lumMod val="102000"/>
                <a:tint val="94000"/>
              </a:srgbClr>
            </a:gs>
            <a:gs pos="50000">
              <a:srgbClr val="84ACB6">
                <a:hueOff val="-360011"/>
                <a:satOff val="-17245"/>
                <a:lumOff val="-14117"/>
                <a:alphaOff val="0"/>
                <a:satMod val="110000"/>
                <a:lumMod val="100000"/>
                <a:shade val="100000"/>
              </a:srgbClr>
            </a:gs>
            <a:gs pos="100000">
              <a:srgbClr val="84ACB6">
                <a:hueOff val="-360011"/>
                <a:satOff val="-17245"/>
                <a:lumOff val="-1411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rtl="0">
            <a:lnSpc>
              <a:spcPct val="110000"/>
            </a:lnSpc>
            <a:spcAft>
              <a:spcPts val="0"/>
            </a:spcAft>
            <a:buNone/>
          </a:pPr>
          <a:r>
            <a:rPr lang="en-US" sz="1600" dirty="0">
              <a:solidFill>
                <a:sysClr val="window" lastClr="FFFFFF"/>
              </a:solidFill>
              <a:latin typeface="+mn-lt"/>
              <a:ea typeface="+mn-ea"/>
              <a:cs typeface="+mn-cs"/>
            </a:rPr>
            <a:t>Other </a:t>
          </a:r>
          <a:r>
            <a:rPr lang="x-none" sz="1600" dirty="0">
              <a:solidFill>
                <a:sysClr val="window" lastClr="FFFFFF"/>
              </a:solidFill>
              <a:latin typeface="+mn-lt"/>
              <a:ea typeface="+mn-ea"/>
              <a:cs typeface="+mn-cs"/>
            </a:rPr>
            <a:t>Related legislation impacting on and influencing the functioning of SAHPRA</a:t>
          </a:r>
          <a:endParaRPr lang="en-US" sz="1600" dirty="0">
            <a:solidFill>
              <a:sysClr val="window" lastClr="FFFFFF"/>
            </a:solidFill>
            <a:latin typeface="+mn-lt"/>
            <a:ea typeface="+mn-ea"/>
            <a:cs typeface="+mn-cs"/>
          </a:endParaRPr>
        </a:p>
      </dgm:t>
    </dgm:pt>
    <dgm:pt modelId="{429FC3DA-1FF9-4841-BF2A-FD9EAEE861FA}" type="parTrans" cxnId="{224EAB2A-4EB4-4D23-BBAD-6FF897BB00A3}">
      <dgm:prSet/>
      <dgm:spPr/>
      <dgm:t>
        <a:bodyPr/>
        <a:lstStyle/>
        <a:p>
          <a:endParaRPr lang="en-US"/>
        </a:p>
      </dgm:t>
    </dgm:pt>
    <dgm:pt modelId="{89F04A91-7EB6-4779-931D-4E7C4E1D4676}" type="sibTrans" cxnId="{224EAB2A-4EB4-4D23-BBAD-6FF897BB00A3}">
      <dgm:prSet/>
      <dgm:spPr/>
      <dgm:t>
        <a:bodyPr/>
        <a:lstStyle/>
        <a:p>
          <a:endParaRPr lang="en-US"/>
        </a:p>
      </dgm:t>
    </dgm:pt>
    <dgm:pt modelId="{F985FB41-701B-45BA-AD01-CB83D4925538}" type="pres">
      <dgm:prSet presAssocID="{3303565E-BDDF-48C9-89C3-016E993E2B44}" presName="diagram" presStyleCnt="0">
        <dgm:presLayoutVars>
          <dgm:dir/>
          <dgm:resizeHandles val="exact"/>
        </dgm:presLayoutVars>
      </dgm:prSet>
      <dgm:spPr/>
      <dgm:t>
        <a:bodyPr/>
        <a:lstStyle/>
        <a:p>
          <a:endParaRPr lang="en-US"/>
        </a:p>
      </dgm:t>
    </dgm:pt>
    <dgm:pt modelId="{E502AC74-3704-44C9-AA06-A3AFF43DDE82}" type="pres">
      <dgm:prSet presAssocID="{57566A9A-D1DA-476A-96C8-AC048E55EA0D}" presName="node" presStyleLbl="node1" presStyleIdx="0" presStyleCnt="5">
        <dgm:presLayoutVars>
          <dgm:bulletEnabled val="1"/>
        </dgm:presLayoutVars>
      </dgm:prSet>
      <dgm:spPr/>
      <dgm:t>
        <a:bodyPr/>
        <a:lstStyle/>
        <a:p>
          <a:endParaRPr lang="en-US"/>
        </a:p>
      </dgm:t>
    </dgm:pt>
    <dgm:pt modelId="{657C54F3-5182-494F-AAEA-068436D45886}" type="pres">
      <dgm:prSet presAssocID="{15F8C573-3D6B-48B0-BECA-B800EC5F76DD}" presName="sibTrans" presStyleCnt="0"/>
      <dgm:spPr/>
    </dgm:pt>
    <dgm:pt modelId="{004B16D8-B6FC-44A4-A89D-88D2B84AAD72}" type="pres">
      <dgm:prSet presAssocID="{B9A820D3-1B41-4646-8280-F989B3DAEE50}" presName="node" presStyleLbl="node1" presStyleIdx="1" presStyleCnt="5">
        <dgm:presLayoutVars>
          <dgm:bulletEnabled val="1"/>
        </dgm:presLayoutVars>
      </dgm:prSet>
      <dgm:spPr/>
      <dgm:t>
        <a:bodyPr/>
        <a:lstStyle/>
        <a:p>
          <a:endParaRPr lang="en-US"/>
        </a:p>
      </dgm:t>
    </dgm:pt>
    <dgm:pt modelId="{432A513A-325E-49A1-AA99-EFF1DD26F291}" type="pres">
      <dgm:prSet presAssocID="{14265F9A-C8C1-4684-B485-4FC8950D6130}" presName="sibTrans" presStyleCnt="0"/>
      <dgm:spPr/>
    </dgm:pt>
    <dgm:pt modelId="{F75EDF4D-E59E-454A-82BC-67530C37C4C1}" type="pres">
      <dgm:prSet presAssocID="{66AED06A-0BD2-4780-9DEB-0EBBB77DB8E1}" presName="node" presStyleLbl="node1" presStyleIdx="2" presStyleCnt="5">
        <dgm:presLayoutVars>
          <dgm:bulletEnabled val="1"/>
        </dgm:presLayoutVars>
      </dgm:prSet>
      <dgm:spPr/>
      <dgm:t>
        <a:bodyPr/>
        <a:lstStyle/>
        <a:p>
          <a:endParaRPr lang="en-US"/>
        </a:p>
      </dgm:t>
    </dgm:pt>
    <dgm:pt modelId="{0BB72397-1924-44BD-8BBD-964DB41F075A}" type="pres">
      <dgm:prSet presAssocID="{F4EC0C6E-669C-411D-B170-F5E138C46F0D}" presName="sibTrans" presStyleCnt="0"/>
      <dgm:spPr/>
    </dgm:pt>
    <dgm:pt modelId="{967CC841-1F21-437F-88C5-A272429601B4}" type="pres">
      <dgm:prSet presAssocID="{9B26F9F4-9088-401D-A4FA-348024A579F4}" presName="node" presStyleLbl="node1" presStyleIdx="3" presStyleCnt="5">
        <dgm:presLayoutVars>
          <dgm:bulletEnabled val="1"/>
        </dgm:presLayoutVars>
      </dgm:prSet>
      <dgm:spPr/>
      <dgm:t>
        <a:bodyPr/>
        <a:lstStyle/>
        <a:p>
          <a:endParaRPr lang="en-US"/>
        </a:p>
      </dgm:t>
    </dgm:pt>
    <dgm:pt modelId="{4B0CCAD1-3593-47CE-9C69-E3BD0C2193D8}" type="pres">
      <dgm:prSet presAssocID="{F8742808-6CCC-4F70-9A5F-A2D631170F0E}" presName="sibTrans" presStyleCnt="0"/>
      <dgm:spPr/>
    </dgm:pt>
    <dgm:pt modelId="{722EA222-D1FE-465C-AF62-83909953739C}" type="pres">
      <dgm:prSet presAssocID="{5E39B044-BD8E-4C3D-8265-DA73C14D62A9}" presName="node" presStyleLbl="node1" presStyleIdx="4" presStyleCnt="5">
        <dgm:presLayoutVars>
          <dgm:bulletEnabled val="1"/>
        </dgm:presLayoutVars>
      </dgm:prSet>
      <dgm:spPr/>
      <dgm:t>
        <a:bodyPr/>
        <a:lstStyle/>
        <a:p>
          <a:endParaRPr lang="en-US"/>
        </a:p>
      </dgm:t>
    </dgm:pt>
  </dgm:ptLst>
  <dgm:cxnLst>
    <dgm:cxn modelId="{448570C5-C682-47A4-860A-18C63B6D3768}" type="presOf" srcId="{B9A820D3-1B41-4646-8280-F989B3DAEE50}" destId="{004B16D8-B6FC-44A4-A89D-88D2B84AAD72}" srcOrd="0" destOrd="0" presId="urn:microsoft.com/office/officeart/2005/8/layout/default#1"/>
    <dgm:cxn modelId="{88753330-BEF8-4E49-83B1-E3514A28D154}" srcId="{3303565E-BDDF-48C9-89C3-016E993E2B44}" destId="{B9A820D3-1B41-4646-8280-F989B3DAEE50}" srcOrd="1" destOrd="0" parTransId="{F9CD6B3E-2B28-4327-A15B-997341D47E2B}" sibTransId="{14265F9A-C8C1-4684-B485-4FC8950D6130}"/>
    <dgm:cxn modelId="{118E2206-95F3-4FEC-9AC0-FD9A053641BE}" type="presOf" srcId="{9B26F9F4-9088-401D-A4FA-348024A579F4}" destId="{967CC841-1F21-437F-88C5-A272429601B4}" srcOrd="0" destOrd="0" presId="urn:microsoft.com/office/officeart/2005/8/layout/default#1"/>
    <dgm:cxn modelId="{2758DED5-0611-4869-BEE3-154831EC8DA5}" type="presOf" srcId="{3303565E-BDDF-48C9-89C3-016E993E2B44}" destId="{F985FB41-701B-45BA-AD01-CB83D4925538}" srcOrd="0" destOrd="0" presId="urn:microsoft.com/office/officeart/2005/8/layout/default#1"/>
    <dgm:cxn modelId="{C7F03C60-2CC8-4EC3-80BC-D19D6872F213}" type="presOf" srcId="{57566A9A-D1DA-476A-96C8-AC048E55EA0D}" destId="{E502AC74-3704-44C9-AA06-A3AFF43DDE82}" srcOrd="0" destOrd="0" presId="urn:microsoft.com/office/officeart/2005/8/layout/default#1"/>
    <dgm:cxn modelId="{57C53E90-5179-4E0F-A377-0D31DEF9C3D3}" type="presOf" srcId="{66AED06A-0BD2-4780-9DEB-0EBBB77DB8E1}" destId="{F75EDF4D-E59E-454A-82BC-67530C37C4C1}" srcOrd="0" destOrd="0" presId="urn:microsoft.com/office/officeart/2005/8/layout/default#1"/>
    <dgm:cxn modelId="{224EAB2A-4EB4-4D23-BBAD-6FF897BB00A3}" srcId="{3303565E-BDDF-48C9-89C3-016E993E2B44}" destId="{5E39B044-BD8E-4C3D-8265-DA73C14D62A9}" srcOrd="4" destOrd="0" parTransId="{429FC3DA-1FF9-4841-BF2A-FD9EAEE861FA}" sibTransId="{89F04A91-7EB6-4779-931D-4E7C4E1D4676}"/>
    <dgm:cxn modelId="{7D45DAC5-5D03-464B-B8F5-890587B646DC}" srcId="{3303565E-BDDF-48C9-89C3-016E993E2B44}" destId="{66AED06A-0BD2-4780-9DEB-0EBBB77DB8E1}" srcOrd="2" destOrd="0" parTransId="{E14DB50E-7680-4F98-8BA6-E7F503412AFD}" sibTransId="{F4EC0C6E-669C-411D-B170-F5E138C46F0D}"/>
    <dgm:cxn modelId="{412155C3-2CA0-4759-B148-0F5D152E6F86}" srcId="{3303565E-BDDF-48C9-89C3-016E993E2B44}" destId="{57566A9A-D1DA-476A-96C8-AC048E55EA0D}" srcOrd="0" destOrd="0" parTransId="{E46EDE9C-4C9F-4609-85DA-4789C090D56A}" sibTransId="{15F8C573-3D6B-48B0-BECA-B800EC5F76DD}"/>
    <dgm:cxn modelId="{6E1E344A-0E31-464B-8EAA-8175E1B255FF}" type="presOf" srcId="{5E39B044-BD8E-4C3D-8265-DA73C14D62A9}" destId="{722EA222-D1FE-465C-AF62-83909953739C}" srcOrd="0" destOrd="0" presId="urn:microsoft.com/office/officeart/2005/8/layout/default#1"/>
    <dgm:cxn modelId="{CFDB1384-3D9F-4F03-88C3-038B1502B3B0}" srcId="{3303565E-BDDF-48C9-89C3-016E993E2B44}" destId="{9B26F9F4-9088-401D-A4FA-348024A579F4}" srcOrd="3" destOrd="0" parTransId="{62CFC779-088F-4250-A54F-702D9CD3C2FE}" sibTransId="{F8742808-6CCC-4F70-9A5F-A2D631170F0E}"/>
    <dgm:cxn modelId="{D8AC9617-6AFB-42B8-82C1-83A99CC7E323}" type="presParOf" srcId="{F985FB41-701B-45BA-AD01-CB83D4925538}" destId="{E502AC74-3704-44C9-AA06-A3AFF43DDE82}" srcOrd="0" destOrd="0" presId="urn:microsoft.com/office/officeart/2005/8/layout/default#1"/>
    <dgm:cxn modelId="{CD162778-B0A3-4E5B-A240-116ACE6020AB}" type="presParOf" srcId="{F985FB41-701B-45BA-AD01-CB83D4925538}" destId="{657C54F3-5182-494F-AAEA-068436D45886}" srcOrd="1" destOrd="0" presId="urn:microsoft.com/office/officeart/2005/8/layout/default#1"/>
    <dgm:cxn modelId="{C559110B-13EA-4FD4-9784-C6F5C0C90B6B}" type="presParOf" srcId="{F985FB41-701B-45BA-AD01-CB83D4925538}" destId="{004B16D8-B6FC-44A4-A89D-88D2B84AAD72}" srcOrd="2" destOrd="0" presId="urn:microsoft.com/office/officeart/2005/8/layout/default#1"/>
    <dgm:cxn modelId="{2DB2D52B-5E11-4164-87EB-380DF5491E62}" type="presParOf" srcId="{F985FB41-701B-45BA-AD01-CB83D4925538}" destId="{432A513A-325E-49A1-AA99-EFF1DD26F291}" srcOrd="3" destOrd="0" presId="urn:microsoft.com/office/officeart/2005/8/layout/default#1"/>
    <dgm:cxn modelId="{351E0970-5D2A-4750-9CDA-A947F81621FF}" type="presParOf" srcId="{F985FB41-701B-45BA-AD01-CB83D4925538}" destId="{F75EDF4D-E59E-454A-82BC-67530C37C4C1}" srcOrd="4" destOrd="0" presId="urn:microsoft.com/office/officeart/2005/8/layout/default#1"/>
    <dgm:cxn modelId="{B26A7356-253E-48D2-8B64-D2233CEEF868}" type="presParOf" srcId="{F985FB41-701B-45BA-AD01-CB83D4925538}" destId="{0BB72397-1924-44BD-8BBD-964DB41F075A}" srcOrd="5" destOrd="0" presId="urn:microsoft.com/office/officeart/2005/8/layout/default#1"/>
    <dgm:cxn modelId="{A8AB8C3B-9433-4A43-B4BE-5CEC4AA9A249}" type="presParOf" srcId="{F985FB41-701B-45BA-AD01-CB83D4925538}" destId="{967CC841-1F21-437F-88C5-A272429601B4}" srcOrd="6" destOrd="0" presId="urn:microsoft.com/office/officeart/2005/8/layout/default#1"/>
    <dgm:cxn modelId="{6F794889-2B97-4442-AFC0-B7AEAE2CEF34}" type="presParOf" srcId="{F985FB41-701B-45BA-AD01-CB83D4925538}" destId="{4B0CCAD1-3593-47CE-9C69-E3BD0C2193D8}" srcOrd="7" destOrd="0" presId="urn:microsoft.com/office/officeart/2005/8/layout/default#1"/>
    <dgm:cxn modelId="{C451A4EE-4FBE-4707-9A8A-2B85B3F6C77E}" type="presParOf" srcId="{F985FB41-701B-45BA-AD01-CB83D4925538}" destId="{722EA222-D1FE-465C-AF62-83909953739C}" srcOrd="8" destOrd="0" presId="urn:microsoft.com/office/officeart/2005/8/layout/defaul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2AC74-3704-44C9-AA06-A3AFF43DDE82}">
      <dsp:nvSpPr>
        <dsp:cNvPr id="0" name=""/>
        <dsp:cNvSpPr/>
      </dsp:nvSpPr>
      <dsp:spPr>
        <a:xfrm>
          <a:off x="647300" y="1300"/>
          <a:ext cx="2076662" cy="1245997"/>
        </a:xfrm>
        <a:prstGeom prst="rect">
          <a:avLst/>
        </a:prstGeom>
        <a:gradFill rotWithShape="0">
          <a:gsLst>
            <a:gs pos="0">
              <a:srgbClr val="84ACB6">
                <a:hueOff val="0"/>
                <a:satOff val="0"/>
                <a:lumOff val="0"/>
                <a:alphaOff val="0"/>
                <a:satMod val="103000"/>
                <a:lumMod val="102000"/>
                <a:tint val="94000"/>
              </a:srgbClr>
            </a:gs>
            <a:gs pos="50000">
              <a:srgbClr val="84ACB6">
                <a:hueOff val="0"/>
                <a:satOff val="0"/>
                <a:lumOff val="0"/>
                <a:alphaOff val="0"/>
                <a:satMod val="110000"/>
                <a:lumMod val="100000"/>
                <a:shade val="100000"/>
              </a:srgbClr>
            </a:gs>
            <a:gs pos="100000">
              <a:srgbClr val="84ACB6">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10000"/>
            </a:lnSpc>
            <a:spcBef>
              <a:spcPct val="0"/>
            </a:spcBef>
            <a:spcAft>
              <a:spcPts val="0"/>
            </a:spcAft>
            <a:buNone/>
          </a:pPr>
          <a:r>
            <a:rPr lang="x-none" sz="1600" kern="1200" dirty="0">
              <a:solidFill>
                <a:sysClr val="window" lastClr="FFFFFF"/>
              </a:solidFill>
              <a:latin typeface="+mn-lt"/>
              <a:ea typeface="+mn-ea"/>
              <a:cs typeface="+mn-cs"/>
            </a:rPr>
            <a:t>The Constitution of the Republic of South Africa, 1996</a:t>
          </a:r>
          <a:endParaRPr lang="en-US" sz="1600" kern="1200" dirty="0">
            <a:solidFill>
              <a:sysClr val="window" lastClr="FFFFFF"/>
            </a:solidFill>
            <a:latin typeface="+mn-lt"/>
            <a:ea typeface="+mn-ea"/>
            <a:cs typeface="+mn-cs"/>
          </a:endParaRPr>
        </a:p>
      </dsp:txBody>
      <dsp:txXfrm>
        <a:off x="647300" y="1300"/>
        <a:ext cx="2076662" cy="1245997"/>
      </dsp:txXfrm>
    </dsp:sp>
    <dsp:sp modelId="{004B16D8-B6FC-44A4-A89D-88D2B84AAD72}">
      <dsp:nvSpPr>
        <dsp:cNvPr id="0" name=""/>
        <dsp:cNvSpPr/>
      </dsp:nvSpPr>
      <dsp:spPr>
        <a:xfrm>
          <a:off x="2931629" y="1300"/>
          <a:ext cx="2076662" cy="1245997"/>
        </a:xfrm>
        <a:prstGeom prst="rect">
          <a:avLst/>
        </a:prstGeom>
        <a:gradFill rotWithShape="0">
          <a:gsLst>
            <a:gs pos="0">
              <a:srgbClr val="84ACB6">
                <a:hueOff val="-72002"/>
                <a:satOff val="-3449"/>
                <a:lumOff val="-2823"/>
                <a:alphaOff val="0"/>
                <a:satMod val="103000"/>
                <a:lumMod val="102000"/>
                <a:tint val="94000"/>
              </a:srgbClr>
            </a:gs>
            <a:gs pos="50000">
              <a:srgbClr val="84ACB6">
                <a:hueOff val="-72002"/>
                <a:satOff val="-3449"/>
                <a:lumOff val="-2823"/>
                <a:alphaOff val="0"/>
                <a:satMod val="110000"/>
                <a:lumMod val="100000"/>
                <a:shade val="100000"/>
              </a:srgbClr>
            </a:gs>
            <a:gs pos="100000">
              <a:srgbClr val="84ACB6">
                <a:hueOff val="-72002"/>
                <a:satOff val="-3449"/>
                <a:lumOff val="-2823"/>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10000"/>
            </a:lnSpc>
            <a:spcBef>
              <a:spcPct val="0"/>
            </a:spcBef>
            <a:spcAft>
              <a:spcPts val="0"/>
            </a:spcAft>
            <a:buNone/>
          </a:pPr>
          <a:r>
            <a:rPr lang="x-none" sz="1600" kern="1200" dirty="0">
              <a:solidFill>
                <a:sysClr val="window" lastClr="FFFFFF"/>
              </a:solidFill>
              <a:latin typeface="+mn-lt"/>
              <a:ea typeface="+mn-ea"/>
              <a:cs typeface="+mn-cs"/>
            </a:rPr>
            <a:t>The National Health Act, 2003 (Act No. 61 of 2003)</a:t>
          </a:r>
          <a:endParaRPr lang="en-US" sz="1600" kern="1200" dirty="0">
            <a:solidFill>
              <a:sysClr val="window" lastClr="FFFFFF"/>
            </a:solidFill>
            <a:latin typeface="+mn-lt"/>
            <a:ea typeface="+mn-ea"/>
            <a:cs typeface="+mn-cs"/>
          </a:endParaRPr>
        </a:p>
      </dsp:txBody>
      <dsp:txXfrm>
        <a:off x="2931629" y="1300"/>
        <a:ext cx="2076662" cy="1245997"/>
      </dsp:txXfrm>
    </dsp:sp>
    <dsp:sp modelId="{F75EDF4D-E59E-454A-82BC-67530C37C4C1}">
      <dsp:nvSpPr>
        <dsp:cNvPr id="0" name=""/>
        <dsp:cNvSpPr/>
      </dsp:nvSpPr>
      <dsp:spPr>
        <a:xfrm>
          <a:off x="647300" y="1454964"/>
          <a:ext cx="2076662" cy="1245997"/>
        </a:xfrm>
        <a:prstGeom prst="rect">
          <a:avLst/>
        </a:prstGeom>
        <a:gradFill rotWithShape="0">
          <a:gsLst>
            <a:gs pos="0">
              <a:srgbClr val="84ACB6">
                <a:hueOff val="-144004"/>
                <a:satOff val="-6898"/>
                <a:lumOff val="-5647"/>
                <a:alphaOff val="0"/>
                <a:satMod val="103000"/>
                <a:lumMod val="102000"/>
                <a:tint val="94000"/>
              </a:srgbClr>
            </a:gs>
            <a:gs pos="50000">
              <a:srgbClr val="84ACB6">
                <a:hueOff val="-144004"/>
                <a:satOff val="-6898"/>
                <a:lumOff val="-5647"/>
                <a:alphaOff val="0"/>
                <a:satMod val="110000"/>
                <a:lumMod val="100000"/>
                <a:shade val="100000"/>
              </a:srgbClr>
            </a:gs>
            <a:gs pos="100000">
              <a:srgbClr val="84ACB6">
                <a:hueOff val="-144004"/>
                <a:satOff val="-6898"/>
                <a:lumOff val="-564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10000"/>
            </a:lnSpc>
            <a:spcBef>
              <a:spcPct val="0"/>
            </a:spcBef>
            <a:spcAft>
              <a:spcPts val="0"/>
            </a:spcAft>
            <a:buNone/>
          </a:pPr>
          <a:r>
            <a:rPr lang="x-none" sz="1600" kern="1200" dirty="0">
              <a:solidFill>
                <a:sysClr val="window" lastClr="FFFFFF"/>
              </a:solidFill>
              <a:latin typeface="+mn-lt"/>
              <a:ea typeface="+mn-ea"/>
              <a:cs typeface="+mn-cs"/>
            </a:rPr>
            <a:t>The Medicines and Related Substances Act, 1965 (Act No. 101 of 1965) as amended</a:t>
          </a:r>
          <a:endParaRPr lang="en-US" sz="1600" kern="1200" dirty="0">
            <a:solidFill>
              <a:sysClr val="window" lastClr="FFFFFF"/>
            </a:solidFill>
            <a:latin typeface="+mn-lt"/>
            <a:ea typeface="+mn-ea"/>
            <a:cs typeface="+mn-cs"/>
          </a:endParaRPr>
        </a:p>
      </dsp:txBody>
      <dsp:txXfrm>
        <a:off x="647300" y="1454964"/>
        <a:ext cx="2076662" cy="1245997"/>
      </dsp:txXfrm>
    </dsp:sp>
    <dsp:sp modelId="{967CC841-1F21-437F-88C5-A272429601B4}">
      <dsp:nvSpPr>
        <dsp:cNvPr id="0" name=""/>
        <dsp:cNvSpPr/>
      </dsp:nvSpPr>
      <dsp:spPr>
        <a:xfrm>
          <a:off x="2931629" y="1454964"/>
          <a:ext cx="2076662" cy="1245997"/>
        </a:xfrm>
        <a:prstGeom prst="rect">
          <a:avLst/>
        </a:prstGeom>
        <a:gradFill rotWithShape="0">
          <a:gsLst>
            <a:gs pos="0">
              <a:srgbClr val="84ACB6">
                <a:hueOff val="-216007"/>
                <a:satOff val="-10347"/>
                <a:lumOff val="-8470"/>
                <a:alphaOff val="0"/>
                <a:satMod val="103000"/>
                <a:lumMod val="102000"/>
                <a:tint val="94000"/>
              </a:srgbClr>
            </a:gs>
            <a:gs pos="50000">
              <a:srgbClr val="84ACB6">
                <a:hueOff val="-216007"/>
                <a:satOff val="-10347"/>
                <a:lumOff val="-8470"/>
                <a:alphaOff val="0"/>
                <a:satMod val="110000"/>
                <a:lumMod val="100000"/>
                <a:shade val="100000"/>
              </a:srgbClr>
            </a:gs>
            <a:gs pos="100000">
              <a:srgbClr val="84ACB6">
                <a:hueOff val="-216007"/>
                <a:satOff val="-10347"/>
                <a:lumOff val="-847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10000"/>
            </a:lnSpc>
            <a:spcBef>
              <a:spcPct val="0"/>
            </a:spcBef>
            <a:spcAft>
              <a:spcPts val="0"/>
            </a:spcAft>
            <a:buNone/>
          </a:pPr>
          <a:r>
            <a:rPr lang="x-none" sz="1600" kern="1200" dirty="0">
              <a:solidFill>
                <a:sysClr val="window" lastClr="FFFFFF"/>
              </a:solidFill>
              <a:latin typeface="+mn-lt"/>
              <a:ea typeface="+mn-ea"/>
              <a:cs typeface="+mn-cs"/>
            </a:rPr>
            <a:t>Hazardous Substances Act (Act No. 15 of 1973)</a:t>
          </a:r>
          <a:endParaRPr lang="en-US" sz="1600" kern="1200" dirty="0">
            <a:solidFill>
              <a:sysClr val="window" lastClr="FFFFFF"/>
            </a:solidFill>
            <a:latin typeface="+mn-lt"/>
            <a:ea typeface="+mn-ea"/>
            <a:cs typeface="+mn-cs"/>
          </a:endParaRPr>
        </a:p>
      </dsp:txBody>
      <dsp:txXfrm>
        <a:off x="2931629" y="1454964"/>
        <a:ext cx="2076662" cy="1245997"/>
      </dsp:txXfrm>
    </dsp:sp>
    <dsp:sp modelId="{722EA222-D1FE-465C-AF62-83909953739C}">
      <dsp:nvSpPr>
        <dsp:cNvPr id="0" name=""/>
        <dsp:cNvSpPr/>
      </dsp:nvSpPr>
      <dsp:spPr>
        <a:xfrm>
          <a:off x="1789464" y="2908628"/>
          <a:ext cx="2076662" cy="1245997"/>
        </a:xfrm>
        <a:prstGeom prst="rect">
          <a:avLst/>
        </a:prstGeom>
        <a:gradFill rotWithShape="0">
          <a:gsLst>
            <a:gs pos="0">
              <a:srgbClr val="84ACB6">
                <a:hueOff val="-360011"/>
                <a:satOff val="-17245"/>
                <a:lumOff val="-14117"/>
                <a:alphaOff val="0"/>
                <a:satMod val="103000"/>
                <a:lumMod val="102000"/>
                <a:tint val="94000"/>
              </a:srgbClr>
            </a:gs>
            <a:gs pos="50000">
              <a:srgbClr val="84ACB6">
                <a:hueOff val="-360011"/>
                <a:satOff val="-17245"/>
                <a:lumOff val="-14117"/>
                <a:alphaOff val="0"/>
                <a:satMod val="110000"/>
                <a:lumMod val="100000"/>
                <a:shade val="100000"/>
              </a:srgbClr>
            </a:gs>
            <a:gs pos="100000">
              <a:srgbClr val="84ACB6">
                <a:hueOff val="-360011"/>
                <a:satOff val="-17245"/>
                <a:lumOff val="-1411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110000"/>
            </a:lnSpc>
            <a:spcBef>
              <a:spcPct val="0"/>
            </a:spcBef>
            <a:spcAft>
              <a:spcPts val="0"/>
            </a:spcAft>
            <a:buNone/>
          </a:pPr>
          <a:r>
            <a:rPr lang="en-US" sz="1600" kern="1200" dirty="0">
              <a:solidFill>
                <a:sysClr val="window" lastClr="FFFFFF"/>
              </a:solidFill>
              <a:latin typeface="+mn-lt"/>
              <a:ea typeface="+mn-ea"/>
              <a:cs typeface="+mn-cs"/>
            </a:rPr>
            <a:t>Other </a:t>
          </a:r>
          <a:r>
            <a:rPr lang="x-none" sz="1600" kern="1200" dirty="0">
              <a:solidFill>
                <a:sysClr val="window" lastClr="FFFFFF"/>
              </a:solidFill>
              <a:latin typeface="+mn-lt"/>
              <a:ea typeface="+mn-ea"/>
              <a:cs typeface="+mn-cs"/>
            </a:rPr>
            <a:t>Related legislation impacting on and influencing the functioning of SAHPRA</a:t>
          </a:r>
          <a:endParaRPr lang="en-US" sz="1600" kern="1200" dirty="0">
            <a:solidFill>
              <a:sysClr val="window" lastClr="FFFFFF"/>
            </a:solidFill>
            <a:latin typeface="+mn-lt"/>
            <a:ea typeface="+mn-ea"/>
            <a:cs typeface="+mn-cs"/>
          </a:endParaRPr>
        </a:p>
      </dsp:txBody>
      <dsp:txXfrm>
        <a:off x="1789464" y="2908628"/>
        <a:ext cx="2076662" cy="12459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7C6A9-AC55-4AED-BA0C-5CD33F4BAE15}" type="datetimeFigureOut">
              <a:rPr lang="en-ZA" smtClean="0"/>
              <a:pPr/>
              <a:t>2021/05/05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7E705-4212-4852-987A-A10E3A3C81A9}" type="slidenum">
              <a:rPr lang="en-ZA" smtClean="0"/>
              <a:pPr/>
              <a:t>‹#›</a:t>
            </a:fld>
            <a:endParaRPr lang="en-ZA"/>
          </a:p>
        </p:txBody>
      </p:sp>
    </p:spTree>
    <p:extLst>
      <p:ext uri="{BB962C8B-B14F-4D97-AF65-F5344CB8AC3E}">
        <p14:creationId xmlns:p14="http://schemas.microsoft.com/office/powerpoint/2010/main" xmlns="" val="129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7066" indent="-291179" eaLnBrk="0" hangingPunct="0">
              <a:defRPr>
                <a:solidFill>
                  <a:schemeClr val="tx1"/>
                </a:solidFill>
                <a:latin typeface="Arial" panose="020B0604020202020204" pitchFamily="34" charset="0"/>
                <a:cs typeface="Arial" panose="020B0604020202020204" pitchFamily="34" charset="0"/>
              </a:defRPr>
            </a:lvl2pPr>
            <a:lvl3pPr marL="1164717" indent="-232943" eaLnBrk="0" hangingPunct="0">
              <a:defRPr>
                <a:solidFill>
                  <a:schemeClr val="tx1"/>
                </a:solidFill>
                <a:latin typeface="Arial" panose="020B0604020202020204" pitchFamily="34" charset="0"/>
                <a:cs typeface="Arial" panose="020B0604020202020204" pitchFamily="34" charset="0"/>
              </a:defRPr>
            </a:lvl3pPr>
            <a:lvl4pPr marL="1630604" indent="-232943" eaLnBrk="0" hangingPunct="0">
              <a:defRPr>
                <a:solidFill>
                  <a:schemeClr val="tx1"/>
                </a:solidFill>
                <a:latin typeface="Arial" panose="020B0604020202020204" pitchFamily="34" charset="0"/>
                <a:cs typeface="Arial" panose="020B0604020202020204" pitchFamily="34" charset="0"/>
              </a:defRPr>
            </a:lvl4pPr>
            <a:lvl5pPr marL="2096491" indent="-232943" eaLnBrk="0" hangingPunct="0">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07A1014-30A9-4560-8A03-35C1AE926D97}" type="slidenum">
              <a:rPr kumimoji="0" lang="en-Z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25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64CAAF-E50A-4EAD-BFD3-081FFA24F68B}" type="datetime1">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5/5/2021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5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109842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338"/>
            <a:ext cx="9144000" cy="5143500"/>
          </a:xfrm>
          <a:prstGeom prst="rect">
            <a:avLst/>
          </a:prstGeom>
        </p:spPr>
      </p:pic>
      <p:sp>
        <p:nvSpPr>
          <p:cNvPr id="2" name="Title 1"/>
          <p:cNvSpPr>
            <a:spLocks noGrp="1"/>
          </p:cNvSpPr>
          <p:nvPr>
            <p:ph type="ctrTitle"/>
          </p:nvPr>
        </p:nvSpPr>
        <p:spPr>
          <a:xfrm>
            <a:off x="3779912" y="3429386"/>
            <a:ext cx="3667944" cy="1102519"/>
          </a:xfrm>
        </p:spPr>
        <p:txBody>
          <a:bodyPr>
            <a:noAutofit/>
          </a:bodyPr>
          <a:lstStyle>
            <a:lvl1pPr>
              <a:defRPr sz="360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xmlns="" val="313184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3538736"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 January 2020</a:t>
            </a:r>
          </a:p>
        </p:txBody>
      </p:sp>
      <p:sp>
        <p:nvSpPr>
          <p:cNvPr id="6" name="Content Placeholder 2"/>
          <p:cNvSpPr>
            <a:spLocks noGrp="1"/>
          </p:cNvSpPr>
          <p:nvPr>
            <p:ph sz="half" idx="11"/>
          </p:nvPr>
        </p:nvSpPr>
        <p:spPr>
          <a:xfrm>
            <a:off x="4139952" y="1200150"/>
            <a:ext cx="3528392"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69411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xmlns="" val="24284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2883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20 January 2020</a:t>
            </a:r>
          </a:p>
        </p:txBody>
      </p:sp>
      <p:sp>
        <p:nvSpPr>
          <p:cNvPr id="8" name="Picture Placeholder 2"/>
          <p:cNvSpPr>
            <a:spLocks noGrp="1"/>
          </p:cNvSpPr>
          <p:nvPr>
            <p:ph type="pic" idx="13"/>
          </p:nvPr>
        </p:nvSpPr>
        <p:spPr>
          <a:xfrm>
            <a:off x="4644008" y="1200151"/>
            <a:ext cx="3024336" cy="28837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xmlns="" val="793484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20 January 2020</a:t>
            </a:r>
          </a:p>
        </p:txBody>
      </p:sp>
    </p:spTree>
    <p:extLst>
      <p:ext uri="{BB962C8B-B14F-4D97-AF65-F5344CB8AC3E}">
        <p14:creationId xmlns:p14="http://schemas.microsoft.com/office/powerpoint/2010/main" xmlns="" val="186858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4343400"/>
            <a:ext cx="9144000" cy="11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662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2240" y="630"/>
            <a:ext cx="9146239" cy="5144759"/>
          </a:xfrm>
          <a:prstGeom prst="rect">
            <a:avLst/>
          </a:prstGeom>
        </p:spPr>
      </p:pic>
      <p:sp>
        <p:nvSpPr>
          <p:cNvPr id="2" name="Title Placeholder 1"/>
          <p:cNvSpPr>
            <a:spLocks noGrp="1"/>
          </p:cNvSpPr>
          <p:nvPr>
            <p:ph type="title"/>
          </p:nvPr>
        </p:nvSpPr>
        <p:spPr>
          <a:xfrm>
            <a:off x="457200" y="205979"/>
            <a:ext cx="72111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7211144" cy="2883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 January 2020</a:t>
            </a:r>
          </a:p>
        </p:txBody>
      </p:sp>
    </p:spTree>
    <p:extLst>
      <p:ext uri="{BB962C8B-B14F-4D97-AF65-F5344CB8AC3E}">
        <p14:creationId xmlns:p14="http://schemas.microsoft.com/office/powerpoint/2010/main" xmlns="" val="351305826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56" r:id="rId6"/>
  </p:sldLayoutIdLst>
  <p:txStyles>
    <p:title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tags" Target="../tags/tag3.xml"/><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10.sv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slideLayout" Target="../slideLayouts/slideLayout3.xml"/><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6.xml"/><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tags" Target="../tags/tag6.xml"/><Relationship Id="rId21" Type="http://schemas.openxmlformats.org/officeDocument/2006/relationships/image" Target="../media/image13.png"/><Relationship Id="rId7" Type="http://schemas.openxmlformats.org/officeDocument/2006/relationships/tags" Target="../tags/tag10.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tags" Target="../tags/tag5.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tags" Target="../tags/tag4.xml"/><Relationship Id="rId6" Type="http://schemas.openxmlformats.org/officeDocument/2006/relationships/tags" Target="../tags/tag9.xml"/><Relationship Id="rId24" Type="http://schemas.openxmlformats.org/officeDocument/2006/relationships/image" Target="../media/image25.svg"/><Relationship Id="rId5" Type="http://schemas.openxmlformats.org/officeDocument/2006/relationships/tags" Target="../tags/tag8.xml"/><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2.png"/><Relationship Id="rId4" Type="http://schemas.openxmlformats.org/officeDocument/2006/relationships/tags" Target="../tags/tag7.xml"/><Relationship Id="rId9" Type="http://schemas.openxmlformats.org/officeDocument/2006/relationships/notesSlide" Target="../notesSlides/notesSlide1.xml"/><Relationship Id="rId14" Type="http://schemas.openxmlformats.org/officeDocument/2006/relationships/image" Target="../media/image15.svg"/><Relationship Id="rId22" Type="http://schemas.openxmlformats.org/officeDocument/2006/relationships/image" Target="../media/image23.sv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4170538F-B154-43D5-ACA3-46A79A940DA4}"/>
              </a:ext>
            </a:extLst>
          </p:cNvPr>
          <p:cNvSpPr>
            <a:spLocks noGrp="1"/>
          </p:cNvSpPr>
          <p:nvPr>
            <p:ph type="ctrTitle"/>
          </p:nvPr>
        </p:nvSpPr>
        <p:spPr>
          <a:xfrm>
            <a:off x="395536" y="3363838"/>
            <a:ext cx="7052320" cy="1714114"/>
          </a:xfrm>
        </p:spPr>
        <p:txBody>
          <a:bodyPr/>
          <a:lstStyle/>
          <a:p>
            <a:pPr algn="ctr">
              <a:lnSpc>
                <a:spcPct val="110000"/>
              </a:lnSpc>
            </a:pPr>
            <a:r>
              <a:rPr lang="en-GB" sz="2000" b="1" dirty="0"/>
              <a:t>PRESENTATION TO THE PORTFOLIO COMMITTEE ON HEALTH ON SAHPRA’S REVISED 2020 – 2024 STRATEGIC PLAN &amp; </a:t>
            </a:r>
            <a:br>
              <a:rPr lang="en-GB" sz="2000" b="1" dirty="0"/>
            </a:br>
            <a:r>
              <a:rPr lang="en-GB" sz="2000" b="1" dirty="0"/>
              <a:t>2021/22 ANNUAL PERFORMANCE PLAN</a:t>
            </a:r>
            <a:r>
              <a:rPr lang="en-GB" sz="2800" dirty="0"/>
              <a:t/>
            </a:r>
            <a:br>
              <a:rPr lang="en-GB" sz="2800" dirty="0"/>
            </a:br>
            <a:r>
              <a:rPr lang="en-GB" sz="1800" b="1" dirty="0"/>
              <a:t/>
            </a:r>
            <a:br>
              <a:rPr lang="en-GB" sz="1800" b="1" dirty="0"/>
            </a:br>
            <a:r>
              <a:rPr lang="en-GB" sz="1800" b="1" dirty="0"/>
              <a:t>May 2021</a:t>
            </a:r>
          </a:p>
        </p:txBody>
      </p:sp>
    </p:spTree>
    <p:extLst>
      <p:ext uri="{BB962C8B-B14F-4D97-AF65-F5344CB8AC3E}">
        <p14:creationId xmlns:p14="http://schemas.microsoft.com/office/powerpoint/2010/main" xmlns="" val="352772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REVISIONS TO THE STRATEGIC PLAN</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xmlns="" id="{44E4D5CD-D962-4C1B-A08F-931E4BD38479}"/>
              </a:ext>
            </a:extLst>
          </p:cNvPr>
          <p:cNvSpPr>
            <a:spLocks noGrp="1"/>
          </p:cNvSpPr>
          <p:nvPr>
            <p:ph idx="1"/>
          </p:nvPr>
        </p:nvSpPr>
        <p:spPr>
          <a:xfrm>
            <a:off x="18030" y="555526"/>
            <a:ext cx="7578306" cy="2808312"/>
          </a:xfrm>
        </p:spPr>
        <p:txBody>
          <a:bodyPr>
            <a:normAutofit fontScale="62500" lnSpcReduction="20000"/>
          </a:bodyPr>
          <a:lstStyle/>
          <a:p>
            <a:pPr>
              <a:lnSpc>
                <a:spcPct val="130000"/>
              </a:lnSpc>
              <a:spcBef>
                <a:spcPts val="0"/>
              </a:spcBef>
              <a:defRPr/>
            </a:pPr>
            <a:r>
              <a:rPr lang="en-US" sz="2900" dirty="0"/>
              <a:t>The main focus for the 5-year period is on achieving </a:t>
            </a:r>
            <a:r>
              <a:rPr lang="en-US" sz="2900" dirty="0" err="1"/>
              <a:t>stabilisation</a:t>
            </a:r>
            <a:r>
              <a:rPr lang="en-US" sz="2900" dirty="0"/>
              <a:t> and momentum out of the transition phase towards greater autonomy, effective governance and operational efficiency.</a:t>
            </a:r>
          </a:p>
          <a:p>
            <a:pPr>
              <a:lnSpc>
                <a:spcPct val="130000"/>
              </a:lnSpc>
              <a:spcBef>
                <a:spcPts val="0"/>
              </a:spcBef>
              <a:defRPr/>
            </a:pPr>
            <a:r>
              <a:rPr lang="en-US" sz="2900" dirty="0"/>
              <a:t>The number of outcomes have been reduced from 9 to 7, to ensure that the focus is on core business.</a:t>
            </a:r>
          </a:p>
          <a:p>
            <a:pPr>
              <a:lnSpc>
                <a:spcPct val="130000"/>
              </a:lnSpc>
              <a:spcBef>
                <a:spcPts val="0"/>
              </a:spcBef>
              <a:defRPr/>
            </a:pPr>
            <a:r>
              <a:rPr lang="en-US" sz="2900" dirty="0"/>
              <a:t>The 5-year targets linked to the outcomes have been revised to support SAHPRA’s approach towards the incremental reduction of the time taken to </a:t>
            </a:r>
            <a:r>
              <a:rPr lang="en-US" sz="2900" dirty="0" err="1"/>
              <a:t>finalise</a:t>
            </a:r>
            <a:r>
              <a:rPr lang="en-US" sz="2900" dirty="0"/>
              <a:t> its regulatory activities such as the approval time taken to register new medicines.</a:t>
            </a:r>
          </a:p>
          <a:p>
            <a:pPr>
              <a:lnSpc>
                <a:spcPct val="130000"/>
              </a:lnSpc>
              <a:spcBef>
                <a:spcPts val="0"/>
              </a:spcBef>
              <a:defRPr/>
            </a:pPr>
            <a:endParaRPr lang="en-US" sz="3600" dirty="0"/>
          </a:p>
          <a:p>
            <a:pPr>
              <a:lnSpc>
                <a:spcPct val="130000"/>
              </a:lnSpc>
              <a:spcBef>
                <a:spcPts val="0"/>
              </a:spcBef>
              <a:defRPr/>
            </a:pPr>
            <a:endParaRPr lang="en-US" sz="3600" dirty="0"/>
          </a:p>
          <a:p>
            <a:pPr>
              <a:lnSpc>
                <a:spcPct val="130000"/>
              </a:lnSpc>
              <a:spcBef>
                <a:spcPts val="0"/>
              </a:spcBef>
              <a:defRPr/>
            </a:pPr>
            <a:endParaRPr lang="en-US" sz="3000" dirty="0"/>
          </a:p>
          <a:p>
            <a:endParaRPr lang="en-ZA" dirty="0"/>
          </a:p>
        </p:txBody>
      </p:sp>
      <p:sp>
        <p:nvSpPr>
          <p:cNvPr id="4" name="Slide Number Placeholder 3">
            <a:extLst>
              <a:ext uri="{FF2B5EF4-FFF2-40B4-BE49-F238E27FC236}">
                <a16:creationId xmlns:a16="http://schemas.microsoft.com/office/drawing/2014/main" xmlns="" id="{BD316CB4-3506-4C29-BA49-92A45A974DEC}"/>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10</a:t>
            </a:fld>
            <a:endParaRPr lang="en-US" altLang="en-US" sz="1000" dirty="0"/>
          </a:p>
        </p:txBody>
      </p:sp>
    </p:spTree>
    <p:extLst>
      <p:ext uri="{BB962C8B-B14F-4D97-AF65-F5344CB8AC3E}">
        <p14:creationId xmlns:p14="http://schemas.microsoft.com/office/powerpoint/2010/main" xmlns="" val="74662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616B75D-C437-4AE8-9566-F7E57CEAE2A5}"/>
              </a:ext>
            </a:extLst>
          </p:cNvPr>
          <p:cNvSpPr txBox="1">
            <a:spLocks/>
          </p:cNvSpPr>
          <p:nvPr/>
        </p:nvSpPr>
        <p:spPr>
          <a:xfrm>
            <a:off x="5507831" y="1850313"/>
            <a:ext cx="1944490" cy="1585534"/>
          </a:xfrm>
          <a:prstGeom prst="rect">
            <a:avLst/>
          </a:prstGeom>
        </p:spPr>
        <p:txBody>
          <a:bodyPr vert="horz" wrap="square" lIns="0" tIns="0" rIns="0" bIns="0" rtlCol="0" anchor="ctr" anchorCtr="0">
            <a:no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285750" lvl="0" indent="-285750">
              <a:buFont typeface="Arial" panose="020B0604020202020204" pitchFamily="34" charset="0"/>
              <a:buChar char="•"/>
            </a:pPr>
            <a:r>
              <a:rPr lang="en-ZA" sz="1400" kern="1200" dirty="0">
                <a:effectLst/>
                <a:latin typeface="+mn-lt"/>
                <a:ea typeface="+mn-ea"/>
                <a:cs typeface="+mn-cs"/>
              </a:rPr>
              <a:t>Ubuntu</a:t>
            </a:r>
          </a:p>
          <a:p>
            <a:pPr marL="285750" lvl="0" indent="-285750">
              <a:buFont typeface="Arial" panose="020B0604020202020204" pitchFamily="34" charset="0"/>
              <a:buChar char="•"/>
            </a:pPr>
            <a:r>
              <a:rPr lang="en-ZA" sz="1400" kern="1200" dirty="0">
                <a:effectLst/>
                <a:latin typeface="+mn-lt"/>
                <a:ea typeface="+mn-ea"/>
                <a:cs typeface="+mn-cs"/>
              </a:rPr>
              <a:t>Responsiveness </a:t>
            </a:r>
          </a:p>
          <a:p>
            <a:pPr marL="285750" lvl="0" indent="-285750">
              <a:buFont typeface="Arial" panose="020B0604020202020204" pitchFamily="34" charset="0"/>
              <a:buChar char="•"/>
            </a:pPr>
            <a:r>
              <a:rPr lang="en-ZA" sz="1400" kern="1200" dirty="0">
                <a:effectLst/>
                <a:latin typeface="+mn-lt"/>
                <a:ea typeface="+mn-ea"/>
                <a:cs typeface="+mn-cs"/>
              </a:rPr>
              <a:t>Integrity </a:t>
            </a:r>
          </a:p>
          <a:p>
            <a:pPr marL="285750" lvl="0" indent="-285750">
              <a:buFont typeface="Arial" panose="020B0604020202020204" pitchFamily="34" charset="0"/>
              <a:buChar char="•"/>
            </a:pPr>
            <a:r>
              <a:rPr lang="en-ZA" sz="1400" kern="1200" dirty="0">
                <a:effectLst/>
                <a:latin typeface="+mn-lt"/>
                <a:ea typeface="+mn-ea"/>
                <a:cs typeface="+mn-cs"/>
              </a:rPr>
              <a:t>Transparency</a:t>
            </a:r>
          </a:p>
          <a:p>
            <a:pPr marL="285750" lvl="0" indent="-285750">
              <a:buFont typeface="Arial" panose="020B0604020202020204" pitchFamily="34" charset="0"/>
              <a:buChar char="•"/>
            </a:pPr>
            <a:r>
              <a:rPr lang="en-ZA" sz="1400" kern="1200" dirty="0">
                <a:effectLst/>
                <a:latin typeface="+mn-lt"/>
                <a:ea typeface="+mn-ea"/>
                <a:cs typeface="+mn-cs"/>
              </a:rPr>
              <a:t>Efficiency </a:t>
            </a:r>
          </a:p>
          <a:p>
            <a:pPr marL="285750" lvl="0" indent="-285750">
              <a:buFont typeface="Arial" panose="020B0604020202020204" pitchFamily="34" charset="0"/>
              <a:buChar char="•"/>
            </a:pPr>
            <a:r>
              <a:rPr lang="en-ZA" sz="1400" kern="1200" dirty="0">
                <a:effectLst/>
                <a:latin typeface="+mn-lt"/>
                <a:ea typeface="+mn-ea"/>
                <a:cs typeface="+mn-cs"/>
              </a:rPr>
              <a:t>Excellence</a:t>
            </a:r>
          </a:p>
        </p:txBody>
      </p:sp>
      <p:sp>
        <p:nvSpPr>
          <p:cNvPr id="23" name="TextBox 22">
            <a:extLst>
              <a:ext uri="{FF2B5EF4-FFF2-40B4-BE49-F238E27FC236}">
                <a16:creationId xmlns:a16="http://schemas.microsoft.com/office/drawing/2014/main" xmlns="" id="{B757C029-9B59-4DFF-88AE-3C82695C71DE}"/>
              </a:ext>
            </a:extLst>
          </p:cNvPr>
          <p:cNvSpPr txBox="1">
            <a:spLocks/>
          </p:cNvSpPr>
          <p:nvPr/>
        </p:nvSpPr>
        <p:spPr>
          <a:xfrm>
            <a:off x="5507830" y="1517952"/>
            <a:ext cx="2160513"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Values</a:t>
            </a:r>
          </a:p>
        </p:txBody>
      </p:sp>
      <p:cxnSp>
        <p:nvCxnSpPr>
          <p:cNvPr id="28" name="Straight Connector 27">
            <a:extLst>
              <a:ext uri="{FF2B5EF4-FFF2-40B4-BE49-F238E27FC236}">
                <a16:creationId xmlns:a16="http://schemas.microsoft.com/office/drawing/2014/main" xmlns="" id="{E2676043-B1E1-42EA-89F3-61FE22649E14}"/>
              </a:ext>
            </a:extLst>
          </p:cNvPr>
          <p:cNvCxnSpPr>
            <a:cxnSpLocks/>
          </p:cNvCxnSpPr>
          <p:nvPr/>
        </p:nvCxnSpPr>
        <p:spPr>
          <a:xfrm>
            <a:off x="5507830" y="1795977"/>
            <a:ext cx="216051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DC59BE87-2181-4610-839F-245DF6E395A8}"/>
              </a:ext>
            </a:extLst>
          </p:cNvPr>
          <p:cNvSpPr txBox="1">
            <a:spLocks/>
          </p:cNvSpPr>
          <p:nvPr/>
        </p:nvSpPr>
        <p:spPr>
          <a:xfrm>
            <a:off x="3086779" y="1850313"/>
            <a:ext cx="2085267" cy="1441511"/>
          </a:xfrm>
          <a:prstGeom prst="rect">
            <a:avLst/>
          </a:prstGeom>
        </p:spPr>
        <p:txBody>
          <a:bodyPr vert="horz" wrap="square" lIns="0" tIns="0" rIns="0" bIns="0" rtlCol="0" anchor="ctr" anchorCtr="0">
            <a:no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effectLst/>
                <a:latin typeface="+mn-lt"/>
                <a:ea typeface="+mn-ea"/>
                <a:cs typeface="+mn-cs"/>
              </a:rPr>
              <a:t>To </a:t>
            </a:r>
            <a:r>
              <a:rPr lang="en-ZA" sz="1400" b="1" kern="1200" dirty="0">
                <a:effectLst/>
                <a:latin typeface="+mn-lt"/>
                <a:ea typeface="+mn-ea"/>
                <a:cs typeface="+mn-cs"/>
              </a:rPr>
              <a:t>promote access to health products</a:t>
            </a:r>
            <a:r>
              <a:rPr lang="en-ZA" sz="1400" kern="1200" dirty="0">
                <a:effectLst/>
                <a:latin typeface="+mn-lt"/>
                <a:ea typeface="+mn-ea"/>
                <a:cs typeface="+mn-cs"/>
              </a:rPr>
              <a:t> and </a:t>
            </a:r>
            <a:r>
              <a:rPr lang="en-ZA" sz="1400" b="1" kern="1200" dirty="0">
                <a:effectLst/>
                <a:latin typeface="+mn-lt"/>
                <a:ea typeface="+mn-ea"/>
                <a:cs typeface="+mn-cs"/>
              </a:rPr>
              <a:t>protect human and animal health</a:t>
            </a:r>
            <a:r>
              <a:rPr lang="en-ZA" sz="1400" kern="1200" dirty="0">
                <a:effectLst/>
                <a:latin typeface="+mn-lt"/>
                <a:ea typeface="+mn-ea"/>
                <a:cs typeface="+mn-cs"/>
              </a:rPr>
              <a:t> in South Africa through making science-based regulatory decisions</a:t>
            </a:r>
          </a:p>
        </p:txBody>
      </p:sp>
      <p:sp>
        <p:nvSpPr>
          <p:cNvPr id="6" name="TextBox 5">
            <a:extLst>
              <a:ext uri="{FF2B5EF4-FFF2-40B4-BE49-F238E27FC236}">
                <a16:creationId xmlns:a16="http://schemas.microsoft.com/office/drawing/2014/main" xmlns="" id="{EC02CDBA-FA52-4793-AA17-6E053888D8E0}"/>
              </a:ext>
            </a:extLst>
          </p:cNvPr>
          <p:cNvSpPr txBox="1">
            <a:spLocks/>
          </p:cNvSpPr>
          <p:nvPr/>
        </p:nvSpPr>
        <p:spPr>
          <a:xfrm>
            <a:off x="457200" y="1850313"/>
            <a:ext cx="2293794" cy="1441512"/>
          </a:xfrm>
          <a:prstGeom prst="rect">
            <a:avLst/>
          </a:prstGeom>
        </p:spPr>
        <p:txBody>
          <a:bodyPr vert="horz" wrap="square" lIns="0" tIns="0" rIns="0" bIns="0" rtlCol="0" anchor="ctr" anchorCtr="0">
            <a:no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effectLst/>
                <a:latin typeface="+mn-lt"/>
                <a:ea typeface="+mn-ea"/>
                <a:cs typeface="+mn-cs"/>
              </a:rPr>
              <a:t>An </a:t>
            </a:r>
            <a:r>
              <a:rPr lang="en-ZA" sz="1400" b="1" kern="1200" dirty="0">
                <a:effectLst/>
                <a:latin typeface="+mn-lt"/>
                <a:ea typeface="+mn-ea"/>
                <a:cs typeface="+mn-cs"/>
              </a:rPr>
              <a:t>agile</a:t>
            </a:r>
            <a:r>
              <a:rPr lang="en-ZA" sz="1400" kern="1200" dirty="0">
                <a:effectLst/>
                <a:latin typeface="+mn-lt"/>
                <a:ea typeface="+mn-ea"/>
                <a:cs typeface="+mn-cs"/>
              </a:rPr>
              <a:t> and </a:t>
            </a:r>
            <a:r>
              <a:rPr lang="en-ZA" sz="1400" b="1" kern="1200" dirty="0">
                <a:effectLst/>
                <a:latin typeface="+mn-lt"/>
                <a:ea typeface="+mn-ea"/>
                <a:cs typeface="+mn-cs"/>
              </a:rPr>
              <a:t>responsive African </a:t>
            </a:r>
            <a:r>
              <a:rPr lang="en-ZA" sz="1400" kern="1200" dirty="0">
                <a:effectLst/>
                <a:latin typeface="+mn-lt"/>
                <a:ea typeface="+mn-ea"/>
                <a:cs typeface="+mn-cs"/>
              </a:rPr>
              <a:t>health products regulator that is </a:t>
            </a:r>
            <a:r>
              <a:rPr lang="en-ZA" sz="1400" b="1" kern="1200" dirty="0">
                <a:effectLst/>
                <a:latin typeface="+mn-lt"/>
                <a:ea typeface="+mn-ea"/>
                <a:cs typeface="+mn-cs"/>
              </a:rPr>
              <a:t>globally recognised </a:t>
            </a:r>
            <a:r>
              <a:rPr lang="en-ZA" sz="1400" kern="1200" dirty="0">
                <a:effectLst/>
                <a:latin typeface="+mn-lt"/>
                <a:ea typeface="+mn-ea"/>
                <a:cs typeface="+mn-cs"/>
              </a:rPr>
              <a:t>as an enabler of access to safe, effective and quality health products in South Africa</a:t>
            </a:r>
          </a:p>
        </p:txBody>
      </p:sp>
      <p:sp>
        <p:nvSpPr>
          <p:cNvPr id="19" name="TextBox 18">
            <a:extLst>
              <a:ext uri="{FF2B5EF4-FFF2-40B4-BE49-F238E27FC236}">
                <a16:creationId xmlns:a16="http://schemas.microsoft.com/office/drawing/2014/main" xmlns="" id="{392B90E5-F00C-4495-80FE-6767C7B8436A}"/>
              </a:ext>
            </a:extLst>
          </p:cNvPr>
          <p:cNvSpPr txBox="1"/>
          <p:nvPr/>
        </p:nvSpPr>
        <p:spPr>
          <a:xfrm>
            <a:off x="457200" y="1463517"/>
            <a:ext cx="2293794"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Vision</a:t>
            </a:r>
          </a:p>
        </p:txBody>
      </p:sp>
      <p:sp>
        <p:nvSpPr>
          <p:cNvPr id="21" name="TextBox 20">
            <a:extLst>
              <a:ext uri="{FF2B5EF4-FFF2-40B4-BE49-F238E27FC236}">
                <a16:creationId xmlns:a16="http://schemas.microsoft.com/office/drawing/2014/main" xmlns="" id="{5F5952E5-7382-4CBA-8664-EBADB33D93BB}"/>
              </a:ext>
            </a:extLst>
          </p:cNvPr>
          <p:cNvSpPr txBox="1">
            <a:spLocks/>
          </p:cNvSpPr>
          <p:nvPr/>
        </p:nvSpPr>
        <p:spPr>
          <a:xfrm>
            <a:off x="3086779" y="1485544"/>
            <a:ext cx="2085267" cy="21544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Mission</a:t>
            </a:r>
          </a:p>
        </p:txBody>
      </p:sp>
      <p:cxnSp>
        <p:nvCxnSpPr>
          <p:cNvPr id="26" name="Straight Connector 25">
            <a:extLst>
              <a:ext uri="{FF2B5EF4-FFF2-40B4-BE49-F238E27FC236}">
                <a16:creationId xmlns:a16="http://schemas.microsoft.com/office/drawing/2014/main" xmlns="" id="{245C3B41-8C26-41D4-B652-A40360D02DE4}"/>
              </a:ext>
            </a:extLst>
          </p:cNvPr>
          <p:cNvCxnSpPr>
            <a:cxnSpLocks/>
          </p:cNvCxnSpPr>
          <p:nvPr/>
        </p:nvCxnSpPr>
        <p:spPr>
          <a:xfrm>
            <a:off x="457200" y="1768759"/>
            <a:ext cx="229379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BEBD17F-8DB2-4949-8A3B-08B6847988CF}"/>
              </a:ext>
            </a:extLst>
          </p:cNvPr>
          <p:cNvCxnSpPr>
            <a:cxnSpLocks/>
          </p:cNvCxnSpPr>
          <p:nvPr/>
        </p:nvCxnSpPr>
        <p:spPr>
          <a:xfrm>
            <a:off x="3086779" y="1779772"/>
            <a:ext cx="208526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82DF4054-FEC3-47EB-954D-5F63D8298FE3}"/>
              </a:ext>
            </a:extLst>
          </p:cNvPr>
          <p:cNvSpPr/>
          <p:nvPr/>
        </p:nvSpPr>
        <p:spPr>
          <a:xfrm>
            <a:off x="1217685" y="600974"/>
            <a:ext cx="772824" cy="772824"/>
          </a:xfrm>
          <a:prstGeom prst="ellipse">
            <a:avLst/>
          </a:prstGeom>
          <a:solidFill>
            <a:srgbClr val="01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xmlns="" id="{F3153692-E6E6-49F3-9BB5-44FE93486290}"/>
              </a:ext>
            </a:extLst>
          </p:cNvPr>
          <p:cNvSpPr/>
          <p:nvPr/>
        </p:nvSpPr>
        <p:spPr>
          <a:xfrm>
            <a:off x="3743001" y="600974"/>
            <a:ext cx="772824" cy="772824"/>
          </a:xfrm>
          <a:prstGeom prst="ellipse">
            <a:avLst/>
          </a:prstGeom>
          <a:solidFill>
            <a:srgbClr val="01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xmlns="" id="{F29C5ECA-4EB6-4EE1-B676-7D5D1668BBA0}"/>
              </a:ext>
            </a:extLst>
          </p:cNvPr>
          <p:cNvSpPr/>
          <p:nvPr/>
        </p:nvSpPr>
        <p:spPr>
          <a:xfrm>
            <a:off x="6201675" y="600974"/>
            <a:ext cx="772824" cy="772824"/>
          </a:xfrm>
          <a:prstGeom prst="ellipse">
            <a:avLst/>
          </a:prstGeom>
          <a:solidFill>
            <a:srgbClr val="01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5" name="CustomIcon">
            <a:extLst>
              <a:ext uri="{FF2B5EF4-FFF2-40B4-BE49-F238E27FC236}">
                <a16:creationId xmlns:a16="http://schemas.microsoft.com/office/drawing/2014/main" xmlns="" id="{D2181A81-CFE1-4D41-BFB1-D13A40297CF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a:off x="1360377" y="743666"/>
            <a:ext cx="487440" cy="487440"/>
          </a:xfrm>
          <a:prstGeom prst="rect">
            <a:avLst/>
          </a:prstGeom>
        </p:spPr>
      </p:pic>
      <p:pic>
        <p:nvPicPr>
          <p:cNvPr id="37" name="CustomIcon">
            <a:extLst>
              <a:ext uri="{FF2B5EF4-FFF2-40B4-BE49-F238E27FC236}">
                <a16:creationId xmlns:a16="http://schemas.microsoft.com/office/drawing/2014/main" xmlns="" id="{48090D33-FA7A-4E5B-AC7F-9CF770920B21}"/>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3885693" y="743666"/>
            <a:ext cx="487440" cy="487440"/>
          </a:xfrm>
          <a:prstGeom prst="rect">
            <a:avLst/>
          </a:prstGeom>
        </p:spPr>
      </p:pic>
      <p:grpSp>
        <p:nvGrpSpPr>
          <p:cNvPr id="47" name="Group 46">
            <a:extLst>
              <a:ext uri="{FF2B5EF4-FFF2-40B4-BE49-F238E27FC236}">
                <a16:creationId xmlns:a16="http://schemas.microsoft.com/office/drawing/2014/main" xmlns="" id="{E57CD0AE-154E-4804-813D-7E76609551B0}"/>
              </a:ext>
            </a:extLst>
          </p:cNvPr>
          <p:cNvGrpSpPr/>
          <p:nvPr/>
        </p:nvGrpSpPr>
        <p:grpSpPr>
          <a:xfrm>
            <a:off x="6372928" y="760272"/>
            <a:ext cx="430318" cy="454228"/>
            <a:chOff x="227526" y="742595"/>
            <a:chExt cx="538162" cy="568064"/>
          </a:xfrm>
          <a:noFill/>
        </p:grpSpPr>
        <p:pic>
          <p:nvPicPr>
            <p:cNvPr id="41" name="CustomIcon">
              <a:extLst>
                <a:ext uri="{FF2B5EF4-FFF2-40B4-BE49-F238E27FC236}">
                  <a16:creationId xmlns:a16="http://schemas.microsoft.com/office/drawing/2014/main" xmlns="" id="{6F9C85E9-AB6E-4F01-8640-305141B28DB1}"/>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a:off x="302815" y="742595"/>
              <a:ext cx="396156" cy="396156"/>
            </a:xfrm>
            <a:prstGeom prst="rect">
              <a:avLst/>
            </a:prstGeom>
          </p:spPr>
        </p:pic>
        <p:sp>
          <p:nvSpPr>
            <p:cNvPr id="44" name="Freeform: Shape 43">
              <a:extLst>
                <a:ext uri="{FF2B5EF4-FFF2-40B4-BE49-F238E27FC236}">
                  <a16:creationId xmlns:a16="http://schemas.microsoft.com/office/drawing/2014/main" xmlns="" id="{63959F53-0E2B-4E75-9358-635A7E56CAE3}"/>
                </a:ext>
              </a:extLst>
            </p:cNvPr>
            <p:cNvSpPr/>
            <p:nvPr/>
          </p:nvSpPr>
          <p:spPr>
            <a:xfrm>
              <a:off x="227526" y="1110634"/>
              <a:ext cx="76200" cy="200025"/>
            </a:xfrm>
            <a:custGeom>
              <a:avLst/>
              <a:gdLst>
                <a:gd name="connsiteX0" fmla="*/ 0 w 76200"/>
                <a:gd name="connsiteY0" fmla="*/ 0 h 200025"/>
                <a:gd name="connsiteX1" fmla="*/ 80010 w 76200"/>
                <a:gd name="connsiteY1" fmla="*/ 0 h 200025"/>
                <a:gd name="connsiteX2" fmla="*/ 80010 w 76200"/>
                <a:gd name="connsiteY2" fmla="*/ 207645 h 200025"/>
                <a:gd name="connsiteX3" fmla="*/ 0 w 76200"/>
                <a:gd name="connsiteY3" fmla="*/ 207645 h 200025"/>
              </a:gdLst>
              <a:ahLst/>
              <a:cxnLst>
                <a:cxn ang="0">
                  <a:pos x="connsiteX0" y="connsiteY0"/>
                </a:cxn>
                <a:cxn ang="0">
                  <a:pos x="connsiteX1" y="connsiteY1"/>
                </a:cxn>
                <a:cxn ang="0">
                  <a:pos x="connsiteX2" y="connsiteY2"/>
                </a:cxn>
                <a:cxn ang="0">
                  <a:pos x="connsiteX3" y="connsiteY3"/>
                </a:cxn>
              </a:cxnLst>
              <a:rect l="l" t="t" r="r" b="b"/>
              <a:pathLst>
                <a:path w="76200" h="200025">
                  <a:moveTo>
                    <a:pt x="0" y="0"/>
                  </a:moveTo>
                  <a:lnTo>
                    <a:pt x="80010" y="0"/>
                  </a:lnTo>
                  <a:lnTo>
                    <a:pt x="80010" y="207645"/>
                  </a:lnTo>
                  <a:lnTo>
                    <a:pt x="0" y="207645"/>
                  </a:lnTo>
                  <a:close/>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xmlns="" id="{E20980D1-917E-4BED-8985-4A90DBDA0B77}"/>
                </a:ext>
              </a:extLst>
            </p:cNvPr>
            <p:cNvSpPr/>
            <p:nvPr/>
          </p:nvSpPr>
          <p:spPr>
            <a:xfrm>
              <a:off x="309440" y="1156354"/>
              <a:ext cx="276225" cy="66675"/>
            </a:xfrm>
            <a:custGeom>
              <a:avLst/>
              <a:gdLst>
                <a:gd name="connsiteX0" fmla="*/ 0 w 276225"/>
                <a:gd name="connsiteY0" fmla="*/ 0 h 66675"/>
                <a:gd name="connsiteX1" fmla="*/ 240983 w 276225"/>
                <a:gd name="connsiteY1" fmla="*/ 0 h 66675"/>
                <a:gd name="connsiteX2" fmla="*/ 279083 w 276225"/>
                <a:gd name="connsiteY2" fmla="*/ 37148 h 66675"/>
                <a:gd name="connsiteX3" fmla="*/ 279083 w 276225"/>
                <a:gd name="connsiteY3" fmla="*/ 37148 h 66675"/>
                <a:gd name="connsiteX4" fmla="*/ 279083 w 276225"/>
                <a:gd name="connsiteY4" fmla="*/ 37148 h 66675"/>
                <a:gd name="connsiteX5" fmla="*/ 241935 w 276225"/>
                <a:gd name="connsiteY5" fmla="*/ 74295 h 66675"/>
                <a:gd name="connsiteX6" fmla="*/ 171450 w 276225"/>
                <a:gd name="connsiteY6" fmla="*/ 7429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66675">
                  <a:moveTo>
                    <a:pt x="0" y="0"/>
                  </a:moveTo>
                  <a:lnTo>
                    <a:pt x="240983" y="0"/>
                  </a:lnTo>
                  <a:cubicBezTo>
                    <a:pt x="261938" y="0"/>
                    <a:pt x="278130" y="17145"/>
                    <a:pt x="279083" y="37148"/>
                  </a:cubicBezTo>
                  <a:lnTo>
                    <a:pt x="279083" y="37148"/>
                  </a:lnTo>
                  <a:lnTo>
                    <a:pt x="279083" y="37148"/>
                  </a:lnTo>
                  <a:cubicBezTo>
                    <a:pt x="279083" y="58102"/>
                    <a:pt x="261938" y="74295"/>
                    <a:pt x="241935" y="74295"/>
                  </a:cubicBezTo>
                  <a:lnTo>
                    <a:pt x="171450" y="74295"/>
                  </a:lnTo>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xmlns="" id="{702952A8-0990-4CF3-8C00-C3CABD12810A}"/>
                </a:ext>
              </a:extLst>
            </p:cNvPr>
            <p:cNvSpPr/>
            <p:nvPr/>
          </p:nvSpPr>
          <p:spPr>
            <a:xfrm>
              <a:off x="308488" y="1128541"/>
              <a:ext cx="457200" cy="180975"/>
            </a:xfrm>
            <a:custGeom>
              <a:avLst/>
              <a:gdLst>
                <a:gd name="connsiteX0" fmla="*/ 272415 w 457200"/>
                <a:gd name="connsiteY0" fmla="*/ 86868 h 180975"/>
                <a:gd name="connsiteX1" fmla="*/ 333375 w 457200"/>
                <a:gd name="connsiteY1" fmla="*/ 86868 h 180975"/>
                <a:gd name="connsiteX2" fmla="*/ 400050 w 457200"/>
                <a:gd name="connsiteY2" fmla="*/ 12573 h 180975"/>
                <a:gd name="connsiteX3" fmla="*/ 453390 w 457200"/>
                <a:gd name="connsiteY3" fmla="*/ 9716 h 180975"/>
                <a:gd name="connsiteX4" fmla="*/ 453390 w 457200"/>
                <a:gd name="connsiteY4" fmla="*/ 9716 h 180975"/>
                <a:gd name="connsiteX5" fmla="*/ 456248 w 457200"/>
                <a:gd name="connsiteY5" fmla="*/ 63056 h 180975"/>
                <a:gd name="connsiteX6" fmla="*/ 354330 w 457200"/>
                <a:gd name="connsiteY6" fmla="*/ 176403 h 180975"/>
                <a:gd name="connsiteX7" fmla="*/ 334328 w 457200"/>
                <a:gd name="connsiteY7" fmla="*/ 184976 h 180975"/>
                <a:gd name="connsiteX8" fmla="*/ 77152 w 457200"/>
                <a:gd name="connsiteY8" fmla="*/ 184976 h 180975"/>
                <a:gd name="connsiteX9" fmla="*/ 64770 w 457200"/>
                <a:gd name="connsiteY9" fmla="*/ 182118 h 180975"/>
                <a:gd name="connsiteX10" fmla="*/ 0 w 457200"/>
                <a:gd name="connsiteY10" fmla="*/ 146876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180975">
                  <a:moveTo>
                    <a:pt x="272415" y="86868"/>
                  </a:moveTo>
                  <a:lnTo>
                    <a:pt x="333375" y="86868"/>
                  </a:lnTo>
                  <a:lnTo>
                    <a:pt x="400050" y="12573"/>
                  </a:lnTo>
                  <a:cubicBezTo>
                    <a:pt x="413385" y="-2667"/>
                    <a:pt x="437198" y="-4572"/>
                    <a:pt x="453390" y="9716"/>
                  </a:cubicBezTo>
                  <a:lnTo>
                    <a:pt x="453390" y="9716"/>
                  </a:lnTo>
                  <a:cubicBezTo>
                    <a:pt x="468630" y="23051"/>
                    <a:pt x="470535" y="46863"/>
                    <a:pt x="456248" y="63056"/>
                  </a:cubicBezTo>
                  <a:lnTo>
                    <a:pt x="354330" y="176403"/>
                  </a:lnTo>
                  <a:cubicBezTo>
                    <a:pt x="349568" y="182118"/>
                    <a:pt x="341948" y="184976"/>
                    <a:pt x="334328" y="184976"/>
                  </a:cubicBezTo>
                  <a:lnTo>
                    <a:pt x="77152" y="184976"/>
                  </a:lnTo>
                  <a:cubicBezTo>
                    <a:pt x="72390" y="184976"/>
                    <a:pt x="68580" y="184023"/>
                    <a:pt x="64770" y="182118"/>
                  </a:cubicBezTo>
                  <a:lnTo>
                    <a:pt x="0" y="146876"/>
                  </a:lnTo>
                </a:path>
              </a:pathLst>
            </a:custGeom>
            <a:grpFill/>
            <a:ln w="63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 name="Title 1">
            <a:extLst>
              <a:ext uri="{FF2B5EF4-FFF2-40B4-BE49-F238E27FC236}">
                <a16:creationId xmlns:a16="http://schemas.microsoft.com/office/drawing/2014/main" xmlns="" id="{496C4672-9444-4C2A-B511-7B110AAF8A39}"/>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REVISED VISION, MISSION &amp; VALUES</a:t>
            </a:r>
            <a:r>
              <a:rPr lang="en-US" dirty="0">
                <a:solidFill>
                  <a:schemeClr val="bg1">
                    <a:lumMod val="50000"/>
                  </a:schemeClr>
                </a:solidFill>
              </a:rPr>
              <a:t/>
            </a:r>
            <a:br>
              <a:rPr lang="en-US" dirty="0">
                <a:solidFill>
                  <a:schemeClr val="bg1">
                    <a:lumMod val="50000"/>
                  </a:schemeClr>
                </a:solidFill>
              </a:rPr>
            </a:br>
            <a:endParaRPr lang="en-ZA" dirty="0"/>
          </a:p>
        </p:txBody>
      </p:sp>
      <p:sp>
        <p:nvSpPr>
          <p:cNvPr id="24" name="Slide Number Placeholder 3">
            <a:extLst>
              <a:ext uri="{FF2B5EF4-FFF2-40B4-BE49-F238E27FC236}">
                <a16:creationId xmlns:a16="http://schemas.microsoft.com/office/drawing/2014/main" xmlns="" id="{07389B23-9E00-4F4B-A220-9521CEAC74E4}"/>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11</a:t>
            </a:fld>
            <a:endParaRPr lang="en-US" altLang="en-US" sz="1000" dirty="0"/>
          </a:p>
        </p:txBody>
      </p:sp>
    </p:spTree>
    <p:extLst>
      <p:ext uri="{BB962C8B-B14F-4D97-AF65-F5344CB8AC3E}">
        <p14:creationId xmlns:p14="http://schemas.microsoft.com/office/powerpoint/2010/main" xmlns="" val="261052742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xmlns="" id="{2904A471-22F3-4DC4-A319-A3C1E58DF544}"/>
              </a:ext>
            </a:extLst>
          </p:cNvPr>
          <p:cNvSpPr/>
          <p:nvPr/>
        </p:nvSpPr>
        <p:spPr>
          <a:xfrm rot="5400000">
            <a:off x="1385977" y="1805399"/>
            <a:ext cx="796922" cy="782150"/>
          </a:xfrm>
          <a:prstGeom prst="hexagon">
            <a:avLst/>
          </a:prstGeom>
          <a:solidFill>
            <a:schemeClr val="bg1"/>
          </a:solidFill>
          <a:ln w="12700">
            <a:solidFill>
              <a:srgbClr val="51C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Hexagon 19">
            <a:extLst>
              <a:ext uri="{FF2B5EF4-FFF2-40B4-BE49-F238E27FC236}">
                <a16:creationId xmlns:a16="http://schemas.microsoft.com/office/drawing/2014/main" xmlns="" id="{1C5C19F0-E934-44CA-B94B-4387D216E567}"/>
              </a:ext>
            </a:extLst>
          </p:cNvPr>
          <p:cNvSpPr/>
          <p:nvPr/>
        </p:nvSpPr>
        <p:spPr>
          <a:xfrm rot="5400000">
            <a:off x="1460947" y="1897987"/>
            <a:ext cx="642610" cy="630698"/>
          </a:xfrm>
          <a:prstGeom prst="hexagon">
            <a:avLst/>
          </a:prstGeom>
          <a:solidFill>
            <a:srgbClr val="51C1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Hexagon 10">
            <a:extLst>
              <a:ext uri="{FF2B5EF4-FFF2-40B4-BE49-F238E27FC236}">
                <a16:creationId xmlns:a16="http://schemas.microsoft.com/office/drawing/2014/main" xmlns="" id="{12D2EFA6-4011-4D7A-B938-C8F3736F6F5D}"/>
              </a:ext>
            </a:extLst>
          </p:cNvPr>
          <p:cNvSpPr/>
          <p:nvPr/>
        </p:nvSpPr>
        <p:spPr>
          <a:xfrm rot="5400000">
            <a:off x="2847786" y="1841372"/>
            <a:ext cx="796922" cy="782150"/>
          </a:xfrm>
          <a:prstGeom prst="hexagon">
            <a:avLst/>
          </a:prstGeom>
          <a:solidFill>
            <a:schemeClr val="bg1"/>
          </a:solidFill>
          <a:ln w="12700">
            <a:solidFill>
              <a:srgbClr val="007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exagon 20">
            <a:extLst>
              <a:ext uri="{FF2B5EF4-FFF2-40B4-BE49-F238E27FC236}">
                <a16:creationId xmlns:a16="http://schemas.microsoft.com/office/drawing/2014/main" xmlns="" id="{8F2A2208-4A59-47CE-A1D0-2D6874C9ACF6}"/>
              </a:ext>
            </a:extLst>
          </p:cNvPr>
          <p:cNvSpPr/>
          <p:nvPr/>
        </p:nvSpPr>
        <p:spPr>
          <a:xfrm rot="5400000">
            <a:off x="2924943" y="1917098"/>
            <a:ext cx="642610" cy="630698"/>
          </a:xfrm>
          <a:prstGeom prst="hexagon">
            <a:avLst/>
          </a:prstGeom>
          <a:solidFill>
            <a:srgbClr val="0077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exagon 11">
            <a:extLst>
              <a:ext uri="{FF2B5EF4-FFF2-40B4-BE49-F238E27FC236}">
                <a16:creationId xmlns:a16="http://schemas.microsoft.com/office/drawing/2014/main" xmlns="" id="{1D509895-853F-4C91-93A4-1DB70C371348}"/>
              </a:ext>
            </a:extLst>
          </p:cNvPr>
          <p:cNvSpPr/>
          <p:nvPr/>
        </p:nvSpPr>
        <p:spPr>
          <a:xfrm rot="5400000">
            <a:off x="2102130" y="2579136"/>
            <a:ext cx="796922" cy="782150"/>
          </a:xfrm>
          <a:prstGeom prst="hexagon">
            <a:avLst/>
          </a:prstGeom>
          <a:solidFill>
            <a:schemeClr val="bg1"/>
          </a:solidFill>
          <a:ln w="12700">
            <a:solidFill>
              <a:srgbClr val="8FCC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Hexagon 21">
            <a:extLst>
              <a:ext uri="{FF2B5EF4-FFF2-40B4-BE49-F238E27FC236}">
                <a16:creationId xmlns:a16="http://schemas.microsoft.com/office/drawing/2014/main" xmlns="" id="{EAC916B7-432A-4FE1-8C89-3DC053FBE1DC}"/>
              </a:ext>
            </a:extLst>
          </p:cNvPr>
          <p:cNvSpPr/>
          <p:nvPr/>
        </p:nvSpPr>
        <p:spPr>
          <a:xfrm rot="5400000">
            <a:off x="2185498" y="2636864"/>
            <a:ext cx="642610" cy="630698"/>
          </a:xfrm>
          <a:prstGeom prst="hexagon">
            <a:avLst/>
          </a:prstGeom>
          <a:solidFill>
            <a:srgbClr val="8FCC8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Hexagon 12">
            <a:extLst>
              <a:ext uri="{FF2B5EF4-FFF2-40B4-BE49-F238E27FC236}">
                <a16:creationId xmlns:a16="http://schemas.microsoft.com/office/drawing/2014/main" xmlns="" id="{F7C119A3-3B28-4F22-95CD-A20B6A99C4A4}"/>
              </a:ext>
            </a:extLst>
          </p:cNvPr>
          <p:cNvSpPr/>
          <p:nvPr/>
        </p:nvSpPr>
        <p:spPr>
          <a:xfrm rot="5400000">
            <a:off x="3655466" y="2605258"/>
            <a:ext cx="796922" cy="782150"/>
          </a:xfrm>
          <a:prstGeom prst="hexagon">
            <a:avLst/>
          </a:prstGeom>
          <a:solidFill>
            <a:schemeClr val="bg1"/>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Hexagon 22">
            <a:extLst>
              <a:ext uri="{FF2B5EF4-FFF2-40B4-BE49-F238E27FC236}">
                <a16:creationId xmlns:a16="http://schemas.microsoft.com/office/drawing/2014/main" xmlns="" id="{09CD6761-39E8-4970-9AB8-21A438EB039D}"/>
              </a:ext>
            </a:extLst>
          </p:cNvPr>
          <p:cNvSpPr/>
          <p:nvPr/>
        </p:nvSpPr>
        <p:spPr>
          <a:xfrm rot="5400000">
            <a:off x="3741467" y="2682824"/>
            <a:ext cx="642610" cy="630698"/>
          </a:xfrm>
          <a:prstGeom prst="hexagon">
            <a:avLst/>
          </a:prstGeom>
          <a:solidFill>
            <a:schemeClr val="bg2">
              <a:lumMod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exagon 17">
            <a:extLst>
              <a:ext uri="{FF2B5EF4-FFF2-40B4-BE49-F238E27FC236}">
                <a16:creationId xmlns:a16="http://schemas.microsoft.com/office/drawing/2014/main" xmlns="" id="{D2E480D5-D7ED-4330-ACBB-D8B0A7F9D0DC}"/>
              </a:ext>
            </a:extLst>
          </p:cNvPr>
          <p:cNvSpPr/>
          <p:nvPr/>
        </p:nvSpPr>
        <p:spPr>
          <a:xfrm rot="5400000">
            <a:off x="4403279" y="1818899"/>
            <a:ext cx="796922" cy="782150"/>
          </a:xfrm>
          <a:prstGeom prst="hexagon">
            <a:avLst/>
          </a:prstGeom>
          <a:solidFill>
            <a:schemeClr val="bg1"/>
          </a:solidFill>
          <a:ln w="12700">
            <a:solidFill>
              <a:srgbClr val="C3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exagon 26">
            <a:extLst>
              <a:ext uri="{FF2B5EF4-FFF2-40B4-BE49-F238E27FC236}">
                <a16:creationId xmlns:a16="http://schemas.microsoft.com/office/drawing/2014/main" xmlns="" id="{7930982D-A36F-4011-8541-4856341BA030}"/>
              </a:ext>
            </a:extLst>
          </p:cNvPr>
          <p:cNvSpPr/>
          <p:nvPr/>
        </p:nvSpPr>
        <p:spPr>
          <a:xfrm rot="5400000">
            <a:off x="4475353" y="1901624"/>
            <a:ext cx="642610" cy="630698"/>
          </a:xfrm>
          <a:prstGeom prst="hexagon">
            <a:avLst/>
          </a:prstGeom>
          <a:solidFill>
            <a:srgbClr val="C3A1C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Hexagon 18">
            <a:extLst>
              <a:ext uri="{FF2B5EF4-FFF2-40B4-BE49-F238E27FC236}">
                <a16:creationId xmlns:a16="http://schemas.microsoft.com/office/drawing/2014/main" xmlns="" id="{8A340998-8CC8-444D-8257-6FA2A681ACE6}"/>
              </a:ext>
            </a:extLst>
          </p:cNvPr>
          <p:cNvSpPr/>
          <p:nvPr/>
        </p:nvSpPr>
        <p:spPr>
          <a:xfrm rot="5400000">
            <a:off x="5955954" y="1841372"/>
            <a:ext cx="796922" cy="782150"/>
          </a:xfrm>
          <a:prstGeom prst="hexagon">
            <a:avLst/>
          </a:prstGeom>
          <a:solidFill>
            <a:schemeClr val="bg1"/>
          </a:solidFill>
          <a:ln w="12700">
            <a:solidFill>
              <a:srgbClr val="EDC5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Hexagon 27">
            <a:extLst>
              <a:ext uri="{FF2B5EF4-FFF2-40B4-BE49-F238E27FC236}">
                <a16:creationId xmlns:a16="http://schemas.microsoft.com/office/drawing/2014/main" xmlns="" id="{7704A5DF-B28B-4F8C-A402-022C0B765BB3}"/>
              </a:ext>
            </a:extLst>
          </p:cNvPr>
          <p:cNvSpPr/>
          <p:nvPr/>
        </p:nvSpPr>
        <p:spPr>
          <a:xfrm rot="5400000">
            <a:off x="6033110" y="1907359"/>
            <a:ext cx="642610" cy="630698"/>
          </a:xfrm>
          <a:prstGeom prst="hexagon">
            <a:avLst/>
          </a:prstGeom>
          <a:solidFill>
            <a:srgbClr val="EDC5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7601E56B-86C0-4EEA-ADBF-24D779A7C812}"/>
              </a:ext>
            </a:extLst>
          </p:cNvPr>
          <p:cNvSpPr txBox="1"/>
          <p:nvPr/>
        </p:nvSpPr>
        <p:spPr>
          <a:xfrm>
            <a:off x="3200766" y="3483053"/>
            <a:ext cx="1423840" cy="615553"/>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Strengthened Information and Communication Technology and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digitisation</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(6) 	</a:t>
            </a:r>
          </a:p>
        </p:txBody>
      </p:sp>
      <p:sp>
        <p:nvSpPr>
          <p:cNvPr id="47" name="TextBox 46">
            <a:extLst>
              <a:ext uri="{FF2B5EF4-FFF2-40B4-BE49-F238E27FC236}">
                <a16:creationId xmlns:a16="http://schemas.microsoft.com/office/drawing/2014/main" xmlns="" id="{395EC42C-6E1B-4918-BC7D-0A2C2A97CC7E}"/>
              </a:ext>
            </a:extLst>
          </p:cNvPr>
          <p:cNvSpPr txBox="1"/>
          <p:nvPr/>
        </p:nvSpPr>
        <p:spPr>
          <a:xfrm>
            <a:off x="4916892" y="3516891"/>
            <a:ext cx="1856996" cy="615553"/>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High levels of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operational efficiency and effectiveness in the regulatory function maintained (7)</a:t>
            </a:r>
          </a:p>
        </p:txBody>
      </p:sp>
      <p:sp>
        <p:nvSpPr>
          <p:cNvPr id="49" name="TextBox 48">
            <a:extLst>
              <a:ext uri="{FF2B5EF4-FFF2-40B4-BE49-F238E27FC236}">
                <a16:creationId xmlns:a16="http://schemas.microsoft.com/office/drawing/2014/main" xmlns="" id="{4778102B-FB42-41BD-B24F-28F96F6F430B}"/>
              </a:ext>
            </a:extLst>
          </p:cNvPr>
          <p:cNvSpPr txBox="1"/>
          <p:nvPr/>
        </p:nvSpPr>
        <p:spPr>
          <a:xfrm>
            <a:off x="1944285" y="3563254"/>
            <a:ext cx="986614" cy="307777"/>
          </a:xfrm>
          <a:prstGeom prst="rect">
            <a:avLst/>
          </a:prstGeom>
        </p:spPr>
        <p:txBody>
          <a:bodyPr vert="horz" wrap="square" lIns="0" tIns="0" rIns="0" bIns="0" rtlCol="0">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Attract and retain superior talent (5) </a:t>
            </a:r>
          </a:p>
        </p:txBody>
      </p:sp>
      <p:sp>
        <p:nvSpPr>
          <p:cNvPr id="51" name="TextBox 50">
            <a:extLst>
              <a:ext uri="{FF2B5EF4-FFF2-40B4-BE49-F238E27FC236}">
                <a16:creationId xmlns:a16="http://schemas.microsoft.com/office/drawing/2014/main" xmlns="" id="{2CD43B68-990C-446D-8D2B-8CAB7ADAA425}"/>
              </a:ext>
            </a:extLst>
          </p:cNvPr>
          <p:cNvSpPr txBox="1"/>
          <p:nvPr/>
        </p:nvSpPr>
        <p:spPr>
          <a:xfrm>
            <a:off x="1191419" y="1331627"/>
            <a:ext cx="1163879" cy="307777"/>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000" dirty="0">
                <a:solidFill>
                  <a:prstClr val="black"/>
                </a:solidFill>
                <a:latin typeface="Calibri" panose="020F0502020204030204"/>
              </a:rPr>
              <a:t>Effective financial management (1)</a:t>
            </a:r>
          </a:p>
        </p:txBody>
      </p:sp>
      <p:sp>
        <p:nvSpPr>
          <p:cNvPr id="52" name="TextBox 51">
            <a:extLst>
              <a:ext uri="{FF2B5EF4-FFF2-40B4-BE49-F238E27FC236}">
                <a16:creationId xmlns:a16="http://schemas.microsoft.com/office/drawing/2014/main" xmlns="" id="{FCB6B48A-A336-49BE-BEED-8E39BE245433}"/>
              </a:ext>
            </a:extLst>
          </p:cNvPr>
          <p:cNvSpPr txBox="1"/>
          <p:nvPr/>
        </p:nvSpPr>
        <p:spPr>
          <a:xfrm>
            <a:off x="2483768" y="1164110"/>
            <a:ext cx="1423840" cy="615553"/>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000" dirty="0">
                <a:solidFill>
                  <a:prstClr val="black"/>
                </a:solidFill>
                <a:latin typeface="Calibri" panose="020F0502020204030204"/>
              </a:rPr>
              <a:t>Financial sustainability achieved through revenue generated and enhanced operational efficiencies (2)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xmlns="" id="{2F914059-94DF-4102-82CD-F9BA2B5684B5}"/>
              </a:ext>
            </a:extLst>
          </p:cNvPr>
          <p:cNvSpPr txBox="1"/>
          <p:nvPr/>
        </p:nvSpPr>
        <p:spPr>
          <a:xfrm>
            <a:off x="4214867" y="1171826"/>
            <a:ext cx="1163582" cy="615553"/>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The needs and expectations of all SAHPRA stakeholders continuously met (3)</a:t>
            </a:r>
          </a:p>
        </p:txBody>
      </p:sp>
      <p:sp>
        <p:nvSpPr>
          <p:cNvPr id="54" name="TextBox 53">
            <a:extLst>
              <a:ext uri="{FF2B5EF4-FFF2-40B4-BE49-F238E27FC236}">
                <a16:creationId xmlns:a16="http://schemas.microsoft.com/office/drawing/2014/main" xmlns="" id="{B14DC056-2255-4657-A527-C7BF105251E0}"/>
              </a:ext>
            </a:extLst>
          </p:cNvPr>
          <p:cNvSpPr txBox="1"/>
          <p:nvPr/>
        </p:nvSpPr>
        <p:spPr>
          <a:xfrm>
            <a:off x="5924529" y="1248769"/>
            <a:ext cx="968339" cy="461665"/>
          </a:xfrm>
          <a:prstGeom prst="rect">
            <a:avLst/>
          </a:prstGeom>
        </p:spPr>
        <p:txBody>
          <a:bodyPr vert="horz" wrap="square" lIns="0" tIns="0" rIns="0" bIns="0" rtlCol="0" anchor="b">
            <a:spAutoFit/>
          </a:bodyPr>
          <a:lstStyle>
            <a:lvl1pPr marL="342900" lvl="0" indent="-342900">
              <a:spcBef>
                <a:spcPct val="20000"/>
              </a:spcBef>
              <a:buFont typeface="Arial" panose="020B0604020202020204" pitchFamily="34" charset="0"/>
              <a:buChar char="•"/>
              <a:defRPr sz="2400"/>
            </a:lvl1pPr>
            <a:lvl2pPr marL="742950" lvl="1" indent="-285750">
              <a:spcBef>
                <a:spcPct val="20000"/>
              </a:spcBef>
              <a:buFont typeface="Arial" panose="020B0604020202020204" pitchFamily="34" charset="0"/>
              <a:buChar char="–"/>
              <a:defRPr sz="2000"/>
            </a:lvl2pPr>
            <a:lvl3pPr marL="1143000" lvl="2" indent="-228600">
              <a:spcBef>
                <a:spcPct val="20000"/>
              </a:spcBef>
              <a:buFont typeface="Arial" panose="020B0604020202020204" pitchFamily="34" charset="0"/>
              <a:buChar char="•"/>
            </a:lvl3pPr>
            <a:lvl4pPr marL="1600200" lvl="3" indent="-228600">
              <a:spcBef>
                <a:spcPct val="20000"/>
              </a:spcBef>
              <a:buFont typeface="Arial" panose="020B0604020202020204" pitchFamily="34" charset="0"/>
              <a:buChar char="–"/>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 positive and enabling working culture created (4)</a:t>
            </a:r>
          </a:p>
        </p:txBody>
      </p:sp>
      <p:pic>
        <p:nvPicPr>
          <p:cNvPr id="45" name="CustomIcon">
            <a:extLst>
              <a:ext uri="{FF2B5EF4-FFF2-40B4-BE49-F238E27FC236}">
                <a16:creationId xmlns:a16="http://schemas.microsoft.com/office/drawing/2014/main" xmlns="" id="{FCF58F6D-CB0F-464A-812A-AC480239DE86}"/>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4"/>
              </a:ext>
            </a:extLst>
          </a:blip>
          <a:stretch>
            <a:fillRect/>
          </a:stretch>
        </p:blipFill>
        <p:spPr>
          <a:xfrm>
            <a:off x="1619307" y="2024421"/>
            <a:ext cx="344104" cy="344104"/>
          </a:xfrm>
          <a:prstGeom prst="rect">
            <a:avLst/>
          </a:prstGeom>
        </p:spPr>
      </p:pic>
      <p:pic>
        <p:nvPicPr>
          <p:cNvPr id="55" name="CustomIcon">
            <a:extLst>
              <a:ext uri="{FF2B5EF4-FFF2-40B4-BE49-F238E27FC236}">
                <a16:creationId xmlns:a16="http://schemas.microsoft.com/office/drawing/2014/main" xmlns="" id="{20E17E47-233A-4630-853B-68D689115F62}"/>
              </a:ext>
            </a:extLst>
          </p:cNvPr>
          <p:cNvPicPr>
            <a:picLocks noChangeAspect="1"/>
          </p:cNvPicPr>
          <p:nvPr>
            <p:custDataLst>
              <p:tags r:id="rId2"/>
            </p:custDataLst>
          </p:nvPr>
        </p:nvPicPr>
        <p:blipFill>
          <a:blip r:embed="rId15" cstate="print">
            <a:extLst>
              <a:ext uri="{28A0092B-C50C-407E-A947-70E740481C1C}">
                <a14:useLocalDpi xmlns:a14="http://schemas.microsoft.com/office/drawing/2010/main" xmlns="" val="0"/>
              </a:ext>
              <a:ext uri="{96DAC541-7B7A-43D3-8B79-37D633B846F1}">
                <asvg:svgBlip xmlns:asvg="http://schemas.microsoft.com/office/drawing/2016/SVG/main" xmlns="" r:embed="rId16"/>
              </a:ext>
            </a:extLst>
          </a:blip>
          <a:stretch>
            <a:fillRect/>
          </a:stretch>
        </p:blipFill>
        <p:spPr>
          <a:xfrm>
            <a:off x="3074196" y="2060395"/>
            <a:ext cx="344104" cy="344104"/>
          </a:xfrm>
          <a:prstGeom prst="rect">
            <a:avLst/>
          </a:prstGeom>
        </p:spPr>
      </p:pic>
      <p:pic>
        <p:nvPicPr>
          <p:cNvPr id="57" name="CustomIcon">
            <a:extLst>
              <a:ext uri="{FF2B5EF4-FFF2-40B4-BE49-F238E27FC236}">
                <a16:creationId xmlns:a16="http://schemas.microsoft.com/office/drawing/2014/main" xmlns="" id="{0FD18F85-0916-466B-A10B-7B45520EC405}"/>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xmlns="" val="0"/>
              </a:ext>
              <a:ext uri="{96DAC541-7B7A-43D3-8B79-37D633B846F1}">
                <asvg:svgBlip xmlns:asvg="http://schemas.microsoft.com/office/drawing/2016/SVG/main" xmlns="" r:embed="rId18"/>
              </a:ext>
            </a:extLst>
          </a:blip>
          <a:stretch>
            <a:fillRect/>
          </a:stretch>
        </p:blipFill>
        <p:spPr>
          <a:xfrm>
            <a:off x="6207388" y="2037922"/>
            <a:ext cx="344104" cy="344104"/>
          </a:xfrm>
          <a:prstGeom prst="rect">
            <a:avLst/>
          </a:prstGeom>
        </p:spPr>
      </p:pic>
      <p:pic>
        <p:nvPicPr>
          <p:cNvPr id="9224" name="CustomIcon">
            <a:extLst>
              <a:ext uri="{FF2B5EF4-FFF2-40B4-BE49-F238E27FC236}">
                <a16:creationId xmlns:a16="http://schemas.microsoft.com/office/drawing/2014/main" xmlns="" id="{C2D638CF-707F-4642-BFF8-2C9C151A9742}"/>
              </a:ext>
            </a:extLst>
          </p:cNvPr>
          <p:cNvPicPr>
            <a:picLocks noChangeAspect="1"/>
          </p:cNvPicPr>
          <p:nvPr>
            <p:custDataLst>
              <p:tags r:id="rId4"/>
            </p:custDataLst>
          </p:nvPr>
        </p:nvPicPr>
        <p:blipFill>
          <a:blip r:embed="rId19" cstate="print">
            <a:extLst>
              <a:ext uri="{28A0092B-C50C-407E-A947-70E740481C1C}">
                <a14:useLocalDpi xmlns:a14="http://schemas.microsoft.com/office/drawing/2010/main" xmlns="" val="0"/>
              </a:ext>
              <a:ext uri="{96DAC541-7B7A-43D3-8B79-37D633B846F1}">
                <asvg:svgBlip xmlns:asvg="http://schemas.microsoft.com/office/drawing/2016/SVG/main" xmlns="" r:embed="rId20"/>
              </a:ext>
            </a:extLst>
          </a:blip>
          <a:stretch>
            <a:fillRect/>
          </a:stretch>
        </p:blipFill>
        <p:spPr>
          <a:xfrm>
            <a:off x="4624606" y="2045247"/>
            <a:ext cx="344104" cy="344104"/>
          </a:xfrm>
          <a:prstGeom prst="rect">
            <a:avLst/>
          </a:prstGeom>
        </p:spPr>
      </p:pic>
      <p:pic>
        <p:nvPicPr>
          <p:cNvPr id="40" name="CustomIcon">
            <a:extLst>
              <a:ext uri="{FF2B5EF4-FFF2-40B4-BE49-F238E27FC236}">
                <a16:creationId xmlns:a16="http://schemas.microsoft.com/office/drawing/2014/main" xmlns="" id="{4CA97CA3-A1F7-409A-B393-8E1DD378B947}"/>
              </a:ext>
            </a:extLst>
          </p:cNvPr>
          <p:cNvPicPr>
            <a:picLocks noChangeAspect="1"/>
          </p:cNvPicPr>
          <p:nvPr>
            <p:custDataLst>
              <p:tags r:id="rId5"/>
            </p:custDataLst>
          </p:nvPr>
        </p:nvPicPr>
        <p:blipFill>
          <a:blip r:embed="rId21" cstate="print">
            <a:extLst>
              <a:ext uri="{28A0092B-C50C-407E-A947-70E740481C1C}">
                <a14:useLocalDpi xmlns:a14="http://schemas.microsoft.com/office/drawing/2010/main" xmlns="" val="0"/>
              </a:ext>
              <a:ext uri="{96DAC541-7B7A-43D3-8B79-37D633B846F1}">
                <asvg:svgBlip xmlns:asvg="http://schemas.microsoft.com/office/drawing/2016/SVG/main" xmlns="" r:embed="rId22"/>
              </a:ext>
            </a:extLst>
          </a:blip>
          <a:stretch>
            <a:fillRect/>
          </a:stretch>
        </p:blipFill>
        <p:spPr>
          <a:xfrm>
            <a:off x="2340753" y="2780161"/>
            <a:ext cx="344104" cy="344104"/>
          </a:xfrm>
          <a:prstGeom prst="rect">
            <a:avLst/>
          </a:prstGeom>
        </p:spPr>
      </p:pic>
      <p:pic>
        <p:nvPicPr>
          <p:cNvPr id="41" name="CustomIcon">
            <a:extLst>
              <a:ext uri="{FF2B5EF4-FFF2-40B4-BE49-F238E27FC236}">
                <a16:creationId xmlns:a16="http://schemas.microsoft.com/office/drawing/2014/main" xmlns="" id="{D8996FC4-F049-40AC-B783-471782D8EE87}"/>
              </a:ext>
            </a:extLst>
          </p:cNvPr>
          <p:cNvPicPr>
            <a:picLocks noChangeAspect="1"/>
          </p:cNvPicPr>
          <p:nvPr>
            <p:custDataLst>
              <p:tags r:id="rId6"/>
            </p:custDataLst>
          </p:nvPr>
        </p:nvPicPr>
        <p:blipFill>
          <a:blip r:embed="rId23" cstate="print">
            <a:extLst>
              <a:ext uri="{28A0092B-C50C-407E-A947-70E740481C1C}">
                <a14:useLocalDpi xmlns:a14="http://schemas.microsoft.com/office/drawing/2010/main" xmlns="" val="0"/>
              </a:ext>
              <a:ext uri="{96DAC541-7B7A-43D3-8B79-37D633B846F1}">
                <asvg:svgBlip xmlns:asvg="http://schemas.microsoft.com/office/drawing/2016/SVG/main" xmlns="" r:embed="rId24"/>
              </a:ext>
            </a:extLst>
          </a:blip>
          <a:stretch>
            <a:fillRect/>
          </a:stretch>
        </p:blipFill>
        <p:spPr>
          <a:xfrm>
            <a:off x="3881712" y="2798159"/>
            <a:ext cx="344104" cy="344104"/>
          </a:xfrm>
          <a:prstGeom prst="rect">
            <a:avLst/>
          </a:prstGeom>
        </p:spPr>
      </p:pic>
      <p:sp>
        <p:nvSpPr>
          <p:cNvPr id="42" name="Hexagon 41">
            <a:extLst>
              <a:ext uri="{FF2B5EF4-FFF2-40B4-BE49-F238E27FC236}">
                <a16:creationId xmlns:a16="http://schemas.microsoft.com/office/drawing/2014/main" xmlns="" id="{A9DC966A-4B0D-432D-BEDB-B7198880A513}"/>
              </a:ext>
            </a:extLst>
          </p:cNvPr>
          <p:cNvSpPr/>
          <p:nvPr/>
        </p:nvSpPr>
        <p:spPr>
          <a:xfrm rot="5400000">
            <a:off x="5242063" y="2579185"/>
            <a:ext cx="796922" cy="782150"/>
          </a:xfrm>
          <a:prstGeom prst="hexagon">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Hexagon 43">
            <a:extLst>
              <a:ext uri="{FF2B5EF4-FFF2-40B4-BE49-F238E27FC236}">
                <a16:creationId xmlns:a16="http://schemas.microsoft.com/office/drawing/2014/main" xmlns="" id="{BCC50A1F-AAEB-4309-A3C1-E81473742284}"/>
              </a:ext>
            </a:extLst>
          </p:cNvPr>
          <p:cNvSpPr/>
          <p:nvPr/>
        </p:nvSpPr>
        <p:spPr>
          <a:xfrm rot="5400000">
            <a:off x="5319219" y="2654862"/>
            <a:ext cx="642610" cy="630698"/>
          </a:xfrm>
          <a:prstGeom prst="hexagon">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CustomIcon">
            <a:extLst>
              <a:ext uri="{FF2B5EF4-FFF2-40B4-BE49-F238E27FC236}">
                <a16:creationId xmlns:a16="http://schemas.microsoft.com/office/drawing/2014/main" xmlns="" id="{FBC10CEA-C46D-44BA-97E6-BF2CB0161142}"/>
              </a:ext>
            </a:extLst>
          </p:cNvPr>
          <p:cNvPicPr>
            <a:picLocks noChangeAspect="1"/>
          </p:cNvPicPr>
          <p:nvPr>
            <p:custDataLst>
              <p:tags r:id="rId7"/>
            </p:custDataLst>
          </p:nvPr>
        </p:nvPicPr>
        <p:blipFill>
          <a:blip r:embed="rId25" cstate="print">
            <a:extLst>
              <a:ext uri="{28A0092B-C50C-407E-A947-70E740481C1C}">
                <a14:useLocalDpi xmlns:a14="http://schemas.microsoft.com/office/drawing/2010/main" xmlns="" val="0"/>
              </a:ext>
              <a:ext uri="{96DAC541-7B7A-43D3-8B79-37D633B846F1}">
                <asvg:svgBlip xmlns:asvg="http://schemas.microsoft.com/office/drawing/2016/SVG/main" xmlns="" r:embed="rId26"/>
              </a:ext>
            </a:extLst>
          </a:blip>
          <a:stretch>
            <a:fillRect/>
          </a:stretch>
        </p:blipFill>
        <p:spPr>
          <a:xfrm>
            <a:off x="5477580" y="2765044"/>
            <a:ext cx="344104" cy="344104"/>
          </a:xfrm>
          <a:prstGeom prst="rect">
            <a:avLst/>
          </a:prstGeom>
        </p:spPr>
      </p:pic>
      <p:sp>
        <p:nvSpPr>
          <p:cNvPr id="35" name="Title 1">
            <a:extLst>
              <a:ext uri="{FF2B5EF4-FFF2-40B4-BE49-F238E27FC236}">
                <a16:creationId xmlns:a16="http://schemas.microsoft.com/office/drawing/2014/main" xmlns="" id="{5BDA47B9-C0F8-48E8-8D6F-3DDB6E8028CA}"/>
              </a:ext>
            </a:extLst>
          </p:cNvPr>
          <p:cNvSpPr txBox="1">
            <a:spLocks/>
          </p:cNvSpPr>
          <p:nvPr/>
        </p:nvSpPr>
        <p:spPr>
          <a:xfrm>
            <a:off x="1960" y="0"/>
            <a:ext cx="7211144" cy="576065"/>
          </a:xfrm>
          <a:prstGeom prst="rect">
            <a:avLst/>
          </a:prstGeom>
        </p:spPr>
        <p:txBody>
          <a:bodyP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8000" b="1" dirty="0"/>
              <a:t>IMPACT &amp; OUTCOMES</a:t>
            </a:r>
            <a:br>
              <a:rPr lang="en-US" sz="8000" b="1" dirty="0"/>
            </a:br>
            <a:r>
              <a:rPr lang="en-US" sz="8000" dirty="0"/>
              <a:t/>
            </a:r>
            <a:br>
              <a:rPr lang="en-US" sz="8000" dirty="0"/>
            </a:br>
            <a:endParaRPr lang="en-ZA" sz="8000" dirty="0"/>
          </a:p>
        </p:txBody>
      </p:sp>
      <p:sp>
        <p:nvSpPr>
          <p:cNvPr id="36" name="Title 1">
            <a:extLst>
              <a:ext uri="{FF2B5EF4-FFF2-40B4-BE49-F238E27FC236}">
                <a16:creationId xmlns:a16="http://schemas.microsoft.com/office/drawing/2014/main" xmlns="" id="{F64C052F-63BA-4E3F-B3E3-F0CB84F60A96}"/>
              </a:ext>
            </a:extLst>
          </p:cNvPr>
          <p:cNvSpPr txBox="1">
            <a:spLocks/>
          </p:cNvSpPr>
          <p:nvPr/>
        </p:nvSpPr>
        <p:spPr>
          <a:xfrm>
            <a:off x="141850" y="461071"/>
            <a:ext cx="7670509" cy="6215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pPr fontAlgn="t">
              <a:lnSpc>
                <a:spcPct val="130000"/>
              </a:lnSpc>
              <a:spcBef>
                <a:spcPts val="0"/>
              </a:spcBef>
            </a:pPr>
            <a:r>
              <a:rPr lang="en-ZA" sz="1100" b="1" dirty="0">
                <a:solidFill>
                  <a:schemeClr val="tx1"/>
                </a:solidFill>
                <a:latin typeface="+mn-lt"/>
              </a:rPr>
              <a:t>IMPACT STATEMENT: All health products in South Africa meet world class safety, quality, efficacy and performance standards.</a:t>
            </a:r>
            <a:endParaRPr lang="en-ZA" sz="1100" dirty="0">
              <a:solidFill>
                <a:schemeClr val="tx1"/>
              </a:solidFill>
              <a:latin typeface="+mn-lt"/>
            </a:endParaRPr>
          </a:p>
          <a:p>
            <a:pPr fontAlgn="t">
              <a:lnSpc>
                <a:spcPct val="130000"/>
              </a:lnSpc>
              <a:spcBef>
                <a:spcPts val="0"/>
              </a:spcBef>
            </a:pPr>
            <a:r>
              <a:rPr lang="en-ZA" sz="1100" dirty="0">
                <a:solidFill>
                  <a:schemeClr val="tx1"/>
                </a:solidFill>
                <a:latin typeface="+mn-lt"/>
              </a:rPr>
              <a:t>To achieve its impact, SAHPRA has identified the following 7 outcomes:</a:t>
            </a:r>
            <a:endParaRPr lang="en-ZA" sz="1100" dirty="0">
              <a:latin typeface="+mn-lt"/>
            </a:endParaRPr>
          </a:p>
        </p:txBody>
      </p:sp>
      <p:sp>
        <p:nvSpPr>
          <p:cNvPr id="37" name="Slide Number Placeholder 3">
            <a:extLst>
              <a:ext uri="{FF2B5EF4-FFF2-40B4-BE49-F238E27FC236}">
                <a16:creationId xmlns:a16="http://schemas.microsoft.com/office/drawing/2014/main" xmlns="" id="{D3456063-B6E3-442E-AA26-3376511D8CD5}"/>
              </a:ext>
            </a:extLst>
          </p:cNvPr>
          <p:cNvSpPr txBox="1">
            <a:spLocks/>
          </p:cNvSpPr>
          <p:nvPr/>
        </p:nvSpPr>
        <p:spPr>
          <a:xfrm>
            <a:off x="8604448" y="4876006"/>
            <a:ext cx="485564"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12</a:t>
            </a:fld>
            <a:endParaRPr lang="en-US" altLang="en-US" sz="1000" dirty="0"/>
          </a:p>
        </p:txBody>
      </p:sp>
    </p:spTree>
    <p:extLst>
      <p:ext uri="{BB962C8B-B14F-4D97-AF65-F5344CB8AC3E}">
        <p14:creationId xmlns:p14="http://schemas.microsoft.com/office/powerpoint/2010/main" xmlns="" val="258927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AE46E54-2CEF-40CE-954A-5484F62B1B58}"/>
              </a:ext>
            </a:extLst>
          </p:cNvPr>
          <p:cNvPicPr>
            <a:picLocks noGrp="1"/>
          </p:cNvPicPr>
          <p:nvPr>
            <p:ph sz="half" idx="1"/>
          </p:nvPr>
        </p:nvPicPr>
        <p:blipFill rotWithShape="1">
          <a:blip r:embed="rId2" cstate="print">
            <a:extLst>
              <a:ext uri="{28A0092B-C50C-407E-A947-70E740481C1C}">
                <a14:useLocalDpi xmlns:a14="http://schemas.microsoft.com/office/drawing/2010/main" xmlns="" val="0"/>
              </a:ext>
            </a:extLst>
          </a:blip>
          <a:srcRect r="5513" b="1"/>
          <a:stretch/>
        </p:blipFill>
        <p:spPr bwMode="auto">
          <a:xfrm>
            <a:off x="457200" y="267495"/>
            <a:ext cx="7067128" cy="4032447"/>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0" name="Text Box 11">
            <a:extLst>
              <a:ext uri="{FF2B5EF4-FFF2-40B4-BE49-F238E27FC236}">
                <a16:creationId xmlns:a16="http://schemas.microsoft.com/office/drawing/2014/main" xmlns="" id="{947EED62-3A07-4356-AC15-2358B4983D35}"/>
              </a:ext>
            </a:extLst>
          </p:cNvPr>
          <p:cNvSpPr txBox="1">
            <a:spLocks/>
          </p:cNvSpPr>
          <p:nvPr/>
        </p:nvSpPr>
        <p:spPr>
          <a:xfrm>
            <a:off x="4572000" y="2548039"/>
            <a:ext cx="2915399" cy="100811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600" b="1" dirty="0">
                <a:solidFill>
                  <a:srgbClr val="FFFFFF"/>
                </a:solidFill>
                <a:effectLst/>
                <a:ea typeface="Times New Roman" panose="02020603050405020304" pitchFamily="18" charset="0"/>
              </a:rPr>
              <a:t>2021/22 </a:t>
            </a:r>
          </a:p>
          <a:p>
            <a:pPr algn="ctr">
              <a:lnSpc>
                <a:spcPct val="115000"/>
              </a:lnSpc>
            </a:pPr>
            <a:r>
              <a:rPr lang="en-US" sz="1600" b="1" dirty="0">
                <a:solidFill>
                  <a:srgbClr val="FFFFFF"/>
                </a:solidFill>
                <a:effectLst/>
                <a:ea typeface="Times New Roman" panose="02020603050405020304" pitchFamily="18" charset="0"/>
              </a:rPr>
              <a:t>ANNUAL PERFORMANCE PLAN</a:t>
            </a:r>
            <a:endParaRPr lang="en-ZA" sz="16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600" b="1" dirty="0">
                <a:solidFill>
                  <a:srgbClr val="FFFFFF"/>
                </a:solidFill>
                <a:effectLst/>
                <a:ea typeface="Times New Roman" panose="02020603050405020304" pitchFamily="18" charset="0"/>
              </a:rPr>
              <a:t> </a:t>
            </a:r>
            <a:endParaRPr lang="en-ZA" sz="16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cs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cs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6CDB910A-5092-49A6-80DC-2E9A035554DE}"/>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13</a:t>
            </a:fld>
            <a:endParaRPr lang="en-US" altLang="en-US" sz="1000" dirty="0"/>
          </a:p>
        </p:txBody>
      </p:sp>
    </p:spTree>
    <p:extLst>
      <p:ext uri="{BB962C8B-B14F-4D97-AF65-F5344CB8AC3E}">
        <p14:creationId xmlns:p14="http://schemas.microsoft.com/office/powerpoint/2010/main" xmlns="" val="177276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OVERVIEW</a:t>
            </a:r>
            <a:br>
              <a:rPr lang="en-US" sz="2200" b="1" dirty="0"/>
            </a:br>
            <a:r>
              <a:rPr lang="en-US" sz="2200" dirty="0"/>
              <a:t/>
            </a:r>
            <a:br>
              <a:rPr lang="en-US" sz="2200" dirty="0"/>
            </a:br>
            <a:endParaRPr lang="en-ZA" sz="2200" dirty="0"/>
          </a:p>
        </p:txBody>
      </p:sp>
      <p:sp>
        <p:nvSpPr>
          <p:cNvPr id="5" name="Content Placeholder 4">
            <a:extLst>
              <a:ext uri="{FF2B5EF4-FFF2-40B4-BE49-F238E27FC236}">
                <a16:creationId xmlns:a16="http://schemas.microsoft.com/office/drawing/2014/main" xmlns="" id="{CE384C35-2A05-46A8-8BBC-77A118975021}"/>
              </a:ext>
            </a:extLst>
          </p:cNvPr>
          <p:cNvSpPr>
            <a:spLocks noGrp="1"/>
          </p:cNvSpPr>
          <p:nvPr>
            <p:ph idx="1"/>
          </p:nvPr>
        </p:nvSpPr>
        <p:spPr>
          <a:xfrm>
            <a:off x="0" y="585614"/>
            <a:ext cx="7560840" cy="4074367"/>
          </a:xfrm>
        </p:spPr>
        <p:txBody>
          <a:bodyPr>
            <a:noAutofit/>
          </a:bodyPr>
          <a:lstStyle/>
          <a:p>
            <a:pPr>
              <a:lnSpc>
                <a:spcPct val="110000"/>
              </a:lnSpc>
              <a:spcBef>
                <a:spcPts val="0"/>
              </a:spcBef>
            </a:pPr>
            <a:r>
              <a:rPr lang="en-US" sz="1600" dirty="0"/>
              <a:t>In the previous financial year, the Portfolio Committee raised concern on the number of targets in SAHPRA’s Annual Performance Plan.</a:t>
            </a:r>
          </a:p>
          <a:p>
            <a:pPr>
              <a:lnSpc>
                <a:spcPct val="110000"/>
              </a:lnSpc>
              <a:spcBef>
                <a:spcPts val="0"/>
              </a:spcBef>
            </a:pPr>
            <a:r>
              <a:rPr lang="en-US" sz="1600" dirty="0"/>
              <a:t>For the 2021/22 financial year, SAHPRA has only reduced the number of targets by 1.</a:t>
            </a:r>
          </a:p>
          <a:p>
            <a:pPr>
              <a:lnSpc>
                <a:spcPct val="110000"/>
              </a:lnSpc>
              <a:spcBef>
                <a:spcPts val="0"/>
              </a:spcBef>
            </a:pPr>
            <a:r>
              <a:rPr lang="en-US" sz="1600" dirty="0"/>
              <a:t>SAHPRA will gradually reduce the number of targets as the Authority matures over the years.</a:t>
            </a:r>
          </a:p>
          <a:p>
            <a:pPr>
              <a:lnSpc>
                <a:spcPct val="110000"/>
              </a:lnSpc>
              <a:spcBef>
                <a:spcPts val="0"/>
              </a:spcBef>
            </a:pPr>
            <a:r>
              <a:rPr lang="en-US" sz="1600" dirty="0"/>
              <a:t>As SAHPRA works towards deepening its scientific review base and build globally aligned review methodologies and practices, it will focus on the following priorities:</a:t>
            </a:r>
          </a:p>
          <a:p>
            <a:pPr>
              <a:lnSpc>
                <a:spcPct val="110000"/>
              </a:lnSpc>
              <a:spcBef>
                <a:spcPts val="0"/>
              </a:spcBef>
            </a:pPr>
            <a:endParaRPr lang="en-US" sz="1600" dirty="0"/>
          </a:p>
          <a:p>
            <a:pPr lvl="1">
              <a:lnSpc>
                <a:spcPct val="110000"/>
              </a:lnSpc>
              <a:spcBef>
                <a:spcPts val="0"/>
              </a:spcBef>
            </a:pPr>
            <a:r>
              <a:rPr lang="en-US" sz="1600" dirty="0"/>
              <a:t>Applying global standards of Good Review Practices;</a:t>
            </a:r>
          </a:p>
          <a:p>
            <a:pPr lvl="1">
              <a:lnSpc>
                <a:spcPct val="110000"/>
              </a:lnSpc>
              <a:spcBef>
                <a:spcPts val="0"/>
              </a:spcBef>
            </a:pPr>
            <a:r>
              <a:rPr lang="en-US" sz="1600" dirty="0"/>
              <a:t>Applying reliance on a risk-based approach;</a:t>
            </a:r>
          </a:p>
          <a:p>
            <a:pPr lvl="1">
              <a:lnSpc>
                <a:spcPct val="110000"/>
              </a:lnSpc>
              <a:spcBef>
                <a:spcPts val="0"/>
              </a:spcBef>
            </a:pPr>
            <a:r>
              <a:rPr lang="en-US" sz="1600" dirty="0"/>
              <a:t>Working towards being a member of the International Council for </a:t>
            </a:r>
            <a:r>
              <a:rPr lang="en-US" sz="1600" dirty="0" err="1"/>
              <a:t>Harmonisation</a:t>
            </a:r>
            <a:r>
              <a:rPr lang="en-US" sz="1600" dirty="0"/>
              <a:t> of Technical Requirements for Pharmaceuticals for Human Use; and</a:t>
            </a:r>
          </a:p>
          <a:p>
            <a:pPr lvl="1">
              <a:lnSpc>
                <a:spcPct val="110000"/>
              </a:lnSpc>
              <a:spcBef>
                <a:spcPts val="0"/>
              </a:spcBef>
            </a:pPr>
            <a:r>
              <a:rPr lang="en-US" sz="1600" dirty="0"/>
              <a:t>Becoming a World Health </a:t>
            </a:r>
            <a:r>
              <a:rPr lang="en-US" sz="1600" dirty="0" err="1"/>
              <a:t>Organisation</a:t>
            </a:r>
            <a:r>
              <a:rPr lang="en-US" sz="1600" dirty="0"/>
              <a:t> Listed Authority.</a:t>
            </a:r>
            <a:endParaRPr lang="en-ZA" sz="1600" dirty="0"/>
          </a:p>
        </p:txBody>
      </p:sp>
      <p:sp>
        <p:nvSpPr>
          <p:cNvPr id="4" name="Slide Number Placeholder 3">
            <a:extLst>
              <a:ext uri="{FF2B5EF4-FFF2-40B4-BE49-F238E27FC236}">
                <a16:creationId xmlns:a16="http://schemas.microsoft.com/office/drawing/2014/main" xmlns="" id="{A35722A8-4DC6-4D54-93FF-61502A2883DB}"/>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14</a:t>
            </a:fld>
            <a:endParaRPr lang="en-US" altLang="en-US" sz="1000" dirty="0"/>
          </a:p>
        </p:txBody>
      </p:sp>
    </p:spTree>
    <p:extLst>
      <p:ext uri="{BB962C8B-B14F-4D97-AF65-F5344CB8AC3E}">
        <p14:creationId xmlns:p14="http://schemas.microsoft.com/office/powerpoint/2010/main" xmlns="" val="97356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CE384C35-2A05-46A8-8BBC-77A118975021}"/>
              </a:ext>
            </a:extLst>
          </p:cNvPr>
          <p:cNvSpPr>
            <a:spLocks noGrp="1"/>
          </p:cNvSpPr>
          <p:nvPr>
            <p:ph idx="1"/>
          </p:nvPr>
        </p:nvSpPr>
        <p:spPr>
          <a:xfrm>
            <a:off x="107504" y="771551"/>
            <a:ext cx="7560840" cy="504055"/>
          </a:xfrm>
        </p:spPr>
        <p:txBody>
          <a:bodyPr>
            <a:normAutofit fontScale="62500" lnSpcReduction="20000"/>
          </a:bodyPr>
          <a:lstStyle/>
          <a:p>
            <a:r>
              <a:rPr lang="en-US" dirty="0"/>
              <a:t>The Operational Framework is the pillars for the core functions that SAHPRA needs to implement.</a:t>
            </a:r>
          </a:p>
          <a:p>
            <a:pPr marL="0" indent="0">
              <a:buNone/>
            </a:pPr>
            <a:endParaRPr lang="en-ZA" dirty="0"/>
          </a:p>
        </p:txBody>
      </p:sp>
      <p:sp>
        <p:nvSpPr>
          <p:cNvPr id="7" name="Title 1">
            <a:extLst>
              <a:ext uri="{FF2B5EF4-FFF2-40B4-BE49-F238E27FC236}">
                <a16:creationId xmlns:a16="http://schemas.microsoft.com/office/drawing/2014/main" xmlns="" id="{6E63E78F-9E32-483A-B487-757F9BB39DED}"/>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OPERATIONAL FRAMEWORK</a:t>
            </a:r>
            <a:br>
              <a:rPr lang="en-US" sz="2200" b="1" dirty="0"/>
            </a:br>
            <a:r>
              <a:rPr lang="en-US" sz="2200" dirty="0"/>
              <a:t/>
            </a:r>
            <a:br>
              <a:rPr lang="en-US" sz="2200" dirty="0"/>
            </a:br>
            <a:endParaRPr lang="en-ZA" sz="2200" dirty="0"/>
          </a:p>
        </p:txBody>
      </p:sp>
      <p:pic>
        <p:nvPicPr>
          <p:cNvPr id="9" name="Picture 8">
            <a:extLst>
              <a:ext uri="{FF2B5EF4-FFF2-40B4-BE49-F238E27FC236}">
                <a16:creationId xmlns:a16="http://schemas.microsoft.com/office/drawing/2014/main" xmlns="" id="{6E6BAE0F-055A-4D9A-9C69-F6B6E077B36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275606"/>
            <a:ext cx="7128792" cy="3744416"/>
          </a:xfrm>
          <a:prstGeom prst="rect">
            <a:avLst/>
          </a:prstGeom>
          <a:noFill/>
        </p:spPr>
      </p:pic>
      <p:sp>
        <p:nvSpPr>
          <p:cNvPr id="6" name="Slide Number Placeholder 3">
            <a:extLst>
              <a:ext uri="{FF2B5EF4-FFF2-40B4-BE49-F238E27FC236}">
                <a16:creationId xmlns:a16="http://schemas.microsoft.com/office/drawing/2014/main" xmlns="" id="{33D686D6-66D8-4849-A670-69F8F3545535}"/>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15</a:t>
            </a:fld>
            <a:endParaRPr lang="en-US" altLang="en-US" sz="1000" dirty="0"/>
          </a:p>
        </p:txBody>
      </p:sp>
    </p:spTree>
    <p:extLst>
      <p:ext uri="{BB962C8B-B14F-4D97-AF65-F5344CB8AC3E}">
        <p14:creationId xmlns:p14="http://schemas.microsoft.com/office/powerpoint/2010/main" xmlns="" val="180545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D2758501-030E-403C-951D-29C3298C67B0}"/>
              </a:ext>
            </a:extLst>
          </p:cNvPr>
          <p:cNvSpPr txBox="1">
            <a:spLocks/>
          </p:cNvSpPr>
          <p:nvPr/>
        </p:nvSpPr>
        <p:spPr>
          <a:xfrm>
            <a:off x="323595" y="2787774"/>
            <a:ext cx="7211144" cy="17900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100" dirty="0"/>
          </a:p>
        </p:txBody>
      </p:sp>
      <p:graphicFrame>
        <p:nvGraphicFramePr>
          <p:cNvPr id="6" name="Table 6">
            <a:extLst>
              <a:ext uri="{FF2B5EF4-FFF2-40B4-BE49-F238E27FC236}">
                <a16:creationId xmlns:a16="http://schemas.microsoft.com/office/drawing/2014/main" xmlns="" id="{A801D759-EF29-43E6-AB1C-34143F39CEA5}"/>
              </a:ext>
            </a:extLst>
          </p:cNvPr>
          <p:cNvGraphicFramePr>
            <a:graphicFrameLocks noGrp="1"/>
          </p:cNvGraphicFramePr>
          <p:nvPr>
            <p:ph idx="1"/>
            <p:extLst>
              <p:ext uri="{D42A27DB-BD31-4B8C-83A1-F6EECF244321}">
                <p14:modId xmlns:p14="http://schemas.microsoft.com/office/powerpoint/2010/main" xmlns="" val="2698612017"/>
              </p:ext>
            </p:extLst>
          </p:nvPr>
        </p:nvGraphicFramePr>
        <p:xfrm>
          <a:off x="101013" y="587767"/>
          <a:ext cx="6984776" cy="2595880"/>
        </p:xfrm>
        <a:graphic>
          <a:graphicData uri="http://schemas.openxmlformats.org/drawingml/2006/table">
            <a:tbl>
              <a:tblPr firstRow="1" bandRow="1">
                <a:tableStyleId>{7DF18680-E054-41AD-8BC1-D1AEF772440D}</a:tableStyleId>
              </a:tblPr>
              <a:tblGrid>
                <a:gridCol w="4320480">
                  <a:extLst>
                    <a:ext uri="{9D8B030D-6E8A-4147-A177-3AD203B41FA5}">
                      <a16:colId xmlns:a16="http://schemas.microsoft.com/office/drawing/2014/main" xmlns="" val="1319632771"/>
                    </a:ext>
                  </a:extLst>
                </a:gridCol>
                <a:gridCol w="2664296">
                  <a:extLst>
                    <a:ext uri="{9D8B030D-6E8A-4147-A177-3AD203B41FA5}">
                      <a16:colId xmlns:a16="http://schemas.microsoft.com/office/drawing/2014/main" xmlns="" val="1950306907"/>
                    </a:ext>
                  </a:extLst>
                </a:gridCol>
              </a:tblGrid>
              <a:tr h="370840">
                <a:tc>
                  <a:txBody>
                    <a:bodyPr/>
                    <a:lstStyle/>
                    <a:p>
                      <a:pPr algn="ctr">
                        <a:lnSpc>
                          <a:spcPct val="110000"/>
                        </a:lnSpc>
                      </a:pPr>
                      <a:r>
                        <a:rPr lang="en-US" sz="1400" dirty="0"/>
                        <a:t>PROGRAMME</a:t>
                      </a:r>
                      <a:endParaRPr lang="en-ZA" sz="1400" dirty="0"/>
                    </a:p>
                  </a:txBody>
                  <a:tcPr/>
                </a:tc>
                <a:tc>
                  <a:txBody>
                    <a:bodyPr/>
                    <a:lstStyle/>
                    <a:p>
                      <a:pPr algn="ctr">
                        <a:lnSpc>
                          <a:spcPct val="110000"/>
                        </a:lnSpc>
                      </a:pPr>
                      <a:r>
                        <a:rPr lang="en-US" sz="1400" dirty="0"/>
                        <a:t>NUMBER OF ANNUAL TARGETS</a:t>
                      </a:r>
                      <a:endParaRPr lang="en-ZA" sz="1400" dirty="0"/>
                    </a:p>
                  </a:txBody>
                  <a:tcPr/>
                </a:tc>
                <a:extLst>
                  <a:ext uri="{0D108BD9-81ED-4DB2-BD59-A6C34878D82A}">
                    <a16:rowId xmlns:a16="http://schemas.microsoft.com/office/drawing/2014/main" xmlns="" val="595161300"/>
                  </a:ext>
                </a:extLst>
              </a:tr>
              <a:tr h="370840">
                <a:tc>
                  <a:txBody>
                    <a:bodyPr/>
                    <a:lstStyle/>
                    <a:p>
                      <a:pPr marL="342900" indent="-342900">
                        <a:lnSpc>
                          <a:spcPct val="110000"/>
                        </a:lnSpc>
                        <a:buFont typeface="+mj-lt"/>
                        <a:buAutoNum type="arabicPeriod"/>
                      </a:pPr>
                      <a:r>
                        <a:rPr lang="en-US" sz="1400" dirty="0"/>
                        <a:t>Leadership and Support</a:t>
                      </a:r>
                      <a:endParaRPr lang="en-ZA" sz="1400" dirty="0"/>
                    </a:p>
                  </a:txBody>
                  <a:tcPr/>
                </a:tc>
                <a:tc>
                  <a:txBody>
                    <a:bodyPr/>
                    <a:lstStyle/>
                    <a:p>
                      <a:pPr algn="ctr">
                        <a:lnSpc>
                          <a:spcPct val="110000"/>
                        </a:lnSpc>
                      </a:pPr>
                      <a:r>
                        <a:rPr lang="en-US" sz="1400" dirty="0"/>
                        <a:t>8</a:t>
                      </a:r>
                      <a:endParaRPr lang="en-ZA" sz="1400" dirty="0"/>
                    </a:p>
                  </a:txBody>
                  <a:tcPr/>
                </a:tc>
                <a:extLst>
                  <a:ext uri="{0D108BD9-81ED-4DB2-BD59-A6C34878D82A}">
                    <a16:rowId xmlns:a16="http://schemas.microsoft.com/office/drawing/2014/main" xmlns="" val="4136364235"/>
                  </a:ext>
                </a:extLst>
              </a:tr>
              <a:tr h="370840">
                <a:tc>
                  <a:txBody>
                    <a:bodyPr/>
                    <a:lstStyle/>
                    <a:p>
                      <a:pPr marL="342900" indent="-342900">
                        <a:lnSpc>
                          <a:spcPct val="110000"/>
                        </a:lnSpc>
                        <a:buFont typeface="+mj-lt"/>
                        <a:buAutoNum type="arabicPeriod" startAt="2"/>
                      </a:pPr>
                      <a:r>
                        <a:rPr lang="en-US" sz="1400" dirty="0"/>
                        <a:t>Health Products </a:t>
                      </a:r>
                      <a:r>
                        <a:rPr lang="en-US" sz="1400" dirty="0" err="1"/>
                        <a:t>Authorisation</a:t>
                      </a:r>
                      <a:endParaRPr lang="en-ZA" sz="1400" dirty="0"/>
                    </a:p>
                  </a:txBody>
                  <a:tcPr/>
                </a:tc>
                <a:tc>
                  <a:txBody>
                    <a:bodyPr/>
                    <a:lstStyle/>
                    <a:p>
                      <a:pPr algn="ctr">
                        <a:lnSpc>
                          <a:spcPct val="110000"/>
                        </a:lnSpc>
                      </a:pPr>
                      <a:r>
                        <a:rPr lang="en-US" sz="1400" dirty="0"/>
                        <a:t>6</a:t>
                      </a:r>
                      <a:endParaRPr lang="en-ZA" sz="1400" dirty="0"/>
                    </a:p>
                  </a:txBody>
                  <a:tcPr/>
                </a:tc>
                <a:extLst>
                  <a:ext uri="{0D108BD9-81ED-4DB2-BD59-A6C34878D82A}">
                    <a16:rowId xmlns:a16="http://schemas.microsoft.com/office/drawing/2014/main" xmlns="" val="2847209743"/>
                  </a:ext>
                </a:extLst>
              </a:tr>
              <a:tr h="370840">
                <a:tc>
                  <a:txBody>
                    <a:bodyPr/>
                    <a:lstStyle/>
                    <a:p>
                      <a:pPr marL="342900" indent="-342900">
                        <a:lnSpc>
                          <a:spcPct val="110000"/>
                        </a:lnSpc>
                        <a:buFont typeface="+mj-lt"/>
                        <a:buAutoNum type="arabicPeriod" startAt="3"/>
                      </a:pPr>
                      <a:r>
                        <a:rPr lang="en-US" sz="1400" dirty="0"/>
                        <a:t>Inspectorate and Regulatory Compliance</a:t>
                      </a:r>
                      <a:endParaRPr lang="en-ZA" sz="1400" dirty="0"/>
                    </a:p>
                  </a:txBody>
                  <a:tcPr/>
                </a:tc>
                <a:tc>
                  <a:txBody>
                    <a:bodyPr/>
                    <a:lstStyle/>
                    <a:p>
                      <a:pPr algn="ctr">
                        <a:lnSpc>
                          <a:spcPct val="110000"/>
                        </a:lnSpc>
                      </a:pPr>
                      <a:r>
                        <a:rPr lang="en-US" sz="1400" dirty="0"/>
                        <a:t>3</a:t>
                      </a:r>
                      <a:endParaRPr lang="en-ZA" sz="1400" dirty="0"/>
                    </a:p>
                  </a:txBody>
                  <a:tcPr/>
                </a:tc>
                <a:extLst>
                  <a:ext uri="{0D108BD9-81ED-4DB2-BD59-A6C34878D82A}">
                    <a16:rowId xmlns:a16="http://schemas.microsoft.com/office/drawing/2014/main" xmlns="" val="1184243640"/>
                  </a:ext>
                </a:extLst>
              </a:tr>
              <a:tr h="370840">
                <a:tc>
                  <a:txBody>
                    <a:bodyPr/>
                    <a:lstStyle/>
                    <a:p>
                      <a:pPr marL="342900" indent="-342900">
                        <a:lnSpc>
                          <a:spcPct val="110000"/>
                        </a:lnSpc>
                        <a:buFont typeface="+mj-lt"/>
                        <a:buAutoNum type="arabicPeriod" startAt="4"/>
                      </a:pPr>
                      <a:r>
                        <a:rPr lang="en-US" sz="1400" dirty="0"/>
                        <a:t>Clinical and Pharmaceutical Evaluation</a:t>
                      </a:r>
                      <a:endParaRPr lang="en-ZA" sz="1400" dirty="0"/>
                    </a:p>
                  </a:txBody>
                  <a:tcPr/>
                </a:tc>
                <a:tc>
                  <a:txBody>
                    <a:bodyPr/>
                    <a:lstStyle/>
                    <a:p>
                      <a:pPr algn="ctr">
                        <a:lnSpc>
                          <a:spcPct val="110000"/>
                        </a:lnSpc>
                      </a:pPr>
                      <a:r>
                        <a:rPr lang="en-US" sz="1400" dirty="0"/>
                        <a:t>4</a:t>
                      </a:r>
                      <a:endParaRPr lang="en-ZA" sz="1400" dirty="0"/>
                    </a:p>
                  </a:txBody>
                  <a:tcPr/>
                </a:tc>
                <a:extLst>
                  <a:ext uri="{0D108BD9-81ED-4DB2-BD59-A6C34878D82A}">
                    <a16:rowId xmlns:a16="http://schemas.microsoft.com/office/drawing/2014/main" xmlns="" val="2700625338"/>
                  </a:ext>
                </a:extLst>
              </a:tr>
              <a:tr h="370840">
                <a:tc>
                  <a:txBody>
                    <a:bodyPr/>
                    <a:lstStyle/>
                    <a:p>
                      <a:pPr marL="342900" indent="-342900">
                        <a:lnSpc>
                          <a:spcPct val="110000"/>
                        </a:lnSpc>
                        <a:buFont typeface="+mj-lt"/>
                        <a:buAutoNum type="arabicPeriod" startAt="5"/>
                      </a:pPr>
                      <a:r>
                        <a:rPr lang="en-US" sz="1400" dirty="0"/>
                        <a:t>Medical Devices and Radiation Control</a:t>
                      </a:r>
                      <a:endParaRPr lang="en-ZA" sz="1400" dirty="0"/>
                    </a:p>
                  </a:txBody>
                  <a:tcPr/>
                </a:tc>
                <a:tc>
                  <a:txBody>
                    <a:bodyPr/>
                    <a:lstStyle/>
                    <a:p>
                      <a:pPr algn="ctr">
                        <a:lnSpc>
                          <a:spcPct val="110000"/>
                        </a:lnSpc>
                      </a:pPr>
                      <a:r>
                        <a:rPr lang="en-US" sz="1400" dirty="0"/>
                        <a:t>5</a:t>
                      </a:r>
                      <a:endParaRPr lang="en-ZA" sz="1400" dirty="0"/>
                    </a:p>
                  </a:txBody>
                  <a:tcPr/>
                </a:tc>
                <a:extLst>
                  <a:ext uri="{0D108BD9-81ED-4DB2-BD59-A6C34878D82A}">
                    <a16:rowId xmlns:a16="http://schemas.microsoft.com/office/drawing/2014/main" xmlns="" val="989295656"/>
                  </a:ext>
                </a:extLst>
              </a:tr>
              <a:tr h="370840">
                <a:tc>
                  <a:txBody>
                    <a:bodyPr/>
                    <a:lstStyle/>
                    <a:p>
                      <a:pPr>
                        <a:lnSpc>
                          <a:spcPct val="110000"/>
                        </a:lnSpc>
                      </a:pPr>
                      <a:r>
                        <a:rPr lang="en-US" sz="1400" b="1" dirty="0"/>
                        <a:t>TOTAL</a:t>
                      </a:r>
                      <a:endParaRPr lang="en-ZA" sz="1400" b="1" dirty="0"/>
                    </a:p>
                  </a:txBody>
                  <a:tcPr/>
                </a:tc>
                <a:tc>
                  <a:txBody>
                    <a:bodyPr/>
                    <a:lstStyle/>
                    <a:p>
                      <a:pPr algn="ctr">
                        <a:lnSpc>
                          <a:spcPct val="110000"/>
                        </a:lnSpc>
                      </a:pPr>
                      <a:r>
                        <a:rPr lang="en-US" sz="1400" b="1" dirty="0"/>
                        <a:t>26</a:t>
                      </a:r>
                      <a:endParaRPr lang="en-ZA" sz="1400" b="1" dirty="0"/>
                    </a:p>
                  </a:txBody>
                  <a:tcPr/>
                </a:tc>
                <a:extLst>
                  <a:ext uri="{0D108BD9-81ED-4DB2-BD59-A6C34878D82A}">
                    <a16:rowId xmlns:a16="http://schemas.microsoft.com/office/drawing/2014/main" xmlns="" val="2943488777"/>
                  </a:ext>
                </a:extLst>
              </a:tr>
            </a:tbl>
          </a:graphicData>
        </a:graphic>
      </p:graphicFrame>
      <p:sp>
        <p:nvSpPr>
          <p:cNvPr id="3" name="Slide Number Placeholder 3">
            <a:extLst>
              <a:ext uri="{FF2B5EF4-FFF2-40B4-BE49-F238E27FC236}">
                <a16:creationId xmlns:a16="http://schemas.microsoft.com/office/drawing/2014/main" xmlns="" id="{13BF35D0-82D6-41B0-8787-1B2780768266}"/>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16</a:t>
            </a:fld>
            <a:endParaRPr lang="en-US" altLang="en-US" sz="1000" dirty="0"/>
          </a:p>
        </p:txBody>
      </p:sp>
      <p:sp>
        <p:nvSpPr>
          <p:cNvPr id="7" name="Content Placeholder 2">
            <a:extLst>
              <a:ext uri="{FF2B5EF4-FFF2-40B4-BE49-F238E27FC236}">
                <a16:creationId xmlns:a16="http://schemas.microsoft.com/office/drawing/2014/main" xmlns="" id="{971AFCC7-CBB5-48CE-97D3-3DF65602EA84}"/>
              </a:ext>
            </a:extLst>
          </p:cNvPr>
          <p:cNvSpPr txBox="1">
            <a:spLocks/>
          </p:cNvSpPr>
          <p:nvPr/>
        </p:nvSpPr>
        <p:spPr>
          <a:xfrm>
            <a:off x="31670" y="3340699"/>
            <a:ext cx="7211144" cy="10801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spcBef>
                <a:spcPts val="0"/>
              </a:spcBef>
            </a:pPr>
            <a:r>
              <a:rPr lang="en-US" sz="1400" dirty="0"/>
              <a:t>The majority of the targets 17 (65%) are focused on core business whilst 9 (35%) are focused on the support services function.</a:t>
            </a:r>
          </a:p>
          <a:p>
            <a:pPr>
              <a:lnSpc>
                <a:spcPct val="120000"/>
              </a:lnSpc>
              <a:spcBef>
                <a:spcPts val="0"/>
              </a:spcBef>
            </a:pPr>
            <a:r>
              <a:rPr lang="en-US" sz="1400" dirty="0"/>
              <a:t>This is to ensure that the Authority gradually increases its focus on targets for core business as they are the main delivery pillars of the Authority’s mandate.</a:t>
            </a:r>
          </a:p>
          <a:p>
            <a:pPr>
              <a:lnSpc>
                <a:spcPct val="120000"/>
              </a:lnSpc>
              <a:spcBef>
                <a:spcPts val="0"/>
              </a:spcBef>
            </a:pPr>
            <a:endParaRPr lang="en-US" sz="1900" dirty="0">
              <a:solidFill>
                <a:schemeClr val="bg1">
                  <a:lumMod val="50000"/>
                </a:schemeClr>
              </a:solidFill>
            </a:endParaRPr>
          </a:p>
        </p:txBody>
      </p:sp>
      <p:sp>
        <p:nvSpPr>
          <p:cNvPr id="9" name="Title 1">
            <a:extLst>
              <a:ext uri="{FF2B5EF4-FFF2-40B4-BE49-F238E27FC236}">
                <a16:creationId xmlns:a16="http://schemas.microsoft.com/office/drawing/2014/main" xmlns="" id="{06CBBD16-52F8-4C5C-B959-75A243284946}"/>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SUMMARY OF TARGETS PER PROGRAMME</a:t>
            </a:r>
            <a:br>
              <a:rPr lang="en-US" sz="2200" b="1" dirty="0"/>
            </a:br>
            <a:r>
              <a:rPr lang="en-US" sz="2200" dirty="0"/>
              <a:t/>
            </a:r>
            <a:br>
              <a:rPr lang="en-US" sz="2200" dirty="0"/>
            </a:br>
            <a:endParaRPr lang="en-ZA" sz="2200" dirty="0"/>
          </a:p>
        </p:txBody>
      </p:sp>
    </p:spTree>
    <p:extLst>
      <p:ext uri="{BB962C8B-B14F-4D97-AF65-F5344CB8AC3E}">
        <p14:creationId xmlns:p14="http://schemas.microsoft.com/office/powerpoint/2010/main" xmlns="" val="331423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3C44199B-83AA-4438-AB01-222059AB71AA}"/>
              </a:ext>
            </a:extLst>
          </p:cNvPr>
          <p:cNvGraphicFramePr>
            <a:graphicFrameLocks noGrp="1"/>
          </p:cNvGraphicFramePr>
          <p:nvPr>
            <p:ph idx="1"/>
            <p:extLst>
              <p:ext uri="{D42A27DB-BD31-4B8C-83A1-F6EECF244321}">
                <p14:modId xmlns:p14="http://schemas.microsoft.com/office/powerpoint/2010/main" xmlns="" val="2856976344"/>
              </p:ext>
            </p:extLst>
          </p:nvPr>
        </p:nvGraphicFramePr>
        <p:xfrm>
          <a:off x="189225" y="771550"/>
          <a:ext cx="7119079" cy="2529840"/>
        </p:xfrm>
        <a:graphic>
          <a:graphicData uri="http://schemas.openxmlformats.org/drawingml/2006/table">
            <a:tbl>
              <a:tblPr firstRow="1" bandRow="1">
                <a:tableStyleId>{7DF18680-E054-41AD-8BC1-D1AEF772440D}</a:tableStyleId>
              </a:tblPr>
              <a:tblGrid>
                <a:gridCol w="926391">
                  <a:extLst>
                    <a:ext uri="{9D8B030D-6E8A-4147-A177-3AD203B41FA5}">
                      <a16:colId xmlns:a16="http://schemas.microsoft.com/office/drawing/2014/main" xmlns="" val="1186246463"/>
                    </a:ext>
                  </a:extLst>
                </a:gridCol>
                <a:gridCol w="6192688">
                  <a:extLst>
                    <a:ext uri="{9D8B030D-6E8A-4147-A177-3AD203B41FA5}">
                      <a16:colId xmlns:a16="http://schemas.microsoft.com/office/drawing/2014/main" xmlns="" val="4262655213"/>
                    </a:ext>
                  </a:extLst>
                </a:gridCol>
              </a:tblGrid>
              <a:tr h="370840">
                <a:tc>
                  <a:txBody>
                    <a:bodyPr/>
                    <a:lstStyle/>
                    <a:p>
                      <a:pPr>
                        <a:lnSpc>
                          <a:spcPct val="110000"/>
                        </a:lnSpc>
                        <a:spcBef>
                          <a:spcPts val="0"/>
                        </a:spcBef>
                        <a:spcAft>
                          <a:spcPts val="0"/>
                        </a:spcAft>
                      </a:pPr>
                      <a:r>
                        <a:rPr lang="en-US" sz="1400" b="1" dirty="0"/>
                        <a:t>Purpose</a:t>
                      </a:r>
                      <a:endParaRPr lang="en-ZA" sz="1400" b="1" dirty="0"/>
                    </a:p>
                  </a:txBody>
                  <a:tcPr/>
                </a:tc>
                <a:tc>
                  <a:txBody>
                    <a:bodyPr/>
                    <a:lstStyle/>
                    <a:p>
                      <a:pPr>
                        <a:lnSpc>
                          <a:spcPct val="110000"/>
                        </a:lnSpc>
                        <a:spcBef>
                          <a:spcPts val="0"/>
                        </a:spcBef>
                        <a:spcAft>
                          <a:spcPts val="0"/>
                        </a:spcAft>
                      </a:pPr>
                      <a:r>
                        <a:rPr lang="en-US" sz="1400" b="0" kern="1200" dirty="0">
                          <a:solidFill>
                            <a:schemeClr val="lt1"/>
                          </a:solidFill>
                          <a:effectLst/>
                          <a:latin typeface="+mn-lt"/>
                          <a:ea typeface="+mn-ea"/>
                          <a:cs typeface="+mn-cs"/>
                        </a:rPr>
                        <a:t>To provide the leadership and administrative support necessary for SAHPRA to deliver on its mandate and comply with all legislative requirements</a:t>
                      </a:r>
                      <a:endParaRPr lang="en-ZA" sz="1400" b="0" dirty="0"/>
                    </a:p>
                  </a:txBody>
                  <a:tcPr/>
                </a:tc>
                <a:extLst>
                  <a:ext uri="{0D108BD9-81ED-4DB2-BD59-A6C34878D82A}">
                    <a16:rowId xmlns:a16="http://schemas.microsoft.com/office/drawing/2014/main" xmlns="" val="2151689329"/>
                  </a:ext>
                </a:extLst>
              </a:tr>
              <a:tr h="370840">
                <a:tc>
                  <a:txBody>
                    <a:bodyPr/>
                    <a:lstStyle/>
                    <a:p>
                      <a:pPr>
                        <a:lnSpc>
                          <a:spcPct val="110000"/>
                        </a:lnSpc>
                        <a:spcBef>
                          <a:spcPts val="0"/>
                        </a:spcBef>
                        <a:spcAft>
                          <a:spcPts val="0"/>
                        </a:spcAft>
                      </a:pPr>
                      <a:r>
                        <a:rPr lang="en-US" sz="1400" b="1" dirty="0"/>
                        <a:t>Annual Targets</a:t>
                      </a:r>
                      <a:endParaRPr lang="en-ZA" sz="1400" b="1" dirty="0"/>
                    </a:p>
                  </a:txBody>
                  <a:tcPr/>
                </a:tc>
                <a:tc>
                  <a:txBody>
                    <a:bodyPr/>
                    <a:lstStyle/>
                    <a:p>
                      <a:pPr marL="342900" indent="-342900">
                        <a:lnSpc>
                          <a:spcPct val="110000"/>
                        </a:lnSpc>
                        <a:spcBef>
                          <a:spcPts val="0"/>
                        </a:spcBef>
                        <a:spcAft>
                          <a:spcPts val="0"/>
                        </a:spcAft>
                        <a:buFont typeface="+mj-lt"/>
                        <a:buAutoNum type="arabicPeriod"/>
                      </a:pPr>
                      <a:r>
                        <a:rPr lang="en-US" sz="1400" b="0" kern="1200" dirty="0">
                          <a:solidFill>
                            <a:schemeClr val="dk1"/>
                          </a:solidFill>
                          <a:effectLst/>
                          <a:latin typeface="+mn-lt"/>
                          <a:ea typeface="+mn-ea"/>
                          <a:cs typeface="+mn-cs"/>
                        </a:rPr>
                        <a:t>Unqualified audit opinion obtained</a:t>
                      </a:r>
                    </a:p>
                    <a:p>
                      <a:pPr marL="342900" indent="-342900">
                        <a:lnSpc>
                          <a:spcPct val="110000"/>
                        </a:lnSpc>
                        <a:spcBef>
                          <a:spcPts val="0"/>
                        </a:spcBef>
                        <a:spcAft>
                          <a:spcPts val="0"/>
                        </a:spcAft>
                        <a:buFont typeface="+mj-lt"/>
                        <a:buAutoNum type="arabicPeriod"/>
                      </a:pPr>
                      <a:r>
                        <a:rPr lang="en-US" sz="1400" b="0" dirty="0"/>
                        <a:t>Revenue of R162 million generated from fees</a:t>
                      </a:r>
                    </a:p>
                    <a:p>
                      <a:pPr marL="342900" indent="-342900">
                        <a:lnSpc>
                          <a:spcPct val="110000"/>
                        </a:lnSpc>
                        <a:spcBef>
                          <a:spcPts val="0"/>
                        </a:spcBef>
                        <a:spcAft>
                          <a:spcPts val="0"/>
                        </a:spcAft>
                        <a:buFont typeface="+mj-lt"/>
                        <a:buAutoNum type="arabicPeriod"/>
                      </a:pPr>
                      <a:r>
                        <a:rPr lang="en-US" sz="1400" b="0" dirty="0"/>
                        <a:t>Break-even of expenses and revenue by 31 March (Zero)</a:t>
                      </a:r>
                    </a:p>
                    <a:p>
                      <a:pPr marL="342900" indent="-342900">
                        <a:lnSpc>
                          <a:spcPct val="110000"/>
                        </a:lnSpc>
                        <a:spcBef>
                          <a:spcPts val="0"/>
                        </a:spcBef>
                        <a:spcAft>
                          <a:spcPts val="0"/>
                        </a:spcAft>
                        <a:buFont typeface="+mj-lt"/>
                        <a:buAutoNum type="arabicPeriod"/>
                      </a:pPr>
                      <a:r>
                        <a:rPr lang="en-US" sz="1400" b="0" dirty="0"/>
                        <a:t>40% </a:t>
                      </a:r>
                      <a:r>
                        <a:rPr lang="en-US" sz="1400" b="0" dirty="0" err="1"/>
                        <a:t>prioritised</a:t>
                      </a:r>
                      <a:r>
                        <a:rPr lang="en-US" sz="1400" b="0" dirty="0"/>
                        <a:t> recommendations from the survey implemented</a:t>
                      </a:r>
                    </a:p>
                    <a:p>
                      <a:pPr marL="342900" indent="-342900">
                        <a:lnSpc>
                          <a:spcPct val="110000"/>
                        </a:lnSpc>
                        <a:spcBef>
                          <a:spcPts val="0"/>
                        </a:spcBef>
                        <a:spcAft>
                          <a:spcPts val="0"/>
                        </a:spcAft>
                        <a:buFont typeface="+mj-lt"/>
                        <a:buAutoNum type="arabicPeriod"/>
                      </a:pPr>
                      <a:r>
                        <a:rPr lang="en-US" sz="1400" b="0" dirty="0"/>
                        <a:t>50% of the change management intervention implemented</a:t>
                      </a:r>
                    </a:p>
                    <a:p>
                      <a:pPr marL="342900" indent="-342900">
                        <a:lnSpc>
                          <a:spcPct val="110000"/>
                        </a:lnSpc>
                        <a:spcBef>
                          <a:spcPts val="0"/>
                        </a:spcBef>
                        <a:spcAft>
                          <a:spcPts val="0"/>
                        </a:spcAft>
                        <a:buFont typeface="+mj-lt"/>
                        <a:buAutoNum type="arabicPeriod"/>
                      </a:pPr>
                      <a:r>
                        <a:rPr lang="en-US" sz="1400" b="0" dirty="0"/>
                        <a:t>30% of the Workplace Skills Plan implemented</a:t>
                      </a:r>
                    </a:p>
                    <a:p>
                      <a:pPr marL="342900" indent="-342900">
                        <a:lnSpc>
                          <a:spcPct val="110000"/>
                        </a:lnSpc>
                        <a:spcBef>
                          <a:spcPts val="0"/>
                        </a:spcBef>
                        <a:spcAft>
                          <a:spcPts val="0"/>
                        </a:spcAft>
                        <a:buFont typeface="+mj-lt"/>
                        <a:buAutoNum type="arabicPeriod"/>
                      </a:pPr>
                      <a:r>
                        <a:rPr lang="en-ZA" sz="1400" b="0" dirty="0"/>
                        <a:t>60% budgeted positions filled</a:t>
                      </a:r>
                    </a:p>
                    <a:p>
                      <a:pPr marL="342900" indent="-342900">
                        <a:lnSpc>
                          <a:spcPct val="110000"/>
                        </a:lnSpc>
                        <a:spcBef>
                          <a:spcPts val="0"/>
                        </a:spcBef>
                        <a:spcAft>
                          <a:spcPts val="0"/>
                        </a:spcAft>
                        <a:buFont typeface="+mj-lt"/>
                        <a:buAutoNum type="arabicPeriod"/>
                      </a:pPr>
                      <a:r>
                        <a:rPr lang="en-ZA" sz="1400" b="0" dirty="0"/>
                        <a:t>3 business processes digitalised</a:t>
                      </a:r>
                    </a:p>
                  </a:txBody>
                  <a:tcPr/>
                </a:tc>
                <a:extLst>
                  <a:ext uri="{0D108BD9-81ED-4DB2-BD59-A6C34878D82A}">
                    <a16:rowId xmlns:a16="http://schemas.microsoft.com/office/drawing/2014/main" xmlns="" val="612547847"/>
                  </a:ext>
                </a:extLst>
              </a:tr>
            </a:tbl>
          </a:graphicData>
        </a:graphic>
      </p:graphicFrame>
      <p:sp>
        <p:nvSpPr>
          <p:cNvPr id="12" name="Title 1">
            <a:extLst>
              <a:ext uri="{FF2B5EF4-FFF2-40B4-BE49-F238E27FC236}">
                <a16:creationId xmlns:a16="http://schemas.microsoft.com/office/drawing/2014/main" xmlns="" id="{086B0F0E-B394-4C44-8D31-2FE9C13C71D5}"/>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PROGRAMME 1: ADMINISTRATION</a:t>
            </a:r>
            <a:br>
              <a:rPr lang="en-US" sz="2200" b="1" dirty="0"/>
            </a:br>
            <a:r>
              <a:rPr lang="en-US" sz="2200" dirty="0"/>
              <a:t/>
            </a:r>
            <a:br>
              <a:rPr lang="en-US" sz="2200" dirty="0"/>
            </a:br>
            <a:endParaRPr lang="en-ZA" sz="2200" dirty="0"/>
          </a:p>
        </p:txBody>
      </p:sp>
      <p:sp>
        <p:nvSpPr>
          <p:cNvPr id="4" name="Slide Number Placeholder 3">
            <a:extLst>
              <a:ext uri="{FF2B5EF4-FFF2-40B4-BE49-F238E27FC236}">
                <a16:creationId xmlns:a16="http://schemas.microsoft.com/office/drawing/2014/main" xmlns="" id="{F9C53C3C-29E6-4B4E-80D3-B690AA5E1B29}"/>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17</a:t>
            </a:fld>
            <a:endParaRPr lang="en-US" altLang="en-US" sz="1000" dirty="0"/>
          </a:p>
        </p:txBody>
      </p:sp>
    </p:spTree>
    <p:extLst>
      <p:ext uri="{BB962C8B-B14F-4D97-AF65-F5344CB8AC3E}">
        <p14:creationId xmlns:p14="http://schemas.microsoft.com/office/powerpoint/2010/main" xmlns="" val="376453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3C44199B-83AA-4438-AB01-222059AB71AA}"/>
              </a:ext>
            </a:extLst>
          </p:cNvPr>
          <p:cNvGraphicFramePr>
            <a:graphicFrameLocks noGrp="1"/>
          </p:cNvGraphicFramePr>
          <p:nvPr>
            <p:ph idx="1"/>
            <p:extLst>
              <p:ext uri="{D42A27DB-BD31-4B8C-83A1-F6EECF244321}">
                <p14:modId xmlns:p14="http://schemas.microsoft.com/office/powerpoint/2010/main" xmlns="" val="1770176093"/>
              </p:ext>
            </p:extLst>
          </p:nvPr>
        </p:nvGraphicFramePr>
        <p:xfrm>
          <a:off x="107504" y="663539"/>
          <a:ext cx="7210424" cy="3233928"/>
        </p:xfrm>
        <a:graphic>
          <a:graphicData uri="http://schemas.openxmlformats.org/drawingml/2006/table">
            <a:tbl>
              <a:tblPr firstRow="1" bandRow="1">
                <a:tableStyleId>{7DF18680-E054-41AD-8BC1-D1AEF772440D}</a:tableStyleId>
              </a:tblPr>
              <a:tblGrid>
                <a:gridCol w="1358439">
                  <a:extLst>
                    <a:ext uri="{9D8B030D-6E8A-4147-A177-3AD203B41FA5}">
                      <a16:colId xmlns:a16="http://schemas.microsoft.com/office/drawing/2014/main" xmlns="" val="1186246463"/>
                    </a:ext>
                  </a:extLst>
                </a:gridCol>
                <a:gridCol w="5851985">
                  <a:extLst>
                    <a:ext uri="{9D8B030D-6E8A-4147-A177-3AD203B41FA5}">
                      <a16:colId xmlns:a16="http://schemas.microsoft.com/office/drawing/2014/main" xmlns="" val="4262655213"/>
                    </a:ext>
                  </a:extLst>
                </a:gridCol>
              </a:tblGrid>
              <a:tr h="370840">
                <a:tc>
                  <a:txBody>
                    <a:bodyPr/>
                    <a:lstStyle/>
                    <a:p>
                      <a:pPr>
                        <a:lnSpc>
                          <a:spcPct val="110000"/>
                        </a:lnSpc>
                      </a:pPr>
                      <a:r>
                        <a:rPr lang="en-US" sz="1400" b="1" dirty="0"/>
                        <a:t>Purpose</a:t>
                      </a:r>
                      <a:endParaRPr lang="en-ZA" sz="1400" b="1" dirty="0"/>
                    </a:p>
                  </a:txBody>
                  <a:tcPr/>
                </a:tc>
                <a:tc>
                  <a:txBody>
                    <a:bodyPr/>
                    <a:lstStyle/>
                    <a:p>
                      <a:pPr>
                        <a:lnSpc>
                          <a:spcPct val="110000"/>
                        </a:lnSpc>
                      </a:pPr>
                      <a:r>
                        <a:rPr lang="en-US" sz="1400" b="0" dirty="0"/>
                        <a:t>To provide administration support necessary for SAHPRA to deliver on its mandate and comply with the relevant legislative requirements. The specific purpose of this </a:t>
                      </a:r>
                      <a:r>
                        <a:rPr lang="en-US" sz="1400" b="0" dirty="0" err="1"/>
                        <a:t>programme</a:t>
                      </a:r>
                      <a:r>
                        <a:rPr lang="en-US" sz="1400" b="0" dirty="0"/>
                        <a:t> is to coordinate the process of registration and/or licensing or amendment of applications in respect of medicines within a legislative framework that defines the requirements necessary for application to the Authority, to receive record and distribute all documents submitted to SAHPRA</a:t>
                      </a:r>
                      <a:endParaRPr lang="en-ZA" sz="1400" b="0" dirty="0"/>
                    </a:p>
                  </a:txBody>
                  <a:tcPr/>
                </a:tc>
                <a:extLst>
                  <a:ext uri="{0D108BD9-81ED-4DB2-BD59-A6C34878D82A}">
                    <a16:rowId xmlns:a16="http://schemas.microsoft.com/office/drawing/2014/main" xmlns=""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95% medicine registrations backlog cleared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95% medicine variation applications backlog cleared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80% New Chemical Entities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590 working days</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60% generic medicines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250 working days</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40% Quality Management System requirements implemented</a:t>
                      </a:r>
                    </a:p>
                    <a:p>
                      <a:pPr marL="342900" lvl="0" indent="-342900">
                        <a:lnSpc>
                          <a:spcPct val="110000"/>
                        </a:lnSpc>
                        <a:buFont typeface="+mj-lt"/>
                        <a:buAutoNum type="arabicPeriod" startAt="9"/>
                      </a:pPr>
                      <a:r>
                        <a:rPr lang="en-US" sz="1400" b="0" kern="1200" dirty="0">
                          <a:solidFill>
                            <a:schemeClr val="dk1"/>
                          </a:solidFill>
                          <a:effectLst/>
                          <a:latin typeface="+mn-lt"/>
                          <a:ea typeface="+mn-ea"/>
                          <a:cs typeface="+mn-cs"/>
                        </a:rPr>
                        <a:t>World Health </a:t>
                      </a:r>
                      <a:r>
                        <a:rPr lang="en-US" sz="1400" b="0" kern="1200" dirty="0" err="1">
                          <a:solidFill>
                            <a:schemeClr val="dk1"/>
                          </a:solidFill>
                          <a:effectLst/>
                          <a:latin typeface="+mn-lt"/>
                          <a:ea typeface="+mn-ea"/>
                          <a:cs typeface="+mn-cs"/>
                        </a:rPr>
                        <a:t>Organisation</a:t>
                      </a:r>
                      <a:r>
                        <a:rPr lang="en-US" sz="1400" b="0" kern="1200" dirty="0">
                          <a:solidFill>
                            <a:schemeClr val="dk1"/>
                          </a:solidFill>
                          <a:effectLst/>
                          <a:latin typeface="+mn-lt"/>
                          <a:ea typeface="+mn-ea"/>
                          <a:cs typeface="+mn-cs"/>
                        </a:rPr>
                        <a:t> maturity level 3 obtained</a:t>
                      </a:r>
                    </a:p>
                  </a:txBody>
                  <a:tcPr/>
                </a:tc>
                <a:extLst>
                  <a:ext uri="{0D108BD9-81ED-4DB2-BD59-A6C34878D82A}">
                    <a16:rowId xmlns:a16="http://schemas.microsoft.com/office/drawing/2014/main" xmlns="" val="612547847"/>
                  </a:ext>
                </a:extLst>
              </a:tr>
            </a:tbl>
          </a:graphicData>
        </a:graphic>
      </p:graphicFrame>
      <p:sp>
        <p:nvSpPr>
          <p:cNvPr id="7" name="Title 1">
            <a:extLst>
              <a:ext uri="{FF2B5EF4-FFF2-40B4-BE49-F238E27FC236}">
                <a16:creationId xmlns:a16="http://schemas.microsoft.com/office/drawing/2014/main" xmlns="" id="{6767D237-D45E-435E-A6AF-862845C6ADD5}"/>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2: HEALTH PRODUCTS AUTHORISATION  </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xmlns="" id="{F6EDC1EB-0571-4CAF-808B-74BCDB633AAF}"/>
              </a:ext>
            </a:extLst>
          </p:cNvPr>
          <p:cNvSpPr txBox="1">
            <a:spLocks/>
          </p:cNvSpPr>
          <p:nvPr/>
        </p:nvSpPr>
        <p:spPr>
          <a:xfrm>
            <a:off x="8676456" y="4876006"/>
            <a:ext cx="413556"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18</a:t>
            </a:fld>
            <a:endParaRPr lang="en-US" altLang="en-US" sz="1000" dirty="0"/>
          </a:p>
        </p:txBody>
      </p:sp>
    </p:spTree>
    <p:extLst>
      <p:ext uri="{BB962C8B-B14F-4D97-AF65-F5344CB8AC3E}">
        <p14:creationId xmlns:p14="http://schemas.microsoft.com/office/powerpoint/2010/main" xmlns="" val="750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3C44199B-83AA-4438-AB01-222059AB71AA}"/>
              </a:ext>
            </a:extLst>
          </p:cNvPr>
          <p:cNvGraphicFramePr>
            <a:graphicFrameLocks noGrp="1"/>
          </p:cNvGraphicFramePr>
          <p:nvPr>
            <p:ph idx="1"/>
            <p:extLst>
              <p:ext uri="{D42A27DB-BD31-4B8C-83A1-F6EECF244321}">
                <p14:modId xmlns:p14="http://schemas.microsoft.com/office/powerpoint/2010/main" xmlns="" val="3002473864"/>
              </p:ext>
            </p:extLst>
          </p:nvPr>
        </p:nvGraphicFramePr>
        <p:xfrm>
          <a:off x="189225" y="771550"/>
          <a:ext cx="7029643" cy="3938016"/>
        </p:xfrm>
        <a:graphic>
          <a:graphicData uri="http://schemas.openxmlformats.org/drawingml/2006/table">
            <a:tbl>
              <a:tblPr firstRow="1" bandRow="1">
                <a:tableStyleId>{7DF18680-E054-41AD-8BC1-D1AEF772440D}</a:tableStyleId>
              </a:tblPr>
              <a:tblGrid>
                <a:gridCol w="1605190">
                  <a:extLst>
                    <a:ext uri="{9D8B030D-6E8A-4147-A177-3AD203B41FA5}">
                      <a16:colId xmlns:a16="http://schemas.microsoft.com/office/drawing/2014/main" xmlns="" val="1186246463"/>
                    </a:ext>
                  </a:extLst>
                </a:gridCol>
                <a:gridCol w="5424453">
                  <a:extLst>
                    <a:ext uri="{9D8B030D-6E8A-4147-A177-3AD203B41FA5}">
                      <a16:colId xmlns:a16="http://schemas.microsoft.com/office/drawing/2014/main" xmlns="" val="4262655213"/>
                    </a:ext>
                  </a:extLst>
                </a:gridCol>
              </a:tblGrid>
              <a:tr h="370840">
                <a:tc>
                  <a:txBody>
                    <a:bodyPr/>
                    <a:lstStyle/>
                    <a:p>
                      <a:pPr>
                        <a:lnSpc>
                          <a:spcPct val="110000"/>
                        </a:lnSpc>
                      </a:pPr>
                      <a:r>
                        <a:rPr lang="en-US" sz="1400" b="1" dirty="0"/>
                        <a:t>Purpose</a:t>
                      </a:r>
                      <a:endParaRPr lang="en-ZA" sz="1400" b="1" dirty="0"/>
                    </a:p>
                  </a:txBody>
                  <a:tcPr/>
                </a:tc>
                <a:tc>
                  <a:txBody>
                    <a:bodyPr/>
                    <a:lstStyle/>
                    <a:p>
                      <a:pPr marL="0" indent="0">
                        <a:lnSpc>
                          <a:spcPct val="110000"/>
                        </a:lnSpc>
                        <a:buFont typeface="Arial" panose="020B0604020202020204" pitchFamily="34" charset="0"/>
                        <a:buNone/>
                      </a:pPr>
                      <a:r>
                        <a:rPr lang="en-US" sz="1400" b="0" dirty="0"/>
                        <a:t>To ensure public access to safe health products (include disclaimer) through inspections and regulatory compliance. The focus of this </a:t>
                      </a:r>
                      <a:r>
                        <a:rPr lang="en-US" sz="1400" b="0" dirty="0" err="1"/>
                        <a:t>programme</a:t>
                      </a:r>
                      <a:r>
                        <a:rPr lang="en-US" sz="1400" b="0" dirty="0"/>
                        <a:t> includes assessment of site compliance, with good regulatory and vigilance practices, including:</a:t>
                      </a:r>
                    </a:p>
                    <a:p>
                      <a:pPr marL="0" indent="0">
                        <a:lnSpc>
                          <a:spcPct val="110000"/>
                        </a:lnSpc>
                        <a:buFont typeface="Arial" panose="020B0604020202020204" pitchFamily="34" charset="0"/>
                        <a:buNone/>
                      </a:pPr>
                      <a:endParaRPr lang="en-US" sz="1400" b="0" dirty="0"/>
                    </a:p>
                    <a:p>
                      <a:pPr marL="0" indent="0">
                        <a:lnSpc>
                          <a:spcPct val="110000"/>
                        </a:lnSpc>
                        <a:buFont typeface="Arial" panose="020B0604020202020204" pitchFamily="34" charset="0"/>
                        <a:buNone/>
                      </a:pPr>
                      <a:r>
                        <a:rPr lang="en-US" sz="1400" b="0" dirty="0"/>
                        <a:t>• Good Manufacturing Practice (GMP);</a:t>
                      </a:r>
                    </a:p>
                    <a:p>
                      <a:pPr marL="0" indent="0">
                        <a:lnSpc>
                          <a:spcPct val="110000"/>
                        </a:lnSpc>
                        <a:buFont typeface="Arial" panose="020B0604020202020204" pitchFamily="34" charset="0"/>
                        <a:buNone/>
                      </a:pPr>
                      <a:r>
                        <a:rPr lang="en-US" sz="1400" b="0" dirty="0"/>
                        <a:t>• Good Clinical Practice (GCP);</a:t>
                      </a:r>
                    </a:p>
                    <a:p>
                      <a:pPr marL="0" indent="0">
                        <a:lnSpc>
                          <a:spcPct val="110000"/>
                        </a:lnSpc>
                        <a:buFont typeface="Arial" panose="020B0604020202020204" pitchFamily="34" charset="0"/>
                        <a:buNone/>
                      </a:pPr>
                      <a:r>
                        <a:rPr lang="en-US" sz="1400" b="0" dirty="0"/>
                        <a:t>• Good Warehouse Practice (GWP);</a:t>
                      </a:r>
                    </a:p>
                    <a:p>
                      <a:pPr marL="0" indent="0">
                        <a:lnSpc>
                          <a:spcPct val="110000"/>
                        </a:lnSpc>
                        <a:buFont typeface="Arial" panose="020B0604020202020204" pitchFamily="34" charset="0"/>
                        <a:buNone/>
                      </a:pPr>
                      <a:r>
                        <a:rPr lang="en-US" sz="1400" b="0" dirty="0"/>
                        <a:t>• Good Distribution Practice (GDP);</a:t>
                      </a:r>
                    </a:p>
                    <a:p>
                      <a:pPr marL="0" indent="0">
                        <a:lnSpc>
                          <a:spcPct val="110000"/>
                        </a:lnSpc>
                        <a:buFont typeface="Arial" panose="020B0604020202020204" pitchFamily="34" charset="0"/>
                        <a:buNone/>
                      </a:pPr>
                      <a:r>
                        <a:rPr lang="en-US" sz="1400" b="0" dirty="0"/>
                        <a:t>• Good Laboratory Practice (GLP);</a:t>
                      </a:r>
                    </a:p>
                    <a:p>
                      <a:pPr marL="0" indent="0">
                        <a:lnSpc>
                          <a:spcPct val="110000"/>
                        </a:lnSpc>
                        <a:buFont typeface="Arial" panose="020B0604020202020204" pitchFamily="34" charset="0"/>
                        <a:buNone/>
                      </a:pPr>
                      <a:r>
                        <a:rPr lang="en-US" sz="1400" b="0" dirty="0"/>
                        <a:t>• Good Vigilance Practice (GVP)</a:t>
                      </a:r>
                      <a:endParaRPr lang="en-ZA" sz="1400" b="0" dirty="0"/>
                    </a:p>
                  </a:txBody>
                  <a:tcPr/>
                </a:tc>
                <a:extLst>
                  <a:ext uri="{0D108BD9-81ED-4DB2-BD59-A6C34878D82A}">
                    <a16:rowId xmlns:a16="http://schemas.microsoft.com/office/drawing/2014/main" xmlns=""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indent="-342900">
                        <a:lnSpc>
                          <a:spcPct val="110000"/>
                        </a:lnSpc>
                        <a:buFont typeface="+mj-lt"/>
                        <a:buAutoNum type="arabicPeriod" startAt="15"/>
                      </a:pPr>
                      <a:r>
                        <a:rPr lang="en-US" sz="1400" dirty="0"/>
                        <a:t>60% new GMP and GWP related licenses </a:t>
                      </a:r>
                      <a:r>
                        <a:rPr lang="en-US" sz="1400" dirty="0" err="1"/>
                        <a:t>finalised</a:t>
                      </a:r>
                      <a:r>
                        <a:rPr lang="en-US" sz="1400" dirty="0"/>
                        <a:t> within 125 working days</a:t>
                      </a:r>
                    </a:p>
                    <a:p>
                      <a:pPr marL="342900" indent="-342900">
                        <a:lnSpc>
                          <a:spcPct val="110000"/>
                        </a:lnSpc>
                        <a:buFont typeface="+mj-lt"/>
                        <a:buAutoNum type="arabicPeriod" startAt="15"/>
                      </a:pPr>
                      <a:r>
                        <a:rPr lang="en-US" sz="1400" dirty="0"/>
                        <a:t>70% permits </a:t>
                      </a:r>
                      <a:r>
                        <a:rPr lang="en-US" sz="1400" dirty="0" err="1"/>
                        <a:t>finalised</a:t>
                      </a:r>
                      <a:r>
                        <a:rPr lang="en-US" sz="1400" dirty="0"/>
                        <a:t> within 20 working days</a:t>
                      </a:r>
                    </a:p>
                    <a:p>
                      <a:pPr marL="342900" indent="-342900">
                        <a:lnSpc>
                          <a:spcPct val="110000"/>
                        </a:lnSpc>
                        <a:buFont typeface="+mj-lt"/>
                        <a:buAutoNum type="arabicPeriod" startAt="15"/>
                      </a:pPr>
                      <a:r>
                        <a:rPr lang="en-US" sz="1400" dirty="0"/>
                        <a:t>70% health product quality complaints reports produced within 30 working days</a:t>
                      </a:r>
                      <a:endParaRPr lang="en-ZA" sz="1400" dirty="0"/>
                    </a:p>
                  </a:txBody>
                  <a:tcPr/>
                </a:tc>
                <a:extLst>
                  <a:ext uri="{0D108BD9-81ED-4DB2-BD59-A6C34878D82A}">
                    <a16:rowId xmlns:a16="http://schemas.microsoft.com/office/drawing/2014/main" xmlns="" val="612547847"/>
                  </a:ext>
                </a:extLst>
              </a:tr>
            </a:tbl>
          </a:graphicData>
        </a:graphic>
      </p:graphicFrame>
      <p:sp>
        <p:nvSpPr>
          <p:cNvPr id="3" name="Title 1">
            <a:extLst>
              <a:ext uri="{FF2B5EF4-FFF2-40B4-BE49-F238E27FC236}">
                <a16:creationId xmlns:a16="http://schemas.microsoft.com/office/drawing/2014/main" xmlns="" id="{5774C818-AC95-46DE-82C0-E966CC793F66}"/>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3: INSPECTORATE &amp; REGULATORY COMPLIANCE</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xmlns="" id="{BD0381ED-97ED-403E-9DED-C0DE74B64AF8}"/>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19</a:t>
            </a:fld>
            <a:endParaRPr lang="en-US" altLang="en-US" sz="1000" dirty="0"/>
          </a:p>
        </p:txBody>
      </p:sp>
    </p:spTree>
    <p:extLst>
      <p:ext uri="{BB962C8B-B14F-4D97-AF65-F5344CB8AC3E}">
        <p14:creationId xmlns:p14="http://schemas.microsoft.com/office/powerpoint/2010/main" xmlns="" val="296597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xmlns="" id="{8CA60EBA-B31C-4EEB-96C5-4CE1D2FB293B}"/>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a:t>
            </a:fld>
            <a:endParaRPr lang="en-US" altLang="en-US" sz="1000" dirty="0"/>
          </a:p>
        </p:txBody>
      </p:sp>
      <p:pic>
        <p:nvPicPr>
          <p:cNvPr id="10" name="Picture 9">
            <a:extLst>
              <a:ext uri="{FF2B5EF4-FFF2-40B4-BE49-F238E27FC236}">
                <a16:creationId xmlns:a16="http://schemas.microsoft.com/office/drawing/2014/main" xmlns="" id="{5D7E6B7F-B27D-4BF6-A129-4CC19DD083E1}"/>
              </a:ext>
            </a:extLst>
          </p:cNvPr>
          <p:cNvPicPr/>
          <p:nvPr/>
        </p:nvPicPr>
        <p:blipFill rotWithShape="1">
          <a:blip r:embed="rId2" cstate="print"/>
          <a:srcRect l="39663" t="12606" r="37625" b="28501"/>
          <a:stretch/>
        </p:blipFill>
        <p:spPr bwMode="auto">
          <a:xfrm>
            <a:off x="5796136" y="123478"/>
            <a:ext cx="1798534" cy="2269923"/>
          </a:xfrm>
          <a:prstGeom prst="rect">
            <a:avLst/>
          </a:prstGeom>
          <a:ln>
            <a:noFill/>
          </a:ln>
          <a:effectLst>
            <a:outerShdw blurRad="50800" dist="38100" dir="5400000" algn="t" rotWithShape="0">
              <a:schemeClr val="accent5">
                <a:alpha val="40000"/>
              </a:schemeClr>
            </a:outerShdw>
          </a:effectLst>
          <a:extLst>
            <a:ext uri="{53640926-AAD7-44D8-BBD7-CCE9431645EC}">
              <a14:shadowObscured xmlns:a14="http://schemas.microsoft.com/office/drawing/2010/main" xmlns=""/>
            </a:ext>
          </a:extLst>
        </p:spPr>
      </p:pic>
      <p:pic>
        <p:nvPicPr>
          <p:cNvPr id="11" name="Picture 10">
            <a:extLst>
              <a:ext uri="{FF2B5EF4-FFF2-40B4-BE49-F238E27FC236}">
                <a16:creationId xmlns:a16="http://schemas.microsoft.com/office/drawing/2014/main" xmlns="" id="{574790AA-3414-4016-ABBD-5E47A369A252}"/>
              </a:ext>
            </a:extLst>
          </p:cNvPr>
          <p:cNvPicPr/>
          <p:nvPr/>
        </p:nvPicPr>
        <p:blipFill rotWithShape="1">
          <a:blip r:embed="rId3" cstate="print"/>
          <a:srcRect l="40217" t="13000" r="37403" b="27910"/>
          <a:stretch/>
        </p:blipFill>
        <p:spPr bwMode="auto">
          <a:xfrm>
            <a:off x="3995936" y="2571750"/>
            <a:ext cx="1939070" cy="2376264"/>
          </a:xfrm>
          <a:prstGeom prst="rect">
            <a:avLst/>
          </a:prstGeom>
          <a:ln>
            <a:noFill/>
          </a:ln>
          <a:effectLst>
            <a:outerShdw blurRad="63500" sx="102000" sy="102000" algn="ctr" rotWithShape="0">
              <a:schemeClr val="accent5">
                <a:alpha val="40000"/>
              </a:schemeClr>
            </a:outerShdw>
          </a:effectLst>
          <a:extLst>
            <a:ext uri="{53640926-AAD7-44D8-BBD7-CCE9431645EC}">
              <a14:shadowObscured xmlns:a14="http://schemas.microsoft.com/office/drawing/2010/main" xmlns=""/>
            </a:ext>
          </a:extLst>
        </p:spPr>
      </p:pic>
      <p:sp>
        <p:nvSpPr>
          <p:cNvPr id="9" name="Title 1">
            <a:extLst>
              <a:ext uri="{FF2B5EF4-FFF2-40B4-BE49-F238E27FC236}">
                <a16:creationId xmlns:a16="http://schemas.microsoft.com/office/drawing/2014/main" xmlns="" id="{49EDD2C7-257C-4FF0-BD08-67FD369D6876}"/>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PRESENTATION OUTLINE</a:t>
            </a:r>
            <a:r>
              <a:rPr lang="en-US" dirty="0">
                <a:solidFill>
                  <a:schemeClr val="bg1">
                    <a:lumMod val="50000"/>
                  </a:schemeClr>
                </a:solidFill>
              </a:rPr>
              <a:t/>
            </a:r>
            <a:br>
              <a:rPr lang="en-US" dirty="0">
                <a:solidFill>
                  <a:schemeClr val="bg1">
                    <a:lumMod val="50000"/>
                  </a:schemeClr>
                </a:solidFill>
              </a:rPr>
            </a:br>
            <a:endParaRPr lang="en-ZA" dirty="0"/>
          </a:p>
        </p:txBody>
      </p:sp>
      <p:sp>
        <p:nvSpPr>
          <p:cNvPr id="7" name="Content Placeholder 4">
            <a:extLst>
              <a:ext uri="{FF2B5EF4-FFF2-40B4-BE49-F238E27FC236}">
                <a16:creationId xmlns:a16="http://schemas.microsoft.com/office/drawing/2014/main" xmlns="" id="{13931D34-B24F-41D8-8AE3-57A2F10AC9FF}"/>
              </a:ext>
            </a:extLst>
          </p:cNvPr>
          <p:cNvSpPr txBox="1">
            <a:spLocks/>
          </p:cNvSpPr>
          <p:nvPr/>
        </p:nvSpPr>
        <p:spPr>
          <a:xfrm>
            <a:off x="153615" y="795390"/>
            <a:ext cx="4608512" cy="1776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0"/>
              </a:spcBef>
            </a:pPr>
            <a:r>
              <a:rPr lang="en-US" sz="1600" dirty="0">
                <a:cs typeface="Arial" panose="020B0604020202020204" pitchFamily="34" charset="0"/>
              </a:rPr>
              <a:t>Introduction</a:t>
            </a:r>
          </a:p>
          <a:p>
            <a:pPr>
              <a:lnSpc>
                <a:spcPct val="110000"/>
              </a:lnSpc>
              <a:spcBef>
                <a:spcPts val="0"/>
              </a:spcBef>
            </a:pPr>
            <a:r>
              <a:rPr lang="en-US" sz="1600" dirty="0">
                <a:cs typeface="Arial" panose="020B0604020202020204" pitchFamily="34" charset="0"/>
              </a:rPr>
              <a:t>Constitutional and Legislative Mandate</a:t>
            </a:r>
          </a:p>
          <a:p>
            <a:pPr>
              <a:lnSpc>
                <a:spcPct val="110000"/>
              </a:lnSpc>
              <a:spcBef>
                <a:spcPts val="0"/>
              </a:spcBef>
            </a:pPr>
            <a:r>
              <a:rPr lang="en-US" sz="1600" dirty="0">
                <a:cs typeface="Arial" panose="020B0604020202020204" pitchFamily="34" charset="0"/>
              </a:rPr>
              <a:t>Revised 2020/21 – 2024/25 Strategic Plan</a:t>
            </a:r>
          </a:p>
          <a:p>
            <a:pPr>
              <a:lnSpc>
                <a:spcPct val="110000"/>
              </a:lnSpc>
              <a:spcBef>
                <a:spcPts val="0"/>
              </a:spcBef>
            </a:pPr>
            <a:r>
              <a:rPr lang="en-US" sz="1600" dirty="0">
                <a:cs typeface="Arial" panose="020B0604020202020204" pitchFamily="34" charset="0"/>
              </a:rPr>
              <a:t>2021/22 Annual Performance Plan</a:t>
            </a:r>
          </a:p>
          <a:p>
            <a:pPr>
              <a:lnSpc>
                <a:spcPct val="110000"/>
              </a:lnSpc>
              <a:spcBef>
                <a:spcPts val="0"/>
              </a:spcBef>
            </a:pPr>
            <a:r>
              <a:rPr lang="en-US" sz="1600" dirty="0">
                <a:cs typeface="Arial" panose="020B0604020202020204" pitchFamily="34" charset="0"/>
              </a:rPr>
              <a:t>Budget </a:t>
            </a:r>
          </a:p>
          <a:p>
            <a:pPr>
              <a:lnSpc>
                <a:spcPct val="110000"/>
              </a:lnSpc>
              <a:spcBef>
                <a:spcPts val="0"/>
              </a:spcBef>
            </a:pPr>
            <a:r>
              <a:rPr lang="en-US" sz="1600" dirty="0">
                <a:cs typeface="Arial" panose="020B0604020202020204" pitchFamily="34" charset="0"/>
              </a:rPr>
              <a:t>Conclusion</a:t>
            </a:r>
          </a:p>
        </p:txBody>
      </p:sp>
    </p:spTree>
    <p:extLst>
      <p:ext uri="{BB962C8B-B14F-4D97-AF65-F5344CB8AC3E}">
        <p14:creationId xmlns:p14="http://schemas.microsoft.com/office/powerpoint/2010/main" xmlns="" val="119386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3C44199B-83AA-4438-AB01-222059AB71AA}"/>
              </a:ext>
            </a:extLst>
          </p:cNvPr>
          <p:cNvGraphicFramePr>
            <a:graphicFrameLocks noGrp="1"/>
          </p:cNvGraphicFramePr>
          <p:nvPr>
            <p:ph idx="1"/>
            <p:extLst>
              <p:ext uri="{D42A27DB-BD31-4B8C-83A1-F6EECF244321}">
                <p14:modId xmlns:p14="http://schemas.microsoft.com/office/powerpoint/2010/main" xmlns="" val="1380931425"/>
              </p:ext>
            </p:extLst>
          </p:nvPr>
        </p:nvGraphicFramePr>
        <p:xfrm>
          <a:off x="189225" y="771550"/>
          <a:ext cx="7210424" cy="2295144"/>
        </p:xfrm>
        <a:graphic>
          <a:graphicData uri="http://schemas.openxmlformats.org/drawingml/2006/table">
            <a:tbl>
              <a:tblPr firstRow="1" bandRow="1">
                <a:tableStyleId>{7DF18680-E054-41AD-8BC1-D1AEF772440D}</a:tableStyleId>
              </a:tblPr>
              <a:tblGrid>
                <a:gridCol w="1286431">
                  <a:extLst>
                    <a:ext uri="{9D8B030D-6E8A-4147-A177-3AD203B41FA5}">
                      <a16:colId xmlns:a16="http://schemas.microsoft.com/office/drawing/2014/main" xmlns="" val="1186246463"/>
                    </a:ext>
                  </a:extLst>
                </a:gridCol>
                <a:gridCol w="5923993">
                  <a:extLst>
                    <a:ext uri="{9D8B030D-6E8A-4147-A177-3AD203B41FA5}">
                      <a16:colId xmlns:a16="http://schemas.microsoft.com/office/drawing/2014/main" xmlns="" val="4262655213"/>
                    </a:ext>
                  </a:extLst>
                </a:gridCol>
              </a:tblGrid>
              <a:tr h="370840">
                <a:tc>
                  <a:txBody>
                    <a:bodyPr/>
                    <a:lstStyle/>
                    <a:p>
                      <a:pPr>
                        <a:lnSpc>
                          <a:spcPct val="110000"/>
                        </a:lnSpc>
                      </a:pPr>
                      <a:r>
                        <a:rPr lang="en-US" sz="1400" b="1" dirty="0"/>
                        <a:t>Purpose</a:t>
                      </a:r>
                      <a:endParaRPr lang="en-ZA" sz="1400" b="1" dirty="0"/>
                    </a:p>
                  </a:txBody>
                  <a:tcPr/>
                </a:tc>
                <a:tc>
                  <a:txBody>
                    <a:bodyPr/>
                    <a:lstStyle/>
                    <a:p>
                      <a:pPr>
                        <a:lnSpc>
                          <a:spcPct val="110000"/>
                        </a:lnSpc>
                      </a:pPr>
                      <a:r>
                        <a:rPr lang="en-US" sz="1400" b="0" kern="1200" dirty="0">
                          <a:solidFill>
                            <a:schemeClr val="lt1"/>
                          </a:solidFill>
                          <a:effectLst/>
                          <a:latin typeface="+mn-lt"/>
                          <a:ea typeface="+mn-ea"/>
                          <a:cs typeface="+mn-cs"/>
                        </a:rPr>
                        <a:t>To evaluate the safety, quality and therapeutic efficacy of medicines and register them for use as per delegated authority in terms of relevant legislation as listed in the legal mandate of part 1a of the strategic plan</a:t>
                      </a:r>
                      <a:endParaRPr lang="en-ZA" sz="1400" b="0" dirty="0"/>
                    </a:p>
                  </a:txBody>
                  <a:tcPr/>
                </a:tc>
                <a:extLst>
                  <a:ext uri="{0D108BD9-81ED-4DB2-BD59-A6C34878D82A}">
                    <a16:rowId xmlns:a16="http://schemas.microsoft.com/office/drawing/2014/main" xmlns="" val="2151689329"/>
                  </a:ext>
                </a:extLst>
              </a:tr>
              <a:tr h="370840">
                <a:tc>
                  <a:txBody>
                    <a:bodyPr/>
                    <a:lstStyle/>
                    <a:p>
                      <a:pPr>
                        <a:lnSpc>
                          <a:spcPct val="110000"/>
                        </a:lnSpc>
                      </a:pPr>
                      <a:r>
                        <a:rPr lang="en-US" sz="1400" b="1" dirty="0"/>
                        <a:t>Annual Targets</a:t>
                      </a:r>
                      <a:endParaRPr lang="en-ZA" sz="1400" b="1" dirty="0"/>
                    </a:p>
                  </a:txBody>
                  <a:tcPr/>
                </a:tc>
                <a:tc>
                  <a:txBody>
                    <a:bodyPr/>
                    <a:lstStyle/>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85% applications for the sale of unregistered Category A (human) medicines </a:t>
                      </a:r>
                      <a:r>
                        <a:rPr lang="en-US" sz="1400" kern="1200" dirty="0" err="1">
                          <a:solidFill>
                            <a:schemeClr val="dk1"/>
                          </a:solidFill>
                          <a:effectLst/>
                          <a:latin typeface="+mn-lt"/>
                          <a:ea typeface="+mn-ea"/>
                          <a:cs typeface="+mn-cs"/>
                        </a:rPr>
                        <a:t>finalised</a:t>
                      </a:r>
                      <a:r>
                        <a:rPr lang="en-US" sz="1400" kern="1200" dirty="0">
                          <a:solidFill>
                            <a:schemeClr val="dk1"/>
                          </a:solidFill>
                          <a:effectLst/>
                          <a:latin typeface="+mn-lt"/>
                          <a:ea typeface="+mn-ea"/>
                          <a:cs typeface="+mn-cs"/>
                        </a:rPr>
                        <a:t> within 24 working hours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80% human clinical trial applications </a:t>
                      </a:r>
                      <a:r>
                        <a:rPr lang="en-US" sz="1400" kern="1200" dirty="0" err="1">
                          <a:solidFill>
                            <a:schemeClr val="dk1"/>
                          </a:solidFill>
                          <a:effectLst/>
                          <a:latin typeface="+mn-lt"/>
                          <a:ea typeface="+mn-ea"/>
                          <a:cs typeface="+mn-cs"/>
                        </a:rPr>
                        <a:t>finalised</a:t>
                      </a:r>
                      <a:r>
                        <a:rPr lang="en-US" sz="1400" kern="1200" dirty="0">
                          <a:solidFill>
                            <a:schemeClr val="dk1"/>
                          </a:solidFill>
                          <a:effectLst/>
                          <a:latin typeface="+mn-lt"/>
                          <a:ea typeface="+mn-ea"/>
                          <a:cs typeface="+mn-cs"/>
                        </a:rPr>
                        <a:t> within 90 working days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70% reports on health product safety signals issued within 40 working days</a:t>
                      </a:r>
                    </a:p>
                    <a:p>
                      <a:pPr marL="342900" indent="-342900">
                        <a:lnSpc>
                          <a:spcPct val="110000"/>
                        </a:lnSpc>
                        <a:buFont typeface="+mj-lt"/>
                        <a:buAutoNum type="arabicPeriod" startAt="18"/>
                      </a:pPr>
                      <a:r>
                        <a:rPr lang="en-US" sz="1400" kern="1200" dirty="0">
                          <a:solidFill>
                            <a:schemeClr val="dk1"/>
                          </a:solidFill>
                          <a:effectLst/>
                          <a:latin typeface="+mn-lt"/>
                          <a:ea typeface="+mn-ea"/>
                          <a:cs typeface="+mn-cs"/>
                        </a:rPr>
                        <a:t>Four safety awareness webinars held</a:t>
                      </a:r>
                      <a:endParaRPr lang="en-GB" sz="1400" kern="1200" dirty="0">
                        <a:solidFill>
                          <a:schemeClr val="dk1"/>
                        </a:solidFill>
                        <a:effectLst/>
                        <a:latin typeface="+mn-lt"/>
                        <a:ea typeface="+mn-ea"/>
                        <a:cs typeface="+mn-cs"/>
                      </a:endParaRPr>
                    </a:p>
                  </a:txBody>
                  <a:tcPr/>
                </a:tc>
                <a:extLst>
                  <a:ext uri="{0D108BD9-81ED-4DB2-BD59-A6C34878D82A}">
                    <a16:rowId xmlns:a16="http://schemas.microsoft.com/office/drawing/2014/main" xmlns="" val="612547847"/>
                  </a:ext>
                </a:extLst>
              </a:tr>
            </a:tbl>
          </a:graphicData>
        </a:graphic>
      </p:graphicFrame>
      <p:sp>
        <p:nvSpPr>
          <p:cNvPr id="3" name="Title 1">
            <a:extLst>
              <a:ext uri="{FF2B5EF4-FFF2-40B4-BE49-F238E27FC236}">
                <a16:creationId xmlns:a16="http://schemas.microsoft.com/office/drawing/2014/main" xmlns="" id="{E84623B7-5AA9-4F16-B814-E875FAE91543}"/>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4: CLINICAL &amp; PHARMACEUTICAL EVALUATION</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xmlns="" id="{9D2B6FA7-0439-40BB-BC83-0CFA90064F77}"/>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20</a:t>
            </a:fld>
            <a:endParaRPr lang="en-US" altLang="en-US" sz="1000" dirty="0"/>
          </a:p>
        </p:txBody>
      </p:sp>
    </p:spTree>
    <p:extLst>
      <p:ext uri="{BB962C8B-B14F-4D97-AF65-F5344CB8AC3E}">
        <p14:creationId xmlns:p14="http://schemas.microsoft.com/office/powerpoint/2010/main" xmlns="" val="2859088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3C44199B-83AA-4438-AB01-222059AB71AA}"/>
              </a:ext>
            </a:extLst>
          </p:cNvPr>
          <p:cNvGraphicFramePr>
            <a:graphicFrameLocks noGrp="1"/>
          </p:cNvGraphicFramePr>
          <p:nvPr>
            <p:ph idx="1"/>
            <p:extLst>
              <p:ext uri="{D42A27DB-BD31-4B8C-83A1-F6EECF244321}">
                <p14:modId xmlns:p14="http://schemas.microsoft.com/office/powerpoint/2010/main" xmlns="" val="2062778748"/>
              </p:ext>
            </p:extLst>
          </p:nvPr>
        </p:nvGraphicFramePr>
        <p:xfrm>
          <a:off x="189225" y="771550"/>
          <a:ext cx="7210424" cy="2999232"/>
        </p:xfrm>
        <a:graphic>
          <a:graphicData uri="http://schemas.openxmlformats.org/drawingml/2006/table">
            <a:tbl>
              <a:tblPr firstRow="1" bandRow="1">
                <a:tableStyleId>{7DF18680-E054-41AD-8BC1-D1AEF772440D}</a:tableStyleId>
              </a:tblPr>
              <a:tblGrid>
                <a:gridCol w="1286431">
                  <a:extLst>
                    <a:ext uri="{9D8B030D-6E8A-4147-A177-3AD203B41FA5}">
                      <a16:colId xmlns:a16="http://schemas.microsoft.com/office/drawing/2014/main" xmlns="" val="1186246463"/>
                    </a:ext>
                  </a:extLst>
                </a:gridCol>
                <a:gridCol w="5923993">
                  <a:extLst>
                    <a:ext uri="{9D8B030D-6E8A-4147-A177-3AD203B41FA5}">
                      <a16:colId xmlns:a16="http://schemas.microsoft.com/office/drawing/2014/main" xmlns="" val="4262655213"/>
                    </a:ext>
                  </a:extLst>
                </a:gridCol>
              </a:tblGrid>
              <a:tr h="370840">
                <a:tc>
                  <a:txBody>
                    <a:bodyPr/>
                    <a:lstStyle/>
                    <a:p>
                      <a:pPr>
                        <a:lnSpc>
                          <a:spcPct val="110000"/>
                        </a:lnSpc>
                        <a:spcBef>
                          <a:spcPts val="0"/>
                        </a:spcBef>
                        <a:spcAft>
                          <a:spcPts val="0"/>
                        </a:spcAft>
                      </a:pPr>
                      <a:r>
                        <a:rPr lang="en-US" sz="1400" b="1" dirty="0"/>
                        <a:t>Purpose</a:t>
                      </a:r>
                      <a:endParaRPr lang="en-ZA" sz="1400" b="1" dirty="0"/>
                    </a:p>
                  </a:txBody>
                  <a:tcPr/>
                </a:tc>
                <a:tc>
                  <a:txBody>
                    <a:bodyPr/>
                    <a:lstStyle/>
                    <a:p>
                      <a:pPr>
                        <a:lnSpc>
                          <a:spcPct val="110000"/>
                        </a:lnSpc>
                        <a:spcBef>
                          <a:spcPts val="0"/>
                        </a:spcBef>
                        <a:spcAft>
                          <a:spcPts val="0"/>
                        </a:spcAft>
                      </a:pPr>
                      <a:r>
                        <a:rPr lang="en-US" sz="1400" b="0" kern="1200" dirty="0">
                          <a:solidFill>
                            <a:schemeClr val="lt1"/>
                          </a:solidFill>
                          <a:effectLst/>
                          <a:latin typeface="+mn-lt"/>
                          <a:ea typeface="+mn-ea"/>
                          <a:cs typeface="+mn-cs"/>
                        </a:rPr>
                        <a:t>To develop and maintain regulations and guidelines pertaining to the regulatory oversight of medical devices, radionuclides, and listed electronic products</a:t>
                      </a:r>
                      <a:endParaRPr lang="en-ZA" sz="1400" b="0" dirty="0"/>
                    </a:p>
                  </a:txBody>
                  <a:tcPr/>
                </a:tc>
                <a:extLst>
                  <a:ext uri="{0D108BD9-81ED-4DB2-BD59-A6C34878D82A}">
                    <a16:rowId xmlns:a16="http://schemas.microsoft.com/office/drawing/2014/main" xmlns="" val="2151689329"/>
                  </a:ext>
                </a:extLst>
              </a:tr>
              <a:tr h="370840">
                <a:tc>
                  <a:txBody>
                    <a:bodyPr/>
                    <a:lstStyle/>
                    <a:p>
                      <a:pPr>
                        <a:lnSpc>
                          <a:spcPct val="110000"/>
                        </a:lnSpc>
                        <a:spcBef>
                          <a:spcPts val="0"/>
                        </a:spcBef>
                        <a:spcAft>
                          <a:spcPts val="0"/>
                        </a:spcAft>
                      </a:pPr>
                      <a:r>
                        <a:rPr lang="en-US" sz="1400" b="1" dirty="0"/>
                        <a:t>Annual Targets</a:t>
                      </a:r>
                      <a:endParaRPr lang="en-ZA" sz="1400" b="1" dirty="0"/>
                    </a:p>
                  </a:txBody>
                  <a:tcPr/>
                </a:tc>
                <a:tc>
                  <a:txBody>
                    <a:bodyPr/>
                    <a:lstStyle/>
                    <a:p>
                      <a:pPr marL="342900" indent="-342900">
                        <a:lnSpc>
                          <a:spcPct val="110000"/>
                        </a:lnSpc>
                        <a:spcBef>
                          <a:spcPts val="0"/>
                        </a:spcBef>
                        <a:spcAft>
                          <a:spcPts val="0"/>
                        </a:spcAft>
                        <a:buFont typeface="+mj-lt"/>
                        <a:buAutoNum type="arabicPeriod" startAt="22"/>
                      </a:pPr>
                      <a:r>
                        <a:rPr lang="en-US" sz="1400" b="0" kern="1200" dirty="0">
                          <a:solidFill>
                            <a:schemeClr val="dk1"/>
                          </a:solidFill>
                          <a:effectLst/>
                          <a:latin typeface="+mn-lt"/>
                          <a:ea typeface="+mn-ea"/>
                          <a:cs typeface="+mn-cs"/>
                        </a:rPr>
                        <a:t>70% medical device establishment </a:t>
                      </a:r>
                      <a:r>
                        <a:rPr lang="en-US" sz="1400" b="0" kern="1200" dirty="0" err="1">
                          <a:solidFill>
                            <a:schemeClr val="dk1"/>
                          </a:solidFill>
                          <a:effectLst/>
                          <a:latin typeface="+mn-lt"/>
                          <a:ea typeface="+mn-ea"/>
                          <a:cs typeface="+mn-cs"/>
                        </a:rPr>
                        <a:t>licence</a:t>
                      </a:r>
                      <a:r>
                        <a:rPr lang="en-US" sz="1400" b="0" kern="1200" dirty="0">
                          <a:solidFill>
                            <a:schemeClr val="dk1"/>
                          </a:solidFill>
                          <a:effectLst/>
                          <a:latin typeface="+mn-lt"/>
                          <a:ea typeface="+mn-ea"/>
                          <a:cs typeface="+mn-cs"/>
                        </a:rPr>
                        <a:t> applications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90 days</a:t>
                      </a:r>
                    </a:p>
                    <a:p>
                      <a:pPr marL="342900" indent="-342900">
                        <a:lnSpc>
                          <a:spcPct val="110000"/>
                        </a:lnSpc>
                        <a:spcBef>
                          <a:spcPts val="0"/>
                        </a:spcBef>
                        <a:spcAft>
                          <a:spcPts val="0"/>
                        </a:spcAft>
                        <a:buFont typeface="+mj-lt"/>
                        <a:buAutoNum type="arabicPeriod" startAt="22"/>
                      </a:pPr>
                      <a:r>
                        <a:rPr lang="en-US" sz="1400" b="0" kern="1200" dirty="0">
                          <a:solidFill>
                            <a:schemeClr val="dk1"/>
                          </a:solidFill>
                          <a:effectLst/>
                          <a:latin typeface="+mn-lt"/>
                          <a:ea typeface="+mn-ea"/>
                          <a:cs typeface="+mn-cs"/>
                        </a:rPr>
                        <a:t>Guidelines to support the medical device registration regulations approved by the Executive Committee</a:t>
                      </a:r>
                    </a:p>
                    <a:p>
                      <a:pPr marL="342900" indent="-342900">
                        <a:lnSpc>
                          <a:spcPct val="110000"/>
                        </a:lnSpc>
                        <a:spcBef>
                          <a:spcPts val="0"/>
                        </a:spcBef>
                        <a:spcAft>
                          <a:spcPts val="0"/>
                        </a:spcAft>
                        <a:buFont typeface="+mj-lt"/>
                        <a:buAutoNum type="arabicPeriod" startAt="22"/>
                      </a:pPr>
                      <a:r>
                        <a:rPr lang="en-US" sz="1400" b="0" kern="1200" dirty="0">
                          <a:solidFill>
                            <a:schemeClr val="dk1"/>
                          </a:solidFill>
                          <a:effectLst/>
                          <a:latin typeface="+mn-lt"/>
                          <a:ea typeface="+mn-ea"/>
                          <a:cs typeface="+mn-cs"/>
                        </a:rPr>
                        <a:t>70% applications for radionuclide authorities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30 working days</a:t>
                      </a:r>
                    </a:p>
                    <a:p>
                      <a:pPr marL="342900" indent="-342900">
                        <a:lnSpc>
                          <a:spcPct val="110000"/>
                        </a:lnSpc>
                        <a:spcBef>
                          <a:spcPts val="0"/>
                        </a:spcBef>
                        <a:spcAft>
                          <a:spcPts val="0"/>
                        </a:spcAft>
                        <a:buFont typeface="+mj-lt"/>
                        <a:buAutoNum type="arabicPeriod" startAt="22"/>
                      </a:pPr>
                      <a:r>
                        <a:rPr lang="en-US" sz="1400" b="0" kern="1200" dirty="0">
                          <a:solidFill>
                            <a:schemeClr val="dk1"/>
                          </a:solidFill>
                          <a:effectLst/>
                          <a:latin typeface="+mn-lt"/>
                          <a:ea typeface="+mn-ea"/>
                          <a:cs typeface="+mn-cs"/>
                        </a:rPr>
                        <a:t>70% </a:t>
                      </a:r>
                      <a:r>
                        <a:rPr lang="en-US" sz="1400" b="0" kern="1200" dirty="0" err="1">
                          <a:solidFill>
                            <a:schemeClr val="dk1"/>
                          </a:solidFill>
                          <a:effectLst/>
                          <a:latin typeface="+mn-lt"/>
                          <a:ea typeface="+mn-ea"/>
                          <a:cs typeface="+mn-cs"/>
                        </a:rPr>
                        <a:t>licence</a:t>
                      </a:r>
                      <a:r>
                        <a:rPr lang="en-US" sz="1400" b="0" kern="1200" dirty="0">
                          <a:solidFill>
                            <a:schemeClr val="dk1"/>
                          </a:solidFill>
                          <a:effectLst/>
                          <a:latin typeface="+mn-lt"/>
                          <a:ea typeface="+mn-ea"/>
                          <a:cs typeface="+mn-cs"/>
                        </a:rPr>
                        <a:t> applications for listed-electronic products </a:t>
                      </a:r>
                      <a:r>
                        <a:rPr lang="en-US" sz="1400" b="0" kern="1200" dirty="0" err="1">
                          <a:solidFill>
                            <a:schemeClr val="dk1"/>
                          </a:solidFill>
                          <a:effectLst/>
                          <a:latin typeface="+mn-lt"/>
                          <a:ea typeface="+mn-ea"/>
                          <a:cs typeface="+mn-cs"/>
                        </a:rPr>
                        <a:t>finalised</a:t>
                      </a:r>
                      <a:r>
                        <a:rPr lang="en-US" sz="1400" b="0" kern="1200" dirty="0">
                          <a:solidFill>
                            <a:schemeClr val="dk1"/>
                          </a:solidFill>
                          <a:effectLst/>
                          <a:latin typeface="+mn-lt"/>
                          <a:ea typeface="+mn-ea"/>
                          <a:cs typeface="+mn-cs"/>
                        </a:rPr>
                        <a:t> within 30 working days</a:t>
                      </a:r>
                    </a:p>
                    <a:p>
                      <a:pPr marL="342900" indent="-342900">
                        <a:lnSpc>
                          <a:spcPct val="110000"/>
                        </a:lnSpc>
                        <a:spcBef>
                          <a:spcPts val="0"/>
                        </a:spcBef>
                        <a:spcAft>
                          <a:spcPts val="0"/>
                        </a:spcAft>
                        <a:buFont typeface="+mj-lt"/>
                        <a:buAutoNum type="arabicPeriod" startAt="22"/>
                      </a:pPr>
                      <a:r>
                        <a:rPr lang="en-US" sz="1400" b="0" kern="1200" dirty="0">
                          <a:solidFill>
                            <a:schemeClr val="dk1"/>
                          </a:solidFill>
                          <a:effectLst/>
                          <a:latin typeface="+mn-lt"/>
                          <a:ea typeface="+mn-ea"/>
                          <a:cs typeface="+mn-cs"/>
                        </a:rPr>
                        <a:t>Board approved Co-Regulation Model with the National Nuclear Regulator</a:t>
                      </a:r>
                      <a:endParaRPr lang="en-ZA" sz="1400" b="0" kern="1200" dirty="0">
                        <a:solidFill>
                          <a:schemeClr val="dk1"/>
                        </a:solidFill>
                        <a:effectLst/>
                        <a:latin typeface="+mn-lt"/>
                        <a:ea typeface="+mn-ea"/>
                        <a:cs typeface="+mn-cs"/>
                      </a:endParaRPr>
                    </a:p>
                  </a:txBody>
                  <a:tcPr/>
                </a:tc>
                <a:extLst>
                  <a:ext uri="{0D108BD9-81ED-4DB2-BD59-A6C34878D82A}">
                    <a16:rowId xmlns:a16="http://schemas.microsoft.com/office/drawing/2014/main" xmlns="" val="612547847"/>
                  </a:ext>
                </a:extLst>
              </a:tr>
            </a:tbl>
          </a:graphicData>
        </a:graphic>
      </p:graphicFrame>
      <p:sp>
        <p:nvSpPr>
          <p:cNvPr id="3" name="Title 1">
            <a:extLst>
              <a:ext uri="{FF2B5EF4-FFF2-40B4-BE49-F238E27FC236}">
                <a16:creationId xmlns:a16="http://schemas.microsoft.com/office/drawing/2014/main" xmlns="" id="{1937FD0A-3E89-493F-A1F0-7DC3875C8031}"/>
              </a:ext>
            </a:extLst>
          </p:cNvPr>
          <p:cNvSpPr txBox="1">
            <a:spLocks/>
          </p:cNvSpPr>
          <p:nvPr/>
        </p:nvSpPr>
        <p:spPr>
          <a:xfrm>
            <a:off x="7724" y="51471"/>
            <a:ext cx="7211144" cy="612068"/>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8000" b="1" dirty="0">
                <a:solidFill>
                  <a:srgbClr val="0077A0"/>
                </a:solidFill>
              </a:rPr>
              <a:t/>
            </a:r>
            <a:br>
              <a:rPr lang="en-US" sz="8000" b="1" dirty="0">
                <a:solidFill>
                  <a:srgbClr val="0077A0"/>
                </a:solidFill>
              </a:rPr>
            </a:br>
            <a:r>
              <a:rPr lang="en-US" sz="8000" b="1" dirty="0"/>
              <a:t>PROGRAMME 5: MEDICAL DEVICES &amp; RADIATION CONTROL</a:t>
            </a:r>
            <a:br>
              <a:rPr lang="en-US" sz="8000" b="1" dirty="0"/>
            </a:br>
            <a:r>
              <a:rPr lang="en-US" sz="8000" dirty="0"/>
              <a:t/>
            </a:r>
            <a:br>
              <a:rPr lang="en-US" sz="8000" dirty="0"/>
            </a:br>
            <a:endParaRPr lang="en-ZA" sz="8000" dirty="0"/>
          </a:p>
        </p:txBody>
      </p:sp>
      <p:sp>
        <p:nvSpPr>
          <p:cNvPr id="4" name="Slide Number Placeholder 3">
            <a:extLst>
              <a:ext uri="{FF2B5EF4-FFF2-40B4-BE49-F238E27FC236}">
                <a16:creationId xmlns:a16="http://schemas.microsoft.com/office/drawing/2014/main" xmlns="" id="{122DC82F-61AA-45C7-9225-48E785817056}"/>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21</a:t>
            </a:fld>
            <a:endParaRPr lang="en-US" altLang="en-US" sz="1000" dirty="0"/>
          </a:p>
        </p:txBody>
      </p:sp>
    </p:spTree>
    <p:extLst>
      <p:ext uri="{BB962C8B-B14F-4D97-AF65-F5344CB8AC3E}">
        <p14:creationId xmlns:p14="http://schemas.microsoft.com/office/powerpoint/2010/main" xmlns="" val="110333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PROJECTIONS</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6" name="Table 5">
            <a:extLst>
              <a:ext uri="{FF2B5EF4-FFF2-40B4-BE49-F238E27FC236}">
                <a16:creationId xmlns:a16="http://schemas.microsoft.com/office/drawing/2014/main" xmlns="" id="{448D224E-A91A-40BF-B98E-C8ACF5E1A0D5}"/>
              </a:ext>
            </a:extLst>
          </p:cNvPr>
          <p:cNvGraphicFramePr>
            <a:graphicFrameLocks noGrp="1"/>
          </p:cNvGraphicFramePr>
          <p:nvPr/>
        </p:nvGraphicFramePr>
        <p:xfrm>
          <a:off x="515837" y="450384"/>
          <a:ext cx="6992814" cy="2161449"/>
        </p:xfrm>
        <a:graphic>
          <a:graphicData uri="http://schemas.openxmlformats.org/drawingml/2006/table">
            <a:tbl>
              <a:tblPr/>
              <a:tblGrid>
                <a:gridCol w="2376264">
                  <a:extLst>
                    <a:ext uri="{9D8B030D-6E8A-4147-A177-3AD203B41FA5}">
                      <a16:colId xmlns:a16="http://schemas.microsoft.com/office/drawing/2014/main" xmlns="" val="1054193728"/>
                    </a:ext>
                  </a:extLst>
                </a:gridCol>
                <a:gridCol w="940937">
                  <a:extLst>
                    <a:ext uri="{9D8B030D-6E8A-4147-A177-3AD203B41FA5}">
                      <a16:colId xmlns:a16="http://schemas.microsoft.com/office/drawing/2014/main" xmlns="" val="3052776432"/>
                    </a:ext>
                  </a:extLst>
                </a:gridCol>
                <a:gridCol w="381288">
                  <a:extLst>
                    <a:ext uri="{9D8B030D-6E8A-4147-A177-3AD203B41FA5}">
                      <a16:colId xmlns:a16="http://schemas.microsoft.com/office/drawing/2014/main" xmlns="" val="1925910340"/>
                    </a:ext>
                  </a:extLst>
                </a:gridCol>
                <a:gridCol w="892213">
                  <a:extLst>
                    <a:ext uri="{9D8B030D-6E8A-4147-A177-3AD203B41FA5}">
                      <a16:colId xmlns:a16="http://schemas.microsoft.com/office/drawing/2014/main" xmlns="" val="960766308"/>
                    </a:ext>
                  </a:extLst>
                </a:gridCol>
                <a:gridCol w="308843">
                  <a:extLst>
                    <a:ext uri="{9D8B030D-6E8A-4147-A177-3AD203B41FA5}">
                      <a16:colId xmlns:a16="http://schemas.microsoft.com/office/drawing/2014/main" xmlns="" val="2178847144"/>
                    </a:ext>
                  </a:extLst>
                </a:gridCol>
                <a:gridCol w="892213">
                  <a:extLst>
                    <a:ext uri="{9D8B030D-6E8A-4147-A177-3AD203B41FA5}">
                      <a16:colId xmlns:a16="http://schemas.microsoft.com/office/drawing/2014/main" xmlns="" val="3226303225"/>
                    </a:ext>
                  </a:extLst>
                </a:gridCol>
                <a:gridCol w="308843">
                  <a:extLst>
                    <a:ext uri="{9D8B030D-6E8A-4147-A177-3AD203B41FA5}">
                      <a16:colId xmlns:a16="http://schemas.microsoft.com/office/drawing/2014/main" xmlns="" val="4183256073"/>
                    </a:ext>
                  </a:extLst>
                </a:gridCol>
                <a:gridCol w="892213">
                  <a:extLst>
                    <a:ext uri="{9D8B030D-6E8A-4147-A177-3AD203B41FA5}">
                      <a16:colId xmlns:a16="http://schemas.microsoft.com/office/drawing/2014/main" xmlns="" val="3399973358"/>
                    </a:ext>
                  </a:extLst>
                </a:gridCol>
              </a:tblGrid>
              <a:tr h="126241">
                <a:tc>
                  <a:txBody>
                    <a:bodyPr/>
                    <a:lstStyle/>
                    <a:p>
                      <a:pPr algn="l" fontAlgn="ctr"/>
                      <a:r>
                        <a:rPr lang="en-ZA" sz="1000" b="1" i="0" u="none" strike="noStrike" dirty="0">
                          <a:solidFill>
                            <a:srgbClr val="000000"/>
                          </a:solidFill>
                          <a:effectLst/>
                          <a:latin typeface="Arial Narrow" panose="020B0606020202030204" pitchFamily="34" charset="0"/>
                        </a:rPr>
                        <a:t>ECONOMIC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000" b="1" i="0" u="none" strike="noStrike" dirty="0">
                          <a:solidFill>
                            <a:srgbClr val="000000"/>
                          </a:solidFill>
                          <a:effectLst/>
                          <a:latin typeface="Arial Narrow" panose="020B0606020202030204" pitchFamily="34" charset="0"/>
                        </a:rPr>
                        <a:t>CY Budget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rowSpan="2">
                  <a:txBody>
                    <a:bodyPr/>
                    <a:lstStyle/>
                    <a:p>
                      <a:pPr algn="ctr" fontAlgn="ctr"/>
                      <a:r>
                        <a:rPr lang="en-ZA" sz="1000" b="1" i="0" u="none" strike="noStrike" dirty="0">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gridSpan="5">
                  <a:txBody>
                    <a:bodyPr/>
                    <a:lstStyle/>
                    <a:p>
                      <a:pPr algn="ctr" fontAlgn="ctr"/>
                      <a:r>
                        <a:rPr lang="en-ZA" sz="1000" b="1" i="0" u="none" strike="noStrike" dirty="0">
                          <a:solidFill>
                            <a:srgbClr val="000000"/>
                          </a:solidFill>
                          <a:effectLst/>
                          <a:latin typeface="Arial Narrow" panose="020B0606020202030204" pitchFamily="34" charset="0"/>
                        </a:rPr>
                        <a:t>Medium term estimates (SAHPRA)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64481570"/>
                  </a:ext>
                </a:extLst>
              </a:tr>
              <a:tr h="126241">
                <a:tc>
                  <a:txBody>
                    <a:bodyPr/>
                    <a:lstStyle/>
                    <a:p>
                      <a:pPr algn="l" fontAlgn="b"/>
                      <a:r>
                        <a:rPr lang="en-ZA" sz="1000" b="1" i="0" u="none" strike="noStrike" dirty="0">
                          <a:solidFill>
                            <a:srgbClr val="000000"/>
                          </a:solidFill>
                          <a:effectLst/>
                          <a:latin typeface="Arial Narrow" panose="020B0606020202030204" pitchFamily="34" charset="0"/>
                        </a:rPr>
                        <a:t>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dirty="0">
                          <a:solidFill>
                            <a:srgbClr val="000000"/>
                          </a:solidFill>
                          <a:effectLst/>
                          <a:latin typeface="Arial Narrow" panose="020B0606020202030204" pitchFamily="34" charset="0"/>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vMerge="1">
                  <a:txBody>
                    <a:bodyPr/>
                    <a:lstStyle/>
                    <a:p>
                      <a:endParaRPr lang="en-ZA"/>
                    </a:p>
                  </a:txBody>
                  <a:tcPr/>
                </a:tc>
                <a:tc>
                  <a:txBody>
                    <a:bodyPr/>
                    <a:lstStyle/>
                    <a:p>
                      <a:pPr algn="ctr" fontAlgn="ctr"/>
                      <a:r>
                        <a:rPr lang="en-ZA" sz="1000" b="1" i="0" u="none" strike="noStrike" dirty="0">
                          <a:solidFill>
                            <a:srgbClr val="000000"/>
                          </a:solidFill>
                          <a:effectLst/>
                          <a:latin typeface="Arial Narrow" panose="020B0606020202030204" pitchFamily="34" charset="0"/>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000" b="1" i="0" u="none" strike="noStrike" dirty="0">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000" b="1" i="0" u="none" strike="noStrike" dirty="0">
                          <a:solidFill>
                            <a:srgbClr val="000000"/>
                          </a:solidFill>
                          <a:effectLst/>
                          <a:latin typeface="Arial Narrow" panose="020B0606020202030204" pitchFamily="34" charset="0"/>
                        </a:rPr>
                        <a:t>2022/23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000" b="1" i="0" u="none" strike="noStrike" dirty="0">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ZA" sz="1000" b="1" i="0" u="none" strike="noStrike" dirty="0">
                          <a:solidFill>
                            <a:srgbClr val="000000"/>
                          </a:solidFill>
                          <a:effectLst/>
                          <a:latin typeface="Arial Narrow" panose="020B0606020202030204" pitchFamily="34" charset="0"/>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136427415"/>
                  </a:ext>
                </a:extLst>
              </a:tr>
              <a:tr h="189361">
                <a:tc>
                  <a:txBody>
                    <a:bodyPr/>
                    <a:lstStyle/>
                    <a:p>
                      <a:pPr algn="l" fontAlgn="b"/>
                      <a:r>
                        <a:rPr lang="en-ZA" sz="1000" b="0" i="0" u="none" strike="noStrike" dirty="0">
                          <a:solidFill>
                            <a:srgbClr val="000000"/>
                          </a:solidFill>
                          <a:effectLst/>
                          <a:latin typeface="Arial Narrow" panose="020B0606020202030204" pitchFamily="34" charset="0"/>
                        </a:rPr>
                        <a:t> - Fees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196 771 015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162 263 982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168 754 541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179 665 723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00933583"/>
                  </a:ext>
                </a:extLst>
              </a:tr>
              <a:tr h="189361">
                <a:tc>
                  <a:txBody>
                    <a:bodyPr/>
                    <a:lstStyle/>
                    <a:p>
                      <a:pPr algn="l" fontAlgn="b"/>
                      <a:r>
                        <a:rPr lang="en-ZA" sz="1000" b="0" i="0" u="none" strike="noStrike" dirty="0">
                          <a:solidFill>
                            <a:srgbClr val="000000"/>
                          </a:solidFill>
                          <a:effectLst/>
                          <a:latin typeface="Arial Narrow" panose="020B0606020202030204" pitchFamily="34" charset="0"/>
                        </a:rPr>
                        <a:t> - Interest received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3 999 014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4 178 969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4 367 023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5432747"/>
                  </a:ext>
                </a:extLst>
              </a:tr>
              <a:tr h="189361">
                <a:tc>
                  <a:txBody>
                    <a:bodyPr/>
                    <a:lstStyle/>
                    <a:p>
                      <a:pPr algn="l" fontAlgn="b"/>
                      <a:r>
                        <a:rPr lang="en-ZA" sz="1000" b="0" i="0" u="none" strike="noStrike" dirty="0">
                          <a:solidFill>
                            <a:srgbClr val="000000"/>
                          </a:solidFill>
                          <a:effectLst/>
                          <a:latin typeface="Arial Narrow" panose="020B0606020202030204" pitchFamily="34" charset="0"/>
                        </a:rPr>
                        <a:t> - External grants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1590973"/>
                  </a:ext>
                </a:extLst>
              </a:tr>
              <a:tr h="189361">
                <a:tc>
                  <a:txBody>
                    <a:bodyPr/>
                    <a:lstStyle/>
                    <a:p>
                      <a:pPr algn="l" fontAlgn="b"/>
                      <a:r>
                        <a:rPr lang="en-ZA" sz="1000" b="0" i="0" u="none" strike="noStrike">
                          <a:solidFill>
                            <a:srgbClr val="000000"/>
                          </a:solidFill>
                          <a:effectLst/>
                          <a:latin typeface="Arial Narrow" panose="020B0606020202030204" pitchFamily="34" charset="0"/>
                        </a:rPr>
                        <a:t> - Deferred income (backlog)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25 840 000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Narrow" panose="020B0606020202030204" pitchFamily="34" charset="0"/>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45 000 000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1217357"/>
                  </a:ext>
                </a:extLst>
              </a:tr>
              <a:tr h="189361">
                <a:tc>
                  <a:txBody>
                    <a:bodyPr/>
                    <a:lstStyle/>
                    <a:p>
                      <a:pPr algn="l" fontAlgn="b"/>
                      <a:r>
                        <a:rPr lang="en-ZA" sz="1000" b="0" i="0" u="none" strike="noStrike" dirty="0">
                          <a:solidFill>
                            <a:srgbClr val="000000"/>
                          </a:solidFill>
                          <a:effectLst/>
                          <a:latin typeface="Arial Narrow" panose="020B0606020202030204" pitchFamily="34" charset="0"/>
                        </a:rPr>
                        <a:t> - Treasury allocation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159 152 000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146 287 000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149 965 000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152 553 000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6995674"/>
                  </a:ext>
                </a:extLst>
              </a:tr>
              <a:tr h="189361">
                <a:tc>
                  <a:txBody>
                    <a:bodyPr/>
                    <a:lstStyle/>
                    <a:p>
                      <a:pPr algn="l" fontAlgn="b"/>
                      <a:r>
                        <a:rPr lang="en-ZA" sz="1000" b="1" i="0" u="none" strike="noStrike">
                          <a:solidFill>
                            <a:srgbClr val="000000"/>
                          </a:solidFill>
                          <a:effectLst/>
                          <a:latin typeface="Arial Narrow" panose="020B0606020202030204" pitchFamily="34" charset="0"/>
                        </a:rPr>
                        <a:t>TOTAL REVENUE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387 763 015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357 549 996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322 898 511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336 585 746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614672540"/>
                  </a:ext>
                </a:extLst>
              </a:tr>
              <a:tr h="131501">
                <a:tc>
                  <a:txBody>
                    <a:bodyPr/>
                    <a:lstStyle/>
                    <a:p>
                      <a:pPr algn="l" fontAlgn="b"/>
                      <a:r>
                        <a:rPr lang="en-ZA" sz="1000" b="1" i="0" u="none" strike="noStrike">
                          <a:solidFill>
                            <a:srgbClr val="000000"/>
                          </a:solidFill>
                          <a:effectLst/>
                          <a:latin typeface="Arial Narrow" panose="020B0606020202030204" pitchFamily="34" charset="0"/>
                        </a:rPr>
                        <a:t>EXPENDITURE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r"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lnL w="6350" cap="flat" cmpd="sng" algn="ctr">
                      <a:solidFill>
                        <a:srgbClr val="000000"/>
                      </a:solidFill>
                      <a:prstDash val="solid"/>
                      <a:round/>
                      <a:headEnd type="none" w="med" len="med"/>
                      <a:tailEnd type="none" w="med" len="med"/>
                    </a:lnL>
                    <a:lnT w="25400" cap="flat" cmpd="dbl" algn="ctr">
                      <a:solidFill>
                        <a:srgbClr val="000000"/>
                      </a:solidFill>
                      <a:prstDash val="solid"/>
                      <a:round/>
                      <a:headEnd type="none" w="med" len="med"/>
                      <a:tailEnd type="none" w="med" len="med"/>
                    </a:lnT>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582039485"/>
                  </a:ext>
                </a:extLst>
              </a:tr>
              <a:tr h="189361">
                <a:tc>
                  <a:txBody>
                    <a:bodyPr/>
                    <a:lstStyle/>
                    <a:p>
                      <a:pPr algn="l" fontAlgn="b"/>
                      <a:r>
                        <a:rPr lang="en-ZA" sz="1000" b="0" i="0" u="none" strike="noStrike">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215 771 879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185 177 239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dirty="0">
                          <a:solidFill>
                            <a:srgbClr val="000000"/>
                          </a:solidFill>
                          <a:effectLst/>
                          <a:latin typeface="Arial Narrow" panose="020B0606020202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187 155 589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194 369 169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5110449"/>
                  </a:ext>
                </a:extLst>
              </a:tr>
              <a:tr h="189361">
                <a:tc>
                  <a:txBody>
                    <a:bodyPr/>
                    <a:lstStyle/>
                    <a:p>
                      <a:pPr algn="l" fontAlgn="b"/>
                      <a:r>
                        <a:rPr lang="en-ZA" sz="1000" b="0" i="0" u="none" strike="noStrike">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171 991 136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172 372 757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135 742 922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0" i="0" u="none" strike="noStrike">
                          <a:solidFill>
                            <a:srgbClr val="000000"/>
                          </a:solidFill>
                          <a:effectLst/>
                          <a:latin typeface="Arial Narrow" panose="020B0606020202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142 216 577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7037864"/>
                  </a:ext>
                </a:extLst>
              </a:tr>
              <a:tr h="189361">
                <a:tc>
                  <a:txBody>
                    <a:bodyPr/>
                    <a:lstStyle/>
                    <a:p>
                      <a:pPr algn="l" fontAlgn="b"/>
                      <a:r>
                        <a:rPr lang="en-ZA" sz="1000" b="1" i="0" u="none" strike="noStrike">
                          <a:solidFill>
                            <a:srgbClr val="000000"/>
                          </a:solidFill>
                          <a:effectLst/>
                          <a:latin typeface="Arial Narrow" panose="020B0606020202030204" pitchFamily="34" charset="0"/>
                        </a:rPr>
                        <a:t>TOTAL PAYMENTS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387 763 015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357 549 996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322 898 511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Narrow" panose="020B0606020202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336 585 746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244128868"/>
                  </a:ext>
                </a:extLst>
              </a:tr>
            </a:tbl>
          </a:graphicData>
        </a:graphic>
      </p:graphicFrame>
      <p:graphicFrame>
        <p:nvGraphicFramePr>
          <p:cNvPr id="8" name="Table 8">
            <a:extLst>
              <a:ext uri="{FF2B5EF4-FFF2-40B4-BE49-F238E27FC236}">
                <a16:creationId xmlns:a16="http://schemas.microsoft.com/office/drawing/2014/main" xmlns="" id="{5C26DBF2-AAAA-4C7F-B07A-D6D9E51FD8BE}"/>
              </a:ext>
            </a:extLst>
          </p:cNvPr>
          <p:cNvGraphicFramePr>
            <a:graphicFrameLocks noGrp="1"/>
          </p:cNvGraphicFramePr>
          <p:nvPr>
            <p:extLst>
              <p:ext uri="{D42A27DB-BD31-4B8C-83A1-F6EECF244321}">
                <p14:modId xmlns:p14="http://schemas.microsoft.com/office/powerpoint/2010/main" xmlns="" val="3837629888"/>
              </p:ext>
            </p:extLst>
          </p:nvPr>
        </p:nvGraphicFramePr>
        <p:xfrm>
          <a:off x="53989" y="2707273"/>
          <a:ext cx="7171244" cy="2505456"/>
        </p:xfrm>
        <a:graphic>
          <a:graphicData uri="http://schemas.openxmlformats.org/drawingml/2006/table">
            <a:tbl>
              <a:tblPr firstRow="1" bandRow="1">
                <a:tableStyleId>{5C22544A-7EE6-4342-B048-85BDC9FD1C3A}</a:tableStyleId>
              </a:tblPr>
              <a:tblGrid>
                <a:gridCol w="7171244">
                  <a:extLst>
                    <a:ext uri="{9D8B030D-6E8A-4147-A177-3AD203B41FA5}">
                      <a16:colId xmlns:a16="http://schemas.microsoft.com/office/drawing/2014/main" xmlns="" val="2456980319"/>
                    </a:ext>
                  </a:extLst>
                </a:gridCol>
              </a:tblGrid>
              <a:tr h="1808693">
                <a:tc>
                  <a:txBody>
                    <a:bodyPr/>
                    <a:lstStyle/>
                    <a:p>
                      <a:pPr marL="171450" indent="-171450">
                        <a:lnSpc>
                          <a:spcPct val="110000"/>
                        </a:lnSpc>
                        <a:buFont typeface="Arial" panose="020B0604020202020204" pitchFamily="34" charset="0"/>
                        <a:buChar char="•"/>
                      </a:pPr>
                      <a:r>
                        <a:rPr lang="en-ZA" sz="1200" b="0" noProof="0" dirty="0">
                          <a:solidFill>
                            <a:schemeClr val="tx1"/>
                          </a:solidFill>
                          <a:latin typeface="+mn-lt"/>
                        </a:rPr>
                        <a:t>The impact of the revised regulatory fees has been overestimated which required an 18% downward revision on regulatory fees.</a:t>
                      </a:r>
                    </a:p>
                    <a:p>
                      <a:pPr marL="171450" indent="-171450">
                        <a:lnSpc>
                          <a:spcPct val="110000"/>
                        </a:lnSpc>
                        <a:buFont typeface="Arial" panose="020B0604020202020204" pitchFamily="34" charset="0"/>
                        <a:buChar char="•"/>
                      </a:pPr>
                      <a:r>
                        <a:rPr lang="en-ZA" sz="1200" b="0" noProof="0" dirty="0">
                          <a:solidFill>
                            <a:schemeClr val="tx1"/>
                          </a:solidFill>
                          <a:latin typeface="+mn-lt"/>
                        </a:rPr>
                        <a:t>Lower interest rates due to repo rate cuts had a reduction of 33% from the prior year interest revenue budget estimate.</a:t>
                      </a:r>
                    </a:p>
                    <a:p>
                      <a:pPr marL="171450" indent="-171450">
                        <a:lnSpc>
                          <a:spcPct val="110000"/>
                        </a:lnSpc>
                        <a:buFont typeface="Arial" panose="020B0604020202020204" pitchFamily="34" charset="0"/>
                        <a:buChar char="•"/>
                      </a:pPr>
                      <a:r>
                        <a:rPr lang="en-ZA" sz="1200" b="0" noProof="0" dirty="0">
                          <a:solidFill>
                            <a:schemeClr val="tx1"/>
                          </a:solidFill>
                          <a:latin typeface="+mn-lt"/>
                        </a:rPr>
                        <a:t>A 74% increase in the realisation of deferred income is expected based on the estimated amount to be spent on the backlog project.</a:t>
                      </a:r>
                    </a:p>
                    <a:p>
                      <a:pPr marL="171450" indent="-171450">
                        <a:lnSpc>
                          <a:spcPct val="110000"/>
                        </a:lnSpc>
                        <a:buFont typeface="Arial" panose="020B0604020202020204" pitchFamily="34" charset="0"/>
                        <a:buChar char="•"/>
                      </a:pPr>
                      <a:r>
                        <a:rPr lang="en-ZA" sz="1200" b="0" noProof="0" dirty="0">
                          <a:solidFill>
                            <a:schemeClr val="tx1"/>
                          </a:solidFill>
                          <a:latin typeface="+mn-lt"/>
                        </a:rPr>
                        <a:t>The operational grant received has also reduced by 8% (R12.8 million) due to the overall cuts made by the National Treasury</a:t>
                      </a:r>
                    </a:p>
                    <a:p>
                      <a:pPr marL="171450" indent="-171450">
                        <a:lnSpc>
                          <a:spcPct val="110000"/>
                        </a:lnSpc>
                        <a:buFont typeface="Arial" panose="020B0604020202020204" pitchFamily="34" charset="0"/>
                        <a:buChar char="•"/>
                      </a:pPr>
                      <a:r>
                        <a:rPr lang="en-ZA" sz="1200" b="0" noProof="0" dirty="0">
                          <a:solidFill>
                            <a:schemeClr val="tx1"/>
                          </a:solidFill>
                          <a:latin typeface="+mn-lt"/>
                        </a:rPr>
                        <a:t>Excluding deferred income, total revenue reductions amounting to R49 million had to be incorporated in the 2021/22 financial year.</a:t>
                      </a:r>
                    </a:p>
                    <a:p>
                      <a:pPr marL="171450" indent="-171450">
                        <a:lnSpc>
                          <a:spcPct val="110000"/>
                        </a:lnSpc>
                        <a:buFont typeface="Arial" panose="020B0604020202020204" pitchFamily="34" charset="0"/>
                        <a:buChar char="•"/>
                      </a:pPr>
                      <a:r>
                        <a:rPr lang="en-ZA" sz="1200" b="0" noProof="0" dirty="0">
                          <a:solidFill>
                            <a:schemeClr val="tx1"/>
                          </a:solidFill>
                          <a:latin typeface="+mn-lt"/>
                        </a:rPr>
                        <a:t>This has placed significant pressure on expected expenditure resulting in a 14% reduction in employee cost and 0% increases on goods and services.</a:t>
                      </a:r>
                    </a:p>
                  </a:txBody>
                  <a:tcPr>
                    <a:solidFill>
                      <a:srgbClr val="FFFFFF">
                        <a:alpha val="0"/>
                      </a:srgbClr>
                    </a:solidFill>
                  </a:tcPr>
                </a:tc>
                <a:extLst>
                  <a:ext uri="{0D108BD9-81ED-4DB2-BD59-A6C34878D82A}">
                    <a16:rowId xmlns:a16="http://schemas.microsoft.com/office/drawing/2014/main" xmlns="" val="3795126667"/>
                  </a:ext>
                </a:extLst>
              </a:tr>
            </a:tbl>
          </a:graphicData>
        </a:graphic>
      </p:graphicFrame>
      <p:sp>
        <p:nvSpPr>
          <p:cNvPr id="7" name="Slide Number Placeholder 3">
            <a:extLst>
              <a:ext uri="{FF2B5EF4-FFF2-40B4-BE49-F238E27FC236}">
                <a16:creationId xmlns:a16="http://schemas.microsoft.com/office/drawing/2014/main" xmlns="" id="{57C11C66-225B-4143-8306-742FA4E4662D}"/>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22</a:t>
            </a:fld>
            <a:endParaRPr lang="en-US" altLang="en-US" sz="1000" dirty="0"/>
          </a:p>
        </p:txBody>
      </p:sp>
    </p:spTree>
    <p:extLst>
      <p:ext uri="{BB962C8B-B14F-4D97-AF65-F5344CB8AC3E}">
        <p14:creationId xmlns:p14="http://schemas.microsoft.com/office/powerpoint/2010/main" xmlns="" val="17731320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REVENUE FEES PER PROGRAMME</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xmlns="" id="{5C26DBF2-AAAA-4C7F-B07A-D6D9E51FD8BE}"/>
              </a:ext>
            </a:extLst>
          </p:cNvPr>
          <p:cNvGraphicFramePr>
            <a:graphicFrameLocks noGrp="1"/>
          </p:cNvGraphicFramePr>
          <p:nvPr>
            <p:extLst>
              <p:ext uri="{D42A27DB-BD31-4B8C-83A1-F6EECF244321}">
                <p14:modId xmlns:p14="http://schemas.microsoft.com/office/powerpoint/2010/main" xmlns="" val="1700906056"/>
              </p:ext>
            </p:extLst>
          </p:nvPr>
        </p:nvGraphicFramePr>
        <p:xfrm>
          <a:off x="155796" y="4224886"/>
          <a:ext cx="7571185" cy="996696"/>
        </p:xfrm>
        <a:graphic>
          <a:graphicData uri="http://schemas.openxmlformats.org/drawingml/2006/table">
            <a:tbl>
              <a:tblPr firstRow="1" bandRow="1">
                <a:tableStyleId>{5C22544A-7EE6-4342-B048-85BDC9FD1C3A}</a:tableStyleId>
              </a:tblPr>
              <a:tblGrid>
                <a:gridCol w="7571185">
                  <a:extLst>
                    <a:ext uri="{9D8B030D-6E8A-4147-A177-3AD203B41FA5}">
                      <a16:colId xmlns:a16="http://schemas.microsoft.com/office/drawing/2014/main" xmlns="" val="2456980319"/>
                    </a:ext>
                  </a:extLst>
                </a:gridCol>
              </a:tblGrid>
              <a:tr h="630850">
                <a:tc>
                  <a:txBody>
                    <a:bodyPr/>
                    <a:lstStyle/>
                    <a:p>
                      <a:pPr marL="171450" indent="-171450">
                        <a:buFont typeface="Arial" panose="020B0604020202020204" pitchFamily="34" charset="0"/>
                        <a:buChar char="•"/>
                      </a:pPr>
                      <a:endParaRPr lang="en-ZA" sz="1100" b="0" noProof="0" dirty="0">
                        <a:solidFill>
                          <a:schemeClr val="tx1"/>
                        </a:solidFill>
                        <a:latin typeface="Arial Narrow" panose="020B0606020202030204" pitchFamily="34" charset="0"/>
                      </a:endParaRPr>
                    </a:p>
                    <a:p>
                      <a:pPr marL="171450" indent="-171450">
                        <a:buFont typeface="Arial" panose="020B0604020202020204" pitchFamily="34" charset="0"/>
                        <a:buChar char="•"/>
                      </a:pPr>
                      <a:endParaRPr lang="en-ZA" sz="1100" b="0" noProof="0" dirty="0">
                        <a:solidFill>
                          <a:schemeClr val="tx1"/>
                        </a:solidFill>
                        <a:latin typeface="Arial Narrow" panose="020B0606020202030204" pitchFamily="34" charset="0"/>
                      </a:endParaRPr>
                    </a:p>
                    <a:p>
                      <a:pPr marL="171450" indent="-171450">
                        <a:lnSpc>
                          <a:spcPct val="110000"/>
                        </a:lnSpc>
                        <a:buFont typeface="Arial" panose="020B0604020202020204" pitchFamily="34" charset="0"/>
                        <a:buChar char="•"/>
                      </a:pPr>
                      <a:r>
                        <a:rPr lang="en-ZA" sz="1200" b="0" noProof="0" dirty="0">
                          <a:solidFill>
                            <a:schemeClr val="tx1"/>
                          </a:solidFill>
                          <a:latin typeface="+mn-lt"/>
                        </a:rPr>
                        <a:t>55% of revenue is generated in Programme 2 which is hugely impacted by the products retention fees. </a:t>
                      </a:r>
                    </a:p>
                    <a:p>
                      <a:pPr marL="171450" indent="-171450">
                        <a:lnSpc>
                          <a:spcPct val="110000"/>
                        </a:lnSpc>
                        <a:buFont typeface="Arial" panose="020B0604020202020204" pitchFamily="34" charset="0"/>
                        <a:buChar char="•"/>
                      </a:pPr>
                      <a:r>
                        <a:rPr lang="en-ZA" sz="1200" b="0" noProof="0" dirty="0">
                          <a:solidFill>
                            <a:schemeClr val="tx1"/>
                          </a:solidFill>
                          <a:latin typeface="+mn-lt"/>
                        </a:rPr>
                        <a:t>Without retention fees, revenue generation across core business is more or less the same.</a:t>
                      </a:r>
                    </a:p>
                    <a:p>
                      <a:pPr marL="171450" indent="-171450">
                        <a:buFont typeface="Arial" panose="020B0604020202020204" pitchFamily="34" charset="0"/>
                        <a:buChar char="•"/>
                      </a:pPr>
                      <a:endParaRPr lang="en-ZA" sz="1100" b="0" noProof="0" dirty="0">
                        <a:solidFill>
                          <a:schemeClr val="tx1"/>
                        </a:solidFill>
                        <a:latin typeface="Arial Narrow" panose="020B0606020202030204" pitchFamily="34" charset="0"/>
                      </a:endParaRPr>
                    </a:p>
                  </a:txBody>
                  <a:tcPr>
                    <a:solidFill>
                      <a:srgbClr val="FFFFFF">
                        <a:alpha val="0"/>
                      </a:srgbClr>
                    </a:solidFill>
                  </a:tcPr>
                </a:tc>
                <a:extLst>
                  <a:ext uri="{0D108BD9-81ED-4DB2-BD59-A6C34878D82A}">
                    <a16:rowId xmlns:a16="http://schemas.microsoft.com/office/drawing/2014/main" xmlns="" val="3795126667"/>
                  </a:ext>
                </a:extLst>
              </a:tr>
            </a:tbl>
          </a:graphicData>
        </a:graphic>
      </p:graphicFrame>
      <p:graphicFrame>
        <p:nvGraphicFramePr>
          <p:cNvPr id="6" name="Table 5">
            <a:extLst>
              <a:ext uri="{FF2B5EF4-FFF2-40B4-BE49-F238E27FC236}">
                <a16:creationId xmlns:a16="http://schemas.microsoft.com/office/drawing/2014/main" xmlns="" id="{8176173B-41D8-4D42-A732-2DB933CCF9A1}"/>
              </a:ext>
            </a:extLst>
          </p:cNvPr>
          <p:cNvGraphicFramePr>
            <a:graphicFrameLocks noGrp="1"/>
          </p:cNvGraphicFramePr>
          <p:nvPr>
            <p:extLst>
              <p:ext uri="{D42A27DB-BD31-4B8C-83A1-F6EECF244321}">
                <p14:modId xmlns:p14="http://schemas.microsoft.com/office/powerpoint/2010/main" xmlns="" val="903090168"/>
              </p:ext>
            </p:extLst>
          </p:nvPr>
        </p:nvGraphicFramePr>
        <p:xfrm>
          <a:off x="155797" y="411510"/>
          <a:ext cx="7152508" cy="4179222"/>
        </p:xfrm>
        <a:graphic>
          <a:graphicData uri="http://schemas.openxmlformats.org/drawingml/2006/table">
            <a:tbl>
              <a:tblPr/>
              <a:tblGrid>
                <a:gridCol w="3235467">
                  <a:extLst>
                    <a:ext uri="{9D8B030D-6E8A-4147-A177-3AD203B41FA5}">
                      <a16:colId xmlns:a16="http://schemas.microsoft.com/office/drawing/2014/main" xmlns="" val="1204181846"/>
                    </a:ext>
                  </a:extLst>
                </a:gridCol>
                <a:gridCol w="509136">
                  <a:extLst>
                    <a:ext uri="{9D8B030D-6E8A-4147-A177-3AD203B41FA5}">
                      <a16:colId xmlns:a16="http://schemas.microsoft.com/office/drawing/2014/main" xmlns="" val="2358572582"/>
                    </a:ext>
                  </a:extLst>
                </a:gridCol>
                <a:gridCol w="927936">
                  <a:extLst>
                    <a:ext uri="{9D8B030D-6E8A-4147-A177-3AD203B41FA5}">
                      <a16:colId xmlns:a16="http://schemas.microsoft.com/office/drawing/2014/main" xmlns="" val="4094503965"/>
                    </a:ext>
                  </a:extLst>
                </a:gridCol>
                <a:gridCol w="320261">
                  <a:extLst>
                    <a:ext uri="{9D8B030D-6E8A-4147-A177-3AD203B41FA5}">
                      <a16:colId xmlns:a16="http://schemas.microsoft.com/office/drawing/2014/main" xmlns="" val="603231579"/>
                    </a:ext>
                  </a:extLst>
                </a:gridCol>
                <a:gridCol w="927936">
                  <a:extLst>
                    <a:ext uri="{9D8B030D-6E8A-4147-A177-3AD203B41FA5}">
                      <a16:colId xmlns:a16="http://schemas.microsoft.com/office/drawing/2014/main" xmlns="" val="2282944951"/>
                    </a:ext>
                  </a:extLst>
                </a:gridCol>
                <a:gridCol w="303836">
                  <a:extLst>
                    <a:ext uri="{9D8B030D-6E8A-4147-A177-3AD203B41FA5}">
                      <a16:colId xmlns:a16="http://schemas.microsoft.com/office/drawing/2014/main" xmlns="" val="407017197"/>
                    </a:ext>
                  </a:extLst>
                </a:gridCol>
                <a:gridCol w="927936">
                  <a:extLst>
                    <a:ext uri="{9D8B030D-6E8A-4147-A177-3AD203B41FA5}">
                      <a16:colId xmlns:a16="http://schemas.microsoft.com/office/drawing/2014/main" xmlns="" val="2587709745"/>
                    </a:ext>
                  </a:extLst>
                </a:gridCol>
              </a:tblGrid>
              <a:tr h="154684">
                <a:tc rowSpan="2">
                  <a:txBody>
                    <a:bodyPr/>
                    <a:lstStyle/>
                    <a:p>
                      <a:pPr algn="l" fontAlgn="ctr"/>
                      <a:r>
                        <a:rPr lang="en-ZA" sz="1000" b="1" i="0" u="none" strike="noStrike" dirty="0">
                          <a:solidFill>
                            <a:srgbClr val="000000"/>
                          </a:solidFill>
                          <a:effectLst/>
                          <a:latin typeface="Arial Narrow" panose="020B0606020202030204" pitchFamily="34" charset="0"/>
                        </a:rPr>
                        <a:t>Revenue fees per programme</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ctr"/>
                      <a:r>
                        <a:rPr lang="en-ZA" sz="1000" b="1" i="0" u="none" strike="noStrike">
                          <a:solidFill>
                            <a:srgbClr val="000000"/>
                          </a:solidFill>
                          <a:effectLst/>
                          <a:latin typeface="Arial Narrow" panose="020B0606020202030204" pitchFamily="34" charset="0"/>
                        </a:rPr>
                        <a:t> </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C2E6"/>
                    </a:solidFill>
                  </a:tcPr>
                </a:tc>
                <a:tc gridSpan="5">
                  <a:txBody>
                    <a:bodyPr/>
                    <a:lstStyle/>
                    <a:p>
                      <a:pPr algn="ctr" fontAlgn="ctr"/>
                      <a:r>
                        <a:rPr lang="en-ZA" sz="1000" b="1" i="0" u="none" strike="noStrike">
                          <a:solidFill>
                            <a:srgbClr val="000000"/>
                          </a:solidFill>
                          <a:effectLst/>
                          <a:latin typeface="Arial Narrow" panose="020B0606020202030204" pitchFamily="34" charset="0"/>
                        </a:rPr>
                        <a:t>Medium term estimates (SAHPRA)</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2455256"/>
                  </a:ext>
                </a:extLst>
              </a:tr>
              <a:tr h="154684">
                <a:tc vMerge="1">
                  <a:txBody>
                    <a:bodyPr/>
                    <a:lstStyle/>
                    <a:p>
                      <a:endParaRPr lang="en-ZA"/>
                    </a:p>
                  </a:txBody>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dirty="0">
                          <a:solidFill>
                            <a:srgbClr val="000000"/>
                          </a:solidFill>
                          <a:effectLst/>
                          <a:latin typeface="Arial Narrow" panose="020B0606020202030204" pitchFamily="34" charset="0"/>
                        </a:rPr>
                        <a:t> 2021/22 </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Arial Narrow" panose="020B0606020202030204" pitchFamily="34" charset="0"/>
                        </a:rPr>
                        <a:t>2022/23</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n-ZA" sz="1000" b="1" i="0" u="none" strike="noStrike">
                          <a:solidFill>
                            <a:srgbClr val="000000"/>
                          </a:solidFill>
                          <a:effectLst/>
                          <a:latin typeface="Arial Narrow" panose="020B0606020202030204" pitchFamily="34" charset="0"/>
                        </a:rPr>
                        <a:t>2023/24</a:t>
                      </a:r>
                    </a:p>
                  </a:txBody>
                  <a:tcPr marL="2386" marR="2386" marT="2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xmlns="" val="3661615714"/>
                  </a:ext>
                </a:extLst>
              </a:tr>
              <a:tr h="154684">
                <a:tc>
                  <a:txBody>
                    <a:bodyPr/>
                    <a:lstStyle/>
                    <a:p>
                      <a:pPr algn="l" fontAlgn="b"/>
                      <a:r>
                        <a:rPr lang="en-ZA" sz="1000" b="1" i="0" u="sng" strike="noStrike" dirty="0">
                          <a:solidFill>
                            <a:srgbClr val="000000"/>
                          </a:solidFill>
                          <a:effectLst/>
                          <a:latin typeface="Arial Narrow" panose="020B0606020202030204" pitchFamily="34" charset="0"/>
                        </a:rPr>
                        <a:t>Programme 2</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55%</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89,106,810.00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55%</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92,671,082.40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54%</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96,377,925.70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01068922"/>
                  </a:ext>
                </a:extLst>
              </a:tr>
              <a:tr h="154684">
                <a:tc>
                  <a:txBody>
                    <a:bodyPr/>
                    <a:lstStyle/>
                    <a:p>
                      <a:pPr algn="l" fontAlgn="b"/>
                      <a:r>
                        <a:rPr lang="en-ZA" sz="1000" b="0" i="0" u="none" strike="noStrike">
                          <a:solidFill>
                            <a:srgbClr val="000000"/>
                          </a:solidFill>
                          <a:effectLst/>
                          <a:latin typeface="Arial Narrow" panose="020B0606020202030204" pitchFamily="34" charset="0"/>
                        </a:rPr>
                        <a:t>HPA</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25,878,410.00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26,913,546.40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27,990,088.26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8625071"/>
                  </a:ext>
                </a:extLst>
              </a:tr>
              <a:tr h="154684">
                <a:tc>
                  <a:txBody>
                    <a:bodyPr/>
                    <a:lstStyle/>
                    <a:p>
                      <a:pPr algn="l" fontAlgn="b"/>
                      <a:r>
                        <a:rPr lang="en-ZA" sz="1000" b="0" i="0" u="none" strike="noStrike" dirty="0">
                          <a:solidFill>
                            <a:srgbClr val="000000"/>
                          </a:solidFill>
                          <a:effectLst/>
                          <a:latin typeface="Arial Narrow" panose="020B0606020202030204" pitchFamily="34" charset="0"/>
                        </a:rPr>
                        <a:t>Retention Fees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63,228,400.00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65,757,536.00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68,387,837.44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4846907"/>
                  </a:ext>
                </a:extLst>
              </a:tr>
              <a:tr h="154684">
                <a:tc gridSpan="7">
                  <a:txBody>
                    <a:bodyPr/>
                    <a:lstStyle/>
                    <a:p>
                      <a:pPr algn="ct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01574026"/>
                  </a:ext>
                </a:extLst>
              </a:tr>
              <a:tr h="154684">
                <a:tc>
                  <a:txBody>
                    <a:bodyPr/>
                    <a:lstStyle/>
                    <a:p>
                      <a:pPr algn="l" fontAlgn="b"/>
                      <a:r>
                        <a:rPr lang="en-ZA" sz="1000" b="1" i="0" u="sng" strike="noStrike">
                          <a:solidFill>
                            <a:srgbClr val="000000"/>
                          </a:solidFill>
                          <a:effectLst/>
                          <a:latin typeface="Arial Narrow" panose="020B0606020202030204" pitchFamily="34" charset="0"/>
                        </a:rPr>
                        <a:t>Programme 3</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16%</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25,861,083.33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16%</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26,895,526.66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17%</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29,971,347.73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43016824"/>
                  </a:ext>
                </a:extLst>
              </a:tr>
              <a:tr h="154684">
                <a:tc>
                  <a:txBody>
                    <a:bodyPr/>
                    <a:lstStyle/>
                    <a:p>
                      <a:pPr algn="l" fontAlgn="b"/>
                      <a:r>
                        <a:rPr lang="en-ZA" sz="1000" b="0" i="0" u="none" strike="noStrike">
                          <a:solidFill>
                            <a:srgbClr val="000000"/>
                          </a:solidFill>
                          <a:effectLst/>
                          <a:latin typeface="Arial Narrow" panose="020B0606020202030204" pitchFamily="34" charset="0"/>
                        </a:rPr>
                        <a:t>Inspectorate</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11,712,000.00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12,180,480.00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12,667,699.20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4794435"/>
                  </a:ext>
                </a:extLst>
              </a:tr>
              <a:tr h="154684">
                <a:tc>
                  <a:txBody>
                    <a:bodyPr/>
                    <a:lstStyle/>
                    <a:p>
                      <a:pPr algn="l" fontAlgn="b"/>
                      <a:r>
                        <a:rPr lang="en-ZA" sz="1000" b="0" i="0" u="none" strike="noStrike">
                          <a:solidFill>
                            <a:srgbClr val="000000"/>
                          </a:solidFill>
                          <a:effectLst/>
                          <a:latin typeface="Arial Narrow" panose="020B0606020202030204" pitchFamily="34" charset="0"/>
                        </a:rPr>
                        <a:t>Evaluations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1,758,600.00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1,828,944.00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1,902,101.76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4091460"/>
                  </a:ext>
                </a:extLst>
              </a:tr>
              <a:tr h="154684">
                <a:tc>
                  <a:txBody>
                    <a:bodyPr/>
                    <a:lstStyle/>
                    <a:p>
                      <a:pPr algn="l" fontAlgn="b"/>
                      <a:r>
                        <a:rPr lang="en-ZA" sz="1000" b="0" i="0" u="none" strike="noStrike" dirty="0">
                          <a:solidFill>
                            <a:srgbClr val="000000"/>
                          </a:solidFill>
                          <a:effectLst/>
                          <a:latin typeface="Arial Narrow" panose="020B0606020202030204" pitchFamily="34" charset="0"/>
                        </a:rPr>
                        <a:t>Certificates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562,800.00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585,312.00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608,724.48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90354249"/>
                  </a:ext>
                </a:extLst>
              </a:tr>
              <a:tr h="154684">
                <a:tc>
                  <a:txBody>
                    <a:bodyPr/>
                    <a:lstStyle/>
                    <a:p>
                      <a:pPr algn="l" fontAlgn="b"/>
                      <a:r>
                        <a:rPr lang="en-ZA" sz="1000" b="0" i="0" u="none" strike="noStrike">
                          <a:solidFill>
                            <a:srgbClr val="000000"/>
                          </a:solidFill>
                          <a:effectLst/>
                          <a:latin typeface="Arial Narrow" panose="020B0606020202030204" pitchFamily="34" charset="0"/>
                        </a:rPr>
                        <a:t>Regulatory Compliance</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8,084,800.00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8,408,192.00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8,744,519.68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1101402"/>
                  </a:ext>
                </a:extLst>
              </a:tr>
              <a:tr h="154684">
                <a:tc>
                  <a:txBody>
                    <a:bodyPr/>
                    <a:lstStyle/>
                    <a:p>
                      <a:pPr algn="l" fontAlgn="b"/>
                      <a:r>
                        <a:rPr lang="en-ZA" sz="1000" b="0" i="0" u="none" strike="noStrike">
                          <a:solidFill>
                            <a:srgbClr val="000000"/>
                          </a:solidFill>
                          <a:effectLst/>
                          <a:latin typeface="Arial Narrow" panose="020B0606020202030204" pitchFamily="34" charset="0"/>
                        </a:rPr>
                        <a:t>Licencing</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3,742,883.33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3,892,598.66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6,048,302.61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4303115"/>
                  </a:ext>
                </a:extLst>
              </a:tr>
              <a:tr h="154684">
                <a:tc gridSpan="7">
                  <a:txBody>
                    <a:bodyPr/>
                    <a:lstStyle/>
                    <a:p>
                      <a:pPr algn="ctr" fontAlgn="b"/>
                      <a:r>
                        <a:rPr lang="en-ZA" sz="1000" b="1" i="0" u="none" strike="noStrike" dirty="0">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153343961"/>
                  </a:ext>
                </a:extLst>
              </a:tr>
              <a:tr h="154684">
                <a:tc>
                  <a:txBody>
                    <a:bodyPr/>
                    <a:lstStyle/>
                    <a:p>
                      <a:pPr algn="l" fontAlgn="b"/>
                      <a:r>
                        <a:rPr lang="en-ZA" sz="1000" b="1" i="0" u="sng" strike="noStrike" dirty="0">
                          <a:solidFill>
                            <a:srgbClr val="000000"/>
                          </a:solidFill>
                          <a:effectLst/>
                          <a:latin typeface="Arial Narrow" panose="020B0606020202030204" pitchFamily="34" charset="0"/>
                        </a:rPr>
                        <a:t>Programme 4</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16%</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25,517,580.00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16%</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26,538,283.20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15%</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27,599,814.53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04943923"/>
                  </a:ext>
                </a:extLst>
              </a:tr>
              <a:tr h="154684">
                <a:tc>
                  <a:txBody>
                    <a:bodyPr/>
                    <a:lstStyle/>
                    <a:p>
                      <a:pPr algn="l" fontAlgn="b"/>
                      <a:r>
                        <a:rPr lang="en-ZA" sz="1000" b="0" i="0" u="none" strike="noStrike">
                          <a:solidFill>
                            <a:srgbClr val="000000"/>
                          </a:solidFill>
                          <a:effectLst/>
                          <a:latin typeface="Arial Narrow" panose="020B0606020202030204" pitchFamily="34" charset="0"/>
                        </a:rPr>
                        <a:t>Post Registration Amendments (P&amp;A)</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3,238,800.00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3,368,352.00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3,503,086.08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1199519"/>
                  </a:ext>
                </a:extLst>
              </a:tr>
              <a:tr h="154684">
                <a:tc>
                  <a:txBody>
                    <a:bodyPr/>
                    <a:lstStyle/>
                    <a:p>
                      <a:pPr algn="l" fontAlgn="b"/>
                      <a:r>
                        <a:rPr lang="en-ZA" sz="1000" b="0" i="0" u="none" strike="noStrike">
                          <a:solidFill>
                            <a:srgbClr val="000000"/>
                          </a:solidFill>
                          <a:effectLst/>
                          <a:latin typeface="Arial Narrow" panose="020B0606020202030204" pitchFamily="34" charset="0"/>
                        </a:rPr>
                        <a:t>Biological medicine</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6,658,500.00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6,924,840.00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7,201,833.60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7143123"/>
                  </a:ext>
                </a:extLst>
              </a:tr>
              <a:tr h="154684">
                <a:tc>
                  <a:txBody>
                    <a:bodyPr/>
                    <a:lstStyle/>
                    <a:p>
                      <a:pPr algn="l" fontAlgn="b"/>
                      <a:r>
                        <a:rPr lang="en-ZA" sz="1000" b="0" i="0" u="none" strike="noStrike">
                          <a:solidFill>
                            <a:srgbClr val="000000"/>
                          </a:solidFill>
                          <a:effectLst/>
                          <a:latin typeface="Arial Narrow" panose="020B0606020202030204" pitchFamily="34" charset="0"/>
                        </a:rPr>
                        <a:t>Veterinary Medicines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dirty="0">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642,550.00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668,252.00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694,982.08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826425"/>
                  </a:ext>
                </a:extLst>
              </a:tr>
              <a:tr h="154684">
                <a:tc>
                  <a:txBody>
                    <a:bodyPr/>
                    <a:lstStyle/>
                    <a:p>
                      <a:pPr algn="l" fontAlgn="b"/>
                      <a:r>
                        <a:rPr lang="en-ZA" sz="1000" b="0" i="0" u="none" strike="noStrike">
                          <a:solidFill>
                            <a:srgbClr val="000000"/>
                          </a:solidFill>
                          <a:effectLst/>
                          <a:latin typeface="Arial Narrow" panose="020B0606020202030204" pitchFamily="34" charset="0"/>
                        </a:rPr>
                        <a:t>Complementary medicines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417,930.00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434,647.20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452,033.09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9094564"/>
                  </a:ext>
                </a:extLst>
              </a:tr>
              <a:tr h="154684">
                <a:tc>
                  <a:txBody>
                    <a:bodyPr/>
                    <a:lstStyle/>
                    <a:p>
                      <a:pPr algn="l" fontAlgn="b"/>
                      <a:r>
                        <a:rPr lang="en-ZA" sz="1000" b="0" i="0" u="none" strike="noStrike">
                          <a:solidFill>
                            <a:srgbClr val="000000"/>
                          </a:solidFill>
                          <a:effectLst/>
                          <a:latin typeface="Arial Narrow" panose="020B0606020202030204" pitchFamily="34" charset="0"/>
                        </a:rPr>
                        <a:t>Post Registration Amendments (Clinical)</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2,686,800.00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2,794,272.00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2,906,042.88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0214"/>
                  </a:ext>
                </a:extLst>
              </a:tr>
              <a:tr h="154684">
                <a:tc>
                  <a:txBody>
                    <a:bodyPr/>
                    <a:lstStyle/>
                    <a:p>
                      <a:pPr algn="l" fontAlgn="b"/>
                      <a:r>
                        <a:rPr lang="en-ZA" sz="1000" b="0" i="0" u="none" strike="noStrike">
                          <a:solidFill>
                            <a:srgbClr val="000000"/>
                          </a:solidFill>
                          <a:effectLst/>
                          <a:latin typeface="Arial Narrow" panose="020B0606020202030204" pitchFamily="34" charset="0"/>
                        </a:rPr>
                        <a:t>Section 21 (Human)</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4,410,000.00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4,586,400.00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4,769,856.00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0176340"/>
                  </a:ext>
                </a:extLst>
              </a:tr>
              <a:tr h="154684">
                <a:tc>
                  <a:txBody>
                    <a:bodyPr/>
                    <a:lstStyle/>
                    <a:p>
                      <a:pPr algn="l" fontAlgn="b"/>
                      <a:r>
                        <a:rPr lang="en-ZA" sz="1000" b="0" i="0" u="none" strike="noStrike">
                          <a:solidFill>
                            <a:srgbClr val="000000"/>
                          </a:solidFill>
                          <a:effectLst/>
                          <a:latin typeface="Arial Narrow" panose="020B0606020202030204" pitchFamily="34" charset="0"/>
                        </a:rPr>
                        <a:t>Clinical Trials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7,463,000.00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7,761,520.00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8,071,980.80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5180061"/>
                  </a:ext>
                </a:extLst>
              </a:tr>
              <a:tr h="154684">
                <a:tc gridSpan="7">
                  <a:txBody>
                    <a:bodyPr/>
                    <a:lstStyle/>
                    <a:p>
                      <a:pPr algn="ct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604894642"/>
                  </a:ext>
                </a:extLst>
              </a:tr>
              <a:tr h="154684">
                <a:tc>
                  <a:txBody>
                    <a:bodyPr/>
                    <a:lstStyle/>
                    <a:p>
                      <a:pPr algn="l" fontAlgn="b"/>
                      <a:r>
                        <a:rPr lang="en-ZA" sz="1000" b="1" i="0" u="sng" strike="noStrike" dirty="0">
                          <a:solidFill>
                            <a:srgbClr val="000000"/>
                          </a:solidFill>
                          <a:effectLst/>
                          <a:latin typeface="Arial Narrow" panose="020B0606020202030204" pitchFamily="34" charset="0"/>
                        </a:rPr>
                        <a:t>Programme 5</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13%</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21,778,508.67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13%</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22,649,649.01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14%</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a:solidFill>
                            <a:srgbClr val="000000"/>
                          </a:solidFill>
                          <a:effectLst/>
                          <a:latin typeface="Arial Narrow" panose="020B0606020202030204" pitchFamily="34" charset="0"/>
                        </a:rPr>
                        <a:t>    25,716,634.97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07037969"/>
                  </a:ext>
                </a:extLst>
              </a:tr>
              <a:tr h="154684">
                <a:tc>
                  <a:txBody>
                    <a:bodyPr/>
                    <a:lstStyle/>
                    <a:p>
                      <a:pPr algn="l" fontAlgn="b"/>
                      <a:r>
                        <a:rPr lang="en-ZA" sz="1000" b="0" i="0" u="none" strike="noStrike" dirty="0">
                          <a:solidFill>
                            <a:srgbClr val="000000"/>
                          </a:solidFill>
                          <a:effectLst/>
                          <a:latin typeface="Arial Narrow" panose="020B0606020202030204" pitchFamily="34" charset="0"/>
                        </a:rPr>
                        <a:t>Licencing</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12,980,666.67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13,499,893.33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16,200,889.07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8216414"/>
                  </a:ext>
                </a:extLst>
              </a:tr>
              <a:tr h="154684">
                <a:tc>
                  <a:txBody>
                    <a:bodyPr/>
                    <a:lstStyle/>
                    <a:p>
                      <a:pPr algn="l" fontAlgn="b"/>
                      <a:r>
                        <a:rPr lang="en-ZA" sz="1000" b="0" i="0" u="none" strike="noStrike" dirty="0">
                          <a:solidFill>
                            <a:srgbClr val="000000"/>
                          </a:solidFill>
                          <a:effectLst/>
                          <a:latin typeface="Arial Narrow" panose="020B0606020202030204" pitchFamily="34" charset="0"/>
                        </a:rPr>
                        <a:t>Registration</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8,019,642.00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8,340,427.68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8,674,044.79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58339010"/>
                  </a:ext>
                </a:extLst>
              </a:tr>
              <a:tr h="154684">
                <a:tc>
                  <a:txBody>
                    <a:bodyPr/>
                    <a:lstStyle/>
                    <a:p>
                      <a:pPr algn="l" fontAlgn="b"/>
                      <a:r>
                        <a:rPr lang="en-ZA" sz="1000" b="0" i="0" u="none" strike="noStrike" dirty="0">
                          <a:solidFill>
                            <a:srgbClr val="000000"/>
                          </a:solidFill>
                          <a:effectLst/>
                          <a:latin typeface="Arial Narrow" panose="020B0606020202030204" pitchFamily="34" charset="0"/>
                        </a:rPr>
                        <a:t>Clinical Trials</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1"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778,200.00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809,328.00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a:solidFill>
                            <a:srgbClr val="000000"/>
                          </a:solidFill>
                          <a:effectLst/>
                          <a:latin typeface="Arial Narrow" panose="020B0606020202030204" pitchFamily="34" charset="0"/>
                        </a:rPr>
                        <a:t>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841,701.12 </a:t>
                      </a:r>
                    </a:p>
                  </a:txBody>
                  <a:tcPr marL="2386" marR="2386" marT="238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7186082"/>
                  </a:ext>
                </a:extLst>
              </a:tr>
              <a:tr h="154684">
                <a:tc>
                  <a:txBody>
                    <a:bodyPr/>
                    <a:lstStyle/>
                    <a:p>
                      <a:pPr algn="l" fontAlgn="b"/>
                      <a:endParaRPr lang="en-ZA" sz="1000" b="0" i="0" u="none" strike="noStrike" dirty="0">
                        <a:solidFill>
                          <a:srgbClr val="000000"/>
                        </a:solidFill>
                        <a:effectLst/>
                        <a:latin typeface="Arial Narrow" panose="020B0606020202030204" pitchFamily="34" charset="0"/>
                      </a:endParaRP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dirty="0">
                        <a:solidFill>
                          <a:srgbClr val="000000"/>
                        </a:solidFill>
                        <a:effectLst/>
                        <a:latin typeface="Arial Narrow" panose="020B0606020202030204" pitchFamily="34" charset="0"/>
                      </a:endParaRP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1" i="0" u="dbl" strike="noStrike">
                          <a:solidFill>
                            <a:srgbClr val="000000"/>
                          </a:solidFill>
                          <a:effectLst/>
                          <a:latin typeface="Arial Narrow" panose="020B0606020202030204" pitchFamily="34" charset="0"/>
                        </a:rPr>
                        <a:t>  162,263,982.00 </a:t>
                      </a: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a:solidFill>
                          <a:srgbClr val="000000"/>
                        </a:solidFill>
                        <a:effectLst/>
                        <a:latin typeface="Arial Narrow" panose="020B0606020202030204" pitchFamily="34" charset="0"/>
                      </a:endParaRP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1" i="0" u="dbl" strike="noStrike">
                          <a:solidFill>
                            <a:srgbClr val="000000"/>
                          </a:solidFill>
                          <a:effectLst/>
                          <a:latin typeface="Arial Narrow" panose="020B0606020202030204" pitchFamily="34" charset="0"/>
                        </a:rPr>
                        <a:t>  168,754,541.28 </a:t>
                      </a: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a:solidFill>
                          <a:srgbClr val="000000"/>
                        </a:solidFill>
                        <a:effectLst/>
                        <a:latin typeface="Arial Narrow" panose="020B0606020202030204" pitchFamily="34" charset="0"/>
                      </a:endParaRP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ZA" sz="1000" b="1" i="0" u="dbl" strike="noStrike" dirty="0">
                          <a:solidFill>
                            <a:srgbClr val="000000"/>
                          </a:solidFill>
                          <a:effectLst/>
                          <a:latin typeface="Arial Narrow" panose="020B0606020202030204" pitchFamily="34" charset="0"/>
                        </a:rPr>
                        <a:t>  179,665,722.93 </a:t>
                      </a:r>
                    </a:p>
                  </a:txBody>
                  <a:tcPr marL="2386" marR="2386" marT="238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472672679"/>
                  </a:ext>
                </a:extLst>
              </a:tr>
            </a:tbl>
          </a:graphicData>
        </a:graphic>
      </p:graphicFrame>
      <p:sp>
        <p:nvSpPr>
          <p:cNvPr id="7" name="Slide Number Placeholder 3">
            <a:extLst>
              <a:ext uri="{FF2B5EF4-FFF2-40B4-BE49-F238E27FC236}">
                <a16:creationId xmlns:a16="http://schemas.microsoft.com/office/drawing/2014/main" xmlns="" id="{79C9AAD1-324F-4EC7-BC4C-9BCE6E2E6175}"/>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23</a:t>
            </a:fld>
            <a:endParaRPr lang="en-US" altLang="en-US" sz="1000" dirty="0"/>
          </a:p>
        </p:txBody>
      </p:sp>
    </p:spTree>
    <p:extLst>
      <p:ext uri="{BB962C8B-B14F-4D97-AF65-F5344CB8AC3E}">
        <p14:creationId xmlns:p14="http://schemas.microsoft.com/office/powerpoint/2010/main" xmlns="" val="14152377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8" y="-5690"/>
            <a:ext cx="7211144" cy="528081"/>
          </a:xfrm>
        </p:spPr>
        <p:txBody>
          <a:bodyPr>
            <a:noAutofit/>
          </a:bodyPr>
          <a:lstStyle/>
          <a:p>
            <a:r>
              <a:rPr lang="en-US" sz="2400" b="1" dirty="0"/>
              <a:t>MTEF BUDGET EXPENDITURE PER PROGRAMME</a:t>
            </a:r>
            <a:endParaRPr lang="en-ZA" sz="2400" b="1" dirty="0"/>
          </a:p>
        </p:txBody>
      </p:sp>
      <p:sp>
        <p:nvSpPr>
          <p:cNvPr id="3" name="Content Placeholder 2"/>
          <p:cNvSpPr>
            <a:spLocks noGrp="1"/>
          </p:cNvSpPr>
          <p:nvPr>
            <p:ph idx="1"/>
          </p:nvPr>
        </p:nvSpPr>
        <p:spPr>
          <a:xfrm>
            <a:off x="155797" y="450383"/>
            <a:ext cx="7211144" cy="4536504"/>
          </a:xfrm>
        </p:spPr>
        <p:txBody>
          <a:bodyPr>
            <a:normAutofit/>
          </a:bodyPr>
          <a:lstStyle/>
          <a:p>
            <a:pPr marL="457189" lvl="1" indent="0">
              <a:buNone/>
            </a:pPr>
            <a:endParaRPr lang="en-ZA" dirty="0"/>
          </a:p>
          <a:p>
            <a:endParaRPr lang="en-ZA" dirty="0"/>
          </a:p>
        </p:txBody>
      </p:sp>
      <p:graphicFrame>
        <p:nvGraphicFramePr>
          <p:cNvPr id="8" name="Table 8">
            <a:extLst>
              <a:ext uri="{FF2B5EF4-FFF2-40B4-BE49-F238E27FC236}">
                <a16:creationId xmlns:a16="http://schemas.microsoft.com/office/drawing/2014/main" xmlns="" id="{5C26DBF2-AAAA-4C7F-B07A-D6D9E51FD8BE}"/>
              </a:ext>
            </a:extLst>
          </p:cNvPr>
          <p:cNvGraphicFramePr>
            <a:graphicFrameLocks noGrp="1"/>
          </p:cNvGraphicFramePr>
          <p:nvPr>
            <p:extLst>
              <p:ext uri="{D42A27DB-BD31-4B8C-83A1-F6EECF244321}">
                <p14:modId xmlns:p14="http://schemas.microsoft.com/office/powerpoint/2010/main" xmlns="" val="3570141142"/>
              </p:ext>
            </p:extLst>
          </p:nvPr>
        </p:nvGraphicFramePr>
        <p:xfrm>
          <a:off x="458677" y="4022177"/>
          <a:ext cx="7211144" cy="1197864"/>
        </p:xfrm>
        <a:graphic>
          <a:graphicData uri="http://schemas.openxmlformats.org/drawingml/2006/table">
            <a:tbl>
              <a:tblPr firstRow="1" bandRow="1">
                <a:tableStyleId>{5C22544A-7EE6-4342-B048-85BDC9FD1C3A}</a:tableStyleId>
              </a:tblPr>
              <a:tblGrid>
                <a:gridCol w="7211144">
                  <a:extLst>
                    <a:ext uri="{9D8B030D-6E8A-4147-A177-3AD203B41FA5}">
                      <a16:colId xmlns:a16="http://schemas.microsoft.com/office/drawing/2014/main" xmlns="" val="2456980319"/>
                    </a:ext>
                  </a:extLst>
                </a:gridCol>
              </a:tblGrid>
              <a:tr h="974260">
                <a:tc>
                  <a:txBody>
                    <a:bodyPr/>
                    <a:lstStyle/>
                    <a:p>
                      <a:pPr marL="171450" indent="-171450">
                        <a:lnSpc>
                          <a:spcPct val="110000"/>
                        </a:lnSpc>
                        <a:buFont typeface="Arial" panose="020B0604020202020204" pitchFamily="34" charset="0"/>
                        <a:buChar char="•"/>
                      </a:pPr>
                      <a:r>
                        <a:rPr lang="en-ZA" sz="1400" b="0" noProof="0" dirty="0">
                          <a:solidFill>
                            <a:schemeClr val="tx1"/>
                          </a:solidFill>
                          <a:latin typeface="+mn-lt"/>
                        </a:rPr>
                        <a:t>67% of the budget has been allocated to SAHPRA core programmes (2-5) and 33% to administration.</a:t>
                      </a:r>
                    </a:p>
                    <a:p>
                      <a:pPr marL="171450" indent="-171450">
                        <a:lnSpc>
                          <a:spcPct val="110000"/>
                        </a:lnSpc>
                        <a:buFont typeface="Arial" panose="020B0604020202020204" pitchFamily="34" charset="0"/>
                        <a:buChar char="•"/>
                      </a:pPr>
                      <a:r>
                        <a:rPr lang="en-ZA" sz="1400" b="0" noProof="0" dirty="0">
                          <a:solidFill>
                            <a:schemeClr val="tx1"/>
                          </a:solidFill>
                          <a:latin typeface="+mn-lt"/>
                        </a:rPr>
                        <a:t>The % allocation to core SAHPRA objected is estimated to </a:t>
                      </a:r>
                      <a:r>
                        <a:rPr lang="en-ZA" sz="1400" b="0" noProof="0" dirty="0" err="1">
                          <a:solidFill>
                            <a:schemeClr val="tx1"/>
                          </a:solidFill>
                          <a:latin typeface="+mn-lt"/>
                        </a:rPr>
                        <a:t>stabalise</a:t>
                      </a:r>
                      <a:r>
                        <a:rPr lang="en-ZA" sz="1400" b="0" noProof="0" dirty="0">
                          <a:solidFill>
                            <a:schemeClr val="tx1"/>
                          </a:solidFill>
                          <a:latin typeface="+mn-lt"/>
                        </a:rPr>
                        <a:t> to 65% over the MTEF period.</a:t>
                      </a:r>
                    </a:p>
                    <a:p>
                      <a:pPr marL="171450" indent="-171450">
                        <a:buFont typeface="Arial" panose="020B0604020202020204" pitchFamily="34" charset="0"/>
                        <a:buChar char="•"/>
                      </a:pPr>
                      <a:endParaRPr lang="en-ZA" sz="1100" b="0" noProof="0" dirty="0">
                        <a:solidFill>
                          <a:schemeClr val="tx1"/>
                        </a:solidFill>
                        <a:latin typeface="Arial Narrow" panose="020B0606020202030204" pitchFamily="34" charset="0"/>
                      </a:endParaRPr>
                    </a:p>
                  </a:txBody>
                  <a:tcPr>
                    <a:solidFill>
                      <a:srgbClr val="FFFFFF">
                        <a:alpha val="0"/>
                      </a:srgbClr>
                    </a:solidFill>
                  </a:tcPr>
                </a:tc>
                <a:extLst>
                  <a:ext uri="{0D108BD9-81ED-4DB2-BD59-A6C34878D82A}">
                    <a16:rowId xmlns:a16="http://schemas.microsoft.com/office/drawing/2014/main" xmlns="" val="3795126667"/>
                  </a:ext>
                </a:extLst>
              </a:tr>
            </a:tbl>
          </a:graphicData>
        </a:graphic>
      </p:graphicFrame>
      <p:graphicFrame>
        <p:nvGraphicFramePr>
          <p:cNvPr id="5" name="Table 4">
            <a:extLst>
              <a:ext uri="{FF2B5EF4-FFF2-40B4-BE49-F238E27FC236}">
                <a16:creationId xmlns:a16="http://schemas.microsoft.com/office/drawing/2014/main" xmlns="" id="{8090D366-A55F-4770-A42E-C56D4B114931}"/>
              </a:ext>
            </a:extLst>
          </p:cNvPr>
          <p:cNvGraphicFramePr>
            <a:graphicFrameLocks noGrp="1"/>
          </p:cNvGraphicFramePr>
          <p:nvPr/>
        </p:nvGraphicFramePr>
        <p:xfrm>
          <a:off x="484104" y="522391"/>
          <a:ext cx="6912770" cy="3352800"/>
        </p:xfrm>
        <a:graphic>
          <a:graphicData uri="http://schemas.openxmlformats.org/drawingml/2006/table">
            <a:tbl>
              <a:tblPr/>
              <a:tblGrid>
                <a:gridCol w="2239891">
                  <a:extLst>
                    <a:ext uri="{9D8B030D-6E8A-4147-A177-3AD203B41FA5}">
                      <a16:colId xmlns:a16="http://schemas.microsoft.com/office/drawing/2014/main" xmlns="" val="405067285"/>
                    </a:ext>
                  </a:extLst>
                </a:gridCol>
                <a:gridCol w="444117">
                  <a:extLst>
                    <a:ext uri="{9D8B030D-6E8A-4147-A177-3AD203B41FA5}">
                      <a16:colId xmlns:a16="http://schemas.microsoft.com/office/drawing/2014/main" xmlns="" val="2980828320"/>
                    </a:ext>
                  </a:extLst>
                </a:gridCol>
                <a:gridCol w="1119946">
                  <a:extLst>
                    <a:ext uri="{9D8B030D-6E8A-4147-A177-3AD203B41FA5}">
                      <a16:colId xmlns:a16="http://schemas.microsoft.com/office/drawing/2014/main" xmlns="" val="1429046715"/>
                    </a:ext>
                  </a:extLst>
                </a:gridCol>
                <a:gridCol w="482736">
                  <a:extLst>
                    <a:ext uri="{9D8B030D-6E8A-4147-A177-3AD203B41FA5}">
                      <a16:colId xmlns:a16="http://schemas.microsoft.com/office/drawing/2014/main" xmlns="" val="1097263892"/>
                    </a:ext>
                  </a:extLst>
                </a:gridCol>
                <a:gridCol w="1119946">
                  <a:extLst>
                    <a:ext uri="{9D8B030D-6E8A-4147-A177-3AD203B41FA5}">
                      <a16:colId xmlns:a16="http://schemas.microsoft.com/office/drawing/2014/main" xmlns="" val="356545813"/>
                    </a:ext>
                  </a:extLst>
                </a:gridCol>
                <a:gridCol w="386188">
                  <a:extLst>
                    <a:ext uri="{9D8B030D-6E8A-4147-A177-3AD203B41FA5}">
                      <a16:colId xmlns:a16="http://schemas.microsoft.com/office/drawing/2014/main" xmlns="" val="2728440070"/>
                    </a:ext>
                  </a:extLst>
                </a:gridCol>
                <a:gridCol w="1119946">
                  <a:extLst>
                    <a:ext uri="{9D8B030D-6E8A-4147-A177-3AD203B41FA5}">
                      <a16:colId xmlns:a16="http://schemas.microsoft.com/office/drawing/2014/main" xmlns="" val="1656818915"/>
                    </a:ext>
                  </a:extLst>
                </a:gridCol>
              </a:tblGrid>
              <a:tr h="111870">
                <a:tc>
                  <a:txBody>
                    <a:bodyPr/>
                    <a:lstStyle/>
                    <a:p>
                      <a:pPr algn="l" fontAlgn="ctr"/>
                      <a:r>
                        <a:rPr lang="en-ZA" sz="1000" b="1" i="0" u="none" strike="noStrike" dirty="0">
                          <a:solidFill>
                            <a:srgbClr val="000000"/>
                          </a:solidFill>
                          <a:effectLst/>
                          <a:latin typeface="Arial Narrow" panose="020B0606020202030204" pitchFamily="34" charset="0"/>
                        </a:rPr>
                        <a:t>Budget per programme</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r>
                        <a:rPr lang="en-ZA" sz="1000" b="1" i="0" u="none" strike="noStrike">
                          <a:solidFill>
                            <a:srgbClr val="000000"/>
                          </a:solidFill>
                          <a:effectLst/>
                          <a:latin typeface="Arial Narrow" panose="020B06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5">
                  <a:txBody>
                    <a:bodyPr/>
                    <a:lstStyle/>
                    <a:p>
                      <a:pPr algn="ctr" fontAlgn="ctr"/>
                      <a:r>
                        <a:rPr lang="en-ZA" sz="1000" b="1" i="0" u="none" strike="noStrike">
                          <a:solidFill>
                            <a:srgbClr val="000000"/>
                          </a:solidFill>
                          <a:effectLst/>
                          <a:latin typeface="Arial Narrow" panose="020B0606020202030204" pitchFamily="34" charset="0"/>
                        </a:rPr>
                        <a:t>Medium term estimates (SAHPRA)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252965222"/>
                  </a:ext>
                </a:extLst>
              </a:tr>
              <a:tr h="111870">
                <a:tc>
                  <a:txBody>
                    <a:bodyPr/>
                    <a:lstStyle/>
                    <a:p>
                      <a:pPr algn="l" fontAlgn="b"/>
                      <a:r>
                        <a:rPr lang="en-ZA" sz="1000" b="1" i="0" u="sng" strike="noStrike" dirty="0">
                          <a:solidFill>
                            <a:srgbClr val="000000"/>
                          </a:solidFill>
                          <a:effectLst/>
                          <a:latin typeface="Arial Narrow" panose="020B0606020202030204" pitchFamily="34" charset="0"/>
                        </a:rPr>
                        <a:t>Programme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000" b="1" i="0" u="none" strike="noStrike">
                          <a:solidFill>
                            <a:srgbClr val="000000"/>
                          </a:solidFill>
                          <a:effectLst/>
                          <a:latin typeface="Arial Narrow" panose="020B0606020202030204" pitchFamily="34" charset="0"/>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000" b="1" i="0" u="none" strike="noStrike">
                          <a:solidFill>
                            <a:srgbClr val="000000"/>
                          </a:solidFill>
                          <a:effectLst/>
                          <a:latin typeface="Arial Narrow" panose="020B0606020202030204" pitchFamily="34" charset="0"/>
                        </a:rPr>
                        <a:t>2022/23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000" b="1" i="0" u="none" strike="noStrike">
                          <a:solidFill>
                            <a:srgbClr val="000000"/>
                          </a:solidFill>
                          <a:effectLst/>
                          <a:latin typeface="Arial Narrow" panose="020B06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ZA" sz="1000" b="1" i="0" u="none" strike="noStrike">
                          <a:solidFill>
                            <a:srgbClr val="000000"/>
                          </a:solidFill>
                          <a:effectLst/>
                          <a:latin typeface="Arial Narrow" panose="020B0606020202030204" pitchFamily="34" charset="0"/>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xmlns="" val="2699844941"/>
                  </a:ext>
                </a:extLst>
              </a:tr>
              <a:tr h="111870">
                <a:tc>
                  <a:txBody>
                    <a:bodyPr/>
                    <a:lstStyle/>
                    <a:p>
                      <a:pPr algn="l" fontAlgn="b"/>
                      <a:r>
                        <a:rPr lang="en-ZA" sz="1000" b="1" i="0" u="none" strike="noStrike" dirty="0">
                          <a:solidFill>
                            <a:srgbClr val="000000"/>
                          </a:solidFill>
                          <a:effectLst/>
                          <a:latin typeface="Arial Narrow" panose="020B0606020202030204" pitchFamily="34" charset="0"/>
                        </a:rPr>
                        <a:t>Budget Allocated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116 510 367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113 222 134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118 884 184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473333"/>
                  </a:ext>
                </a:extLst>
              </a:tr>
              <a:tr h="111870">
                <a:tc>
                  <a:txBody>
                    <a:bodyPr/>
                    <a:lstStyle/>
                    <a:p>
                      <a:pPr algn="l" fontAlgn="b"/>
                      <a:r>
                        <a:rPr lang="en-ZA" sz="1000" b="0" i="0" u="none" strike="noStrike" dirty="0">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48 922 486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46 473 088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47 933 394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04476067"/>
                  </a:ext>
                </a:extLst>
              </a:tr>
              <a:tr h="111870">
                <a:tc>
                  <a:txBody>
                    <a:bodyPr/>
                    <a:lstStyle/>
                    <a:p>
                      <a:pPr algn="l" fontAlgn="b"/>
                      <a:r>
                        <a:rPr lang="en-ZA" sz="1000" b="0" i="0" u="none" strike="noStrike" dirty="0">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67 587 882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66 749 046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70 950 790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5573767"/>
                  </a:ext>
                </a:extLst>
              </a:tr>
              <a:tr h="111870">
                <a:tc gridSpan="7">
                  <a:txBody>
                    <a:bodyPr/>
                    <a:lstStyle/>
                    <a:p>
                      <a:pPr algn="l" fontAlgn="b"/>
                      <a:r>
                        <a:rPr lang="en-ZA" sz="1000" b="1" i="0" u="sng" strike="noStrike" dirty="0">
                          <a:solidFill>
                            <a:srgbClr val="000000"/>
                          </a:solidFill>
                          <a:effectLst/>
                          <a:latin typeface="Arial Narrow" panose="020B0606020202030204" pitchFamily="34" charset="0"/>
                        </a:rPr>
                        <a:t>Programme 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34297401"/>
                  </a:ext>
                </a:extLst>
              </a:tr>
              <a:tr h="111870">
                <a:tc>
                  <a:txBody>
                    <a:bodyPr/>
                    <a:lstStyle/>
                    <a:p>
                      <a:pPr algn="l" fontAlgn="b"/>
                      <a:r>
                        <a:rPr lang="en-ZA" sz="1000" b="1" i="0" u="none" strike="noStrike" dirty="0">
                          <a:solidFill>
                            <a:srgbClr val="000000"/>
                          </a:solidFill>
                          <a:effectLst/>
                          <a:latin typeface="Arial Narrow" panose="020B0606020202030204" pitchFamily="34" charset="0"/>
                        </a:rPr>
                        <a:t>Budget Allocated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72 533 629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32 595 376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33 635 562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4653941"/>
                  </a:ext>
                </a:extLst>
              </a:tr>
              <a:tr h="111870">
                <a:tc>
                  <a:txBody>
                    <a:bodyPr/>
                    <a:lstStyle/>
                    <a:p>
                      <a:pPr algn="l" fontAlgn="b"/>
                      <a:r>
                        <a:rPr lang="en-ZA" sz="1000" b="0" i="0" u="none" strike="noStrike" dirty="0">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22 381 629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22 534 376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23 274 562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69417804"/>
                  </a:ext>
                </a:extLst>
              </a:tr>
              <a:tr h="111870">
                <a:tc>
                  <a:txBody>
                    <a:bodyPr/>
                    <a:lstStyle/>
                    <a:p>
                      <a:pPr algn="l" fontAlgn="b"/>
                      <a:r>
                        <a:rPr lang="en-ZA" sz="1000" b="0" i="0" u="none" strike="noStrike">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50 152 000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10 061 000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10 361 000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0708580"/>
                  </a:ext>
                </a:extLst>
              </a:tr>
              <a:tr h="111870">
                <a:tc gridSpan="7">
                  <a:txBody>
                    <a:bodyPr/>
                    <a:lstStyle/>
                    <a:p>
                      <a:pPr algn="l" fontAlgn="b"/>
                      <a:r>
                        <a:rPr lang="en-ZA" sz="1000" b="1" i="0" u="sng" strike="noStrike" dirty="0">
                          <a:solidFill>
                            <a:srgbClr val="000000"/>
                          </a:solidFill>
                          <a:effectLst/>
                          <a:latin typeface="Arial Narrow" panose="020B0606020202030204" pitchFamily="34" charset="0"/>
                        </a:rPr>
                        <a:t>Programme 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608006277"/>
                  </a:ext>
                </a:extLst>
              </a:tr>
              <a:tr h="111870">
                <a:tc>
                  <a:txBody>
                    <a:bodyPr/>
                    <a:lstStyle/>
                    <a:p>
                      <a:pPr algn="l" fontAlgn="t"/>
                      <a:r>
                        <a:rPr lang="en-ZA" sz="1000" b="1" i="0" u="none" strike="noStrike">
                          <a:solidFill>
                            <a:srgbClr val="000000"/>
                          </a:solidFill>
                          <a:effectLst/>
                          <a:latin typeface="Arial Narrow" panose="020B0606020202030204" pitchFamily="34" charset="0"/>
                        </a:rPr>
                        <a:t>Budget Allocated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dirty="0">
                          <a:solidFill>
                            <a:srgbClr val="000000"/>
                          </a:solidFill>
                          <a:effectLst/>
                          <a:latin typeface="Arial Narrow" panose="020B0606020202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5 827 000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38 630 000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40 221 000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4393160"/>
                  </a:ext>
                </a:extLst>
              </a:tr>
              <a:tr h="111870">
                <a:tc>
                  <a:txBody>
                    <a:bodyPr/>
                    <a:lstStyle/>
                    <a:p>
                      <a:pPr algn="l" fontAlgn="b"/>
                      <a:r>
                        <a:rPr lang="en-ZA" sz="1000" b="0" i="0" u="none" strike="noStrike">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0" i="0" u="none" strike="noStrike" dirty="0">
                          <a:solidFill>
                            <a:srgbClr val="000000"/>
                          </a:solidFill>
                          <a:effectLst/>
                          <a:latin typeface="Arial Narrow" panose="020B0606020202030204" pitchFamily="34" charset="0"/>
                        </a:rPr>
                        <a:t>    31 300 278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0" i="0" u="none" strike="noStrike" dirty="0">
                          <a:solidFill>
                            <a:srgbClr val="000000"/>
                          </a:solidFill>
                          <a:effectLst/>
                          <a:latin typeface="Arial Narrow" panose="020B0606020202030204" pitchFamily="34" charset="0"/>
                        </a:rPr>
                        <a:t>    32 423 821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1000" b="0" i="0" u="none" strike="noStrike">
                          <a:solidFill>
                            <a:srgbClr val="000000"/>
                          </a:solidFill>
                          <a:effectLst/>
                          <a:latin typeface="Arial Narrow" panose="020B0606020202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1000" b="0" i="0" u="none" strike="noStrike" dirty="0">
                          <a:solidFill>
                            <a:srgbClr val="000000"/>
                          </a:solidFill>
                          <a:effectLst/>
                          <a:latin typeface="Arial Narrow" panose="020B0606020202030204" pitchFamily="34" charset="0"/>
                        </a:rPr>
                        <a:t>    33 835 021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1740148"/>
                  </a:ext>
                </a:extLst>
              </a:tr>
              <a:tr h="111870">
                <a:tc>
                  <a:txBody>
                    <a:bodyPr/>
                    <a:lstStyle/>
                    <a:p>
                      <a:pPr algn="l" fontAlgn="b"/>
                      <a:r>
                        <a:rPr lang="en-ZA" sz="1000" b="0" i="0" u="none" strike="noStrike">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4 526 722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6 206 179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6 385 979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65721559"/>
                  </a:ext>
                </a:extLst>
              </a:tr>
              <a:tr h="111870">
                <a:tc gridSpan="7">
                  <a:txBody>
                    <a:bodyPr/>
                    <a:lstStyle/>
                    <a:p>
                      <a:pPr algn="l" fontAlgn="b"/>
                      <a:r>
                        <a:rPr lang="en-ZA" sz="1000" b="1" i="0" u="sng" strike="noStrike" dirty="0">
                          <a:solidFill>
                            <a:srgbClr val="000000"/>
                          </a:solidFill>
                          <a:effectLst/>
                          <a:latin typeface="Arial Narrow" panose="020B0606020202030204" pitchFamily="34" charset="0"/>
                        </a:rPr>
                        <a:t>Programme 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77534109"/>
                  </a:ext>
                </a:extLst>
              </a:tr>
              <a:tr h="111870">
                <a:tc>
                  <a:txBody>
                    <a:bodyPr/>
                    <a:lstStyle/>
                    <a:p>
                      <a:pPr algn="l" fontAlgn="b"/>
                      <a:r>
                        <a:rPr lang="en-ZA" sz="1000" b="1" i="0" u="none" strike="noStrike">
                          <a:solidFill>
                            <a:srgbClr val="000000"/>
                          </a:solidFill>
                          <a:effectLst/>
                          <a:latin typeface="Arial Narrow" panose="020B0606020202030204" pitchFamily="34" charset="0"/>
                        </a:rPr>
                        <a:t>Budget Allocated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92 962 000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97 139 000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101 078 000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3862008"/>
                  </a:ext>
                </a:extLst>
              </a:tr>
              <a:tr h="111870">
                <a:tc>
                  <a:txBody>
                    <a:bodyPr/>
                    <a:lstStyle/>
                    <a:p>
                      <a:pPr algn="l" fontAlgn="b"/>
                      <a:r>
                        <a:rPr lang="en-ZA" sz="1000" b="0" i="0" u="none" strike="noStrike">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50 742 317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52 920 416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55 321 444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6382891"/>
                  </a:ext>
                </a:extLst>
              </a:tr>
              <a:tr h="111870">
                <a:tc>
                  <a:txBody>
                    <a:bodyPr/>
                    <a:lstStyle/>
                    <a:p>
                      <a:pPr algn="l" fontAlgn="b"/>
                      <a:r>
                        <a:rPr lang="en-ZA" sz="1000" b="0" i="0" u="none" strike="noStrike">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42 219 683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44 218 584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45 756 556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4981030"/>
                  </a:ext>
                </a:extLst>
              </a:tr>
              <a:tr h="111870">
                <a:tc gridSpan="7">
                  <a:txBody>
                    <a:bodyPr/>
                    <a:lstStyle/>
                    <a:p>
                      <a:pPr algn="l" fontAlgn="b"/>
                      <a:r>
                        <a:rPr lang="en-ZA" sz="1000" b="1" i="0" u="sng" strike="noStrike" dirty="0">
                          <a:solidFill>
                            <a:srgbClr val="000000"/>
                          </a:solidFill>
                          <a:effectLst/>
                          <a:latin typeface="Arial Narrow" panose="020B0606020202030204" pitchFamily="34" charset="0"/>
                        </a:rPr>
                        <a:t>Programme 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751782141"/>
                  </a:ext>
                </a:extLst>
              </a:tr>
              <a:tr h="111870">
                <a:tc>
                  <a:txBody>
                    <a:bodyPr/>
                    <a:lstStyle/>
                    <a:p>
                      <a:pPr algn="l" fontAlgn="b"/>
                      <a:r>
                        <a:rPr lang="en-ZA" sz="1000" b="1" i="0" u="none" strike="noStrike">
                          <a:solidFill>
                            <a:srgbClr val="000000"/>
                          </a:solidFill>
                          <a:effectLst/>
                          <a:latin typeface="Arial Narrow" panose="020B0606020202030204" pitchFamily="34" charset="0"/>
                        </a:rPr>
                        <a:t>Budget Allocated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39 717 000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41 312 000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000" b="1" i="0" u="none" strike="noStrike">
                          <a:solidFill>
                            <a:srgbClr val="000000"/>
                          </a:solidFill>
                          <a:effectLst/>
                          <a:latin typeface="Arial Narrow" panose="020B0606020202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1" i="0" u="none" strike="noStrike" dirty="0">
                          <a:solidFill>
                            <a:srgbClr val="000000"/>
                          </a:solidFill>
                          <a:effectLst/>
                          <a:latin typeface="Arial Narrow" panose="020B0606020202030204" pitchFamily="34" charset="0"/>
                        </a:rPr>
                        <a:t>    42 767 000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3567767"/>
                  </a:ext>
                </a:extLst>
              </a:tr>
              <a:tr h="111870">
                <a:tc>
                  <a:txBody>
                    <a:bodyPr/>
                    <a:lstStyle/>
                    <a:p>
                      <a:pPr algn="l" fontAlgn="b"/>
                      <a:r>
                        <a:rPr lang="en-ZA" sz="1000" b="0" i="0" u="none" strike="noStrike">
                          <a:solidFill>
                            <a:srgbClr val="000000"/>
                          </a:solidFill>
                          <a:effectLst/>
                          <a:latin typeface="Arial Narrow" panose="020B0606020202030204" pitchFamily="34" charset="0"/>
                        </a:rPr>
                        <a:t>Compensation of employees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31 830 530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32 803 888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34 004 748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337263"/>
                  </a:ext>
                </a:extLst>
              </a:tr>
              <a:tr h="111870">
                <a:tc>
                  <a:txBody>
                    <a:bodyPr/>
                    <a:lstStyle/>
                    <a:p>
                      <a:pPr algn="l" fontAlgn="b"/>
                      <a:r>
                        <a:rPr lang="en-ZA" sz="1000" b="0" i="0" u="none" strike="noStrike">
                          <a:solidFill>
                            <a:srgbClr val="000000"/>
                          </a:solidFill>
                          <a:effectLst/>
                          <a:latin typeface="Arial Narrow" panose="020B0606020202030204" pitchFamily="34" charset="0"/>
                        </a:rPr>
                        <a:t>Goods and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7 886 470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8 508 112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000" b="0" i="0" u="none" strike="noStrike" dirty="0">
                          <a:solidFill>
                            <a:srgbClr val="000000"/>
                          </a:solidFill>
                          <a:effectLst/>
                          <a:latin typeface="Arial Narrow" panose="020B06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000" b="0" i="0" u="none" strike="noStrike" dirty="0">
                          <a:solidFill>
                            <a:srgbClr val="000000"/>
                          </a:solidFill>
                          <a:effectLst/>
                          <a:latin typeface="Arial Narrow" panose="020B0606020202030204" pitchFamily="34" charset="0"/>
                        </a:rPr>
                        <a:t>      8 762 252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5045530"/>
                  </a:ext>
                </a:extLst>
              </a:tr>
              <a:tr h="116532">
                <a:tc>
                  <a:txBody>
                    <a:bodyPr/>
                    <a:lstStyle/>
                    <a:p>
                      <a:pPr algn="l" fontAlgn="b"/>
                      <a:endParaRPr lang="en-ZA" sz="1000" b="0" i="0" u="none" strike="noStrike">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000" b="1" i="0" u="none" strike="noStrike">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1" i="0" u="none" strike="noStrike" dirty="0">
                          <a:solidFill>
                            <a:srgbClr val="000000"/>
                          </a:solidFill>
                          <a:effectLst/>
                          <a:latin typeface="Arial Narrow" panose="020B0606020202030204" pitchFamily="34" charset="0"/>
                        </a:rPr>
                        <a:t>  357 549 996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000" b="1" i="0" u="none" strike="noStrike">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1" i="0" u="none" strike="noStrike" dirty="0">
                          <a:solidFill>
                            <a:srgbClr val="000000"/>
                          </a:solidFill>
                          <a:effectLst/>
                          <a:latin typeface="Arial Narrow" panose="020B0606020202030204" pitchFamily="34" charset="0"/>
                        </a:rPr>
                        <a:t>  322 898 510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ZA" sz="1000" b="1" i="0" u="none" strike="noStrike" dirty="0">
                        <a:solidFill>
                          <a:srgbClr val="000000"/>
                        </a:solidFill>
                        <a:effectLst/>
                        <a:latin typeface="Arial Narrow" panose="020B0606020202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ZA" sz="1000" b="1" i="0" u="none" strike="noStrike" dirty="0">
                          <a:solidFill>
                            <a:srgbClr val="000000"/>
                          </a:solidFill>
                          <a:effectLst/>
                          <a:latin typeface="Arial Narrow" panose="020B0606020202030204" pitchFamily="34" charset="0"/>
                        </a:rPr>
                        <a:t>  336 585 746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662135553"/>
                  </a:ext>
                </a:extLst>
              </a:tr>
            </a:tbl>
          </a:graphicData>
        </a:graphic>
      </p:graphicFrame>
      <p:sp>
        <p:nvSpPr>
          <p:cNvPr id="6" name="Slide Number Placeholder 3">
            <a:extLst>
              <a:ext uri="{FF2B5EF4-FFF2-40B4-BE49-F238E27FC236}">
                <a16:creationId xmlns:a16="http://schemas.microsoft.com/office/drawing/2014/main" xmlns="" id="{360EEBC5-3606-46CA-99BC-B42E6EFC0BCE}"/>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24</a:t>
            </a:fld>
            <a:endParaRPr lang="en-US" altLang="en-US" sz="1000" dirty="0"/>
          </a:p>
        </p:txBody>
      </p:sp>
    </p:spTree>
    <p:extLst>
      <p:ext uri="{BB962C8B-B14F-4D97-AF65-F5344CB8AC3E}">
        <p14:creationId xmlns:p14="http://schemas.microsoft.com/office/powerpoint/2010/main" xmlns="" val="32487984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
            <a:ext cx="7886700" cy="843557"/>
          </a:xfrm>
        </p:spPr>
        <p:txBody>
          <a:bodyPr>
            <a:normAutofit/>
          </a:bodyPr>
          <a:lstStyle/>
          <a:p>
            <a:r>
              <a:rPr lang="en-ZA" altLang="en-US" sz="2000" b="1" dirty="0"/>
              <a:t>KEY BUDGET CONSIDERATIONS</a:t>
            </a:r>
            <a:endParaRPr lang="en-ZA" altLang="en-US" sz="2000" b="1" dirty="0">
              <a:latin typeface="Tahoma" panose="020B0604030504040204" pitchFamily="34" charset="0"/>
              <a:cs typeface="Tahoma" panose="020B0604030504040204" pitchFamily="34" charset="0"/>
            </a:endParaRPr>
          </a:p>
        </p:txBody>
      </p:sp>
      <p:sp>
        <p:nvSpPr>
          <p:cNvPr id="11267" name="Content Placeholder 2"/>
          <p:cNvSpPr>
            <a:spLocks noGrp="1"/>
          </p:cNvSpPr>
          <p:nvPr>
            <p:ph idx="1"/>
          </p:nvPr>
        </p:nvSpPr>
        <p:spPr>
          <a:xfrm>
            <a:off x="0" y="564355"/>
            <a:ext cx="7416824" cy="4527675"/>
          </a:xfrm>
        </p:spPr>
        <p:txBody>
          <a:bodyPr>
            <a:normAutofit fontScale="32500" lnSpcReduction="20000"/>
          </a:bodyPr>
          <a:lstStyle/>
          <a:p>
            <a:pPr eaLnBrk="1" hangingPunct="1">
              <a:lnSpc>
                <a:spcPct val="130000"/>
              </a:lnSpc>
              <a:spcBef>
                <a:spcPts val="0"/>
              </a:spcBef>
            </a:pPr>
            <a:endParaRPr lang="en-ZA" altLang="en-US" sz="2500" dirty="0"/>
          </a:p>
          <a:p>
            <a:pPr eaLnBrk="1" hangingPunct="1">
              <a:lnSpc>
                <a:spcPct val="130000"/>
              </a:lnSpc>
              <a:spcBef>
                <a:spcPts val="0"/>
              </a:spcBef>
            </a:pPr>
            <a:r>
              <a:rPr lang="en-ZA" altLang="en-US" sz="4900" dirty="0"/>
              <a:t>The impact of the significant reduction in expected revenues has resulted in the comparative reduction in expenditure, the most significant of which is for cost of employment where it will not be possible to fill critical core vacancies which has an impact on SAHPRA’s ability to deliver on its mandate.</a:t>
            </a:r>
          </a:p>
          <a:p>
            <a:pPr eaLnBrk="1" hangingPunct="1">
              <a:lnSpc>
                <a:spcPct val="130000"/>
              </a:lnSpc>
              <a:spcBef>
                <a:spcPts val="0"/>
              </a:spcBef>
            </a:pPr>
            <a:r>
              <a:rPr lang="en-ZA" altLang="en-US" sz="4900" dirty="0"/>
              <a:t>Due to limited data available, it is a challenge to determine how much revenue will be generated and recognised in a particular financial year which may result in fluctuations between year-on-year accounting deficits and surpluses as fees received where services are not yet fully rendered is “locked up” as a liability.</a:t>
            </a:r>
          </a:p>
          <a:p>
            <a:pPr eaLnBrk="1" hangingPunct="1">
              <a:lnSpc>
                <a:spcPct val="130000"/>
              </a:lnSpc>
              <a:spcBef>
                <a:spcPts val="0"/>
              </a:spcBef>
            </a:pPr>
            <a:r>
              <a:rPr lang="en-ZA" altLang="en-US" sz="4900" dirty="0"/>
              <a:t>Deferred revenue for the backlog project is similarly “locked up” as a liability and can only be recognised as revenue per completed process.</a:t>
            </a:r>
          </a:p>
          <a:p>
            <a:pPr eaLnBrk="1" hangingPunct="1">
              <a:lnSpc>
                <a:spcPct val="130000"/>
              </a:lnSpc>
              <a:spcBef>
                <a:spcPts val="0"/>
              </a:spcBef>
            </a:pPr>
            <a:r>
              <a:rPr lang="en-ZA" altLang="en-US" sz="4900" dirty="0"/>
              <a:t>The lack of historical supporting documentation, current internal system and capacity challenges and significant volumes of new applications is placing strain on SAHPRA’s ability to timeously recognise revenue and accurate reporting.</a:t>
            </a:r>
          </a:p>
          <a:p>
            <a:pPr eaLnBrk="1" hangingPunct="1">
              <a:lnSpc>
                <a:spcPct val="130000"/>
              </a:lnSpc>
              <a:spcBef>
                <a:spcPts val="0"/>
              </a:spcBef>
            </a:pPr>
            <a:r>
              <a:rPr lang="en-ZA" altLang="en-US" sz="4900" dirty="0"/>
              <a:t>To over come these significant challenges SAHPRA is in need of a financial injection to capacitate and develop appropriate internal systems to operate at the most optimum level.</a:t>
            </a:r>
          </a:p>
        </p:txBody>
      </p:sp>
      <p:sp>
        <p:nvSpPr>
          <p:cNvPr id="5" name="Slide Number Placeholder 3">
            <a:extLst>
              <a:ext uri="{FF2B5EF4-FFF2-40B4-BE49-F238E27FC236}">
                <a16:creationId xmlns:a16="http://schemas.microsoft.com/office/drawing/2014/main" xmlns="" id="{06E2EE9E-FA77-420C-9813-6BB39C8BBC30}"/>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25</a:t>
            </a:fld>
            <a:endParaRPr lang="en-US" altLang="en-US" sz="1000" dirty="0"/>
          </a:p>
        </p:txBody>
      </p:sp>
    </p:spTree>
    <p:extLst>
      <p:ext uri="{BB962C8B-B14F-4D97-AF65-F5344CB8AC3E}">
        <p14:creationId xmlns:p14="http://schemas.microsoft.com/office/powerpoint/2010/main" xmlns="" val="3388339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960" y="0"/>
            <a:ext cx="7211144" cy="576065"/>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solidFill>
                  <a:srgbClr val="0077A0"/>
                </a:solidFill>
              </a:rPr>
              <a:t/>
            </a:r>
            <a:br>
              <a:rPr lang="en-US" sz="2200" b="1" dirty="0">
                <a:solidFill>
                  <a:srgbClr val="0077A0"/>
                </a:solidFill>
              </a:rPr>
            </a:br>
            <a:r>
              <a:rPr lang="en-US" sz="2200" b="1" dirty="0"/>
              <a:t>CONCLUSION</a:t>
            </a:r>
            <a:br>
              <a:rPr lang="en-US" sz="2200" b="1" dirty="0"/>
            </a:br>
            <a:r>
              <a:rPr lang="en-US" sz="2200" dirty="0"/>
              <a:t/>
            </a:r>
            <a:br>
              <a:rPr lang="en-US" sz="2200" dirty="0"/>
            </a:br>
            <a:endParaRPr lang="en-ZA" sz="2200" dirty="0"/>
          </a:p>
        </p:txBody>
      </p:sp>
      <p:sp>
        <p:nvSpPr>
          <p:cNvPr id="5" name="Content Placeholder 4">
            <a:extLst>
              <a:ext uri="{FF2B5EF4-FFF2-40B4-BE49-F238E27FC236}">
                <a16:creationId xmlns:a16="http://schemas.microsoft.com/office/drawing/2014/main" xmlns="" id="{CE384C35-2A05-46A8-8BBC-77A118975021}"/>
              </a:ext>
            </a:extLst>
          </p:cNvPr>
          <p:cNvSpPr>
            <a:spLocks noGrp="1"/>
          </p:cNvSpPr>
          <p:nvPr>
            <p:ph idx="1"/>
          </p:nvPr>
        </p:nvSpPr>
        <p:spPr>
          <a:xfrm>
            <a:off x="0" y="585615"/>
            <a:ext cx="7560840" cy="3312368"/>
          </a:xfrm>
        </p:spPr>
        <p:txBody>
          <a:bodyPr>
            <a:normAutofit/>
          </a:bodyPr>
          <a:lstStyle/>
          <a:p>
            <a:pPr>
              <a:lnSpc>
                <a:spcPct val="110000"/>
              </a:lnSpc>
              <a:spcBef>
                <a:spcPts val="0"/>
              </a:spcBef>
            </a:pPr>
            <a:r>
              <a:rPr lang="en-US" sz="1600" dirty="0"/>
              <a:t>SAHPRA’s strategic documents aim to comprehensively responds to the priorities identified by Cabinet of 6</a:t>
            </a:r>
            <a:r>
              <a:rPr lang="en-US" sz="1600" baseline="30000" dirty="0"/>
              <a:t>th</a:t>
            </a:r>
            <a:r>
              <a:rPr lang="en-US" sz="1600" dirty="0"/>
              <a:t> administration of democratic South Africa.</a:t>
            </a:r>
          </a:p>
          <a:p>
            <a:pPr>
              <a:lnSpc>
                <a:spcPct val="110000"/>
              </a:lnSpc>
              <a:spcBef>
                <a:spcPts val="0"/>
              </a:spcBef>
            </a:pPr>
            <a:r>
              <a:rPr lang="en-US" sz="1600" dirty="0"/>
              <a:t>The advent of COVID-19 saw an increasing dependence on SAHPRA for its science-based regulatory decisions and leadership in ensuring that all health products including those for the treatment of COVID-19 are safe, efficacious and of high quality so that the health and well-being of South Africans are protected.</a:t>
            </a:r>
          </a:p>
          <a:p>
            <a:pPr>
              <a:lnSpc>
                <a:spcPct val="110000"/>
              </a:lnSpc>
              <a:spcBef>
                <a:spcPts val="0"/>
              </a:spcBef>
            </a:pPr>
            <a:r>
              <a:rPr lang="en-US" sz="1600" dirty="0"/>
              <a:t>While SAHPRA responds to the COVID-19 pandemic, it will continue supporting key national priorities such as the implementation of National Health Insurance Scheme aimed at ensuring universal health care access.</a:t>
            </a:r>
          </a:p>
          <a:p>
            <a:pPr>
              <a:lnSpc>
                <a:spcPct val="110000"/>
              </a:lnSpc>
              <a:spcBef>
                <a:spcPts val="0"/>
              </a:spcBef>
            </a:pPr>
            <a:r>
              <a:rPr lang="en-US" sz="1600" dirty="0"/>
              <a:t>Significant support/investment is required from Nation Treasury to enable full capacitation of the </a:t>
            </a:r>
            <a:r>
              <a:rPr lang="en-US" sz="1600" dirty="0" err="1"/>
              <a:t>organisation</a:t>
            </a:r>
            <a:r>
              <a:rPr lang="en-US" sz="1600" dirty="0"/>
              <a:t> as well as digital transformation in an effort to ensure it meets its targets.</a:t>
            </a:r>
          </a:p>
          <a:p>
            <a:pPr>
              <a:lnSpc>
                <a:spcPct val="110000"/>
              </a:lnSpc>
              <a:spcBef>
                <a:spcPts val="0"/>
              </a:spcBef>
            </a:pPr>
            <a:endParaRPr lang="en-US" sz="1600" dirty="0"/>
          </a:p>
          <a:p>
            <a:pPr>
              <a:lnSpc>
                <a:spcPct val="110000"/>
              </a:lnSpc>
              <a:spcBef>
                <a:spcPts val="0"/>
              </a:spcBef>
            </a:pPr>
            <a:endParaRPr lang="en-US" sz="1600" dirty="0"/>
          </a:p>
        </p:txBody>
      </p:sp>
      <p:sp>
        <p:nvSpPr>
          <p:cNvPr id="4" name="Slide Number Placeholder 3">
            <a:extLst>
              <a:ext uri="{FF2B5EF4-FFF2-40B4-BE49-F238E27FC236}">
                <a16:creationId xmlns:a16="http://schemas.microsoft.com/office/drawing/2014/main" xmlns="" id="{A35722A8-4DC6-4D54-93FF-61502A2883DB}"/>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26</a:t>
            </a:fld>
            <a:endParaRPr lang="en-US" altLang="en-US" sz="1000" dirty="0"/>
          </a:p>
        </p:txBody>
      </p:sp>
    </p:spTree>
    <p:extLst>
      <p:ext uri="{BB962C8B-B14F-4D97-AF65-F5344CB8AC3E}">
        <p14:creationId xmlns:p14="http://schemas.microsoft.com/office/powerpoint/2010/main" xmlns="" val="58272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xmlns="" id="{D1DAC6DC-4B9F-4A77-8ABD-11FA86F858EF}"/>
              </a:ext>
            </a:extLst>
          </p:cNvPr>
          <p:cNvSpPr>
            <a:spLocks noGrp="1"/>
          </p:cNvSpPr>
          <p:nvPr>
            <p:ph idx="1"/>
          </p:nvPr>
        </p:nvSpPr>
        <p:spPr>
          <a:xfrm>
            <a:off x="899592" y="915566"/>
            <a:ext cx="6048739" cy="1803647"/>
          </a:xfrm>
        </p:spPr>
        <p:txBody>
          <a:bodyPr>
            <a:normAutofit fontScale="92500" lnSpcReduction="20000"/>
          </a:bodyPr>
          <a:lstStyle/>
          <a:p>
            <a:pPr marL="0" indent="0" algn="ctr">
              <a:buNone/>
            </a:pPr>
            <a:endParaRPr lang="en-US" sz="4000" b="1" dirty="0">
              <a:solidFill>
                <a:schemeClr val="accent1">
                  <a:lumMod val="75000"/>
                </a:schemeClr>
              </a:solidFill>
            </a:endParaRPr>
          </a:p>
          <a:p>
            <a:pPr marL="0" indent="0" algn="ctr">
              <a:buNone/>
            </a:pPr>
            <a:endParaRPr lang="en-US" sz="4000" b="1" dirty="0">
              <a:solidFill>
                <a:schemeClr val="accent1">
                  <a:lumMod val="75000"/>
                </a:schemeClr>
              </a:solidFill>
            </a:endParaRPr>
          </a:p>
          <a:p>
            <a:pPr marL="0" indent="0" algn="ctr">
              <a:buNone/>
            </a:pPr>
            <a:r>
              <a:rPr lang="en-US" sz="4000" b="1" dirty="0">
                <a:solidFill>
                  <a:schemeClr val="accent1">
                    <a:lumMod val="75000"/>
                  </a:schemeClr>
                </a:solidFill>
              </a:rPr>
              <a:t>THANK YOU</a:t>
            </a:r>
            <a:endParaRPr lang="en-ZA" sz="4000" b="1" dirty="0">
              <a:solidFill>
                <a:schemeClr val="accent1">
                  <a:lumMod val="75000"/>
                </a:schemeClr>
              </a:solidFill>
            </a:endParaRPr>
          </a:p>
        </p:txBody>
      </p:sp>
      <p:sp>
        <p:nvSpPr>
          <p:cNvPr id="8" name="Slide Number Placeholder 3">
            <a:extLst>
              <a:ext uri="{FF2B5EF4-FFF2-40B4-BE49-F238E27FC236}">
                <a16:creationId xmlns:a16="http://schemas.microsoft.com/office/drawing/2014/main" xmlns="" id="{FC95330F-4992-451C-822B-71F7BAF50B56}"/>
              </a:ext>
            </a:extLst>
          </p:cNvPr>
          <p:cNvSpPr txBox="1">
            <a:spLocks/>
          </p:cNvSpPr>
          <p:nvPr/>
        </p:nvSpPr>
        <p:spPr>
          <a:xfrm>
            <a:off x="8748464" y="4876006"/>
            <a:ext cx="3415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27</a:t>
            </a:fld>
            <a:endParaRPr lang="en-US" altLang="en-US" sz="1000" dirty="0"/>
          </a:p>
        </p:txBody>
      </p:sp>
    </p:spTree>
    <p:extLst>
      <p:ext uri="{BB962C8B-B14F-4D97-AF65-F5344CB8AC3E}">
        <p14:creationId xmlns:p14="http://schemas.microsoft.com/office/powerpoint/2010/main" xmlns="" val="137152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INTRODUCTION</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xmlns="" id="{A6104333-99DA-42D2-9E95-A9EA527D4CEC}"/>
              </a:ext>
            </a:extLst>
          </p:cNvPr>
          <p:cNvSpPr>
            <a:spLocks noGrp="1"/>
          </p:cNvSpPr>
          <p:nvPr>
            <p:ph idx="1"/>
          </p:nvPr>
        </p:nvSpPr>
        <p:spPr>
          <a:xfrm>
            <a:off x="0" y="555526"/>
            <a:ext cx="7524328" cy="4587974"/>
          </a:xfrm>
        </p:spPr>
        <p:txBody>
          <a:bodyPr>
            <a:normAutofit fontScale="25000" lnSpcReduction="20000"/>
          </a:bodyPr>
          <a:lstStyle/>
          <a:p>
            <a:pPr>
              <a:lnSpc>
                <a:spcPct val="130000"/>
              </a:lnSpc>
              <a:spcBef>
                <a:spcPts val="0"/>
              </a:spcBef>
              <a:defRPr/>
            </a:pPr>
            <a:r>
              <a:rPr lang="en-US" altLang="en-US" sz="6400" dirty="0"/>
              <a:t>The South African Health Products Regulatory Authority (SAHPRA) is </a:t>
            </a:r>
            <a:r>
              <a:rPr lang="en-ZA" altLang="en-US" sz="6400" dirty="0"/>
              <a:t>a Schedule 3A public entity that is responsible for</a:t>
            </a:r>
            <a:r>
              <a:rPr lang="en-US" altLang="en-US" sz="6400" dirty="0"/>
              <a:t>: </a:t>
            </a:r>
          </a:p>
          <a:p>
            <a:pPr lvl="1">
              <a:lnSpc>
                <a:spcPct val="130000"/>
              </a:lnSpc>
              <a:spcBef>
                <a:spcPts val="0"/>
              </a:spcBef>
              <a:defRPr/>
            </a:pPr>
            <a:r>
              <a:rPr lang="en-US" altLang="en-US" sz="6000" dirty="0"/>
              <a:t>the regulation of health products intended for human and animal use;</a:t>
            </a:r>
          </a:p>
          <a:p>
            <a:pPr lvl="1">
              <a:lnSpc>
                <a:spcPct val="130000"/>
              </a:lnSpc>
              <a:spcBef>
                <a:spcPts val="0"/>
              </a:spcBef>
              <a:defRPr/>
            </a:pPr>
            <a:r>
              <a:rPr lang="en-US" altLang="en-US" sz="6000" dirty="0"/>
              <a:t> the licensing of manufacturers, wholesalers and distributors of medicines and medical devices, radiation emitting devices and radioactive nuclides; </a:t>
            </a:r>
          </a:p>
          <a:p>
            <a:pPr lvl="1">
              <a:lnSpc>
                <a:spcPct val="130000"/>
              </a:lnSpc>
              <a:spcBef>
                <a:spcPts val="0"/>
              </a:spcBef>
              <a:defRPr/>
            </a:pPr>
            <a:r>
              <a:rPr lang="en-US" altLang="en-US" sz="6000" dirty="0"/>
              <a:t>the conduct of clinical trials in a manner compatible with the national medicines policy.</a:t>
            </a:r>
            <a:endParaRPr lang="en-ZA" altLang="en-US" sz="6000" dirty="0">
              <a:cs typeface="Arial" panose="020B0604020202020204" pitchFamily="34" charset="0"/>
            </a:endParaRPr>
          </a:p>
          <a:p>
            <a:pPr eaLnBrk="1" hangingPunct="1">
              <a:lnSpc>
                <a:spcPct val="130000"/>
              </a:lnSpc>
              <a:spcBef>
                <a:spcPts val="0"/>
              </a:spcBef>
              <a:defRPr/>
            </a:pPr>
            <a:r>
              <a:rPr lang="en-ZA" altLang="en-US" sz="6400" dirty="0">
                <a:cs typeface="Arial" panose="020B0604020202020204" pitchFamily="34" charset="0"/>
              </a:rPr>
              <a:t>The Minister of Health approved the revised 2020 – 2024 Strategic Plan and 2021/22 Annual Performance Plan in March 2021.</a:t>
            </a:r>
          </a:p>
          <a:p>
            <a:pPr eaLnBrk="1" hangingPunct="1">
              <a:lnSpc>
                <a:spcPct val="130000"/>
              </a:lnSpc>
              <a:spcBef>
                <a:spcPts val="0"/>
              </a:spcBef>
              <a:defRPr/>
            </a:pPr>
            <a:r>
              <a:rPr lang="en-ZA" altLang="en-US" sz="6400" dirty="0">
                <a:cs typeface="Arial" panose="020B0604020202020204" pitchFamily="34" charset="0"/>
              </a:rPr>
              <a:t>These strategic documents aim to respond to the </a:t>
            </a:r>
            <a:r>
              <a:rPr lang="en-ZA" altLang="en-US" sz="6400" b="1" dirty="0">
                <a:cs typeface="Arial" panose="020B0604020202020204" pitchFamily="34" charset="0"/>
              </a:rPr>
              <a:t>Priority 3: Education, Skills and Health</a:t>
            </a:r>
            <a:r>
              <a:rPr lang="en-ZA" altLang="en-US" sz="6400" dirty="0">
                <a:cs typeface="Arial" panose="020B0604020202020204" pitchFamily="34" charset="0"/>
              </a:rPr>
              <a:t> of the 2019 – 2024 Medium Term Strategic Framework. </a:t>
            </a:r>
          </a:p>
          <a:p>
            <a:pPr>
              <a:lnSpc>
                <a:spcPct val="130000"/>
              </a:lnSpc>
              <a:spcBef>
                <a:spcPts val="0"/>
              </a:spcBef>
              <a:defRPr/>
            </a:pPr>
            <a:r>
              <a:rPr lang="en-ZA" altLang="en-US" sz="6400" dirty="0">
                <a:cs typeface="Arial" panose="020B0604020202020204" pitchFamily="34" charset="0"/>
              </a:rPr>
              <a:t>The Strategic Plan was revised to </a:t>
            </a:r>
            <a:r>
              <a:rPr lang="en-US" sz="6400" dirty="0">
                <a:cs typeface="Arial" panose="020B0604020202020204" pitchFamily="34" charset="0"/>
              </a:rPr>
              <a:t>consider SAHPRA’s reviewed strategic focus and to align with the Department of Planning, Monitoring and Evaluation’s Framework for Strategic Plans and Annual Performance Plans.</a:t>
            </a:r>
          </a:p>
          <a:p>
            <a:pPr>
              <a:lnSpc>
                <a:spcPct val="130000"/>
              </a:lnSpc>
              <a:spcBef>
                <a:spcPts val="0"/>
              </a:spcBef>
            </a:pPr>
            <a:endParaRPr lang="en-US" sz="6400" dirty="0">
              <a:cs typeface="Arial" panose="020B0604020202020204" pitchFamily="34" charset="0"/>
            </a:endParaRPr>
          </a:p>
          <a:p>
            <a:pPr>
              <a:lnSpc>
                <a:spcPct val="130000"/>
              </a:lnSpc>
              <a:spcBef>
                <a:spcPts val="0"/>
              </a:spcBef>
            </a:pPr>
            <a:endParaRPr lang="en-US" sz="6400" dirty="0">
              <a:cs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xmlns="" id="{61E6095E-4C77-4A9E-894C-886C858DCC7D}"/>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3</a:t>
            </a:fld>
            <a:endParaRPr lang="en-US" altLang="en-US" sz="1000" dirty="0"/>
          </a:p>
        </p:txBody>
      </p:sp>
    </p:spTree>
    <p:extLst>
      <p:ext uri="{BB962C8B-B14F-4D97-AF65-F5344CB8AC3E}">
        <p14:creationId xmlns:p14="http://schemas.microsoft.com/office/powerpoint/2010/main" xmlns="" val="53577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CONSTITUTIONAL AND LEGISLATIVE MANDATES</a:t>
            </a:r>
            <a:r>
              <a:rPr lang="en-US" dirty="0"/>
              <a:t/>
            </a:r>
            <a:br>
              <a:rPr lang="en-US" dirty="0"/>
            </a:br>
            <a:endParaRPr lang="en-ZA" dirty="0"/>
          </a:p>
        </p:txBody>
      </p:sp>
      <p:sp>
        <p:nvSpPr>
          <p:cNvPr id="5" name="Content Placeholder 4">
            <a:extLst>
              <a:ext uri="{FF2B5EF4-FFF2-40B4-BE49-F238E27FC236}">
                <a16:creationId xmlns:a16="http://schemas.microsoft.com/office/drawing/2014/main" xmlns="" id="{D344BE3D-6932-4EC8-95D4-680CCFE75951}"/>
              </a:ext>
            </a:extLst>
          </p:cNvPr>
          <p:cNvSpPr>
            <a:spLocks noGrp="1"/>
          </p:cNvSpPr>
          <p:nvPr>
            <p:ph idx="1"/>
          </p:nvPr>
        </p:nvSpPr>
        <p:spPr>
          <a:xfrm>
            <a:off x="251520" y="615953"/>
            <a:ext cx="7211144" cy="371621"/>
          </a:xfrm>
        </p:spPr>
        <p:txBody>
          <a:bodyPr>
            <a:normAutofit fontScale="85000" lnSpcReduction="20000"/>
          </a:bodyPr>
          <a:lstStyle/>
          <a:p>
            <a:pPr fontAlgn="ctr">
              <a:lnSpc>
                <a:spcPct val="130000"/>
              </a:lnSpc>
              <a:spcBef>
                <a:spcPts val="0"/>
              </a:spcBef>
            </a:pPr>
            <a:r>
              <a:rPr lang="en-ZA" sz="1900" dirty="0"/>
              <a:t>SAPHRA draws its mandate from:</a:t>
            </a:r>
          </a:p>
          <a:p>
            <a:pPr marL="0" indent="0" fontAlgn="ctr">
              <a:lnSpc>
                <a:spcPct val="120000"/>
              </a:lnSpc>
              <a:spcBef>
                <a:spcPts val="0"/>
              </a:spcBef>
              <a:buNone/>
            </a:pPr>
            <a:endParaRPr lang="en-ZA" sz="2000" dirty="0">
              <a:solidFill>
                <a:srgbClr val="D56306"/>
              </a:solidFill>
              <a:latin typeface="Tw Cen MT" panose="020B0602020104020603" pitchFamily="34" charset="0"/>
            </a:endParaRPr>
          </a:p>
          <a:p>
            <a:pPr marL="0" indent="0">
              <a:buNone/>
            </a:pPr>
            <a:endParaRPr lang="en-ZA" dirty="0"/>
          </a:p>
        </p:txBody>
      </p:sp>
      <p:graphicFrame>
        <p:nvGraphicFramePr>
          <p:cNvPr id="6" name="Content Placeholder 1">
            <a:extLst>
              <a:ext uri="{FF2B5EF4-FFF2-40B4-BE49-F238E27FC236}">
                <a16:creationId xmlns:a16="http://schemas.microsoft.com/office/drawing/2014/main" xmlns="" id="{6C5D1F56-3FE7-4BD9-B035-011E5EBB69AA}"/>
              </a:ext>
            </a:extLst>
          </p:cNvPr>
          <p:cNvGraphicFramePr>
            <a:graphicFrameLocks/>
          </p:cNvGraphicFramePr>
          <p:nvPr/>
        </p:nvGraphicFramePr>
        <p:xfrm>
          <a:off x="1043608" y="987574"/>
          <a:ext cx="5655592" cy="415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3">
            <a:extLst>
              <a:ext uri="{FF2B5EF4-FFF2-40B4-BE49-F238E27FC236}">
                <a16:creationId xmlns:a16="http://schemas.microsoft.com/office/drawing/2014/main" xmlns="" id="{1698082F-BDE9-45A8-AB3A-C4871C116648}"/>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4</a:t>
            </a:fld>
            <a:endParaRPr lang="en-US" altLang="en-US" sz="1000" dirty="0"/>
          </a:p>
        </p:txBody>
      </p:sp>
    </p:spTree>
    <p:extLst>
      <p:ext uri="{BB962C8B-B14F-4D97-AF65-F5344CB8AC3E}">
        <p14:creationId xmlns:p14="http://schemas.microsoft.com/office/powerpoint/2010/main" xmlns="" val="89621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229088" y="123478"/>
            <a:ext cx="3672408"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CONSTITUTIONAL MANDATE</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xmlns="" id="{44E4D5CD-D962-4C1B-A08F-931E4BD38479}"/>
              </a:ext>
            </a:extLst>
          </p:cNvPr>
          <p:cNvSpPr>
            <a:spLocks noGrp="1"/>
          </p:cNvSpPr>
          <p:nvPr>
            <p:ph idx="1"/>
          </p:nvPr>
        </p:nvSpPr>
        <p:spPr>
          <a:xfrm>
            <a:off x="35496" y="555526"/>
            <a:ext cx="3901550" cy="4320480"/>
          </a:xfrm>
        </p:spPr>
        <p:txBody>
          <a:bodyPr>
            <a:normAutofit fontScale="77500" lnSpcReduction="20000"/>
          </a:bodyPr>
          <a:lstStyle/>
          <a:p>
            <a:pPr eaLnBrk="1" fontAlgn="auto" hangingPunct="1">
              <a:lnSpc>
                <a:spcPct val="120000"/>
              </a:lnSpc>
              <a:spcBef>
                <a:spcPts val="0"/>
              </a:spcBef>
              <a:spcAft>
                <a:spcPts val="0"/>
              </a:spcAft>
              <a:defRPr/>
            </a:pPr>
            <a:r>
              <a:rPr lang="en-ZA" sz="1600" dirty="0"/>
              <a:t>The Constitution places obligations on the State to progressively realise socio-economic rights, including access to health care.</a:t>
            </a:r>
          </a:p>
          <a:p>
            <a:pPr eaLnBrk="1" fontAlgn="auto" hangingPunct="1">
              <a:lnSpc>
                <a:spcPct val="120000"/>
              </a:lnSpc>
              <a:spcBef>
                <a:spcPts val="0"/>
              </a:spcBef>
              <a:spcAft>
                <a:spcPts val="0"/>
              </a:spcAft>
              <a:defRPr/>
            </a:pPr>
            <a:r>
              <a:rPr lang="en-US" sz="1600" dirty="0">
                <a:cs typeface="Arial" pitchFamily="34" charset="0"/>
              </a:rPr>
              <a:t>Section 27 of the Constitution guarantees everyone the right of access to healthcare services: </a:t>
            </a:r>
          </a:p>
          <a:p>
            <a:pPr lvl="1" eaLnBrk="1" fontAlgn="auto" hangingPunct="1">
              <a:lnSpc>
                <a:spcPct val="120000"/>
              </a:lnSpc>
              <a:spcBef>
                <a:spcPts val="0"/>
              </a:spcBef>
              <a:spcAft>
                <a:spcPts val="0"/>
              </a:spcAft>
              <a:buFont typeface="Arial" panose="020B0604020202020204" pitchFamily="34" charset="0"/>
              <a:buChar char="•"/>
              <a:defRPr/>
            </a:pPr>
            <a:r>
              <a:rPr lang="x-none" sz="1600" dirty="0"/>
              <a:t>Everyone has the right to </a:t>
            </a:r>
            <a:r>
              <a:rPr lang="en-ZA" sz="1600" dirty="0"/>
              <a:t>have </a:t>
            </a:r>
            <a:r>
              <a:rPr lang="x-none" sz="1600" dirty="0"/>
              <a:t>access </a:t>
            </a:r>
            <a:r>
              <a:rPr lang="en-ZA" sz="1600" dirty="0"/>
              <a:t>to </a:t>
            </a:r>
            <a:r>
              <a:rPr lang="x-none" sz="1600" dirty="0"/>
              <a:t>health care services, including</a:t>
            </a:r>
            <a:r>
              <a:rPr lang="en-US" sz="1600" dirty="0"/>
              <a:t>:</a:t>
            </a:r>
          </a:p>
          <a:p>
            <a:pPr lvl="2" eaLnBrk="1" fontAlgn="auto" hangingPunct="1">
              <a:lnSpc>
                <a:spcPct val="120000"/>
              </a:lnSpc>
              <a:spcBef>
                <a:spcPts val="0"/>
              </a:spcBef>
              <a:spcAft>
                <a:spcPts val="0"/>
              </a:spcAft>
              <a:defRPr/>
            </a:pPr>
            <a:r>
              <a:rPr lang="x-none" sz="1600" dirty="0"/>
              <a:t> reproductive health care; </a:t>
            </a:r>
            <a:endParaRPr lang="en-US" sz="1600" dirty="0"/>
          </a:p>
          <a:p>
            <a:pPr lvl="2" eaLnBrk="1" fontAlgn="auto" hangingPunct="1">
              <a:lnSpc>
                <a:spcPct val="120000"/>
              </a:lnSpc>
              <a:spcBef>
                <a:spcPts val="0"/>
              </a:spcBef>
              <a:spcAft>
                <a:spcPts val="0"/>
              </a:spcAft>
              <a:defRPr/>
            </a:pPr>
            <a:r>
              <a:rPr lang="x-none" sz="1600" dirty="0"/>
              <a:t>sufficient food and water; </a:t>
            </a:r>
            <a:endParaRPr lang="en-US" sz="1600" dirty="0"/>
          </a:p>
          <a:p>
            <a:pPr lvl="2" eaLnBrk="1" fontAlgn="auto" hangingPunct="1">
              <a:lnSpc>
                <a:spcPct val="120000"/>
              </a:lnSpc>
              <a:spcBef>
                <a:spcPts val="0"/>
              </a:spcBef>
              <a:spcAft>
                <a:spcPts val="0"/>
              </a:spcAft>
              <a:defRPr/>
            </a:pPr>
            <a:r>
              <a:rPr lang="x-none" sz="1600" dirty="0"/>
              <a:t>social security, including, if they are unable to support themselves and their dependents, appropriate social assistance.</a:t>
            </a:r>
            <a:endParaRPr lang="en-ZA" sz="1600" dirty="0"/>
          </a:p>
          <a:p>
            <a:pPr lvl="1" eaLnBrk="1" fontAlgn="auto" hangingPunct="1">
              <a:lnSpc>
                <a:spcPct val="120000"/>
              </a:lnSpc>
              <a:spcBef>
                <a:spcPts val="0"/>
              </a:spcBef>
              <a:spcAft>
                <a:spcPts val="0"/>
              </a:spcAft>
              <a:buFont typeface="Arial" panose="020B0604020202020204" pitchFamily="34" charset="0"/>
              <a:buChar char="•"/>
              <a:defRPr/>
            </a:pPr>
            <a:r>
              <a:rPr lang="x-none" sz="1600" dirty="0"/>
              <a:t>The state must take reasonable legislative and other measures, within its available resources, to achieve the progressive realization of each of these rights</a:t>
            </a:r>
            <a:endParaRPr lang="en-US" sz="1600" dirty="0"/>
          </a:p>
          <a:p>
            <a:pPr lvl="1" eaLnBrk="1" fontAlgn="auto" hangingPunct="1">
              <a:lnSpc>
                <a:spcPct val="120000"/>
              </a:lnSpc>
              <a:spcBef>
                <a:spcPts val="0"/>
              </a:spcBef>
              <a:spcAft>
                <a:spcPts val="0"/>
              </a:spcAft>
              <a:buFont typeface="Arial" panose="020B0604020202020204" pitchFamily="34" charset="0"/>
              <a:buChar char="•"/>
              <a:defRPr/>
            </a:pPr>
            <a:r>
              <a:rPr lang="en-US" sz="1600" dirty="0"/>
              <a:t>N</a:t>
            </a:r>
            <a:r>
              <a:rPr lang="x-none" sz="1600" dirty="0"/>
              <a:t>o one may be refused emergency medical treatment.</a:t>
            </a:r>
            <a:endParaRPr lang="en-ZA" sz="1600" dirty="0"/>
          </a:p>
        </p:txBody>
      </p:sp>
      <p:sp>
        <p:nvSpPr>
          <p:cNvPr id="6" name="Title 1">
            <a:extLst>
              <a:ext uri="{FF2B5EF4-FFF2-40B4-BE49-F238E27FC236}">
                <a16:creationId xmlns:a16="http://schemas.microsoft.com/office/drawing/2014/main" xmlns="" id="{92363EB8-BC08-4515-B021-7D6F05EF578D}"/>
              </a:ext>
            </a:extLst>
          </p:cNvPr>
          <p:cNvSpPr txBox="1">
            <a:spLocks/>
          </p:cNvSpPr>
          <p:nvPr/>
        </p:nvSpPr>
        <p:spPr>
          <a:xfrm>
            <a:off x="3995936" y="51470"/>
            <a:ext cx="3672408" cy="493563"/>
          </a:xfrm>
          <a:prstGeom prst="rect">
            <a:avLst/>
          </a:prstGeom>
        </p:spPr>
        <p:txBody>
          <a:bodyPr vert="horz" lIns="91440" tIns="45720" rIns="91440" bIns="45720" rtlCol="0" anchor="ctr">
            <a:normAutofit fontScale="40000" lnSpcReduction="20000"/>
          </a:bodyPr>
          <a:lstStyle>
            <a:lvl1pPr algn="l" defTabSz="914400" rtl="0" eaLnBrk="1" latinLnBrk="0" hangingPunct="1">
              <a:spcBef>
                <a:spcPct val="0"/>
              </a:spcBef>
              <a:buNone/>
              <a:defRPr sz="3200" kern="1200">
                <a:solidFill>
                  <a:schemeClr val="accent1">
                    <a:lumMod val="75000"/>
                  </a:schemeClr>
                </a:solidFill>
                <a:latin typeface="+mj-lt"/>
                <a:ea typeface="+mj-ea"/>
                <a:cs typeface="+mj-cs"/>
              </a:defRPr>
            </a:lvl1pPr>
          </a:lstStyle>
          <a:p>
            <a:r>
              <a:rPr lang="en-US" sz="2200" b="1" dirty="0">
                <a:solidFill>
                  <a:srgbClr val="0077A0"/>
                </a:solidFill>
              </a:rPr>
              <a:t/>
            </a:r>
            <a:br>
              <a:rPr lang="en-US" sz="2200" b="1" dirty="0">
                <a:solidFill>
                  <a:srgbClr val="0077A0"/>
                </a:solidFill>
              </a:rPr>
            </a:br>
            <a:r>
              <a:rPr lang="en-US" sz="5300" b="1" dirty="0"/>
              <a:t>NATIONAL HEALTH ACT</a:t>
            </a:r>
            <a:endParaRPr lang="en-ZA" sz="5300" b="1" dirty="0"/>
          </a:p>
        </p:txBody>
      </p:sp>
      <p:sp>
        <p:nvSpPr>
          <p:cNvPr id="7" name="Content Placeholder 4">
            <a:extLst>
              <a:ext uri="{FF2B5EF4-FFF2-40B4-BE49-F238E27FC236}">
                <a16:creationId xmlns:a16="http://schemas.microsoft.com/office/drawing/2014/main" xmlns="" id="{44E4D5CD-D962-4C1B-A08F-931E4BD38479}"/>
              </a:ext>
            </a:extLst>
          </p:cNvPr>
          <p:cNvSpPr txBox="1">
            <a:spLocks/>
          </p:cNvSpPr>
          <p:nvPr/>
        </p:nvSpPr>
        <p:spPr>
          <a:xfrm>
            <a:off x="3887924" y="517360"/>
            <a:ext cx="3888432" cy="43968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spcBef>
                <a:spcPts val="0"/>
              </a:spcBef>
              <a:defRPr/>
            </a:pPr>
            <a:r>
              <a:rPr lang="en-ZA" sz="1200" dirty="0"/>
              <a:t>The key objectives of the Act that impact the work of SAHPRA include: </a:t>
            </a:r>
          </a:p>
          <a:p>
            <a:pPr lvl="1">
              <a:lnSpc>
                <a:spcPct val="130000"/>
              </a:lnSpc>
              <a:spcBef>
                <a:spcPts val="0"/>
              </a:spcBef>
              <a:defRPr/>
            </a:pPr>
            <a:r>
              <a:rPr lang="x-none" sz="1200" dirty="0"/>
              <a:t>Unite the various elements of the national health system to promote and improve the national health system in South Africa; </a:t>
            </a:r>
            <a:endParaRPr lang="en-ZA" sz="1200" dirty="0"/>
          </a:p>
          <a:p>
            <a:pPr lvl="1">
              <a:lnSpc>
                <a:spcPct val="130000"/>
              </a:lnSpc>
              <a:spcBef>
                <a:spcPts val="0"/>
              </a:spcBef>
              <a:defRPr/>
            </a:pPr>
            <a:r>
              <a:rPr lang="x-none" sz="1200" dirty="0"/>
              <a:t>Establish a health system based on decentralized management, principles of equity, efficiency, sound governance, internationally recognized standards of research and a spirit of enquiry and advocacy which encourage participation;</a:t>
            </a:r>
            <a:endParaRPr lang="en-ZA" sz="1200" dirty="0"/>
          </a:p>
          <a:p>
            <a:pPr lvl="1">
              <a:lnSpc>
                <a:spcPct val="130000"/>
              </a:lnSpc>
              <a:spcBef>
                <a:spcPts val="0"/>
              </a:spcBef>
              <a:defRPr/>
            </a:pPr>
            <a:r>
              <a:rPr lang="x-none" sz="1200" dirty="0"/>
              <a:t>Promote a spirit of co-operation and shared responsibility among public and private health professionals and providers and other relevant sectors within the context of national, provincial and district health plans</a:t>
            </a:r>
            <a:r>
              <a:rPr lang="en-ZA" sz="1200" dirty="0"/>
              <a:t>.</a:t>
            </a:r>
            <a:endParaRPr lang="x-none" sz="1200" dirty="0"/>
          </a:p>
          <a:p>
            <a:endParaRPr lang="en-ZA" sz="1200" dirty="0"/>
          </a:p>
        </p:txBody>
      </p:sp>
      <p:sp>
        <p:nvSpPr>
          <p:cNvPr id="8" name="Slide Number Placeholder 3">
            <a:extLst>
              <a:ext uri="{FF2B5EF4-FFF2-40B4-BE49-F238E27FC236}">
                <a16:creationId xmlns:a16="http://schemas.microsoft.com/office/drawing/2014/main" xmlns="" id="{1513E03E-85A1-46BB-B275-055F2E423A31}"/>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5</a:t>
            </a:fld>
            <a:endParaRPr lang="en-US" altLang="en-US" sz="1000" dirty="0"/>
          </a:p>
        </p:txBody>
      </p:sp>
    </p:spTree>
    <p:extLst>
      <p:ext uri="{BB962C8B-B14F-4D97-AF65-F5344CB8AC3E}">
        <p14:creationId xmlns:p14="http://schemas.microsoft.com/office/powerpoint/2010/main" xmlns="" val="410406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MEDICINES AND RELATED SUBSTANCES ACT</a:t>
            </a:r>
            <a:r>
              <a:rPr lang="en-US" dirty="0"/>
              <a:t/>
            </a:r>
            <a:br>
              <a:rPr lang="en-US" dirty="0"/>
            </a:br>
            <a:endParaRPr lang="en-ZA" dirty="0"/>
          </a:p>
        </p:txBody>
      </p:sp>
      <p:sp>
        <p:nvSpPr>
          <p:cNvPr id="5" name="Content Placeholder 4">
            <a:extLst>
              <a:ext uri="{FF2B5EF4-FFF2-40B4-BE49-F238E27FC236}">
                <a16:creationId xmlns:a16="http://schemas.microsoft.com/office/drawing/2014/main" xmlns="" id="{44E4D5CD-D962-4C1B-A08F-931E4BD38479}"/>
              </a:ext>
            </a:extLst>
          </p:cNvPr>
          <p:cNvSpPr>
            <a:spLocks noGrp="1"/>
          </p:cNvSpPr>
          <p:nvPr>
            <p:ph idx="1"/>
          </p:nvPr>
        </p:nvSpPr>
        <p:spPr>
          <a:xfrm>
            <a:off x="107504" y="617041"/>
            <a:ext cx="7211144" cy="3898925"/>
          </a:xfrm>
        </p:spPr>
        <p:txBody>
          <a:bodyPr>
            <a:normAutofit fontScale="47500" lnSpcReduction="20000"/>
          </a:bodyPr>
          <a:lstStyle/>
          <a:p>
            <a:pPr eaLnBrk="1" fontAlgn="auto" hangingPunct="1">
              <a:lnSpc>
                <a:spcPct val="130000"/>
              </a:lnSpc>
              <a:spcBef>
                <a:spcPts val="0"/>
              </a:spcBef>
              <a:spcAft>
                <a:spcPts val="0"/>
              </a:spcAft>
              <a:defRPr/>
            </a:pPr>
            <a:r>
              <a:rPr lang="en-ZA" sz="3400" dirty="0"/>
              <a:t>Section 2B (1) of the Medicines Act requires the Authority to ensure:</a:t>
            </a:r>
          </a:p>
          <a:p>
            <a:pPr marL="0" indent="0" eaLnBrk="1" fontAlgn="auto" hangingPunct="1">
              <a:lnSpc>
                <a:spcPct val="130000"/>
              </a:lnSpc>
              <a:spcBef>
                <a:spcPts val="0"/>
              </a:spcBef>
              <a:spcAft>
                <a:spcPts val="0"/>
              </a:spcAft>
              <a:buNone/>
              <a:defRPr/>
            </a:pPr>
            <a:endParaRPr lang="en-ZA" sz="3400" dirty="0"/>
          </a:p>
          <a:p>
            <a:pPr lvl="1">
              <a:lnSpc>
                <a:spcPct val="130000"/>
              </a:lnSpc>
              <a:spcBef>
                <a:spcPts val="0"/>
              </a:spcBef>
              <a:defRPr/>
            </a:pPr>
            <a:r>
              <a:rPr lang="en-ZA" sz="3000" dirty="0"/>
              <a:t>E</a:t>
            </a:r>
            <a:r>
              <a:rPr lang="x-none" sz="3000" dirty="0"/>
              <a:t>fficient, effective and ethical assessment and regulation of</a:t>
            </a:r>
            <a:r>
              <a:rPr lang="en-ZA" sz="3000" dirty="0"/>
              <a:t> health products</a:t>
            </a:r>
            <a:r>
              <a:rPr lang="x-none" sz="3000" dirty="0"/>
              <a:t> that meet defined standards of quality, safety, efficacy and performance</a:t>
            </a:r>
            <a:r>
              <a:rPr lang="en-ZA" sz="3000" dirty="0"/>
              <a:t>;</a:t>
            </a:r>
          </a:p>
          <a:p>
            <a:pPr lvl="1">
              <a:lnSpc>
                <a:spcPct val="130000"/>
              </a:lnSpc>
              <a:spcBef>
                <a:spcPts val="0"/>
              </a:spcBef>
              <a:defRPr/>
            </a:pPr>
            <a:r>
              <a:rPr lang="en-ZA" sz="3000" dirty="0"/>
              <a:t>T</a:t>
            </a:r>
            <a:r>
              <a:rPr lang="x-none" sz="3000" dirty="0"/>
              <a:t>ransparent, fair, objective and timeous</a:t>
            </a:r>
            <a:r>
              <a:rPr lang="en-ZA" sz="3000" dirty="0"/>
              <a:t> assessment </a:t>
            </a:r>
            <a:r>
              <a:rPr lang="x-none" sz="3000" dirty="0"/>
              <a:t>and regist</a:t>
            </a:r>
            <a:r>
              <a:rPr lang="en-ZA" sz="3000" dirty="0"/>
              <a:t>ration;</a:t>
            </a:r>
          </a:p>
          <a:p>
            <a:pPr lvl="1">
              <a:lnSpc>
                <a:spcPct val="130000"/>
              </a:lnSpc>
              <a:spcBef>
                <a:spcPts val="0"/>
              </a:spcBef>
              <a:defRPr/>
            </a:pPr>
            <a:r>
              <a:rPr lang="en-ZA" sz="3000" dirty="0"/>
              <a:t>P</a:t>
            </a:r>
            <a:r>
              <a:rPr lang="x-none" sz="3000" dirty="0"/>
              <a:t>eriodic re-evaluation or re-assessment and ongoing monitoring</a:t>
            </a:r>
            <a:r>
              <a:rPr lang="en-ZA" sz="3000" dirty="0"/>
              <a:t> of products in the marketplace;</a:t>
            </a:r>
          </a:p>
          <a:p>
            <a:pPr lvl="1">
              <a:lnSpc>
                <a:spcPct val="130000"/>
              </a:lnSpc>
              <a:spcBef>
                <a:spcPts val="0"/>
              </a:spcBef>
              <a:defRPr/>
            </a:pPr>
            <a:r>
              <a:rPr lang="en-ZA" sz="3000" dirty="0"/>
              <a:t>Investigation and monitoring </a:t>
            </a:r>
            <a:r>
              <a:rPr lang="x-none" sz="3000" dirty="0"/>
              <a:t>of existing and new adverse events and reactions, interactions, and signals emerging from post-marketing surveillance;</a:t>
            </a:r>
            <a:endParaRPr lang="en-ZA" sz="3000" dirty="0"/>
          </a:p>
          <a:p>
            <a:pPr lvl="1">
              <a:lnSpc>
                <a:spcPct val="130000"/>
              </a:lnSpc>
              <a:spcBef>
                <a:spcPts val="0"/>
              </a:spcBef>
              <a:defRPr/>
            </a:pPr>
            <a:r>
              <a:rPr lang="en-ZA" sz="3000" dirty="0"/>
              <a:t>C</a:t>
            </a:r>
            <a:r>
              <a:rPr lang="x-none" sz="3000" dirty="0"/>
              <a:t>ompliance </a:t>
            </a:r>
            <a:r>
              <a:rPr lang="en-ZA" sz="3000" dirty="0"/>
              <a:t>through</a:t>
            </a:r>
            <a:r>
              <a:rPr lang="x-none" sz="3000" dirty="0"/>
              <a:t> active inspection</a:t>
            </a:r>
            <a:r>
              <a:rPr lang="en-ZA" sz="3000" dirty="0"/>
              <a:t>s</a:t>
            </a:r>
            <a:r>
              <a:rPr lang="x-none" sz="3000" dirty="0"/>
              <a:t> and investigation; and </a:t>
            </a:r>
            <a:endParaRPr lang="en-ZA" sz="3000" dirty="0"/>
          </a:p>
          <a:p>
            <a:pPr lvl="1">
              <a:lnSpc>
                <a:spcPct val="130000"/>
              </a:lnSpc>
              <a:spcBef>
                <a:spcPts val="0"/>
              </a:spcBef>
              <a:defRPr/>
            </a:pPr>
            <a:r>
              <a:rPr lang="en-ZA" sz="3000" dirty="0"/>
              <a:t>Assessment of clinical </a:t>
            </a:r>
            <a:r>
              <a:rPr lang="x-none" sz="3000" dirty="0"/>
              <a:t>trial or clinical performance study protocols according to prescribed scientific, ethical and professional criteria and defined standards.</a:t>
            </a:r>
          </a:p>
          <a:p>
            <a:pPr lvl="1">
              <a:lnSpc>
                <a:spcPct val="130000"/>
              </a:lnSpc>
              <a:spcBef>
                <a:spcPts val="0"/>
              </a:spcBef>
              <a:defRPr/>
            </a:pPr>
            <a:r>
              <a:rPr lang="en-ZA" sz="3000" dirty="0"/>
              <a:t>In executing its functions, the Authority may e</a:t>
            </a:r>
            <a:r>
              <a:rPr lang="x-none" sz="3000" dirty="0"/>
              <a:t>nter into agreements to co-operate with any regulatory authority in order to achieve the objects of </a:t>
            </a:r>
            <a:r>
              <a:rPr lang="en-ZA" sz="3000" dirty="0"/>
              <a:t>this </a:t>
            </a:r>
            <a:r>
              <a:rPr lang="x-none" sz="3000" dirty="0"/>
              <a:t>Act.</a:t>
            </a:r>
            <a:endParaRPr lang="en-ZA" sz="3000" dirty="0"/>
          </a:p>
          <a:p>
            <a:endParaRPr lang="en-ZA" dirty="0"/>
          </a:p>
        </p:txBody>
      </p:sp>
      <p:sp>
        <p:nvSpPr>
          <p:cNvPr id="4" name="Slide Number Placeholder 3">
            <a:extLst>
              <a:ext uri="{FF2B5EF4-FFF2-40B4-BE49-F238E27FC236}">
                <a16:creationId xmlns:a16="http://schemas.microsoft.com/office/drawing/2014/main" xmlns="" id="{1E024630-6246-4300-B152-00326A095AC2}"/>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6</a:t>
            </a:fld>
            <a:endParaRPr lang="en-US" altLang="en-US" sz="1000" dirty="0"/>
          </a:p>
        </p:txBody>
      </p:sp>
    </p:spTree>
    <p:extLst>
      <p:ext uri="{BB962C8B-B14F-4D97-AF65-F5344CB8AC3E}">
        <p14:creationId xmlns:p14="http://schemas.microsoft.com/office/powerpoint/2010/main" xmlns="" val="375342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HARZADOUS SUBSTANCE ACT</a:t>
            </a:r>
            <a:r>
              <a:rPr lang="en-US" dirty="0"/>
              <a:t/>
            </a:r>
            <a:br>
              <a:rPr lang="en-US" dirty="0"/>
            </a:br>
            <a:endParaRPr lang="en-ZA" dirty="0"/>
          </a:p>
        </p:txBody>
      </p:sp>
      <p:sp>
        <p:nvSpPr>
          <p:cNvPr id="5" name="Content Placeholder 4">
            <a:extLst>
              <a:ext uri="{FF2B5EF4-FFF2-40B4-BE49-F238E27FC236}">
                <a16:creationId xmlns:a16="http://schemas.microsoft.com/office/drawing/2014/main" xmlns="" id="{44E4D5CD-D962-4C1B-A08F-931E4BD38479}"/>
              </a:ext>
            </a:extLst>
          </p:cNvPr>
          <p:cNvSpPr>
            <a:spLocks noGrp="1"/>
          </p:cNvSpPr>
          <p:nvPr>
            <p:ph idx="1"/>
          </p:nvPr>
        </p:nvSpPr>
        <p:spPr>
          <a:xfrm>
            <a:off x="35496" y="483518"/>
            <a:ext cx="7211144" cy="4968552"/>
          </a:xfrm>
        </p:spPr>
        <p:txBody>
          <a:bodyPr>
            <a:normAutofit fontScale="25000" lnSpcReduction="20000"/>
          </a:bodyPr>
          <a:lstStyle/>
          <a:p>
            <a:pPr>
              <a:lnSpc>
                <a:spcPct val="130000"/>
              </a:lnSpc>
              <a:spcBef>
                <a:spcPts val="0"/>
              </a:spcBef>
              <a:defRPr/>
            </a:pPr>
            <a:r>
              <a:rPr lang="en-ZA" sz="5600" dirty="0"/>
              <a:t>Within the Medicines Act, “medical device” means any instrument, apparatus, implement, machine, appliance, implant, reagent for in vitro use, software, material or other similar or related article contemplated in the Hazardous Substances Act, 1973 (Act No. 15 of 1973). </a:t>
            </a:r>
          </a:p>
          <a:p>
            <a:pPr marL="0" indent="0">
              <a:lnSpc>
                <a:spcPct val="130000"/>
              </a:lnSpc>
              <a:spcBef>
                <a:spcPts val="0"/>
              </a:spcBef>
              <a:buNone/>
              <a:defRPr/>
            </a:pPr>
            <a:endParaRPr lang="en-ZA" sz="5600" dirty="0"/>
          </a:p>
          <a:p>
            <a:pPr>
              <a:lnSpc>
                <a:spcPct val="130000"/>
              </a:lnSpc>
              <a:spcBef>
                <a:spcPts val="0"/>
              </a:spcBef>
              <a:defRPr/>
            </a:pPr>
            <a:r>
              <a:rPr lang="en-ZA" sz="5600" dirty="0"/>
              <a:t>The Hazardous Substances Act (HSA) provides for the efficient, effective and ethical evaluation and registration of non-ionizing radiation emitting devices and radioactive nuclides.</a:t>
            </a:r>
            <a:endParaRPr lang="en-US" sz="5600" dirty="0"/>
          </a:p>
          <a:p>
            <a:pPr lvl="1">
              <a:lnSpc>
                <a:spcPct val="130000"/>
              </a:lnSpc>
              <a:spcBef>
                <a:spcPts val="0"/>
              </a:spcBef>
              <a:defRPr/>
            </a:pPr>
            <a:r>
              <a:rPr lang="en-ZA" sz="5200" dirty="0"/>
              <a:t>It also prohibits and controls the importation, manufacture, sale, use, operation, application, modification, disposal or dumping of substances and (electronic) products that may cause injury or death due to their detrimental effects. </a:t>
            </a:r>
          </a:p>
          <a:p>
            <a:pPr lvl="1">
              <a:lnSpc>
                <a:spcPct val="130000"/>
              </a:lnSpc>
              <a:spcBef>
                <a:spcPts val="0"/>
              </a:spcBef>
              <a:defRPr/>
            </a:pPr>
            <a:r>
              <a:rPr lang="x-none" sz="5200" dirty="0"/>
              <a:t>any substance or mixture of substances which, in the course of reasonable handling might, by reason of </a:t>
            </a:r>
            <a:r>
              <a:rPr lang="x-none" sz="5200" i="1" dirty="0"/>
              <a:t>its </a:t>
            </a:r>
            <a:r>
              <a:rPr lang="x-none" sz="5200" dirty="0"/>
              <a:t>toxic, corrosive, irritant, strongly sensitizing or flammable nature or because it generates pressure through decomposition, heat or other means, cause injury, ill-health or death to human beings, to be a Group I</a:t>
            </a:r>
            <a:r>
              <a:rPr lang="en-US" sz="5200" dirty="0"/>
              <a:t>  or</a:t>
            </a:r>
            <a:r>
              <a:rPr lang="x-none" sz="5200" dirty="0"/>
              <a:t> II hazardous substance;</a:t>
            </a:r>
            <a:endParaRPr lang="en-US" sz="5200" dirty="0"/>
          </a:p>
          <a:p>
            <a:pPr lvl="1">
              <a:lnSpc>
                <a:spcPct val="130000"/>
              </a:lnSpc>
              <a:spcBef>
                <a:spcPts val="0"/>
              </a:spcBef>
              <a:defRPr/>
            </a:pPr>
            <a:r>
              <a:rPr lang="x-none" sz="5200" dirty="0"/>
              <a:t>any electronic product to be a Group III hazardous substance; and</a:t>
            </a:r>
            <a:endParaRPr lang="en-US" sz="5200" dirty="0"/>
          </a:p>
          <a:p>
            <a:pPr lvl="1">
              <a:lnSpc>
                <a:spcPct val="130000"/>
              </a:lnSpc>
              <a:spcBef>
                <a:spcPts val="0"/>
              </a:spcBef>
              <a:defRPr/>
            </a:pPr>
            <a:r>
              <a:rPr lang="en-US" sz="5200" dirty="0"/>
              <a:t>SAHPRA RADCON, under the medical devices program performs the regulation of Group III and Group IV hazardous substances, as mandated by the HSA. </a:t>
            </a:r>
          </a:p>
          <a:p>
            <a:pPr lvl="1">
              <a:lnSpc>
                <a:spcPct val="130000"/>
              </a:lnSpc>
              <a:spcBef>
                <a:spcPts val="0"/>
              </a:spcBef>
              <a:defRPr/>
            </a:pPr>
            <a:r>
              <a:rPr lang="en-US" sz="5200" dirty="0"/>
              <a:t>SAHPRA RADCON provides regulatory control through the issuing of authorizations and the conduct of inspections, reviews and enforcement activities. </a:t>
            </a:r>
          </a:p>
          <a:p>
            <a:endParaRPr lang="en-ZA" dirty="0"/>
          </a:p>
        </p:txBody>
      </p:sp>
      <p:sp>
        <p:nvSpPr>
          <p:cNvPr id="4" name="Slide Number Placeholder 3">
            <a:extLst>
              <a:ext uri="{FF2B5EF4-FFF2-40B4-BE49-F238E27FC236}">
                <a16:creationId xmlns:a16="http://schemas.microsoft.com/office/drawing/2014/main" xmlns="" id="{31EE33C2-75F6-453F-A9DC-6FAD2FABEE46}"/>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7</a:t>
            </a:fld>
            <a:endParaRPr lang="en-US" altLang="en-US" sz="1000" dirty="0"/>
          </a:p>
        </p:txBody>
      </p:sp>
    </p:spTree>
    <p:extLst>
      <p:ext uri="{BB962C8B-B14F-4D97-AF65-F5344CB8AC3E}">
        <p14:creationId xmlns:p14="http://schemas.microsoft.com/office/powerpoint/2010/main" xmlns="" val="419552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63EB8-BC08-4515-B021-7D6F05EF578D}"/>
              </a:ext>
            </a:extLst>
          </p:cNvPr>
          <p:cNvSpPr>
            <a:spLocks noGrp="1"/>
          </p:cNvSpPr>
          <p:nvPr>
            <p:ph type="title"/>
          </p:nvPr>
        </p:nvSpPr>
        <p:spPr>
          <a:xfrm>
            <a:off x="179512" y="123478"/>
            <a:ext cx="7211144" cy="493563"/>
          </a:xfrm>
        </p:spPr>
        <p:txBody>
          <a:bodyPr>
            <a:normAutofit fontScale="90000"/>
          </a:bodyPr>
          <a:lstStyle/>
          <a:p>
            <a:r>
              <a:rPr lang="en-US" sz="2200" b="1" dirty="0">
                <a:solidFill>
                  <a:srgbClr val="0077A0"/>
                </a:solidFill>
              </a:rPr>
              <a:t/>
            </a:r>
            <a:br>
              <a:rPr lang="en-US" sz="2200" b="1" dirty="0">
                <a:solidFill>
                  <a:srgbClr val="0077A0"/>
                </a:solidFill>
              </a:rPr>
            </a:br>
            <a:r>
              <a:rPr lang="en-US" sz="2200" b="1" dirty="0"/>
              <a:t>OTHER RELATED LEGISLATION </a:t>
            </a:r>
            <a:r>
              <a:rPr lang="en-US" dirty="0">
                <a:solidFill>
                  <a:schemeClr val="bg1">
                    <a:lumMod val="50000"/>
                  </a:schemeClr>
                </a:solidFill>
              </a:rPr>
              <a:t/>
            </a:r>
            <a:br>
              <a:rPr lang="en-US" dirty="0">
                <a:solidFill>
                  <a:schemeClr val="bg1">
                    <a:lumMod val="50000"/>
                  </a:schemeClr>
                </a:solidFill>
              </a:rPr>
            </a:br>
            <a:endParaRPr lang="en-ZA" dirty="0"/>
          </a:p>
        </p:txBody>
      </p:sp>
      <p:sp>
        <p:nvSpPr>
          <p:cNvPr id="5" name="Content Placeholder 4">
            <a:extLst>
              <a:ext uri="{FF2B5EF4-FFF2-40B4-BE49-F238E27FC236}">
                <a16:creationId xmlns:a16="http://schemas.microsoft.com/office/drawing/2014/main" xmlns="" id="{44E4D5CD-D962-4C1B-A08F-931E4BD38479}"/>
              </a:ext>
            </a:extLst>
          </p:cNvPr>
          <p:cNvSpPr>
            <a:spLocks noGrp="1"/>
          </p:cNvSpPr>
          <p:nvPr>
            <p:ph idx="1"/>
          </p:nvPr>
        </p:nvSpPr>
        <p:spPr>
          <a:xfrm>
            <a:off x="18030" y="555526"/>
            <a:ext cx="7211144" cy="3816424"/>
          </a:xfrm>
        </p:spPr>
        <p:txBody>
          <a:bodyPr>
            <a:normAutofit fontScale="47500" lnSpcReduction="20000"/>
          </a:bodyPr>
          <a:lstStyle/>
          <a:p>
            <a:pPr>
              <a:lnSpc>
                <a:spcPct val="130000"/>
              </a:lnSpc>
              <a:spcBef>
                <a:spcPts val="0"/>
              </a:spcBef>
              <a:defRPr/>
            </a:pPr>
            <a:r>
              <a:rPr lang="en-US" sz="3400" dirty="0"/>
              <a:t>The following are other legislation that have in impact and influence on the functioning of SAHPRA:</a:t>
            </a:r>
          </a:p>
          <a:p>
            <a:pPr>
              <a:lnSpc>
                <a:spcPct val="130000"/>
              </a:lnSpc>
              <a:spcBef>
                <a:spcPts val="0"/>
              </a:spcBef>
              <a:defRPr/>
            </a:pPr>
            <a:endParaRPr lang="en-US" sz="3400" dirty="0">
              <a:solidFill>
                <a:schemeClr val="accent3">
                  <a:lumMod val="75000"/>
                </a:schemeClr>
              </a:solidFill>
            </a:endParaRPr>
          </a:p>
          <a:p>
            <a:pPr lvl="1">
              <a:lnSpc>
                <a:spcPct val="130000"/>
              </a:lnSpc>
              <a:spcBef>
                <a:spcPts val="0"/>
              </a:spcBef>
              <a:defRPr/>
            </a:pPr>
            <a:r>
              <a:rPr lang="en-US" sz="3000" dirty="0" err="1"/>
              <a:t>Fertilisers</a:t>
            </a:r>
            <a:r>
              <a:rPr lang="en-US" sz="3000" dirty="0"/>
              <a:t>, Farm Feeds, Agricultural Remedies and Stock Remedies Act </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Animal Diseases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Veterinary and Para-veterinary Professions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Drugs and Drugs Trafficking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Foodstuffs, Cosmetics and Disinfectants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Environmental Management Act: Waste Management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Health Professions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Nursing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Pharmacy Act</a:t>
            </a:r>
          </a:p>
          <a:p>
            <a:pPr lvl="1">
              <a:lnSpc>
                <a:spcPct val="130000"/>
              </a:lnSpc>
              <a:spcBef>
                <a:spcPts val="0"/>
              </a:spcBef>
              <a:defRPr/>
            </a:pPr>
            <a:r>
              <a:rPr lang="en-ZA" sz="3000" dirty="0">
                <a:effectLst/>
                <a:ea typeface="Times New Roman" panose="02020603050405020304" pitchFamily="18" charset="0"/>
                <a:cs typeface="Arial" panose="020B0604020202020204" pitchFamily="34" charset="0"/>
              </a:rPr>
              <a:t>Customs and Excise Act.</a:t>
            </a:r>
            <a:endParaRPr lang="en-US" sz="3000" dirty="0"/>
          </a:p>
          <a:p>
            <a:endParaRPr lang="en-ZA" dirty="0"/>
          </a:p>
        </p:txBody>
      </p:sp>
      <p:sp>
        <p:nvSpPr>
          <p:cNvPr id="4" name="Slide Number Placeholder 3">
            <a:extLst>
              <a:ext uri="{FF2B5EF4-FFF2-40B4-BE49-F238E27FC236}">
                <a16:creationId xmlns:a16="http://schemas.microsoft.com/office/drawing/2014/main" xmlns="" id="{BD316CB4-3506-4C29-BA49-92A45A974DEC}"/>
              </a:ext>
            </a:extLst>
          </p:cNvPr>
          <p:cNvSpPr txBox="1">
            <a:spLocks/>
          </p:cNvSpPr>
          <p:nvPr/>
        </p:nvSpPr>
        <p:spPr>
          <a:xfrm>
            <a:off x="8838964" y="4876006"/>
            <a:ext cx="251048"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8</a:t>
            </a:fld>
            <a:endParaRPr lang="en-US" altLang="en-US" sz="1000" dirty="0"/>
          </a:p>
        </p:txBody>
      </p:sp>
    </p:spTree>
    <p:extLst>
      <p:ext uri="{BB962C8B-B14F-4D97-AF65-F5344CB8AC3E}">
        <p14:creationId xmlns:p14="http://schemas.microsoft.com/office/powerpoint/2010/main" xmlns="" val="45873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CAE46E54-2CEF-40CE-954A-5484F62B1B58}"/>
              </a:ext>
            </a:extLst>
          </p:cNvPr>
          <p:cNvPicPr>
            <a:picLocks noGrp="1"/>
          </p:cNvPicPr>
          <p:nvPr>
            <p:ph sz="half" idx="1"/>
          </p:nvPr>
        </p:nvPicPr>
        <p:blipFill rotWithShape="1">
          <a:blip r:embed="rId2" cstate="print">
            <a:extLst>
              <a:ext uri="{28A0092B-C50C-407E-A947-70E740481C1C}">
                <a14:useLocalDpi xmlns:a14="http://schemas.microsoft.com/office/drawing/2010/main" xmlns="" val="0"/>
              </a:ext>
            </a:extLst>
          </a:blip>
          <a:srcRect r="5513" b="1"/>
          <a:stretch/>
        </p:blipFill>
        <p:spPr bwMode="auto">
          <a:xfrm>
            <a:off x="457200" y="267495"/>
            <a:ext cx="7067128" cy="4032447"/>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arto="http://schemas.microsoft.com/office/word/2006/arto"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10" name="Text Box 11">
            <a:extLst>
              <a:ext uri="{FF2B5EF4-FFF2-40B4-BE49-F238E27FC236}">
                <a16:creationId xmlns:a16="http://schemas.microsoft.com/office/drawing/2014/main" xmlns="" id="{947EED62-3A07-4356-AC15-2358B4983D35}"/>
              </a:ext>
            </a:extLst>
          </p:cNvPr>
          <p:cNvSpPr txBox="1">
            <a:spLocks/>
          </p:cNvSpPr>
          <p:nvPr/>
        </p:nvSpPr>
        <p:spPr>
          <a:xfrm>
            <a:off x="4794217" y="3003798"/>
            <a:ext cx="2699375" cy="5950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GB" sz="1600" b="1" dirty="0">
                <a:solidFill>
                  <a:srgbClr val="FFFFFF"/>
                </a:solidFill>
                <a:effectLst/>
                <a:ea typeface="Times New Roman" panose="02020603050405020304" pitchFamily="18" charset="0"/>
              </a:rPr>
              <a:t>2020/21 – 2024/25 STRATEGIC PLAN</a:t>
            </a:r>
            <a:endParaRPr lang="en-ZA" sz="16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600" b="1" dirty="0">
                <a:solidFill>
                  <a:srgbClr val="FFFFFF"/>
                </a:solidFill>
                <a:effectLst/>
                <a:ea typeface="Times New Roman" panose="02020603050405020304" pitchFamily="18" charset="0"/>
              </a:rPr>
              <a:t> </a:t>
            </a:r>
            <a:endParaRPr lang="en-ZA" sz="16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cs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a:p>
            <a:pPr algn="l">
              <a:lnSpc>
                <a:spcPct val="115000"/>
              </a:lnSpc>
            </a:pPr>
            <a:r>
              <a:rPr lang="en-GB" sz="1200" b="1" dirty="0">
                <a:solidFill>
                  <a:srgbClr val="FFFFFF"/>
                </a:solidFill>
                <a:effectLst/>
                <a:ea typeface="Times New Roman" panose="02020603050405020304" pitchFamily="18" charset="0"/>
                <a:cs typeface="Times New Roman" panose="02020603050405020304" pitchFamily="18" charset="0"/>
              </a:rPr>
              <a:t> </a:t>
            </a:r>
            <a:endParaRPr lang="en-ZA" sz="1200" dirty="0">
              <a:solidFill>
                <a:srgbClr val="000000"/>
              </a:solidFill>
              <a:effectLst/>
              <a:latin typeface="Times New Roman" panose="02020603050405020304" pitchFamily="18" charset="0"/>
              <a:ea typeface="Times New Roman" panose="02020603050405020304" pitchFamily="18" charset="0"/>
            </a:endParaRPr>
          </a:p>
        </p:txBody>
      </p:sp>
      <p:sp>
        <p:nvSpPr>
          <p:cNvPr id="11" name="Slide Number Placeholder 3">
            <a:extLst>
              <a:ext uri="{FF2B5EF4-FFF2-40B4-BE49-F238E27FC236}">
                <a16:creationId xmlns:a16="http://schemas.microsoft.com/office/drawing/2014/main" xmlns="" id="{2ED8676D-3A7B-48B5-945B-C89B7F40E04F}"/>
              </a:ext>
            </a:extLst>
          </p:cNvPr>
          <p:cNvSpPr txBox="1">
            <a:spLocks/>
          </p:cNvSpPr>
          <p:nvPr/>
        </p:nvSpPr>
        <p:spPr>
          <a:xfrm>
            <a:off x="8748464" y="4876006"/>
            <a:ext cx="341548" cy="2674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76F7FF0-B3C9-4CE1-A4E6-3504C4009A4E}" type="slidenum">
              <a:rPr lang="en-US" altLang="en-US" sz="1000" smtClean="0"/>
              <a:pPr>
                <a:defRPr/>
              </a:pPr>
              <a:t>9</a:t>
            </a:fld>
            <a:endParaRPr lang="en-US" altLang="en-US" sz="1000" dirty="0"/>
          </a:p>
        </p:txBody>
      </p:sp>
    </p:spTree>
    <p:extLst>
      <p:ext uri="{BB962C8B-B14F-4D97-AF65-F5344CB8AC3E}">
        <p14:creationId xmlns:p14="http://schemas.microsoft.com/office/powerpoint/2010/main" xmlns="" val="449617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CustomIcon"/>
</p:tagLst>
</file>

<file path=ppt/tags/tag10.xml><?xml version="1.0" encoding="utf-8"?>
<p:tagLst xmlns:a="http://schemas.openxmlformats.org/drawingml/2006/main" xmlns:r="http://schemas.openxmlformats.org/officeDocument/2006/relationships" xmlns:p="http://schemas.openxmlformats.org/presentationml/2006/main">
  <p:tag name="NAME" val="CustomIcon"/>
</p:tagLst>
</file>

<file path=ppt/tags/tag2.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NAME" val="CustomIcon"/>
</p:tagLst>
</file>

<file path=ppt/tags/tag4.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CustomIcon"/>
</p:tagLst>
</file>

<file path=ppt/tags/tag7.xml><?xml version="1.0" encoding="utf-8"?>
<p:tagLst xmlns:a="http://schemas.openxmlformats.org/drawingml/2006/main" xmlns:r="http://schemas.openxmlformats.org/officeDocument/2006/relationships" xmlns:p="http://schemas.openxmlformats.org/presentationml/2006/main">
  <p:tag name="NAME" val="CustomIcon"/>
</p:tagLst>
</file>

<file path=ppt/tags/tag8.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2" id="{17443343-4C20-444C-B543-58239E38E79E}" vid="{6B6B2014-C27D-412E-9625-A1938B182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F53CD2E13B574B9F754593047D3CA7" ma:contentTypeVersion="9" ma:contentTypeDescription="Create a new document." ma:contentTypeScope="" ma:versionID="52897afb34780da5a34a9118d8eca98e">
  <xsd:schema xmlns:xsd="http://www.w3.org/2001/XMLSchema" xmlns:xs="http://www.w3.org/2001/XMLSchema" xmlns:p="http://schemas.microsoft.com/office/2006/metadata/properties" xmlns:ns3="845562c7-8bfd-486b-929a-503d0f7fe6cd" targetNamespace="http://schemas.microsoft.com/office/2006/metadata/properties" ma:root="true" ma:fieldsID="1acc4efe34b7da787c6a55db4e6cea3f" ns3:_="">
    <xsd:import namespace="845562c7-8bfd-486b-929a-503d0f7fe6c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5562c7-8bfd-486b-929a-503d0f7fe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8805DFA-22D3-4EFB-A4F9-3DF1902D6EE9}">
  <ds:schemaRefs>
    <ds:schemaRef ds:uri="http://schemas.microsoft.com/sharepoint/v3/contenttype/forms"/>
  </ds:schemaRefs>
</ds:datastoreItem>
</file>

<file path=customXml/itemProps2.xml><?xml version="1.0" encoding="utf-8"?>
<ds:datastoreItem xmlns:ds="http://schemas.openxmlformats.org/officeDocument/2006/customXml" ds:itemID="{5BB4BF68-3893-4E00-92BE-97B6D88B6F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5562c7-8bfd-486b-929a-503d0f7fe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67664A-FCDB-4D0F-8AD9-0BB9F32A79ED}">
  <ds:schemaRefs>
    <ds:schemaRef ds:uri="845562c7-8bfd-486b-929a-503d0f7fe6cd"/>
    <ds:schemaRef ds:uri="http://schemas.microsoft.com/office/infopath/2007/PartnerControl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1048</TotalTime>
  <Words>3229</Words>
  <Application>Microsoft Office PowerPoint</Application>
  <PresentationFormat>On-screen Show (16:9)</PresentationFormat>
  <Paragraphs>618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PRESENTATION TO THE PORTFOLIO COMMITTEE ON HEALTH ON SAHPRA’S REVISED 2020 – 2024 STRATEGIC PLAN &amp;  2021/22 ANNUAL PERFORMANCE PLAN  May 2021</vt:lpstr>
      <vt:lpstr> PRESENTATION OUTLINE </vt:lpstr>
      <vt:lpstr> INTRODUCTION </vt:lpstr>
      <vt:lpstr> CONSTITUTIONAL AND LEGISLATIVE MANDATES </vt:lpstr>
      <vt:lpstr> CONSTITUTIONAL MANDATE </vt:lpstr>
      <vt:lpstr> MEDICINES AND RELATED SUBSTANCES ACT </vt:lpstr>
      <vt:lpstr> HARZADOUS SUBSTANCE ACT </vt:lpstr>
      <vt:lpstr> OTHER RELATED LEGISLATION  </vt:lpstr>
      <vt:lpstr>Slide 9</vt:lpstr>
      <vt:lpstr> REVISIONS TO THE STRATEGIC PLAN </vt:lpstr>
      <vt:lpstr> REVISED VISION, MISSION &amp; VALUES </vt:lpstr>
      <vt:lpstr>Slide 12</vt:lpstr>
      <vt:lpstr>Slide 13</vt:lpstr>
      <vt:lpstr>  OVERVIEW  </vt:lpstr>
      <vt:lpstr>  OPERATIONAL FRAMEWORK  </vt:lpstr>
      <vt:lpstr>  SUMMARY OF TARGETS PER PROGRAMME  </vt:lpstr>
      <vt:lpstr>  PROGRAMME 1: ADMINISTRATION  </vt:lpstr>
      <vt:lpstr>Slide 18</vt:lpstr>
      <vt:lpstr>Slide 19</vt:lpstr>
      <vt:lpstr>Slide 20</vt:lpstr>
      <vt:lpstr>Slide 21</vt:lpstr>
      <vt:lpstr>MTEF BUDGET PROJECTIONS</vt:lpstr>
      <vt:lpstr>MTEF BUDGET REVENUE FEES PER PROGRAMME</vt:lpstr>
      <vt:lpstr>MTEF BUDGET EXPENDITURE PER PROGRAMME</vt:lpstr>
      <vt:lpstr>KEY BUDGET CONSIDERATIONS</vt:lpstr>
      <vt:lpstr>  CONCLUSION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BOARD ON THE 2020 – 2025 STRATEGIC PLAN &amp; 2021/22 APP  JANUARY 2021</dc:title>
  <dc:creator>Thembi Nkuna</dc:creator>
  <cp:lastModifiedBy>Monique</cp:lastModifiedBy>
  <cp:revision>1</cp:revision>
  <dcterms:created xsi:type="dcterms:W3CDTF">2021-01-25T13:25:31Z</dcterms:created>
  <dcterms:modified xsi:type="dcterms:W3CDTF">2021-05-05T07:31:44Z</dcterms:modified>
</cp:coreProperties>
</file>