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33" r:id="rId2"/>
    <p:sldMasterId id="2147483848" r:id="rId3"/>
  </p:sldMasterIdLst>
  <p:notesMasterIdLst>
    <p:notesMasterId r:id="rId13"/>
  </p:notesMasterIdLst>
  <p:handoutMasterIdLst>
    <p:handoutMasterId r:id="rId14"/>
  </p:handoutMasterIdLst>
  <p:sldIdLst>
    <p:sldId id="861" r:id="rId4"/>
    <p:sldId id="1522" r:id="rId5"/>
    <p:sldId id="1523" r:id="rId6"/>
    <p:sldId id="1548" r:id="rId7"/>
    <p:sldId id="1546" r:id="rId8"/>
    <p:sldId id="1549" r:id="rId9"/>
    <p:sldId id="1550" r:id="rId10"/>
    <p:sldId id="1545" r:id="rId11"/>
    <p:sldId id="1474" r:id="rId12"/>
  </p:sldIdLst>
  <p:sldSz cx="12192000" cy="6858000"/>
  <p:notesSz cx="6645275" cy="9775825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a Nkhahle" initials="SN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294"/>
    <a:srgbClr val="FF0066"/>
    <a:srgbClr val="6699FF"/>
    <a:srgbClr val="006600"/>
    <a:srgbClr val="E8D7A0"/>
    <a:srgbClr val="000000"/>
    <a:srgbClr val="D4A97E"/>
    <a:srgbClr val="D9BD65"/>
    <a:srgbClr val="FEF3EC"/>
    <a:srgbClr val="D3B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78330" autoAdjust="0"/>
  </p:normalViewPr>
  <p:slideViewPr>
    <p:cSldViewPr>
      <p:cViewPr varScale="1">
        <p:scale>
          <a:sx n="57" d="100"/>
          <a:sy n="57" d="100"/>
        </p:scale>
        <p:origin x="135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5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33C17-50FA-4ADD-9423-6A8E1137179E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C0EEFFC-0742-4C31-ADAA-1ABD6986FEA9}">
      <dgm:prSet/>
      <dgm:spPr/>
      <dgm:t>
        <a:bodyPr/>
        <a:lstStyle/>
        <a:p>
          <a:pPr rtl="0"/>
          <a:r>
            <a:rPr lang="en-US" b="1" smtClean="0">
              <a:solidFill>
                <a:schemeClr val="accent6"/>
              </a:solidFill>
            </a:rPr>
            <a:t>PRE-ELECTIONS</a:t>
          </a:r>
          <a:endParaRPr lang="en-GB">
            <a:solidFill>
              <a:schemeClr val="accent6"/>
            </a:solidFill>
          </a:endParaRPr>
        </a:p>
      </dgm:t>
    </dgm:pt>
    <dgm:pt modelId="{41198FD0-F372-474D-965F-489E08C58BC5}" type="parTrans" cxnId="{8DA66F18-3939-46CF-AF7F-8673F2A8BF1E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ADF90CA0-AFE2-4539-A238-0358F54A032E}" type="sibTrans" cxnId="{8DA66F18-3939-46CF-AF7F-8673F2A8BF1E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032A674A-168F-4063-9D32-4B4C07369B45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/>
              </a:solidFill>
            </a:rPr>
            <a:t>Voter Registration </a:t>
          </a:r>
          <a:endParaRPr lang="en-GB" dirty="0">
            <a:solidFill>
              <a:schemeClr val="accent6"/>
            </a:solidFill>
          </a:endParaRPr>
        </a:p>
      </dgm:t>
    </dgm:pt>
    <dgm:pt modelId="{61126483-59FC-4BDA-9911-200401550E70}" type="parTrans" cxnId="{D7B80145-F773-4404-8856-3B1FEBCC301F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242CA2A0-D76E-498B-869B-2BF95630C813}" type="sibTrans" cxnId="{D7B80145-F773-4404-8856-3B1FEBCC301F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D561E71D-82F4-47E2-BA4D-3BCFE7462A29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/>
              </a:solidFill>
            </a:rPr>
            <a:t>Proclamation of Election Date</a:t>
          </a:r>
          <a:endParaRPr lang="en-GB" dirty="0">
            <a:solidFill>
              <a:schemeClr val="accent6"/>
            </a:solidFill>
          </a:endParaRPr>
        </a:p>
      </dgm:t>
    </dgm:pt>
    <dgm:pt modelId="{D3F544AC-7767-4B1D-BFB6-E9837F801EC4}" type="parTrans" cxnId="{6341A766-49D7-4A62-878A-746D47024E2C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AEEF2F98-7B68-4C7F-B6A4-2C2BBA54113F}" type="sibTrans" cxnId="{6341A766-49D7-4A62-878A-746D47024E2C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71BF5131-B6E4-4F42-B914-3B916DC0AFB0}">
      <dgm:prSet/>
      <dgm:spPr/>
      <dgm:t>
        <a:bodyPr/>
        <a:lstStyle/>
        <a:p>
          <a:pPr rtl="0"/>
          <a:r>
            <a:rPr lang="en-US" b="1" smtClean="0">
              <a:solidFill>
                <a:schemeClr val="accent6"/>
              </a:solidFill>
            </a:rPr>
            <a:t>DURING ELECTIONS</a:t>
          </a:r>
          <a:endParaRPr lang="en-GB">
            <a:solidFill>
              <a:schemeClr val="accent6"/>
            </a:solidFill>
          </a:endParaRPr>
        </a:p>
      </dgm:t>
    </dgm:pt>
    <dgm:pt modelId="{14EE40CB-018F-494A-A5AF-D71FC265C839}" type="parTrans" cxnId="{829A3CC7-656A-4C7C-AD88-CA250CA9806B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3BBDD133-451B-4676-9BDA-DCC0E8CD4F19}" type="sibTrans" cxnId="{829A3CC7-656A-4C7C-AD88-CA250CA9806B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863FAD98-2A61-4968-943D-A1064A5132AE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/>
              </a:solidFill>
            </a:rPr>
            <a:t>Ward &amp; PR Elections</a:t>
          </a:r>
          <a:endParaRPr lang="en-GB" dirty="0">
            <a:solidFill>
              <a:schemeClr val="accent6"/>
            </a:solidFill>
          </a:endParaRPr>
        </a:p>
      </dgm:t>
    </dgm:pt>
    <dgm:pt modelId="{A28D5729-041C-4C96-860B-AF00C34D0C5E}" type="parTrans" cxnId="{B12114F7-D5A9-4806-A269-F29F035617CE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17BDAAAC-0103-4E47-9573-C7BA509C7EC2}" type="sibTrans" cxnId="{B12114F7-D5A9-4806-A269-F29F035617CE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02347DD2-20CD-430B-8D33-1D9B6FB06B1D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/>
              </a:solidFill>
            </a:rPr>
            <a:t>Declaration of Election Results</a:t>
          </a:r>
          <a:endParaRPr lang="en-GB" dirty="0">
            <a:solidFill>
              <a:schemeClr val="accent6"/>
            </a:solidFill>
          </a:endParaRPr>
        </a:p>
      </dgm:t>
    </dgm:pt>
    <dgm:pt modelId="{3994B9B0-361C-46FA-82B9-CD8FA88110CC}" type="parTrans" cxnId="{250B8849-CD6D-4AEF-BDB4-6CB2D92BCA04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C6C8CC66-3E5F-4AA4-B8CC-6C42935C7CBA}" type="sibTrans" cxnId="{250B8849-CD6D-4AEF-BDB4-6CB2D92BCA04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340FBD80-73A4-4362-94A1-5CD6738D24C8}">
      <dgm:prSet/>
      <dgm:spPr/>
      <dgm:t>
        <a:bodyPr/>
        <a:lstStyle/>
        <a:p>
          <a:pPr rtl="0"/>
          <a:r>
            <a:rPr lang="en-US" b="1" smtClean="0">
              <a:solidFill>
                <a:schemeClr val="accent6"/>
              </a:solidFill>
            </a:rPr>
            <a:t>POST-ELECTIONS</a:t>
          </a:r>
          <a:endParaRPr lang="en-GB">
            <a:solidFill>
              <a:schemeClr val="accent6"/>
            </a:solidFill>
          </a:endParaRPr>
        </a:p>
      </dgm:t>
    </dgm:pt>
    <dgm:pt modelId="{84CF3C94-88EE-4E33-8027-561F1133DE3B}" type="parTrans" cxnId="{8F09CC08-EFA9-42AA-B027-FB3D757F5E62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C44BADC7-57FD-47BC-BCC3-9D263B706CB2}" type="sibTrans" cxnId="{8F09CC08-EFA9-42AA-B027-FB3D757F5E62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051D7716-9D85-44EE-8779-C694CC001149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/>
              </a:solidFill>
            </a:rPr>
            <a:t>Inaugural Council Meetings (Metros &amp; Local)</a:t>
          </a:r>
          <a:endParaRPr lang="en-GB" dirty="0">
            <a:solidFill>
              <a:schemeClr val="accent6"/>
            </a:solidFill>
          </a:endParaRPr>
        </a:p>
      </dgm:t>
    </dgm:pt>
    <dgm:pt modelId="{CE8A098A-2348-4F20-B651-068A1C5A246A}" type="parTrans" cxnId="{35BE40B0-4CD7-42ED-BEEB-8938DFCE317F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4B9C6469-3207-4DE3-9CAA-085D57A15300}" type="sibTrans" cxnId="{35BE40B0-4CD7-42ED-BEEB-8938DFCE317F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403F3B14-D5CC-42FC-AE90-78463B6EF120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/>
              </a:solidFill>
            </a:rPr>
            <a:t>Inaugural Council Meetings (Districts)</a:t>
          </a:r>
          <a:endParaRPr lang="en-GB" dirty="0">
            <a:solidFill>
              <a:schemeClr val="accent6"/>
            </a:solidFill>
          </a:endParaRPr>
        </a:p>
      </dgm:t>
    </dgm:pt>
    <dgm:pt modelId="{2327CBBC-1B5F-4CCA-8878-A7BF8F580635}" type="parTrans" cxnId="{D94E3C12-E365-4D73-B799-28DE7D7CDFEF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B3CF8B12-6EDC-41EE-AD05-ACB85A2BCD1C}" type="sibTrans" cxnId="{D94E3C12-E365-4D73-B799-28DE7D7CDFEF}">
      <dgm:prSet/>
      <dgm:spPr/>
      <dgm:t>
        <a:bodyPr/>
        <a:lstStyle/>
        <a:p>
          <a:endParaRPr lang="en-GB">
            <a:solidFill>
              <a:schemeClr val="accent6"/>
            </a:solidFill>
          </a:endParaRPr>
        </a:p>
      </dgm:t>
    </dgm:pt>
    <dgm:pt modelId="{0894C171-74EB-4030-96A8-B86DA1D06805}">
      <dgm:prSet/>
      <dgm:spPr/>
      <dgm:t>
        <a:bodyPr/>
        <a:lstStyle/>
        <a:p>
          <a:pPr rtl="0"/>
          <a:r>
            <a:rPr lang="en-ZA" dirty="0" smtClean="0">
              <a:solidFill>
                <a:schemeClr val="accent6"/>
              </a:solidFill>
            </a:rPr>
            <a:t>Nomination of Candidates</a:t>
          </a:r>
          <a:endParaRPr lang="en-GB" dirty="0">
            <a:solidFill>
              <a:schemeClr val="accent6"/>
            </a:solidFill>
          </a:endParaRPr>
        </a:p>
      </dgm:t>
    </dgm:pt>
    <dgm:pt modelId="{E0FF45AE-A1CE-4C20-A042-5CA13A3FEF96}" type="parTrans" cxnId="{7B504F74-8CC9-4F9F-8A8F-4C57F70AE4E6}">
      <dgm:prSet/>
      <dgm:spPr/>
      <dgm:t>
        <a:bodyPr/>
        <a:lstStyle/>
        <a:p>
          <a:endParaRPr lang="en-GB"/>
        </a:p>
      </dgm:t>
    </dgm:pt>
    <dgm:pt modelId="{260882EA-A502-41A2-8C5E-1FEE095CA1C3}" type="sibTrans" cxnId="{7B504F74-8CC9-4F9F-8A8F-4C57F70AE4E6}">
      <dgm:prSet/>
      <dgm:spPr/>
      <dgm:t>
        <a:bodyPr/>
        <a:lstStyle/>
        <a:p>
          <a:endParaRPr lang="en-GB"/>
        </a:p>
      </dgm:t>
    </dgm:pt>
    <dgm:pt modelId="{9CD48E60-7CBC-47F2-AF54-6F47AFDF687F}" type="pres">
      <dgm:prSet presAssocID="{5D333C17-50FA-4ADD-9423-6A8E113717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064E69-D1C2-4AC5-8224-18F0475F50DF}" type="pres">
      <dgm:prSet presAssocID="{5D333C17-50FA-4ADD-9423-6A8E1137179E}" presName="tSp" presStyleCnt="0"/>
      <dgm:spPr/>
    </dgm:pt>
    <dgm:pt modelId="{980B824B-3EF4-4F50-B9D5-A40C3A7D769A}" type="pres">
      <dgm:prSet presAssocID="{5D333C17-50FA-4ADD-9423-6A8E1137179E}" presName="bSp" presStyleCnt="0"/>
      <dgm:spPr/>
    </dgm:pt>
    <dgm:pt modelId="{76DCC09C-2B25-467D-97C8-A067E96136B9}" type="pres">
      <dgm:prSet presAssocID="{5D333C17-50FA-4ADD-9423-6A8E1137179E}" presName="process" presStyleCnt="0"/>
      <dgm:spPr/>
    </dgm:pt>
    <dgm:pt modelId="{B51757D1-D376-4851-B704-5C76EE867A41}" type="pres">
      <dgm:prSet presAssocID="{7C0EEFFC-0742-4C31-ADAA-1ABD6986FEA9}" presName="composite1" presStyleCnt="0"/>
      <dgm:spPr/>
    </dgm:pt>
    <dgm:pt modelId="{B3C3F764-86C3-4868-863E-01C4EDCCC1C4}" type="pres">
      <dgm:prSet presAssocID="{7C0EEFFC-0742-4C31-ADAA-1ABD6986FEA9}" presName="dummyNode1" presStyleLbl="node1" presStyleIdx="0" presStyleCnt="3"/>
      <dgm:spPr/>
    </dgm:pt>
    <dgm:pt modelId="{E69F65A0-58A6-4ECF-8DC9-A20C81C65BDD}" type="pres">
      <dgm:prSet presAssocID="{7C0EEFFC-0742-4C31-ADAA-1ABD6986FEA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5341DB-EBCA-47CF-8DE9-BF146072B44A}" type="pres">
      <dgm:prSet presAssocID="{7C0EEFFC-0742-4C31-ADAA-1ABD6986FEA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8E64F5-4C65-495E-8A76-C638F383A144}" type="pres">
      <dgm:prSet presAssocID="{7C0EEFFC-0742-4C31-ADAA-1ABD6986FEA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F50172-AF4D-46A9-87D5-DCD05FFA9205}" type="pres">
      <dgm:prSet presAssocID="{7C0EEFFC-0742-4C31-ADAA-1ABD6986FEA9}" presName="connSite1" presStyleCnt="0"/>
      <dgm:spPr/>
    </dgm:pt>
    <dgm:pt modelId="{B0B0036A-9452-4B36-B791-8C3E58342DE4}" type="pres">
      <dgm:prSet presAssocID="{ADF90CA0-AFE2-4539-A238-0358F54A032E}" presName="Name9" presStyleLbl="sibTrans2D1" presStyleIdx="0" presStyleCnt="2" custLinFactNeighborX="4511" custLinFactNeighborY="-8301"/>
      <dgm:spPr/>
      <dgm:t>
        <a:bodyPr/>
        <a:lstStyle/>
        <a:p>
          <a:endParaRPr lang="en-GB"/>
        </a:p>
      </dgm:t>
    </dgm:pt>
    <dgm:pt modelId="{59938A9D-7980-4971-904C-A643E0515F08}" type="pres">
      <dgm:prSet presAssocID="{71BF5131-B6E4-4F42-B914-3B916DC0AFB0}" presName="composite2" presStyleCnt="0"/>
      <dgm:spPr/>
    </dgm:pt>
    <dgm:pt modelId="{66BE4B3B-1C99-4AAA-BB23-4F122AD3A1B8}" type="pres">
      <dgm:prSet presAssocID="{71BF5131-B6E4-4F42-B914-3B916DC0AFB0}" presName="dummyNode2" presStyleLbl="node1" presStyleIdx="0" presStyleCnt="3"/>
      <dgm:spPr/>
    </dgm:pt>
    <dgm:pt modelId="{2178BC10-A166-4A04-A52B-009A4D52FD3E}" type="pres">
      <dgm:prSet presAssocID="{71BF5131-B6E4-4F42-B914-3B916DC0AFB0}" presName="childNode2" presStyleLbl="bgAcc1" presStyleIdx="1" presStyleCnt="3" custScaleX="1361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9CD263-8E56-4E16-8D11-FCE71F2221B9}" type="pres">
      <dgm:prSet presAssocID="{71BF5131-B6E4-4F42-B914-3B916DC0AFB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D748E9-F1F4-47DD-AE5A-1D73A6719946}" type="pres">
      <dgm:prSet presAssocID="{71BF5131-B6E4-4F42-B914-3B916DC0AFB0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D5222A-EE90-4EF7-9BF9-03D37E921F6F}" type="pres">
      <dgm:prSet presAssocID="{71BF5131-B6E4-4F42-B914-3B916DC0AFB0}" presName="connSite2" presStyleCnt="0"/>
      <dgm:spPr/>
    </dgm:pt>
    <dgm:pt modelId="{2E4874BB-82CB-4BAF-BF38-0EB2E8104C8C}" type="pres">
      <dgm:prSet presAssocID="{3BBDD133-451B-4676-9BDA-DCC0E8CD4F19}" presName="Name18" presStyleLbl="sibTrans2D1" presStyleIdx="1" presStyleCnt="2" custLinFactNeighborX="2597" custLinFactNeighborY="6126"/>
      <dgm:spPr/>
      <dgm:t>
        <a:bodyPr/>
        <a:lstStyle/>
        <a:p>
          <a:endParaRPr lang="en-GB"/>
        </a:p>
      </dgm:t>
    </dgm:pt>
    <dgm:pt modelId="{37668101-73CD-42B5-BB28-D8655F3E2B82}" type="pres">
      <dgm:prSet presAssocID="{340FBD80-73A4-4362-94A1-5CD6738D24C8}" presName="composite1" presStyleCnt="0"/>
      <dgm:spPr/>
    </dgm:pt>
    <dgm:pt modelId="{0776E00F-C50F-44F6-A670-EFA788BAD2C7}" type="pres">
      <dgm:prSet presAssocID="{340FBD80-73A4-4362-94A1-5CD6738D24C8}" presName="dummyNode1" presStyleLbl="node1" presStyleIdx="1" presStyleCnt="3"/>
      <dgm:spPr/>
    </dgm:pt>
    <dgm:pt modelId="{D6B5F0C5-FEA5-432D-8B3E-F2F839002A44}" type="pres">
      <dgm:prSet presAssocID="{340FBD80-73A4-4362-94A1-5CD6738D24C8}" presName="childNode1" presStyleLbl="bgAcc1" presStyleIdx="2" presStyleCnt="3" custScaleX="1672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7407D1-7E44-4A96-8FD6-ED48C9304D55}" type="pres">
      <dgm:prSet presAssocID="{340FBD80-73A4-4362-94A1-5CD6738D24C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A5C08D-F46E-469C-9BC9-BAD0B2373B0E}" type="pres">
      <dgm:prSet presAssocID="{340FBD80-73A4-4362-94A1-5CD6738D24C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BF89D9-7F9B-4008-B54A-8AA7F26B63D3}" type="pres">
      <dgm:prSet presAssocID="{340FBD80-73A4-4362-94A1-5CD6738D24C8}" presName="connSite1" presStyleCnt="0"/>
      <dgm:spPr/>
    </dgm:pt>
  </dgm:ptLst>
  <dgm:cxnLst>
    <dgm:cxn modelId="{50578A22-5CD4-44AC-A6E6-676272F72B93}" type="presOf" srcId="{71BF5131-B6E4-4F42-B914-3B916DC0AFB0}" destId="{05D748E9-F1F4-47DD-AE5A-1D73A6719946}" srcOrd="0" destOrd="0" presId="urn:microsoft.com/office/officeart/2005/8/layout/hProcess4"/>
    <dgm:cxn modelId="{BBEC7D83-0B26-4E4B-92DB-266E37B6A15A}" type="presOf" srcId="{02347DD2-20CD-430B-8D33-1D9B6FB06B1D}" destId="{509CD263-8E56-4E16-8D11-FCE71F2221B9}" srcOrd="1" destOrd="1" presId="urn:microsoft.com/office/officeart/2005/8/layout/hProcess4"/>
    <dgm:cxn modelId="{C2E6F9C9-B9B8-40D6-B23A-B8D869C2A1E8}" type="presOf" srcId="{0894C171-74EB-4030-96A8-B86DA1D06805}" destId="{E69F65A0-58A6-4ECF-8DC9-A20C81C65BDD}" srcOrd="0" destOrd="2" presId="urn:microsoft.com/office/officeart/2005/8/layout/hProcess4"/>
    <dgm:cxn modelId="{3CD91957-A5A7-425E-ACB8-A0593D03F6E0}" type="presOf" srcId="{5D333C17-50FA-4ADD-9423-6A8E1137179E}" destId="{9CD48E60-7CBC-47F2-AF54-6F47AFDF687F}" srcOrd="0" destOrd="0" presId="urn:microsoft.com/office/officeart/2005/8/layout/hProcess4"/>
    <dgm:cxn modelId="{F7197FF4-8E30-480A-8FA0-10893618B642}" type="presOf" srcId="{032A674A-168F-4063-9D32-4B4C07369B45}" destId="{E69F65A0-58A6-4ECF-8DC9-A20C81C65BDD}" srcOrd="0" destOrd="0" presId="urn:microsoft.com/office/officeart/2005/8/layout/hProcess4"/>
    <dgm:cxn modelId="{8F100DB4-F72F-4055-B210-1EE979DB669C}" type="presOf" srcId="{403F3B14-D5CC-42FC-AE90-78463B6EF120}" destId="{597407D1-7E44-4A96-8FD6-ED48C9304D55}" srcOrd="1" destOrd="1" presId="urn:microsoft.com/office/officeart/2005/8/layout/hProcess4"/>
    <dgm:cxn modelId="{7B504F74-8CC9-4F9F-8A8F-4C57F70AE4E6}" srcId="{7C0EEFFC-0742-4C31-ADAA-1ABD6986FEA9}" destId="{0894C171-74EB-4030-96A8-B86DA1D06805}" srcOrd="2" destOrd="0" parTransId="{E0FF45AE-A1CE-4C20-A042-5CA13A3FEF96}" sibTransId="{260882EA-A502-41A2-8C5E-1FEE095CA1C3}"/>
    <dgm:cxn modelId="{CA4842AC-FD3E-48B8-BD68-6A0808F349B9}" type="presOf" srcId="{3BBDD133-451B-4676-9BDA-DCC0E8CD4F19}" destId="{2E4874BB-82CB-4BAF-BF38-0EB2E8104C8C}" srcOrd="0" destOrd="0" presId="urn:microsoft.com/office/officeart/2005/8/layout/hProcess4"/>
    <dgm:cxn modelId="{56BA9313-0A7B-4324-A82B-0FC5FD7A3967}" type="presOf" srcId="{051D7716-9D85-44EE-8779-C694CC001149}" destId="{597407D1-7E44-4A96-8FD6-ED48C9304D55}" srcOrd="1" destOrd="0" presId="urn:microsoft.com/office/officeart/2005/8/layout/hProcess4"/>
    <dgm:cxn modelId="{250B8849-CD6D-4AEF-BDB4-6CB2D92BCA04}" srcId="{71BF5131-B6E4-4F42-B914-3B916DC0AFB0}" destId="{02347DD2-20CD-430B-8D33-1D9B6FB06B1D}" srcOrd="1" destOrd="0" parTransId="{3994B9B0-361C-46FA-82B9-CD8FA88110CC}" sibTransId="{C6C8CC66-3E5F-4AA4-B8CC-6C42935C7CBA}"/>
    <dgm:cxn modelId="{9860D02E-54F3-4BC6-AD47-8BF209E8B8EB}" type="presOf" srcId="{0894C171-74EB-4030-96A8-B86DA1D06805}" destId="{D35341DB-EBCA-47CF-8DE9-BF146072B44A}" srcOrd="1" destOrd="2" presId="urn:microsoft.com/office/officeart/2005/8/layout/hProcess4"/>
    <dgm:cxn modelId="{7F133027-F079-4201-80D6-BDB186D4B3B7}" type="presOf" srcId="{02347DD2-20CD-430B-8D33-1D9B6FB06B1D}" destId="{2178BC10-A166-4A04-A52B-009A4D52FD3E}" srcOrd="0" destOrd="1" presId="urn:microsoft.com/office/officeart/2005/8/layout/hProcess4"/>
    <dgm:cxn modelId="{B12114F7-D5A9-4806-A269-F29F035617CE}" srcId="{71BF5131-B6E4-4F42-B914-3B916DC0AFB0}" destId="{863FAD98-2A61-4968-943D-A1064A5132AE}" srcOrd="0" destOrd="0" parTransId="{A28D5729-041C-4C96-860B-AF00C34D0C5E}" sibTransId="{17BDAAAC-0103-4E47-9573-C7BA509C7EC2}"/>
    <dgm:cxn modelId="{BB2A96C6-6329-439F-88C8-2195B5A3FB76}" type="presOf" srcId="{D561E71D-82F4-47E2-BA4D-3BCFE7462A29}" destId="{D35341DB-EBCA-47CF-8DE9-BF146072B44A}" srcOrd="1" destOrd="1" presId="urn:microsoft.com/office/officeart/2005/8/layout/hProcess4"/>
    <dgm:cxn modelId="{E2E77B16-37D7-4C86-8932-15C691834CFF}" type="presOf" srcId="{863FAD98-2A61-4968-943D-A1064A5132AE}" destId="{509CD263-8E56-4E16-8D11-FCE71F2221B9}" srcOrd="1" destOrd="0" presId="urn:microsoft.com/office/officeart/2005/8/layout/hProcess4"/>
    <dgm:cxn modelId="{324CA0C7-F4E7-4FBB-A652-846C83B87DB4}" type="presOf" srcId="{7C0EEFFC-0742-4C31-ADAA-1ABD6986FEA9}" destId="{BD8E64F5-4C65-495E-8A76-C638F383A144}" srcOrd="0" destOrd="0" presId="urn:microsoft.com/office/officeart/2005/8/layout/hProcess4"/>
    <dgm:cxn modelId="{2E062E08-F1D5-4477-BA70-368BB663D5EC}" type="presOf" srcId="{863FAD98-2A61-4968-943D-A1064A5132AE}" destId="{2178BC10-A166-4A04-A52B-009A4D52FD3E}" srcOrd="0" destOrd="0" presId="urn:microsoft.com/office/officeart/2005/8/layout/hProcess4"/>
    <dgm:cxn modelId="{35BE40B0-4CD7-42ED-BEEB-8938DFCE317F}" srcId="{340FBD80-73A4-4362-94A1-5CD6738D24C8}" destId="{051D7716-9D85-44EE-8779-C694CC001149}" srcOrd="0" destOrd="0" parTransId="{CE8A098A-2348-4F20-B651-068A1C5A246A}" sibTransId="{4B9C6469-3207-4DE3-9CAA-085D57A15300}"/>
    <dgm:cxn modelId="{8DA66F18-3939-46CF-AF7F-8673F2A8BF1E}" srcId="{5D333C17-50FA-4ADD-9423-6A8E1137179E}" destId="{7C0EEFFC-0742-4C31-ADAA-1ABD6986FEA9}" srcOrd="0" destOrd="0" parTransId="{41198FD0-F372-474D-965F-489E08C58BC5}" sibTransId="{ADF90CA0-AFE2-4539-A238-0358F54A032E}"/>
    <dgm:cxn modelId="{8AE88C63-6DBA-41AF-8447-F581707F9FBF}" type="presOf" srcId="{D561E71D-82F4-47E2-BA4D-3BCFE7462A29}" destId="{E69F65A0-58A6-4ECF-8DC9-A20C81C65BDD}" srcOrd="0" destOrd="1" presId="urn:microsoft.com/office/officeart/2005/8/layout/hProcess4"/>
    <dgm:cxn modelId="{D94E3C12-E365-4D73-B799-28DE7D7CDFEF}" srcId="{340FBD80-73A4-4362-94A1-5CD6738D24C8}" destId="{403F3B14-D5CC-42FC-AE90-78463B6EF120}" srcOrd="1" destOrd="0" parTransId="{2327CBBC-1B5F-4CCA-8878-A7BF8F580635}" sibTransId="{B3CF8B12-6EDC-41EE-AD05-ACB85A2BCD1C}"/>
    <dgm:cxn modelId="{829A3CC7-656A-4C7C-AD88-CA250CA9806B}" srcId="{5D333C17-50FA-4ADD-9423-6A8E1137179E}" destId="{71BF5131-B6E4-4F42-B914-3B916DC0AFB0}" srcOrd="1" destOrd="0" parTransId="{14EE40CB-018F-494A-A5AF-D71FC265C839}" sibTransId="{3BBDD133-451B-4676-9BDA-DCC0E8CD4F19}"/>
    <dgm:cxn modelId="{DE9D75C8-E2D4-4E1F-9BF1-5F3D8FE63C93}" type="presOf" srcId="{ADF90CA0-AFE2-4539-A238-0358F54A032E}" destId="{B0B0036A-9452-4B36-B791-8C3E58342DE4}" srcOrd="0" destOrd="0" presId="urn:microsoft.com/office/officeart/2005/8/layout/hProcess4"/>
    <dgm:cxn modelId="{276AFF9C-9B54-4FA3-9074-3B6340348080}" type="presOf" srcId="{403F3B14-D5CC-42FC-AE90-78463B6EF120}" destId="{D6B5F0C5-FEA5-432D-8B3E-F2F839002A44}" srcOrd="0" destOrd="1" presId="urn:microsoft.com/office/officeart/2005/8/layout/hProcess4"/>
    <dgm:cxn modelId="{D7B80145-F773-4404-8856-3B1FEBCC301F}" srcId="{7C0EEFFC-0742-4C31-ADAA-1ABD6986FEA9}" destId="{032A674A-168F-4063-9D32-4B4C07369B45}" srcOrd="0" destOrd="0" parTransId="{61126483-59FC-4BDA-9911-200401550E70}" sibTransId="{242CA2A0-D76E-498B-869B-2BF95630C813}"/>
    <dgm:cxn modelId="{20580AED-0894-4D2A-9C98-36A31B718431}" type="presOf" srcId="{340FBD80-73A4-4362-94A1-5CD6738D24C8}" destId="{33A5C08D-F46E-469C-9BC9-BAD0B2373B0E}" srcOrd="0" destOrd="0" presId="urn:microsoft.com/office/officeart/2005/8/layout/hProcess4"/>
    <dgm:cxn modelId="{66D5161B-B68C-49C8-8627-68C072727CE7}" type="presOf" srcId="{051D7716-9D85-44EE-8779-C694CC001149}" destId="{D6B5F0C5-FEA5-432D-8B3E-F2F839002A44}" srcOrd="0" destOrd="0" presId="urn:microsoft.com/office/officeart/2005/8/layout/hProcess4"/>
    <dgm:cxn modelId="{8B52C575-5D3A-48EF-B9DB-92E70EA8DE23}" type="presOf" srcId="{032A674A-168F-4063-9D32-4B4C07369B45}" destId="{D35341DB-EBCA-47CF-8DE9-BF146072B44A}" srcOrd="1" destOrd="0" presId="urn:microsoft.com/office/officeart/2005/8/layout/hProcess4"/>
    <dgm:cxn modelId="{6341A766-49D7-4A62-878A-746D47024E2C}" srcId="{7C0EEFFC-0742-4C31-ADAA-1ABD6986FEA9}" destId="{D561E71D-82F4-47E2-BA4D-3BCFE7462A29}" srcOrd="1" destOrd="0" parTransId="{D3F544AC-7767-4B1D-BFB6-E9837F801EC4}" sibTransId="{AEEF2F98-7B68-4C7F-B6A4-2C2BBA54113F}"/>
    <dgm:cxn modelId="{8F09CC08-EFA9-42AA-B027-FB3D757F5E62}" srcId="{5D333C17-50FA-4ADD-9423-6A8E1137179E}" destId="{340FBD80-73A4-4362-94A1-5CD6738D24C8}" srcOrd="2" destOrd="0" parTransId="{84CF3C94-88EE-4E33-8027-561F1133DE3B}" sibTransId="{C44BADC7-57FD-47BC-BCC3-9D263B706CB2}"/>
    <dgm:cxn modelId="{3EE4C793-25FE-4596-B281-B254C2144A9D}" type="presParOf" srcId="{9CD48E60-7CBC-47F2-AF54-6F47AFDF687F}" destId="{C8064E69-D1C2-4AC5-8224-18F0475F50DF}" srcOrd="0" destOrd="0" presId="urn:microsoft.com/office/officeart/2005/8/layout/hProcess4"/>
    <dgm:cxn modelId="{0D13999A-4AE0-4938-B90C-650114505E90}" type="presParOf" srcId="{9CD48E60-7CBC-47F2-AF54-6F47AFDF687F}" destId="{980B824B-3EF4-4F50-B9D5-A40C3A7D769A}" srcOrd="1" destOrd="0" presId="urn:microsoft.com/office/officeart/2005/8/layout/hProcess4"/>
    <dgm:cxn modelId="{47045120-6D5A-4E19-BB16-8BF69D744CFC}" type="presParOf" srcId="{9CD48E60-7CBC-47F2-AF54-6F47AFDF687F}" destId="{76DCC09C-2B25-467D-97C8-A067E96136B9}" srcOrd="2" destOrd="0" presId="urn:microsoft.com/office/officeart/2005/8/layout/hProcess4"/>
    <dgm:cxn modelId="{9E0EEA26-415A-4B13-9EAC-1CEC17B68F8A}" type="presParOf" srcId="{76DCC09C-2B25-467D-97C8-A067E96136B9}" destId="{B51757D1-D376-4851-B704-5C76EE867A41}" srcOrd="0" destOrd="0" presId="urn:microsoft.com/office/officeart/2005/8/layout/hProcess4"/>
    <dgm:cxn modelId="{8628281C-CD0E-4F45-B5CD-59B764E17420}" type="presParOf" srcId="{B51757D1-D376-4851-B704-5C76EE867A41}" destId="{B3C3F764-86C3-4868-863E-01C4EDCCC1C4}" srcOrd="0" destOrd="0" presId="urn:microsoft.com/office/officeart/2005/8/layout/hProcess4"/>
    <dgm:cxn modelId="{763CA633-F4AE-4D6C-8CB1-6F74AF535D2E}" type="presParOf" srcId="{B51757D1-D376-4851-B704-5C76EE867A41}" destId="{E69F65A0-58A6-4ECF-8DC9-A20C81C65BDD}" srcOrd="1" destOrd="0" presId="urn:microsoft.com/office/officeart/2005/8/layout/hProcess4"/>
    <dgm:cxn modelId="{ED6FB1E9-C14A-4CE1-B21D-4585E73196DA}" type="presParOf" srcId="{B51757D1-D376-4851-B704-5C76EE867A41}" destId="{D35341DB-EBCA-47CF-8DE9-BF146072B44A}" srcOrd="2" destOrd="0" presId="urn:microsoft.com/office/officeart/2005/8/layout/hProcess4"/>
    <dgm:cxn modelId="{8EA5F4A7-DFA6-49EA-ADDD-0C6BC22E4ECE}" type="presParOf" srcId="{B51757D1-D376-4851-B704-5C76EE867A41}" destId="{BD8E64F5-4C65-495E-8A76-C638F383A144}" srcOrd="3" destOrd="0" presId="urn:microsoft.com/office/officeart/2005/8/layout/hProcess4"/>
    <dgm:cxn modelId="{A63D1A3D-46A8-477E-BD3B-5ED41C53E530}" type="presParOf" srcId="{B51757D1-D376-4851-B704-5C76EE867A41}" destId="{1EF50172-AF4D-46A9-87D5-DCD05FFA9205}" srcOrd="4" destOrd="0" presId="urn:microsoft.com/office/officeart/2005/8/layout/hProcess4"/>
    <dgm:cxn modelId="{A71DB076-BBD1-4353-8599-A4CD61B2CDE2}" type="presParOf" srcId="{76DCC09C-2B25-467D-97C8-A067E96136B9}" destId="{B0B0036A-9452-4B36-B791-8C3E58342DE4}" srcOrd="1" destOrd="0" presId="urn:microsoft.com/office/officeart/2005/8/layout/hProcess4"/>
    <dgm:cxn modelId="{623849C0-835C-497B-B780-B79B25F0EF16}" type="presParOf" srcId="{76DCC09C-2B25-467D-97C8-A067E96136B9}" destId="{59938A9D-7980-4971-904C-A643E0515F08}" srcOrd="2" destOrd="0" presId="urn:microsoft.com/office/officeart/2005/8/layout/hProcess4"/>
    <dgm:cxn modelId="{DBBF2C09-347E-404A-9229-2ED046BBF469}" type="presParOf" srcId="{59938A9D-7980-4971-904C-A643E0515F08}" destId="{66BE4B3B-1C99-4AAA-BB23-4F122AD3A1B8}" srcOrd="0" destOrd="0" presId="urn:microsoft.com/office/officeart/2005/8/layout/hProcess4"/>
    <dgm:cxn modelId="{1F6AD5B8-CF12-4EB9-B67A-0132C6BE5444}" type="presParOf" srcId="{59938A9D-7980-4971-904C-A643E0515F08}" destId="{2178BC10-A166-4A04-A52B-009A4D52FD3E}" srcOrd="1" destOrd="0" presId="urn:microsoft.com/office/officeart/2005/8/layout/hProcess4"/>
    <dgm:cxn modelId="{210242B4-DD97-4A17-BB56-E87A0E158627}" type="presParOf" srcId="{59938A9D-7980-4971-904C-A643E0515F08}" destId="{509CD263-8E56-4E16-8D11-FCE71F2221B9}" srcOrd="2" destOrd="0" presId="urn:microsoft.com/office/officeart/2005/8/layout/hProcess4"/>
    <dgm:cxn modelId="{3C4196BC-F450-458F-B87F-892E90E8D683}" type="presParOf" srcId="{59938A9D-7980-4971-904C-A643E0515F08}" destId="{05D748E9-F1F4-47DD-AE5A-1D73A6719946}" srcOrd="3" destOrd="0" presId="urn:microsoft.com/office/officeart/2005/8/layout/hProcess4"/>
    <dgm:cxn modelId="{E9284F27-5894-44B4-AA19-2C2CA655B33D}" type="presParOf" srcId="{59938A9D-7980-4971-904C-A643E0515F08}" destId="{3CD5222A-EE90-4EF7-9BF9-03D37E921F6F}" srcOrd="4" destOrd="0" presId="urn:microsoft.com/office/officeart/2005/8/layout/hProcess4"/>
    <dgm:cxn modelId="{C33B36C3-42F7-4B71-8ABF-66BD4CF0A93C}" type="presParOf" srcId="{76DCC09C-2B25-467D-97C8-A067E96136B9}" destId="{2E4874BB-82CB-4BAF-BF38-0EB2E8104C8C}" srcOrd="3" destOrd="0" presId="urn:microsoft.com/office/officeart/2005/8/layout/hProcess4"/>
    <dgm:cxn modelId="{BA68A155-67B7-4956-8733-58A296E7BF91}" type="presParOf" srcId="{76DCC09C-2B25-467D-97C8-A067E96136B9}" destId="{37668101-73CD-42B5-BB28-D8655F3E2B82}" srcOrd="4" destOrd="0" presId="urn:microsoft.com/office/officeart/2005/8/layout/hProcess4"/>
    <dgm:cxn modelId="{AFCF3295-2AD1-42BE-9918-CB405729EC52}" type="presParOf" srcId="{37668101-73CD-42B5-BB28-D8655F3E2B82}" destId="{0776E00F-C50F-44F6-A670-EFA788BAD2C7}" srcOrd="0" destOrd="0" presId="urn:microsoft.com/office/officeart/2005/8/layout/hProcess4"/>
    <dgm:cxn modelId="{B0CBBD58-F091-4147-A384-6F37456D7383}" type="presParOf" srcId="{37668101-73CD-42B5-BB28-D8655F3E2B82}" destId="{D6B5F0C5-FEA5-432D-8B3E-F2F839002A44}" srcOrd="1" destOrd="0" presId="urn:microsoft.com/office/officeart/2005/8/layout/hProcess4"/>
    <dgm:cxn modelId="{4AC77FD0-8475-47A3-82B8-A4E768C18122}" type="presParOf" srcId="{37668101-73CD-42B5-BB28-D8655F3E2B82}" destId="{597407D1-7E44-4A96-8FD6-ED48C9304D55}" srcOrd="2" destOrd="0" presId="urn:microsoft.com/office/officeart/2005/8/layout/hProcess4"/>
    <dgm:cxn modelId="{E80912A8-4A82-4DA0-AEBD-BE163AA8D00C}" type="presParOf" srcId="{37668101-73CD-42B5-BB28-D8655F3E2B82}" destId="{33A5C08D-F46E-469C-9BC9-BAD0B2373B0E}" srcOrd="3" destOrd="0" presId="urn:microsoft.com/office/officeart/2005/8/layout/hProcess4"/>
    <dgm:cxn modelId="{557C994D-6BFC-43F5-B660-3BAAB9DD686F}" type="presParOf" srcId="{37668101-73CD-42B5-BB28-D8655F3E2B82}" destId="{93BF89D9-7F9B-4008-B54A-8AA7F26B63D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F65A0-58A6-4ECF-8DC9-A20C81C65BDD}">
      <dsp:nvSpPr>
        <dsp:cNvPr id="0" name=""/>
        <dsp:cNvSpPr/>
      </dsp:nvSpPr>
      <dsp:spPr>
        <a:xfrm>
          <a:off x="1440" y="1224788"/>
          <a:ext cx="2617554" cy="215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accent6"/>
              </a:solidFill>
            </a:rPr>
            <a:t>Voter Registration </a:t>
          </a:r>
          <a:endParaRPr lang="en-GB" sz="2100" kern="1200" dirty="0">
            <a:solidFill>
              <a:schemeClr val="accent6"/>
            </a:solidFill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accent6"/>
              </a:solidFill>
            </a:rPr>
            <a:t>Proclamation of Election Date</a:t>
          </a:r>
          <a:endParaRPr lang="en-GB" sz="2100" kern="1200" dirty="0">
            <a:solidFill>
              <a:schemeClr val="accent6"/>
            </a:solidFill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accent6"/>
              </a:solidFill>
            </a:rPr>
            <a:t>Nomination of Candidates</a:t>
          </a:r>
          <a:endParaRPr lang="en-GB" sz="2100" kern="1200" dirty="0">
            <a:solidFill>
              <a:schemeClr val="accent6"/>
            </a:solidFill>
          </a:endParaRPr>
        </a:p>
      </dsp:txBody>
      <dsp:txXfrm>
        <a:off x="51123" y="1274471"/>
        <a:ext cx="2518188" cy="1596939"/>
      </dsp:txXfrm>
    </dsp:sp>
    <dsp:sp modelId="{B0B0036A-9452-4B36-B791-8C3E58342DE4}">
      <dsp:nvSpPr>
        <dsp:cNvPr id="0" name=""/>
        <dsp:cNvSpPr/>
      </dsp:nvSpPr>
      <dsp:spPr>
        <a:xfrm>
          <a:off x="1559487" y="876972"/>
          <a:ext cx="3655569" cy="3655569"/>
        </a:xfrm>
        <a:prstGeom prst="leftCircularArrow">
          <a:avLst>
            <a:gd name="adj1" fmla="val 3296"/>
            <a:gd name="adj2" fmla="val 406912"/>
            <a:gd name="adj3" fmla="val 2182423"/>
            <a:gd name="adj4" fmla="val 9024489"/>
            <a:gd name="adj5" fmla="val 384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E64F5-4C65-495E-8A76-C638F383A144}">
      <dsp:nvSpPr>
        <dsp:cNvPr id="0" name=""/>
        <dsp:cNvSpPr/>
      </dsp:nvSpPr>
      <dsp:spPr>
        <a:xfrm>
          <a:off x="583119" y="2921094"/>
          <a:ext cx="2326714" cy="925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>
              <a:solidFill>
                <a:schemeClr val="accent6"/>
              </a:solidFill>
            </a:rPr>
            <a:t>PRE-ELECTIONS</a:t>
          </a:r>
          <a:endParaRPr lang="en-GB" sz="2900" kern="1200">
            <a:solidFill>
              <a:schemeClr val="accent6"/>
            </a:solidFill>
          </a:endParaRPr>
        </a:p>
      </dsp:txBody>
      <dsp:txXfrm>
        <a:off x="610219" y="2948194"/>
        <a:ext cx="2272514" cy="871057"/>
      </dsp:txXfrm>
    </dsp:sp>
    <dsp:sp modelId="{2178BC10-A166-4A04-A52B-009A4D52FD3E}">
      <dsp:nvSpPr>
        <dsp:cNvPr id="0" name=""/>
        <dsp:cNvSpPr/>
      </dsp:nvSpPr>
      <dsp:spPr>
        <a:xfrm>
          <a:off x="3483498" y="1224788"/>
          <a:ext cx="3563800" cy="215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accent6"/>
              </a:solidFill>
            </a:rPr>
            <a:t>Ward &amp; PR Elections</a:t>
          </a:r>
          <a:endParaRPr lang="en-GB" sz="2100" kern="1200" dirty="0">
            <a:solidFill>
              <a:schemeClr val="accent6"/>
            </a:solidFill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accent6"/>
              </a:solidFill>
            </a:rPr>
            <a:t>Declaration of Election Results</a:t>
          </a:r>
          <a:endParaRPr lang="en-GB" sz="2100" kern="1200" dirty="0">
            <a:solidFill>
              <a:schemeClr val="accent6"/>
            </a:solidFill>
          </a:endParaRPr>
        </a:p>
      </dsp:txBody>
      <dsp:txXfrm>
        <a:off x="3533181" y="1737100"/>
        <a:ext cx="3464434" cy="1596939"/>
      </dsp:txXfrm>
    </dsp:sp>
    <dsp:sp modelId="{2E4874BB-82CB-4BAF-BF38-0EB2E8104C8C}">
      <dsp:nvSpPr>
        <dsp:cNvPr id="0" name=""/>
        <dsp:cNvSpPr/>
      </dsp:nvSpPr>
      <dsp:spPr>
        <a:xfrm>
          <a:off x="5404966" y="-197749"/>
          <a:ext cx="4667971" cy="4667971"/>
        </a:xfrm>
        <a:prstGeom prst="circularArrow">
          <a:avLst>
            <a:gd name="adj1" fmla="val 2581"/>
            <a:gd name="adj2" fmla="val 313359"/>
            <a:gd name="adj3" fmla="val 19511131"/>
            <a:gd name="adj4" fmla="val 12575511"/>
            <a:gd name="adj5" fmla="val 301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748E9-F1F4-47DD-AE5A-1D73A6719946}">
      <dsp:nvSpPr>
        <dsp:cNvPr id="0" name=""/>
        <dsp:cNvSpPr/>
      </dsp:nvSpPr>
      <dsp:spPr>
        <a:xfrm>
          <a:off x="4538300" y="762159"/>
          <a:ext cx="2326714" cy="925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>
              <a:solidFill>
                <a:schemeClr val="accent6"/>
              </a:solidFill>
            </a:rPr>
            <a:t>DURING ELECTIONS</a:t>
          </a:r>
          <a:endParaRPr lang="en-GB" sz="2900" kern="1200">
            <a:solidFill>
              <a:schemeClr val="accent6"/>
            </a:solidFill>
          </a:endParaRPr>
        </a:p>
      </dsp:txBody>
      <dsp:txXfrm>
        <a:off x="4565400" y="789259"/>
        <a:ext cx="2272514" cy="871057"/>
      </dsp:txXfrm>
    </dsp:sp>
    <dsp:sp modelId="{D6B5F0C5-FEA5-432D-8B3E-F2F839002A44}">
      <dsp:nvSpPr>
        <dsp:cNvPr id="0" name=""/>
        <dsp:cNvSpPr/>
      </dsp:nvSpPr>
      <dsp:spPr>
        <a:xfrm>
          <a:off x="7620962" y="1224788"/>
          <a:ext cx="4378252" cy="2158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accent6"/>
              </a:solidFill>
            </a:rPr>
            <a:t>Inaugural Council Meetings (Metros &amp; Local)</a:t>
          </a:r>
          <a:endParaRPr lang="en-GB" sz="2100" kern="1200" dirty="0">
            <a:solidFill>
              <a:schemeClr val="accent6"/>
            </a:solidFill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accent6"/>
              </a:solidFill>
            </a:rPr>
            <a:t>Inaugural Council Meetings (Districts)</a:t>
          </a:r>
          <a:endParaRPr lang="en-GB" sz="2100" kern="1200" dirty="0">
            <a:solidFill>
              <a:schemeClr val="accent6"/>
            </a:solidFill>
          </a:endParaRPr>
        </a:p>
      </dsp:txBody>
      <dsp:txXfrm>
        <a:off x="7670645" y="1274471"/>
        <a:ext cx="4278886" cy="1596939"/>
      </dsp:txXfrm>
    </dsp:sp>
    <dsp:sp modelId="{33A5C08D-F46E-469C-9BC9-BAD0B2373B0E}">
      <dsp:nvSpPr>
        <dsp:cNvPr id="0" name=""/>
        <dsp:cNvSpPr/>
      </dsp:nvSpPr>
      <dsp:spPr>
        <a:xfrm>
          <a:off x="9082990" y="2921094"/>
          <a:ext cx="2326714" cy="9252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>
              <a:solidFill>
                <a:schemeClr val="accent6"/>
              </a:solidFill>
            </a:rPr>
            <a:t>POST-ELECTIONS</a:t>
          </a:r>
          <a:endParaRPr lang="en-GB" sz="2900" kern="1200">
            <a:solidFill>
              <a:schemeClr val="accent6"/>
            </a:solidFill>
          </a:endParaRPr>
        </a:p>
      </dsp:txBody>
      <dsp:txXfrm>
        <a:off x="9110090" y="2948194"/>
        <a:ext cx="2272514" cy="87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783297-AD43-4B9E-A0DB-5126FDD044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3"/>
            <a:ext cx="2880344" cy="490824"/>
          </a:xfrm>
          <a:prstGeom prst="rect">
            <a:avLst/>
          </a:prstGeom>
        </p:spPr>
        <p:txBody>
          <a:bodyPr vert="horz" lIns="89743" tIns="44873" rIns="89743" bIns="44873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C82B8-70C0-4575-8C16-739AAE0C91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3381" y="3"/>
            <a:ext cx="2880344" cy="490824"/>
          </a:xfrm>
          <a:prstGeom prst="rect">
            <a:avLst/>
          </a:prstGeom>
        </p:spPr>
        <p:txBody>
          <a:bodyPr vert="horz" lIns="89743" tIns="44873" rIns="89743" bIns="44873" rtlCol="0"/>
          <a:lstStyle>
            <a:lvl1pPr algn="r">
              <a:defRPr sz="1200"/>
            </a:lvl1pPr>
          </a:lstStyle>
          <a:p>
            <a:fld id="{91561ED2-D356-4E66-AB1D-14FF5216A8C3}" type="datetimeFigureOut">
              <a:rPr lang="en-ZA" smtClean="0"/>
              <a:t>2021/04/06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9A360-38AB-4864-B818-63D13E60C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285003"/>
            <a:ext cx="2880344" cy="490824"/>
          </a:xfrm>
          <a:prstGeom prst="rect">
            <a:avLst/>
          </a:prstGeom>
        </p:spPr>
        <p:txBody>
          <a:bodyPr vert="horz" lIns="89743" tIns="44873" rIns="89743" bIns="44873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CD7F3-001F-46D2-9E63-6305D2E119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3381" y="9285003"/>
            <a:ext cx="2880344" cy="490824"/>
          </a:xfrm>
          <a:prstGeom prst="rect">
            <a:avLst/>
          </a:prstGeom>
        </p:spPr>
        <p:txBody>
          <a:bodyPr vert="horz" lIns="89743" tIns="44873" rIns="89743" bIns="44873" rtlCol="0" anchor="b"/>
          <a:lstStyle>
            <a:lvl1pPr algn="r">
              <a:defRPr sz="1200"/>
            </a:lvl1pPr>
          </a:lstStyle>
          <a:p>
            <a:fld id="{68B6CE7C-56A5-462A-AFD1-EE0331777EA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7005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79618" cy="488792"/>
          </a:xfrm>
          <a:prstGeom prst="rect">
            <a:avLst/>
          </a:prstGeom>
        </p:spPr>
        <p:txBody>
          <a:bodyPr vert="horz" lIns="89743" tIns="44873" rIns="89743" bIns="44873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23" y="0"/>
            <a:ext cx="2879618" cy="488792"/>
          </a:xfrm>
          <a:prstGeom prst="rect">
            <a:avLst/>
          </a:prstGeom>
        </p:spPr>
        <p:txBody>
          <a:bodyPr vert="horz" lIns="89743" tIns="44873" rIns="89743" bIns="44873" rtlCol="0"/>
          <a:lstStyle>
            <a:lvl1pPr algn="r">
              <a:defRPr sz="1200"/>
            </a:lvl1pPr>
          </a:lstStyle>
          <a:p>
            <a:fld id="{AAF80E3F-1674-41BC-B5D8-CE9AD9D7B37F}" type="datetimeFigureOut">
              <a:rPr lang="en-ZA" smtClean="0"/>
              <a:pPr/>
              <a:t>2021/04/06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43" tIns="44873" rIns="89743" bIns="44873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643520"/>
            <a:ext cx="5316220" cy="4399121"/>
          </a:xfrm>
          <a:prstGeom prst="rect">
            <a:avLst/>
          </a:prstGeom>
        </p:spPr>
        <p:txBody>
          <a:bodyPr vert="horz" lIns="89743" tIns="44873" rIns="89743" bIns="448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285339"/>
            <a:ext cx="2879618" cy="488792"/>
          </a:xfrm>
          <a:prstGeom prst="rect">
            <a:avLst/>
          </a:prstGeom>
        </p:spPr>
        <p:txBody>
          <a:bodyPr vert="horz" lIns="89743" tIns="44873" rIns="89743" bIns="44873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23" y="9285339"/>
            <a:ext cx="2879618" cy="488792"/>
          </a:xfrm>
          <a:prstGeom prst="rect">
            <a:avLst/>
          </a:prstGeom>
        </p:spPr>
        <p:txBody>
          <a:bodyPr vert="horz" lIns="89743" tIns="44873" rIns="89743" bIns="44873" rtlCol="0" anchor="b"/>
          <a:lstStyle>
            <a:lvl1pPr algn="r">
              <a:defRPr sz="1200"/>
            </a:lvl1pPr>
          </a:lstStyle>
          <a:p>
            <a:fld id="{A46F6689-3CDF-4478-BD30-CB3091E4878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471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8715">
              <a:defRPr/>
            </a:pPr>
            <a:fld id="{2CA4E83C-54B5-4004-B2B4-F92A2C1511FD}" type="slidenum">
              <a:rPr lang="en-ZA">
                <a:solidFill>
                  <a:prstClr val="black"/>
                </a:solidFill>
                <a:latin typeface="Calibri" panose="020F0502020204030204"/>
              </a:rPr>
              <a:pPr defTabSz="448715">
                <a:defRPr/>
              </a:pPr>
              <a:t>1</a:t>
            </a:fld>
            <a:endParaRPr lang="en-ZA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688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E83C-54B5-4004-B2B4-F92A2C1511FD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964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472EEAB-FBB9-4BC2-8288-E67837AB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34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4" y="264914"/>
            <a:ext cx="3583329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055" y="1085136"/>
            <a:ext cx="5571744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51" y="966264"/>
            <a:ext cx="5535168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7703" y="1969835"/>
            <a:ext cx="4476807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7704" y="3281730"/>
            <a:ext cx="4613057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800" dirty="0" smtClean="0">
                <a:solidFill>
                  <a:srgbClr val="000000"/>
                </a:solidFill>
              </a:rPr>
              <a:t>www.salga.org.za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9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85344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1" y="1752600"/>
            <a:ext cx="10725149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10" y="424667"/>
            <a:ext cx="2171452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800" dirty="0" smtClean="0">
                <a:solidFill>
                  <a:srgbClr val="000000"/>
                </a:solidFill>
              </a:rPr>
              <a:t>www.salga.org.za</a:t>
            </a: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2" y="1364309"/>
            <a:ext cx="6495099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8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3D265-EF7A-49B7-A18F-4243AA0E54CD}" type="slidenum">
              <a:rPr lang="en-US">
                <a:solidFill>
                  <a:srgbClr val="F06D1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98504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 smtClean="0">
                <a:sym typeface="Arial" pitchFamily="-112" charset="0"/>
              </a:rPr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FFC81-F5A5-4E0F-A9D1-68C08911446E}" type="slidenum">
              <a:rPr lang="en-US">
                <a:solidFill>
                  <a:srgbClr val="F06D1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02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098800"/>
            <a:ext cx="5384800" cy="280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098800"/>
            <a:ext cx="5384800" cy="280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39923-910B-4EB5-8552-1F64B1853C11}" type="slidenum">
              <a:rPr lang="en-US">
                <a:solidFill>
                  <a:srgbClr val="F06D1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55169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E67E-566B-4DD7-A207-2E7A1F45655D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77529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1322C-04D9-4E36-B9FF-3AD4A4C8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968730B-3ED7-4A17-9624-BF6EE0F7A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DB1332-23C3-4827-834F-0B44DB2A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DEC5FB-D05F-4816-90BB-358A484F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4"/>
            <a:ext cx="52920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7FEE1D-46E4-499E-A7BA-14A4482C49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0400" y="1600204"/>
            <a:ext cx="52920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87A72FC-4B47-4E62-BBAC-70FB58EB5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2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 con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DB1332-23C3-4827-834F-0B44DB2A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DEC5FB-D05F-4816-90BB-358A484F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48880"/>
            <a:ext cx="5292000" cy="37772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7FEE1D-46E4-499E-A7BA-14A4482C49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0400" y="2348880"/>
            <a:ext cx="5292000" cy="37772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5C21EE-134A-4068-A49E-9F842F4889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700213"/>
            <a:ext cx="10972800" cy="57626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D3CAAB4-CFAE-42BB-86C0-557668F2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2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Salga logo.png">
            <a:extLst>
              <a:ext uri="{FF2B5EF4-FFF2-40B4-BE49-F238E27FC236}">
                <a16:creationId xmlns:a16="http://schemas.microsoft.com/office/drawing/2014/main" id="{EBE41D5C-781B-4836-8350-7D04D4FADF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9" y="264914"/>
            <a:ext cx="2687497" cy="1283968"/>
          </a:xfrm>
          <a:prstGeom prst="rect">
            <a:avLst/>
          </a:prstGeom>
        </p:spPr>
      </p:pic>
      <p:grpSp>
        <p:nvGrpSpPr>
          <p:cNvPr id="4" name="Gruppo 3">
            <a:extLst>
              <a:ext uri="{FF2B5EF4-FFF2-40B4-BE49-F238E27FC236}">
                <a16:creationId xmlns:a16="http://schemas.microsoft.com/office/drawing/2014/main" id="{766F196A-11F3-477E-88F7-2165ECB16592}"/>
              </a:ext>
            </a:extLst>
          </p:cNvPr>
          <p:cNvGrpSpPr/>
          <p:nvPr userDrawn="1"/>
        </p:nvGrpSpPr>
        <p:grpSpPr>
          <a:xfrm>
            <a:off x="3576014" y="966264"/>
            <a:ext cx="5039973" cy="4901184"/>
            <a:chOff x="2447291" y="966264"/>
            <a:chExt cx="5039973" cy="4901184"/>
          </a:xfrm>
        </p:grpSpPr>
        <p:pic>
          <p:nvPicPr>
            <p:cNvPr id="15" name="Picture 8" descr="speech buble 2.png">
              <a:extLst>
                <a:ext uri="{FF2B5EF4-FFF2-40B4-BE49-F238E27FC236}">
                  <a16:creationId xmlns:a16="http://schemas.microsoft.com/office/drawing/2014/main" id="{250F0C34-4003-4A79-B9F0-31CAF111A5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7291" y="1085136"/>
              <a:ext cx="4178808" cy="4782312"/>
            </a:xfrm>
            <a:prstGeom prst="rect">
              <a:avLst/>
            </a:prstGeom>
          </p:spPr>
        </p:pic>
        <p:pic>
          <p:nvPicPr>
            <p:cNvPr id="16" name="Picture 9" descr="speech buble 1.png">
              <a:extLst>
                <a:ext uri="{FF2B5EF4-FFF2-40B4-BE49-F238E27FC236}">
                  <a16:creationId xmlns:a16="http://schemas.microsoft.com/office/drawing/2014/main" id="{58CFFE5F-D566-4F7F-8DF6-EFEF737B30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5888" y="966264"/>
              <a:ext cx="4151376" cy="4901184"/>
            </a:xfrm>
            <a:prstGeom prst="rect">
              <a:avLst/>
            </a:prstGeom>
          </p:spPr>
        </p:pic>
      </p:grpSp>
      <p:sp>
        <p:nvSpPr>
          <p:cNvPr id="17" name="Rectangle 10">
            <a:extLst>
              <a:ext uri="{FF2B5EF4-FFF2-40B4-BE49-F238E27FC236}">
                <a16:creationId xmlns:a16="http://schemas.microsoft.com/office/drawing/2014/main" id="{EFB50638-C027-453A-84AC-A31E4E8CD4BB}"/>
              </a:ext>
            </a:extLst>
          </p:cNvPr>
          <p:cNvSpPr/>
          <p:nvPr userDrawn="1"/>
        </p:nvSpPr>
        <p:spPr>
          <a:xfrm>
            <a:off x="2" y="6435939"/>
            <a:ext cx="9720000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62605C6-16E8-42B7-9960-89DE81BA183D}"/>
              </a:ext>
            </a:extLst>
          </p:cNvPr>
          <p:cNvSpPr/>
          <p:nvPr userDrawn="1"/>
        </p:nvSpPr>
        <p:spPr>
          <a:xfrm>
            <a:off x="11891422" y="6435939"/>
            <a:ext cx="28521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3B175534-A241-4F42-BF43-87B293C6F776}"/>
              </a:ext>
            </a:extLst>
          </p:cNvPr>
          <p:cNvSpPr txBox="1"/>
          <p:nvPr userDrawn="1"/>
        </p:nvSpPr>
        <p:spPr>
          <a:xfrm>
            <a:off x="9696400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www.salga.org.za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A440AEC-A6A4-47C7-974C-CE960518EF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6446" y="1969837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CB152338-C302-4002-9CCE-79CBA984B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6447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1F56F5F-3520-4096-AD09-C2A6A0A5C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01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4" y="264914"/>
            <a:ext cx="3583329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055" y="1085136"/>
            <a:ext cx="5571744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51" y="966264"/>
            <a:ext cx="5535168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7703" y="1969835"/>
            <a:ext cx="4476807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7704" y="3281730"/>
            <a:ext cx="4613057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7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85344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1" y="1752600"/>
            <a:ext cx="10725149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10" y="424667"/>
            <a:ext cx="2171452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2" y="1364309"/>
            <a:ext cx="6495099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30829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 bub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1" y="274640"/>
            <a:ext cx="739743" cy="654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83742" y="274639"/>
            <a:ext cx="7260257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1" y="1752600"/>
            <a:ext cx="10725149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10" y="424667"/>
            <a:ext cx="2171452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6"/>
                </a:solidFill>
              </a:rPr>
              <a:t>www.salga.org.za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F21C27-4874-8A48-9ED2-403E154C5BB2}" type="datetime1">
              <a:rPr lang="en-ZA" smtClean="0"/>
              <a:t>2021/04/06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35300" y="122239"/>
            <a:ext cx="1219392" cy="81261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>
              <a:defRPr sz="2400"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fld id="{EE2BC727-926F-1646-BD6E-3FDEEEEFC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364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B12DD73-BDC6-4F18-9B01-D92EBFDD49F8}"/>
              </a:ext>
            </a:extLst>
          </p:cNvPr>
          <p:cNvSpPr/>
          <p:nvPr userDrawn="1"/>
        </p:nvSpPr>
        <p:spPr>
          <a:xfrm>
            <a:off x="2" y="6435939"/>
            <a:ext cx="9720000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24A36FE4-6EF5-41A2-AABF-5AD2C5501F6C}"/>
              </a:ext>
            </a:extLst>
          </p:cNvPr>
          <p:cNvSpPr/>
          <p:nvPr userDrawn="1"/>
        </p:nvSpPr>
        <p:spPr>
          <a:xfrm>
            <a:off x="11891422" y="6435939"/>
            <a:ext cx="28521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CBBDE14E-5987-4B6B-8EEF-C821E048A123}"/>
              </a:ext>
            </a:extLst>
          </p:cNvPr>
          <p:cNvSpPr txBox="1"/>
          <p:nvPr userDrawn="1"/>
        </p:nvSpPr>
        <p:spPr>
          <a:xfrm>
            <a:off x="9696400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www.salga.org.za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6644E0-6F1B-4048-AD0A-61BD9E52A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331760"/>
            <a:ext cx="64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73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5" r:id="rId2"/>
    <p:sldLayoutId id="2147483827" r:id="rId3"/>
    <p:sldLayoutId id="2147483828" r:id="rId4"/>
    <p:sldLayoutId id="2147483670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200"/>
        </a:spcBef>
        <a:buFont typeface="Arial"/>
        <a:buChar char="•"/>
        <a:defRPr sz="32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8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200"/>
        </a:spcBef>
        <a:buFont typeface="Arial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200"/>
        </a:spcBef>
        <a:buFont typeface="Arial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9" r:id="rId3"/>
    <p:sldLayoutId id="2147483840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014C5A6-8D69-4C48-8EA4-7BEB726F9D7C}" type="datetimeFigureOut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457200"/>
              <a:t>4/6/2021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0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816" y="2708920"/>
            <a:ext cx="5400600" cy="2808312"/>
          </a:xfrm>
        </p:spPr>
        <p:txBody>
          <a:bodyPr>
            <a:noAutofit/>
          </a:bodyPr>
          <a:lstStyle/>
          <a:p>
            <a:r>
              <a:rPr lang="en-ZA" sz="3200" dirty="0">
                <a:solidFill>
                  <a:schemeClr val="tx1"/>
                </a:solidFill>
              </a:rPr>
              <a:t>Preparations for the 2021 </a:t>
            </a:r>
            <a:r>
              <a:rPr lang="en-ZA" sz="3200" dirty="0" smtClean="0">
                <a:solidFill>
                  <a:schemeClr val="tx1"/>
                </a:solidFill>
              </a:rPr>
              <a:t>Local Government </a:t>
            </a:r>
            <a:r>
              <a:rPr lang="en-ZA" sz="3200" dirty="0">
                <a:solidFill>
                  <a:schemeClr val="tx1"/>
                </a:solidFill>
              </a:rPr>
              <a:t>Elections: </a:t>
            </a:r>
            <a:r>
              <a:rPr lang="en-ZA" sz="3200" dirty="0" smtClean="0">
                <a:solidFill>
                  <a:schemeClr val="tx1"/>
                </a:solidFill>
              </a:rPr>
              <a:t>SALGA Framework </a:t>
            </a:r>
            <a:r>
              <a:rPr lang="en-ZA" sz="3200" dirty="0">
                <a:solidFill>
                  <a:schemeClr val="tx1"/>
                </a:solidFill>
              </a:rPr>
              <a:t>for the </a:t>
            </a:r>
            <a:r>
              <a:rPr lang="en-ZA" sz="3200" dirty="0" smtClean="0">
                <a:solidFill>
                  <a:schemeClr val="tx1"/>
                </a:solidFill>
              </a:rPr>
              <a:t>Transition</a:t>
            </a:r>
            <a:r>
              <a:rPr lang="en-ZA" sz="2800" dirty="0">
                <a:solidFill>
                  <a:schemeClr val="tx1"/>
                </a:solidFill>
              </a:rPr>
              <a:t/>
            </a:r>
            <a:br>
              <a:rPr lang="en-ZA" sz="2800" dirty="0">
                <a:solidFill>
                  <a:schemeClr val="tx1"/>
                </a:solidFill>
              </a:rPr>
            </a:br>
            <a:r>
              <a:rPr lang="en-ZA" sz="2800" dirty="0" smtClean="0">
                <a:solidFill>
                  <a:schemeClr val="tx1"/>
                </a:solidFill>
              </a:rPr>
              <a:t/>
            </a:r>
            <a:br>
              <a:rPr lang="en-ZA" sz="2800" dirty="0" smtClean="0">
                <a:solidFill>
                  <a:schemeClr val="tx1"/>
                </a:solidFill>
              </a:rPr>
            </a:br>
            <a:r>
              <a:rPr lang="en-ZA" sz="2800" dirty="0" smtClean="0">
                <a:solidFill>
                  <a:schemeClr val="tx1"/>
                </a:solidFill>
              </a:rPr>
              <a:t/>
            </a:r>
            <a:br>
              <a:rPr lang="en-ZA" sz="2800" dirty="0" smtClean="0">
                <a:solidFill>
                  <a:schemeClr val="tx1"/>
                </a:solidFill>
              </a:rPr>
            </a:br>
            <a:r>
              <a:rPr lang="en-ZA" sz="2800" dirty="0"/>
              <a:t/>
            </a:r>
            <a:br>
              <a:rPr lang="en-ZA" sz="2800" dirty="0"/>
            </a:br>
            <a:endParaRPr lang="en-ZA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9336" y="3537012"/>
            <a:ext cx="54006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sz="2800" dirty="0" smtClean="0">
              <a:solidFill>
                <a:schemeClr val="tx1"/>
              </a:solidFill>
            </a:endParaRPr>
          </a:p>
          <a:p>
            <a:r>
              <a:rPr lang="en-ZA" sz="2800" dirty="0" smtClean="0">
                <a:solidFill>
                  <a:schemeClr val="tx1"/>
                </a:solidFill>
              </a:rPr>
              <a:t/>
            </a:r>
            <a:br>
              <a:rPr lang="en-ZA" sz="2800" dirty="0" smtClean="0">
                <a:solidFill>
                  <a:schemeClr val="tx1"/>
                </a:solidFill>
              </a:rPr>
            </a:br>
            <a:r>
              <a:rPr lang="en-ZA" sz="2800" dirty="0" smtClean="0">
                <a:solidFill>
                  <a:schemeClr val="tx1"/>
                </a:solidFill>
              </a:rPr>
              <a:t/>
            </a:r>
            <a:br>
              <a:rPr lang="en-ZA" sz="2800" dirty="0" smtClean="0">
                <a:solidFill>
                  <a:schemeClr val="tx1"/>
                </a:solidFill>
              </a:rPr>
            </a:br>
            <a:r>
              <a:rPr lang="en-ZA" sz="2800" dirty="0" smtClean="0"/>
              <a:t>PC COGTA</a:t>
            </a:r>
            <a:br>
              <a:rPr lang="en-ZA" sz="2800" dirty="0" smtClean="0"/>
            </a:br>
            <a:r>
              <a:rPr lang="en-ZA" sz="2800" dirty="0" smtClean="0"/>
              <a:t>6 APRIL ‘21</a:t>
            </a:r>
            <a:r>
              <a:rPr lang="en-ZA" sz="2800" dirty="0" smtClean="0">
                <a:solidFill>
                  <a:schemeClr val="tx1"/>
                </a:solidFill>
              </a:rPr>
              <a:t/>
            </a:r>
            <a:br>
              <a:rPr lang="en-ZA" sz="2800" dirty="0" smtClean="0">
                <a:solidFill>
                  <a:schemeClr val="tx1"/>
                </a:solidFill>
              </a:rPr>
            </a:br>
            <a:r>
              <a:rPr lang="en-ZA" sz="2800" dirty="0" smtClean="0"/>
              <a:t/>
            </a:r>
            <a:br>
              <a:rPr lang="en-ZA" sz="2800" dirty="0" smtClean="0"/>
            </a:b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2438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/>
              <a:t>     </a:t>
            </a:r>
            <a:r>
              <a:rPr lang="en-US" sz="3200" dirty="0" smtClean="0"/>
              <a:t>LOCAL GOVERNMENT TRANSITION: </a:t>
            </a:r>
            <a:br>
              <a:rPr lang="en-US" sz="3200" dirty="0" smtClean="0"/>
            </a:br>
            <a:r>
              <a:rPr lang="en-US" sz="3200" dirty="0" smtClean="0"/>
              <a:t>  2016-2021 TO 2021 - 2026</a:t>
            </a:r>
            <a:endParaRPr lang="en-GB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09031478"/>
              </p:ext>
            </p:extLst>
          </p:nvPr>
        </p:nvGraphicFramePr>
        <p:xfrm>
          <a:off x="0" y="1268760"/>
          <a:ext cx="1200065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5805264"/>
            <a:ext cx="7104112" cy="93610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/>
                </a:solidFill>
              </a:rPr>
              <a:t>2016 – 21 TERM OF OFFICE</a:t>
            </a:r>
            <a:endParaRPr lang="en-GB" sz="3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80176" y="5801309"/>
            <a:ext cx="4392488" cy="9400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/>
                </a:solidFill>
              </a:rPr>
              <a:t>2021- 26 TERM OF OFFICE</a:t>
            </a:r>
            <a:endParaRPr lang="en-GB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PROBLEM STATEMENT</a:t>
            </a:r>
            <a:r>
              <a:rPr lang="en-GB" altLang="en-US" b="1" dirty="0" smtClean="0"/>
              <a:t> </a:t>
            </a:r>
            <a:endParaRPr lang="en-US" altLang="en-US" b="1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68759"/>
            <a:ext cx="12192000" cy="5040561"/>
          </a:xfrm>
        </p:spPr>
        <p:txBody>
          <a:bodyPr>
            <a:normAutofit/>
          </a:bodyPr>
          <a:lstStyle/>
          <a:p>
            <a:pPr marL="355600" marR="939165" algn="just">
              <a:tabLst>
                <a:tab pos="355600" algn="l"/>
              </a:tabLst>
            </a:pPr>
            <a:r>
              <a:rPr lang="en-ZA" sz="2400" dirty="0" smtClean="0">
                <a:cs typeface="Arial"/>
              </a:rPr>
              <a:t>Municipalities </a:t>
            </a:r>
            <a:r>
              <a:rPr lang="en-ZA" sz="2400" dirty="0">
                <a:cs typeface="Arial"/>
              </a:rPr>
              <a:t>would </a:t>
            </a:r>
            <a:r>
              <a:rPr lang="en-ZA" sz="2400" dirty="0" smtClean="0">
                <a:cs typeface="Arial"/>
              </a:rPr>
              <a:t>require support during the transition - </a:t>
            </a:r>
            <a:r>
              <a:rPr lang="en-ZA" sz="2400" b="1" u="sng" dirty="0" smtClean="0">
                <a:cs typeface="Arial"/>
              </a:rPr>
              <a:t>p</a:t>
            </a:r>
            <a:r>
              <a:rPr lang="en-ZA" sz="2400" b="1" u="sng" spc="-10" dirty="0" smtClean="0">
                <a:cs typeface="Arial"/>
              </a:rPr>
              <a:t>re</a:t>
            </a:r>
            <a:r>
              <a:rPr lang="en-ZA" sz="2400" b="1" u="sng" dirty="0">
                <a:cs typeface="Arial"/>
              </a:rPr>
              <a:t>,</a:t>
            </a:r>
            <a:r>
              <a:rPr lang="en-ZA" sz="2400" b="1" u="sng" spc="5" dirty="0">
                <a:cs typeface="Arial"/>
              </a:rPr>
              <a:t> </a:t>
            </a:r>
            <a:r>
              <a:rPr lang="en-ZA" sz="2400" b="1" u="sng" dirty="0">
                <a:cs typeface="Arial"/>
              </a:rPr>
              <a:t>d</a:t>
            </a:r>
            <a:r>
              <a:rPr lang="en-ZA" sz="2400" b="1" u="sng" spc="-10" dirty="0">
                <a:cs typeface="Arial"/>
              </a:rPr>
              <a:t>u</a:t>
            </a:r>
            <a:r>
              <a:rPr lang="en-ZA" sz="2400" b="1" u="sng" dirty="0">
                <a:cs typeface="Arial"/>
              </a:rPr>
              <a:t>ring</a:t>
            </a:r>
            <a:r>
              <a:rPr lang="en-ZA" sz="2400" b="1" u="sng" spc="-20" dirty="0">
                <a:cs typeface="Arial"/>
              </a:rPr>
              <a:t> </a:t>
            </a:r>
            <a:r>
              <a:rPr lang="en-ZA" sz="2400" b="1" u="sng" dirty="0">
                <a:cs typeface="Arial"/>
              </a:rPr>
              <a:t>a</a:t>
            </a:r>
            <a:r>
              <a:rPr lang="en-ZA" sz="2400" b="1" u="sng" spc="-10" dirty="0">
                <a:cs typeface="Arial"/>
              </a:rPr>
              <a:t>n</a:t>
            </a:r>
            <a:r>
              <a:rPr lang="en-ZA" sz="2400" b="1" u="sng" dirty="0">
                <a:cs typeface="Arial"/>
              </a:rPr>
              <a:t>d</a:t>
            </a:r>
            <a:r>
              <a:rPr lang="en-ZA" sz="2400" b="1" u="sng" spc="-15" dirty="0">
                <a:cs typeface="Arial"/>
              </a:rPr>
              <a:t> </a:t>
            </a:r>
            <a:r>
              <a:rPr lang="en-ZA" sz="2400" b="1" u="sng" spc="-15" dirty="0" smtClean="0">
                <a:cs typeface="Arial"/>
              </a:rPr>
              <a:t>post</a:t>
            </a:r>
            <a:r>
              <a:rPr lang="en-ZA" sz="2400" spc="-15" dirty="0" smtClean="0">
                <a:cs typeface="Arial"/>
              </a:rPr>
              <a:t> </a:t>
            </a:r>
            <a:r>
              <a:rPr lang="en-ZA" sz="2400" dirty="0">
                <a:cs typeface="Arial"/>
              </a:rPr>
              <a:t>the </a:t>
            </a:r>
            <a:r>
              <a:rPr lang="en-ZA" sz="2400" dirty="0" smtClean="0">
                <a:cs typeface="Arial"/>
              </a:rPr>
              <a:t>elec</a:t>
            </a:r>
            <a:r>
              <a:rPr lang="en-ZA" sz="2400" spc="5" dirty="0" smtClean="0">
                <a:cs typeface="Arial"/>
              </a:rPr>
              <a:t>t</a:t>
            </a:r>
            <a:r>
              <a:rPr lang="en-ZA" sz="2400" dirty="0" smtClean="0">
                <a:cs typeface="Arial"/>
              </a:rPr>
              <a:t>ions;</a:t>
            </a:r>
          </a:p>
          <a:p>
            <a:pPr marL="355600" marR="139065">
              <a:tabLst>
                <a:tab pos="355600" algn="l"/>
              </a:tabLst>
            </a:pPr>
            <a:endParaRPr lang="en-ZA" sz="2400" dirty="0" smtClean="0">
              <a:cs typeface="Arial"/>
            </a:endParaRPr>
          </a:p>
          <a:p>
            <a:pPr marL="355600" marR="139065">
              <a:tabLst>
                <a:tab pos="355600" algn="l"/>
              </a:tabLst>
            </a:pPr>
            <a:r>
              <a:rPr lang="en-ZA" sz="2400" dirty="0">
                <a:cs typeface="Arial"/>
              </a:rPr>
              <a:t>SALGA and COGTA agreed to partner in providing </a:t>
            </a:r>
            <a:r>
              <a:rPr lang="en-ZA" sz="2400" dirty="0" smtClean="0">
                <a:cs typeface="Arial"/>
              </a:rPr>
              <a:t>support to municipalities during the transition;</a:t>
            </a:r>
          </a:p>
          <a:p>
            <a:pPr marL="355600" marR="139065">
              <a:tabLst>
                <a:tab pos="355600" algn="l"/>
              </a:tabLst>
            </a:pPr>
            <a:endParaRPr lang="en-ZA" sz="2400" dirty="0">
              <a:cs typeface="Arial"/>
            </a:endParaRPr>
          </a:p>
          <a:p>
            <a:pPr marL="355600" marR="139065">
              <a:tabLst>
                <a:tab pos="355600" algn="l"/>
              </a:tabLst>
            </a:pPr>
            <a:r>
              <a:rPr lang="en-ZA" sz="2400" dirty="0" smtClean="0">
                <a:cs typeface="Arial"/>
              </a:rPr>
              <a:t>SALGA NEC on 31 March ‘21 approved a Frame</a:t>
            </a:r>
            <a:r>
              <a:rPr lang="en-ZA" sz="2400" spc="-10" dirty="0" smtClean="0">
                <a:cs typeface="Arial"/>
              </a:rPr>
              <a:t>w</a:t>
            </a:r>
            <a:r>
              <a:rPr lang="en-ZA" sz="2400" dirty="0" smtClean="0">
                <a:cs typeface="Arial"/>
              </a:rPr>
              <a:t>o</a:t>
            </a:r>
            <a:r>
              <a:rPr lang="en-ZA" sz="2400" spc="-10" dirty="0" smtClean="0">
                <a:cs typeface="Arial"/>
              </a:rPr>
              <a:t>r</a:t>
            </a:r>
            <a:r>
              <a:rPr lang="en-ZA" sz="2400" dirty="0" smtClean="0">
                <a:cs typeface="Arial"/>
              </a:rPr>
              <a:t>k</a:t>
            </a:r>
            <a:r>
              <a:rPr lang="en-ZA" sz="2400" spc="5" dirty="0" smtClean="0">
                <a:cs typeface="Arial"/>
              </a:rPr>
              <a:t> </a:t>
            </a:r>
            <a:r>
              <a:rPr lang="en-ZA" sz="2400" dirty="0">
                <a:cs typeface="Arial"/>
              </a:rPr>
              <a:t>for the </a:t>
            </a:r>
            <a:r>
              <a:rPr lang="en-ZA" sz="2400" spc="-75" dirty="0">
                <a:cs typeface="Arial"/>
              </a:rPr>
              <a:t>T</a:t>
            </a:r>
            <a:r>
              <a:rPr lang="en-ZA" sz="2400" dirty="0">
                <a:cs typeface="Arial"/>
              </a:rPr>
              <a:t>r</a:t>
            </a:r>
            <a:r>
              <a:rPr lang="en-ZA" sz="2400" spc="-10" dirty="0">
                <a:cs typeface="Arial"/>
              </a:rPr>
              <a:t>a</a:t>
            </a:r>
            <a:r>
              <a:rPr lang="en-ZA" sz="2400" dirty="0">
                <a:cs typeface="Arial"/>
              </a:rPr>
              <a:t>nsi</a:t>
            </a:r>
            <a:r>
              <a:rPr lang="en-ZA" sz="2400" spc="5" dirty="0">
                <a:cs typeface="Arial"/>
              </a:rPr>
              <a:t>t</a:t>
            </a:r>
            <a:r>
              <a:rPr lang="en-ZA" sz="2400" dirty="0">
                <a:cs typeface="Arial"/>
              </a:rPr>
              <a:t>ion</a:t>
            </a:r>
            <a:r>
              <a:rPr lang="en-ZA" sz="2400" spc="-30" dirty="0">
                <a:cs typeface="Arial"/>
              </a:rPr>
              <a:t> </a:t>
            </a:r>
            <a:r>
              <a:rPr lang="en-ZA" sz="2400" spc="-30" dirty="0" smtClean="0">
                <a:cs typeface="Arial"/>
              </a:rPr>
              <a:t>- </a:t>
            </a:r>
            <a:r>
              <a:rPr lang="en-ZA" sz="2400" dirty="0" smtClean="0">
                <a:cs typeface="Arial"/>
              </a:rPr>
              <a:t>to </a:t>
            </a:r>
            <a:r>
              <a:rPr lang="en-ZA" sz="2400" dirty="0">
                <a:cs typeface="Arial"/>
              </a:rPr>
              <a:t>guide</a:t>
            </a:r>
            <a:r>
              <a:rPr lang="en-ZA" sz="2400" spc="-20" dirty="0">
                <a:cs typeface="Arial"/>
              </a:rPr>
              <a:t> </a:t>
            </a:r>
            <a:r>
              <a:rPr lang="en-ZA" sz="2400" dirty="0">
                <a:cs typeface="Arial"/>
              </a:rPr>
              <a:t>municipaliti</a:t>
            </a:r>
            <a:r>
              <a:rPr lang="en-ZA" sz="2400" spc="-10" dirty="0">
                <a:cs typeface="Arial"/>
              </a:rPr>
              <a:t>e</a:t>
            </a:r>
            <a:r>
              <a:rPr lang="en-ZA" sz="2400" dirty="0">
                <a:cs typeface="Arial"/>
              </a:rPr>
              <a:t>s</a:t>
            </a:r>
            <a:r>
              <a:rPr lang="en-ZA" sz="2400" spc="-30" dirty="0">
                <a:cs typeface="Arial"/>
              </a:rPr>
              <a:t> </a:t>
            </a:r>
            <a:r>
              <a:rPr lang="en-ZA" sz="2400" dirty="0">
                <a:cs typeface="Arial"/>
              </a:rPr>
              <a:t>thr</a:t>
            </a:r>
            <a:r>
              <a:rPr lang="en-ZA" sz="2400" spc="-10" dirty="0">
                <a:cs typeface="Arial"/>
              </a:rPr>
              <a:t>o</a:t>
            </a:r>
            <a:r>
              <a:rPr lang="en-ZA" sz="2400" dirty="0">
                <a:cs typeface="Arial"/>
              </a:rPr>
              <a:t>u</a:t>
            </a:r>
            <a:r>
              <a:rPr lang="en-ZA" sz="2400" spc="-10" dirty="0">
                <a:cs typeface="Arial"/>
              </a:rPr>
              <a:t>g</a:t>
            </a:r>
            <a:r>
              <a:rPr lang="en-ZA" sz="2400" dirty="0">
                <a:cs typeface="Arial"/>
              </a:rPr>
              <a:t>h</a:t>
            </a:r>
            <a:r>
              <a:rPr lang="en-ZA" sz="2400" spc="-15" dirty="0">
                <a:cs typeface="Arial"/>
              </a:rPr>
              <a:t> </a:t>
            </a:r>
            <a:r>
              <a:rPr lang="en-ZA" sz="2400" dirty="0">
                <a:cs typeface="Arial"/>
              </a:rPr>
              <a:t>the </a:t>
            </a:r>
            <a:r>
              <a:rPr lang="en-ZA" sz="2400" dirty="0" smtClean="0">
                <a:cs typeface="Arial"/>
              </a:rPr>
              <a:t>transition;</a:t>
            </a:r>
            <a:endParaRPr lang="en-ZA" sz="2400" dirty="0">
              <a:cs typeface="Arial"/>
            </a:endParaRPr>
          </a:p>
          <a:p>
            <a:pPr>
              <a:spcBef>
                <a:spcPts val="23"/>
              </a:spcBef>
            </a:pPr>
            <a:endParaRPr lang="en-ZA" sz="2400" dirty="0">
              <a:latin typeface="Times New Roman"/>
              <a:cs typeface="Times New Roman"/>
            </a:endParaRPr>
          </a:p>
          <a:p>
            <a:pPr marL="355600" marR="939165">
              <a:tabLst>
                <a:tab pos="355600" algn="l"/>
              </a:tabLst>
            </a:pPr>
            <a:r>
              <a:rPr lang="en-ZA" sz="2400" dirty="0">
                <a:cs typeface="Arial"/>
              </a:rPr>
              <a:t>The</a:t>
            </a:r>
            <a:r>
              <a:rPr lang="en-ZA" sz="2400" spc="-10" dirty="0">
                <a:cs typeface="Arial"/>
              </a:rPr>
              <a:t> </a:t>
            </a:r>
            <a:r>
              <a:rPr lang="en-ZA" sz="2400" dirty="0">
                <a:cs typeface="Arial"/>
              </a:rPr>
              <a:t>Frame</a:t>
            </a:r>
            <a:r>
              <a:rPr lang="en-ZA" sz="2400" spc="-10" dirty="0">
                <a:cs typeface="Arial"/>
              </a:rPr>
              <a:t>w</a:t>
            </a:r>
            <a:r>
              <a:rPr lang="en-ZA" sz="2400" dirty="0">
                <a:cs typeface="Arial"/>
              </a:rPr>
              <a:t>o</a:t>
            </a:r>
            <a:r>
              <a:rPr lang="en-ZA" sz="2400" spc="-10" dirty="0">
                <a:cs typeface="Arial"/>
              </a:rPr>
              <a:t>r</a:t>
            </a:r>
            <a:r>
              <a:rPr lang="en-ZA" sz="2400" dirty="0">
                <a:cs typeface="Arial"/>
              </a:rPr>
              <a:t>k</a:t>
            </a:r>
            <a:r>
              <a:rPr lang="en-ZA" sz="2400" spc="5" dirty="0">
                <a:cs typeface="Arial"/>
              </a:rPr>
              <a:t> </a:t>
            </a:r>
            <a:r>
              <a:rPr lang="en-ZA" sz="2400" dirty="0" smtClean="0">
                <a:cs typeface="Arial"/>
              </a:rPr>
              <a:t>includes</a:t>
            </a:r>
            <a:r>
              <a:rPr lang="en-ZA" sz="2400" spc="-35" dirty="0" smtClean="0">
                <a:cs typeface="Arial"/>
              </a:rPr>
              <a:t> </a:t>
            </a:r>
            <a:r>
              <a:rPr lang="en-ZA" sz="2400" dirty="0">
                <a:cs typeface="Arial"/>
              </a:rPr>
              <a:t>the go</a:t>
            </a:r>
            <a:r>
              <a:rPr lang="en-ZA" sz="2400" spc="-15" dirty="0">
                <a:cs typeface="Arial"/>
              </a:rPr>
              <a:t>v</a:t>
            </a:r>
            <a:r>
              <a:rPr lang="en-ZA" sz="2400" dirty="0">
                <a:cs typeface="Arial"/>
              </a:rPr>
              <a:t>e</a:t>
            </a:r>
            <a:r>
              <a:rPr lang="en-ZA" sz="2400" spc="-10" dirty="0">
                <a:cs typeface="Arial"/>
              </a:rPr>
              <a:t>r</a:t>
            </a:r>
            <a:r>
              <a:rPr lang="en-ZA" sz="2400" dirty="0">
                <a:cs typeface="Arial"/>
              </a:rPr>
              <a:t>n</a:t>
            </a:r>
            <a:r>
              <a:rPr lang="en-ZA" sz="2400" spc="-10" dirty="0">
                <a:cs typeface="Arial"/>
              </a:rPr>
              <a:t>a</a:t>
            </a:r>
            <a:r>
              <a:rPr lang="en-ZA" sz="2400" dirty="0">
                <a:cs typeface="Arial"/>
              </a:rPr>
              <a:t>nce </a:t>
            </a:r>
            <a:r>
              <a:rPr lang="en-ZA" sz="2400" spc="5" dirty="0">
                <a:cs typeface="Arial"/>
              </a:rPr>
              <a:t>s</a:t>
            </a:r>
            <a:r>
              <a:rPr lang="en-ZA" sz="2400" dirty="0">
                <a:cs typeface="Arial"/>
              </a:rPr>
              <a:t>u</a:t>
            </a:r>
            <a:r>
              <a:rPr lang="en-ZA" sz="2400" spc="-10" dirty="0">
                <a:cs typeface="Arial"/>
              </a:rPr>
              <a:t>p</a:t>
            </a:r>
            <a:r>
              <a:rPr lang="en-ZA" sz="2400" dirty="0">
                <a:cs typeface="Arial"/>
              </a:rPr>
              <a:t>p</a:t>
            </a:r>
            <a:r>
              <a:rPr lang="en-ZA" sz="2400" spc="-10" dirty="0">
                <a:cs typeface="Arial"/>
              </a:rPr>
              <a:t>o</a:t>
            </a:r>
            <a:r>
              <a:rPr lang="en-ZA" sz="2400" dirty="0">
                <a:cs typeface="Arial"/>
              </a:rPr>
              <a:t>rt</a:t>
            </a:r>
            <a:r>
              <a:rPr lang="en-ZA" sz="2400" spc="-10" dirty="0">
                <a:cs typeface="Arial"/>
              </a:rPr>
              <a:t> </a:t>
            </a:r>
            <a:r>
              <a:rPr lang="en-ZA" sz="2400" spc="-10" dirty="0" smtClean="0">
                <a:cs typeface="Arial"/>
              </a:rPr>
              <a:t>to </a:t>
            </a:r>
            <a:r>
              <a:rPr lang="en-ZA" sz="2400" dirty="0" smtClean="0">
                <a:cs typeface="Arial"/>
              </a:rPr>
              <a:t>be p</a:t>
            </a:r>
            <a:r>
              <a:rPr lang="en-ZA" sz="2400" spc="-10" dirty="0" smtClean="0">
                <a:cs typeface="Arial"/>
              </a:rPr>
              <a:t>r</a:t>
            </a:r>
            <a:r>
              <a:rPr lang="en-ZA" sz="2400" dirty="0" smtClean="0">
                <a:cs typeface="Arial"/>
              </a:rPr>
              <a:t>o</a:t>
            </a:r>
            <a:r>
              <a:rPr lang="en-ZA" sz="2400" spc="-15" dirty="0" smtClean="0">
                <a:cs typeface="Arial"/>
              </a:rPr>
              <a:t>v</a:t>
            </a:r>
            <a:r>
              <a:rPr lang="en-ZA" sz="2400" dirty="0" smtClean="0">
                <a:cs typeface="Arial"/>
              </a:rPr>
              <a:t>ided</a:t>
            </a:r>
            <a:r>
              <a:rPr lang="en-ZA" sz="2400" spc="-15" dirty="0" smtClean="0">
                <a:cs typeface="Arial"/>
              </a:rPr>
              <a:t> </a:t>
            </a:r>
            <a:r>
              <a:rPr lang="en-ZA" sz="2400" dirty="0">
                <a:cs typeface="Arial"/>
              </a:rPr>
              <a:t>to </a:t>
            </a:r>
            <a:r>
              <a:rPr lang="en-ZA" sz="2400" dirty="0" smtClean="0">
                <a:cs typeface="Arial"/>
              </a:rPr>
              <a:t>mu</a:t>
            </a:r>
            <a:r>
              <a:rPr lang="en-ZA" sz="2400" spc="-10" dirty="0" smtClean="0">
                <a:cs typeface="Arial"/>
              </a:rPr>
              <a:t>n</a:t>
            </a:r>
            <a:r>
              <a:rPr lang="en-ZA" sz="2400" dirty="0" smtClean="0">
                <a:cs typeface="Arial"/>
              </a:rPr>
              <a:t>i</a:t>
            </a:r>
            <a:r>
              <a:rPr lang="en-ZA" sz="2400" spc="5" dirty="0" smtClean="0">
                <a:cs typeface="Arial"/>
              </a:rPr>
              <a:t>c</a:t>
            </a:r>
            <a:r>
              <a:rPr lang="en-ZA" sz="2400" dirty="0" smtClean="0">
                <a:cs typeface="Arial"/>
              </a:rPr>
              <a:t>ipaliti</a:t>
            </a:r>
            <a:r>
              <a:rPr lang="en-ZA" sz="2400" spc="-15" dirty="0" smtClean="0">
                <a:cs typeface="Arial"/>
              </a:rPr>
              <a:t>e</a:t>
            </a:r>
            <a:r>
              <a:rPr lang="en-ZA" sz="2400" dirty="0" smtClean="0">
                <a:cs typeface="Arial"/>
              </a:rPr>
              <a:t>s </a:t>
            </a:r>
            <a:r>
              <a:rPr lang="en-ZA" sz="2400" b="1" u="sng" dirty="0" smtClean="0">
                <a:cs typeface="Arial"/>
              </a:rPr>
              <a:t>p</a:t>
            </a:r>
            <a:r>
              <a:rPr lang="en-ZA" sz="2400" b="1" u="sng" spc="-10" dirty="0" smtClean="0">
                <a:cs typeface="Arial"/>
              </a:rPr>
              <a:t>r</a:t>
            </a:r>
            <a:r>
              <a:rPr lang="en-ZA" sz="2400" b="1" u="sng" dirty="0" smtClean="0">
                <a:cs typeface="Arial"/>
              </a:rPr>
              <a:t>ior </a:t>
            </a:r>
            <a:r>
              <a:rPr lang="en-ZA" sz="2400" b="1" u="sng" dirty="0">
                <a:cs typeface="Arial"/>
              </a:rPr>
              <a:t>to,</a:t>
            </a:r>
            <a:r>
              <a:rPr lang="en-ZA" sz="2400" b="1" u="sng" spc="5" dirty="0">
                <a:cs typeface="Arial"/>
              </a:rPr>
              <a:t> </a:t>
            </a:r>
            <a:r>
              <a:rPr lang="en-ZA" sz="2400" b="1" u="sng" dirty="0">
                <a:cs typeface="Arial"/>
              </a:rPr>
              <a:t>d</a:t>
            </a:r>
            <a:r>
              <a:rPr lang="en-ZA" sz="2400" b="1" u="sng" spc="-10" dirty="0">
                <a:cs typeface="Arial"/>
              </a:rPr>
              <a:t>u</a:t>
            </a:r>
            <a:r>
              <a:rPr lang="en-ZA" sz="2400" b="1" u="sng" dirty="0">
                <a:cs typeface="Arial"/>
              </a:rPr>
              <a:t>ring</a:t>
            </a:r>
            <a:r>
              <a:rPr lang="en-ZA" sz="2400" b="1" u="sng" spc="-20" dirty="0">
                <a:cs typeface="Arial"/>
              </a:rPr>
              <a:t> </a:t>
            </a:r>
            <a:r>
              <a:rPr lang="en-ZA" sz="2400" b="1" u="sng" dirty="0">
                <a:cs typeface="Arial"/>
              </a:rPr>
              <a:t>a</a:t>
            </a:r>
            <a:r>
              <a:rPr lang="en-ZA" sz="2400" b="1" u="sng" spc="-10" dirty="0">
                <a:cs typeface="Arial"/>
              </a:rPr>
              <a:t>n</a:t>
            </a:r>
            <a:r>
              <a:rPr lang="en-ZA" sz="2400" b="1" u="sng" dirty="0">
                <a:cs typeface="Arial"/>
              </a:rPr>
              <a:t>d</a:t>
            </a:r>
            <a:r>
              <a:rPr lang="en-ZA" sz="2400" b="1" u="sng" spc="-15" dirty="0">
                <a:cs typeface="Arial"/>
              </a:rPr>
              <a:t> </a:t>
            </a:r>
            <a:r>
              <a:rPr lang="en-ZA" sz="2400" b="1" u="sng" dirty="0">
                <a:cs typeface="Arial"/>
              </a:rPr>
              <a:t>after </a:t>
            </a:r>
            <a:r>
              <a:rPr lang="en-ZA" sz="2400" dirty="0">
                <a:cs typeface="Arial"/>
              </a:rPr>
              <a:t>the</a:t>
            </a:r>
            <a:r>
              <a:rPr lang="en-ZA" sz="2400" spc="-10" dirty="0">
                <a:cs typeface="Arial"/>
              </a:rPr>
              <a:t> </a:t>
            </a:r>
            <a:r>
              <a:rPr lang="en-ZA" sz="2400" dirty="0" smtClean="0">
                <a:cs typeface="Arial"/>
              </a:rPr>
              <a:t>elec</a:t>
            </a:r>
            <a:r>
              <a:rPr lang="en-ZA" sz="2400" spc="5" dirty="0" smtClean="0">
                <a:cs typeface="Arial"/>
              </a:rPr>
              <a:t>t</a:t>
            </a:r>
            <a:r>
              <a:rPr lang="en-ZA" sz="2400" dirty="0" smtClean="0">
                <a:cs typeface="Arial"/>
              </a:rPr>
              <a:t>ion.</a:t>
            </a:r>
            <a:endParaRPr lang="en-ZA" sz="2400" dirty="0">
              <a:cs typeface="Arial"/>
            </a:endParaRPr>
          </a:p>
          <a:p>
            <a:pPr>
              <a:spcBef>
                <a:spcPts val="22"/>
              </a:spcBef>
            </a:pPr>
            <a:endParaRPr lang="en-ZA" sz="2400" dirty="0">
              <a:latin typeface="Times New Roman"/>
              <a:cs typeface="Times New Roman"/>
            </a:endParaRPr>
          </a:p>
          <a:p>
            <a:pPr marL="355600" marR="939165" algn="just">
              <a:tabLst>
                <a:tab pos="355600" algn="l"/>
              </a:tabLst>
            </a:pPr>
            <a:endParaRPr lang="en-ZA" sz="2000" dirty="0" smtClean="0">
              <a:cs typeface="Arial"/>
            </a:endParaRPr>
          </a:p>
          <a:p>
            <a:pPr marL="355600" marR="939165" algn="just">
              <a:tabLst>
                <a:tab pos="355600" algn="l"/>
              </a:tabLst>
            </a:pPr>
            <a:endParaRPr lang="en-ZA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696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/>
              <a:t>PRE - ELECTIONS</a:t>
            </a:r>
            <a:r>
              <a:rPr lang="en-GB" altLang="en-US" b="1" dirty="0" smtClean="0"/>
              <a:t> </a:t>
            </a:r>
            <a:endParaRPr lang="en-US" altLang="en-US" b="1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68759"/>
            <a:ext cx="12192000" cy="5040561"/>
          </a:xfrm>
        </p:spPr>
        <p:txBody>
          <a:bodyPr>
            <a:normAutofit/>
          </a:bodyPr>
          <a:lstStyle/>
          <a:p>
            <a:pPr marL="12700" marR="939165" indent="0" algn="just">
              <a:buNone/>
              <a:tabLst>
                <a:tab pos="355600" algn="l"/>
              </a:tabLst>
            </a:pPr>
            <a:endParaRPr lang="en-ZA" sz="2000" dirty="0" smtClean="0">
              <a:cs typeface="Arial"/>
            </a:endParaRPr>
          </a:p>
          <a:p>
            <a:pPr marL="355600" marR="939165" algn="just">
              <a:tabLst>
                <a:tab pos="355600" algn="l"/>
              </a:tabLst>
            </a:pPr>
            <a:endParaRPr lang="en-ZA" sz="2000" dirty="0"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29861"/>
              </p:ext>
            </p:extLst>
          </p:nvPr>
        </p:nvGraphicFramePr>
        <p:xfrm>
          <a:off x="0" y="1259326"/>
          <a:ext cx="12072663" cy="535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49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DELIVERABLES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PRODUCTS (OUTPUT)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6"/>
                          </a:solidFill>
                          <a:cs typeface="Arial"/>
                        </a:rPr>
                        <a:t>Develop a comprehensive Councillor Induction Programme</a:t>
                      </a: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 algn="l" defTabSz="457200" rtl="0" eaLnBrk="1" latinLnBrk="0" hangingPunct="1">
                        <a:buFont typeface="+mj-lt"/>
                        <a:buAutoNum type="romanLcPeriod"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Councillor Induction Manual</a:t>
                      </a:r>
                      <a:endParaRPr lang="en-GB" sz="18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50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accent6"/>
                          </a:solidFill>
                          <a:cs typeface="Arial"/>
                        </a:rPr>
                        <a:t>Develop and roll out guidelines as governance support 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Appointment and terms of reference for MEOs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 of municipal activities related to elections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of </a:t>
                      </a:r>
                      <a:r>
                        <a:rPr lang="en-US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Mayco</a:t>
                      </a: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Exco</a:t>
                      </a: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handover reports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 related to overall administration of municipalities during transition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Extent of delegation of powers to heads of administration during transition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 of MM during transition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50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6"/>
                          </a:solidFill>
                          <a:cs typeface="Arial"/>
                        </a:rPr>
                        <a:t>Develop Social Plan for Councillors</a:t>
                      </a: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Register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Assets in possession of Councillors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Guidelines on Withdrawal from Pension Funds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Guidelines on Gratuity Payment and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related matters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Remuneration and benefits to incoming and outgoing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councillors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44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/>
              <a:t>PRE - ELECTIONS</a:t>
            </a:r>
            <a:r>
              <a:rPr lang="en-GB" altLang="en-US" b="1" dirty="0" smtClean="0"/>
              <a:t> </a:t>
            </a:r>
            <a:endParaRPr lang="en-US" altLang="en-US" b="1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68759"/>
            <a:ext cx="12192000" cy="5040561"/>
          </a:xfrm>
        </p:spPr>
        <p:txBody>
          <a:bodyPr>
            <a:normAutofit/>
          </a:bodyPr>
          <a:lstStyle/>
          <a:p>
            <a:pPr marL="12700" marR="939165" indent="0" algn="just">
              <a:buNone/>
              <a:tabLst>
                <a:tab pos="355600" algn="l"/>
              </a:tabLst>
            </a:pPr>
            <a:endParaRPr lang="en-ZA" sz="2000" dirty="0" smtClean="0">
              <a:cs typeface="Arial"/>
            </a:endParaRPr>
          </a:p>
          <a:p>
            <a:pPr marL="355600" marR="939165" algn="just">
              <a:tabLst>
                <a:tab pos="355600" algn="l"/>
              </a:tabLst>
            </a:pPr>
            <a:endParaRPr lang="en-ZA" sz="2000" dirty="0"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47749"/>
              </p:ext>
            </p:extLst>
          </p:nvPr>
        </p:nvGraphicFramePr>
        <p:xfrm>
          <a:off x="0" y="1259326"/>
          <a:ext cx="12072663" cy="5431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49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DELIVERABLES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PRODUCTS (OUTPUT)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36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6"/>
                          </a:solidFill>
                          <a:cs typeface="Arial"/>
                        </a:rPr>
                        <a:t>Develop of “Day 1” Guidelines</a:t>
                      </a: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Convening the Inaugural Council meeting and related Agenda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Convening of Mayoral / EXCO </a:t>
                      </a:r>
                      <a:r>
                        <a:rPr lang="en-US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Lekgotla</a:t>
                      </a: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related Agenda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Appointment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Municipal and Senior Managers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Briefing of Municipal Staff by Mayor,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Mayco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Exco</a:t>
                      </a:r>
                      <a:endParaRPr lang="en-US" sz="1800" kern="1200" baseline="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 and functioning of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Mayco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Exco</a:t>
                      </a:r>
                      <a:endParaRPr lang="en-US" sz="1800" kern="1200" baseline="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between Local and District Municipalities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between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councillors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officials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Roles and responsibilities of TROIKA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Delegations of Authority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of Order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Ward Committee establishment and election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Framework</a:t>
                      </a:r>
                      <a:endParaRPr lang="en-US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035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Local Government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(Pre-Elections) Profiling Campaign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 algn="l" defTabSz="457200" rtl="0" eaLnBrk="1" latinLnBrk="0" hangingPunct="1">
                        <a:buFont typeface="+mj-lt"/>
                        <a:buAutoNum type="romanLcPeriod"/>
                      </a:pPr>
                      <a:r>
                        <a:rPr lang="en-ZA" dirty="0" smtClean="0"/>
                        <a:t> </a:t>
                      </a: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awareness about local government (governance, mandate, powers &amp; functions)</a:t>
                      </a:r>
                    </a:p>
                    <a:p>
                      <a:pPr marL="857250" lvl="1" indent="-400050" algn="l" defTabSz="457200" rtl="0" eaLnBrk="1" latinLnBrk="0" hangingPunct="1">
                        <a:buFont typeface="+mj-lt"/>
                        <a:buAutoNum type="romanLcPeriod"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Showcase the value chain of municipal services</a:t>
                      </a:r>
                    </a:p>
                    <a:p>
                      <a:pPr marL="857250" lvl="1" indent="-400050" algn="l" defTabSz="457200" rtl="0" eaLnBrk="1" latinLnBrk="0" hangingPunct="1">
                        <a:buFont typeface="+mj-lt"/>
                        <a:buAutoNum type="romanLcPeriod"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and increase awareness around service delivery of municipalities in the past 20 years</a:t>
                      </a: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2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/>
              <a:t>POST- ELECTIONS</a:t>
            </a:r>
            <a:r>
              <a:rPr lang="en-GB" altLang="en-US" b="1" dirty="0" smtClean="0"/>
              <a:t> </a:t>
            </a:r>
            <a:endParaRPr lang="en-US" altLang="en-US" b="1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68759"/>
            <a:ext cx="12192000" cy="5040561"/>
          </a:xfrm>
        </p:spPr>
        <p:txBody>
          <a:bodyPr>
            <a:normAutofit/>
          </a:bodyPr>
          <a:lstStyle/>
          <a:p>
            <a:pPr marL="12700" marR="939165" indent="0" algn="just">
              <a:buNone/>
              <a:tabLst>
                <a:tab pos="355600" algn="l"/>
              </a:tabLst>
            </a:pPr>
            <a:endParaRPr lang="en-ZA" sz="2000" dirty="0" smtClean="0">
              <a:cs typeface="Arial"/>
            </a:endParaRPr>
          </a:p>
          <a:p>
            <a:pPr marL="355600" marR="939165" algn="just">
              <a:tabLst>
                <a:tab pos="355600" algn="l"/>
              </a:tabLst>
            </a:pPr>
            <a:endParaRPr lang="en-ZA" sz="2000" dirty="0"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188606"/>
              </p:ext>
            </p:extLst>
          </p:nvPr>
        </p:nvGraphicFramePr>
        <p:xfrm>
          <a:off x="0" y="1259326"/>
          <a:ext cx="12072663" cy="279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49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DELIVERABLES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PRODUCTS (OUTPUT)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6"/>
                          </a:solidFill>
                          <a:cs typeface="Arial"/>
                        </a:rPr>
                        <a:t>Roll out comprehensive Councillor Induction Programme across all 9 provinces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 algn="l" defTabSz="457200" rtl="0" eaLnBrk="1" latinLnBrk="0" hangingPunct="1">
                        <a:buFont typeface="+mj-lt"/>
                        <a:buAutoNum type="romanLcPeriod"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Councillor Induction Programme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8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50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6"/>
                          </a:solidFill>
                          <a:cs typeface="Arial"/>
                        </a:rPr>
                        <a:t>Roll out Social Plan for Councillors</a:t>
                      </a: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municipalities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Withdrawal of former Councillors from Pension Funds – in line with guideline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Facilitate Gratuity Payment and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related matters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Remuneration guidance for incoming and outgoing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councillors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84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/>
              <a:t>POST-ELECTIONS</a:t>
            </a:r>
            <a:r>
              <a:rPr lang="en-GB" altLang="en-US" b="1" dirty="0" smtClean="0"/>
              <a:t> </a:t>
            </a:r>
            <a:endParaRPr lang="en-US" altLang="en-US" b="1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68759"/>
            <a:ext cx="12192000" cy="5040561"/>
          </a:xfrm>
        </p:spPr>
        <p:txBody>
          <a:bodyPr>
            <a:normAutofit/>
          </a:bodyPr>
          <a:lstStyle/>
          <a:p>
            <a:pPr marL="12700" marR="939165" indent="0" algn="just">
              <a:buNone/>
              <a:tabLst>
                <a:tab pos="355600" algn="l"/>
              </a:tabLst>
            </a:pPr>
            <a:endParaRPr lang="en-ZA" sz="2000" dirty="0" smtClean="0">
              <a:cs typeface="Arial"/>
            </a:endParaRPr>
          </a:p>
          <a:p>
            <a:pPr marL="355600" marR="939165" algn="just">
              <a:tabLst>
                <a:tab pos="355600" algn="l"/>
              </a:tabLst>
            </a:pPr>
            <a:endParaRPr lang="en-ZA" sz="2000" dirty="0"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07990"/>
              </p:ext>
            </p:extLst>
          </p:nvPr>
        </p:nvGraphicFramePr>
        <p:xfrm>
          <a:off x="0" y="1259326"/>
          <a:ext cx="12072663" cy="515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49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DELIVERABLES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</a:rPr>
                        <a:t>PRODUCTS (OUTPUT)</a:t>
                      </a:r>
                      <a:endParaRPr lang="en-GB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36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6"/>
                          </a:solidFill>
                          <a:cs typeface="Arial"/>
                        </a:rPr>
                        <a:t>Roll out “Day 1” Guidelines</a:t>
                      </a: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Convening the Inaugural Council meeting and related Agenda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Convening of Mayoral / EXCO </a:t>
                      </a:r>
                      <a:r>
                        <a:rPr lang="en-US" sz="1800" kern="120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Lekgotla</a:t>
                      </a: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related Agenda</a:t>
                      </a:r>
                      <a:endParaRPr lang="en-GB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Appointment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Municipal and Senior Managers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Briefing of Municipal Staff by Mayor,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Mayco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Exco</a:t>
                      </a:r>
                      <a:endParaRPr lang="en-US" sz="1800" kern="1200" baseline="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 and functioning of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Mayco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Exco</a:t>
                      </a:r>
                      <a:endParaRPr lang="en-US" sz="1800" kern="1200" baseline="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between Local and District Municipalities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between </a:t>
                      </a:r>
                      <a:r>
                        <a:rPr lang="en-US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councillors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officials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Roles and responsibilities of TROIKA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Delegations of Authority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of Order</a:t>
                      </a:r>
                    </a:p>
                    <a:p>
                      <a:pPr marL="857250" marR="0" lvl="1" indent="-4000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Ward Committee establishment and election</a:t>
                      </a:r>
                      <a:r>
                        <a:rPr lang="en-US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Framework</a:t>
                      </a:r>
                      <a:endParaRPr lang="en-US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035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5.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Local Government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(Post-Elections) Profiling Campaign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0" lvl="1" indent="-400050" algn="l" defTabSz="457200" rtl="0" eaLnBrk="1" latinLnBrk="0" hangingPunct="1">
                        <a:buFont typeface="+mj-lt"/>
                        <a:buAutoNum type="romanLcPeriod"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awareness about the convening of first council meetings and related process of the election of TROIKA</a:t>
                      </a:r>
                    </a:p>
                    <a:p>
                      <a:pPr marL="857250" lvl="1" indent="-400050" algn="l" defTabSz="457200" rtl="0" eaLnBrk="1" latinLnBrk="0" hangingPunct="1">
                        <a:buFont typeface="+mj-lt"/>
                        <a:buAutoNum type="romanLcPeriod"/>
                      </a:pPr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Profile newly elected councillors,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Mayors, Speakers, Chief Whips, </a:t>
                      </a:r>
                      <a:r>
                        <a:rPr lang="en-ZA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Mayco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ZA" sz="1800" kern="1200" baseline="0" dirty="0" err="1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Exco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members</a:t>
                      </a:r>
                      <a:endParaRPr lang="en-ZA" sz="18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19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5426"/>
                </a:solidFill>
              </a:rPr>
              <a:t>   </a:t>
            </a:r>
            <a:r>
              <a:rPr lang="en-GB" altLang="en-US" sz="2800" dirty="0"/>
              <a:t>RECOMMENDATIONS</a:t>
            </a:r>
            <a:endParaRPr lang="en-US" altLang="en-US" sz="28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91344" y="1268760"/>
            <a:ext cx="11881320" cy="5184576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  <a:defRPr/>
            </a:pPr>
            <a:r>
              <a:rPr lang="en-GB" sz="2400" dirty="0"/>
              <a:t>It is recommended that the </a:t>
            </a:r>
            <a:r>
              <a:rPr lang="en-GB" sz="2400" dirty="0" smtClean="0"/>
              <a:t>PC COGTA:</a:t>
            </a:r>
            <a:endParaRPr lang="en-GB" sz="2400" dirty="0"/>
          </a:p>
          <a:p>
            <a:pPr algn="just" eaLnBrk="1" hangingPunct="1">
              <a:buFontTx/>
              <a:buNone/>
              <a:defRPr/>
            </a:pPr>
            <a:endParaRPr lang="en-GB" sz="2400" b="1" dirty="0"/>
          </a:p>
          <a:p>
            <a:pPr marL="457200" indent="-457200" algn="just">
              <a:buFontTx/>
              <a:buAutoNum type="arabicPeriod"/>
              <a:defRPr/>
            </a:pPr>
            <a:r>
              <a:rPr lang="en-GB" sz="2400" b="1" dirty="0"/>
              <a:t>NOTE</a:t>
            </a:r>
            <a:r>
              <a:rPr lang="en-GB" sz="2400" dirty="0"/>
              <a:t> the support </a:t>
            </a:r>
            <a:r>
              <a:rPr lang="en-GB" sz="2400" dirty="0" smtClean="0"/>
              <a:t>to be provided </a:t>
            </a:r>
            <a:r>
              <a:rPr lang="en-GB" sz="2400" dirty="0"/>
              <a:t>to municipalities pre, during and post the </a:t>
            </a:r>
            <a:r>
              <a:rPr lang="en-GB" sz="2400" dirty="0" smtClean="0"/>
              <a:t>2021 Local Government Elections.</a:t>
            </a:r>
            <a:endParaRPr lang="en-GB" sz="2400" dirty="0"/>
          </a:p>
          <a:p>
            <a:pPr marL="457200" indent="-457200" algn="just">
              <a:buFontTx/>
              <a:buAutoNum type="arabicPeriod"/>
              <a:defRPr/>
            </a:pPr>
            <a:endParaRPr lang="en-ZA" sz="2400" dirty="0"/>
          </a:p>
          <a:p>
            <a:pPr marL="0" indent="0" algn="just">
              <a:buNone/>
              <a:defRPr/>
            </a:pPr>
            <a:endParaRPr lang="en-GB" sz="2400" dirty="0"/>
          </a:p>
          <a:p>
            <a:pPr marL="0" indent="0" algn="just">
              <a:buNone/>
              <a:defRPr/>
            </a:pPr>
            <a:endParaRPr lang="en-GB" sz="2400" dirty="0"/>
          </a:p>
          <a:p>
            <a:pPr marL="457200" indent="-457200" algn="just">
              <a:buFontTx/>
              <a:buAutoNum type="arabicPeriod"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6565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0877" y="1896093"/>
            <a:ext cx="3819832" cy="254344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500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824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Personalizzato 5">
      <a:majorFont>
        <a:latin typeface="Foc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2.xml><?xml version="1.0" encoding="utf-8"?>
<a:theme xmlns:a="http://schemas.openxmlformats.org/drawingml/2006/main" name="1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3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EC INDUCTION NOV '16" id="{897B8E17-D883-4E24-B5F4-29AC7A825D79}" vid="{497B8318-C2E9-45B7-AC0E-EF9255C0DA0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63710</TotalTime>
  <Words>589</Words>
  <Application>Microsoft Office PowerPoint</Application>
  <PresentationFormat>Widescreen</PresentationFormat>
  <Paragraphs>106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Calibri</vt:lpstr>
      <vt:lpstr>Foco</vt:lpstr>
      <vt:lpstr>Segoe UI</vt:lpstr>
      <vt:lpstr>Times New Roman</vt:lpstr>
      <vt:lpstr>Default Theme</vt:lpstr>
      <vt:lpstr>1_Default Theme</vt:lpstr>
      <vt:lpstr>3_Default Theme</vt:lpstr>
      <vt:lpstr>Preparations for the 2021 Local Government Elections: SALGA Framework for the Transition    </vt:lpstr>
      <vt:lpstr>     LOCAL GOVERNMENT TRANSITION:    2016-2021 TO 2021 - 2026</vt:lpstr>
      <vt:lpstr>PROBLEM STATEMENT </vt:lpstr>
      <vt:lpstr>PRE - ELECTIONS </vt:lpstr>
      <vt:lpstr>PRE - ELECTIONS </vt:lpstr>
      <vt:lpstr>POST- ELECTIONS </vt:lpstr>
      <vt:lpstr>POST-ELECTIONS </vt:lpstr>
      <vt:lpstr>   RECOMMENDATIONS</vt:lpstr>
      <vt:lpstr>Thank You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DRAFT HIGH LEVEL STRUCTURAL DESIGN</dc:title>
  <dc:creator>pmatsaung@salga.org.za</dc:creator>
  <cp:lastModifiedBy>Shereen Cassiem</cp:lastModifiedBy>
  <cp:revision>2065</cp:revision>
  <cp:lastPrinted>2020-03-18T06:29:47Z</cp:lastPrinted>
  <dcterms:created xsi:type="dcterms:W3CDTF">2017-06-06T12:35:51Z</dcterms:created>
  <dcterms:modified xsi:type="dcterms:W3CDTF">2021-04-06T07:43:13Z</dcterms:modified>
</cp:coreProperties>
</file>