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0" r:id="rId5"/>
  </p:sldMasterIdLst>
  <p:notesMasterIdLst>
    <p:notesMasterId r:id="rId11"/>
  </p:notesMasterIdLst>
  <p:handoutMasterIdLst>
    <p:handoutMasterId r:id="rId12"/>
  </p:handoutMasterIdLst>
  <p:sldIdLst>
    <p:sldId id="256" r:id="rId6"/>
    <p:sldId id="634" r:id="rId7"/>
    <p:sldId id="589" r:id="rId8"/>
    <p:sldId id="1082" r:id="rId9"/>
    <p:sldId id="1081" r:id="rId10"/>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0" userDrawn="1">
          <p15:clr>
            <a:srgbClr val="A4A3A4"/>
          </p15:clr>
        </p15:guide>
        <p15:guide id="2" pos="14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PENGESI, MNCEDISI (GPT)" initials="MM(" lastIdx="1" clrIdx="6">
    <p:extLst>
      <p:ext uri="{19B8F6BF-5375-455C-9EA6-DF929625EA0E}">
        <p15:presenceInfo xmlns:p15="http://schemas.microsoft.com/office/powerpoint/2012/main" userId="S::MNCEDISI.MPENGESI@gauteng.gov.za::db056be9-a04b-45a3-b0a6-7425853f783b" providerId="AD"/>
      </p:ext>
    </p:extLst>
  </p:cmAuthor>
  <p:cmAuthor id="1" name="Zonyane, Zolani" initials="ZZ" lastIdx="33" clrIdx="0">
    <p:extLst>
      <p:ext uri="{19B8F6BF-5375-455C-9EA6-DF929625EA0E}">
        <p15:presenceInfo xmlns:p15="http://schemas.microsoft.com/office/powerpoint/2012/main" userId="S::Zolani.Zonyane@gauteng.gov.za::9612c84a-2c2a-4077-8a0d-3da12a4c6b62" providerId="AD"/>
      </p:ext>
    </p:extLst>
  </p:cmAuthor>
  <p:cmAuthor id="8" name="Tsotsotso, Lerato (GPT)" initials="TL( [2]" lastIdx="1" clrIdx="7">
    <p:extLst>
      <p:ext uri="{19B8F6BF-5375-455C-9EA6-DF929625EA0E}">
        <p15:presenceInfo xmlns:p15="http://schemas.microsoft.com/office/powerpoint/2012/main" userId="S-1-5-21-3549663268-1688487351-803038336-17286" providerId="AD"/>
      </p:ext>
    </p:extLst>
  </p:cmAuthor>
  <p:cmAuthor id="2" name="SABBAT, FRANS (GPT)" initials="SF(" lastIdx="46" clrIdx="1">
    <p:extLst>
      <p:ext uri="{19B8F6BF-5375-455C-9EA6-DF929625EA0E}">
        <p15:presenceInfo xmlns:p15="http://schemas.microsoft.com/office/powerpoint/2012/main" userId="S::FRANS.SABBAT@gauteng.gov.za::dc66aa4c-1fbd-437b-bd0e-2970d31e9f80" providerId="AD"/>
      </p:ext>
    </p:extLst>
  </p:cmAuthor>
  <p:cmAuthor id="3" name="Zonyane, Zolani" initials="ZZ [2]" lastIdx="18" clrIdx="2">
    <p:extLst>
      <p:ext uri="{19B8F6BF-5375-455C-9EA6-DF929625EA0E}">
        <p15:presenceInfo xmlns:p15="http://schemas.microsoft.com/office/powerpoint/2012/main" userId="S-1-5-21-3549663268-1688487351-803038336-304675" providerId="AD"/>
      </p:ext>
    </p:extLst>
  </p:cmAuthor>
  <p:cmAuthor id="4" name="TEKANE, NTANE" initials="TN" lastIdx="4" clrIdx="3">
    <p:extLst>
      <p:ext uri="{19B8F6BF-5375-455C-9EA6-DF929625EA0E}">
        <p15:presenceInfo xmlns:p15="http://schemas.microsoft.com/office/powerpoint/2012/main" userId="S-1-5-21-3549663268-1688487351-803038336-91770" providerId="AD"/>
      </p:ext>
    </p:extLst>
  </p:cmAuthor>
  <p:cmAuthor id="5" name="SABBAT, FRANS (GPT)" initials="FS" lastIdx="22" clrIdx="4">
    <p:extLst>
      <p:ext uri="{19B8F6BF-5375-455C-9EA6-DF929625EA0E}">
        <p15:presenceInfo xmlns:p15="http://schemas.microsoft.com/office/powerpoint/2012/main" userId="SABBAT, FRANS (GPT)" providerId="None"/>
      </p:ext>
    </p:extLst>
  </p:cmAuthor>
  <p:cmAuthor id="6" name="Tsotsotso, Lerato (GPT)" initials="TL(" lastIdx="4" clrIdx="5">
    <p:extLst>
      <p:ext uri="{19B8F6BF-5375-455C-9EA6-DF929625EA0E}">
        <p15:presenceInfo xmlns:p15="http://schemas.microsoft.com/office/powerpoint/2012/main" userId="Tsotsotso, Lerato (GP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1320" y="78"/>
      </p:cViewPr>
      <p:guideLst>
        <p:guide orient="horz" pos="240"/>
        <p:guide pos="14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285" tIns="45642" rIns="91285" bIns="45642" rtlCol="0"/>
          <a:lstStyle>
            <a:lvl1pPr algn="l">
              <a:defRPr sz="1200"/>
            </a:lvl1pPr>
          </a:lstStyle>
          <a:p>
            <a:endParaRPr lang="en-ZA"/>
          </a:p>
        </p:txBody>
      </p:sp>
      <p:sp>
        <p:nvSpPr>
          <p:cNvPr id="3" name="Date Placeholder 2"/>
          <p:cNvSpPr>
            <a:spLocks noGrp="1"/>
          </p:cNvSpPr>
          <p:nvPr>
            <p:ph type="dt" sz="quarter" idx="1"/>
          </p:nvPr>
        </p:nvSpPr>
        <p:spPr>
          <a:xfrm>
            <a:off x="3850443" y="0"/>
            <a:ext cx="2945659" cy="496332"/>
          </a:xfrm>
          <a:prstGeom prst="rect">
            <a:avLst/>
          </a:prstGeom>
        </p:spPr>
        <p:txBody>
          <a:bodyPr vert="horz" lIns="91285" tIns="45642" rIns="91285" bIns="45642" rtlCol="0"/>
          <a:lstStyle>
            <a:lvl1pPr algn="r">
              <a:defRPr sz="1200"/>
            </a:lvl1pPr>
          </a:lstStyle>
          <a:p>
            <a:fld id="{CA27EB08-0226-4DC5-80F5-95034E6E4A50}" type="datetimeFigureOut">
              <a:rPr lang="en-ZA" smtClean="0"/>
              <a:t>2021/03/31</a:t>
            </a:fld>
            <a:endParaRPr lang="en-ZA"/>
          </a:p>
        </p:txBody>
      </p:sp>
      <p:sp>
        <p:nvSpPr>
          <p:cNvPr id="4" name="Footer Placeholder 3"/>
          <p:cNvSpPr>
            <a:spLocks noGrp="1"/>
          </p:cNvSpPr>
          <p:nvPr>
            <p:ph type="ftr" sz="quarter" idx="2"/>
          </p:nvPr>
        </p:nvSpPr>
        <p:spPr>
          <a:xfrm>
            <a:off x="0" y="9428583"/>
            <a:ext cx="2945659" cy="496332"/>
          </a:xfrm>
          <a:prstGeom prst="rect">
            <a:avLst/>
          </a:prstGeom>
        </p:spPr>
        <p:txBody>
          <a:bodyPr vert="horz" lIns="91285" tIns="45642" rIns="91285" bIns="45642" rtlCol="0" anchor="b"/>
          <a:lstStyle>
            <a:lvl1pPr algn="l">
              <a:defRPr sz="1200"/>
            </a:lvl1pPr>
          </a:lstStyle>
          <a:p>
            <a:endParaRPr lang="en-ZA"/>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285" tIns="45642" rIns="91285" bIns="45642" rtlCol="0" anchor="b"/>
          <a:lstStyle>
            <a:lvl1pPr algn="r">
              <a:defRPr sz="1200"/>
            </a:lvl1pPr>
          </a:lstStyle>
          <a:p>
            <a:fld id="{4BE83E7B-A1AE-4A35-A880-05928AD425C2}" type="slidenum">
              <a:rPr lang="en-ZA" smtClean="0"/>
              <a:t>‹#›</a:t>
            </a:fld>
            <a:endParaRPr lang="en-ZA"/>
          </a:p>
        </p:txBody>
      </p:sp>
    </p:spTree>
    <p:extLst>
      <p:ext uri="{BB962C8B-B14F-4D97-AF65-F5344CB8AC3E}">
        <p14:creationId xmlns:p14="http://schemas.microsoft.com/office/powerpoint/2010/main" val="34207308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285" tIns="45642" rIns="91285" bIns="45642" rtlCol="0"/>
          <a:lstStyle>
            <a:lvl1pPr algn="l">
              <a:defRPr sz="1200"/>
            </a:lvl1pPr>
          </a:lstStyle>
          <a:p>
            <a:endParaRPr lang="en-ZA"/>
          </a:p>
        </p:txBody>
      </p:sp>
      <p:sp>
        <p:nvSpPr>
          <p:cNvPr id="3" name="Date Placeholder 2"/>
          <p:cNvSpPr>
            <a:spLocks noGrp="1"/>
          </p:cNvSpPr>
          <p:nvPr>
            <p:ph type="dt" idx="1"/>
          </p:nvPr>
        </p:nvSpPr>
        <p:spPr>
          <a:xfrm>
            <a:off x="3850443" y="0"/>
            <a:ext cx="2945659" cy="496332"/>
          </a:xfrm>
          <a:prstGeom prst="rect">
            <a:avLst/>
          </a:prstGeom>
        </p:spPr>
        <p:txBody>
          <a:bodyPr vert="horz" lIns="91285" tIns="45642" rIns="91285" bIns="45642" rtlCol="0"/>
          <a:lstStyle>
            <a:lvl1pPr algn="r">
              <a:defRPr sz="1200"/>
            </a:lvl1pPr>
          </a:lstStyle>
          <a:p>
            <a:fld id="{FD837CA6-C3F8-4E16-8088-B24DECDBDBCE}" type="datetimeFigureOut">
              <a:rPr lang="en-ZA" smtClean="0"/>
              <a:t>2021/03/31</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285" tIns="45642" rIns="91285" bIns="45642" rtlCol="0" anchor="ctr"/>
          <a:lstStyle/>
          <a:p>
            <a:endParaRPr lang="en-ZA"/>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285" tIns="45642" rIns="91285" bIns="4564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285" tIns="45642" rIns="91285" bIns="45642"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285" tIns="45642" rIns="91285" bIns="45642" rtlCol="0" anchor="b"/>
          <a:lstStyle>
            <a:lvl1pPr algn="r">
              <a:defRPr sz="1200"/>
            </a:lvl1pPr>
          </a:lstStyle>
          <a:p>
            <a:fld id="{237F8592-633F-440F-8469-923C65C53A94}" type="slidenum">
              <a:rPr lang="en-ZA" smtClean="0"/>
              <a:t>‹#›</a:t>
            </a:fld>
            <a:endParaRPr lang="en-ZA"/>
          </a:p>
        </p:txBody>
      </p:sp>
    </p:spTree>
    <p:extLst>
      <p:ext uri="{BB962C8B-B14F-4D97-AF65-F5344CB8AC3E}">
        <p14:creationId xmlns:p14="http://schemas.microsoft.com/office/powerpoint/2010/main" val="2572824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dirty="0"/>
              <a:t>13th June 2014</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dirty="0" err="1"/>
              <a:t>OoP</a:t>
            </a:r>
            <a:r>
              <a:rPr lang="en-US" dirty="0"/>
              <a:t> SOPA input</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3862CD-2CE4-D846-9F15-15300DCE1BBC}" type="slidenum">
              <a:rPr lang="en-US" smtClean="0"/>
              <a:t>‹#›</a:t>
            </a:fld>
            <a:endParaRPr lang="en-US"/>
          </a:p>
        </p:txBody>
      </p:sp>
    </p:spTree>
    <p:extLst>
      <p:ext uri="{BB962C8B-B14F-4D97-AF65-F5344CB8AC3E}">
        <p14:creationId xmlns:p14="http://schemas.microsoft.com/office/powerpoint/2010/main" val="9470457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007180" y="924791"/>
            <a:ext cx="8013659" cy="334310"/>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a:t>13th June 2014</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a:t>OoP SOPA input</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3862CD-2CE4-D846-9F15-15300DCE1BBC}" type="slidenum">
              <a:rPr lang="en-US" smtClean="0"/>
              <a:t>‹#›</a:t>
            </a:fld>
            <a:endParaRPr lang="en-US"/>
          </a:p>
        </p:txBody>
      </p:sp>
    </p:spTree>
    <p:extLst>
      <p:ext uri="{BB962C8B-B14F-4D97-AF65-F5344CB8AC3E}">
        <p14:creationId xmlns:p14="http://schemas.microsoft.com/office/powerpoint/2010/main" val="400127855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413164"/>
            <a:ext cx="2057400" cy="471299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66354" y="1413164"/>
            <a:ext cx="5510645" cy="47129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a:t>13th June 2014</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a:t>OoP SOPA input</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3862CD-2CE4-D846-9F15-15300DCE1BBC}" type="slidenum">
              <a:rPr lang="en-US" smtClean="0"/>
              <a:t>‹#›</a:t>
            </a:fld>
            <a:endParaRPr lang="en-US"/>
          </a:p>
        </p:txBody>
      </p:sp>
      <p:sp>
        <p:nvSpPr>
          <p:cNvPr id="7" name="Title 1">
            <a:extLst>
              <a:ext uri="{FF2B5EF4-FFF2-40B4-BE49-F238E27FC236}">
                <a16:creationId xmlns:a16="http://schemas.microsoft.com/office/drawing/2014/main" id="{225ACE83-0F60-CC47-802A-4D891EAD32D2}"/>
              </a:ext>
            </a:extLst>
          </p:cNvPr>
          <p:cNvSpPr txBox="1">
            <a:spLocks/>
          </p:cNvSpPr>
          <p:nvPr userDrawn="1"/>
        </p:nvSpPr>
        <p:spPr>
          <a:xfrm>
            <a:off x="1007180" y="935182"/>
            <a:ext cx="8013659" cy="325577"/>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5068023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637C1-0809-7247-99D9-8195A8917FC1}"/>
              </a:ext>
            </a:extLst>
          </p:cNvPr>
          <p:cNvSpPr>
            <a:spLocks noGrp="1"/>
          </p:cNvSpPr>
          <p:nvPr>
            <p:ph type="title"/>
          </p:nvPr>
        </p:nvSpPr>
        <p:spPr>
          <a:xfrm>
            <a:off x="1000897" y="1103725"/>
            <a:ext cx="7938995" cy="398505"/>
          </a:xfrm>
        </p:spPr>
        <p:txBody>
          <a:bodyPr>
            <a:noAutofit/>
          </a:bodyPr>
          <a:lstStyle>
            <a:lvl1pPr algn="l">
              <a:defRPr sz="2100" b="1" i="0" baseline="0">
                <a:solidFill>
                  <a:schemeClr val="bg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F5CA25E-CF18-C245-9BB5-8E40FBF338D7}"/>
              </a:ext>
            </a:extLst>
          </p:cNvPr>
          <p:cNvSpPr>
            <a:spLocks noGrp="1"/>
          </p:cNvSpPr>
          <p:nvPr>
            <p:ph idx="1" hasCustomPrompt="1"/>
          </p:nvPr>
        </p:nvSpPr>
        <p:spPr>
          <a:xfrm>
            <a:off x="1000898" y="1616532"/>
            <a:ext cx="7938995" cy="4560435"/>
          </a:xfrm>
        </p:spPr>
        <p:txBody>
          <a:bodyPr>
            <a:normAutofit/>
          </a:bodyPr>
          <a:lstStyle>
            <a:lvl1pPr marL="257175" indent="-257175" algn="l">
              <a:buFont typeface="Arial" panose="020B0604020202020204" pitchFamily="34" charset="0"/>
              <a:buChar char="•"/>
              <a:defRPr sz="1800" baseline="0">
                <a:solidFill>
                  <a:schemeClr val="tx1"/>
                </a:solidFill>
              </a:defRPr>
            </a:lvl1pPr>
            <a:lvl2pPr>
              <a:defRPr/>
            </a:lvl2pPr>
            <a:lvl3pPr>
              <a:defRPr/>
            </a:lvl3pPr>
            <a:lvl4pPr>
              <a:defRPr/>
            </a:lvl4pPr>
            <a:lvl5pP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Tree>
    <p:extLst>
      <p:ext uri="{BB962C8B-B14F-4D97-AF65-F5344CB8AC3E}">
        <p14:creationId xmlns:p14="http://schemas.microsoft.com/office/powerpoint/2010/main" val="5082547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637C1-0809-7247-99D9-8195A8917FC1}"/>
              </a:ext>
            </a:extLst>
          </p:cNvPr>
          <p:cNvSpPr>
            <a:spLocks noGrp="1"/>
          </p:cNvSpPr>
          <p:nvPr>
            <p:ph type="title"/>
          </p:nvPr>
        </p:nvSpPr>
        <p:spPr>
          <a:xfrm>
            <a:off x="1000897" y="1087396"/>
            <a:ext cx="7938995" cy="414834"/>
          </a:xfrm>
        </p:spPr>
        <p:txBody>
          <a:bodyPr>
            <a:noAutofit/>
          </a:bodyPr>
          <a:lstStyle>
            <a:lvl1pPr algn="l">
              <a:defRPr sz="2100" b="1" i="0" baseline="0">
                <a:solidFill>
                  <a:schemeClr val="bg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F5CA25E-CF18-C245-9BB5-8E40FBF338D7}"/>
              </a:ext>
            </a:extLst>
          </p:cNvPr>
          <p:cNvSpPr>
            <a:spLocks noGrp="1"/>
          </p:cNvSpPr>
          <p:nvPr>
            <p:ph idx="1" hasCustomPrompt="1"/>
          </p:nvPr>
        </p:nvSpPr>
        <p:spPr>
          <a:xfrm>
            <a:off x="1000897" y="1567547"/>
            <a:ext cx="7938995" cy="4838018"/>
          </a:xfrm>
        </p:spPr>
        <p:txBody>
          <a:bodyPr>
            <a:normAutofit/>
          </a:bodyPr>
          <a:lstStyle>
            <a:lvl1pPr marL="257175" indent="-257175" algn="l">
              <a:buFont typeface="Arial" panose="020B0604020202020204" pitchFamily="34" charset="0"/>
              <a:buChar char="•"/>
              <a:defRPr sz="1800" baseline="0">
                <a:solidFill>
                  <a:schemeClr val="tx1"/>
                </a:solidFill>
              </a:defRPr>
            </a:lvl1pPr>
          </a:lstStyle>
          <a:p>
            <a:pPr lvl="0"/>
            <a:r>
              <a:rPr lang="en-GB" dirty="0"/>
              <a:t>Click to edit Master text styles</a:t>
            </a:r>
          </a:p>
          <a:p>
            <a:pPr lvl="1"/>
            <a:endParaRPr lang="en-GB" dirty="0"/>
          </a:p>
        </p:txBody>
      </p:sp>
    </p:spTree>
    <p:extLst>
      <p:ext uri="{BB962C8B-B14F-4D97-AF65-F5344CB8AC3E}">
        <p14:creationId xmlns:p14="http://schemas.microsoft.com/office/powerpoint/2010/main" val="16759749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22650CF-D129-0944-B1B7-9BD9CBDEA9B6}"/>
              </a:ext>
            </a:extLst>
          </p:cNvPr>
          <p:cNvSpPr>
            <a:spLocks noGrp="1"/>
          </p:cNvSpPr>
          <p:nvPr>
            <p:ph type="subTitle" idx="1"/>
          </p:nvPr>
        </p:nvSpPr>
        <p:spPr>
          <a:xfrm>
            <a:off x="1000897" y="1649187"/>
            <a:ext cx="7938995" cy="4735285"/>
          </a:xfrm>
        </p:spPr>
        <p:txBody>
          <a:bodyPr anchor="ctr">
            <a:normAutofit/>
          </a:bodyPr>
          <a:lstStyle>
            <a:lvl1pPr marL="0" indent="0" algn="ctr">
              <a:buNone/>
              <a:defRPr sz="2400" b="1"/>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dirty="0"/>
              <a:t>Click to edit Master subtitle style</a:t>
            </a:r>
            <a:endParaRPr lang="en-US" dirty="0"/>
          </a:p>
        </p:txBody>
      </p:sp>
      <p:sp>
        <p:nvSpPr>
          <p:cNvPr id="4" name="Title 1">
            <a:extLst>
              <a:ext uri="{FF2B5EF4-FFF2-40B4-BE49-F238E27FC236}">
                <a16:creationId xmlns:a16="http://schemas.microsoft.com/office/drawing/2014/main" id="{40F3B1C3-F287-9C46-B95D-4950349E7A54}"/>
              </a:ext>
            </a:extLst>
          </p:cNvPr>
          <p:cNvSpPr>
            <a:spLocks noGrp="1"/>
          </p:cNvSpPr>
          <p:nvPr>
            <p:ph type="title"/>
          </p:nvPr>
        </p:nvSpPr>
        <p:spPr>
          <a:xfrm>
            <a:off x="1000897" y="1087396"/>
            <a:ext cx="7938995" cy="414834"/>
          </a:xfrm>
        </p:spPr>
        <p:txBody>
          <a:bodyPr>
            <a:noAutofit/>
          </a:bodyPr>
          <a:lstStyle>
            <a:lvl1pPr algn="l">
              <a:defRPr sz="2100" b="1" i="0" baseline="0">
                <a:solidFill>
                  <a:schemeClr val="bg1"/>
                </a:solidFill>
              </a:defRPr>
            </a:lvl1pPr>
          </a:lstStyle>
          <a:p>
            <a:r>
              <a:rPr lang="en-GB" dirty="0"/>
              <a:t>Click to edit Master title style</a:t>
            </a:r>
            <a:endParaRPr lang="en-US" dirty="0"/>
          </a:p>
        </p:txBody>
      </p:sp>
    </p:spTree>
    <p:extLst>
      <p:ext uri="{BB962C8B-B14F-4D97-AF65-F5344CB8AC3E}">
        <p14:creationId xmlns:p14="http://schemas.microsoft.com/office/powerpoint/2010/main" val="32193887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07181" y="925151"/>
            <a:ext cx="8013659" cy="365125"/>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E58C5821-2A51-A949-9B26-12D68F3C7E37}"/>
              </a:ext>
            </a:extLst>
          </p:cNvPr>
          <p:cNvSpPr>
            <a:spLocks noGrp="1"/>
          </p:cNvSpPr>
          <p:nvPr>
            <p:ph type="dt" sz="half" idx="10"/>
          </p:nvPr>
        </p:nvSpPr>
        <p:spPr>
          <a:xfrm>
            <a:off x="457200" y="6356352"/>
            <a:ext cx="21336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dirty="0"/>
          </a:p>
        </p:txBody>
      </p:sp>
      <p:sp>
        <p:nvSpPr>
          <p:cNvPr id="4" name="Footer Placeholder 3">
            <a:extLst>
              <a:ext uri="{FF2B5EF4-FFF2-40B4-BE49-F238E27FC236}">
                <a16:creationId xmlns:a16="http://schemas.microsoft.com/office/drawing/2014/main" id="{C4859B21-1154-AB4C-A3FA-336639B096CA}"/>
              </a:ext>
            </a:extLst>
          </p:cNvPr>
          <p:cNvSpPr>
            <a:spLocks noGrp="1"/>
          </p:cNvSpPr>
          <p:nvPr>
            <p:ph type="ftr" sz="quarter" idx="11"/>
          </p:nvPr>
        </p:nvSpPr>
        <p:spPr>
          <a:xfrm>
            <a:off x="3124200" y="6356352"/>
            <a:ext cx="28956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dirty="0"/>
          </a:p>
        </p:txBody>
      </p:sp>
      <p:sp>
        <p:nvSpPr>
          <p:cNvPr id="5" name="Slide Number Placeholder 4">
            <a:extLst>
              <a:ext uri="{FF2B5EF4-FFF2-40B4-BE49-F238E27FC236}">
                <a16:creationId xmlns:a16="http://schemas.microsoft.com/office/drawing/2014/main" id="{46718A93-9596-7442-AC10-492599778245}"/>
              </a:ext>
            </a:extLst>
          </p:cNvPr>
          <p:cNvSpPr>
            <a:spLocks noGrp="1"/>
          </p:cNvSpPr>
          <p:nvPr>
            <p:ph type="sldNum" sz="quarter" idx="12"/>
          </p:nvPr>
        </p:nvSpPr>
        <p:spPr>
          <a:xfrm>
            <a:off x="6553200" y="6356352"/>
            <a:ext cx="2133600" cy="365125"/>
          </a:xfrm>
          <a:prstGeom prst="rect">
            <a:avLst/>
          </a:prstGeom>
        </p:spPr>
        <p:txBody>
          <a:bodyPr/>
          <a:lstStyle>
            <a:lvl1pPr eaLnBrk="1" fontAlgn="auto" hangingPunct="1">
              <a:spcBef>
                <a:spcPts val="0"/>
              </a:spcBef>
              <a:spcAft>
                <a:spcPts val="0"/>
              </a:spcAft>
              <a:defRPr>
                <a:latin typeface="+mn-lt"/>
              </a:defRPr>
            </a:lvl1pPr>
          </a:lstStyle>
          <a:p>
            <a:pPr>
              <a:defRPr/>
            </a:pPr>
            <a:fld id="{70484C11-3960-8246-8732-13FBCACD55EF}" type="slidenum">
              <a:rPr lang="en-US"/>
              <a:pPr>
                <a:defRPr/>
              </a:pPr>
              <a:t>‹#›</a:t>
            </a:fld>
            <a:endParaRPr lang="en-US" dirty="0"/>
          </a:p>
        </p:txBody>
      </p:sp>
    </p:spTree>
    <p:extLst>
      <p:ext uri="{BB962C8B-B14F-4D97-AF65-F5344CB8AC3E}">
        <p14:creationId xmlns:p14="http://schemas.microsoft.com/office/powerpoint/2010/main" val="1408115524"/>
      </p:ext>
    </p:extLst>
  </p:cSld>
  <p:clrMapOvr>
    <a:masterClrMapping/>
  </p:clrMapOvr>
  <p:transition spd="slow">
    <p:split orient="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1007181" y="924792"/>
            <a:ext cx="801365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FFFFFF"/>
              </a:buClr>
              <a:buSzPts val="25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body" idx="1"/>
          </p:nvPr>
        </p:nvSpPr>
        <p:spPr>
          <a:xfrm>
            <a:off x="1007180" y="1724891"/>
            <a:ext cx="3866157" cy="449984"/>
          </a:xfrm>
          <a:prstGeom prst="rect">
            <a:avLst/>
          </a:prstGeom>
          <a:noFill/>
          <a:ln>
            <a:noFill/>
          </a:ln>
        </p:spPr>
        <p:txBody>
          <a:bodyPr spcFirstLastPara="1" wrap="square" lIns="91425" tIns="45700" rIns="91425" bIns="45700" anchor="b" anchorCtr="0">
            <a:noAutofit/>
          </a:bodyPr>
          <a:lstStyle>
            <a:lvl1pPr marL="342900" lvl="0" indent="-171450" algn="l">
              <a:spcBef>
                <a:spcPts val="300"/>
              </a:spcBef>
              <a:spcAft>
                <a:spcPts val="0"/>
              </a:spcAft>
              <a:buClr>
                <a:schemeClr val="dk1"/>
              </a:buClr>
              <a:buSzPts val="2000"/>
              <a:buNone/>
              <a:defRPr sz="1500" b="1"/>
            </a:lvl1pPr>
            <a:lvl2pPr marL="685800" lvl="1" indent="-171450" algn="l">
              <a:spcBef>
                <a:spcPts val="300"/>
              </a:spcBef>
              <a:spcAft>
                <a:spcPts val="0"/>
              </a:spcAft>
              <a:buClr>
                <a:schemeClr val="dk1"/>
              </a:buClr>
              <a:buSzPts val="2000"/>
              <a:buNone/>
              <a:defRPr sz="1500" b="1"/>
            </a:lvl2pPr>
            <a:lvl3pPr marL="1028700" lvl="2" indent="-171450" algn="l">
              <a:spcBef>
                <a:spcPts val="270"/>
              </a:spcBef>
              <a:spcAft>
                <a:spcPts val="0"/>
              </a:spcAft>
              <a:buClr>
                <a:schemeClr val="dk1"/>
              </a:buClr>
              <a:buSzPts val="1800"/>
              <a:buNone/>
              <a:defRPr sz="1350" b="1"/>
            </a:lvl3pPr>
            <a:lvl4pPr marL="1371600" lvl="3" indent="-171450" algn="l">
              <a:spcBef>
                <a:spcPts val="240"/>
              </a:spcBef>
              <a:spcAft>
                <a:spcPts val="0"/>
              </a:spcAft>
              <a:buClr>
                <a:schemeClr val="dk1"/>
              </a:buClr>
              <a:buSzPts val="1600"/>
              <a:buNone/>
              <a:defRPr sz="1200" b="1"/>
            </a:lvl4pPr>
            <a:lvl5pPr marL="1714500" lvl="4" indent="-171450" algn="l">
              <a:spcBef>
                <a:spcPts val="240"/>
              </a:spcBef>
              <a:spcAft>
                <a:spcPts val="0"/>
              </a:spcAft>
              <a:buClr>
                <a:schemeClr val="dk1"/>
              </a:buClr>
              <a:buSzPts val="1600"/>
              <a:buNone/>
              <a:defRPr sz="1200" b="1"/>
            </a:lvl5pPr>
            <a:lvl6pPr marL="2057400" lvl="5" indent="-171450" algn="l">
              <a:spcBef>
                <a:spcPts val="240"/>
              </a:spcBef>
              <a:spcAft>
                <a:spcPts val="0"/>
              </a:spcAft>
              <a:buClr>
                <a:schemeClr val="dk1"/>
              </a:buClr>
              <a:buSzPts val="1600"/>
              <a:buNone/>
              <a:defRPr sz="1200" b="1"/>
            </a:lvl6pPr>
            <a:lvl7pPr marL="2400300" lvl="6" indent="-171450" algn="l">
              <a:spcBef>
                <a:spcPts val="240"/>
              </a:spcBef>
              <a:spcAft>
                <a:spcPts val="0"/>
              </a:spcAft>
              <a:buClr>
                <a:schemeClr val="dk1"/>
              </a:buClr>
              <a:buSzPts val="1600"/>
              <a:buNone/>
              <a:defRPr sz="1200" b="1"/>
            </a:lvl7pPr>
            <a:lvl8pPr marL="2743200" lvl="7" indent="-171450" algn="l">
              <a:spcBef>
                <a:spcPts val="240"/>
              </a:spcBef>
              <a:spcAft>
                <a:spcPts val="0"/>
              </a:spcAft>
              <a:buClr>
                <a:schemeClr val="dk1"/>
              </a:buClr>
              <a:buSzPts val="1600"/>
              <a:buNone/>
              <a:defRPr sz="1200" b="1"/>
            </a:lvl8pPr>
            <a:lvl9pPr marL="3086100" lvl="8" indent="-171450" algn="l">
              <a:spcBef>
                <a:spcPts val="240"/>
              </a:spcBef>
              <a:spcAft>
                <a:spcPts val="0"/>
              </a:spcAft>
              <a:buClr>
                <a:schemeClr val="dk1"/>
              </a:buClr>
              <a:buSzPts val="1600"/>
              <a:buNone/>
              <a:defRPr sz="1200" b="1"/>
            </a:lvl9pPr>
          </a:lstStyle>
          <a:p>
            <a:endParaRPr/>
          </a:p>
        </p:txBody>
      </p:sp>
      <p:sp>
        <p:nvSpPr>
          <p:cNvPr id="48" name="Google Shape;48;p7"/>
          <p:cNvSpPr txBox="1">
            <a:spLocks noGrp="1"/>
          </p:cNvSpPr>
          <p:nvPr>
            <p:ph type="body" idx="2"/>
          </p:nvPr>
        </p:nvSpPr>
        <p:spPr>
          <a:xfrm>
            <a:off x="1007180" y="2174875"/>
            <a:ext cx="3866157" cy="3951288"/>
          </a:xfrm>
          <a:prstGeom prst="rect">
            <a:avLst/>
          </a:prstGeom>
          <a:noFill/>
          <a:ln>
            <a:noFill/>
          </a:ln>
        </p:spPr>
        <p:txBody>
          <a:bodyPr spcFirstLastPara="1" wrap="square" lIns="91425" tIns="45700" rIns="91425" bIns="45700" anchor="t" anchorCtr="0">
            <a:noAutofit/>
          </a:bodyPr>
          <a:lstStyle>
            <a:lvl1pPr marL="342900" lvl="0" indent="-285750" algn="l">
              <a:spcBef>
                <a:spcPts val="360"/>
              </a:spcBef>
              <a:spcAft>
                <a:spcPts val="0"/>
              </a:spcAft>
              <a:buClr>
                <a:schemeClr val="dk1"/>
              </a:buClr>
              <a:buSzPts val="2400"/>
              <a:buChar char="•"/>
              <a:defRPr sz="1800"/>
            </a:lvl1pPr>
            <a:lvl2pPr marL="685800" lvl="1" indent="-266700" algn="l">
              <a:spcBef>
                <a:spcPts val="300"/>
              </a:spcBef>
              <a:spcAft>
                <a:spcPts val="0"/>
              </a:spcAft>
              <a:buClr>
                <a:schemeClr val="dk1"/>
              </a:buClr>
              <a:buSzPts val="2000"/>
              <a:buChar char="–"/>
              <a:defRPr sz="1500"/>
            </a:lvl2pPr>
            <a:lvl3pPr marL="1028700" lvl="2" indent="-257175" algn="l">
              <a:spcBef>
                <a:spcPts val="270"/>
              </a:spcBef>
              <a:spcAft>
                <a:spcPts val="0"/>
              </a:spcAft>
              <a:buClr>
                <a:schemeClr val="dk1"/>
              </a:buClr>
              <a:buSzPts val="1800"/>
              <a:buChar char="•"/>
              <a:defRPr sz="1350"/>
            </a:lvl3pPr>
            <a:lvl4pPr marL="1371600" lvl="3" indent="-247650" algn="l">
              <a:spcBef>
                <a:spcPts val="240"/>
              </a:spcBef>
              <a:spcAft>
                <a:spcPts val="0"/>
              </a:spcAft>
              <a:buClr>
                <a:schemeClr val="dk1"/>
              </a:buClr>
              <a:buSzPts val="1600"/>
              <a:buChar char="–"/>
              <a:defRPr sz="1200"/>
            </a:lvl4pPr>
            <a:lvl5pPr marL="1714500" lvl="4" indent="-247650" algn="l">
              <a:spcBef>
                <a:spcPts val="240"/>
              </a:spcBef>
              <a:spcAft>
                <a:spcPts val="0"/>
              </a:spcAft>
              <a:buClr>
                <a:schemeClr val="dk1"/>
              </a:buClr>
              <a:buSzPts val="1600"/>
              <a:buChar char="»"/>
              <a:defRPr sz="1200"/>
            </a:lvl5pPr>
            <a:lvl6pPr marL="2057400" lvl="5" indent="-247650" algn="l">
              <a:spcBef>
                <a:spcPts val="240"/>
              </a:spcBef>
              <a:spcAft>
                <a:spcPts val="0"/>
              </a:spcAft>
              <a:buClr>
                <a:schemeClr val="dk1"/>
              </a:buClr>
              <a:buSzPts val="1600"/>
              <a:buChar char="•"/>
              <a:defRPr sz="1200"/>
            </a:lvl6pPr>
            <a:lvl7pPr marL="2400300" lvl="6" indent="-247650" algn="l">
              <a:spcBef>
                <a:spcPts val="240"/>
              </a:spcBef>
              <a:spcAft>
                <a:spcPts val="0"/>
              </a:spcAft>
              <a:buClr>
                <a:schemeClr val="dk1"/>
              </a:buClr>
              <a:buSzPts val="1600"/>
              <a:buChar char="•"/>
              <a:defRPr sz="1200"/>
            </a:lvl7pPr>
            <a:lvl8pPr marL="2743200" lvl="7" indent="-247650" algn="l">
              <a:spcBef>
                <a:spcPts val="240"/>
              </a:spcBef>
              <a:spcAft>
                <a:spcPts val="0"/>
              </a:spcAft>
              <a:buClr>
                <a:schemeClr val="dk1"/>
              </a:buClr>
              <a:buSzPts val="1600"/>
              <a:buChar char="•"/>
              <a:defRPr sz="1200"/>
            </a:lvl8pPr>
            <a:lvl9pPr marL="3086100" lvl="8" indent="-247650" algn="l">
              <a:spcBef>
                <a:spcPts val="240"/>
              </a:spcBef>
              <a:spcAft>
                <a:spcPts val="0"/>
              </a:spcAft>
              <a:buClr>
                <a:schemeClr val="dk1"/>
              </a:buClr>
              <a:buSzPts val="1600"/>
              <a:buChar char="•"/>
              <a:defRPr sz="1200"/>
            </a:lvl9pPr>
          </a:lstStyle>
          <a:p>
            <a:endParaRPr/>
          </a:p>
        </p:txBody>
      </p:sp>
      <p:sp>
        <p:nvSpPr>
          <p:cNvPr id="49" name="Google Shape;49;p7"/>
          <p:cNvSpPr txBox="1">
            <a:spLocks noGrp="1"/>
          </p:cNvSpPr>
          <p:nvPr>
            <p:ph type="body" idx="3"/>
          </p:nvPr>
        </p:nvSpPr>
        <p:spPr>
          <a:xfrm>
            <a:off x="5029200" y="1724891"/>
            <a:ext cx="3983124" cy="449985"/>
          </a:xfrm>
          <a:prstGeom prst="rect">
            <a:avLst/>
          </a:prstGeom>
          <a:noFill/>
          <a:ln>
            <a:noFill/>
          </a:ln>
        </p:spPr>
        <p:txBody>
          <a:bodyPr spcFirstLastPara="1" wrap="square" lIns="91425" tIns="45700" rIns="91425" bIns="45700" anchor="b" anchorCtr="0">
            <a:noAutofit/>
          </a:bodyPr>
          <a:lstStyle>
            <a:lvl1pPr marL="342900" lvl="0" indent="-171450" algn="l">
              <a:spcBef>
                <a:spcPts val="300"/>
              </a:spcBef>
              <a:spcAft>
                <a:spcPts val="0"/>
              </a:spcAft>
              <a:buClr>
                <a:schemeClr val="dk1"/>
              </a:buClr>
              <a:buSzPts val="2000"/>
              <a:buNone/>
              <a:defRPr sz="1500" b="1"/>
            </a:lvl1pPr>
            <a:lvl2pPr marL="685800" lvl="1" indent="-171450" algn="l">
              <a:spcBef>
                <a:spcPts val="300"/>
              </a:spcBef>
              <a:spcAft>
                <a:spcPts val="0"/>
              </a:spcAft>
              <a:buClr>
                <a:schemeClr val="dk1"/>
              </a:buClr>
              <a:buSzPts val="2000"/>
              <a:buNone/>
              <a:defRPr sz="1500" b="1"/>
            </a:lvl2pPr>
            <a:lvl3pPr marL="1028700" lvl="2" indent="-171450" algn="l">
              <a:spcBef>
                <a:spcPts val="270"/>
              </a:spcBef>
              <a:spcAft>
                <a:spcPts val="0"/>
              </a:spcAft>
              <a:buClr>
                <a:schemeClr val="dk1"/>
              </a:buClr>
              <a:buSzPts val="1800"/>
              <a:buNone/>
              <a:defRPr sz="1350" b="1"/>
            </a:lvl3pPr>
            <a:lvl4pPr marL="1371600" lvl="3" indent="-171450" algn="l">
              <a:spcBef>
                <a:spcPts val="240"/>
              </a:spcBef>
              <a:spcAft>
                <a:spcPts val="0"/>
              </a:spcAft>
              <a:buClr>
                <a:schemeClr val="dk1"/>
              </a:buClr>
              <a:buSzPts val="1600"/>
              <a:buNone/>
              <a:defRPr sz="1200" b="1"/>
            </a:lvl4pPr>
            <a:lvl5pPr marL="1714500" lvl="4" indent="-171450" algn="l">
              <a:spcBef>
                <a:spcPts val="240"/>
              </a:spcBef>
              <a:spcAft>
                <a:spcPts val="0"/>
              </a:spcAft>
              <a:buClr>
                <a:schemeClr val="dk1"/>
              </a:buClr>
              <a:buSzPts val="1600"/>
              <a:buNone/>
              <a:defRPr sz="1200" b="1"/>
            </a:lvl5pPr>
            <a:lvl6pPr marL="2057400" lvl="5" indent="-171450" algn="l">
              <a:spcBef>
                <a:spcPts val="240"/>
              </a:spcBef>
              <a:spcAft>
                <a:spcPts val="0"/>
              </a:spcAft>
              <a:buClr>
                <a:schemeClr val="dk1"/>
              </a:buClr>
              <a:buSzPts val="1600"/>
              <a:buNone/>
              <a:defRPr sz="1200" b="1"/>
            </a:lvl6pPr>
            <a:lvl7pPr marL="2400300" lvl="6" indent="-171450" algn="l">
              <a:spcBef>
                <a:spcPts val="240"/>
              </a:spcBef>
              <a:spcAft>
                <a:spcPts val="0"/>
              </a:spcAft>
              <a:buClr>
                <a:schemeClr val="dk1"/>
              </a:buClr>
              <a:buSzPts val="1600"/>
              <a:buNone/>
              <a:defRPr sz="1200" b="1"/>
            </a:lvl7pPr>
            <a:lvl8pPr marL="2743200" lvl="7" indent="-171450" algn="l">
              <a:spcBef>
                <a:spcPts val="240"/>
              </a:spcBef>
              <a:spcAft>
                <a:spcPts val="0"/>
              </a:spcAft>
              <a:buClr>
                <a:schemeClr val="dk1"/>
              </a:buClr>
              <a:buSzPts val="1600"/>
              <a:buNone/>
              <a:defRPr sz="1200" b="1"/>
            </a:lvl8pPr>
            <a:lvl9pPr marL="3086100" lvl="8" indent="-171450" algn="l">
              <a:spcBef>
                <a:spcPts val="240"/>
              </a:spcBef>
              <a:spcAft>
                <a:spcPts val="0"/>
              </a:spcAft>
              <a:buClr>
                <a:schemeClr val="dk1"/>
              </a:buClr>
              <a:buSzPts val="1600"/>
              <a:buNone/>
              <a:defRPr sz="1200" b="1"/>
            </a:lvl9pPr>
          </a:lstStyle>
          <a:p>
            <a:endParaRPr/>
          </a:p>
        </p:txBody>
      </p:sp>
      <p:sp>
        <p:nvSpPr>
          <p:cNvPr id="50" name="Google Shape;50;p7"/>
          <p:cNvSpPr txBox="1">
            <a:spLocks noGrp="1"/>
          </p:cNvSpPr>
          <p:nvPr>
            <p:ph type="body" idx="4"/>
          </p:nvPr>
        </p:nvSpPr>
        <p:spPr>
          <a:xfrm>
            <a:off x="5029200" y="2174875"/>
            <a:ext cx="3983124" cy="3951288"/>
          </a:xfrm>
          <a:prstGeom prst="rect">
            <a:avLst/>
          </a:prstGeom>
          <a:noFill/>
          <a:ln>
            <a:noFill/>
          </a:ln>
        </p:spPr>
        <p:txBody>
          <a:bodyPr spcFirstLastPara="1" wrap="square" lIns="91425" tIns="45700" rIns="91425" bIns="45700" anchor="t" anchorCtr="0">
            <a:noAutofit/>
          </a:bodyPr>
          <a:lstStyle>
            <a:lvl1pPr marL="342900" lvl="0" indent="-285750" algn="l">
              <a:spcBef>
                <a:spcPts val="360"/>
              </a:spcBef>
              <a:spcAft>
                <a:spcPts val="0"/>
              </a:spcAft>
              <a:buClr>
                <a:schemeClr val="dk1"/>
              </a:buClr>
              <a:buSzPts val="2400"/>
              <a:buChar char="•"/>
              <a:defRPr sz="1800"/>
            </a:lvl1pPr>
            <a:lvl2pPr marL="685800" lvl="1" indent="-266700" algn="l">
              <a:spcBef>
                <a:spcPts val="300"/>
              </a:spcBef>
              <a:spcAft>
                <a:spcPts val="0"/>
              </a:spcAft>
              <a:buClr>
                <a:schemeClr val="dk1"/>
              </a:buClr>
              <a:buSzPts val="2000"/>
              <a:buChar char="–"/>
              <a:defRPr sz="1500"/>
            </a:lvl2pPr>
            <a:lvl3pPr marL="1028700" lvl="2" indent="-257175" algn="l">
              <a:spcBef>
                <a:spcPts val="270"/>
              </a:spcBef>
              <a:spcAft>
                <a:spcPts val="0"/>
              </a:spcAft>
              <a:buClr>
                <a:schemeClr val="dk1"/>
              </a:buClr>
              <a:buSzPts val="1800"/>
              <a:buChar char="•"/>
              <a:defRPr sz="1350"/>
            </a:lvl3pPr>
            <a:lvl4pPr marL="1371600" lvl="3" indent="-247650" algn="l">
              <a:spcBef>
                <a:spcPts val="240"/>
              </a:spcBef>
              <a:spcAft>
                <a:spcPts val="0"/>
              </a:spcAft>
              <a:buClr>
                <a:schemeClr val="dk1"/>
              </a:buClr>
              <a:buSzPts val="1600"/>
              <a:buChar char="–"/>
              <a:defRPr sz="1200"/>
            </a:lvl4pPr>
            <a:lvl5pPr marL="1714500" lvl="4" indent="-247650" algn="l">
              <a:spcBef>
                <a:spcPts val="240"/>
              </a:spcBef>
              <a:spcAft>
                <a:spcPts val="0"/>
              </a:spcAft>
              <a:buClr>
                <a:schemeClr val="dk1"/>
              </a:buClr>
              <a:buSzPts val="1600"/>
              <a:buChar char="»"/>
              <a:defRPr sz="1200"/>
            </a:lvl5pPr>
            <a:lvl6pPr marL="2057400" lvl="5" indent="-247650" algn="l">
              <a:spcBef>
                <a:spcPts val="240"/>
              </a:spcBef>
              <a:spcAft>
                <a:spcPts val="0"/>
              </a:spcAft>
              <a:buClr>
                <a:schemeClr val="dk1"/>
              </a:buClr>
              <a:buSzPts val="1600"/>
              <a:buChar char="•"/>
              <a:defRPr sz="1200"/>
            </a:lvl6pPr>
            <a:lvl7pPr marL="2400300" lvl="6" indent="-247650" algn="l">
              <a:spcBef>
                <a:spcPts val="240"/>
              </a:spcBef>
              <a:spcAft>
                <a:spcPts val="0"/>
              </a:spcAft>
              <a:buClr>
                <a:schemeClr val="dk1"/>
              </a:buClr>
              <a:buSzPts val="1600"/>
              <a:buChar char="•"/>
              <a:defRPr sz="1200"/>
            </a:lvl7pPr>
            <a:lvl8pPr marL="2743200" lvl="7" indent="-247650" algn="l">
              <a:spcBef>
                <a:spcPts val="240"/>
              </a:spcBef>
              <a:spcAft>
                <a:spcPts val="0"/>
              </a:spcAft>
              <a:buClr>
                <a:schemeClr val="dk1"/>
              </a:buClr>
              <a:buSzPts val="1600"/>
              <a:buChar char="•"/>
              <a:defRPr sz="1200"/>
            </a:lvl8pPr>
            <a:lvl9pPr marL="3086100" lvl="8" indent="-247650" algn="l">
              <a:spcBef>
                <a:spcPts val="240"/>
              </a:spcBef>
              <a:spcAft>
                <a:spcPts val="0"/>
              </a:spcAft>
              <a:buClr>
                <a:schemeClr val="dk1"/>
              </a:buClr>
              <a:buSzPts val="1600"/>
              <a:buChar char="•"/>
              <a:defRPr sz="1200"/>
            </a:lvl9pPr>
          </a:lstStyle>
          <a:p>
            <a:endParaRPr/>
          </a:p>
        </p:txBody>
      </p:sp>
      <p:sp>
        <p:nvSpPr>
          <p:cNvPr id="51" name="Google Shape;51;p7"/>
          <p:cNvSpPr txBox="1">
            <a:spLocks noGrp="1"/>
          </p:cNvSpPr>
          <p:nvPr>
            <p:ph type="dt" idx="10"/>
          </p:nvPr>
        </p:nvSpPr>
        <p:spPr>
          <a:xfrm>
            <a:off x="457200" y="6356352"/>
            <a:ext cx="2133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350">
                <a:solidFill>
                  <a:schemeClr val="dk1"/>
                </a:solidFill>
                <a:latin typeface="Calibri"/>
                <a:ea typeface="Calibri"/>
                <a:cs typeface="Calibri"/>
                <a:sym typeface="Calibri"/>
              </a:defRPr>
            </a:lvl1pPr>
            <a:lvl2pPr marR="0" lvl="1"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9pPr>
          </a:lstStyle>
          <a:p>
            <a:endParaRPr dirty="0"/>
          </a:p>
        </p:txBody>
      </p:sp>
      <p:sp>
        <p:nvSpPr>
          <p:cNvPr id="52" name="Google Shape;52;p7"/>
          <p:cNvSpPr txBox="1">
            <a:spLocks noGrp="1"/>
          </p:cNvSpPr>
          <p:nvPr>
            <p:ph type="ftr" idx="11"/>
          </p:nvPr>
        </p:nvSpPr>
        <p:spPr>
          <a:xfrm>
            <a:off x="3124200" y="6356352"/>
            <a:ext cx="28956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350">
                <a:solidFill>
                  <a:schemeClr val="dk1"/>
                </a:solidFill>
                <a:latin typeface="Calibri"/>
                <a:ea typeface="Calibri"/>
                <a:cs typeface="Calibri"/>
                <a:sym typeface="Calibri"/>
              </a:defRPr>
            </a:lvl1pPr>
            <a:lvl2pPr marR="0" lvl="1"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350" b="0" i="0" u="none" strike="noStrike" cap="none">
                <a:solidFill>
                  <a:schemeClr val="dk1"/>
                </a:solidFill>
                <a:latin typeface="Calibri"/>
                <a:ea typeface="Calibri"/>
                <a:cs typeface="Calibri"/>
                <a:sym typeface="Calibri"/>
              </a:defRPr>
            </a:lvl9pPr>
          </a:lstStyle>
          <a:p>
            <a:endParaRPr dirty="0"/>
          </a:p>
        </p:txBody>
      </p:sp>
      <p:sp>
        <p:nvSpPr>
          <p:cNvPr id="53" name="Google Shape;53;p7"/>
          <p:cNvSpPr txBox="1">
            <a:spLocks noGrp="1"/>
          </p:cNvSpPr>
          <p:nvPr>
            <p:ph type="sldNum" idx="12"/>
          </p:nvPr>
        </p:nvSpPr>
        <p:spPr>
          <a:xfrm>
            <a:off x="6553200" y="6356352"/>
            <a:ext cx="21336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350">
                <a:solidFill>
                  <a:schemeClr val="dk1"/>
                </a:solidFill>
                <a:latin typeface="Calibri"/>
                <a:ea typeface="Calibri"/>
                <a:cs typeface="Calibri"/>
                <a:sym typeface="Calibri"/>
              </a:defRPr>
            </a:lvl1pPr>
            <a:lvl2pPr marL="0" marR="0" lvl="1" indent="0" algn="l" rtl="0">
              <a:spcBef>
                <a:spcPts val="0"/>
              </a:spcBef>
              <a:buNone/>
              <a:defRPr sz="1350">
                <a:solidFill>
                  <a:schemeClr val="dk1"/>
                </a:solidFill>
                <a:latin typeface="Calibri"/>
                <a:ea typeface="Calibri"/>
                <a:cs typeface="Calibri"/>
                <a:sym typeface="Calibri"/>
              </a:defRPr>
            </a:lvl2pPr>
            <a:lvl3pPr marL="0" marR="0" lvl="2" indent="0" algn="l" rtl="0">
              <a:spcBef>
                <a:spcPts val="0"/>
              </a:spcBef>
              <a:buNone/>
              <a:defRPr sz="1350">
                <a:solidFill>
                  <a:schemeClr val="dk1"/>
                </a:solidFill>
                <a:latin typeface="Calibri"/>
                <a:ea typeface="Calibri"/>
                <a:cs typeface="Calibri"/>
                <a:sym typeface="Calibri"/>
              </a:defRPr>
            </a:lvl3pPr>
            <a:lvl4pPr marL="0" marR="0" lvl="3" indent="0" algn="l" rtl="0">
              <a:spcBef>
                <a:spcPts val="0"/>
              </a:spcBef>
              <a:buNone/>
              <a:defRPr sz="1350">
                <a:solidFill>
                  <a:schemeClr val="dk1"/>
                </a:solidFill>
                <a:latin typeface="Calibri"/>
                <a:ea typeface="Calibri"/>
                <a:cs typeface="Calibri"/>
                <a:sym typeface="Calibri"/>
              </a:defRPr>
            </a:lvl4pPr>
            <a:lvl5pPr marL="0" marR="0" lvl="4" indent="0" algn="l" rtl="0">
              <a:spcBef>
                <a:spcPts val="0"/>
              </a:spcBef>
              <a:buNone/>
              <a:defRPr sz="1350">
                <a:solidFill>
                  <a:schemeClr val="dk1"/>
                </a:solidFill>
                <a:latin typeface="Calibri"/>
                <a:ea typeface="Calibri"/>
                <a:cs typeface="Calibri"/>
                <a:sym typeface="Calibri"/>
              </a:defRPr>
            </a:lvl5pPr>
            <a:lvl6pPr marL="0" marR="0" lvl="5" indent="0" algn="l" rtl="0">
              <a:spcBef>
                <a:spcPts val="0"/>
              </a:spcBef>
              <a:buNone/>
              <a:defRPr sz="1350">
                <a:solidFill>
                  <a:schemeClr val="dk1"/>
                </a:solidFill>
                <a:latin typeface="Calibri"/>
                <a:ea typeface="Calibri"/>
                <a:cs typeface="Calibri"/>
                <a:sym typeface="Calibri"/>
              </a:defRPr>
            </a:lvl6pPr>
            <a:lvl7pPr marL="0" marR="0" lvl="6" indent="0" algn="l" rtl="0">
              <a:spcBef>
                <a:spcPts val="0"/>
              </a:spcBef>
              <a:buNone/>
              <a:defRPr sz="1350">
                <a:solidFill>
                  <a:schemeClr val="dk1"/>
                </a:solidFill>
                <a:latin typeface="Calibri"/>
                <a:ea typeface="Calibri"/>
                <a:cs typeface="Calibri"/>
                <a:sym typeface="Calibri"/>
              </a:defRPr>
            </a:lvl7pPr>
            <a:lvl8pPr marL="0" marR="0" lvl="7" indent="0" algn="l" rtl="0">
              <a:spcBef>
                <a:spcPts val="0"/>
              </a:spcBef>
              <a:buNone/>
              <a:defRPr sz="1350">
                <a:solidFill>
                  <a:schemeClr val="dk1"/>
                </a:solidFill>
                <a:latin typeface="Calibri"/>
                <a:ea typeface="Calibri"/>
                <a:cs typeface="Calibri"/>
                <a:sym typeface="Calibri"/>
              </a:defRPr>
            </a:lvl8pPr>
            <a:lvl9pPr marL="0" marR="0" lvl="8" indent="0" algn="l" rtl="0">
              <a:spcBef>
                <a:spcPts val="0"/>
              </a:spcBef>
              <a:buNone/>
              <a:defRPr sz="1350">
                <a:solidFill>
                  <a:schemeClr val="dk1"/>
                </a:solidFill>
                <a:latin typeface="Calibri"/>
                <a:ea typeface="Calibri"/>
                <a:cs typeface="Calibri"/>
                <a:sym typeface="Calibri"/>
              </a:defRPr>
            </a:lvl9pPr>
          </a:lstStyle>
          <a:p>
            <a:fld id="{00000000-1234-1234-1234-123412341234}" type="slidenum">
              <a:rPr lang="en-ZA" smtClean="0"/>
              <a:pPr/>
              <a:t>‹#›</a:t>
            </a:fld>
            <a:endParaRPr lang="en-ZA" dirty="0"/>
          </a:p>
        </p:txBody>
      </p:sp>
    </p:spTree>
    <p:extLst>
      <p:ext uri="{BB962C8B-B14F-4D97-AF65-F5344CB8AC3E}">
        <p14:creationId xmlns:p14="http://schemas.microsoft.com/office/powerpoint/2010/main" val="1273086969"/>
      </p:ext>
    </p:extLst>
  </p:cSld>
  <p:clrMapOvr>
    <a:masterClrMapping/>
  </p:clrMapOvr>
  <mc:AlternateContent xmlns:mc="http://schemas.openxmlformats.org/markup-compatibility/2006" xmlns:p14="http://schemas.microsoft.com/office/powerpoint/2010/main">
    <mc:Choice Requires="p14">
      <p:transition spd="slow" p14:dur="1500">
        <p:fade thruBlk="1"/>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hart without Text">
  <p:cSld name="Chart without Text">
    <p:spTree>
      <p:nvGrpSpPr>
        <p:cNvPr id="1" name="Shape 160"/>
        <p:cNvGrpSpPr/>
        <p:nvPr/>
      </p:nvGrpSpPr>
      <p:grpSpPr>
        <a:xfrm>
          <a:off x="0" y="0"/>
          <a:ext cx="0" cy="0"/>
          <a:chOff x="0" y="0"/>
          <a:chExt cx="0" cy="0"/>
        </a:xfrm>
      </p:grpSpPr>
      <p:sp>
        <p:nvSpPr>
          <p:cNvPr id="161" name="Google Shape;161;p23"/>
          <p:cNvSpPr>
            <a:spLocks noGrp="1"/>
          </p:cNvSpPr>
          <p:nvPr>
            <p:ph type="chart" idx="2"/>
          </p:nvPr>
        </p:nvSpPr>
        <p:spPr>
          <a:xfrm>
            <a:off x="342916" y="1727299"/>
            <a:ext cx="8496665" cy="4686569"/>
          </a:xfrm>
          <a:prstGeom prst="rect">
            <a:avLst/>
          </a:prstGeom>
          <a:noFill/>
          <a:ln>
            <a:noFill/>
          </a:ln>
        </p:spPr>
        <p:txBody>
          <a:bodyPr spcFirstLastPara="1" wrap="square" lIns="121975" tIns="60975" rIns="121975" bIns="60975" anchor="t" anchorCtr="0">
            <a:noAutofit/>
          </a:bodyPr>
          <a:lstStyle>
            <a:lvl1pPr marR="0" lvl="0" algn="l" rtl="0">
              <a:lnSpc>
                <a:spcPct val="90000"/>
              </a:lnSpc>
              <a:spcBef>
                <a:spcPts val="640"/>
              </a:spcBef>
              <a:spcAft>
                <a:spcPts val="0"/>
              </a:spcAft>
              <a:buClr>
                <a:srgbClr val="3E3C3B"/>
              </a:buClr>
              <a:buSzPts val="2100"/>
              <a:buFont typeface="Arial"/>
              <a:buNone/>
              <a:defRPr sz="1034" b="0" i="0" u="none" strike="noStrike" cap="none">
                <a:solidFill>
                  <a:srgbClr val="3E3C3B"/>
                </a:solidFill>
                <a:latin typeface="Georgia"/>
                <a:ea typeface="Georgia"/>
                <a:cs typeface="Georgia"/>
                <a:sym typeface="Georgia"/>
              </a:defRPr>
            </a:lvl1pPr>
            <a:lvl2pPr marR="0" lvl="1" algn="l" rtl="0">
              <a:lnSpc>
                <a:spcPct val="90000"/>
              </a:lnSpc>
              <a:spcBef>
                <a:spcPts val="345"/>
              </a:spcBef>
              <a:spcAft>
                <a:spcPts val="0"/>
              </a:spcAft>
              <a:buClr>
                <a:srgbClr val="3E3C3B"/>
              </a:buClr>
              <a:buSzPts val="2100"/>
              <a:buFont typeface="Arial"/>
              <a:buChar char="•"/>
              <a:defRPr sz="1034" b="0" i="0" u="none" strike="noStrike" cap="none">
                <a:solidFill>
                  <a:srgbClr val="3E3C3B"/>
                </a:solidFill>
                <a:latin typeface="Georgia"/>
                <a:ea typeface="Georgia"/>
                <a:cs typeface="Georgia"/>
                <a:sym typeface="Georgia"/>
              </a:defRPr>
            </a:lvl2pPr>
            <a:lvl3pPr marR="0" lvl="2" algn="l" rtl="0">
              <a:lnSpc>
                <a:spcPct val="90000"/>
              </a:lnSpc>
              <a:spcBef>
                <a:spcPts val="345"/>
              </a:spcBef>
              <a:spcAft>
                <a:spcPts val="0"/>
              </a:spcAft>
              <a:buClr>
                <a:srgbClr val="3E3C3B"/>
              </a:buClr>
              <a:buSzPts val="2100"/>
              <a:buFont typeface="Arial"/>
              <a:buChar char="•"/>
              <a:defRPr sz="1034" b="0" i="0" u="none" strike="noStrike" cap="none">
                <a:solidFill>
                  <a:srgbClr val="3E3C3B"/>
                </a:solidFill>
                <a:latin typeface="Georgia"/>
                <a:ea typeface="Georgia"/>
                <a:cs typeface="Georgia"/>
                <a:sym typeface="Georgia"/>
              </a:defRPr>
            </a:lvl3pPr>
            <a:lvl4pPr marR="0" lvl="3" algn="l" rtl="0">
              <a:lnSpc>
                <a:spcPct val="90000"/>
              </a:lnSpc>
              <a:spcBef>
                <a:spcPts val="345"/>
              </a:spcBef>
              <a:spcAft>
                <a:spcPts val="0"/>
              </a:spcAft>
              <a:buClr>
                <a:srgbClr val="3E3C3B"/>
              </a:buClr>
              <a:buSzPts val="2100"/>
              <a:buFont typeface="Arial"/>
              <a:buChar char="•"/>
              <a:defRPr sz="1034" b="0" i="0" u="none" strike="noStrike" cap="none">
                <a:solidFill>
                  <a:srgbClr val="3E3C3B"/>
                </a:solidFill>
                <a:latin typeface="Georgia"/>
                <a:ea typeface="Georgia"/>
                <a:cs typeface="Georgia"/>
                <a:sym typeface="Georgia"/>
              </a:defRPr>
            </a:lvl4pPr>
            <a:lvl5pPr marR="0" lvl="4" algn="l" rtl="0">
              <a:lnSpc>
                <a:spcPct val="90000"/>
              </a:lnSpc>
              <a:spcBef>
                <a:spcPts val="345"/>
              </a:spcBef>
              <a:spcAft>
                <a:spcPts val="0"/>
              </a:spcAft>
              <a:buClr>
                <a:srgbClr val="3E3C3B"/>
              </a:buClr>
              <a:buSzPts val="2100"/>
              <a:buFont typeface="Arial"/>
              <a:buChar char="•"/>
              <a:defRPr sz="1034" b="0" i="0" u="none" strike="noStrike" cap="none">
                <a:solidFill>
                  <a:srgbClr val="3E3C3B"/>
                </a:solidFill>
                <a:latin typeface="Georgia"/>
                <a:ea typeface="Georgia"/>
                <a:cs typeface="Georgia"/>
                <a:sym typeface="Georgia"/>
              </a:defRPr>
            </a:lvl5pPr>
            <a:lvl6pPr marR="0" lvl="5" algn="l" rtl="0">
              <a:lnSpc>
                <a:spcPct val="90000"/>
              </a:lnSpc>
              <a:spcBef>
                <a:spcPts val="345"/>
              </a:spcBef>
              <a:spcAft>
                <a:spcPts val="0"/>
              </a:spcAft>
              <a:buClr>
                <a:schemeClr val="dk1"/>
              </a:buClr>
              <a:buSzPts val="2400"/>
              <a:buFont typeface="Arial"/>
              <a:buChar char="•"/>
              <a:defRPr sz="1183" b="0" i="0" u="none" strike="noStrike" cap="none">
                <a:solidFill>
                  <a:schemeClr val="dk1"/>
                </a:solidFill>
                <a:latin typeface="Calibri"/>
                <a:ea typeface="Calibri"/>
                <a:cs typeface="Calibri"/>
                <a:sym typeface="Calibri"/>
              </a:defRPr>
            </a:lvl6pPr>
            <a:lvl7pPr marR="0" lvl="6" algn="l" rtl="0">
              <a:lnSpc>
                <a:spcPct val="90000"/>
              </a:lnSpc>
              <a:spcBef>
                <a:spcPts val="345"/>
              </a:spcBef>
              <a:spcAft>
                <a:spcPts val="0"/>
              </a:spcAft>
              <a:buClr>
                <a:schemeClr val="dk1"/>
              </a:buClr>
              <a:buSzPts val="2400"/>
              <a:buFont typeface="Arial"/>
              <a:buChar char="•"/>
              <a:defRPr sz="1183" b="0" i="0" u="none" strike="noStrike" cap="none">
                <a:solidFill>
                  <a:schemeClr val="dk1"/>
                </a:solidFill>
                <a:latin typeface="Calibri"/>
                <a:ea typeface="Calibri"/>
                <a:cs typeface="Calibri"/>
                <a:sym typeface="Calibri"/>
              </a:defRPr>
            </a:lvl7pPr>
            <a:lvl8pPr marR="0" lvl="7" algn="l" rtl="0">
              <a:lnSpc>
                <a:spcPct val="90000"/>
              </a:lnSpc>
              <a:spcBef>
                <a:spcPts val="345"/>
              </a:spcBef>
              <a:spcAft>
                <a:spcPts val="0"/>
              </a:spcAft>
              <a:buClr>
                <a:schemeClr val="dk1"/>
              </a:buClr>
              <a:buSzPts val="2400"/>
              <a:buFont typeface="Arial"/>
              <a:buChar char="•"/>
              <a:defRPr sz="1183" b="0" i="0" u="none" strike="noStrike" cap="none">
                <a:solidFill>
                  <a:schemeClr val="dk1"/>
                </a:solidFill>
                <a:latin typeface="Calibri"/>
                <a:ea typeface="Calibri"/>
                <a:cs typeface="Calibri"/>
                <a:sym typeface="Calibri"/>
              </a:defRPr>
            </a:lvl8pPr>
            <a:lvl9pPr marR="0" lvl="8" algn="l" rtl="0">
              <a:lnSpc>
                <a:spcPct val="90000"/>
              </a:lnSpc>
              <a:spcBef>
                <a:spcPts val="345"/>
              </a:spcBef>
              <a:spcAft>
                <a:spcPts val="0"/>
              </a:spcAft>
              <a:buClr>
                <a:schemeClr val="dk1"/>
              </a:buClr>
              <a:buSzPts val="2400"/>
              <a:buFont typeface="Arial"/>
              <a:buChar char="•"/>
              <a:defRPr sz="1183" b="0" i="0" u="none" strike="noStrike" cap="none">
                <a:solidFill>
                  <a:schemeClr val="dk1"/>
                </a:solidFill>
                <a:latin typeface="Calibri"/>
                <a:ea typeface="Calibri"/>
                <a:cs typeface="Calibri"/>
                <a:sym typeface="Calibri"/>
              </a:defRPr>
            </a:lvl9pPr>
          </a:lstStyle>
          <a:p>
            <a:endParaRPr dirty="0"/>
          </a:p>
        </p:txBody>
      </p:sp>
    </p:spTree>
    <p:extLst>
      <p:ext uri="{BB962C8B-B14F-4D97-AF65-F5344CB8AC3E}">
        <p14:creationId xmlns:p14="http://schemas.microsoft.com/office/powerpoint/2010/main" val="18883539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Page">
  <p:cSld name="Title Page">
    <p:spTree>
      <p:nvGrpSpPr>
        <p:cNvPr id="1" name="Shape 11"/>
        <p:cNvGrpSpPr/>
        <p:nvPr/>
      </p:nvGrpSpPr>
      <p:grpSpPr>
        <a:xfrm>
          <a:off x="0" y="0"/>
          <a:ext cx="0" cy="0"/>
          <a:chOff x="0" y="0"/>
          <a:chExt cx="0" cy="0"/>
        </a:xfrm>
      </p:grpSpPr>
      <p:sp>
        <p:nvSpPr>
          <p:cNvPr id="12" name="Google Shape;12;p2"/>
          <p:cNvSpPr/>
          <p:nvPr/>
        </p:nvSpPr>
        <p:spPr>
          <a:xfrm>
            <a:off x="-228610" y="-101606"/>
            <a:ext cx="9373003" cy="6960088"/>
          </a:xfrm>
          <a:prstGeom prst="rect">
            <a:avLst/>
          </a:prstGeom>
          <a:solidFill>
            <a:schemeClr val="lt1"/>
          </a:solidFill>
          <a:ln>
            <a:noFill/>
          </a:ln>
        </p:spPr>
        <p:txBody>
          <a:bodyPr spcFirstLastPara="1" wrap="square" lIns="60110" tIns="30043" rIns="60110" bIns="30043" anchor="ctr" anchorCtr="0">
            <a:noAutofit/>
          </a:bodyPr>
          <a:lstStyle/>
          <a:p>
            <a:pPr marL="0" marR="0" lvl="0" indent="0" algn="ctr" rtl="0">
              <a:spcBef>
                <a:spcPts val="0"/>
              </a:spcBef>
              <a:spcAft>
                <a:spcPts val="0"/>
              </a:spcAft>
              <a:buClr>
                <a:schemeClr val="dk1"/>
              </a:buClr>
              <a:buSzPts val="2500"/>
              <a:buFont typeface="Calibri"/>
              <a:buNone/>
            </a:pPr>
            <a:endParaRPr sz="1232" b="0" i="0" u="none" strike="noStrike" cap="none" dirty="0">
              <a:solidFill>
                <a:schemeClr val="lt1"/>
              </a:solidFill>
              <a:latin typeface="Calibri"/>
              <a:ea typeface="Calibri"/>
              <a:cs typeface="Calibri"/>
              <a:sym typeface="Calibri"/>
            </a:endParaRPr>
          </a:p>
        </p:txBody>
      </p:sp>
      <p:sp>
        <p:nvSpPr>
          <p:cNvPr id="13" name="Google Shape;13;p2"/>
          <p:cNvSpPr txBox="1"/>
          <p:nvPr/>
        </p:nvSpPr>
        <p:spPr>
          <a:xfrm>
            <a:off x="4114977" y="0"/>
            <a:ext cx="5029416" cy="6858394"/>
          </a:xfrm>
          <a:prstGeom prst="rect">
            <a:avLst/>
          </a:prstGeom>
          <a:noFill/>
          <a:ln>
            <a:noFill/>
          </a:ln>
        </p:spPr>
        <p:txBody>
          <a:bodyPr spcFirstLastPara="1" wrap="square" lIns="60110" tIns="30043" rIns="60110" bIns="30043" anchor="t" anchorCtr="0">
            <a:noAutofit/>
          </a:bodyPr>
          <a:lstStyle/>
          <a:p>
            <a:pPr marL="0" marR="0" lvl="0" indent="0" algn="l" rtl="0">
              <a:spcBef>
                <a:spcPts val="0"/>
              </a:spcBef>
              <a:spcAft>
                <a:spcPts val="0"/>
              </a:spcAft>
              <a:buClr>
                <a:schemeClr val="dk1"/>
              </a:buClr>
              <a:buSzPts val="2500"/>
              <a:buFont typeface="Calibri"/>
              <a:buNone/>
            </a:pPr>
            <a:endParaRPr sz="1232" b="0" i="0" u="none" strike="noStrike" cap="none" dirty="0">
              <a:solidFill>
                <a:schemeClr val="dk1"/>
              </a:solidFill>
              <a:latin typeface="Calibri"/>
              <a:ea typeface="Calibri"/>
              <a:cs typeface="Calibri"/>
              <a:sym typeface="Calibri"/>
            </a:endParaRPr>
          </a:p>
        </p:txBody>
      </p:sp>
      <p:cxnSp>
        <p:nvCxnSpPr>
          <p:cNvPr id="14" name="Google Shape;14;p2"/>
          <p:cNvCxnSpPr/>
          <p:nvPr/>
        </p:nvCxnSpPr>
        <p:spPr>
          <a:xfrm>
            <a:off x="247661" y="3038650"/>
            <a:ext cx="528706" cy="0"/>
          </a:xfrm>
          <a:prstGeom prst="straightConnector1">
            <a:avLst/>
          </a:prstGeom>
          <a:noFill/>
          <a:ln w="38100" cap="flat" cmpd="sng">
            <a:solidFill>
              <a:srgbClr val="832A2A"/>
            </a:solidFill>
            <a:prstDash val="solid"/>
            <a:miter lim="800000"/>
            <a:headEnd type="none" w="sm" len="sm"/>
            <a:tailEnd type="none" w="sm" len="sm"/>
          </a:ln>
        </p:spPr>
      </p:cxnSp>
      <p:sp>
        <p:nvSpPr>
          <p:cNvPr id="15" name="Google Shape;15;p2"/>
          <p:cNvSpPr/>
          <p:nvPr/>
        </p:nvSpPr>
        <p:spPr>
          <a:xfrm>
            <a:off x="-228610" y="4484947"/>
            <a:ext cx="4567479" cy="2398861"/>
          </a:xfrm>
          <a:prstGeom prst="rect">
            <a:avLst/>
          </a:prstGeom>
          <a:solidFill>
            <a:srgbClr val="3E3C3B"/>
          </a:solidFill>
          <a:ln>
            <a:noFill/>
          </a:ln>
        </p:spPr>
        <p:txBody>
          <a:bodyPr spcFirstLastPara="1" wrap="square" lIns="60110" tIns="30043" rIns="60110" bIns="30043" anchor="ctr" anchorCtr="0">
            <a:noAutofit/>
          </a:bodyPr>
          <a:lstStyle/>
          <a:p>
            <a:pPr marL="0" marR="0" lvl="0" indent="0" algn="ctr" rtl="0">
              <a:spcBef>
                <a:spcPts val="0"/>
              </a:spcBef>
              <a:spcAft>
                <a:spcPts val="0"/>
              </a:spcAft>
              <a:buClr>
                <a:schemeClr val="dk1"/>
              </a:buClr>
              <a:buSzPts val="2500"/>
              <a:buFont typeface="Calibri"/>
              <a:buNone/>
            </a:pPr>
            <a:endParaRPr sz="1232" b="0" i="0" u="none" strike="noStrike" cap="none" dirty="0">
              <a:solidFill>
                <a:schemeClr val="lt1"/>
              </a:solidFill>
              <a:latin typeface="Calibri"/>
              <a:ea typeface="Calibri"/>
              <a:cs typeface="Calibri"/>
              <a:sym typeface="Calibri"/>
            </a:endParaRPr>
          </a:p>
        </p:txBody>
      </p:sp>
      <p:sp>
        <p:nvSpPr>
          <p:cNvPr id="16" name="Google Shape;16;p2"/>
          <p:cNvSpPr/>
          <p:nvPr/>
        </p:nvSpPr>
        <p:spPr>
          <a:xfrm>
            <a:off x="-228610" y="-88905"/>
            <a:ext cx="4567479" cy="266847"/>
          </a:xfrm>
          <a:prstGeom prst="rect">
            <a:avLst/>
          </a:prstGeom>
          <a:solidFill>
            <a:srgbClr val="3E3C3B"/>
          </a:solidFill>
          <a:ln>
            <a:noFill/>
          </a:ln>
        </p:spPr>
        <p:txBody>
          <a:bodyPr spcFirstLastPara="1" wrap="square" lIns="60110" tIns="30043" rIns="60110" bIns="30043" anchor="ctr" anchorCtr="0">
            <a:noAutofit/>
          </a:bodyPr>
          <a:lstStyle/>
          <a:p>
            <a:pPr marL="0" marR="0" lvl="0" indent="0" algn="ctr" rtl="0">
              <a:spcBef>
                <a:spcPts val="0"/>
              </a:spcBef>
              <a:spcAft>
                <a:spcPts val="0"/>
              </a:spcAft>
              <a:buClr>
                <a:schemeClr val="dk1"/>
              </a:buClr>
              <a:buSzPts val="2500"/>
              <a:buFont typeface="Calibri"/>
              <a:buNone/>
            </a:pPr>
            <a:endParaRPr sz="1232" b="0" i="0" u="none" strike="noStrike" cap="none" dirty="0">
              <a:solidFill>
                <a:schemeClr val="lt1"/>
              </a:solidFill>
              <a:latin typeface="Calibri"/>
              <a:ea typeface="Calibri"/>
              <a:cs typeface="Calibri"/>
              <a:sym typeface="Calibri"/>
            </a:endParaRPr>
          </a:p>
        </p:txBody>
      </p:sp>
      <p:pic>
        <p:nvPicPr>
          <p:cNvPr id="17" name="Google Shape;17;p2" descr="GCRO-logo_on-black.png"/>
          <p:cNvPicPr preferRelativeResize="0"/>
          <p:nvPr/>
        </p:nvPicPr>
        <p:blipFill rotWithShape="1">
          <a:blip r:embed="rId2">
            <a:alphaModFix/>
          </a:blip>
          <a:srcRect/>
          <a:stretch/>
        </p:blipFill>
        <p:spPr>
          <a:xfrm>
            <a:off x="45247" y="5947117"/>
            <a:ext cx="1968188" cy="655724"/>
          </a:xfrm>
          <a:prstGeom prst="rect">
            <a:avLst/>
          </a:prstGeom>
          <a:noFill/>
          <a:ln>
            <a:noFill/>
          </a:ln>
        </p:spPr>
      </p:pic>
      <p:sp>
        <p:nvSpPr>
          <p:cNvPr id="18" name="Google Shape;18;p2"/>
          <p:cNvSpPr txBox="1">
            <a:spLocks noGrp="1"/>
          </p:cNvSpPr>
          <p:nvPr>
            <p:ph type="title"/>
          </p:nvPr>
        </p:nvSpPr>
        <p:spPr>
          <a:xfrm>
            <a:off x="184327" y="647738"/>
            <a:ext cx="3491018" cy="1641679"/>
          </a:xfrm>
          <a:prstGeom prst="rect">
            <a:avLst/>
          </a:prstGeom>
          <a:noFill/>
          <a:ln>
            <a:noFill/>
          </a:ln>
        </p:spPr>
        <p:txBody>
          <a:bodyPr spcFirstLastPara="1" wrap="square" lIns="122000" tIns="60975" rIns="122000" bIns="60975" anchor="b" anchorCtr="0">
            <a:noAutofit/>
          </a:bodyPr>
          <a:lstStyle>
            <a:lvl1pPr lvl="0" algn="l" rtl="0">
              <a:lnSpc>
                <a:spcPct val="90000"/>
              </a:lnSpc>
              <a:spcBef>
                <a:spcPts val="0"/>
              </a:spcBef>
              <a:spcAft>
                <a:spcPts val="0"/>
              </a:spcAft>
              <a:buClr>
                <a:schemeClr val="dk1"/>
              </a:buClr>
              <a:buSzPts val="2000"/>
              <a:buFont typeface="Calibri"/>
              <a:buNone/>
              <a:defRPr sz="2365"/>
            </a:lvl1pPr>
            <a:lvl2pPr lvl="1" algn="l" rtl="0">
              <a:lnSpc>
                <a:spcPct val="90000"/>
              </a:lnSpc>
              <a:spcBef>
                <a:spcPts val="0"/>
              </a:spcBef>
              <a:spcAft>
                <a:spcPts val="0"/>
              </a:spcAft>
              <a:buSzPts val="2000"/>
              <a:buNone/>
              <a:defRPr/>
            </a:lvl2pPr>
            <a:lvl3pPr lvl="2" algn="l" rtl="0">
              <a:lnSpc>
                <a:spcPct val="90000"/>
              </a:lnSpc>
              <a:spcBef>
                <a:spcPts val="0"/>
              </a:spcBef>
              <a:spcAft>
                <a:spcPts val="0"/>
              </a:spcAft>
              <a:buSzPts val="2000"/>
              <a:buNone/>
              <a:defRPr/>
            </a:lvl3pPr>
            <a:lvl4pPr lvl="3" algn="l" rtl="0">
              <a:lnSpc>
                <a:spcPct val="90000"/>
              </a:lnSpc>
              <a:spcBef>
                <a:spcPts val="0"/>
              </a:spcBef>
              <a:spcAft>
                <a:spcPts val="0"/>
              </a:spcAft>
              <a:buSzPts val="2000"/>
              <a:buNone/>
              <a:defRPr/>
            </a:lvl4pPr>
            <a:lvl5pPr lvl="4" algn="l" rtl="0">
              <a:lnSpc>
                <a:spcPct val="90000"/>
              </a:lnSpc>
              <a:spcBef>
                <a:spcPts val="0"/>
              </a:spcBef>
              <a:spcAft>
                <a:spcPts val="0"/>
              </a:spcAft>
              <a:buSzPts val="2000"/>
              <a:buNone/>
              <a:defRPr/>
            </a:lvl5pPr>
            <a:lvl6pPr lvl="5" algn="l" rtl="0">
              <a:lnSpc>
                <a:spcPct val="90000"/>
              </a:lnSpc>
              <a:spcBef>
                <a:spcPts val="0"/>
              </a:spcBef>
              <a:spcAft>
                <a:spcPts val="0"/>
              </a:spcAft>
              <a:buSzPts val="2000"/>
              <a:buNone/>
              <a:defRPr/>
            </a:lvl6pPr>
            <a:lvl7pPr lvl="6" algn="l" rtl="0">
              <a:lnSpc>
                <a:spcPct val="90000"/>
              </a:lnSpc>
              <a:spcBef>
                <a:spcPts val="0"/>
              </a:spcBef>
              <a:spcAft>
                <a:spcPts val="0"/>
              </a:spcAft>
              <a:buSzPts val="2000"/>
              <a:buNone/>
              <a:defRPr/>
            </a:lvl7pPr>
            <a:lvl8pPr lvl="7" algn="l" rtl="0">
              <a:lnSpc>
                <a:spcPct val="90000"/>
              </a:lnSpc>
              <a:spcBef>
                <a:spcPts val="0"/>
              </a:spcBef>
              <a:spcAft>
                <a:spcPts val="0"/>
              </a:spcAft>
              <a:buSzPts val="2000"/>
              <a:buNone/>
              <a:defRPr/>
            </a:lvl8pPr>
            <a:lvl9pPr lvl="8" algn="l" rtl="0">
              <a:lnSpc>
                <a:spcPct val="90000"/>
              </a:lnSpc>
              <a:spcBef>
                <a:spcPts val="0"/>
              </a:spcBef>
              <a:spcAft>
                <a:spcPts val="0"/>
              </a:spcAft>
              <a:buSzPts val="2000"/>
              <a:buNone/>
              <a:defRPr/>
            </a:lvl9pPr>
          </a:lstStyle>
          <a:p>
            <a:endParaRPr/>
          </a:p>
        </p:txBody>
      </p:sp>
      <p:sp>
        <p:nvSpPr>
          <p:cNvPr id="19" name="Google Shape;19;p2"/>
          <p:cNvSpPr txBox="1">
            <a:spLocks noGrp="1"/>
          </p:cNvSpPr>
          <p:nvPr>
            <p:ph type="body" idx="1"/>
          </p:nvPr>
        </p:nvSpPr>
        <p:spPr>
          <a:xfrm>
            <a:off x="184327" y="2463943"/>
            <a:ext cx="3491018" cy="562073"/>
          </a:xfrm>
          <a:prstGeom prst="rect">
            <a:avLst/>
          </a:prstGeom>
          <a:noFill/>
          <a:ln>
            <a:noFill/>
          </a:ln>
        </p:spPr>
        <p:txBody>
          <a:bodyPr spcFirstLastPara="1" wrap="square" lIns="122000" tIns="60975" rIns="122000" bIns="60975" anchor="t" anchorCtr="0">
            <a:noAutofit/>
          </a:bodyPr>
          <a:lstStyle>
            <a:lvl1pPr marL="225251" lvl="0" indent="-112625" algn="l" rtl="0">
              <a:lnSpc>
                <a:spcPct val="90000"/>
              </a:lnSpc>
              <a:spcBef>
                <a:spcPts val="690"/>
              </a:spcBef>
              <a:spcAft>
                <a:spcPts val="0"/>
              </a:spcAft>
              <a:buClr>
                <a:srgbClr val="3E3C3B"/>
              </a:buClr>
              <a:buSzPts val="2100"/>
              <a:buNone/>
              <a:defRPr sz="1034">
                <a:solidFill>
                  <a:srgbClr val="3E3C3B"/>
                </a:solidFill>
              </a:defRPr>
            </a:lvl1pPr>
            <a:lvl2pPr marL="450502" lvl="1" indent="-112625" algn="l" rtl="0">
              <a:lnSpc>
                <a:spcPct val="90000"/>
              </a:lnSpc>
              <a:spcBef>
                <a:spcPts val="345"/>
              </a:spcBef>
              <a:spcAft>
                <a:spcPts val="0"/>
              </a:spcAft>
              <a:buClr>
                <a:srgbClr val="908F8F"/>
              </a:buClr>
              <a:buSzPts val="2700"/>
              <a:buNone/>
              <a:defRPr sz="1331">
                <a:solidFill>
                  <a:srgbClr val="908F8F"/>
                </a:solidFill>
              </a:defRPr>
            </a:lvl2pPr>
            <a:lvl3pPr marL="675753" lvl="2" indent="-112625" algn="l" rtl="0">
              <a:lnSpc>
                <a:spcPct val="90000"/>
              </a:lnSpc>
              <a:spcBef>
                <a:spcPts val="345"/>
              </a:spcBef>
              <a:spcAft>
                <a:spcPts val="0"/>
              </a:spcAft>
              <a:buClr>
                <a:srgbClr val="908F8F"/>
              </a:buClr>
              <a:buSzPts val="2500"/>
              <a:buNone/>
              <a:defRPr sz="1232">
                <a:solidFill>
                  <a:srgbClr val="908F8F"/>
                </a:solidFill>
              </a:defRPr>
            </a:lvl3pPr>
            <a:lvl4pPr marL="901004" lvl="3" indent="-112625" algn="l" rtl="0">
              <a:lnSpc>
                <a:spcPct val="90000"/>
              </a:lnSpc>
              <a:spcBef>
                <a:spcPts val="345"/>
              </a:spcBef>
              <a:spcAft>
                <a:spcPts val="0"/>
              </a:spcAft>
              <a:buClr>
                <a:srgbClr val="908F8F"/>
              </a:buClr>
              <a:buSzPts val="2100"/>
              <a:buNone/>
              <a:defRPr sz="1034">
                <a:solidFill>
                  <a:srgbClr val="908F8F"/>
                </a:solidFill>
              </a:defRPr>
            </a:lvl4pPr>
            <a:lvl5pPr marL="1126255" lvl="4" indent="-112625" algn="l" rtl="0">
              <a:lnSpc>
                <a:spcPct val="90000"/>
              </a:lnSpc>
              <a:spcBef>
                <a:spcPts val="345"/>
              </a:spcBef>
              <a:spcAft>
                <a:spcPts val="0"/>
              </a:spcAft>
              <a:buClr>
                <a:srgbClr val="908F8F"/>
              </a:buClr>
              <a:buSzPts val="2100"/>
              <a:buNone/>
              <a:defRPr sz="1034">
                <a:solidFill>
                  <a:srgbClr val="908F8F"/>
                </a:solidFill>
              </a:defRPr>
            </a:lvl5pPr>
            <a:lvl6pPr marL="1351506" lvl="5" indent="-112625" algn="l" rtl="0">
              <a:lnSpc>
                <a:spcPct val="90000"/>
              </a:lnSpc>
              <a:spcBef>
                <a:spcPts val="345"/>
              </a:spcBef>
              <a:spcAft>
                <a:spcPts val="0"/>
              </a:spcAft>
              <a:buClr>
                <a:srgbClr val="908F8F"/>
              </a:buClr>
              <a:buSzPts val="2100"/>
              <a:buNone/>
              <a:defRPr sz="1034">
                <a:solidFill>
                  <a:srgbClr val="908F8F"/>
                </a:solidFill>
              </a:defRPr>
            </a:lvl6pPr>
            <a:lvl7pPr marL="1576757" lvl="6" indent="-112625" algn="l" rtl="0">
              <a:lnSpc>
                <a:spcPct val="90000"/>
              </a:lnSpc>
              <a:spcBef>
                <a:spcPts val="345"/>
              </a:spcBef>
              <a:spcAft>
                <a:spcPts val="0"/>
              </a:spcAft>
              <a:buClr>
                <a:srgbClr val="908F8F"/>
              </a:buClr>
              <a:buSzPts val="2100"/>
              <a:buNone/>
              <a:defRPr sz="1034">
                <a:solidFill>
                  <a:srgbClr val="908F8F"/>
                </a:solidFill>
              </a:defRPr>
            </a:lvl7pPr>
            <a:lvl8pPr marL="1802008" lvl="7" indent="-112625" algn="l" rtl="0">
              <a:lnSpc>
                <a:spcPct val="90000"/>
              </a:lnSpc>
              <a:spcBef>
                <a:spcPts val="345"/>
              </a:spcBef>
              <a:spcAft>
                <a:spcPts val="0"/>
              </a:spcAft>
              <a:buClr>
                <a:srgbClr val="908F8F"/>
              </a:buClr>
              <a:buSzPts val="2100"/>
              <a:buNone/>
              <a:defRPr sz="1034">
                <a:solidFill>
                  <a:srgbClr val="908F8F"/>
                </a:solidFill>
              </a:defRPr>
            </a:lvl8pPr>
            <a:lvl9pPr marL="2027259" lvl="8" indent="-112625" algn="l" rtl="0">
              <a:lnSpc>
                <a:spcPct val="90000"/>
              </a:lnSpc>
              <a:spcBef>
                <a:spcPts val="345"/>
              </a:spcBef>
              <a:spcAft>
                <a:spcPts val="0"/>
              </a:spcAft>
              <a:buClr>
                <a:srgbClr val="908F8F"/>
              </a:buClr>
              <a:buSzPts val="2100"/>
              <a:buNone/>
              <a:defRPr sz="1034">
                <a:solidFill>
                  <a:srgbClr val="908F8F"/>
                </a:solidFill>
              </a:defRPr>
            </a:lvl9pPr>
          </a:lstStyle>
          <a:p>
            <a:endParaRPr/>
          </a:p>
        </p:txBody>
      </p:sp>
      <p:sp>
        <p:nvSpPr>
          <p:cNvPr id="20" name="Google Shape;20;p2"/>
          <p:cNvSpPr txBox="1">
            <a:spLocks noGrp="1"/>
          </p:cNvSpPr>
          <p:nvPr>
            <p:ph type="body" idx="2"/>
          </p:nvPr>
        </p:nvSpPr>
        <p:spPr>
          <a:xfrm>
            <a:off x="184327" y="3225987"/>
            <a:ext cx="3491018" cy="562073"/>
          </a:xfrm>
          <a:prstGeom prst="rect">
            <a:avLst/>
          </a:prstGeom>
          <a:noFill/>
          <a:ln>
            <a:noFill/>
          </a:ln>
        </p:spPr>
        <p:txBody>
          <a:bodyPr spcFirstLastPara="1" wrap="square" lIns="122000" tIns="60975" rIns="122000" bIns="60975" anchor="t" anchorCtr="0">
            <a:noAutofit/>
          </a:bodyPr>
          <a:lstStyle>
            <a:lvl1pPr marL="225251" lvl="0" indent="-112625" algn="l" rtl="0">
              <a:lnSpc>
                <a:spcPct val="90000"/>
              </a:lnSpc>
              <a:spcBef>
                <a:spcPts val="690"/>
              </a:spcBef>
              <a:spcAft>
                <a:spcPts val="0"/>
              </a:spcAft>
              <a:buClr>
                <a:srgbClr val="3E3C3B"/>
              </a:buClr>
              <a:buSzPts val="2100"/>
              <a:buNone/>
              <a:defRPr sz="1034">
                <a:solidFill>
                  <a:srgbClr val="3E3C3B"/>
                </a:solidFill>
              </a:defRPr>
            </a:lvl1pPr>
            <a:lvl2pPr marL="450502" lvl="1" indent="-112625" algn="l" rtl="0">
              <a:lnSpc>
                <a:spcPct val="90000"/>
              </a:lnSpc>
              <a:spcBef>
                <a:spcPts val="345"/>
              </a:spcBef>
              <a:spcAft>
                <a:spcPts val="0"/>
              </a:spcAft>
              <a:buClr>
                <a:srgbClr val="908F8F"/>
              </a:buClr>
              <a:buSzPts val="2700"/>
              <a:buNone/>
              <a:defRPr sz="1331">
                <a:solidFill>
                  <a:srgbClr val="908F8F"/>
                </a:solidFill>
              </a:defRPr>
            </a:lvl2pPr>
            <a:lvl3pPr marL="675753" lvl="2" indent="-112625" algn="l" rtl="0">
              <a:lnSpc>
                <a:spcPct val="90000"/>
              </a:lnSpc>
              <a:spcBef>
                <a:spcPts val="345"/>
              </a:spcBef>
              <a:spcAft>
                <a:spcPts val="0"/>
              </a:spcAft>
              <a:buClr>
                <a:srgbClr val="908F8F"/>
              </a:buClr>
              <a:buSzPts val="2500"/>
              <a:buNone/>
              <a:defRPr sz="1232">
                <a:solidFill>
                  <a:srgbClr val="908F8F"/>
                </a:solidFill>
              </a:defRPr>
            </a:lvl3pPr>
            <a:lvl4pPr marL="901004" lvl="3" indent="-112625" algn="l" rtl="0">
              <a:lnSpc>
                <a:spcPct val="90000"/>
              </a:lnSpc>
              <a:spcBef>
                <a:spcPts val="345"/>
              </a:spcBef>
              <a:spcAft>
                <a:spcPts val="0"/>
              </a:spcAft>
              <a:buClr>
                <a:srgbClr val="908F8F"/>
              </a:buClr>
              <a:buSzPts val="2100"/>
              <a:buNone/>
              <a:defRPr sz="1034">
                <a:solidFill>
                  <a:srgbClr val="908F8F"/>
                </a:solidFill>
              </a:defRPr>
            </a:lvl4pPr>
            <a:lvl5pPr marL="1126255" lvl="4" indent="-112625" algn="l" rtl="0">
              <a:lnSpc>
                <a:spcPct val="90000"/>
              </a:lnSpc>
              <a:spcBef>
                <a:spcPts val="345"/>
              </a:spcBef>
              <a:spcAft>
                <a:spcPts val="0"/>
              </a:spcAft>
              <a:buClr>
                <a:srgbClr val="908F8F"/>
              </a:buClr>
              <a:buSzPts val="2100"/>
              <a:buNone/>
              <a:defRPr sz="1034">
                <a:solidFill>
                  <a:srgbClr val="908F8F"/>
                </a:solidFill>
              </a:defRPr>
            </a:lvl5pPr>
            <a:lvl6pPr marL="1351506" lvl="5" indent="-112625" algn="l" rtl="0">
              <a:lnSpc>
                <a:spcPct val="90000"/>
              </a:lnSpc>
              <a:spcBef>
                <a:spcPts val="345"/>
              </a:spcBef>
              <a:spcAft>
                <a:spcPts val="0"/>
              </a:spcAft>
              <a:buClr>
                <a:srgbClr val="908F8F"/>
              </a:buClr>
              <a:buSzPts val="2100"/>
              <a:buNone/>
              <a:defRPr sz="1034">
                <a:solidFill>
                  <a:srgbClr val="908F8F"/>
                </a:solidFill>
              </a:defRPr>
            </a:lvl6pPr>
            <a:lvl7pPr marL="1576757" lvl="6" indent="-112625" algn="l" rtl="0">
              <a:lnSpc>
                <a:spcPct val="90000"/>
              </a:lnSpc>
              <a:spcBef>
                <a:spcPts val="345"/>
              </a:spcBef>
              <a:spcAft>
                <a:spcPts val="0"/>
              </a:spcAft>
              <a:buClr>
                <a:srgbClr val="908F8F"/>
              </a:buClr>
              <a:buSzPts val="2100"/>
              <a:buNone/>
              <a:defRPr sz="1034">
                <a:solidFill>
                  <a:srgbClr val="908F8F"/>
                </a:solidFill>
              </a:defRPr>
            </a:lvl7pPr>
            <a:lvl8pPr marL="1802008" lvl="7" indent="-112625" algn="l" rtl="0">
              <a:lnSpc>
                <a:spcPct val="90000"/>
              </a:lnSpc>
              <a:spcBef>
                <a:spcPts val="345"/>
              </a:spcBef>
              <a:spcAft>
                <a:spcPts val="0"/>
              </a:spcAft>
              <a:buClr>
                <a:srgbClr val="908F8F"/>
              </a:buClr>
              <a:buSzPts val="2100"/>
              <a:buNone/>
              <a:defRPr sz="1034">
                <a:solidFill>
                  <a:srgbClr val="908F8F"/>
                </a:solidFill>
              </a:defRPr>
            </a:lvl8pPr>
            <a:lvl9pPr marL="2027259" lvl="8" indent="-112625" algn="l" rtl="0">
              <a:lnSpc>
                <a:spcPct val="90000"/>
              </a:lnSpc>
              <a:spcBef>
                <a:spcPts val="345"/>
              </a:spcBef>
              <a:spcAft>
                <a:spcPts val="0"/>
              </a:spcAft>
              <a:buClr>
                <a:srgbClr val="908F8F"/>
              </a:buClr>
              <a:buSzPts val="2100"/>
              <a:buNone/>
              <a:defRPr sz="1034">
                <a:solidFill>
                  <a:srgbClr val="908F8F"/>
                </a:solidFill>
              </a:defRPr>
            </a:lvl9pPr>
          </a:lstStyle>
          <a:p>
            <a:endParaRPr/>
          </a:p>
        </p:txBody>
      </p:sp>
      <p:sp>
        <p:nvSpPr>
          <p:cNvPr id="21" name="Google Shape;21;p2"/>
          <p:cNvSpPr>
            <a:spLocks noGrp="1"/>
          </p:cNvSpPr>
          <p:nvPr>
            <p:ph type="pic" idx="3"/>
          </p:nvPr>
        </p:nvSpPr>
        <p:spPr>
          <a:xfrm>
            <a:off x="4338825" y="-152409"/>
            <a:ext cx="4805524" cy="7035964"/>
          </a:xfrm>
          <a:prstGeom prst="rect">
            <a:avLst/>
          </a:prstGeom>
          <a:noFill/>
          <a:ln>
            <a:noFill/>
          </a:ln>
        </p:spPr>
        <p:txBody>
          <a:bodyPr spcFirstLastPara="1" wrap="square" lIns="122000" tIns="60975" rIns="122000" bIns="60975" anchor="t" anchorCtr="0">
            <a:noAutofit/>
          </a:bodyPr>
          <a:lstStyle>
            <a:lvl1pPr marR="0" lvl="0" algn="l" rtl="0">
              <a:lnSpc>
                <a:spcPct val="90000"/>
              </a:lnSpc>
              <a:spcBef>
                <a:spcPts val="690"/>
              </a:spcBef>
              <a:spcAft>
                <a:spcPts val="0"/>
              </a:spcAft>
              <a:buClr>
                <a:srgbClr val="3E3C3B"/>
              </a:buClr>
              <a:buSzPts val="2100"/>
              <a:buFont typeface="Arial"/>
              <a:buNone/>
              <a:defRPr sz="1034" b="0" i="0" u="none" strike="noStrike" cap="none">
                <a:solidFill>
                  <a:srgbClr val="3E3C3B"/>
                </a:solidFill>
                <a:latin typeface="Georgia"/>
                <a:ea typeface="Georgia"/>
                <a:cs typeface="Georgia"/>
                <a:sym typeface="Georgia"/>
              </a:defRPr>
            </a:lvl1pPr>
            <a:lvl2pPr marR="0" lvl="1" algn="l" rtl="0">
              <a:lnSpc>
                <a:spcPct val="90000"/>
              </a:lnSpc>
              <a:spcBef>
                <a:spcPts val="345"/>
              </a:spcBef>
              <a:spcAft>
                <a:spcPts val="0"/>
              </a:spcAft>
              <a:buClr>
                <a:srgbClr val="3E3C3B"/>
              </a:buClr>
              <a:buSzPts val="2100"/>
              <a:buFont typeface="Arial"/>
              <a:buChar char="•"/>
              <a:defRPr sz="1034" b="0" i="0" u="none" strike="noStrike" cap="none">
                <a:solidFill>
                  <a:srgbClr val="3E3C3B"/>
                </a:solidFill>
                <a:latin typeface="Georgia"/>
                <a:ea typeface="Georgia"/>
                <a:cs typeface="Georgia"/>
                <a:sym typeface="Georgia"/>
              </a:defRPr>
            </a:lvl2pPr>
            <a:lvl3pPr marR="0" lvl="2" algn="l" rtl="0">
              <a:lnSpc>
                <a:spcPct val="90000"/>
              </a:lnSpc>
              <a:spcBef>
                <a:spcPts val="345"/>
              </a:spcBef>
              <a:spcAft>
                <a:spcPts val="0"/>
              </a:spcAft>
              <a:buClr>
                <a:srgbClr val="3E3C3B"/>
              </a:buClr>
              <a:buSzPts val="2100"/>
              <a:buFont typeface="Arial"/>
              <a:buChar char="•"/>
              <a:defRPr sz="1034" b="0" i="0" u="none" strike="noStrike" cap="none">
                <a:solidFill>
                  <a:srgbClr val="3E3C3B"/>
                </a:solidFill>
                <a:latin typeface="Georgia"/>
                <a:ea typeface="Georgia"/>
                <a:cs typeface="Georgia"/>
                <a:sym typeface="Georgia"/>
              </a:defRPr>
            </a:lvl3pPr>
            <a:lvl4pPr marR="0" lvl="3" algn="l" rtl="0">
              <a:lnSpc>
                <a:spcPct val="90000"/>
              </a:lnSpc>
              <a:spcBef>
                <a:spcPts val="345"/>
              </a:spcBef>
              <a:spcAft>
                <a:spcPts val="0"/>
              </a:spcAft>
              <a:buClr>
                <a:srgbClr val="3E3C3B"/>
              </a:buClr>
              <a:buSzPts val="2100"/>
              <a:buFont typeface="Arial"/>
              <a:buChar char="•"/>
              <a:defRPr sz="1034" b="0" i="0" u="none" strike="noStrike" cap="none">
                <a:solidFill>
                  <a:srgbClr val="3E3C3B"/>
                </a:solidFill>
                <a:latin typeface="Georgia"/>
                <a:ea typeface="Georgia"/>
                <a:cs typeface="Georgia"/>
                <a:sym typeface="Georgia"/>
              </a:defRPr>
            </a:lvl4pPr>
            <a:lvl5pPr marR="0" lvl="4" algn="l" rtl="0">
              <a:lnSpc>
                <a:spcPct val="90000"/>
              </a:lnSpc>
              <a:spcBef>
                <a:spcPts val="345"/>
              </a:spcBef>
              <a:spcAft>
                <a:spcPts val="0"/>
              </a:spcAft>
              <a:buClr>
                <a:srgbClr val="3E3C3B"/>
              </a:buClr>
              <a:buSzPts val="2100"/>
              <a:buFont typeface="Arial"/>
              <a:buChar char="•"/>
              <a:defRPr sz="1034" b="0" i="0" u="none" strike="noStrike" cap="none">
                <a:solidFill>
                  <a:srgbClr val="3E3C3B"/>
                </a:solidFill>
                <a:latin typeface="Georgia"/>
                <a:ea typeface="Georgia"/>
                <a:cs typeface="Georgia"/>
                <a:sym typeface="Georgia"/>
              </a:defRPr>
            </a:lvl5pPr>
            <a:lvl6pPr marR="0" lvl="5" algn="l" rtl="0">
              <a:lnSpc>
                <a:spcPct val="90000"/>
              </a:lnSpc>
              <a:spcBef>
                <a:spcPts val="345"/>
              </a:spcBef>
              <a:spcAft>
                <a:spcPts val="0"/>
              </a:spcAft>
              <a:buClr>
                <a:schemeClr val="dk1"/>
              </a:buClr>
              <a:buSzPts val="2500"/>
              <a:buFont typeface="Arial"/>
              <a:buChar char="•"/>
              <a:defRPr sz="1232" b="0" i="0" u="none" strike="noStrike" cap="none">
                <a:solidFill>
                  <a:schemeClr val="dk1"/>
                </a:solidFill>
                <a:latin typeface="Calibri"/>
                <a:ea typeface="Calibri"/>
                <a:cs typeface="Calibri"/>
                <a:sym typeface="Calibri"/>
              </a:defRPr>
            </a:lvl6pPr>
            <a:lvl7pPr marR="0" lvl="6" algn="l" rtl="0">
              <a:lnSpc>
                <a:spcPct val="90000"/>
              </a:lnSpc>
              <a:spcBef>
                <a:spcPts val="345"/>
              </a:spcBef>
              <a:spcAft>
                <a:spcPts val="0"/>
              </a:spcAft>
              <a:buClr>
                <a:schemeClr val="dk1"/>
              </a:buClr>
              <a:buSzPts val="2500"/>
              <a:buFont typeface="Arial"/>
              <a:buChar char="•"/>
              <a:defRPr sz="1232" b="0" i="0" u="none" strike="noStrike" cap="none">
                <a:solidFill>
                  <a:schemeClr val="dk1"/>
                </a:solidFill>
                <a:latin typeface="Calibri"/>
                <a:ea typeface="Calibri"/>
                <a:cs typeface="Calibri"/>
                <a:sym typeface="Calibri"/>
              </a:defRPr>
            </a:lvl7pPr>
            <a:lvl8pPr marR="0" lvl="7" algn="l" rtl="0">
              <a:lnSpc>
                <a:spcPct val="90000"/>
              </a:lnSpc>
              <a:spcBef>
                <a:spcPts val="345"/>
              </a:spcBef>
              <a:spcAft>
                <a:spcPts val="0"/>
              </a:spcAft>
              <a:buClr>
                <a:schemeClr val="dk1"/>
              </a:buClr>
              <a:buSzPts val="2500"/>
              <a:buFont typeface="Arial"/>
              <a:buChar char="•"/>
              <a:defRPr sz="1232" b="0" i="0" u="none" strike="noStrike" cap="none">
                <a:solidFill>
                  <a:schemeClr val="dk1"/>
                </a:solidFill>
                <a:latin typeface="Calibri"/>
                <a:ea typeface="Calibri"/>
                <a:cs typeface="Calibri"/>
                <a:sym typeface="Calibri"/>
              </a:defRPr>
            </a:lvl8pPr>
            <a:lvl9pPr marR="0" lvl="8" algn="l" rtl="0">
              <a:lnSpc>
                <a:spcPct val="90000"/>
              </a:lnSpc>
              <a:spcBef>
                <a:spcPts val="345"/>
              </a:spcBef>
              <a:spcAft>
                <a:spcPts val="0"/>
              </a:spcAft>
              <a:buClr>
                <a:schemeClr val="dk1"/>
              </a:buClr>
              <a:buSzPts val="2500"/>
              <a:buFont typeface="Arial"/>
              <a:buChar char="•"/>
              <a:defRPr sz="1232" b="0" i="0" u="none" strike="noStrike" cap="none">
                <a:solidFill>
                  <a:schemeClr val="dk1"/>
                </a:solidFill>
                <a:latin typeface="Calibri"/>
                <a:ea typeface="Calibri"/>
                <a:cs typeface="Calibri"/>
                <a:sym typeface="Calibri"/>
              </a:defRPr>
            </a:lvl9pPr>
          </a:lstStyle>
          <a:p>
            <a:endParaRPr dirty="0"/>
          </a:p>
        </p:txBody>
      </p:sp>
      <p:sp>
        <p:nvSpPr>
          <p:cNvPr id="22" name="Google Shape;22;p2"/>
          <p:cNvSpPr txBox="1">
            <a:spLocks noGrp="1"/>
          </p:cNvSpPr>
          <p:nvPr>
            <p:ph type="body" idx="4"/>
          </p:nvPr>
        </p:nvSpPr>
        <p:spPr>
          <a:xfrm>
            <a:off x="4996077" y="6147153"/>
            <a:ext cx="3491018" cy="330504"/>
          </a:xfrm>
          <a:prstGeom prst="rect">
            <a:avLst/>
          </a:prstGeom>
          <a:noFill/>
          <a:ln>
            <a:noFill/>
          </a:ln>
        </p:spPr>
        <p:txBody>
          <a:bodyPr spcFirstLastPara="1" wrap="square" lIns="122000" tIns="60975" rIns="122000" bIns="60975" anchor="t" anchorCtr="0">
            <a:noAutofit/>
          </a:bodyPr>
          <a:lstStyle>
            <a:lvl1pPr marL="225251" lvl="0" indent="-112625" algn="ctr" rtl="0">
              <a:lnSpc>
                <a:spcPct val="90000"/>
              </a:lnSpc>
              <a:spcBef>
                <a:spcPts val="690"/>
              </a:spcBef>
              <a:spcAft>
                <a:spcPts val="0"/>
              </a:spcAft>
              <a:buClr>
                <a:srgbClr val="999C99"/>
              </a:buClr>
              <a:buSzPts val="1400"/>
              <a:buNone/>
              <a:defRPr sz="690">
                <a:solidFill>
                  <a:srgbClr val="999C99"/>
                </a:solidFill>
              </a:defRPr>
            </a:lvl1pPr>
            <a:lvl2pPr marL="450502" lvl="1" indent="-112625" algn="l" rtl="0">
              <a:lnSpc>
                <a:spcPct val="90000"/>
              </a:lnSpc>
              <a:spcBef>
                <a:spcPts val="345"/>
              </a:spcBef>
              <a:spcAft>
                <a:spcPts val="0"/>
              </a:spcAft>
              <a:buClr>
                <a:srgbClr val="908F8F"/>
              </a:buClr>
              <a:buSzPts val="2700"/>
              <a:buNone/>
              <a:defRPr sz="1331">
                <a:solidFill>
                  <a:srgbClr val="908F8F"/>
                </a:solidFill>
              </a:defRPr>
            </a:lvl2pPr>
            <a:lvl3pPr marL="675753" lvl="2" indent="-112625" algn="l" rtl="0">
              <a:lnSpc>
                <a:spcPct val="90000"/>
              </a:lnSpc>
              <a:spcBef>
                <a:spcPts val="345"/>
              </a:spcBef>
              <a:spcAft>
                <a:spcPts val="0"/>
              </a:spcAft>
              <a:buClr>
                <a:srgbClr val="908F8F"/>
              </a:buClr>
              <a:buSzPts val="2500"/>
              <a:buNone/>
              <a:defRPr sz="1232">
                <a:solidFill>
                  <a:srgbClr val="908F8F"/>
                </a:solidFill>
              </a:defRPr>
            </a:lvl3pPr>
            <a:lvl4pPr marL="901004" lvl="3" indent="-112625" algn="l" rtl="0">
              <a:lnSpc>
                <a:spcPct val="90000"/>
              </a:lnSpc>
              <a:spcBef>
                <a:spcPts val="345"/>
              </a:spcBef>
              <a:spcAft>
                <a:spcPts val="0"/>
              </a:spcAft>
              <a:buClr>
                <a:srgbClr val="908F8F"/>
              </a:buClr>
              <a:buSzPts val="2100"/>
              <a:buNone/>
              <a:defRPr sz="1034">
                <a:solidFill>
                  <a:srgbClr val="908F8F"/>
                </a:solidFill>
              </a:defRPr>
            </a:lvl4pPr>
            <a:lvl5pPr marL="1126255" lvl="4" indent="-112625" algn="l" rtl="0">
              <a:lnSpc>
                <a:spcPct val="90000"/>
              </a:lnSpc>
              <a:spcBef>
                <a:spcPts val="345"/>
              </a:spcBef>
              <a:spcAft>
                <a:spcPts val="0"/>
              </a:spcAft>
              <a:buClr>
                <a:srgbClr val="908F8F"/>
              </a:buClr>
              <a:buSzPts val="2100"/>
              <a:buNone/>
              <a:defRPr sz="1034">
                <a:solidFill>
                  <a:srgbClr val="908F8F"/>
                </a:solidFill>
              </a:defRPr>
            </a:lvl5pPr>
            <a:lvl6pPr marL="1351506" lvl="5" indent="-112625" algn="l" rtl="0">
              <a:lnSpc>
                <a:spcPct val="90000"/>
              </a:lnSpc>
              <a:spcBef>
                <a:spcPts val="345"/>
              </a:spcBef>
              <a:spcAft>
                <a:spcPts val="0"/>
              </a:spcAft>
              <a:buClr>
                <a:srgbClr val="908F8F"/>
              </a:buClr>
              <a:buSzPts val="2100"/>
              <a:buNone/>
              <a:defRPr sz="1034">
                <a:solidFill>
                  <a:srgbClr val="908F8F"/>
                </a:solidFill>
              </a:defRPr>
            </a:lvl6pPr>
            <a:lvl7pPr marL="1576757" lvl="6" indent="-112625" algn="l" rtl="0">
              <a:lnSpc>
                <a:spcPct val="90000"/>
              </a:lnSpc>
              <a:spcBef>
                <a:spcPts val="345"/>
              </a:spcBef>
              <a:spcAft>
                <a:spcPts val="0"/>
              </a:spcAft>
              <a:buClr>
                <a:srgbClr val="908F8F"/>
              </a:buClr>
              <a:buSzPts val="2100"/>
              <a:buNone/>
              <a:defRPr sz="1034">
                <a:solidFill>
                  <a:srgbClr val="908F8F"/>
                </a:solidFill>
              </a:defRPr>
            </a:lvl7pPr>
            <a:lvl8pPr marL="1802008" lvl="7" indent="-112625" algn="l" rtl="0">
              <a:lnSpc>
                <a:spcPct val="90000"/>
              </a:lnSpc>
              <a:spcBef>
                <a:spcPts val="345"/>
              </a:spcBef>
              <a:spcAft>
                <a:spcPts val="0"/>
              </a:spcAft>
              <a:buClr>
                <a:srgbClr val="908F8F"/>
              </a:buClr>
              <a:buSzPts val="2100"/>
              <a:buNone/>
              <a:defRPr sz="1034">
                <a:solidFill>
                  <a:srgbClr val="908F8F"/>
                </a:solidFill>
              </a:defRPr>
            </a:lvl8pPr>
            <a:lvl9pPr marL="2027259" lvl="8" indent="-112625" algn="l" rtl="0">
              <a:lnSpc>
                <a:spcPct val="90000"/>
              </a:lnSpc>
              <a:spcBef>
                <a:spcPts val="345"/>
              </a:spcBef>
              <a:spcAft>
                <a:spcPts val="0"/>
              </a:spcAft>
              <a:buClr>
                <a:srgbClr val="908F8F"/>
              </a:buClr>
              <a:buSzPts val="2100"/>
              <a:buNone/>
              <a:defRPr sz="1034">
                <a:solidFill>
                  <a:srgbClr val="908F8F"/>
                </a:solidFill>
              </a:defRPr>
            </a:lvl9pPr>
          </a:lstStyle>
          <a:p>
            <a:endParaRPr/>
          </a:p>
        </p:txBody>
      </p:sp>
    </p:spTree>
    <p:extLst>
      <p:ext uri="{BB962C8B-B14F-4D97-AF65-F5344CB8AC3E}">
        <p14:creationId xmlns:p14="http://schemas.microsoft.com/office/powerpoint/2010/main" val="33901430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hart/image and text">
  <p:cSld name="Chart/image and text">
    <p:spTree>
      <p:nvGrpSpPr>
        <p:cNvPr id="1" name="Shape 185"/>
        <p:cNvGrpSpPr/>
        <p:nvPr/>
      </p:nvGrpSpPr>
      <p:grpSpPr>
        <a:xfrm>
          <a:off x="0" y="0"/>
          <a:ext cx="0" cy="0"/>
          <a:chOff x="0" y="0"/>
          <a:chExt cx="0" cy="0"/>
        </a:xfrm>
      </p:grpSpPr>
      <p:sp>
        <p:nvSpPr>
          <p:cNvPr id="186" name="Google Shape;186;p28"/>
          <p:cNvSpPr txBox="1">
            <a:spLocks noGrp="1"/>
          </p:cNvSpPr>
          <p:nvPr>
            <p:ph type="subTitle" idx="1"/>
          </p:nvPr>
        </p:nvSpPr>
        <p:spPr>
          <a:xfrm>
            <a:off x="4631372" y="3430148"/>
            <a:ext cx="3758636" cy="1914438"/>
          </a:xfrm>
          <a:prstGeom prst="rect">
            <a:avLst/>
          </a:prstGeom>
          <a:noFill/>
          <a:ln>
            <a:noFill/>
          </a:ln>
        </p:spPr>
        <p:txBody>
          <a:bodyPr spcFirstLastPara="1" wrap="square" lIns="121975" tIns="60975" rIns="121975" bIns="60975" anchor="t" anchorCtr="0">
            <a:noAutofit/>
          </a:bodyPr>
          <a:lstStyle>
            <a:lvl1pPr lvl="0" algn="l" rtl="0">
              <a:lnSpc>
                <a:spcPct val="90000"/>
              </a:lnSpc>
              <a:spcBef>
                <a:spcPts val="640"/>
              </a:spcBef>
              <a:spcAft>
                <a:spcPts val="0"/>
              </a:spcAft>
              <a:buClr>
                <a:srgbClr val="3E3C3B"/>
              </a:buClr>
              <a:buSzPts val="2100"/>
              <a:buNone/>
              <a:defRPr sz="1034">
                <a:solidFill>
                  <a:srgbClr val="3E3C3B"/>
                </a:solidFill>
                <a:latin typeface="Georgia"/>
                <a:ea typeface="Georgia"/>
                <a:cs typeface="Georgia"/>
                <a:sym typeface="Georgia"/>
              </a:defRPr>
            </a:lvl1pPr>
            <a:lvl2pPr lvl="1" algn="ctr" rtl="0">
              <a:lnSpc>
                <a:spcPct val="90000"/>
              </a:lnSpc>
              <a:spcBef>
                <a:spcPts val="345"/>
              </a:spcBef>
              <a:spcAft>
                <a:spcPts val="0"/>
              </a:spcAft>
              <a:buClr>
                <a:srgbClr val="3E3C3B"/>
              </a:buClr>
              <a:buSzPts val="2700"/>
              <a:buNone/>
              <a:defRPr sz="1331"/>
            </a:lvl2pPr>
            <a:lvl3pPr lvl="2" algn="ctr" rtl="0">
              <a:lnSpc>
                <a:spcPct val="90000"/>
              </a:lnSpc>
              <a:spcBef>
                <a:spcPts val="345"/>
              </a:spcBef>
              <a:spcAft>
                <a:spcPts val="0"/>
              </a:spcAft>
              <a:buClr>
                <a:srgbClr val="3E3C3B"/>
              </a:buClr>
              <a:buSzPts val="2400"/>
              <a:buNone/>
              <a:defRPr sz="1183"/>
            </a:lvl3pPr>
            <a:lvl4pPr lvl="3" algn="ctr" rtl="0">
              <a:lnSpc>
                <a:spcPct val="90000"/>
              </a:lnSpc>
              <a:spcBef>
                <a:spcPts val="345"/>
              </a:spcBef>
              <a:spcAft>
                <a:spcPts val="0"/>
              </a:spcAft>
              <a:buClr>
                <a:srgbClr val="3E3C3B"/>
              </a:buClr>
              <a:buSzPts val="2100"/>
              <a:buNone/>
              <a:defRPr sz="1034"/>
            </a:lvl4pPr>
            <a:lvl5pPr lvl="4" algn="ctr" rtl="0">
              <a:lnSpc>
                <a:spcPct val="90000"/>
              </a:lnSpc>
              <a:spcBef>
                <a:spcPts val="345"/>
              </a:spcBef>
              <a:spcAft>
                <a:spcPts val="0"/>
              </a:spcAft>
              <a:buClr>
                <a:srgbClr val="3E3C3B"/>
              </a:buClr>
              <a:buSzPts val="2100"/>
              <a:buNone/>
              <a:defRPr sz="1034"/>
            </a:lvl5pPr>
            <a:lvl6pPr lvl="5" algn="ctr" rtl="0">
              <a:lnSpc>
                <a:spcPct val="90000"/>
              </a:lnSpc>
              <a:spcBef>
                <a:spcPts val="345"/>
              </a:spcBef>
              <a:spcAft>
                <a:spcPts val="0"/>
              </a:spcAft>
              <a:buClr>
                <a:schemeClr val="dk1"/>
              </a:buClr>
              <a:buSzPts val="2100"/>
              <a:buNone/>
              <a:defRPr sz="1034"/>
            </a:lvl6pPr>
            <a:lvl7pPr lvl="6" algn="ctr" rtl="0">
              <a:lnSpc>
                <a:spcPct val="90000"/>
              </a:lnSpc>
              <a:spcBef>
                <a:spcPts val="345"/>
              </a:spcBef>
              <a:spcAft>
                <a:spcPts val="0"/>
              </a:spcAft>
              <a:buClr>
                <a:schemeClr val="dk1"/>
              </a:buClr>
              <a:buSzPts val="2100"/>
              <a:buNone/>
              <a:defRPr sz="1034"/>
            </a:lvl7pPr>
            <a:lvl8pPr lvl="7" algn="ctr" rtl="0">
              <a:lnSpc>
                <a:spcPct val="90000"/>
              </a:lnSpc>
              <a:spcBef>
                <a:spcPts val="345"/>
              </a:spcBef>
              <a:spcAft>
                <a:spcPts val="0"/>
              </a:spcAft>
              <a:buClr>
                <a:schemeClr val="dk1"/>
              </a:buClr>
              <a:buSzPts val="2100"/>
              <a:buNone/>
              <a:defRPr sz="1034"/>
            </a:lvl8pPr>
            <a:lvl9pPr lvl="8" algn="ctr" rtl="0">
              <a:lnSpc>
                <a:spcPct val="90000"/>
              </a:lnSpc>
              <a:spcBef>
                <a:spcPts val="345"/>
              </a:spcBef>
              <a:spcAft>
                <a:spcPts val="0"/>
              </a:spcAft>
              <a:buClr>
                <a:schemeClr val="dk1"/>
              </a:buClr>
              <a:buSzPts val="2100"/>
              <a:buNone/>
              <a:defRPr sz="1034"/>
            </a:lvl9pPr>
          </a:lstStyle>
          <a:p>
            <a:endParaRPr/>
          </a:p>
        </p:txBody>
      </p:sp>
      <p:sp>
        <p:nvSpPr>
          <p:cNvPr id="187" name="Google Shape;187;p28"/>
          <p:cNvSpPr txBox="1">
            <a:spLocks noGrp="1"/>
          </p:cNvSpPr>
          <p:nvPr>
            <p:ph type="body" idx="2"/>
          </p:nvPr>
        </p:nvSpPr>
        <p:spPr>
          <a:xfrm>
            <a:off x="390542" y="5097755"/>
            <a:ext cx="3772062" cy="261920"/>
          </a:xfrm>
          <a:prstGeom prst="rect">
            <a:avLst/>
          </a:prstGeom>
          <a:noFill/>
          <a:ln>
            <a:noFill/>
          </a:ln>
        </p:spPr>
        <p:txBody>
          <a:bodyPr spcFirstLastPara="1" wrap="square" lIns="121975" tIns="60975" rIns="121975" bIns="60975" anchor="t" anchorCtr="0">
            <a:noAutofit/>
          </a:bodyPr>
          <a:lstStyle>
            <a:lvl1pPr marL="225251" lvl="0" indent="-112625" algn="ctr" rtl="0">
              <a:lnSpc>
                <a:spcPct val="90000"/>
              </a:lnSpc>
              <a:spcBef>
                <a:spcPts val="640"/>
              </a:spcBef>
              <a:spcAft>
                <a:spcPts val="0"/>
              </a:spcAft>
              <a:buClr>
                <a:srgbClr val="999C99"/>
              </a:buClr>
              <a:buSzPts val="1500"/>
              <a:buNone/>
              <a:defRPr sz="739">
                <a:solidFill>
                  <a:srgbClr val="999C99"/>
                </a:solidFill>
              </a:defRPr>
            </a:lvl1pPr>
            <a:lvl2pPr marL="450502" lvl="1" indent="-187709" algn="l" rtl="0">
              <a:lnSpc>
                <a:spcPct val="90000"/>
              </a:lnSpc>
              <a:spcBef>
                <a:spcPts val="345"/>
              </a:spcBef>
              <a:spcAft>
                <a:spcPts val="0"/>
              </a:spcAft>
              <a:buClr>
                <a:srgbClr val="3E3C3B"/>
              </a:buClr>
              <a:buSzPts val="2400"/>
              <a:buChar char="•"/>
              <a:defRPr/>
            </a:lvl2pPr>
            <a:lvl3pPr marL="675753" lvl="2" indent="-187709" algn="l" rtl="0">
              <a:lnSpc>
                <a:spcPct val="90000"/>
              </a:lnSpc>
              <a:spcBef>
                <a:spcPts val="345"/>
              </a:spcBef>
              <a:spcAft>
                <a:spcPts val="0"/>
              </a:spcAft>
              <a:buClr>
                <a:srgbClr val="3E3C3B"/>
              </a:buClr>
              <a:buSzPts val="2400"/>
              <a:buChar char="•"/>
              <a:defRPr/>
            </a:lvl3pPr>
            <a:lvl4pPr marL="901004" lvl="3" indent="-187709" algn="l" rtl="0">
              <a:lnSpc>
                <a:spcPct val="90000"/>
              </a:lnSpc>
              <a:spcBef>
                <a:spcPts val="345"/>
              </a:spcBef>
              <a:spcAft>
                <a:spcPts val="0"/>
              </a:spcAft>
              <a:buClr>
                <a:srgbClr val="3E3C3B"/>
              </a:buClr>
              <a:buSzPts val="2400"/>
              <a:buChar char="•"/>
              <a:defRPr/>
            </a:lvl4pPr>
            <a:lvl5pPr marL="1126255" lvl="4" indent="-187709" algn="l" rtl="0">
              <a:lnSpc>
                <a:spcPct val="90000"/>
              </a:lnSpc>
              <a:spcBef>
                <a:spcPts val="345"/>
              </a:spcBef>
              <a:spcAft>
                <a:spcPts val="0"/>
              </a:spcAft>
              <a:buClr>
                <a:srgbClr val="3E3C3B"/>
              </a:buClr>
              <a:buSzPts val="2400"/>
              <a:buChar char="•"/>
              <a:defRPr/>
            </a:lvl5pPr>
            <a:lvl6pPr marL="1351506" lvl="5" indent="-187709" algn="l" rtl="0">
              <a:lnSpc>
                <a:spcPct val="90000"/>
              </a:lnSpc>
              <a:spcBef>
                <a:spcPts val="345"/>
              </a:spcBef>
              <a:spcAft>
                <a:spcPts val="0"/>
              </a:spcAft>
              <a:buClr>
                <a:schemeClr val="dk1"/>
              </a:buClr>
              <a:buSzPts val="2400"/>
              <a:buChar char="•"/>
              <a:defRPr/>
            </a:lvl6pPr>
            <a:lvl7pPr marL="1576757" lvl="6" indent="-187709" algn="l" rtl="0">
              <a:lnSpc>
                <a:spcPct val="90000"/>
              </a:lnSpc>
              <a:spcBef>
                <a:spcPts val="345"/>
              </a:spcBef>
              <a:spcAft>
                <a:spcPts val="0"/>
              </a:spcAft>
              <a:buClr>
                <a:schemeClr val="dk1"/>
              </a:buClr>
              <a:buSzPts val="2400"/>
              <a:buChar char="•"/>
              <a:defRPr/>
            </a:lvl7pPr>
            <a:lvl8pPr marL="1802008" lvl="7" indent="-187709" algn="l" rtl="0">
              <a:lnSpc>
                <a:spcPct val="90000"/>
              </a:lnSpc>
              <a:spcBef>
                <a:spcPts val="345"/>
              </a:spcBef>
              <a:spcAft>
                <a:spcPts val="0"/>
              </a:spcAft>
              <a:buClr>
                <a:schemeClr val="dk1"/>
              </a:buClr>
              <a:buSzPts val="2400"/>
              <a:buChar char="•"/>
              <a:defRPr/>
            </a:lvl8pPr>
            <a:lvl9pPr marL="2027259" lvl="8" indent="-187709" algn="l" rtl="0">
              <a:lnSpc>
                <a:spcPct val="90000"/>
              </a:lnSpc>
              <a:spcBef>
                <a:spcPts val="345"/>
              </a:spcBef>
              <a:spcAft>
                <a:spcPts val="0"/>
              </a:spcAft>
              <a:buClr>
                <a:schemeClr val="dk1"/>
              </a:buClr>
              <a:buSzPts val="2400"/>
              <a:buChar char="•"/>
              <a:defRPr/>
            </a:lvl9pPr>
          </a:lstStyle>
          <a:p>
            <a:endParaRPr/>
          </a:p>
        </p:txBody>
      </p:sp>
      <p:sp>
        <p:nvSpPr>
          <p:cNvPr id="188" name="Google Shape;188;p28"/>
          <p:cNvSpPr>
            <a:spLocks noGrp="1"/>
          </p:cNvSpPr>
          <p:nvPr>
            <p:ph type="pic" idx="3"/>
          </p:nvPr>
        </p:nvSpPr>
        <p:spPr>
          <a:xfrm>
            <a:off x="690902" y="1970202"/>
            <a:ext cx="3105828" cy="3057701"/>
          </a:xfrm>
          <a:prstGeom prst="rect">
            <a:avLst/>
          </a:prstGeom>
          <a:noFill/>
          <a:ln>
            <a:noFill/>
          </a:ln>
        </p:spPr>
        <p:txBody>
          <a:bodyPr spcFirstLastPara="1" wrap="square" lIns="121975" tIns="60975" rIns="121975" bIns="60975" anchor="t" anchorCtr="0">
            <a:noAutofit/>
          </a:bodyPr>
          <a:lstStyle>
            <a:lvl1pPr marR="0" lvl="0" algn="l" rtl="0">
              <a:lnSpc>
                <a:spcPct val="90000"/>
              </a:lnSpc>
              <a:spcBef>
                <a:spcPts val="640"/>
              </a:spcBef>
              <a:spcAft>
                <a:spcPts val="0"/>
              </a:spcAft>
              <a:buClr>
                <a:srgbClr val="3E3C3B"/>
              </a:buClr>
              <a:buSzPts val="2100"/>
              <a:buFont typeface="Arial"/>
              <a:buNone/>
              <a:defRPr sz="1034" b="0" i="0" u="none" strike="noStrike" cap="none">
                <a:solidFill>
                  <a:srgbClr val="3E3C3B"/>
                </a:solidFill>
                <a:latin typeface="Georgia"/>
                <a:ea typeface="Georgia"/>
                <a:cs typeface="Georgia"/>
                <a:sym typeface="Georgia"/>
              </a:defRPr>
            </a:lvl1pPr>
            <a:lvl2pPr marR="0" lvl="1" algn="l" rtl="0">
              <a:lnSpc>
                <a:spcPct val="90000"/>
              </a:lnSpc>
              <a:spcBef>
                <a:spcPts val="345"/>
              </a:spcBef>
              <a:spcAft>
                <a:spcPts val="0"/>
              </a:spcAft>
              <a:buClr>
                <a:srgbClr val="3E3C3B"/>
              </a:buClr>
              <a:buSzPts val="2100"/>
              <a:buFont typeface="Arial"/>
              <a:buChar char="•"/>
              <a:defRPr sz="1034" b="0" i="0" u="none" strike="noStrike" cap="none">
                <a:solidFill>
                  <a:srgbClr val="3E3C3B"/>
                </a:solidFill>
                <a:latin typeface="Georgia"/>
                <a:ea typeface="Georgia"/>
                <a:cs typeface="Georgia"/>
                <a:sym typeface="Georgia"/>
              </a:defRPr>
            </a:lvl2pPr>
            <a:lvl3pPr marR="0" lvl="2" algn="l" rtl="0">
              <a:lnSpc>
                <a:spcPct val="90000"/>
              </a:lnSpc>
              <a:spcBef>
                <a:spcPts val="345"/>
              </a:spcBef>
              <a:spcAft>
                <a:spcPts val="0"/>
              </a:spcAft>
              <a:buClr>
                <a:srgbClr val="3E3C3B"/>
              </a:buClr>
              <a:buSzPts val="2100"/>
              <a:buFont typeface="Arial"/>
              <a:buChar char="•"/>
              <a:defRPr sz="1034" b="0" i="0" u="none" strike="noStrike" cap="none">
                <a:solidFill>
                  <a:srgbClr val="3E3C3B"/>
                </a:solidFill>
                <a:latin typeface="Georgia"/>
                <a:ea typeface="Georgia"/>
                <a:cs typeface="Georgia"/>
                <a:sym typeface="Georgia"/>
              </a:defRPr>
            </a:lvl3pPr>
            <a:lvl4pPr marR="0" lvl="3" algn="l" rtl="0">
              <a:lnSpc>
                <a:spcPct val="90000"/>
              </a:lnSpc>
              <a:spcBef>
                <a:spcPts val="345"/>
              </a:spcBef>
              <a:spcAft>
                <a:spcPts val="0"/>
              </a:spcAft>
              <a:buClr>
                <a:srgbClr val="3E3C3B"/>
              </a:buClr>
              <a:buSzPts val="2100"/>
              <a:buFont typeface="Arial"/>
              <a:buChar char="•"/>
              <a:defRPr sz="1034" b="0" i="0" u="none" strike="noStrike" cap="none">
                <a:solidFill>
                  <a:srgbClr val="3E3C3B"/>
                </a:solidFill>
                <a:latin typeface="Georgia"/>
                <a:ea typeface="Georgia"/>
                <a:cs typeface="Georgia"/>
                <a:sym typeface="Georgia"/>
              </a:defRPr>
            </a:lvl4pPr>
            <a:lvl5pPr marR="0" lvl="4" algn="l" rtl="0">
              <a:lnSpc>
                <a:spcPct val="90000"/>
              </a:lnSpc>
              <a:spcBef>
                <a:spcPts val="345"/>
              </a:spcBef>
              <a:spcAft>
                <a:spcPts val="0"/>
              </a:spcAft>
              <a:buClr>
                <a:srgbClr val="3E3C3B"/>
              </a:buClr>
              <a:buSzPts val="2100"/>
              <a:buFont typeface="Arial"/>
              <a:buChar char="•"/>
              <a:defRPr sz="1034" b="0" i="0" u="none" strike="noStrike" cap="none">
                <a:solidFill>
                  <a:srgbClr val="3E3C3B"/>
                </a:solidFill>
                <a:latin typeface="Georgia"/>
                <a:ea typeface="Georgia"/>
                <a:cs typeface="Georgia"/>
                <a:sym typeface="Georgia"/>
              </a:defRPr>
            </a:lvl5pPr>
            <a:lvl6pPr marR="0" lvl="5" algn="l" rtl="0">
              <a:lnSpc>
                <a:spcPct val="90000"/>
              </a:lnSpc>
              <a:spcBef>
                <a:spcPts val="345"/>
              </a:spcBef>
              <a:spcAft>
                <a:spcPts val="0"/>
              </a:spcAft>
              <a:buClr>
                <a:schemeClr val="dk1"/>
              </a:buClr>
              <a:buSzPts val="2400"/>
              <a:buFont typeface="Arial"/>
              <a:buChar char="•"/>
              <a:defRPr sz="1183" b="0" i="0" u="none" strike="noStrike" cap="none">
                <a:solidFill>
                  <a:schemeClr val="dk1"/>
                </a:solidFill>
                <a:latin typeface="Calibri"/>
                <a:ea typeface="Calibri"/>
                <a:cs typeface="Calibri"/>
                <a:sym typeface="Calibri"/>
              </a:defRPr>
            </a:lvl6pPr>
            <a:lvl7pPr marR="0" lvl="6" algn="l" rtl="0">
              <a:lnSpc>
                <a:spcPct val="90000"/>
              </a:lnSpc>
              <a:spcBef>
                <a:spcPts val="345"/>
              </a:spcBef>
              <a:spcAft>
                <a:spcPts val="0"/>
              </a:spcAft>
              <a:buClr>
                <a:schemeClr val="dk1"/>
              </a:buClr>
              <a:buSzPts val="2400"/>
              <a:buFont typeface="Arial"/>
              <a:buChar char="•"/>
              <a:defRPr sz="1183" b="0" i="0" u="none" strike="noStrike" cap="none">
                <a:solidFill>
                  <a:schemeClr val="dk1"/>
                </a:solidFill>
                <a:latin typeface="Calibri"/>
                <a:ea typeface="Calibri"/>
                <a:cs typeface="Calibri"/>
                <a:sym typeface="Calibri"/>
              </a:defRPr>
            </a:lvl7pPr>
            <a:lvl8pPr marR="0" lvl="7" algn="l" rtl="0">
              <a:lnSpc>
                <a:spcPct val="90000"/>
              </a:lnSpc>
              <a:spcBef>
                <a:spcPts val="345"/>
              </a:spcBef>
              <a:spcAft>
                <a:spcPts val="0"/>
              </a:spcAft>
              <a:buClr>
                <a:schemeClr val="dk1"/>
              </a:buClr>
              <a:buSzPts val="2400"/>
              <a:buFont typeface="Arial"/>
              <a:buChar char="•"/>
              <a:defRPr sz="1183" b="0" i="0" u="none" strike="noStrike" cap="none">
                <a:solidFill>
                  <a:schemeClr val="dk1"/>
                </a:solidFill>
                <a:latin typeface="Calibri"/>
                <a:ea typeface="Calibri"/>
                <a:cs typeface="Calibri"/>
                <a:sym typeface="Calibri"/>
              </a:defRPr>
            </a:lvl8pPr>
            <a:lvl9pPr marR="0" lvl="8" algn="l" rtl="0">
              <a:lnSpc>
                <a:spcPct val="90000"/>
              </a:lnSpc>
              <a:spcBef>
                <a:spcPts val="345"/>
              </a:spcBef>
              <a:spcAft>
                <a:spcPts val="0"/>
              </a:spcAft>
              <a:buClr>
                <a:schemeClr val="dk1"/>
              </a:buClr>
              <a:buSzPts val="2400"/>
              <a:buFont typeface="Arial"/>
              <a:buChar char="•"/>
              <a:defRPr sz="1183" b="0" i="0" u="none" strike="noStrike" cap="none">
                <a:solidFill>
                  <a:schemeClr val="dk1"/>
                </a:solidFill>
                <a:latin typeface="Calibri"/>
                <a:ea typeface="Calibri"/>
                <a:cs typeface="Calibri"/>
                <a:sym typeface="Calibri"/>
              </a:defRPr>
            </a:lvl9pPr>
          </a:lstStyle>
          <a:p>
            <a:endParaRPr dirty="0"/>
          </a:p>
        </p:txBody>
      </p:sp>
      <p:sp>
        <p:nvSpPr>
          <p:cNvPr id="189" name="Google Shape;189;p28"/>
          <p:cNvSpPr txBox="1">
            <a:spLocks noGrp="1"/>
          </p:cNvSpPr>
          <p:nvPr>
            <p:ph type="body" idx="4"/>
          </p:nvPr>
        </p:nvSpPr>
        <p:spPr>
          <a:xfrm>
            <a:off x="198735" y="813657"/>
            <a:ext cx="6448612" cy="465109"/>
          </a:xfrm>
          <a:prstGeom prst="rect">
            <a:avLst/>
          </a:prstGeom>
          <a:noFill/>
          <a:ln>
            <a:noFill/>
          </a:ln>
        </p:spPr>
        <p:txBody>
          <a:bodyPr spcFirstLastPara="1" wrap="square" lIns="121975" tIns="60975" rIns="121975" bIns="60975" anchor="t" anchorCtr="0">
            <a:noAutofit/>
          </a:bodyPr>
          <a:lstStyle>
            <a:lvl1pPr marL="225251" lvl="0" indent="-112625" algn="l" rtl="0">
              <a:lnSpc>
                <a:spcPct val="90000"/>
              </a:lnSpc>
              <a:spcBef>
                <a:spcPts val="640"/>
              </a:spcBef>
              <a:spcAft>
                <a:spcPts val="0"/>
              </a:spcAft>
              <a:buClr>
                <a:srgbClr val="FFFFFF"/>
              </a:buClr>
              <a:buSzPts val="2100"/>
              <a:buNone/>
              <a:defRPr sz="1034">
                <a:solidFill>
                  <a:srgbClr val="FFFFFF"/>
                </a:solidFill>
                <a:latin typeface="Georgia"/>
                <a:ea typeface="Georgia"/>
                <a:cs typeface="Georgia"/>
                <a:sym typeface="Georgia"/>
              </a:defRPr>
            </a:lvl1pPr>
            <a:lvl2pPr marL="450502" lvl="1" indent="-187709" algn="l" rtl="0">
              <a:lnSpc>
                <a:spcPct val="90000"/>
              </a:lnSpc>
              <a:spcBef>
                <a:spcPts val="345"/>
              </a:spcBef>
              <a:spcAft>
                <a:spcPts val="0"/>
              </a:spcAft>
              <a:buClr>
                <a:srgbClr val="3E3C3B"/>
              </a:buClr>
              <a:buSzPts val="2400"/>
              <a:buChar char="•"/>
              <a:defRPr/>
            </a:lvl2pPr>
            <a:lvl3pPr marL="675753" lvl="2" indent="-187709" algn="l" rtl="0">
              <a:lnSpc>
                <a:spcPct val="90000"/>
              </a:lnSpc>
              <a:spcBef>
                <a:spcPts val="345"/>
              </a:spcBef>
              <a:spcAft>
                <a:spcPts val="0"/>
              </a:spcAft>
              <a:buClr>
                <a:srgbClr val="3E3C3B"/>
              </a:buClr>
              <a:buSzPts val="2400"/>
              <a:buChar char="•"/>
              <a:defRPr/>
            </a:lvl3pPr>
            <a:lvl4pPr marL="901004" lvl="3" indent="-187709" algn="l" rtl="0">
              <a:lnSpc>
                <a:spcPct val="90000"/>
              </a:lnSpc>
              <a:spcBef>
                <a:spcPts val="345"/>
              </a:spcBef>
              <a:spcAft>
                <a:spcPts val="0"/>
              </a:spcAft>
              <a:buClr>
                <a:srgbClr val="3E3C3B"/>
              </a:buClr>
              <a:buSzPts val="2400"/>
              <a:buChar char="•"/>
              <a:defRPr/>
            </a:lvl4pPr>
            <a:lvl5pPr marL="1126255" lvl="4" indent="-187709" algn="l" rtl="0">
              <a:lnSpc>
                <a:spcPct val="90000"/>
              </a:lnSpc>
              <a:spcBef>
                <a:spcPts val="345"/>
              </a:spcBef>
              <a:spcAft>
                <a:spcPts val="0"/>
              </a:spcAft>
              <a:buClr>
                <a:srgbClr val="3E3C3B"/>
              </a:buClr>
              <a:buSzPts val="2400"/>
              <a:buChar char="•"/>
              <a:defRPr/>
            </a:lvl5pPr>
            <a:lvl6pPr marL="1351506" lvl="5" indent="-187709" algn="l" rtl="0">
              <a:lnSpc>
                <a:spcPct val="90000"/>
              </a:lnSpc>
              <a:spcBef>
                <a:spcPts val="345"/>
              </a:spcBef>
              <a:spcAft>
                <a:spcPts val="0"/>
              </a:spcAft>
              <a:buClr>
                <a:schemeClr val="dk1"/>
              </a:buClr>
              <a:buSzPts val="2400"/>
              <a:buChar char="•"/>
              <a:defRPr/>
            </a:lvl6pPr>
            <a:lvl7pPr marL="1576757" lvl="6" indent="-187709" algn="l" rtl="0">
              <a:lnSpc>
                <a:spcPct val="90000"/>
              </a:lnSpc>
              <a:spcBef>
                <a:spcPts val="345"/>
              </a:spcBef>
              <a:spcAft>
                <a:spcPts val="0"/>
              </a:spcAft>
              <a:buClr>
                <a:schemeClr val="dk1"/>
              </a:buClr>
              <a:buSzPts val="2400"/>
              <a:buChar char="•"/>
              <a:defRPr/>
            </a:lvl7pPr>
            <a:lvl8pPr marL="1802008" lvl="7" indent="-187709" algn="l" rtl="0">
              <a:lnSpc>
                <a:spcPct val="90000"/>
              </a:lnSpc>
              <a:spcBef>
                <a:spcPts val="345"/>
              </a:spcBef>
              <a:spcAft>
                <a:spcPts val="0"/>
              </a:spcAft>
              <a:buClr>
                <a:schemeClr val="dk1"/>
              </a:buClr>
              <a:buSzPts val="2400"/>
              <a:buChar char="•"/>
              <a:defRPr/>
            </a:lvl8pPr>
            <a:lvl9pPr marL="2027259" lvl="8" indent="-187709" algn="l" rtl="0">
              <a:lnSpc>
                <a:spcPct val="90000"/>
              </a:lnSpc>
              <a:spcBef>
                <a:spcPts val="345"/>
              </a:spcBef>
              <a:spcAft>
                <a:spcPts val="0"/>
              </a:spcAft>
              <a:buClr>
                <a:schemeClr val="dk1"/>
              </a:buClr>
              <a:buSzPts val="2400"/>
              <a:buChar char="•"/>
              <a:defRPr/>
            </a:lvl9pPr>
          </a:lstStyle>
          <a:p>
            <a:endParaRPr/>
          </a:p>
        </p:txBody>
      </p:sp>
      <p:sp>
        <p:nvSpPr>
          <p:cNvPr id="190" name="Google Shape;190;p28"/>
          <p:cNvSpPr txBox="1">
            <a:spLocks noGrp="1"/>
          </p:cNvSpPr>
          <p:nvPr>
            <p:ph type="body" idx="5"/>
          </p:nvPr>
        </p:nvSpPr>
        <p:spPr>
          <a:xfrm>
            <a:off x="191991" y="319789"/>
            <a:ext cx="6461856" cy="485212"/>
          </a:xfrm>
          <a:prstGeom prst="rect">
            <a:avLst/>
          </a:prstGeom>
          <a:noFill/>
          <a:ln>
            <a:noFill/>
          </a:ln>
        </p:spPr>
        <p:txBody>
          <a:bodyPr spcFirstLastPara="1" wrap="square" lIns="121975" tIns="60975" rIns="121975" bIns="60975" anchor="b" anchorCtr="0">
            <a:noAutofit/>
          </a:bodyPr>
          <a:lstStyle>
            <a:lvl1pPr marL="225251" lvl="0" indent="-112625" algn="l" rtl="0">
              <a:lnSpc>
                <a:spcPct val="90000"/>
              </a:lnSpc>
              <a:spcBef>
                <a:spcPts val="640"/>
              </a:spcBef>
              <a:spcAft>
                <a:spcPts val="0"/>
              </a:spcAft>
              <a:buClr>
                <a:srgbClr val="FFFFFF"/>
              </a:buClr>
              <a:buSzPts val="3700"/>
              <a:buNone/>
              <a:defRPr sz="1823" b="1">
                <a:solidFill>
                  <a:srgbClr val="FFFFFF"/>
                </a:solidFill>
                <a:latin typeface="Verdana"/>
                <a:ea typeface="Verdana"/>
                <a:cs typeface="Verdana"/>
                <a:sym typeface="Verdana"/>
              </a:defRPr>
            </a:lvl1pPr>
            <a:lvl2pPr marL="450502" lvl="1" indent="-187709" algn="l" rtl="0">
              <a:lnSpc>
                <a:spcPct val="90000"/>
              </a:lnSpc>
              <a:spcBef>
                <a:spcPts val="345"/>
              </a:spcBef>
              <a:spcAft>
                <a:spcPts val="0"/>
              </a:spcAft>
              <a:buClr>
                <a:srgbClr val="3E3C3B"/>
              </a:buClr>
              <a:buSzPts val="2400"/>
              <a:buChar char="•"/>
              <a:defRPr/>
            </a:lvl2pPr>
            <a:lvl3pPr marL="675753" lvl="2" indent="-187709" algn="l" rtl="0">
              <a:lnSpc>
                <a:spcPct val="90000"/>
              </a:lnSpc>
              <a:spcBef>
                <a:spcPts val="345"/>
              </a:spcBef>
              <a:spcAft>
                <a:spcPts val="0"/>
              </a:spcAft>
              <a:buClr>
                <a:srgbClr val="3E3C3B"/>
              </a:buClr>
              <a:buSzPts val="2400"/>
              <a:buChar char="•"/>
              <a:defRPr/>
            </a:lvl3pPr>
            <a:lvl4pPr marL="901004" lvl="3" indent="-187709" algn="l" rtl="0">
              <a:lnSpc>
                <a:spcPct val="90000"/>
              </a:lnSpc>
              <a:spcBef>
                <a:spcPts val="345"/>
              </a:spcBef>
              <a:spcAft>
                <a:spcPts val="0"/>
              </a:spcAft>
              <a:buClr>
                <a:srgbClr val="3E3C3B"/>
              </a:buClr>
              <a:buSzPts val="2400"/>
              <a:buChar char="•"/>
              <a:defRPr/>
            </a:lvl4pPr>
            <a:lvl5pPr marL="1126255" lvl="4" indent="-187709" algn="l" rtl="0">
              <a:lnSpc>
                <a:spcPct val="90000"/>
              </a:lnSpc>
              <a:spcBef>
                <a:spcPts val="345"/>
              </a:spcBef>
              <a:spcAft>
                <a:spcPts val="0"/>
              </a:spcAft>
              <a:buClr>
                <a:srgbClr val="3E3C3B"/>
              </a:buClr>
              <a:buSzPts val="2400"/>
              <a:buChar char="•"/>
              <a:defRPr/>
            </a:lvl5pPr>
            <a:lvl6pPr marL="1351506" lvl="5" indent="-187709" algn="l" rtl="0">
              <a:lnSpc>
                <a:spcPct val="90000"/>
              </a:lnSpc>
              <a:spcBef>
                <a:spcPts val="345"/>
              </a:spcBef>
              <a:spcAft>
                <a:spcPts val="0"/>
              </a:spcAft>
              <a:buClr>
                <a:schemeClr val="dk1"/>
              </a:buClr>
              <a:buSzPts val="2400"/>
              <a:buChar char="•"/>
              <a:defRPr/>
            </a:lvl6pPr>
            <a:lvl7pPr marL="1576757" lvl="6" indent="-187709" algn="l" rtl="0">
              <a:lnSpc>
                <a:spcPct val="90000"/>
              </a:lnSpc>
              <a:spcBef>
                <a:spcPts val="345"/>
              </a:spcBef>
              <a:spcAft>
                <a:spcPts val="0"/>
              </a:spcAft>
              <a:buClr>
                <a:schemeClr val="dk1"/>
              </a:buClr>
              <a:buSzPts val="2400"/>
              <a:buChar char="•"/>
              <a:defRPr/>
            </a:lvl7pPr>
            <a:lvl8pPr marL="1802008" lvl="7" indent="-187709" algn="l" rtl="0">
              <a:lnSpc>
                <a:spcPct val="90000"/>
              </a:lnSpc>
              <a:spcBef>
                <a:spcPts val="345"/>
              </a:spcBef>
              <a:spcAft>
                <a:spcPts val="0"/>
              </a:spcAft>
              <a:buClr>
                <a:schemeClr val="dk1"/>
              </a:buClr>
              <a:buSzPts val="2400"/>
              <a:buChar char="•"/>
              <a:defRPr/>
            </a:lvl8pPr>
            <a:lvl9pPr marL="2027259" lvl="8" indent="-187709" algn="l" rtl="0">
              <a:lnSpc>
                <a:spcPct val="90000"/>
              </a:lnSpc>
              <a:spcBef>
                <a:spcPts val="345"/>
              </a:spcBef>
              <a:spcAft>
                <a:spcPts val="0"/>
              </a:spcAft>
              <a:buClr>
                <a:schemeClr val="dk1"/>
              </a:buClr>
              <a:buSzPts val="2400"/>
              <a:buChar char="•"/>
              <a:defRPr/>
            </a:lvl9pPr>
          </a:lstStyle>
          <a:p>
            <a:endParaRPr/>
          </a:p>
        </p:txBody>
      </p:sp>
    </p:spTree>
    <p:extLst>
      <p:ext uri="{BB962C8B-B14F-4D97-AF65-F5344CB8AC3E}">
        <p14:creationId xmlns:p14="http://schemas.microsoft.com/office/powerpoint/2010/main" val="2436666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07180" y="935182"/>
            <a:ext cx="8013659" cy="325577"/>
          </a:xfrm>
        </p:spPr>
        <p:txBody>
          <a:bodyPr/>
          <a:lstStyle/>
          <a:p>
            <a:r>
              <a:rPr lang="en-US"/>
              <a:t>Click to edit Master title style</a:t>
            </a:r>
          </a:p>
        </p:txBody>
      </p:sp>
      <p:sp>
        <p:nvSpPr>
          <p:cNvPr id="3" name="Content Placeholder 2"/>
          <p:cNvSpPr>
            <a:spLocks noGrp="1"/>
          </p:cNvSpPr>
          <p:nvPr>
            <p:ph idx="1"/>
          </p:nvPr>
        </p:nvSpPr>
        <p:spPr>
          <a:xfrm>
            <a:off x="1007180" y="1412384"/>
            <a:ext cx="8013659" cy="51208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0" y="6538912"/>
            <a:ext cx="2133600" cy="365125"/>
          </a:xfrm>
          <a:prstGeom prst="rect">
            <a:avLst/>
          </a:prstGeom>
        </p:spPr>
        <p:txBody>
          <a:bodyPr/>
          <a:lstStyle>
            <a:lvl1pPr>
              <a:defRPr sz="1400"/>
            </a:lvl1pPr>
          </a:lstStyle>
          <a:p>
            <a:r>
              <a:rPr lang="en-US"/>
              <a:t>13th June 2014</a:t>
            </a:r>
          </a:p>
        </p:txBody>
      </p:sp>
      <p:sp>
        <p:nvSpPr>
          <p:cNvPr id="5" name="Footer Placeholder 4"/>
          <p:cNvSpPr>
            <a:spLocks noGrp="1"/>
          </p:cNvSpPr>
          <p:nvPr>
            <p:ph type="ftr" sz="quarter" idx="11"/>
          </p:nvPr>
        </p:nvSpPr>
        <p:spPr>
          <a:xfrm>
            <a:off x="3514163" y="6533216"/>
            <a:ext cx="2895600" cy="365125"/>
          </a:xfrm>
          <a:prstGeom prst="rect">
            <a:avLst/>
          </a:prstGeom>
        </p:spPr>
        <p:txBody>
          <a:bodyPr/>
          <a:lstStyle>
            <a:lvl1pPr algn="ctr">
              <a:defRPr sz="1400"/>
            </a:lvl1pPr>
          </a:lstStyle>
          <a:p>
            <a:r>
              <a:rPr lang="en-US"/>
              <a:t>OoP SOPA input</a:t>
            </a:r>
          </a:p>
        </p:txBody>
      </p:sp>
      <p:sp>
        <p:nvSpPr>
          <p:cNvPr id="6" name="Slide Number Placeholder 5"/>
          <p:cNvSpPr>
            <a:spLocks noGrp="1"/>
          </p:cNvSpPr>
          <p:nvPr>
            <p:ph type="sldNum" sz="quarter" idx="12"/>
          </p:nvPr>
        </p:nvSpPr>
        <p:spPr>
          <a:xfrm>
            <a:off x="8646459" y="6546663"/>
            <a:ext cx="455062" cy="365125"/>
          </a:xfrm>
          <a:prstGeom prst="rect">
            <a:avLst/>
          </a:prstGeom>
        </p:spPr>
        <p:txBody>
          <a:bodyPr/>
          <a:lstStyle>
            <a:lvl1pPr>
              <a:defRPr sz="1400"/>
            </a:lvl1pPr>
          </a:lstStyle>
          <a:p>
            <a:fld id="{093862CD-2CE4-D846-9F15-15300DCE1BBC}" type="slidenum">
              <a:rPr lang="en-US" smtClean="0"/>
              <a:pPr/>
              <a:t>‹#›</a:t>
            </a:fld>
            <a:endParaRPr lang="en-US"/>
          </a:p>
        </p:txBody>
      </p:sp>
    </p:spTree>
    <p:extLst>
      <p:ext uri="{BB962C8B-B14F-4D97-AF65-F5344CB8AC3E}">
        <p14:creationId xmlns:p14="http://schemas.microsoft.com/office/powerpoint/2010/main" val="227492899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87136" y="3534063"/>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87136" y="170100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r>
              <a:rPr lang="en-US"/>
              <a:t>13th June 2014</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a:t>OoP SOPA input</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3862CD-2CE4-D846-9F15-15300DCE1BBC}" type="slidenum">
              <a:rPr lang="en-US" smtClean="0"/>
              <a:t>‹#›</a:t>
            </a:fld>
            <a:endParaRPr lang="en-US"/>
          </a:p>
        </p:txBody>
      </p:sp>
      <p:sp>
        <p:nvSpPr>
          <p:cNvPr id="7" name="Title 1">
            <a:extLst>
              <a:ext uri="{FF2B5EF4-FFF2-40B4-BE49-F238E27FC236}">
                <a16:creationId xmlns:a16="http://schemas.microsoft.com/office/drawing/2014/main" id="{B63C3B79-85AB-484C-B635-28E848BDA4E5}"/>
              </a:ext>
            </a:extLst>
          </p:cNvPr>
          <p:cNvSpPr txBox="1">
            <a:spLocks/>
          </p:cNvSpPr>
          <p:nvPr userDrawn="1"/>
        </p:nvSpPr>
        <p:spPr>
          <a:xfrm>
            <a:off x="1007180" y="935182"/>
            <a:ext cx="8013659" cy="325577"/>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03392515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7180" y="914758"/>
            <a:ext cx="8013659" cy="365125"/>
          </a:xfrm>
        </p:spPr>
        <p:txBody>
          <a:bodyPr/>
          <a:lstStyle/>
          <a:p>
            <a:r>
              <a:rPr lang="en-US"/>
              <a:t>Click to edit Master title style</a:t>
            </a:r>
          </a:p>
        </p:txBody>
      </p:sp>
      <p:sp>
        <p:nvSpPr>
          <p:cNvPr id="3" name="Content Placeholder 2"/>
          <p:cNvSpPr>
            <a:spLocks noGrp="1"/>
          </p:cNvSpPr>
          <p:nvPr>
            <p:ph sz="half" idx="1"/>
          </p:nvPr>
        </p:nvSpPr>
        <p:spPr>
          <a:xfrm>
            <a:off x="1007179" y="1600199"/>
            <a:ext cx="3834985"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98069" y="1600199"/>
            <a:ext cx="392277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a:t>13th June 2014</a:t>
            </a: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a:t>OoP SOPA input</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3862CD-2CE4-D846-9F15-15300DCE1BBC}" type="slidenum">
              <a:rPr lang="en-US" smtClean="0"/>
              <a:t>‹#›</a:t>
            </a:fld>
            <a:endParaRPr lang="en-US"/>
          </a:p>
        </p:txBody>
      </p:sp>
    </p:spTree>
    <p:extLst>
      <p:ext uri="{BB962C8B-B14F-4D97-AF65-F5344CB8AC3E}">
        <p14:creationId xmlns:p14="http://schemas.microsoft.com/office/powerpoint/2010/main" val="7356164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07180" y="924790"/>
            <a:ext cx="8013659" cy="365125"/>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07179" y="1724891"/>
            <a:ext cx="3866157" cy="449984"/>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07179" y="2174875"/>
            <a:ext cx="386615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29200" y="1724889"/>
            <a:ext cx="3983124" cy="449985"/>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29200" y="2174875"/>
            <a:ext cx="398312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r>
              <a:rPr lang="en-US"/>
              <a:t>13th June 2014</a:t>
            </a:r>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r>
              <a:rPr lang="en-US"/>
              <a:t>OoP SOPA input</a:t>
            </a:r>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093862CD-2CE4-D846-9F15-15300DCE1BBC}" type="slidenum">
              <a:rPr lang="en-US" smtClean="0"/>
              <a:t>‹#›</a:t>
            </a:fld>
            <a:endParaRPr lang="en-US"/>
          </a:p>
        </p:txBody>
      </p:sp>
    </p:spTree>
    <p:extLst>
      <p:ext uri="{BB962C8B-B14F-4D97-AF65-F5344CB8AC3E}">
        <p14:creationId xmlns:p14="http://schemas.microsoft.com/office/powerpoint/2010/main" val="26746556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07180" y="925149"/>
            <a:ext cx="8013659" cy="365125"/>
          </a:xfr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r>
              <a:rPr lang="en-US"/>
              <a:t>13th June 2014</a:t>
            </a:r>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r>
              <a:rPr lang="en-US"/>
              <a:t>OoP SOPA input</a:t>
            </a:r>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093862CD-2CE4-D846-9F15-15300DCE1BBC}" type="slidenum">
              <a:rPr lang="en-US" smtClean="0"/>
              <a:t>‹#›</a:t>
            </a:fld>
            <a:endParaRPr lang="en-US"/>
          </a:p>
        </p:txBody>
      </p:sp>
    </p:spTree>
    <p:extLst>
      <p:ext uri="{BB962C8B-B14F-4D97-AF65-F5344CB8AC3E}">
        <p14:creationId xmlns:p14="http://schemas.microsoft.com/office/powerpoint/2010/main" val="378345400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r>
              <a:rPr lang="en-US"/>
              <a:t>13th June 2014</a:t>
            </a:r>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r>
              <a:rPr lang="en-US"/>
              <a:t>OoP SOPA input</a:t>
            </a:r>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093862CD-2CE4-D846-9F15-15300DCE1BBC}" type="slidenum">
              <a:rPr lang="en-US" smtClean="0"/>
              <a:t>‹#›</a:t>
            </a:fld>
            <a:endParaRPr lang="en-US"/>
          </a:p>
        </p:txBody>
      </p:sp>
      <p:sp>
        <p:nvSpPr>
          <p:cNvPr id="5" name="Title 1">
            <a:extLst>
              <a:ext uri="{FF2B5EF4-FFF2-40B4-BE49-F238E27FC236}">
                <a16:creationId xmlns:a16="http://schemas.microsoft.com/office/drawing/2014/main" id="{45CE6F17-BA95-494B-91A3-DCBD76065520}"/>
              </a:ext>
            </a:extLst>
          </p:cNvPr>
          <p:cNvSpPr>
            <a:spLocks noGrp="1"/>
          </p:cNvSpPr>
          <p:nvPr>
            <p:ph type="title"/>
          </p:nvPr>
        </p:nvSpPr>
        <p:spPr>
          <a:xfrm>
            <a:off x="1007180" y="935182"/>
            <a:ext cx="8013659" cy="325577"/>
          </a:xfrm>
        </p:spPr>
        <p:txBody>
          <a:bodyPr/>
          <a:lstStyle/>
          <a:p>
            <a:r>
              <a:rPr lang="en-US"/>
              <a:t>Click to edit Master title style</a:t>
            </a:r>
          </a:p>
        </p:txBody>
      </p:sp>
    </p:spTree>
    <p:extLst>
      <p:ext uri="{BB962C8B-B14F-4D97-AF65-F5344CB8AC3E}">
        <p14:creationId xmlns:p14="http://schemas.microsoft.com/office/powerpoint/2010/main" val="183002828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66355" y="1435100"/>
            <a:ext cx="3699163" cy="365125"/>
          </a:xfrm>
        </p:spPr>
        <p:txBody>
          <a:bodyPr anchor="b"/>
          <a:lstStyle>
            <a:lvl1pPr algn="l">
              <a:defRPr sz="2000" b="1">
                <a:solidFill>
                  <a:srgbClr val="002060"/>
                </a:solidFill>
              </a:defRPr>
            </a:lvl1pPr>
          </a:lstStyle>
          <a:p>
            <a:r>
              <a:rPr lang="en-US"/>
              <a:t>Click to edit Master title style</a:t>
            </a:r>
          </a:p>
        </p:txBody>
      </p:sp>
      <p:sp>
        <p:nvSpPr>
          <p:cNvPr id="3" name="Content Placeholder 2"/>
          <p:cNvSpPr>
            <a:spLocks noGrp="1"/>
          </p:cNvSpPr>
          <p:nvPr>
            <p:ph idx="1"/>
          </p:nvPr>
        </p:nvSpPr>
        <p:spPr>
          <a:xfrm>
            <a:off x="4748649" y="1435100"/>
            <a:ext cx="4260268" cy="4691063"/>
          </a:xfrm>
        </p:spPr>
        <p:txBody>
          <a:bodyPr/>
          <a:lstStyle>
            <a:lvl1pPr>
              <a:defRPr sz="30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66355" y="1800226"/>
            <a:ext cx="3699162" cy="43259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a:t>13th June 2014</a:t>
            </a: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a:t>OoP SOPA input</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3862CD-2CE4-D846-9F15-15300DCE1BBC}" type="slidenum">
              <a:rPr lang="en-US" smtClean="0"/>
              <a:t>‹#›</a:t>
            </a:fld>
            <a:endParaRPr lang="en-US"/>
          </a:p>
        </p:txBody>
      </p:sp>
      <p:sp>
        <p:nvSpPr>
          <p:cNvPr id="8" name="Title 1">
            <a:extLst>
              <a:ext uri="{FF2B5EF4-FFF2-40B4-BE49-F238E27FC236}">
                <a16:creationId xmlns:a16="http://schemas.microsoft.com/office/drawing/2014/main" id="{FDB4AA36-669E-864D-BF7E-6DED31BC9FB0}"/>
              </a:ext>
            </a:extLst>
          </p:cNvPr>
          <p:cNvSpPr txBox="1">
            <a:spLocks/>
          </p:cNvSpPr>
          <p:nvPr userDrawn="1"/>
        </p:nvSpPr>
        <p:spPr>
          <a:xfrm>
            <a:off x="1007180" y="935182"/>
            <a:ext cx="8013659" cy="325577"/>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152506419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87135" y="4800600"/>
            <a:ext cx="8032173"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987135" y="1350817"/>
            <a:ext cx="8032173" cy="337675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987135" y="5367338"/>
            <a:ext cx="803217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r>
              <a:rPr lang="en-US"/>
              <a:t>13th June 2014</a:t>
            </a: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a:t>OoP SOPA input</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3862CD-2CE4-D846-9F15-15300DCE1BBC}" type="slidenum">
              <a:rPr lang="en-US" smtClean="0"/>
              <a:t>‹#›</a:t>
            </a:fld>
            <a:endParaRPr lang="en-US"/>
          </a:p>
        </p:txBody>
      </p:sp>
      <p:sp>
        <p:nvSpPr>
          <p:cNvPr id="8" name="Title 1">
            <a:extLst>
              <a:ext uri="{FF2B5EF4-FFF2-40B4-BE49-F238E27FC236}">
                <a16:creationId xmlns:a16="http://schemas.microsoft.com/office/drawing/2014/main" id="{D7581F9D-C64A-BB4C-8033-7795EA41917D}"/>
              </a:ext>
            </a:extLst>
          </p:cNvPr>
          <p:cNvSpPr txBox="1">
            <a:spLocks/>
          </p:cNvSpPr>
          <p:nvPr userDrawn="1"/>
        </p:nvSpPr>
        <p:spPr>
          <a:xfrm>
            <a:off x="1007180" y="935182"/>
            <a:ext cx="8013659" cy="325577"/>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410536880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image" Target="../media/image3.png"/><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7180" y="955964"/>
            <a:ext cx="8013659" cy="303137"/>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p:cNvSpPr>
            <a:spLocks noGrp="1"/>
          </p:cNvSpPr>
          <p:nvPr>
            <p:ph type="body" idx="1"/>
          </p:nvPr>
        </p:nvSpPr>
        <p:spPr>
          <a:xfrm>
            <a:off x="1007180" y="1412384"/>
            <a:ext cx="8013659" cy="525538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0768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hf hdr="0" ftr="0" dt="0"/>
  <p:txStyles>
    <p:title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568D9F-41F6-584F-A60F-4D2955A2526A}"/>
              </a:ext>
            </a:extLst>
          </p:cNvPr>
          <p:cNvSpPr>
            <a:spLocks noGrp="1"/>
          </p:cNvSpPr>
          <p:nvPr>
            <p:ph type="title"/>
          </p:nvPr>
        </p:nvSpPr>
        <p:spPr>
          <a:xfrm>
            <a:off x="342901" y="365126"/>
            <a:ext cx="8172449" cy="2949575"/>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18718335-4244-2140-8DCF-93F21CB29347}"/>
              </a:ext>
            </a:extLst>
          </p:cNvPr>
          <p:cNvSpPr>
            <a:spLocks noGrp="1"/>
          </p:cNvSpPr>
          <p:nvPr>
            <p:ph type="body" idx="1"/>
          </p:nvPr>
        </p:nvSpPr>
        <p:spPr>
          <a:xfrm>
            <a:off x="342901" y="3461657"/>
            <a:ext cx="8172449" cy="751114"/>
          </a:xfrm>
          <a:prstGeom prst="rect">
            <a:avLst/>
          </a:prstGeom>
        </p:spPr>
        <p:txBody>
          <a:bodyPr vert="horz" lIns="91440" tIns="45720" rIns="91440" bIns="45720" rtlCol="0">
            <a:normAutofit/>
          </a:bodyPr>
          <a:lstStyle/>
          <a:p>
            <a:pPr lvl="0"/>
            <a:endParaRPr lang="en-US" dirty="0"/>
          </a:p>
        </p:txBody>
      </p:sp>
    </p:spTree>
    <p:extLst>
      <p:ext uri="{BB962C8B-B14F-4D97-AF65-F5344CB8AC3E}">
        <p14:creationId xmlns:p14="http://schemas.microsoft.com/office/powerpoint/2010/main" val="36637885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ftr="0" dt="0"/>
  <p:txStyles>
    <p:titleStyle>
      <a:lvl1pPr algn="ctr" defTabSz="685800" rtl="0" eaLnBrk="1" latinLnBrk="0" hangingPunct="1">
        <a:lnSpc>
          <a:spcPct val="90000"/>
        </a:lnSpc>
        <a:spcBef>
          <a:spcPct val="0"/>
        </a:spcBef>
        <a:buNone/>
        <a:defRPr sz="3300" b="1" kern="1200">
          <a:solidFill>
            <a:schemeClr val="bg1"/>
          </a:solidFill>
          <a:latin typeface="+mj-lt"/>
          <a:ea typeface="+mj-ea"/>
          <a:cs typeface="+mj-cs"/>
        </a:defRPr>
      </a:lvl1pPr>
    </p:titleStyle>
    <p:bodyStyle>
      <a:lvl1pPr marL="0" indent="0" algn="ctr" defTabSz="685800" rtl="0" eaLnBrk="1" latinLnBrk="0" hangingPunct="1">
        <a:lnSpc>
          <a:spcPct val="90000"/>
        </a:lnSpc>
        <a:spcBef>
          <a:spcPts val="750"/>
        </a:spcBef>
        <a:buFont typeface="Arial" panose="020B0604020202020204" pitchFamily="34" charset="0"/>
        <a:buNone/>
        <a:defRPr sz="2100" b="1"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732B200-0AD1-429B-95F5-8AD4D98F21FF}"/>
              </a:ext>
            </a:extLst>
          </p:cNvPr>
          <p:cNvSpPr txBox="1"/>
          <p:nvPr/>
        </p:nvSpPr>
        <p:spPr>
          <a:xfrm>
            <a:off x="0" y="403925"/>
            <a:ext cx="9144000" cy="5663089"/>
          </a:xfrm>
          <a:prstGeom prst="rect">
            <a:avLst/>
          </a:prstGeom>
          <a:noFill/>
        </p:spPr>
        <p:txBody>
          <a:bodyPr wrap="square" rtlCol="0">
            <a:spAutoFit/>
          </a:bodyPr>
          <a:lstStyle/>
          <a:p>
            <a:pPr algn="ctr"/>
            <a:endParaRPr lang="en-US" sz="3600" b="1" dirty="0">
              <a:solidFill>
                <a:schemeClr val="bg1"/>
              </a:solidFill>
            </a:endParaRPr>
          </a:p>
          <a:p>
            <a:pPr algn="ctr"/>
            <a:endParaRPr lang="en-US" sz="2800" b="1" dirty="0">
              <a:solidFill>
                <a:schemeClr val="bg1"/>
              </a:solidFill>
            </a:endParaRPr>
          </a:p>
          <a:p>
            <a:pPr algn="ctr"/>
            <a:endParaRPr lang="en-US" sz="2800" b="1" dirty="0">
              <a:solidFill>
                <a:schemeClr val="bg1"/>
              </a:solidFill>
            </a:endParaRPr>
          </a:p>
          <a:p>
            <a:pPr algn="ctr"/>
            <a:r>
              <a:rPr lang="en-US" sz="2800" b="1" dirty="0">
                <a:solidFill>
                  <a:schemeClr val="bg1"/>
                </a:solidFill>
              </a:rPr>
              <a:t>Working With Non-Delegated Municipalities</a:t>
            </a:r>
            <a:r>
              <a:rPr lang="en-ZA" sz="2800" b="1" dirty="0">
                <a:solidFill>
                  <a:schemeClr val="bg1"/>
                </a:solidFill>
              </a:rPr>
              <a:t/>
            </a:r>
            <a:br>
              <a:rPr lang="en-ZA" sz="2800" b="1" dirty="0">
                <a:solidFill>
                  <a:schemeClr val="bg1"/>
                </a:solidFill>
              </a:rPr>
            </a:br>
            <a:endParaRPr lang="en-GB" sz="2800" b="1" dirty="0">
              <a:solidFill>
                <a:schemeClr val="bg1"/>
              </a:solidFill>
            </a:endParaRPr>
          </a:p>
          <a:p>
            <a:pPr algn="ctr"/>
            <a:r>
              <a:rPr lang="en-GB" sz="2800" b="1" dirty="0">
                <a:solidFill>
                  <a:schemeClr val="bg1"/>
                </a:solidFill>
              </a:rPr>
              <a:t>Gauteng Provincial Treasury </a:t>
            </a:r>
          </a:p>
          <a:p>
            <a:pPr algn="ctr"/>
            <a:endParaRPr lang="en-US" sz="3600" b="1" dirty="0">
              <a:solidFill>
                <a:schemeClr val="bg1"/>
              </a:solidFill>
            </a:endParaRPr>
          </a:p>
          <a:p>
            <a:pPr algn="ctr"/>
            <a:endParaRPr lang="en-US" sz="1400" b="1" dirty="0">
              <a:solidFill>
                <a:srgbClr val="FF0000"/>
              </a:solidFill>
            </a:endParaRPr>
          </a:p>
          <a:p>
            <a:pPr algn="ctr" defTabSz="457200"/>
            <a:r>
              <a:rPr lang="en-US" sz="3200" b="1" dirty="0">
                <a:solidFill>
                  <a:prstClr val="black"/>
                </a:solidFill>
              </a:rPr>
              <a:t>						               	</a:t>
            </a:r>
          </a:p>
          <a:p>
            <a:pPr algn="ctr" defTabSz="457200"/>
            <a:r>
              <a:rPr lang="en-US" sz="3200" b="1" dirty="0">
                <a:solidFill>
                  <a:prstClr val="black"/>
                </a:solidFill>
              </a:rPr>
              <a:t>					</a:t>
            </a:r>
            <a:r>
              <a:rPr lang="en-US" sz="2800" b="1" dirty="0">
                <a:solidFill>
                  <a:schemeClr val="bg1"/>
                </a:solidFill>
              </a:rPr>
              <a:t>March 2021	</a:t>
            </a:r>
            <a:r>
              <a:rPr lang="en-US" sz="3200" b="1" dirty="0">
                <a:solidFill>
                  <a:prstClr val="black"/>
                </a:solidFill>
              </a:rPr>
              <a:t>					</a:t>
            </a:r>
          </a:p>
          <a:p>
            <a:pPr algn="ctr" defTabSz="457200"/>
            <a:r>
              <a:rPr lang="en-US" sz="3200" b="1" dirty="0">
                <a:solidFill>
                  <a:prstClr val="black"/>
                </a:solidFill>
              </a:rPr>
              <a:t>                    </a:t>
            </a:r>
          </a:p>
          <a:p>
            <a:pPr algn="ctr" defTabSz="457200"/>
            <a:r>
              <a:rPr lang="en-US" sz="3200" b="1" dirty="0">
                <a:solidFill>
                  <a:prstClr val="black"/>
                </a:solidFill>
              </a:rPr>
              <a:t>                         </a:t>
            </a:r>
            <a:endParaRPr lang="en-US" sz="2000" b="1" dirty="0">
              <a:solidFill>
                <a:prstClr val="black"/>
              </a:solidFill>
            </a:endParaRPr>
          </a:p>
        </p:txBody>
      </p:sp>
    </p:spTree>
    <p:extLst>
      <p:ext uri="{BB962C8B-B14F-4D97-AF65-F5344CB8AC3E}">
        <p14:creationId xmlns:p14="http://schemas.microsoft.com/office/powerpoint/2010/main" val="346695833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93441-C67B-4E1A-B0BD-9F55A7164525}"/>
              </a:ext>
            </a:extLst>
          </p:cNvPr>
          <p:cNvSpPr>
            <a:spLocks noGrp="1"/>
          </p:cNvSpPr>
          <p:nvPr>
            <p:ph type="title"/>
          </p:nvPr>
        </p:nvSpPr>
        <p:spPr>
          <a:xfrm>
            <a:off x="1036673" y="1110688"/>
            <a:ext cx="7894675" cy="427001"/>
          </a:xfrm>
        </p:spPr>
        <p:txBody>
          <a:bodyPr>
            <a:normAutofit/>
          </a:bodyPr>
          <a:lstStyle/>
          <a:p>
            <a:pPr algn="ctr"/>
            <a:r>
              <a:rPr lang="en-US" sz="2400" b="1" dirty="0"/>
              <a:t>Non Delegated Municipalities in Gauteng</a:t>
            </a:r>
            <a:endParaRPr lang="en-US"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7BC80150-2704-4F76-8960-4CF673831451}"/>
              </a:ext>
            </a:extLst>
          </p:cNvPr>
          <p:cNvSpPr>
            <a:spLocks noGrp="1"/>
          </p:cNvSpPr>
          <p:nvPr>
            <p:ph idx="1"/>
          </p:nvPr>
        </p:nvSpPr>
        <p:spPr>
          <a:xfrm>
            <a:off x="122274" y="1669312"/>
            <a:ext cx="8921000" cy="5082361"/>
          </a:xfrm>
        </p:spPr>
        <p:txBody>
          <a:bodyPr>
            <a:normAutofit/>
          </a:bodyPr>
          <a:lstStyle/>
          <a:p>
            <a:pPr lvl="0" algn="just">
              <a:lnSpc>
                <a:spcPct val="100000"/>
              </a:lnSpc>
              <a:spcBef>
                <a:spcPts val="600"/>
              </a:spcBef>
              <a:spcAft>
                <a:spcPts val="600"/>
              </a:spcAft>
            </a:pPr>
            <a:r>
              <a:rPr lang="en-ZA" b="0" dirty="0"/>
              <a:t>The term stems from MFMA Circular 20 which deals with the delegations by the National Treasury to Provincial Treasuries.</a:t>
            </a:r>
          </a:p>
          <a:p>
            <a:pPr lvl="0" algn="just">
              <a:lnSpc>
                <a:spcPct val="100000"/>
              </a:lnSpc>
              <a:spcBef>
                <a:spcPts val="600"/>
              </a:spcBef>
              <a:spcAft>
                <a:spcPts val="600"/>
              </a:spcAft>
            </a:pPr>
            <a:r>
              <a:rPr lang="en-ZA" b="0" dirty="0"/>
              <a:t>Non-Delegated municipalities are the Metropolitan (Category A) municipalities and the Secondary Cities (bigger municipalities).</a:t>
            </a:r>
          </a:p>
          <a:p>
            <a:pPr lvl="0" algn="just">
              <a:lnSpc>
                <a:spcPct val="100000"/>
              </a:lnSpc>
              <a:spcBef>
                <a:spcPts val="600"/>
              </a:spcBef>
              <a:spcAft>
                <a:spcPts val="600"/>
              </a:spcAft>
            </a:pPr>
            <a:r>
              <a:rPr lang="en-ZA" b="0" dirty="0"/>
              <a:t>In Gauteng the Non-delegated municipalities are the City of Johannesburg, City of Tshwane and the City of Ekurhuleni. Emfuleni Local municipality at one stage was a shared municipality due to its size as it is the biggest local (Category B) municipality in South Africa.</a:t>
            </a:r>
          </a:p>
          <a:p>
            <a:pPr lvl="0" algn="just">
              <a:lnSpc>
                <a:spcPct val="100000"/>
              </a:lnSpc>
              <a:spcBef>
                <a:spcPts val="600"/>
              </a:spcBef>
              <a:spcAft>
                <a:spcPts val="600"/>
              </a:spcAft>
            </a:pPr>
            <a:r>
              <a:rPr lang="en-ZA" b="0" dirty="0"/>
              <a:t>Due to the complexities in the operations of the metropolitan as well as the size of the municipalities, the Gauteng Provincial Treasury does not have the required capacity to adequately provide oversight and support these municipalities.</a:t>
            </a:r>
          </a:p>
          <a:p>
            <a:pPr lvl="0" algn="just">
              <a:lnSpc>
                <a:spcPct val="100000"/>
              </a:lnSpc>
              <a:spcBef>
                <a:spcPts val="600"/>
              </a:spcBef>
              <a:spcAft>
                <a:spcPts val="600"/>
              </a:spcAft>
            </a:pPr>
            <a:r>
              <a:rPr lang="en-ZA" b="0" dirty="0"/>
              <a:t>The Gauteng PT is in the process of adopting a new more capacitated organisational structure, which if fully implemented could result in closer monitoring over metropolitan municipalities.</a:t>
            </a:r>
          </a:p>
          <a:p>
            <a:pPr lvl="0" algn="just">
              <a:lnSpc>
                <a:spcPct val="100000"/>
              </a:lnSpc>
              <a:spcBef>
                <a:spcPts val="600"/>
              </a:spcBef>
              <a:spcAft>
                <a:spcPts val="600"/>
              </a:spcAft>
            </a:pPr>
            <a:r>
              <a:rPr lang="en-ZA" b="0" dirty="0"/>
              <a:t>The National Treasury is however doing very well with its oversight over the metros.</a:t>
            </a:r>
          </a:p>
        </p:txBody>
      </p:sp>
    </p:spTree>
    <p:extLst>
      <p:ext uri="{BB962C8B-B14F-4D97-AF65-F5344CB8AC3E}">
        <p14:creationId xmlns:p14="http://schemas.microsoft.com/office/powerpoint/2010/main" val="2848806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69312"/>
            <a:ext cx="8717811" cy="4997302"/>
          </a:xfrm>
        </p:spPr>
        <p:txBody>
          <a:bodyPr>
            <a:noAutofit/>
          </a:bodyPr>
          <a:lstStyle/>
          <a:p>
            <a:pPr algn="just"/>
            <a:r>
              <a:rPr lang="en-ZA" sz="2000" b="0" dirty="0"/>
              <a:t>We currently have a good working relationship with the National Treasury and joint work to monitor and support the non-delegated municipalities.</a:t>
            </a:r>
          </a:p>
          <a:p>
            <a:pPr algn="just"/>
            <a:r>
              <a:rPr lang="en-ZA" sz="2000" b="0" dirty="0"/>
              <a:t>Under the Budgets and s71 reporting issues, consolidated reporting is available but not always have a consolidated view on other general areas of MFMA Compliance.</a:t>
            </a:r>
          </a:p>
          <a:p>
            <a:pPr algn="just"/>
            <a:endParaRPr lang="en-ZA" sz="2000" b="0" dirty="0"/>
          </a:p>
          <a:p>
            <a:pPr algn="just"/>
            <a:r>
              <a:rPr lang="en-ZA" sz="2000" b="0" dirty="0"/>
              <a:t>The Gauteng PT however participates in the CFO Forum for Non delegated municipalities led by NT, whilst metros representation at the  Gauteng PT CFO Forum meetings are also very good.</a:t>
            </a:r>
          </a:p>
          <a:p>
            <a:pPr algn="just"/>
            <a:endParaRPr lang="en-US" sz="2000" b="0" dirty="0"/>
          </a:p>
          <a:p>
            <a:pPr algn="just" fontAlgn="base"/>
            <a:r>
              <a:rPr lang="en-ZA" sz="2000" b="0" dirty="0"/>
              <a:t>There are difficulties in knowing the real issues and challenges as we are not active in metros but there are expectations to report for all municipalities.</a:t>
            </a:r>
          </a:p>
          <a:p>
            <a:pPr marL="0" indent="0" algn="just" fontAlgn="base">
              <a:buNone/>
            </a:pPr>
            <a:endParaRPr lang="en-ZA" sz="2000" b="0" dirty="0"/>
          </a:p>
          <a:p>
            <a:pPr algn="just" fontAlgn="base"/>
            <a:r>
              <a:rPr lang="en-US" sz="2000" b="0" dirty="0"/>
              <a:t>COGTA in Gauteng work with all the municipalities, not just with the delegated municipalities. The same may be true for SALGA.</a:t>
            </a:r>
          </a:p>
          <a:p>
            <a:pPr fontAlgn="base"/>
            <a:endParaRPr lang="en-US" sz="2000" b="0" dirty="0"/>
          </a:p>
          <a:p>
            <a:pPr marL="0" indent="0" algn="just">
              <a:buNone/>
            </a:pPr>
            <a:endParaRPr lang="en-ZA" sz="4800" dirty="0"/>
          </a:p>
        </p:txBody>
      </p:sp>
      <p:sp>
        <p:nvSpPr>
          <p:cNvPr id="7" name="Title 1">
            <a:extLst>
              <a:ext uri="{FF2B5EF4-FFF2-40B4-BE49-F238E27FC236}">
                <a16:creationId xmlns:a16="http://schemas.microsoft.com/office/drawing/2014/main" id="{0F2B74EE-013D-4E3B-9089-14AF5994066B}"/>
              </a:ext>
            </a:extLst>
          </p:cNvPr>
          <p:cNvSpPr>
            <a:spLocks noGrp="1"/>
          </p:cNvSpPr>
          <p:nvPr>
            <p:ph type="title"/>
          </p:nvPr>
        </p:nvSpPr>
        <p:spPr>
          <a:xfrm>
            <a:off x="1076292" y="1087281"/>
            <a:ext cx="7870119" cy="427001"/>
          </a:xfrm>
        </p:spPr>
        <p:txBody>
          <a:bodyPr>
            <a:noAutofit/>
          </a:bodyPr>
          <a:lstStyle/>
          <a:p>
            <a:pPr algn="ctr"/>
            <a:r>
              <a:rPr lang="en-US" sz="2400" b="1" dirty="0">
                <a:latin typeface="Arial" panose="020B0604020202020204" pitchFamily="34" charset="0"/>
                <a:cs typeface="Arial" panose="020B0604020202020204" pitchFamily="34" charset="0"/>
              </a:rPr>
              <a:t>Status Quo and Possible Challenges</a:t>
            </a:r>
            <a:endParaRPr lang="en-US"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1546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14282"/>
            <a:ext cx="8717811" cy="4878434"/>
          </a:xfrm>
        </p:spPr>
        <p:txBody>
          <a:bodyPr>
            <a:noAutofit/>
          </a:bodyPr>
          <a:lstStyle/>
          <a:p>
            <a:pPr algn="just"/>
            <a:r>
              <a:rPr lang="en-ZA" sz="2000" b="0" dirty="0"/>
              <a:t>GRAP training provided to all, including metros.</a:t>
            </a:r>
          </a:p>
          <a:p>
            <a:pPr algn="just"/>
            <a:endParaRPr lang="en-ZA" sz="2000" b="0" dirty="0"/>
          </a:p>
          <a:p>
            <a:pPr algn="just"/>
            <a:r>
              <a:rPr lang="en-ZA" sz="2000" b="0" dirty="0"/>
              <a:t>Internal audit workshops and training provided to all, including metros.</a:t>
            </a:r>
          </a:p>
          <a:p>
            <a:pPr algn="just"/>
            <a:endParaRPr lang="en-ZA" sz="2000" b="0" dirty="0"/>
          </a:p>
          <a:p>
            <a:pPr algn="just"/>
            <a:r>
              <a:rPr lang="en-ZA" sz="2000" b="0" dirty="0"/>
              <a:t>Operation Clean Audit engagements attended by all municipalities.</a:t>
            </a:r>
          </a:p>
          <a:p>
            <a:pPr algn="just"/>
            <a:endParaRPr lang="en-ZA" sz="2000" b="0" dirty="0"/>
          </a:p>
          <a:p>
            <a:pPr algn="just"/>
            <a:r>
              <a:rPr lang="en-ZA" sz="2000" b="0" dirty="0"/>
              <a:t>Government Debt Support to all municipalities, including metros.</a:t>
            </a:r>
          </a:p>
          <a:p>
            <a:pPr algn="just"/>
            <a:endParaRPr lang="en-ZA" sz="2000" b="0" dirty="0"/>
          </a:p>
          <a:p>
            <a:pPr algn="just"/>
            <a:r>
              <a:rPr lang="en-ZA" sz="2000" b="0" dirty="0"/>
              <a:t>Conditional Grants Management Support to all municipalities, including metros.</a:t>
            </a:r>
          </a:p>
          <a:p>
            <a:pPr marL="0" indent="0" algn="just">
              <a:buNone/>
            </a:pPr>
            <a:endParaRPr lang="en-ZA" sz="2000" b="0" dirty="0"/>
          </a:p>
          <a:p>
            <a:pPr algn="just"/>
            <a:r>
              <a:rPr lang="en-ZA" sz="2000" b="0" dirty="0"/>
              <a:t>Reviews done on the Borrowing Proposals of all, including the metros.</a:t>
            </a:r>
          </a:p>
          <a:p>
            <a:pPr marL="0" indent="0" algn="just">
              <a:buNone/>
            </a:pPr>
            <a:endParaRPr lang="en-ZA" sz="2000" b="0" dirty="0"/>
          </a:p>
          <a:p>
            <a:pPr algn="just"/>
            <a:r>
              <a:rPr lang="en-ZA" sz="2000" b="0" dirty="0"/>
              <a:t>MSCOA support provided to metros by the National Treasury.</a:t>
            </a:r>
          </a:p>
          <a:p>
            <a:pPr marL="0" indent="0" algn="just">
              <a:buNone/>
            </a:pPr>
            <a:endParaRPr lang="en-US" sz="2000" b="0" dirty="0"/>
          </a:p>
          <a:p>
            <a:pPr marL="0" indent="0" algn="just">
              <a:buNone/>
            </a:pPr>
            <a:endParaRPr lang="en-ZA" sz="4800" dirty="0"/>
          </a:p>
        </p:txBody>
      </p:sp>
      <p:sp>
        <p:nvSpPr>
          <p:cNvPr id="7" name="Title 1">
            <a:extLst>
              <a:ext uri="{FF2B5EF4-FFF2-40B4-BE49-F238E27FC236}">
                <a16:creationId xmlns:a16="http://schemas.microsoft.com/office/drawing/2014/main" id="{0F2B74EE-013D-4E3B-9089-14AF5994066B}"/>
              </a:ext>
            </a:extLst>
          </p:cNvPr>
          <p:cNvSpPr>
            <a:spLocks noGrp="1"/>
          </p:cNvSpPr>
          <p:nvPr>
            <p:ph type="title"/>
          </p:nvPr>
        </p:nvSpPr>
        <p:spPr>
          <a:xfrm>
            <a:off x="1076292" y="1087281"/>
            <a:ext cx="7870119" cy="427001"/>
          </a:xfrm>
        </p:spPr>
        <p:txBody>
          <a:bodyPr>
            <a:noAutofit/>
          </a:bodyPr>
          <a:lstStyle/>
          <a:p>
            <a:pPr algn="ctr"/>
            <a:r>
              <a:rPr lang="en-US" sz="2400" b="1" dirty="0">
                <a:latin typeface="Arial" panose="020B0604020202020204" pitchFamily="34" charset="0"/>
                <a:cs typeface="Arial" panose="020B0604020202020204" pitchFamily="34" charset="0"/>
              </a:rPr>
              <a:t>Current Engagements with Metropolitans</a:t>
            </a:r>
            <a:endParaRPr lang="en-US"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0284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A81E3BC7-4A72-48BA-9F67-53E799BF3AB1}"/>
              </a:ext>
            </a:extLst>
          </p:cNvPr>
          <p:cNvSpPr txBox="1"/>
          <p:nvPr/>
        </p:nvSpPr>
        <p:spPr>
          <a:xfrm>
            <a:off x="1913860" y="2644170"/>
            <a:ext cx="5316279" cy="1569660"/>
          </a:xfrm>
          <a:prstGeom prst="rect">
            <a:avLst/>
          </a:prstGeom>
          <a:noFill/>
        </p:spPr>
        <p:txBody>
          <a:bodyPr wrap="square" rtlCol="0">
            <a:spAutoFit/>
          </a:bodyPr>
          <a:lstStyle/>
          <a:p>
            <a:pPr algn="ctr"/>
            <a:r>
              <a:rPr lang="en-US" sz="9600" b="1" dirty="0">
                <a:solidFill>
                  <a:srgbClr val="0070C0"/>
                </a:solidFill>
                <a:latin typeface="Edwardian Script ITC" panose="030303020407070D0804" pitchFamily="66" charset="0"/>
                <a:cs typeface="Arabic Typesetting" panose="020B0604020202020204" pitchFamily="66" charset="-78"/>
              </a:rPr>
              <a:t>The End</a:t>
            </a:r>
          </a:p>
        </p:txBody>
      </p:sp>
    </p:spTree>
    <p:extLst>
      <p:ext uri="{BB962C8B-B14F-4D97-AF65-F5344CB8AC3E}">
        <p14:creationId xmlns:p14="http://schemas.microsoft.com/office/powerpoint/2010/main" val="235323443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C1DFB8F57C1514E8E5E94D1E398FB4F" ma:contentTypeVersion="12" ma:contentTypeDescription="Create a new document." ma:contentTypeScope="" ma:versionID="59ef03a17689c56ad821223163298d48">
  <xsd:schema xmlns:xsd="http://www.w3.org/2001/XMLSchema" xmlns:xs="http://www.w3.org/2001/XMLSchema" xmlns:p="http://schemas.microsoft.com/office/2006/metadata/properties" xmlns:ns3="845d7ec8-3338-49fa-a668-2525ed1cc2a8" xmlns:ns4="6c775d15-f92a-4b8e-b07d-8861e6eed674" targetNamespace="http://schemas.microsoft.com/office/2006/metadata/properties" ma:root="true" ma:fieldsID="b74c836cfeddff0c867a68d1f6761e86" ns3:_="" ns4:_="">
    <xsd:import namespace="845d7ec8-3338-49fa-a668-2525ed1cc2a8"/>
    <xsd:import namespace="6c775d15-f92a-4b8e-b07d-8861e6eed674"/>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element ref="ns4: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5d7ec8-3338-49fa-a668-2525ed1cc2a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c775d15-f92a-4b8e-b07d-8861e6eed674"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C2A3338-1C9E-4B81-A4BC-59D46E277C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45d7ec8-3338-49fa-a668-2525ed1cc2a8"/>
    <ds:schemaRef ds:uri="6c775d15-f92a-4b8e-b07d-8861e6eed6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45063D4-AF5D-4593-A92B-8353190ED0C3}">
  <ds:schemaRefs>
    <ds:schemaRef ds:uri="http://purl.org/dc/terms/"/>
    <ds:schemaRef ds:uri="http://www.w3.org/XML/1998/namespace"/>
    <ds:schemaRef ds:uri="http://purl.org/dc/dcmitype/"/>
    <ds:schemaRef ds:uri="6c775d15-f92a-4b8e-b07d-8861e6eed674"/>
    <ds:schemaRef ds:uri="845d7ec8-3338-49fa-a668-2525ed1cc2a8"/>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EE16CC25-5ED9-4472-B85C-A00AEB11DD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80683</TotalTime>
  <Words>395</Words>
  <Application>Microsoft Office PowerPoint</Application>
  <PresentationFormat>On-screen Show (4:3)</PresentationFormat>
  <Paragraphs>42</Paragraphs>
  <Slides>5</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Arabic Typesetting</vt:lpstr>
      <vt:lpstr>Arial</vt:lpstr>
      <vt:lpstr>Calibri</vt:lpstr>
      <vt:lpstr>Edwardian Script ITC</vt:lpstr>
      <vt:lpstr>Georgia</vt:lpstr>
      <vt:lpstr>Verdana</vt:lpstr>
      <vt:lpstr>Office Theme</vt:lpstr>
      <vt:lpstr>1_Office Theme</vt:lpstr>
      <vt:lpstr>PowerPoint Presentation</vt:lpstr>
      <vt:lpstr>Non Delegated Municipalities in Gauteng</vt:lpstr>
      <vt:lpstr>Status Quo and Possible Challenges</vt:lpstr>
      <vt:lpstr>Current Engagements with Metropolitans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Zonyane, Zolani (GPT)</dc:creator>
  <cp:lastModifiedBy>Shereen Cassiem</cp:lastModifiedBy>
  <cp:revision>282</cp:revision>
  <dcterms:created xsi:type="dcterms:W3CDTF">2020-04-02T23:01:12Z</dcterms:created>
  <dcterms:modified xsi:type="dcterms:W3CDTF">2021-03-31T08:13:44Z</dcterms:modified>
</cp:coreProperties>
</file>