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1"/>
  </p:notesMasterIdLst>
  <p:handoutMasterIdLst>
    <p:handoutMasterId r:id="rId22"/>
  </p:handoutMasterIdLst>
  <p:sldIdLst>
    <p:sldId id="257" r:id="rId3"/>
    <p:sldId id="258" r:id="rId4"/>
    <p:sldId id="305" r:id="rId5"/>
    <p:sldId id="259" r:id="rId6"/>
    <p:sldId id="323" r:id="rId7"/>
    <p:sldId id="324" r:id="rId8"/>
    <p:sldId id="316" r:id="rId9"/>
    <p:sldId id="302" r:id="rId10"/>
    <p:sldId id="321" r:id="rId11"/>
    <p:sldId id="329" r:id="rId12"/>
    <p:sldId id="320" r:id="rId13"/>
    <p:sldId id="322" r:id="rId14"/>
    <p:sldId id="330" r:id="rId15"/>
    <p:sldId id="331" r:id="rId16"/>
    <p:sldId id="332" r:id="rId17"/>
    <p:sldId id="328" r:id="rId18"/>
    <p:sldId id="327" r:id="rId19"/>
    <p:sldId id="303" r:id="rId20"/>
  </p:sldIdLst>
  <p:sldSz cx="12192000" cy="6858000"/>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sorterViewPr>
    <p:cViewPr>
      <p:scale>
        <a:sx n="100" d="100"/>
        <a:sy n="100" d="100"/>
      </p:scale>
      <p:origin x="0" y="-51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95428"/>
          </a:xfrm>
          <a:prstGeom prst="rect">
            <a:avLst/>
          </a:prstGeom>
        </p:spPr>
        <p:txBody>
          <a:bodyPr vert="horz" lIns="90754" tIns="45377" rIns="90754" bIns="45377" rtlCol="0"/>
          <a:lstStyle>
            <a:lvl1pPr algn="l">
              <a:defRPr sz="1200"/>
            </a:lvl1pPr>
          </a:lstStyle>
          <a:p>
            <a:endParaRPr lang="en-ZA"/>
          </a:p>
        </p:txBody>
      </p:sp>
      <p:sp>
        <p:nvSpPr>
          <p:cNvPr id="3" name="Date Placeholder 2"/>
          <p:cNvSpPr>
            <a:spLocks noGrp="1"/>
          </p:cNvSpPr>
          <p:nvPr>
            <p:ph type="dt" sz="quarter" idx="1"/>
          </p:nvPr>
        </p:nvSpPr>
        <p:spPr>
          <a:xfrm>
            <a:off x="3809079" y="0"/>
            <a:ext cx="2914015" cy="495428"/>
          </a:xfrm>
          <a:prstGeom prst="rect">
            <a:avLst/>
          </a:prstGeom>
        </p:spPr>
        <p:txBody>
          <a:bodyPr vert="horz" lIns="90754" tIns="45377" rIns="90754" bIns="45377" rtlCol="0"/>
          <a:lstStyle>
            <a:lvl1pPr algn="r">
              <a:defRPr sz="1200"/>
            </a:lvl1pPr>
          </a:lstStyle>
          <a:p>
            <a:fld id="{2A3F4478-AC31-41C8-91CF-4D2A8A8D074A}" type="datetimeFigureOut">
              <a:rPr lang="en-ZA" smtClean="0"/>
              <a:t>2021/03/29</a:t>
            </a:fld>
            <a:endParaRPr lang="en-ZA"/>
          </a:p>
        </p:txBody>
      </p:sp>
      <p:sp>
        <p:nvSpPr>
          <p:cNvPr id="4" name="Footer Placeholder 3"/>
          <p:cNvSpPr>
            <a:spLocks noGrp="1"/>
          </p:cNvSpPr>
          <p:nvPr>
            <p:ph type="ftr" sz="quarter" idx="2"/>
          </p:nvPr>
        </p:nvSpPr>
        <p:spPr>
          <a:xfrm>
            <a:off x="0" y="9378825"/>
            <a:ext cx="2914015" cy="495427"/>
          </a:xfrm>
          <a:prstGeom prst="rect">
            <a:avLst/>
          </a:prstGeom>
        </p:spPr>
        <p:txBody>
          <a:bodyPr vert="horz" lIns="90754" tIns="45377" rIns="90754" bIns="45377" rtlCol="0" anchor="b"/>
          <a:lstStyle>
            <a:lvl1pPr algn="l">
              <a:defRPr sz="1200"/>
            </a:lvl1pPr>
          </a:lstStyle>
          <a:p>
            <a:endParaRPr lang="en-ZA"/>
          </a:p>
        </p:txBody>
      </p:sp>
      <p:sp>
        <p:nvSpPr>
          <p:cNvPr id="5" name="Slide Number Placeholder 4"/>
          <p:cNvSpPr>
            <a:spLocks noGrp="1"/>
          </p:cNvSpPr>
          <p:nvPr>
            <p:ph type="sldNum" sz="quarter" idx="3"/>
          </p:nvPr>
        </p:nvSpPr>
        <p:spPr>
          <a:xfrm>
            <a:off x="3809079" y="9378825"/>
            <a:ext cx="2914015" cy="495427"/>
          </a:xfrm>
          <a:prstGeom prst="rect">
            <a:avLst/>
          </a:prstGeom>
        </p:spPr>
        <p:txBody>
          <a:bodyPr vert="horz" lIns="90754" tIns="45377" rIns="90754" bIns="45377" rtlCol="0" anchor="b"/>
          <a:lstStyle>
            <a:lvl1pPr algn="r">
              <a:defRPr sz="1200"/>
            </a:lvl1pPr>
          </a:lstStyle>
          <a:p>
            <a:fld id="{3A2BCDBF-8563-4B9E-AC3B-CE2B811A9C18}" type="slidenum">
              <a:rPr lang="en-ZA" smtClean="0"/>
              <a:t>‹#›</a:t>
            </a:fld>
            <a:endParaRPr lang="en-ZA"/>
          </a:p>
        </p:txBody>
      </p:sp>
    </p:spTree>
    <p:extLst>
      <p:ext uri="{BB962C8B-B14F-4D97-AF65-F5344CB8AC3E}">
        <p14:creationId xmlns:p14="http://schemas.microsoft.com/office/powerpoint/2010/main" val="1424344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95428"/>
          </a:xfrm>
          <a:prstGeom prst="rect">
            <a:avLst/>
          </a:prstGeom>
        </p:spPr>
        <p:txBody>
          <a:bodyPr vert="horz" lIns="90754" tIns="45377" rIns="90754" bIns="45377" rtlCol="0"/>
          <a:lstStyle>
            <a:lvl1pPr algn="l">
              <a:defRPr sz="1200"/>
            </a:lvl1pPr>
          </a:lstStyle>
          <a:p>
            <a:endParaRPr lang="en-ZA"/>
          </a:p>
        </p:txBody>
      </p:sp>
      <p:sp>
        <p:nvSpPr>
          <p:cNvPr id="3" name="Date Placeholder 2"/>
          <p:cNvSpPr>
            <a:spLocks noGrp="1"/>
          </p:cNvSpPr>
          <p:nvPr>
            <p:ph type="dt" idx="1"/>
          </p:nvPr>
        </p:nvSpPr>
        <p:spPr>
          <a:xfrm>
            <a:off x="3809079" y="0"/>
            <a:ext cx="2914015" cy="495428"/>
          </a:xfrm>
          <a:prstGeom prst="rect">
            <a:avLst/>
          </a:prstGeom>
        </p:spPr>
        <p:txBody>
          <a:bodyPr vert="horz" lIns="90754" tIns="45377" rIns="90754" bIns="45377" rtlCol="0"/>
          <a:lstStyle>
            <a:lvl1pPr algn="r">
              <a:defRPr sz="1200"/>
            </a:lvl1pPr>
          </a:lstStyle>
          <a:p>
            <a:fld id="{49BF6E81-DD76-42F7-9764-7A6BF41431AD}" type="datetimeFigureOut">
              <a:rPr lang="en-ZA" smtClean="0"/>
              <a:t>2021/03/29</a:t>
            </a:fld>
            <a:endParaRPr lang="en-ZA"/>
          </a:p>
        </p:txBody>
      </p:sp>
      <p:sp>
        <p:nvSpPr>
          <p:cNvPr id="4" name="Slide Image Placeholder 3"/>
          <p:cNvSpPr>
            <a:spLocks noGrp="1" noRot="1" noChangeAspect="1"/>
          </p:cNvSpPr>
          <p:nvPr>
            <p:ph type="sldImg" idx="2"/>
          </p:nvPr>
        </p:nvSpPr>
        <p:spPr>
          <a:xfrm>
            <a:off x="401638" y="1235075"/>
            <a:ext cx="5921375" cy="3332163"/>
          </a:xfrm>
          <a:prstGeom prst="rect">
            <a:avLst/>
          </a:prstGeom>
          <a:noFill/>
          <a:ln w="12700">
            <a:solidFill>
              <a:prstClr val="black"/>
            </a:solidFill>
          </a:ln>
        </p:spPr>
        <p:txBody>
          <a:bodyPr vert="horz" lIns="90754" tIns="45377" rIns="90754" bIns="45377" rtlCol="0" anchor="ctr"/>
          <a:lstStyle/>
          <a:p>
            <a:endParaRPr lang="en-ZA"/>
          </a:p>
        </p:txBody>
      </p:sp>
      <p:sp>
        <p:nvSpPr>
          <p:cNvPr id="5" name="Notes Placeholder 4"/>
          <p:cNvSpPr>
            <a:spLocks noGrp="1"/>
          </p:cNvSpPr>
          <p:nvPr>
            <p:ph type="body" sz="quarter" idx="3"/>
          </p:nvPr>
        </p:nvSpPr>
        <p:spPr>
          <a:xfrm>
            <a:off x="672465" y="4751982"/>
            <a:ext cx="5379720" cy="3887986"/>
          </a:xfrm>
          <a:prstGeom prst="rect">
            <a:avLst/>
          </a:prstGeom>
        </p:spPr>
        <p:txBody>
          <a:bodyPr vert="horz" lIns="90754" tIns="45377" rIns="90754" bIns="4537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378825"/>
            <a:ext cx="2914015" cy="495427"/>
          </a:xfrm>
          <a:prstGeom prst="rect">
            <a:avLst/>
          </a:prstGeom>
        </p:spPr>
        <p:txBody>
          <a:bodyPr vert="horz" lIns="90754" tIns="45377" rIns="90754" bIns="45377" rtlCol="0" anchor="b"/>
          <a:lstStyle>
            <a:lvl1pPr algn="l">
              <a:defRPr sz="1200"/>
            </a:lvl1pPr>
          </a:lstStyle>
          <a:p>
            <a:endParaRPr lang="en-ZA"/>
          </a:p>
        </p:txBody>
      </p:sp>
      <p:sp>
        <p:nvSpPr>
          <p:cNvPr id="7" name="Slide Number Placeholder 6"/>
          <p:cNvSpPr>
            <a:spLocks noGrp="1"/>
          </p:cNvSpPr>
          <p:nvPr>
            <p:ph type="sldNum" sz="quarter" idx="5"/>
          </p:nvPr>
        </p:nvSpPr>
        <p:spPr>
          <a:xfrm>
            <a:off x="3809079" y="9378825"/>
            <a:ext cx="2914015" cy="495427"/>
          </a:xfrm>
          <a:prstGeom prst="rect">
            <a:avLst/>
          </a:prstGeom>
        </p:spPr>
        <p:txBody>
          <a:bodyPr vert="horz" lIns="90754" tIns="45377" rIns="90754" bIns="45377" rtlCol="0" anchor="b"/>
          <a:lstStyle>
            <a:lvl1pPr algn="r">
              <a:defRPr sz="1200"/>
            </a:lvl1pPr>
          </a:lstStyle>
          <a:p>
            <a:fld id="{784F8373-0905-417E-9280-A652B7FC7CAA}" type="slidenum">
              <a:rPr lang="en-ZA" smtClean="0"/>
              <a:t>‹#›</a:t>
            </a:fld>
            <a:endParaRPr lang="en-ZA"/>
          </a:p>
        </p:txBody>
      </p:sp>
    </p:spTree>
    <p:extLst>
      <p:ext uri="{BB962C8B-B14F-4D97-AF65-F5344CB8AC3E}">
        <p14:creationId xmlns:p14="http://schemas.microsoft.com/office/powerpoint/2010/main" val="2303003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it-IT"/>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defTabSz="457200" fontAlgn="base">
              <a:spcBef>
                <a:spcPct val="0"/>
              </a:spcBef>
              <a:spcAft>
                <a:spcPct val="0"/>
              </a:spcAft>
              <a:defRPr/>
            </a:pPr>
            <a:fld id="{25A0209E-0F31-4E94-84F5-D20A3153EF9E}" type="datetime1">
              <a:rPr lang="en-US" smtClean="0"/>
              <a:t>3/29/2021</a:t>
            </a:fld>
            <a:endParaRPr lang="en-US"/>
          </a:p>
        </p:txBody>
      </p:sp>
      <p:sp>
        <p:nvSpPr>
          <p:cNvPr id="5" name="Footer Placeholder 4"/>
          <p:cNvSpPr>
            <a:spLocks noGrp="1"/>
          </p:cNvSpPr>
          <p:nvPr>
            <p:ph type="ftr" sz="quarter" idx="11"/>
          </p:nvPr>
        </p:nvSpPr>
        <p:spPr/>
        <p:txBody>
          <a:bodyPr/>
          <a:lstStyle>
            <a:lvl1pPr>
              <a:defRPr/>
            </a:lvl1pPr>
          </a:lstStyle>
          <a:p>
            <a:pPr defTabSz="457200" fontAlgn="base">
              <a:spcBef>
                <a:spcPct val="0"/>
              </a:spcBef>
              <a:spcAft>
                <a:spcPct val="0"/>
              </a:spcAft>
              <a:defRPr/>
            </a:pPr>
            <a:endParaRPr lang="en-US"/>
          </a:p>
        </p:txBody>
      </p:sp>
      <p:sp>
        <p:nvSpPr>
          <p:cNvPr id="6" name="Slide Number Placeholder 5"/>
          <p:cNvSpPr>
            <a:spLocks noGrp="1"/>
          </p:cNvSpPr>
          <p:nvPr>
            <p:ph type="sldNum" sz="quarter" idx="12"/>
          </p:nvPr>
        </p:nvSpPr>
        <p:spPr/>
        <p:txBody>
          <a:bodyPr/>
          <a:lstStyle>
            <a:lvl1pPr>
              <a:defRPr/>
            </a:lvl1pPr>
          </a:lstStyle>
          <a:p>
            <a:pPr defTabSz="457200" fontAlgn="base">
              <a:spcBef>
                <a:spcPct val="0"/>
              </a:spcBef>
              <a:spcAft>
                <a:spcPct val="0"/>
              </a:spcAft>
            </a:pPr>
            <a:fld id="{B9AA7933-B8D9-4668-ABF4-DB6149F41920}" type="slidenum">
              <a:rPr lang="en-US" altLang="en-US" smtClean="0">
                <a:ea typeface="ＭＳ Ｐゴシック" panose="020B0600070205080204" pitchFamily="34" charset="-128"/>
              </a:rPr>
              <a:pPr defTabSz="457200" fontAlgn="base">
                <a:spcBef>
                  <a:spcPct val="0"/>
                </a:spcBef>
                <a:spcAft>
                  <a:spcPct val="0"/>
                </a:spcAft>
              </a:pPr>
              <a:t>‹#›</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2154850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a:defRPr/>
            </a:lvl1pPr>
          </a:lstStyle>
          <a:p>
            <a:pPr defTabSz="457200" fontAlgn="base">
              <a:spcBef>
                <a:spcPct val="0"/>
              </a:spcBef>
              <a:spcAft>
                <a:spcPct val="0"/>
              </a:spcAft>
              <a:defRPr/>
            </a:pPr>
            <a:fld id="{5F4FE462-9EEC-4D1F-B31A-39AF672828DF}" type="datetime1">
              <a:rPr lang="en-US" smtClean="0"/>
              <a:t>3/29/2021</a:t>
            </a:fld>
            <a:endParaRPr lang="en-US"/>
          </a:p>
        </p:txBody>
      </p:sp>
      <p:sp>
        <p:nvSpPr>
          <p:cNvPr id="5" name="Footer Placeholder 4"/>
          <p:cNvSpPr>
            <a:spLocks noGrp="1"/>
          </p:cNvSpPr>
          <p:nvPr>
            <p:ph type="ftr" sz="quarter" idx="11"/>
          </p:nvPr>
        </p:nvSpPr>
        <p:spPr/>
        <p:txBody>
          <a:bodyPr/>
          <a:lstStyle>
            <a:lvl1pPr>
              <a:defRPr/>
            </a:lvl1pPr>
          </a:lstStyle>
          <a:p>
            <a:pPr defTabSz="457200" fontAlgn="base">
              <a:spcBef>
                <a:spcPct val="0"/>
              </a:spcBef>
              <a:spcAft>
                <a:spcPct val="0"/>
              </a:spcAft>
              <a:defRPr/>
            </a:pPr>
            <a:endParaRPr lang="en-US"/>
          </a:p>
        </p:txBody>
      </p:sp>
      <p:sp>
        <p:nvSpPr>
          <p:cNvPr id="6" name="Slide Number Placeholder 5"/>
          <p:cNvSpPr>
            <a:spLocks noGrp="1"/>
          </p:cNvSpPr>
          <p:nvPr>
            <p:ph type="sldNum" sz="quarter" idx="12"/>
          </p:nvPr>
        </p:nvSpPr>
        <p:spPr/>
        <p:txBody>
          <a:bodyPr/>
          <a:lstStyle>
            <a:lvl1pPr>
              <a:defRPr/>
            </a:lvl1pPr>
          </a:lstStyle>
          <a:p>
            <a:pPr defTabSz="457200" fontAlgn="base">
              <a:spcBef>
                <a:spcPct val="0"/>
              </a:spcBef>
              <a:spcAft>
                <a:spcPct val="0"/>
              </a:spcAft>
            </a:pPr>
            <a:fld id="{4D9026C8-FD43-4E09-ABBC-8723602D4E3C}" type="slidenum">
              <a:rPr lang="en-US" altLang="en-US" smtClean="0">
                <a:ea typeface="ＭＳ Ｐゴシック" panose="020B0600070205080204" pitchFamily="34" charset="-128"/>
              </a:rPr>
              <a:pPr defTabSz="457200" fontAlgn="base">
                <a:spcBef>
                  <a:spcPct val="0"/>
                </a:spcBef>
                <a:spcAft>
                  <a:spcPct val="0"/>
                </a:spcAft>
              </a:pPr>
              <a:t>‹#›</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3284950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it-IT"/>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a:defRPr/>
            </a:lvl1pPr>
          </a:lstStyle>
          <a:p>
            <a:pPr defTabSz="457200" fontAlgn="base">
              <a:spcBef>
                <a:spcPct val="0"/>
              </a:spcBef>
              <a:spcAft>
                <a:spcPct val="0"/>
              </a:spcAft>
              <a:defRPr/>
            </a:pPr>
            <a:fld id="{B6C60EC7-EAF2-48FA-82A2-62ED34E140CB}" type="datetime1">
              <a:rPr lang="en-US" smtClean="0"/>
              <a:t>3/29/2021</a:t>
            </a:fld>
            <a:endParaRPr lang="en-US"/>
          </a:p>
        </p:txBody>
      </p:sp>
      <p:sp>
        <p:nvSpPr>
          <p:cNvPr id="5" name="Footer Placeholder 4"/>
          <p:cNvSpPr>
            <a:spLocks noGrp="1"/>
          </p:cNvSpPr>
          <p:nvPr>
            <p:ph type="ftr" sz="quarter" idx="11"/>
          </p:nvPr>
        </p:nvSpPr>
        <p:spPr/>
        <p:txBody>
          <a:bodyPr/>
          <a:lstStyle>
            <a:lvl1pPr>
              <a:defRPr/>
            </a:lvl1pPr>
          </a:lstStyle>
          <a:p>
            <a:pPr defTabSz="457200" fontAlgn="base">
              <a:spcBef>
                <a:spcPct val="0"/>
              </a:spcBef>
              <a:spcAft>
                <a:spcPct val="0"/>
              </a:spcAft>
              <a:defRPr/>
            </a:pPr>
            <a:endParaRPr lang="en-US"/>
          </a:p>
        </p:txBody>
      </p:sp>
      <p:sp>
        <p:nvSpPr>
          <p:cNvPr id="6" name="Slide Number Placeholder 5"/>
          <p:cNvSpPr>
            <a:spLocks noGrp="1"/>
          </p:cNvSpPr>
          <p:nvPr>
            <p:ph type="sldNum" sz="quarter" idx="12"/>
          </p:nvPr>
        </p:nvSpPr>
        <p:spPr/>
        <p:txBody>
          <a:bodyPr/>
          <a:lstStyle>
            <a:lvl1pPr>
              <a:defRPr/>
            </a:lvl1pPr>
          </a:lstStyle>
          <a:p>
            <a:pPr defTabSz="457200" fontAlgn="base">
              <a:spcBef>
                <a:spcPct val="0"/>
              </a:spcBef>
              <a:spcAft>
                <a:spcPct val="0"/>
              </a:spcAft>
            </a:pPr>
            <a:fld id="{054A1809-E49A-4D1D-9EE9-C1153545FC07}" type="slidenum">
              <a:rPr lang="en-US" altLang="en-US" smtClean="0">
                <a:ea typeface="ＭＳ Ｐゴシック" panose="020B0600070205080204" pitchFamily="34" charset="-128"/>
              </a:rPr>
              <a:pPr defTabSz="457200" fontAlgn="base">
                <a:spcBef>
                  <a:spcPct val="0"/>
                </a:spcBef>
                <a:spcAft>
                  <a:spcPct val="0"/>
                </a:spcAft>
              </a:pPr>
              <a:t>‹#›</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2599370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it-IT"/>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lang="en-US"/>
          </a:p>
        </p:txBody>
      </p:sp>
      <p:sp>
        <p:nvSpPr>
          <p:cNvPr id="4" name="Date Placeholder 3">
            <a:extLst>
              <a:ext uri="{FF2B5EF4-FFF2-40B4-BE49-F238E27FC236}">
                <a16:creationId xmlns:a16="http://schemas.microsoft.com/office/drawing/2014/main" id="{2EB2B8BB-84B7-4FD5-87D0-15EC8B8239BD}"/>
              </a:ext>
            </a:extLst>
          </p:cNvPr>
          <p:cNvSpPr>
            <a:spLocks noGrp="1"/>
          </p:cNvSpPr>
          <p:nvPr>
            <p:ph type="dt" sz="half" idx="10"/>
          </p:nvPr>
        </p:nvSpPr>
        <p:spPr/>
        <p:txBody>
          <a:bodyPr/>
          <a:lstStyle>
            <a:lvl1pPr>
              <a:defRPr/>
            </a:lvl1pPr>
          </a:lstStyle>
          <a:p>
            <a:pPr>
              <a:defRPr/>
            </a:pPr>
            <a:fld id="{2BC605C4-AC17-4EAB-BB76-BBA4A5F776B5}" type="datetime1">
              <a:rPr lang="en-US"/>
              <a:pPr>
                <a:defRPr/>
              </a:pPr>
              <a:t>3/29/2021</a:t>
            </a:fld>
            <a:endParaRPr lang="en-US"/>
          </a:p>
        </p:txBody>
      </p:sp>
      <p:sp>
        <p:nvSpPr>
          <p:cNvPr id="5" name="Footer Placeholder 4">
            <a:extLst>
              <a:ext uri="{FF2B5EF4-FFF2-40B4-BE49-F238E27FC236}">
                <a16:creationId xmlns:a16="http://schemas.microsoft.com/office/drawing/2014/main" id="{E26E92C6-33D2-4C1B-B2E6-76AD8EC9C82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E3AC0C9-D5FE-479B-AC07-7CE132CEC0D6}"/>
              </a:ext>
            </a:extLst>
          </p:cNvPr>
          <p:cNvSpPr>
            <a:spLocks noGrp="1"/>
          </p:cNvSpPr>
          <p:nvPr>
            <p:ph type="sldNum" sz="quarter" idx="12"/>
          </p:nvPr>
        </p:nvSpPr>
        <p:spPr/>
        <p:txBody>
          <a:bodyPr/>
          <a:lstStyle>
            <a:lvl1pPr>
              <a:defRPr/>
            </a:lvl1pPr>
          </a:lstStyle>
          <a:p>
            <a:pPr>
              <a:defRPr/>
            </a:pPr>
            <a:fld id="{416C2C57-1CFB-4C6D-9FA1-B0F22B10B7DE}" type="slidenum">
              <a:rPr lang="en-US" altLang="en-US"/>
              <a:pPr>
                <a:defRPr/>
              </a:pPr>
              <a:t>‹#›</a:t>
            </a:fld>
            <a:endParaRPr lang="en-US" altLang="en-US"/>
          </a:p>
        </p:txBody>
      </p:sp>
    </p:spTree>
    <p:extLst>
      <p:ext uri="{BB962C8B-B14F-4D97-AF65-F5344CB8AC3E}">
        <p14:creationId xmlns:p14="http://schemas.microsoft.com/office/powerpoint/2010/main" val="1834807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a:extLst>
              <a:ext uri="{FF2B5EF4-FFF2-40B4-BE49-F238E27FC236}">
                <a16:creationId xmlns:a16="http://schemas.microsoft.com/office/drawing/2014/main" id="{F5DA0A31-9B1A-4E2F-8878-5F16E5AF64E1}"/>
              </a:ext>
            </a:extLst>
          </p:cNvPr>
          <p:cNvSpPr>
            <a:spLocks noGrp="1"/>
          </p:cNvSpPr>
          <p:nvPr>
            <p:ph type="dt" sz="half" idx="10"/>
          </p:nvPr>
        </p:nvSpPr>
        <p:spPr/>
        <p:txBody>
          <a:bodyPr/>
          <a:lstStyle>
            <a:lvl1pPr>
              <a:defRPr/>
            </a:lvl1pPr>
          </a:lstStyle>
          <a:p>
            <a:pPr>
              <a:defRPr/>
            </a:pPr>
            <a:fld id="{B5671401-C70B-46E9-B9AE-CC48359AA689}" type="datetime1">
              <a:rPr lang="en-US"/>
              <a:pPr>
                <a:defRPr/>
              </a:pPr>
              <a:t>3/29/2021</a:t>
            </a:fld>
            <a:endParaRPr lang="en-US"/>
          </a:p>
        </p:txBody>
      </p:sp>
      <p:sp>
        <p:nvSpPr>
          <p:cNvPr id="5" name="Footer Placeholder 4">
            <a:extLst>
              <a:ext uri="{FF2B5EF4-FFF2-40B4-BE49-F238E27FC236}">
                <a16:creationId xmlns:a16="http://schemas.microsoft.com/office/drawing/2014/main" id="{FAA3DC3D-1559-43AB-A16B-38103288159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4BEDB12-7A02-4A85-950E-EA37526018DF}"/>
              </a:ext>
            </a:extLst>
          </p:cNvPr>
          <p:cNvSpPr>
            <a:spLocks noGrp="1"/>
          </p:cNvSpPr>
          <p:nvPr>
            <p:ph type="sldNum" sz="quarter" idx="12"/>
          </p:nvPr>
        </p:nvSpPr>
        <p:spPr/>
        <p:txBody>
          <a:bodyPr/>
          <a:lstStyle>
            <a:lvl1pPr>
              <a:defRPr/>
            </a:lvl1pPr>
          </a:lstStyle>
          <a:p>
            <a:pPr>
              <a:defRPr/>
            </a:pPr>
            <a:fld id="{FEEFBF01-CB14-4B54-8095-02D32CFE3050}" type="slidenum">
              <a:rPr lang="en-US" altLang="en-US"/>
              <a:pPr>
                <a:defRPr/>
              </a:pPr>
              <a:t>‹#›</a:t>
            </a:fld>
            <a:endParaRPr lang="en-US" altLang="en-US"/>
          </a:p>
        </p:txBody>
      </p:sp>
    </p:spTree>
    <p:extLst>
      <p:ext uri="{BB962C8B-B14F-4D97-AF65-F5344CB8AC3E}">
        <p14:creationId xmlns:p14="http://schemas.microsoft.com/office/powerpoint/2010/main" val="3855875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it-IT"/>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Click to edit Master text styles</a:t>
            </a:r>
          </a:p>
        </p:txBody>
      </p:sp>
      <p:sp>
        <p:nvSpPr>
          <p:cNvPr id="4" name="Date Placeholder 3">
            <a:extLst>
              <a:ext uri="{FF2B5EF4-FFF2-40B4-BE49-F238E27FC236}">
                <a16:creationId xmlns:a16="http://schemas.microsoft.com/office/drawing/2014/main" id="{66328582-FF9B-4690-B999-CF64213877DC}"/>
              </a:ext>
            </a:extLst>
          </p:cNvPr>
          <p:cNvSpPr>
            <a:spLocks noGrp="1"/>
          </p:cNvSpPr>
          <p:nvPr>
            <p:ph type="dt" sz="half" idx="10"/>
          </p:nvPr>
        </p:nvSpPr>
        <p:spPr/>
        <p:txBody>
          <a:bodyPr/>
          <a:lstStyle>
            <a:lvl1pPr>
              <a:defRPr/>
            </a:lvl1pPr>
          </a:lstStyle>
          <a:p>
            <a:pPr>
              <a:defRPr/>
            </a:pPr>
            <a:fld id="{46C2D612-7649-4BC5-9F9E-AAF4F1DF910B}" type="datetime1">
              <a:rPr lang="en-US"/>
              <a:pPr>
                <a:defRPr/>
              </a:pPr>
              <a:t>3/29/2021</a:t>
            </a:fld>
            <a:endParaRPr lang="en-US"/>
          </a:p>
        </p:txBody>
      </p:sp>
      <p:sp>
        <p:nvSpPr>
          <p:cNvPr id="5" name="Footer Placeholder 4">
            <a:extLst>
              <a:ext uri="{FF2B5EF4-FFF2-40B4-BE49-F238E27FC236}">
                <a16:creationId xmlns:a16="http://schemas.microsoft.com/office/drawing/2014/main" id="{392108A8-2036-459A-9BE9-F46CD0E7202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58128CE-F2C0-49D4-A4DF-B40355E24391}"/>
              </a:ext>
            </a:extLst>
          </p:cNvPr>
          <p:cNvSpPr>
            <a:spLocks noGrp="1"/>
          </p:cNvSpPr>
          <p:nvPr>
            <p:ph type="sldNum" sz="quarter" idx="12"/>
          </p:nvPr>
        </p:nvSpPr>
        <p:spPr/>
        <p:txBody>
          <a:bodyPr/>
          <a:lstStyle>
            <a:lvl1pPr>
              <a:defRPr/>
            </a:lvl1pPr>
          </a:lstStyle>
          <a:p>
            <a:pPr>
              <a:defRPr/>
            </a:pPr>
            <a:fld id="{DFDE40B9-C9B0-4D3B-A71D-39784DEC1E45}" type="slidenum">
              <a:rPr lang="en-US" altLang="en-US"/>
              <a:pPr>
                <a:defRPr/>
              </a:pPr>
              <a:t>‹#›</a:t>
            </a:fld>
            <a:endParaRPr lang="en-US" altLang="en-US"/>
          </a:p>
        </p:txBody>
      </p:sp>
    </p:spTree>
    <p:extLst>
      <p:ext uri="{BB962C8B-B14F-4D97-AF65-F5344CB8AC3E}">
        <p14:creationId xmlns:p14="http://schemas.microsoft.com/office/powerpoint/2010/main" val="5903810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Date Placeholder 3">
            <a:extLst>
              <a:ext uri="{FF2B5EF4-FFF2-40B4-BE49-F238E27FC236}">
                <a16:creationId xmlns:a16="http://schemas.microsoft.com/office/drawing/2014/main" id="{AF4A5E1F-63BE-4BAB-B795-9537CB9893C2}"/>
              </a:ext>
            </a:extLst>
          </p:cNvPr>
          <p:cNvSpPr>
            <a:spLocks noGrp="1"/>
          </p:cNvSpPr>
          <p:nvPr>
            <p:ph type="dt" sz="half" idx="10"/>
          </p:nvPr>
        </p:nvSpPr>
        <p:spPr/>
        <p:txBody>
          <a:bodyPr/>
          <a:lstStyle>
            <a:lvl1pPr>
              <a:defRPr/>
            </a:lvl1pPr>
          </a:lstStyle>
          <a:p>
            <a:pPr>
              <a:defRPr/>
            </a:pPr>
            <a:fld id="{CD0D0F4F-0961-4322-8C12-202B860DB536}" type="datetime1">
              <a:rPr lang="en-US"/>
              <a:pPr>
                <a:defRPr/>
              </a:pPr>
              <a:t>3/29/2021</a:t>
            </a:fld>
            <a:endParaRPr lang="en-US"/>
          </a:p>
        </p:txBody>
      </p:sp>
      <p:sp>
        <p:nvSpPr>
          <p:cNvPr id="6" name="Footer Placeholder 4">
            <a:extLst>
              <a:ext uri="{FF2B5EF4-FFF2-40B4-BE49-F238E27FC236}">
                <a16:creationId xmlns:a16="http://schemas.microsoft.com/office/drawing/2014/main" id="{917A9309-42F4-43B1-9426-E0B412C7F99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EA0FEF0-2A08-4743-AF26-5A6CC3EDFD7A}"/>
              </a:ext>
            </a:extLst>
          </p:cNvPr>
          <p:cNvSpPr>
            <a:spLocks noGrp="1"/>
          </p:cNvSpPr>
          <p:nvPr>
            <p:ph type="sldNum" sz="quarter" idx="12"/>
          </p:nvPr>
        </p:nvSpPr>
        <p:spPr/>
        <p:txBody>
          <a:bodyPr/>
          <a:lstStyle>
            <a:lvl1pPr>
              <a:defRPr/>
            </a:lvl1pPr>
          </a:lstStyle>
          <a:p>
            <a:pPr>
              <a:defRPr/>
            </a:pPr>
            <a:fld id="{6EBE267D-AD79-4DDF-ACD6-333007D57485}" type="slidenum">
              <a:rPr lang="en-US" altLang="en-US"/>
              <a:pPr>
                <a:defRPr/>
              </a:pPr>
              <a:t>‹#›</a:t>
            </a:fld>
            <a:endParaRPr lang="en-US" altLang="en-US"/>
          </a:p>
        </p:txBody>
      </p:sp>
    </p:spTree>
    <p:extLst>
      <p:ext uri="{BB962C8B-B14F-4D97-AF65-F5344CB8AC3E}">
        <p14:creationId xmlns:p14="http://schemas.microsoft.com/office/powerpoint/2010/main" val="201791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7" name="Date Placeholder 3">
            <a:extLst>
              <a:ext uri="{FF2B5EF4-FFF2-40B4-BE49-F238E27FC236}">
                <a16:creationId xmlns:a16="http://schemas.microsoft.com/office/drawing/2014/main" id="{4D62A781-074A-4D30-81E9-75BF986B0F49}"/>
              </a:ext>
            </a:extLst>
          </p:cNvPr>
          <p:cNvSpPr>
            <a:spLocks noGrp="1"/>
          </p:cNvSpPr>
          <p:nvPr>
            <p:ph type="dt" sz="half" idx="10"/>
          </p:nvPr>
        </p:nvSpPr>
        <p:spPr/>
        <p:txBody>
          <a:bodyPr/>
          <a:lstStyle>
            <a:lvl1pPr>
              <a:defRPr/>
            </a:lvl1pPr>
          </a:lstStyle>
          <a:p>
            <a:pPr>
              <a:defRPr/>
            </a:pPr>
            <a:fld id="{6249C261-9AED-452F-A260-8AC7019BB616}" type="datetime1">
              <a:rPr lang="en-US"/>
              <a:pPr>
                <a:defRPr/>
              </a:pPr>
              <a:t>3/29/2021</a:t>
            </a:fld>
            <a:endParaRPr lang="en-US"/>
          </a:p>
        </p:txBody>
      </p:sp>
      <p:sp>
        <p:nvSpPr>
          <p:cNvPr id="8" name="Footer Placeholder 4">
            <a:extLst>
              <a:ext uri="{FF2B5EF4-FFF2-40B4-BE49-F238E27FC236}">
                <a16:creationId xmlns:a16="http://schemas.microsoft.com/office/drawing/2014/main" id="{6BE18224-1B10-485A-995F-DCC0BDF354D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7F4E235-AA9A-4A5E-A7B1-38522BCEF9A8}"/>
              </a:ext>
            </a:extLst>
          </p:cNvPr>
          <p:cNvSpPr>
            <a:spLocks noGrp="1"/>
          </p:cNvSpPr>
          <p:nvPr>
            <p:ph type="sldNum" sz="quarter" idx="12"/>
          </p:nvPr>
        </p:nvSpPr>
        <p:spPr/>
        <p:txBody>
          <a:bodyPr/>
          <a:lstStyle>
            <a:lvl1pPr>
              <a:defRPr/>
            </a:lvl1pPr>
          </a:lstStyle>
          <a:p>
            <a:pPr>
              <a:defRPr/>
            </a:pPr>
            <a:fld id="{926849D2-5149-4B71-B447-96C248DBCFA9}" type="slidenum">
              <a:rPr lang="en-US" altLang="en-US"/>
              <a:pPr>
                <a:defRPr/>
              </a:pPr>
              <a:t>‹#›</a:t>
            </a:fld>
            <a:endParaRPr lang="en-US" altLang="en-US"/>
          </a:p>
        </p:txBody>
      </p:sp>
    </p:spTree>
    <p:extLst>
      <p:ext uri="{BB962C8B-B14F-4D97-AF65-F5344CB8AC3E}">
        <p14:creationId xmlns:p14="http://schemas.microsoft.com/office/powerpoint/2010/main" val="33990658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Date Placeholder 3">
            <a:extLst>
              <a:ext uri="{FF2B5EF4-FFF2-40B4-BE49-F238E27FC236}">
                <a16:creationId xmlns:a16="http://schemas.microsoft.com/office/drawing/2014/main" id="{7009A86B-30EC-443D-B279-6B1925D64C20}"/>
              </a:ext>
            </a:extLst>
          </p:cNvPr>
          <p:cNvSpPr>
            <a:spLocks noGrp="1"/>
          </p:cNvSpPr>
          <p:nvPr>
            <p:ph type="dt" sz="half" idx="10"/>
          </p:nvPr>
        </p:nvSpPr>
        <p:spPr/>
        <p:txBody>
          <a:bodyPr/>
          <a:lstStyle>
            <a:lvl1pPr>
              <a:defRPr/>
            </a:lvl1pPr>
          </a:lstStyle>
          <a:p>
            <a:pPr>
              <a:defRPr/>
            </a:pPr>
            <a:fld id="{2FB96981-6006-40EF-B203-C35F1F5AC382}" type="datetime1">
              <a:rPr lang="en-US"/>
              <a:pPr>
                <a:defRPr/>
              </a:pPr>
              <a:t>3/29/2021</a:t>
            </a:fld>
            <a:endParaRPr lang="en-US"/>
          </a:p>
        </p:txBody>
      </p:sp>
      <p:sp>
        <p:nvSpPr>
          <p:cNvPr id="4" name="Footer Placeholder 4">
            <a:extLst>
              <a:ext uri="{FF2B5EF4-FFF2-40B4-BE49-F238E27FC236}">
                <a16:creationId xmlns:a16="http://schemas.microsoft.com/office/drawing/2014/main" id="{B7172CB1-9089-40B3-8412-E6C79DFA8BC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88AA8F3-E082-47DF-A8A0-4AD79B16679C}"/>
              </a:ext>
            </a:extLst>
          </p:cNvPr>
          <p:cNvSpPr>
            <a:spLocks noGrp="1"/>
          </p:cNvSpPr>
          <p:nvPr>
            <p:ph type="sldNum" sz="quarter" idx="12"/>
          </p:nvPr>
        </p:nvSpPr>
        <p:spPr/>
        <p:txBody>
          <a:bodyPr/>
          <a:lstStyle>
            <a:lvl1pPr>
              <a:defRPr/>
            </a:lvl1pPr>
          </a:lstStyle>
          <a:p>
            <a:pPr>
              <a:defRPr/>
            </a:pPr>
            <a:fld id="{BD88A42C-EDE0-4A15-8AB7-C285A925EF0F}" type="slidenum">
              <a:rPr lang="en-US" altLang="en-US"/>
              <a:pPr>
                <a:defRPr/>
              </a:pPr>
              <a:t>‹#›</a:t>
            </a:fld>
            <a:endParaRPr lang="en-US" altLang="en-US"/>
          </a:p>
        </p:txBody>
      </p:sp>
    </p:spTree>
    <p:extLst>
      <p:ext uri="{BB962C8B-B14F-4D97-AF65-F5344CB8AC3E}">
        <p14:creationId xmlns:p14="http://schemas.microsoft.com/office/powerpoint/2010/main" val="598915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F3AB27A-A07C-448F-BBE7-8995CBA5CD01}"/>
              </a:ext>
            </a:extLst>
          </p:cNvPr>
          <p:cNvSpPr>
            <a:spLocks noGrp="1"/>
          </p:cNvSpPr>
          <p:nvPr>
            <p:ph type="dt" sz="half" idx="10"/>
          </p:nvPr>
        </p:nvSpPr>
        <p:spPr/>
        <p:txBody>
          <a:bodyPr/>
          <a:lstStyle>
            <a:lvl1pPr>
              <a:defRPr/>
            </a:lvl1pPr>
          </a:lstStyle>
          <a:p>
            <a:pPr>
              <a:defRPr/>
            </a:pPr>
            <a:fld id="{11B997EC-5DD4-47DD-90D5-DFD0F46FC212}" type="datetime1">
              <a:rPr lang="en-US"/>
              <a:pPr>
                <a:defRPr/>
              </a:pPr>
              <a:t>3/29/2021</a:t>
            </a:fld>
            <a:endParaRPr lang="en-US"/>
          </a:p>
        </p:txBody>
      </p:sp>
      <p:sp>
        <p:nvSpPr>
          <p:cNvPr id="3" name="Footer Placeholder 4">
            <a:extLst>
              <a:ext uri="{FF2B5EF4-FFF2-40B4-BE49-F238E27FC236}">
                <a16:creationId xmlns:a16="http://schemas.microsoft.com/office/drawing/2014/main" id="{7D44DB3F-F9C0-4164-8D8A-CA2C93B5D76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CFAC07FE-814C-4E80-837A-F152579EE864}"/>
              </a:ext>
            </a:extLst>
          </p:cNvPr>
          <p:cNvSpPr>
            <a:spLocks noGrp="1"/>
          </p:cNvSpPr>
          <p:nvPr>
            <p:ph type="sldNum" sz="quarter" idx="12"/>
          </p:nvPr>
        </p:nvSpPr>
        <p:spPr/>
        <p:txBody>
          <a:bodyPr/>
          <a:lstStyle>
            <a:lvl1pPr>
              <a:defRPr/>
            </a:lvl1pPr>
          </a:lstStyle>
          <a:p>
            <a:pPr>
              <a:defRPr/>
            </a:pPr>
            <a:fld id="{43440304-6C41-4375-8C72-9C6F5376FEEE}" type="slidenum">
              <a:rPr lang="en-US" altLang="en-US"/>
              <a:pPr>
                <a:defRPr/>
              </a:pPr>
              <a:t>‹#›</a:t>
            </a:fld>
            <a:endParaRPr lang="en-US" altLang="en-US"/>
          </a:p>
        </p:txBody>
      </p:sp>
    </p:spTree>
    <p:extLst>
      <p:ext uri="{BB962C8B-B14F-4D97-AF65-F5344CB8AC3E}">
        <p14:creationId xmlns:p14="http://schemas.microsoft.com/office/powerpoint/2010/main" val="171225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it-IT"/>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a:extLst>
              <a:ext uri="{FF2B5EF4-FFF2-40B4-BE49-F238E27FC236}">
                <a16:creationId xmlns:a16="http://schemas.microsoft.com/office/drawing/2014/main" id="{E7560DF8-5C82-42A5-BEFD-62912027E057}"/>
              </a:ext>
            </a:extLst>
          </p:cNvPr>
          <p:cNvSpPr>
            <a:spLocks noGrp="1"/>
          </p:cNvSpPr>
          <p:nvPr>
            <p:ph type="dt" sz="half" idx="10"/>
          </p:nvPr>
        </p:nvSpPr>
        <p:spPr/>
        <p:txBody>
          <a:bodyPr/>
          <a:lstStyle>
            <a:lvl1pPr>
              <a:defRPr/>
            </a:lvl1pPr>
          </a:lstStyle>
          <a:p>
            <a:pPr>
              <a:defRPr/>
            </a:pPr>
            <a:fld id="{C10ABE87-8210-4152-87C6-827D2D00B367}" type="datetime1">
              <a:rPr lang="en-US"/>
              <a:pPr>
                <a:defRPr/>
              </a:pPr>
              <a:t>3/29/2021</a:t>
            </a:fld>
            <a:endParaRPr lang="en-US"/>
          </a:p>
        </p:txBody>
      </p:sp>
      <p:sp>
        <p:nvSpPr>
          <p:cNvPr id="6" name="Footer Placeholder 4">
            <a:extLst>
              <a:ext uri="{FF2B5EF4-FFF2-40B4-BE49-F238E27FC236}">
                <a16:creationId xmlns:a16="http://schemas.microsoft.com/office/drawing/2014/main" id="{7D9CD6A4-3461-462F-A26D-2C68EAA3F32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9064002-C3C6-4FF1-9556-91051E29FF9B}"/>
              </a:ext>
            </a:extLst>
          </p:cNvPr>
          <p:cNvSpPr>
            <a:spLocks noGrp="1"/>
          </p:cNvSpPr>
          <p:nvPr>
            <p:ph type="sldNum" sz="quarter" idx="12"/>
          </p:nvPr>
        </p:nvSpPr>
        <p:spPr/>
        <p:txBody>
          <a:bodyPr/>
          <a:lstStyle>
            <a:lvl1pPr>
              <a:defRPr/>
            </a:lvl1pPr>
          </a:lstStyle>
          <a:p>
            <a:pPr>
              <a:defRPr/>
            </a:pPr>
            <a:fld id="{48062FD6-89F9-4B2E-8853-2571BD65DFEF}" type="slidenum">
              <a:rPr lang="en-US" altLang="en-US"/>
              <a:pPr>
                <a:defRPr/>
              </a:pPr>
              <a:t>‹#›</a:t>
            </a:fld>
            <a:endParaRPr lang="en-US" altLang="en-US"/>
          </a:p>
        </p:txBody>
      </p:sp>
    </p:spTree>
    <p:extLst>
      <p:ext uri="{BB962C8B-B14F-4D97-AF65-F5344CB8AC3E}">
        <p14:creationId xmlns:p14="http://schemas.microsoft.com/office/powerpoint/2010/main" val="451536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a:defRPr/>
            </a:lvl1pPr>
          </a:lstStyle>
          <a:p>
            <a:pPr defTabSz="457200" fontAlgn="base">
              <a:spcBef>
                <a:spcPct val="0"/>
              </a:spcBef>
              <a:spcAft>
                <a:spcPct val="0"/>
              </a:spcAft>
              <a:defRPr/>
            </a:pPr>
            <a:fld id="{13D35A70-BFDC-4C4A-A093-B13CE4272599}" type="datetime1">
              <a:rPr lang="en-US" smtClean="0"/>
              <a:t>3/29/2021</a:t>
            </a:fld>
            <a:endParaRPr lang="en-US"/>
          </a:p>
        </p:txBody>
      </p:sp>
      <p:sp>
        <p:nvSpPr>
          <p:cNvPr id="5" name="Footer Placeholder 4"/>
          <p:cNvSpPr>
            <a:spLocks noGrp="1"/>
          </p:cNvSpPr>
          <p:nvPr>
            <p:ph type="ftr" sz="quarter" idx="11"/>
          </p:nvPr>
        </p:nvSpPr>
        <p:spPr/>
        <p:txBody>
          <a:bodyPr/>
          <a:lstStyle>
            <a:lvl1pPr>
              <a:defRPr/>
            </a:lvl1pPr>
          </a:lstStyle>
          <a:p>
            <a:pPr defTabSz="457200" fontAlgn="base">
              <a:spcBef>
                <a:spcPct val="0"/>
              </a:spcBef>
              <a:spcAft>
                <a:spcPct val="0"/>
              </a:spcAft>
              <a:defRPr/>
            </a:pPr>
            <a:endParaRPr lang="en-US"/>
          </a:p>
        </p:txBody>
      </p:sp>
      <p:sp>
        <p:nvSpPr>
          <p:cNvPr id="6" name="Slide Number Placeholder 5"/>
          <p:cNvSpPr>
            <a:spLocks noGrp="1"/>
          </p:cNvSpPr>
          <p:nvPr>
            <p:ph type="sldNum" sz="quarter" idx="12"/>
          </p:nvPr>
        </p:nvSpPr>
        <p:spPr/>
        <p:txBody>
          <a:bodyPr/>
          <a:lstStyle>
            <a:lvl1pPr>
              <a:defRPr/>
            </a:lvl1pPr>
          </a:lstStyle>
          <a:p>
            <a:pPr defTabSz="457200" fontAlgn="base">
              <a:spcBef>
                <a:spcPct val="0"/>
              </a:spcBef>
              <a:spcAft>
                <a:spcPct val="0"/>
              </a:spcAft>
            </a:pPr>
            <a:fld id="{CE20C2AE-C5A7-48B7-A338-AE1C9000332B}" type="slidenum">
              <a:rPr lang="en-US" altLang="en-US" smtClean="0">
                <a:ea typeface="ＭＳ Ｐゴシック" panose="020B0600070205080204" pitchFamily="34" charset="-128"/>
              </a:rPr>
              <a:pPr defTabSz="457200" fontAlgn="base">
                <a:spcBef>
                  <a:spcPct val="0"/>
                </a:spcBef>
                <a:spcAft>
                  <a:spcPct val="0"/>
                </a:spcAft>
              </a:pPr>
              <a:t>‹#›</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342307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it-IT"/>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Click icon to add picture</a:t>
            </a:r>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a:extLst>
              <a:ext uri="{FF2B5EF4-FFF2-40B4-BE49-F238E27FC236}">
                <a16:creationId xmlns:a16="http://schemas.microsoft.com/office/drawing/2014/main" id="{C7905D26-F119-45FA-8BCC-10986720E202}"/>
              </a:ext>
            </a:extLst>
          </p:cNvPr>
          <p:cNvSpPr>
            <a:spLocks noGrp="1"/>
          </p:cNvSpPr>
          <p:nvPr>
            <p:ph type="dt" sz="half" idx="10"/>
          </p:nvPr>
        </p:nvSpPr>
        <p:spPr/>
        <p:txBody>
          <a:bodyPr/>
          <a:lstStyle>
            <a:lvl1pPr>
              <a:defRPr/>
            </a:lvl1pPr>
          </a:lstStyle>
          <a:p>
            <a:pPr>
              <a:defRPr/>
            </a:pPr>
            <a:fld id="{89A9D7AD-33C4-4396-9C5B-35153E0126AC}" type="datetime1">
              <a:rPr lang="en-US"/>
              <a:pPr>
                <a:defRPr/>
              </a:pPr>
              <a:t>3/29/2021</a:t>
            </a:fld>
            <a:endParaRPr lang="en-US"/>
          </a:p>
        </p:txBody>
      </p:sp>
      <p:sp>
        <p:nvSpPr>
          <p:cNvPr id="6" name="Footer Placeholder 4">
            <a:extLst>
              <a:ext uri="{FF2B5EF4-FFF2-40B4-BE49-F238E27FC236}">
                <a16:creationId xmlns:a16="http://schemas.microsoft.com/office/drawing/2014/main" id="{7F7F191B-D6B0-4A8C-8322-6A643BB2D2D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9438FA9-40A6-4D5F-B007-5556057D9BFA}"/>
              </a:ext>
            </a:extLst>
          </p:cNvPr>
          <p:cNvSpPr>
            <a:spLocks noGrp="1"/>
          </p:cNvSpPr>
          <p:nvPr>
            <p:ph type="sldNum" sz="quarter" idx="12"/>
          </p:nvPr>
        </p:nvSpPr>
        <p:spPr/>
        <p:txBody>
          <a:bodyPr/>
          <a:lstStyle>
            <a:lvl1pPr>
              <a:defRPr/>
            </a:lvl1pPr>
          </a:lstStyle>
          <a:p>
            <a:pPr>
              <a:defRPr/>
            </a:pPr>
            <a:fld id="{54B67279-12AA-407F-A56C-3D00E8B2EBE4}" type="slidenum">
              <a:rPr lang="en-US" altLang="en-US"/>
              <a:pPr>
                <a:defRPr/>
              </a:pPr>
              <a:t>‹#›</a:t>
            </a:fld>
            <a:endParaRPr lang="en-US" altLang="en-US"/>
          </a:p>
        </p:txBody>
      </p:sp>
    </p:spTree>
    <p:extLst>
      <p:ext uri="{BB962C8B-B14F-4D97-AF65-F5344CB8AC3E}">
        <p14:creationId xmlns:p14="http://schemas.microsoft.com/office/powerpoint/2010/main" val="25981782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a:extLst>
              <a:ext uri="{FF2B5EF4-FFF2-40B4-BE49-F238E27FC236}">
                <a16:creationId xmlns:a16="http://schemas.microsoft.com/office/drawing/2014/main" id="{4969F14E-DD24-4F33-B425-95EF2989FE8A}"/>
              </a:ext>
            </a:extLst>
          </p:cNvPr>
          <p:cNvSpPr>
            <a:spLocks noGrp="1"/>
          </p:cNvSpPr>
          <p:nvPr>
            <p:ph type="dt" sz="half" idx="10"/>
          </p:nvPr>
        </p:nvSpPr>
        <p:spPr/>
        <p:txBody>
          <a:bodyPr/>
          <a:lstStyle>
            <a:lvl1pPr>
              <a:defRPr/>
            </a:lvl1pPr>
          </a:lstStyle>
          <a:p>
            <a:pPr>
              <a:defRPr/>
            </a:pPr>
            <a:fld id="{7C112FFE-CABE-45C2-91B9-E1D9523D09B9}" type="datetime1">
              <a:rPr lang="en-US"/>
              <a:pPr>
                <a:defRPr/>
              </a:pPr>
              <a:t>3/29/2021</a:t>
            </a:fld>
            <a:endParaRPr lang="en-US"/>
          </a:p>
        </p:txBody>
      </p:sp>
      <p:sp>
        <p:nvSpPr>
          <p:cNvPr id="5" name="Footer Placeholder 4">
            <a:extLst>
              <a:ext uri="{FF2B5EF4-FFF2-40B4-BE49-F238E27FC236}">
                <a16:creationId xmlns:a16="http://schemas.microsoft.com/office/drawing/2014/main" id="{3173162F-6EC0-4506-809C-F83567C1FDB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D0E4576-AD86-444C-A414-AE3E765329AC}"/>
              </a:ext>
            </a:extLst>
          </p:cNvPr>
          <p:cNvSpPr>
            <a:spLocks noGrp="1"/>
          </p:cNvSpPr>
          <p:nvPr>
            <p:ph type="sldNum" sz="quarter" idx="12"/>
          </p:nvPr>
        </p:nvSpPr>
        <p:spPr/>
        <p:txBody>
          <a:bodyPr/>
          <a:lstStyle>
            <a:lvl1pPr>
              <a:defRPr/>
            </a:lvl1pPr>
          </a:lstStyle>
          <a:p>
            <a:pPr>
              <a:defRPr/>
            </a:pPr>
            <a:fld id="{C5D6E23E-E5AB-41A8-85EE-EC14767A1699}" type="slidenum">
              <a:rPr lang="en-US" altLang="en-US"/>
              <a:pPr>
                <a:defRPr/>
              </a:pPr>
              <a:t>‹#›</a:t>
            </a:fld>
            <a:endParaRPr lang="en-US" altLang="en-US"/>
          </a:p>
        </p:txBody>
      </p:sp>
    </p:spTree>
    <p:extLst>
      <p:ext uri="{BB962C8B-B14F-4D97-AF65-F5344CB8AC3E}">
        <p14:creationId xmlns:p14="http://schemas.microsoft.com/office/powerpoint/2010/main" val="9216939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it-IT"/>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a:extLst>
              <a:ext uri="{FF2B5EF4-FFF2-40B4-BE49-F238E27FC236}">
                <a16:creationId xmlns:a16="http://schemas.microsoft.com/office/drawing/2014/main" id="{953A120C-261C-4D84-84C4-2EA950EEA203}"/>
              </a:ext>
            </a:extLst>
          </p:cNvPr>
          <p:cNvSpPr>
            <a:spLocks noGrp="1"/>
          </p:cNvSpPr>
          <p:nvPr>
            <p:ph type="dt" sz="half" idx="10"/>
          </p:nvPr>
        </p:nvSpPr>
        <p:spPr/>
        <p:txBody>
          <a:bodyPr/>
          <a:lstStyle>
            <a:lvl1pPr>
              <a:defRPr/>
            </a:lvl1pPr>
          </a:lstStyle>
          <a:p>
            <a:pPr>
              <a:defRPr/>
            </a:pPr>
            <a:fld id="{FA3C82B7-775E-4654-BAD6-4A91D63971CE}" type="datetime1">
              <a:rPr lang="en-US"/>
              <a:pPr>
                <a:defRPr/>
              </a:pPr>
              <a:t>3/29/2021</a:t>
            </a:fld>
            <a:endParaRPr lang="en-US"/>
          </a:p>
        </p:txBody>
      </p:sp>
      <p:sp>
        <p:nvSpPr>
          <p:cNvPr id="5" name="Footer Placeholder 4">
            <a:extLst>
              <a:ext uri="{FF2B5EF4-FFF2-40B4-BE49-F238E27FC236}">
                <a16:creationId xmlns:a16="http://schemas.microsoft.com/office/drawing/2014/main" id="{65EA0848-ABE7-495A-88EA-010FDBA7B04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4CE3449-55A7-40E1-BF0C-E7D0111C1231}"/>
              </a:ext>
            </a:extLst>
          </p:cNvPr>
          <p:cNvSpPr>
            <a:spLocks noGrp="1"/>
          </p:cNvSpPr>
          <p:nvPr>
            <p:ph type="sldNum" sz="quarter" idx="12"/>
          </p:nvPr>
        </p:nvSpPr>
        <p:spPr/>
        <p:txBody>
          <a:bodyPr/>
          <a:lstStyle>
            <a:lvl1pPr>
              <a:defRPr/>
            </a:lvl1pPr>
          </a:lstStyle>
          <a:p>
            <a:pPr>
              <a:defRPr/>
            </a:pPr>
            <a:fld id="{E53AA3CD-6316-435E-B872-3F590380080D}" type="slidenum">
              <a:rPr lang="en-US" altLang="en-US"/>
              <a:pPr>
                <a:defRPr/>
              </a:pPr>
              <a:t>‹#›</a:t>
            </a:fld>
            <a:endParaRPr lang="en-US" altLang="en-US"/>
          </a:p>
        </p:txBody>
      </p:sp>
    </p:spTree>
    <p:extLst>
      <p:ext uri="{BB962C8B-B14F-4D97-AF65-F5344CB8AC3E}">
        <p14:creationId xmlns:p14="http://schemas.microsoft.com/office/powerpoint/2010/main" val="2121354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it-IT"/>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Click to edit Master text styles</a:t>
            </a:r>
          </a:p>
        </p:txBody>
      </p:sp>
      <p:sp>
        <p:nvSpPr>
          <p:cNvPr id="4" name="Date Placeholder 3"/>
          <p:cNvSpPr>
            <a:spLocks noGrp="1"/>
          </p:cNvSpPr>
          <p:nvPr>
            <p:ph type="dt" sz="half" idx="10"/>
          </p:nvPr>
        </p:nvSpPr>
        <p:spPr/>
        <p:txBody>
          <a:bodyPr/>
          <a:lstStyle>
            <a:lvl1pPr>
              <a:defRPr/>
            </a:lvl1pPr>
          </a:lstStyle>
          <a:p>
            <a:pPr defTabSz="457200" fontAlgn="base">
              <a:spcBef>
                <a:spcPct val="0"/>
              </a:spcBef>
              <a:spcAft>
                <a:spcPct val="0"/>
              </a:spcAft>
              <a:defRPr/>
            </a:pPr>
            <a:fld id="{0C79ED1E-953A-47A4-B2B3-56C9BA18A2B7}" type="datetime1">
              <a:rPr lang="en-US" smtClean="0"/>
              <a:t>3/29/2021</a:t>
            </a:fld>
            <a:endParaRPr lang="en-US"/>
          </a:p>
        </p:txBody>
      </p:sp>
      <p:sp>
        <p:nvSpPr>
          <p:cNvPr id="5" name="Footer Placeholder 4"/>
          <p:cNvSpPr>
            <a:spLocks noGrp="1"/>
          </p:cNvSpPr>
          <p:nvPr>
            <p:ph type="ftr" sz="quarter" idx="11"/>
          </p:nvPr>
        </p:nvSpPr>
        <p:spPr/>
        <p:txBody>
          <a:bodyPr/>
          <a:lstStyle>
            <a:lvl1pPr>
              <a:defRPr/>
            </a:lvl1pPr>
          </a:lstStyle>
          <a:p>
            <a:pPr defTabSz="457200" fontAlgn="base">
              <a:spcBef>
                <a:spcPct val="0"/>
              </a:spcBef>
              <a:spcAft>
                <a:spcPct val="0"/>
              </a:spcAft>
              <a:defRPr/>
            </a:pPr>
            <a:endParaRPr lang="en-US"/>
          </a:p>
        </p:txBody>
      </p:sp>
      <p:sp>
        <p:nvSpPr>
          <p:cNvPr id="6" name="Slide Number Placeholder 5"/>
          <p:cNvSpPr>
            <a:spLocks noGrp="1"/>
          </p:cNvSpPr>
          <p:nvPr>
            <p:ph type="sldNum" sz="quarter" idx="12"/>
          </p:nvPr>
        </p:nvSpPr>
        <p:spPr/>
        <p:txBody>
          <a:bodyPr/>
          <a:lstStyle>
            <a:lvl1pPr>
              <a:defRPr/>
            </a:lvl1pPr>
          </a:lstStyle>
          <a:p>
            <a:pPr defTabSz="457200" fontAlgn="base">
              <a:spcBef>
                <a:spcPct val="0"/>
              </a:spcBef>
              <a:spcAft>
                <a:spcPct val="0"/>
              </a:spcAft>
            </a:pPr>
            <a:fld id="{D70933BF-8992-48CF-AB58-CB168BF6BE4F}" type="slidenum">
              <a:rPr lang="en-US" altLang="en-US" smtClean="0">
                <a:ea typeface="ＭＳ Ｐゴシック" panose="020B0600070205080204" pitchFamily="34" charset="-128"/>
              </a:rPr>
              <a:pPr defTabSz="457200" fontAlgn="base">
                <a:spcBef>
                  <a:spcPct val="0"/>
                </a:spcBef>
                <a:spcAft>
                  <a:spcPct val="0"/>
                </a:spcAft>
              </a:pPr>
              <a:t>‹#›</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1349545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Date Placeholder 3"/>
          <p:cNvSpPr>
            <a:spLocks noGrp="1"/>
          </p:cNvSpPr>
          <p:nvPr>
            <p:ph type="dt" sz="half" idx="10"/>
          </p:nvPr>
        </p:nvSpPr>
        <p:spPr/>
        <p:txBody>
          <a:bodyPr/>
          <a:lstStyle>
            <a:lvl1pPr>
              <a:defRPr/>
            </a:lvl1pPr>
          </a:lstStyle>
          <a:p>
            <a:pPr defTabSz="457200" fontAlgn="base">
              <a:spcBef>
                <a:spcPct val="0"/>
              </a:spcBef>
              <a:spcAft>
                <a:spcPct val="0"/>
              </a:spcAft>
              <a:defRPr/>
            </a:pPr>
            <a:fld id="{2DE92552-D9B3-4BAE-B27D-B8F5C0D7D4DF}" type="datetime1">
              <a:rPr lang="en-US" smtClean="0"/>
              <a:t>3/29/2021</a:t>
            </a:fld>
            <a:endParaRPr lang="en-US"/>
          </a:p>
        </p:txBody>
      </p:sp>
      <p:sp>
        <p:nvSpPr>
          <p:cNvPr id="6" name="Footer Placeholder 4"/>
          <p:cNvSpPr>
            <a:spLocks noGrp="1"/>
          </p:cNvSpPr>
          <p:nvPr>
            <p:ph type="ftr" sz="quarter" idx="11"/>
          </p:nvPr>
        </p:nvSpPr>
        <p:spPr/>
        <p:txBody>
          <a:bodyPr/>
          <a:lstStyle>
            <a:lvl1pPr>
              <a:defRPr/>
            </a:lvl1pPr>
          </a:lstStyle>
          <a:p>
            <a:pPr defTabSz="457200" fontAlgn="base">
              <a:spcBef>
                <a:spcPct val="0"/>
              </a:spcBef>
              <a:spcAft>
                <a:spcPct val="0"/>
              </a:spcAft>
              <a:defRPr/>
            </a:pPr>
            <a:endParaRPr lang="en-US"/>
          </a:p>
        </p:txBody>
      </p:sp>
      <p:sp>
        <p:nvSpPr>
          <p:cNvPr id="7" name="Slide Number Placeholder 5"/>
          <p:cNvSpPr>
            <a:spLocks noGrp="1"/>
          </p:cNvSpPr>
          <p:nvPr>
            <p:ph type="sldNum" sz="quarter" idx="12"/>
          </p:nvPr>
        </p:nvSpPr>
        <p:spPr/>
        <p:txBody>
          <a:bodyPr/>
          <a:lstStyle>
            <a:lvl1pPr>
              <a:defRPr/>
            </a:lvl1pPr>
          </a:lstStyle>
          <a:p>
            <a:pPr defTabSz="457200" fontAlgn="base">
              <a:spcBef>
                <a:spcPct val="0"/>
              </a:spcBef>
              <a:spcAft>
                <a:spcPct val="0"/>
              </a:spcAft>
            </a:pPr>
            <a:fld id="{E09B4A4C-E9C7-43BB-A4F7-2E11349AE44B}" type="slidenum">
              <a:rPr lang="en-US" altLang="en-US" smtClean="0">
                <a:ea typeface="ＭＳ Ｐゴシック" panose="020B0600070205080204" pitchFamily="34" charset="-128"/>
              </a:rPr>
              <a:pPr defTabSz="457200" fontAlgn="base">
                <a:spcBef>
                  <a:spcPct val="0"/>
                </a:spcBef>
                <a:spcAft>
                  <a:spcPct val="0"/>
                </a:spcAft>
              </a:pPr>
              <a:t>‹#›</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1144764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7" name="Date Placeholder 3"/>
          <p:cNvSpPr>
            <a:spLocks noGrp="1"/>
          </p:cNvSpPr>
          <p:nvPr>
            <p:ph type="dt" sz="half" idx="10"/>
          </p:nvPr>
        </p:nvSpPr>
        <p:spPr/>
        <p:txBody>
          <a:bodyPr/>
          <a:lstStyle>
            <a:lvl1pPr>
              <a:defRPr/>
            </a:lvl1pPr>
          </a:lstStyle>
          <a:p>
            <a:pPr defTabSz="457200" fontAlgn="base">
              <a:spcBef>
                <a:spcPct val="0"/>
              </a:spcBef>
              <a:spcAft>
                <a:spcPct val="0"/>
              </a:spcAft>
              <a:defRPr/>
            </a:pPr>
            <a:fld id="{A352603E-87EE-4AFC-B082-1EBD148F7507}" type="datetime1">
              <a:rPr lang="en-US" smtClean="0"/>
              <a:t>3/29/2021</a:t>
            </a:fld>
            <a:endParaRPr lang="en-US"/>
          </a:p>
        </p:txBody>
      </p:sp>
      <p:sp>
        <p:nvSpPr>
          <p:cNvPr id="8" name="Footer Placeholder 4"/>
          <p:cNvSpPr>
            <a:spLocks noGrp="1"/>
          </p:cNvSpPr>
          <p:nvPr>
            <p:ph type="ftr" sz="quarter" idx="11"/>
          </p:nvPr>
        </p:nvSpPr>
        <p:spPr/>
        <p:txBody>
          <a:bodyPr/>
          <a:lstStyle>
            <a:lvl1pPr>
              <a:defRPr/>
            </a:lvl1pPr>
          </a:lstStyle>
          <a:p>
            <a:pPr defTabSz="457200" fontAlgn="base">
              <a:spcBef>
                <a:spcPct val="0"/>
              </a:spcBef>
              <a:spcAft>
                <a:spcPct val="0"/>
              </a:spcAft>
              <a:defRPr/>
            </a:pPr>
            <a:endParaRPr lang="en-US"/>
          </a:p>
        </p:txBody>
      </p:sp>
      <p:sp>
        <p:nvSpPr>
          <p:cNvPr id="9" name="Slide Number Placeholder 5"/>
          <p:cNvSpPr>
            <a:spLocks noGrp="1"/>
          </p:cNvSpPr>
          <p:nvPr>
            <p:ph type="sldNum" sz="quarter" idx="12"/>
          </p:nvPr>
        </p:nvSpPr>
        <p:spPr/>
        <p:txBody>
          <a:bodyPr/>
          <a:lstStyle>
            <a:lvl1pPr>
              <a:defRPr/>
            </a:lvl1pPr>
          </a:lstStyle>
          <a:p>
            <a:pPr defTabSz="457200" fontAlgn="base">
              <a:spcBef>
                <a:spcPct val="0"/>
              </a:spcBef>
              <a:spcAft>
                <a:spcPct val="0"/>
              </a:spcAft>
            </a:pPr>
            <a:fld id="{77CFB1EE-F05A-44CA-AC48-27E89224C085}" type="slidenum">
              <a:rPr lang="en-US" altLang="en-US" smtClean="0">
                <a:ea typeface="ＭＳ Ｐゴシック" panose="020B0600070205080204" pitchFamily="34" charset="-128"/>
              </a:rPr>
              <a:pPr defTabSz="457200" fontAlgn="base">
                <a:spcBef>
                  <a:spcPct val="0"/>
                </a:spcBef>
                <a:spcAft>
                  <a:spcPct val="0"/>
                </a:spcAft>
              </a:pPr>
              <a:t>‹#›</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86020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Date Placeholder 3"/>
          <p:cNvSpPr>
            <a:spLocks noGrp="1"/>
          </p:cNvSpPr>
          <p:nvPr>
            <p:ph type="dt" sz="half" idx="10"/>
          </p:nvPr>
        </p:nvSpPr>
        <p:spPr/>
        <p:txBody>
          <a:bodyPr/>
          <a:lstStyle>
            <a:lvl1pPr>
              <a:defRPr/>
            </a:lvl1pPr>
          </a:lstStyle>
          <a:p>
            <a:pPr defTabSz="457200" fontAlgn="base">
              <a:spcBef>
                <a:spcPct val="0"/>
              </a:spcBef>
              <a:spcAft>
                <a:spcPct val="0"/>
              </a:spcAft>
              <a:defRPr/>
            </a:pPr>
            <a:fld id="{A8BB7017-3A49-44FC-83BA-6E9E8B22DD3A}" type="datetime1">
              <a:rPr lang="en-US" smtClean="0"/>
              <a:t>3/29/2021</a:t>
            </a:fld>
            <a:endParaRPr lang="en-US"/>
          </a:p>
        </p:txBody>
      </p:sp>
      <p:sp>
        <p:nvSpPr>
          <p:cNvPr id="4" name="Footer Placeholder 4"/>
          <p:cNvSpPr>
            <a:spLocks noGrp="1"/>
          </p:cNvSpPr>
          <p:nvPr>
            <p:ph type="ftr" sz="quarter" idx="11"/>
          </p:nvPr>
        </p:nvSpPr>
        <p:spPr/>
        <p:txBody>
          <a:bodyPr/>
          <a:lstStyle>
            <a:lvl1pPr>
              <a:defRPr/>
            </a:lvl1pPr>
          </a:lstStyle>
          <a:p>
            <a:pPr defTabSz="457200" fontAlgn="base">
              <a:spcBef>
                <a:spcPct val="0"/>
              </a:spcBef>
              <a:spcAft>
                <a:spcPct val="0"/>
              </a:spcAft>
              <a:defRPr/>
            </a:pPr>
            <a:endParaRPr lang="en-US"/>
          </a:p>
        </p:txBody>
      </p:sp>
      <p:sp>
        <p:nvSpPr>
          <p:cNvPr id="5" name="Slide Number Placeholder 5"/>
          <p:cNvSpPr>
            <a:spLocks noGrp="1"/>
          </p:cNvSpPr>
          <p:nvPr>
            <p:ph type="sldNum" sz="quarter" idx="12"/>
          </p:nvPr>
        </p:nvSpPr>
        <p:spPr/>
        <p:txBody>
          <a:bodyPr/>
          <a:lstStyle>
            <a:lvl1pPr>
              <a:defRPr/>
            </a:lvl1pPr>
          </a:lstStyle>
          <a:p>
            <a:pPr defTabSz="457200" fontAlgn="base">
              <a:spcBef>
                <a:spcPct val="0"/>
              </a:spcBef>
              <a:spcAft>
                <a:spcPct val="0"/>
              </a:spcAft>
            </a:pPr>
            <a:fld id="{BE82771B-AD00-40F9-B99E-3E68AEAA6FED}" type="slidenum">
              <a:rPr lang="en-US" altLang="en-US" smtClean="0">
                <a:ea typeface="ＭＳ Ｐゴシック" panose="020B0600070205080204" pitchFamily="34" charset="-128"/>
              </a:rPr>
              <a:pPr defTabSz="457200" fontAlgn="base">
                <a:spcBef>
                  <a:spcPct val="0"/>
                </a:spcBef>
                <a:spcAft>
                  <a:spcPct val="0"/>
                </a:spcAft>
              </a:pPr>
              <a:t>‹#›</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238007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defTabSz="457200" fontAlgn="base">
              <a:spcBef>
                <a:spcPct val="0"/>
              </a:spcBef>
              <a:spcAft>
                <a:spcPct val="0"/>
              </a:spcAft>
              <a:defRPr/>
            </a:pPr>
            <a:fld id="{6ED190CA-C3EB-4BDD-A749-349813ED8B45}" type="datetime1">
              <a:rPr lang="en-US" smtClean="0"/>
              <a:t>3/29/2021</a:t>
            </a:fld>
            <a:endParaRPr lang="en-US"/>
          </a:p>
        </p:txBody>
      </p:sp>
      <p:sp>
        <p:nvSpPr>
          <p:cNvPr id="3" name="Footer Placeholder 4"/>
          <p:cNvSpPr>
            <a:spLocks noGrp="1"/>
          </p:cNvSpPr>
          <p:nvPr>
            <p:ph type="ftr" sz="quarter" idx="11"/>
          </p:nvPr>
        </p:nvSpPr>
        <p:spPr/>
        <p:txBody>
          <a:bodyPr/>
          <a:lstStyle>
            <a:lvl1pPr>
              <a:defRPr/>
            </a:lvl1pPr>
          </a:lstStyle>
          <a:p>
            <a:pPr defTabSz="457200" fontAlgn="base">
              <a:spcBef>
                <a:spcPct val="0"/>
              </a:spcBef>
              <a:spcAft>
                <a:spcPct val="0"/>
              </a:spcAft>
              <a:defRPr/>
            </a:pPr>
            <a:endParaRPr lang="en-US"/>
          </a:p>
        </p:txBody>
      </p:sp>
      <p:sp>
        <p:nvSpPr>
          <p:cNvPr id="4" name="Slide Number Placeholder 5"/>
          <p:cNvSpPr>
            <a:spLocks noGrp="1"/>
          </p:cNvSpPr>
          <p:nvPr>
            <p:ph type="sldNum" sz="quarter" idx="12"/>
          </p:nvPr>
        </p:nvSpPr>
        <p:spPr/>
        <p:txBody>
          <a:bodyPr/>
          <a:lstStyle>
            <a:lvl1pPr>
              <a:defRPr/>
            </a:lvl1pPr>
          </a:lstStyle>
          <a:p>
            <a:pPr defTabSz="457200" fontAlgn="base">
              <a:spcBef>
                <a:spcPct val="0"/>
              </a:spcBef>
              <a:spcAft>
                <a:spcPct val="0"/>
              </a:spcAft>
            </a:pPr>
            <a:fld id="{576DF642-09FE-4D6F-9522-A554EB052281}" type="slidenum">
              <a:rPr lang="en-US" altLang="en-US" smtClean="0">
                <a:ea typeface="ＭＳ Ｐゴシック" panose="020B0600070205080204" pitchFamily="34" charset="-128"/>
              </a:rPr>
              <a:pPr defTabSz="457200" fontAlgn="base">
                <a:spcBef>
                  <a:spcPct val="0"/>
                </a:spcBef>
                <a:spcAft>
                  <a:spcPct val="0"/>
                </a:spcAft>
              </a:pPr>
              <a:t>‹#›</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3754909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it-IT"/>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p:cNvSpPr>
            <a:spLocks noGrp="1"/>
          </p:cNvSpPr>
          <p:nvPr>
            <p:ph type="dt" sz="half" idx="10"/>
          </p:nvPr>
        </p:nvSpPr>
        <p:spPr/>
        <p:txBody>
          <a:bodyPr/>
          <a:lstStyle>
            <a:lvl1pPr>
              <a:defRPr/>
            </a:lvl1pPr>
          </a:lstStyle>
          <a:p>
            <a:pPr defTabSz="457200" fontAlgn="base">
              <a:spcBef>
                <a:spcPct val="0"/>
              </a:spcBef>
              <a:spcAft>
                <a:spcPct val="0"/>
              </a:spcAft>
              <a:defRPr/>
            </a:pPr>
            <a:fld id="{382A67CA-6F95-441E-A04C-A4F30779DFCA}" type="datetime1">
              <a:rPr lang="en-US" smtClean="0"/>
              <a:t>3/29/2021</a:t>
            </a:fld>
            <a:endParaRPr lang="en-US"/>
          </a:p>
        </p:txBody>
      </p:sp>
      <p:sp>
        <p:nvSpPr>
          <p:cNvPr id="6" name="Footer Placeholder 4"/>
          <p:cNvSpPr>
            <a:spLocks noGrp="1"/>
          </p:cNvSpPr>
          <p:nvPr>
            <p:ph type="ftr" sz="quarter" idx="11"/>
          </p:nvPr>
        </p:nvSpPr>
        <p:spPr/>
        <p:txBody>
          <a:bodyPr/>
          <a:lstStyle>
            <a:lvl1pPr>
              <a:defRPr/>
            </a:lvl1pPr>
          </a:lstStyle>
          <a:p>
            <a:pPr defTabSz="457200" fontAlgn="base">
              <a:spcBef>
                <a:spcPct val="0"/>
              </a:spcBef>
              <a:spcAft>
                <a:spcPct val="0"/>
              </a:spcAft>
              <a:defRPr/>
            </a:pPr>
            <a:endParaRPr lang="en-US"/>
          </a:p>
        </p:txBody>
      </p:sp>
      <p:sp>
        <p:nvSpPr>
          <p:cNvPr id="7" name="Slide Number Placeholder 5"/>
          <p:cNvSpPr>
            <a:spLocks noGrp="1"/>
          </p:cNvSpPr>
          <p:nvPr>
            <p:ph type="sldNum" sz="quarter" idx="12"/>
          </p:nvPr>
        </p:nvSpPr>
        <p:spPr/>
        <p:txBody>
          <a:bodyPr/>
          <a:lstStyle>
            <a:lvl1pPr>
              <a:defRPr/>
            </a:lvl1pPr>
          </a:lstStyle>
          <a:p>
            <a:pPr defTabSz="457200" fontAlgn="base">
              <a:spcBef>
                <a:spcPct val="0"/>
              </a:spcBef>
              <a:spcAft>
                <a:spcPct val="0"/>
              </a:spcAft>
            </a:pPr>
            <a:fld id="{31D12F87-997E-4ADF-BA2C-9A4EBEAFCE7A}" type="slidenum">
              <a:rPr lang="en-US" altLang="en-US" smtClean="0">
                <a:ea typeface="ＭＳ Ｐゴシック" panose="020B0600070205080204" pitchFamily="34" charset="-128"/>
              </a:rPr>
              <a:pPr defTabSz="457200" fontAlgn="base">
                <a:spcBef>
                  <a:spcPct val="0"/>
                </a:spcBef>
                <a:spcAft>
                  <a:spcPct val="0"/>
                </a:spcAft>
              </a:pPr>
              <a:t>‹#›</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692329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it-IT"/>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Click icon to add picture</a:t>
            </a:r>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p:cNvSpPr>
            <a:spLocks noGrp="1"/>
          </p:cNvSpPr>
          <p:nvPr>
            <p:ph type="dt" sz="half" idx="10"/>
          </p:nvPr>
        </p:nvSpPr>
        <p:spPr/>
        <p:txBody>
          <a:bodyPr/>
          <a:lstStyle>
            <a:lvl1pPr>
              <a:defRPr/>
            </a:lvl1pPr>
          </a:lstStyle>
          <a:p>
            <a:pPr defTabSz="457200" fontAlgn="base">
              <a:spcBef>
                <a:spcPct val="0"/>
              </a:spcBef>
              <a:spcAft>
                <a:spcPct val="0"/>
              </a:spcAft>
              <a:defRPr/>
            </a:pPr>
            <a:fld id="{DFA99868-329B-4748-A22C-4DFE46CA7A83}" type="datetime1">
              <a:rPr lang="en-US" smtClean="0"/>
              <a:t>3/29/2021</a:t>
            </a:fld>
            <a:endParaRPr lang="en-US"/>
          </a:p>
        </p:txBody>
      </p:sp>
      <p:sp>
        <p:nvSpPr>
          <p:cNvPr id="6" name="Footer Placeholder 4"/>
          <p:cNvSpPr>
            <a:spLocks noGrp="1"/>
          </p:cNvSpPr>
          <p:nvPr>
            <p:ph type="ftr" sz="quarter" idx="11"/>
          </p:nvPr>
        </p:nvSpPr>
        <p:spPr/>
        <p:txBody>
          <a:bodyPr/>
          <a:lstStyle>
            <a:lvl1pPr>
              <a:defRPr/>
            </a:lvl1pPr>
          </a:lstStyle>
          <a:p>
            <a:pPr defTabSz="457200" fontAlgn="base">
              <a:spcBef>
                <a:spcPct val="0"/>
              </a:spcBef>
              <a:spcAft>
                <a:spcPct val="0"/>
              </a:spcAft>
              <a:defRPr/>
            </a:pPr>
            <a:endParaRPr lang="en-US"/>
          </a:p>
        </p:txBody>
      </p:sp>
      <p:sp>
        <p:nvSpPr>
          <p:cNvPr id="7" name="Slide Number Placeholder 5"/>
          <p:cNvSpPr>
            <a:spLocks noGrp="1"/>
          </p:cNvSpPr>
          <p:nvPr>
            <p:ph type="sldNum" sz="quarter" idx="12"/>
          </p:nvPr>
        </p:nvSpPr>
        <p:spPr/>
        <p:txBody>
          <a:bodyPr/>
          <a:lstStyle>
            <a:lvl1pPr>
              <a:defRPr/>
            </a:lvl1pPr>
          </a:lstStyle>
          <a:p>
            <a:pPr defTabSz="457200" fontAlgn="base">
              <a:spcBef>
                <a:spcPct val="0"/>
              </a:spcBef>
              <a:spcAft>
                <a:spcPct val="0"/>
              </a:spcAft>
            </a:pPr>
            <a:fld id="{8EBD8B70-EA3D-4525-AF13-C3BD87B1FA35}" type="slidenum">
              <a:rPr lang="en-US" altLang="en-US" smtClean="0">
                <a:ea typeface="ＭＳ Ｐゴシック" panose="020B0600070205080204" pitchFamily="34" charset="-128"/>
              </a:rPr>
              <a:pPr defTabSz="457200" fontAlgn="base">
                <a:spcBef>
                  <a:spcPct val="0"/>
                </a:spcBef>
                <a:spcAft>
                  <a:spcPct val="0"/>
                </a:spcAft>
              </a:pPr>
              <a:t>‹#›</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4275032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en-US"/>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Click to edit Master text styles</a:t>
            </a:r>
          </a:p>
          <a:p>
            <a:pPr lvl="1"/>
            <a:r>
              <a:rPr lang="it-IT" altLang="en-US"/>
              <a:t>Second level</a:t>
            </a:r>
          </a:p>
          <a:p>
            <a:pPr lvl="2"/>
            <a:r>
              <a:rPr lang="it-IT" altLang="en-US"/>
              <a:t>Third level</a:t>
            </a:r>
          </a:p>
          <a:p>
            <a:pPr lvl="3"/>
            <a:r>
              <a:rPr lang="it-IT" altLang="en-US"/>
              <a:t>Fourth level</a:t>
            </a:r>
          </a:p>
          <a:p>
            <a:pPr lvl="4"/>
            <a:r>
              <a:rPr lang="it-IT" altLang="en-US"/>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defRPr>
            </a:lvl1pPr>
          </a:lstStyle>
          <a:p>
            <a:pPr defTabSz="457200" fontAlgn="base">
              <a:spcBef>
                <a:spcPct val="0"/>
              </a:spcBef>
              <a:spcAft>
                <a:spcPct val="0"/>
              </a:spcAft>
              <a:defRPr/>
            </a:pPr>
            <a:fld id="{1262E0E2-198F-4D2D-B8F9-4847B9046C73}" type="datetime1">
              <a:rPr lang="en-US" smtClean="0"/>
              <a:t>3/29/2021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defRPr>
            </a:lvl1pPr>
          </a:lstStyle>
          <a:p>
            <a:pPr defTabSz="457200" fontAlgn="base">
              <a:spcBef>
                <a:spcPct val="0"/>
              </a:spcBef>
              <a:spcAft>
                <a:spcPct val="0"/>
              </a:spcAft>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pPr defTabSz="457200" fontAlgn="base">
              <a:spcBef>
                <a:spcPct val="0"/>
              </a:spcBef>
              <a:spcAft>
                <a:spcPct val="0"/>
              </a:spcAft>
            </a:pPr>
            <a:fld id="{FA5A7B4D-CC20-42F5-9936-CB378F770E31}" type="slidenum">
              <a:rPr lang="en-US" altLang="en-US" smtClean="0">
                <a:ea typeface="ＭＳ Ｐゴシック" panose="020B0600070205080204" pitchFamily="34" charset="-128"/>
              </a:rPr>
              <a:pPr defTabSz="457200" fontAlgn="base">
                <a:spcBef>
                  <a:spcPct val="0"/>
                </a:spcBef>
                <a:spcAft>
                  <a:spcPct val="0"/>
                </a:spcAft>
              </a:pPr>
              <a:t>‹#›</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38239225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4D24761-A02F-4AC7-A1CA-A1F0C22ACD2B}"/>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en-US"/>
              <a:t>Click to edit Master title style</a:t>
            </a:r>
            <a:endParaRPr lang="en-US" altLang="en-US"/>
          </a:p>
        </p:txBody>
      </p:sp>
      <p:sp>
        <p:nvSpPr>
          <p:cNvPr id="1027" name="Text Placeholder 2">
            <a:extLst>
              <a:ext uri="{FF2B5EF4-FFF2-40B4-BE49-F238E27FC236}">
                <a16:creationId xmlns:a16="http://schemas.microsoft.com/office/drawing/2014/main" id="{755E32C8-E06A-4C9E-B122-DD9F9608566F}"/>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Click to edit Master text styles</a:t>
            </a:r>
          </a:p>
          <a:p>
            <a:pPr lvl="1"/>
            <a:r>
              <a:rPr lang="it-IT" altLang="en-US"/>
              <a:t>Second level</a:t>
            </a:r>
          </a:p>
          <a:p>
            <a:pPr lvl="2"/>
            <a:r>
              <a:rPr lang="it-IT" altLang="en-US"/>
              <a:t>Third level</a:t>
            </a:r>
          </a:p>
          <a:p>
            <a:pPr lvl="3"/>
            <a:r>
              <a:rPr lang="it-IT" altLang="en-US"/>
              <a:t>Fourth level</a:t>
            </a:r>
          </a:p>
          <a:p>
            <a:pPr lvl="4"/>
            <a:r>
              <a:rPr lang="it-IT" altLang="en-US"/>
              <a:t>Fifth level</a:t>
            </a:r>
            <a:endParaRPr lang="en-US" altLang="en-US"/>
          </a:p>
        </p:txBody>
      </p:sp>
      <p:sp>
        <p:nvSpPr>
          <p:cNvPr id="4" name="Date Placeholder 3">
            <a:extLst>
              <a:ext uri="{FF2B5EF4-FFF2-40B4-BE49-F238E27FC236}">
                <a16:creationId xmlns:a16="http://schemas.microsoft.com/office/drawing/2014/main" id="{E61525C7-DD18-4B2E-89FF-E136362A3671}"/>
              </a:ext>
            </a:extLst>
          </p:cNvPr>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ea typeface="ＭＳ Ｐゴシック" charset="-128"/>
                <a:cs typeface="+mn-cs"/>
              </a:defRPr>
            </a:lvl1pPr>
          </a:lstStyle>
          <a:p>
            <a:pPr>
              <a:defRPr/>
            </a:pPr>
            <a:fld id="{FAF39282-7296-426B-A9FF-093DBA8E6A05}" type="datetime1">
              <a:rPr lang="en-US"/>
              <a:pPr>
                <a:defRPr/>
              </a:pPr>
              <a:t>3/29/2021</a:t>
            </a:fld>
            <a:endParaRPr lang="en-US"/>
          </a:p>
        </p:txBody>
      </p:sp>
      <p:sp>
        <p:nvSpPr>
          <p:cNvPr id="5" name="Footer Placeholder 4">
            <a:extLst>
              <a:ext uri="{FF2B5EF4-FFF2-40B4-BE49-F238E27FC236}">
                <a16:creationId xmlns:a16="http://schemas.microsoft.com/office/drawing/2014/main" id="{46FEFA82-869F-4115-8BBE-3335025D0C85}"/>
              </a:ext>
            </a:extLst>
          </p:cNvPr>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charset="0"/>
                <a:ea typeface="ＭＳ Ｐゴシック" charset="-128"/>
                <a:cs typeface="+mn-cs"/>
              </a:defRPr>
            </a:lvl1pPr>
          </a:lstStyle>
          <a:p>
            <a:pPr>
              <a:defRPr/>
            </a:pPr>
            <a:endParaRPr lang="en-US"/>
          </a:p>
        </p:txBody>
      </p:sp>
      <p:sp>
        <p:nvSpPr>
          <p:cNvPr id="6" name="Slide Number Placeholder 5">
            <a:extLst>
              <a:ext uri="{FF2B5EF4-FFF2-40B4-BE49-F238E27FC236}">
                <a16:creationId xmlns:a16="http://schemas.microsoft.com/office/drawing/2014/main" id="{9D3F7C36-1018-43EC-A705-9895B6C5C6C2}"/>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45CEDED0-5A00-4F62-A7D2-A0F59D38EC8F}" type="slidenum">
              <a:rPr lang="en-US" altLang="en-US"/>
              <a:pPr>
                <a:defRPr/>
              </a:pPr>
              <a:t>‹#›</a:t>
            </a:fld>
            <a:endParaRPr lang="en-US" altLang="en-US"/>
          </a:p>
        </p:txBody>
      </p:sp>
    </p:spTree>
    <p:extLst>
      <p:ext uri="{BB962C8B-B14F-4D97-AF65-F5344CB8AC3E}">
        <p14:creationId xmlns:p14="http://schemas.microsoft.com/office/powerpoint/2010/main" val="20429330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667000" y="797625"/>
            <a:ext cx="6858000" cy="830997"/>
          </a:xfrm>
          <a:prstGeom prst="rect">
            <a:avLst/>
          </a:prstGeom>
          <a:noFill/>
        </p:spPr>
        <p:txBody>
          <a:bodyPr>
            <a:spAutoFit/>
          </a:bodyPr>
          <a:lstStyle/>
          <a:p>
            <a:pPr algn="ctr" defTabSz="457200" fontAlgn="base">
              <a:spcBef>
                <a:spcPct val="0"/>
              </a:spcBef>
              <a:spcAft>
                <a:spcPct val="0"/>
              </a:spcAft>
              <a:defRPr/>
            </a:pPr>
            <a:r>
              <a:rPr lang="en-US" altLang="en-US" sz="2400" b="1" dirty="0">
                <a:solidFill>
                  <a:prstClr val="black"/>
                </a:solidFill>
              </a:rPr>
              <a:t>NATIONAL HOUSE OF TRADITIONAL LEADERS AND THE DEPARTMENT OF TRADITIONAL AFFIARS</a:t>
            </a:r>
            <a:endParaRPr lang="en-US" sz="2400" b="1" dirty="0">
              <a:solidFill>
                <a:prstClr val="black"/>
              </a:solidFill>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endParaRPr>
          </a:p>
        </p:txBody>
      </p:sp>
      <p:sp>
        <p:nvSpPr>
          <p:cNvPr id="2052" name="TextBox 5"/>
          <p:cNvSpPr txBox="1">
            <a:spLocks noChangeArrowheads="1"/>
          </p:cNvSpPr>
          <p:nvPr/>
        </p:nvSpPr>
        <p:spPr bwMode="auto">
          <a:xfrm>
            <a:off x="1037230" y="3125337"/>
            <a:ext cx="940217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defTabSz="457200" eaLnBrk="1" fontAlgn="base" hangingPunct="1">
              <a:spcBef>
                <a:spcPct val="0"/>
              </a:spcBef>
              <a:spcAft>
                <a:spcPct val="0"/>
              </a:spcAft>
            </a:pPr>
            <a:r>
              <a:rPr lang="en-US" altLang="en-US" sz="2800" b="1" dirty="0">
                <a:solidFill>
                  <a:prstClr val="black"/>
                </a:solidFill>
              </a:rPr>
              <a:t> </a:t>
            </a:r>
            <a:r>
              <a:rPr lang="en-US" altLang="en-US" sz="2400" b="1" dirty="0">
                <a:solidFill>
                  <a:prstClr val="black"/>
                </a:solidFill>
                <a:latin typeface="+mn-lt"/>
                <a:ea typeface="+mn-ea"/>
              </a:rPr>
              <a:t>BRIEFING OF THE COGTA PORTFOLIO COMMIITTEE ON THE CUSTOMARY PRACTICE OF INITIATION</a:t>
            </a:r>
          </a:p>
          <a:p>
            <a:pPr algn="ctr" defTabSz="457200" eaLnBrk="1" fontAlgn="base" hangingPunct="1">
              <a:spcBef>
                <a:spcPct val="0"/>
              </a:spcBef>
              <a:spcAft>
                <a:spcPct val="0"/>
              </a:spcAft>
            </a:pPr>
            <a:r>
              <a:rPr lang="en-US" altLang="en-US" sz="2400" b="1" dirty="0">
                <a:solidFill>
                  <a:prstClr val="black"/>
                </a:solidFill>
                <a:latin typeface="+mn-lt"/>
                <a:ea typeface="+mn-ea"/>
              </a:rPr>
              <a:t>30 MARCH 2021    </a:t>
            </a:r>
          </a:p>
          <a:p>
            <a:pPr algn="ctr" defTabSz="457200" eaLnBrk="1" fontAlgn="base" hangingPunct="1">
              <a:spcBef>
                <a:spcPct val="0"/>
              </a:spcBef>
              <a:spcAft>
                <a:spcPct val="0"/>
              </a:spcAft>
            </a:pPr>
            <a:r>
              <a:rPr lang="en-US" altLang="en-US" sz="2400" b="1" dirty="0">
                <a:solidFill>
                  <a:prstClr val="black"/>
                </a:solidFill>
                <a:latin typeface="+mn-lt"/>
                <a:ea typeface="+mn-ea"/>
              </a:rPr>
              <a:t>19h00</a:t>
            </a:r>
            <a:r>
              <a:rPr lang="en-US" altLang="en-US" sz="2800" b="1" dirty="0">
                <a:solidFill>
                  <a:prstClr val="black"/>
                </a:solidFill>
              </a:rPr>
              <a:t>     </a:t>
            </a:r>
          </a:p>
          <a:p>
            <a:pPr algn="ctr" defTabSz="457200" eaLnBrk="1" fontAlgn="base" hangingPunct="1">
              <a:spcBef>
                <a:spcPct val="0"/>
              </a:spcBef>
              <a:spcAft>
                <a:spcPct val="0"/>
              </a:spcAft>
            </a:pPr>
            <a:endParaRPr lang="en-US" altLang="en-US" sz="2800" b="1" dirty="0">
              <a:solidFill>
                <a:prstClr val="black"/>
              </a:solidFill>
            </a:endParaRPr>
          </a:p>
        </p:txBody>
      </p:sp>
      <p:pic>
        <p:nvPicPr>
          <p:cNvPr id="5" name="Picture 4" descr="Logo">
            <a:extLst>
              <a:ext uri="{FF2B5EF4-FFF2-40B4-BE49-F238E27FC236}">
                <a16:creationId xmlns:a16="http://schemas.microsoft.com/office/drawing/2014/main" id="{B317449A-D9EE-452C-9093-61DEA1EF364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33042"/>
            <a:ext cx="2400300" cy="914400"/>
          </a:xfrm>
          <a:prstGeom prst="rect">
            <a:avLst/>
          </a:prstGeom>
          <a:noFill/>
          <a:ln>
            <a:noFill/>
          </a:ln>
        </p:spPr>
      </p:pic>
      <p:pic>
        <p:nvPicPr>
          <p:cNvPr id="6" name="Picture 6" descr="dta logo.jpg">
            <a:extLst>
              <a:ext uri="{FF2B5EF4-FFF2-40B4-BE49-F238E27FC236}">
                <a16:creationId xmlns:a16="http://schemas.microsoft.com/office/drawing/2014/main" id="{B2D527A4-4453-49CB-AF43-80B385841F2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91700" y="933042"/>
            <a:ext cx="24003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4229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4" name="Rectangle 4">
            <a:extLst>
              <a:ext uri="{FF2B5EF4-FFF2-40B4-BE49-F238E27FC236}">
                <a16:creationId xmlns:a16="http://schemas.microsoft.com/office/drawing/2014/main" id="{2051E25A-B6FC-450A-BCEB-47730E666F7A}"/>
              </a:ext>
            </a:extLst>
          </p:cNvPr>
          <p:cNvSpPr>
            <a:spLocks noChangeArrowheads="1"/>
          </p:cNvSpPr>
          <p:nvPr/>
        </p:nvSpPr>
        <p:spPr bwMode="auto">
          <a:xfrm>
            <a:off x="1524000" y="5943600"/>
            <a:ext cx="9144000" cy="914400"/>
          </a:xfrm>
          <a:prstGeom prst="rect">
            <a:avLst/>
          </a:prstGeom>
          <a:solidFill>
            <a:schemeClr val="bg1"/>
          </a:solidFill>
          <a:ln w="0">
            <a:solidFill>
              <a:srgbClr val="4A7EBB"/>
            </a:solidFill>
            <a:round/>
            <a:headEnd/>
            <a:tailEnd/>
          </a:ln>
          <a:effectLst>
            <a:outerShdw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algn="ctr" defTabSz="457200" fontAlgn="base">
              <a:spcBef>
                <a:spcPct val="0"/>
              </a:spcBef>
              <a:spcAft>
                <a:spcPct val="0"/>
              </a:spcAft>
              <a:buNone/>
            </a:pPr>
            <a:endParaRPr lang="en-US" altLang="en-US" sz="1800">
              <a:solidFill>
                <a:srgbClr val="000000"/>
              </a:solidFill>
            </a:endParaRPr>
          </a:p>
        </p:txBody>
      </p:sp>
      <p:sp>
        <p:nvSpPr>
          <p:cNvPr id="4" name="TextBox 3">
            <a:extLst>
              <a:ext uri="{FF2B5EF4-FFF2-40B4-BE49-F238E27FC236}">
                <a16:creationId xmlns:a16="http://schemas.microsoft.com/office/drawing/2014/main" id="{C757F0D4-FF1D-419C-96BC-8D1865AD85AC}"/>
              </a:ext>
            </a:extLst>
          </p:cNvPr>
          <p:cNvSpPr txBox="1"/>
          <p:nvPr/>
        </p:nvSpPr>
        <p:spPr>
          <a:xfrm>
            <a:off x="715617" y="228601"/>
            <a:ext cx="10866783" cy="954107"/>
          </a:xfrm>
          <a:prstGeom prst="rect">
            <a:avLst/>
          </a:prstGeom>
          <a:noFill/>
        </p:spPr>
        <p:txBody>
          <a:bodyPr wrap="square">
            <a:spAutoFit/>
          </a:bodyPr>
          <a:lstStyle/>
          <a:p>
            <a:pPr algn="ctr" defTabSz="457200" fontAlgn="base">
              <a:spcBef>
                <a:spcPct val="0"/>
              </a:spcBef>
              <a:spcAft>
                <a:spcPct val="0"/>
              </a:spcAft>
              <a:defRPr/>
            </a:pPr>
            <a:r>
              <a:rPr lang="en-US" sz="2800" b="1" dirty="0">
                <a:solidFill>
                  <a:prstClr val="black"/>
                </a:solidFill>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State of readiness for the implementation of CIB</a:t>
            </a:r>
          </a:p>
          <a:p>
            <a:pPr algn="ctr" defTabSz="457200" fontAlgn="base">
              <a:spcBef>
                <a:spcPct val="0"/>
              </a:spcBef>
              <a:spcAft>
                <a:spcPct val="0"/>
              </a:spcAft>
              <a:defRPr/>
            </a:pPr>
            <a:endParaRPr lang="en-US" sz="2800" b="1" dirty="0">
              <a:solidFill>
                <a:prstClr val="black"/>
              </a:solidFill>
              <a:effectLst>
                <a:outerShdw blurRad="38100" dist="38100" dir="2700000" algn="tl">
                  <a:srgbClr val="C0C0C0"/>
                </a:outerShdw>
              </a:effectLst>
              <a:latin typeface="Arial" charset="0"/>
              <a:ea typeface="ＭＳ Ｐゴシック" charset="-128"/>
            </a:endParaRPr>
          </a:p>
        </p:txBody>
      </p:sp>
      <p:sp>
        <p:nvSpPr>
          <p:cNvPr id="8196" name="TextBox 5">
            <a:extLst>
              <a:ext uri="{FF2B5EF4-FFF2-40B4-BE49-F238E27FC236}">
                <a16:creationId xmlns:a16="http://schemas.microsoft.com/office/drawing/2014/main" id="{2E5ECB3E-D8CE-40BF-975A-F71F471A5675}"/>
              </a:ext>
            </a:extLst>
          </p:cNvPr>
          <p:cNvSpPr txBox="1">
            <a:spLocks noChangeArrowheads="1"/>
          </p:cNvSpPr>
          <p:nvPr/>
        </p:nvSpPr>
        <p:spPr bwMode="auto">
          <a:xfrm>
            <a:off x="0" y="1440852"/>
            <a:ext cx="12192000" cy="4639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14350" indent="-514350" defTabSz="231775">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461963" indent="-461963" defTabSz="23177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defTabSz="231775">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defTabSz="231775">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defTabSz="231775">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2317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2317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2317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2317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lvl="1" algn="just" eaLnBrk="0" fontAlgn="base" hangingPunct="0">
              <a:lnSpc>
                <a:spcPct val="110000"/>
              </a:lnSpc>
              <a:spcBef>
                <a:spcPct val="0"/>
              </a:spcBef>
              <a:spcAft>
                <a:spcPct val="0"/>
              </a:spcAft>
              <a:buNone/>
            </a:pPr>
            <a:r>
              <a:rPr lang="en-US" altLang="en-US" sz="1800" dirty="0">
                <a:solidFill>
                  <a:srgbClr val="000000"/>
                </a:solidFill>
                <a:latin typeface="Arial" panose="020B0604020202020204" pitchFamily="34" charset="0"/>
                <a:cs typeface="Arial" panose="020B0604020202020204" pitchFamily="34" charset="0"/>
              </a:rPr>
              <a:t>2.1. Most of the implementation of the CIA will be done through and by the institutional mechanisms provided for in the Act, i.e. the National Initiation Oversight Committee (NIOC), national structure, and the Provincial Initiation Coordinating Committees (PICCs), provincial structures. </a:t>
            </a:r>
          </a:p>
          <a:p>
            <a:pPr lvl="1" algn="just" eaLnBrk="0" fontAlgn="base" hangingPunct="0">
              <a:lnSpc>
                <a:spcPct val="110000"/>
              </a:lnSpc>
              <a:spcBef>
                <a:spcPct val="0"/>
              </a:spcBef>
              <a:spcAft>
                <a:spcPct val="0"/>
              </a:spcAft>
              <a:buNone/>
            </a:pPr>
            <a:endParaRPr lang="en-US" altLang="en-US" sz="1800" dirty="0">
              <a:solidFill>
                <a:srgbClr val="000000"/>
              </a:solidFill>
              <a:latin typeface="Arial" panose="020B0604020202020204" pitchFamily="34" charset="0"/>
              <a:cs typeface="Arial" panose="020B0604020202020204" pitchFamily="34" charset="0"/>
            </a:endParaRPr>
          </a:p>
          <a:p>
            <a:pPr lvl="1" algn="just" eaLnBrk="0" fontAlgn="base" hangingPunct="0">
              <a:lnSpc>
                <a:spcPct val="110000"/>
              </a:lnSpc>
              <a:spcBef>
                <a:spcPct val="0"/>
              </a:spcBef>
              <a:spcAft>
                <a:spcPct val="0"/>
              </a:spcAft>
              <a:buNone/>
            </a:pPr>
            <a:r>
              <a:rPr lang="en-US" altLang="en-US" sz="1800" dirty="0">
                <a:solidFill>
                  <a:srgbClr val="000000"/>
                </a:solidFill>
                <a:latin typeface="Arial" panose="020B0604020202020204" pitchFamily="34" charset="0"/>
                <a:cs typeface="Arial" panose="020B0604020202020204" pitchFamily="34" charset="0"/>
              </a:rPr>
              <a:t>2.2. The other four critical elements in relation to implementation of the CIA are:</a:t>
            </a:r>
          </a:p>
          <a:p>
            <a:pPr lvl="1" algn="just" eaLnBrk="0" fontAlgn="base" hangingPunct="0">
              <a:lnSpc>
                <a:spcPct val="110000"/>
              </a:lnSpc>
              <a:spcBef>
                <a:spcPct val="0"/>
              </a:spcBef>
              <a:spcAft>
                <a:spcPct val="0"/>
              </a:spcAft>
              <a:buNone/>
            </a:pPr>
            <a:endParaRPr lang="en-US" altLang="en-US" sz="1800" dirty="0">
              <a:solidFill>
                <a:srgbClr val="000000"/>
              </a:solidFill>
              <a:latin typeface="Arial" panose="020B0604020202020204" pitchFamily="34" charset="0"/>
              <a:cs typeface="Arial" panose="020B0604020202020204" pitchFamily="34" charset="0"/>
            </a:endParaRPr>
          </a:p>
          <a:p>
            <a:pPr lvl="1" algn="just" eaLnBrk="0" fontAlgn="base" hangingPunct="0">
              <a:lnSpc>
                <a:spcPct val="110000"/>
              </a:lnSpc>
              <a:spcBef>
                <a:spcPct val="0"/>
              </a:spcBef>
              <a:spcAft>
                <a:spcPct val="0"/>
              </a:spcAft>
              <a:buFont typeface="Calibri" panose="020F0502020204030204" pitchFamily="34" charset="0"/>
              <a:buAutoNum type="alphaLcParenR"/>
            </a:pPr>
            <a:r>
              <a:rPr lang="en-US" altLang="en-US" sz="1800" dirty="0">
                <a:solidFill>
                  <a:srgbClr val="000000"/>
                </a:solidFill>
                <a:latin typeface="Arial" panose="020B0604020202020204" pitchFamily="34" charset="0"/>
                <a:cs typeface="Arial" panose="020B0604020202020204" pitchFamily="34" charset="0"/>
              </a:rPr>
              <a:t>The screening of principals, traditional surgeons, care-givers and traditional health practitioners as contemplated in section 20(2) of the CIB;</a:t>
            </a:r>
          </a:p>
          <a:p>
            <a:pPr lvl="1" algn="just" eaLnBrk="0" fontAlgn="base" hangingPunct="0">
              <a:lnSpc>
                <a:spcPct val="110000"/>
              </a:lnSpc>
              <a:spcBef>
                <a:spcPct val="0"/>
              </a:spcBef>
              <a:spcAft>
                <a:spcPct val="0"/>
              </a:spcAft>
              <a:buFont typeface="Calibri" panose="020F0502020204030204" pitchFamily="34" charset="0"/>
              <a:buAutoNum type="alphaLcParenR"/>
            </a:pPr>
            <a:r>
              <a:rPr lang="en-US" altLang="en-US" sz="1800" dirty="0">
                <a:solidFill>
                  <a:srgbClr val="000000"/>
                </a:solidFill>
                <a:latin typeface="Arial" panose="020B0604020202020204" pitchFamily="34" charset="0"/>
                <a:cs typeface="Arial" panose="020B0604020202020204" pitchFamily="34" charset="0"/>
              </a:rPr>
              <a:t>the minimum requirements for the registration of traditional surgeons;</a:t>
            </a:r>
          </a:p>
          <a:p>
            <a:pPr lvl="1" algn="just" eaLnBrk="0" fontAlgn="base" hangingPunct="0">
              <a:lnSpc>
                <a:spcPct val="110000"/>
              </a:lnSpc>
              <a:spcBef>
                <a:spcPct val="0"/>
              </a:spcBef>
              <a:spcAft>
                <a:spcPct val="0"/>
              </a:spcAft>
              <a:buFont typeface="Calibri" panose="020F0502020204030204" pitchFamily="34" charset="0"/>
              <a:buAutoNum type="alphaLcParenR"/>
            </a:pPr>
            <a:r>
              <a:rPr lang="en-US" altLang="en-US" sz="1800" dirty="0">
                <a:solidFill>
                  <a:srgbClr val="000000"/>
                </a:solidFill>
                <a:latin typeface="Arial" panose="020B0604020202020204" pitchFamily="34" charset="0"/>
                <a:cs typeface="Arial" panose="020B0604020202020204" pitchFamily="34" charset="0"/>
              </a:rPr>
              <a:t>educational material for the purposes of educating all role-players in initiation on the rights, responsibilities, roles and functions of such role-players and the rights of initiates; and</a:t>
            </a:r>
          </a:p>
          <a:p>
            <a:pPr lvl="1" algn="just" eaLnBrk="0" fontAlgn="base" hangingPunct="0">
              <a:lnSpc>
                <a:spcPct val="110000"/>
              </a:lnSpc>
              <a:spcBef>
                <a:spcPct val="0"/>
              </a:spcBef>
              <a:spcAft>
                <a:spcPct val="0"/>
              </a:spcAft>
              <a:buFont typeface="Calibri" panose="020F0502020204030204" pitchFamily="34" charset="0"/>
              <a:buAutoNum type="alphaLcParenR"/>
            </a:pPr>
            <a:r>
              <a:rPr lang="en-US" altLang="en-US" sz="1800" dirty="0">
                <a:solidFill>
                  <a:srgbClr val="000000"/>
                </a:solidFill>
                <a:latin typeface="Arial" panose="020B0604020202020204" pitchFamily="34" charset="0"/>
                <a:cs typeface="Arial" panose="020B0604020202020204" pitchFamily="34" charset="0"/>
              </a:rPr>
              <a:t>acceptable standards relating to discipline at initiation schools.</a:t>
            </a:r>
          </a:p>
          <a:p>
            <a:pPr lvl="1" algn="just" eaLnBrk="0" fontAlgn="base" hangingPunct="0">
              <a:lnSpc>
                <a:spcPct val="110000"/>
              </a:lnSpc>
              <a:spcBef>
                <a:spcPct val="0"/>
              </a:spcBef>
              <a:spcAft>
                <a:spcPct val="0"/>
              </a:spcAft>
              <a:buNone/>
            </a:pPr>
            <a:endParaRPr lang="en-US" altLang="en-US" sz="1800" dirty="0">
              <a:solidFill>
                <a:srgbClr val="000000"/>
              </a:solidFill>
              <a:latin typeface="Arial" panose="020B0604020202020204" pitchFamily="34" charset="0"/>
              <a:cs typeface="Arial" panose="020B0604020202020204" pitchFamily="34" charset="0"/>
            </a:endParaRPr>
          </a:p>
          <a:p>
            <a:pPr lvl="1" algn="just" eaLnBrk="0" fontAlgn="base" hangingPunct="0">
              <a:lnSpc>
                <a:spcPct val="110000"/>
              </a:lnSpc>
              <a:spcBef>
                <a:spcPct val="0"/>
              </a:spcBef>
              <a:spcAft>
                <a:spcPct val="0"/>
              </a:spcAft>
              <a:buNone/>
            </a:pPr>
            <a:r>
              <a:rPr lang="en-US" altLang="en-US" sz="1800" dirty="0">
                <a:solidFill>
                  <a:srgbClr val="000000"/>
                </a:solidFill>
                <a:latin typeface="Arial" panose="020B0604020202020204" pitchFamily="34" charset="0"/>
                <a:cs typeface="Arial" panose="020B0604020202020204" pitchFamily="34" charset="0"/>
              </a:rPr>
              <a:t>2.3. The presentation thus focuses on the establishment of the NIOC and PICCs as well as the above-mentioned core elements of the Act</a:t>
            </a:r>
          </a:p>
        </p:txBody>
      </p:sp>
      <p:sp>
        <p:nvSpPr>
          <p:cNvPr id="8197" name="Slide Number Placeholder 5">
            <a:extLst>
              <a:ext uri="{FF2B5EF4-FFF2-40B4-BE49-F238E27FC236}">
                <a16:creationId xmlns:a16="http://schemas.microsoft.com/office/drawing/2014/main" id="{B7447607-F0DF-4FFA-B68E-01D5DDA40F4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defTabSz="457200" fontAlgn="base">
              <a:spcBef>
                <a:spcPct val="0"/>
              </a:spcBef>
              <a:spcAft>
                <a:spcPct val="0"/>
              </a:spcAft>
              <a:buNone/>
            </a:pPr>
            <a:endParaRPr lang="en-US" altLang="en-US" sz="1200" dirty="0">
              <a:solidFill>
                <a:srgbClr val="898989"/>
              </a:solidFill>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8" name="Rectangle 4">
            <a:extLst>
              <a:ext uri="{FF2B5EF4-FFF2-40B4-BE49-F238E27FC236}">
                <a16:creationId xmlns:a16="http://schemas.microsoft.com/office/drawing/2014/main" id="{914715AB-3898-4E29-B40A-D9D1BE0E5C18}"/>
              </a:ext>
            </a:extLst>
          </p:cNvPr>
          <p:cNvSpPr>
            <a:spLocks noChangeArrowheads="1"/>
          </p:cNvSpPr>
          <p:nvPr/>
        </p:nvSpPr>
        <p:spPr bwMode="auto">
          <a:xfrm>
            <a:off x="1524000" y="5943600"/>
            <a:ext cx="9144000" cy="914400"/>
          </a:xfrm>
          <a:prstGeom prst="rect">
            <a:avLst/>
          </a:prstGeom>
          <a:solidFill>
            <a:schemeClr val="bg1"/>
          </a:solidFill>
          <a:ln w="0">
            <a:solidFill>
              <a:srgbClr val="4A7EBB"/>
            </a:solidFill>
            <a:round/>
            <a:headEnd/>
            <a:tailEnd/>
          </a:ln>
          <a:effectLst>
            <a:outerShdw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algn="ctr" defTabSz="457200" fontAlgn="base">
              <a:spcBef>
                <a:spcPct val="0"/>
              </a:spcBef>
              <a:spcAft>
                <a:spcPct val="0"/>
              </a:spcAft>
              <a:buNone/>
            </a:pPr>
            <a:endParaRPr lang="en-US" altLang="en-US" sz="1800">
              <a:solidFill>
                <a:srgbClr val="000000"/>
              </a:solidFill>
            </a:endParaRPr>
          </a:p>
        </p:txBody>
      </p:sp>
      <p:sp>
        <p:nvSpPr>
          <p:cNvPr id="6148" name="TextBox 5">
            <a:extLst>
              <a:ext uri="{FF2B5EF4-FFF2-40B4-BE49-F238E27FC236}">
                <a16:creationId xmlns:a16="http://schemas.microsoft.com/office/drawing/2014/main" id="{D2588B8E-66BE-414E-9658-B8C37234B539}"/>
              </a:ext>
            </a:extLst>
          </p:cNvPr>
          <p:cNvSpPr txBox="1">
            <a:spLocks noChangeArrowheads="1"/>
          </p:cNvSpPr>
          <p:nvPr/>
        </p:nvSpPr>
        <p:spPr bwMode="auto">
          <a:xfrm>
            <a:off x="0" y="863601"/>
            <a:ext cx="12192000" cy="5553315"/>
          </a:xfrm>
          <a:prstGeom prst="rect">
            <a:avLst/>
          </a:prstGeom>
          <a:noFill/>
          <a:ln>
            <a:noFill/>
          </a:ln>
        </p:spPr>
        <p:txBody>
          <a:bodyPr wrap="square">
            <a:spAutoFit/>
          </a:bodyPr>
          <a:lstStyle>
            <a:lvl1pPr marL="514350" indent="-5143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9pPr>
          </a:lstStyle>
          <a:p>
            <a:pPr marL="461963" lvl="1" indent="-461963" algn="just" defTabSz="231775" eaLnBrk="0" fontAlgn="base" hangingPunct="0">
              <a:lnSpc>
                <a:spcPct val="110000"/>
              </a:lnSpc>
              <a:spcBef>
                <a:spcPts val="0"/>
              </a:spcBef>
              <a:spcAft>
                <a:spcPct val="0"/>
              </a:spcAft>
              <a:buNone/>
              <a:defRPr/>
            </a:pPr>
            <a:endParaRPr lang="en-US" sz="1800" dirty="0">
              <a:solidFill>
                <a:srgbClr val="000000"/>
              </a:solidFill>
              <a:latin typeface="Arial" panose="020B0604020202020204" pitchFamily="34" charset="0"/>
              <a:cs typeface="Arial" panose="020B0604020202020204" pitchFamily="34" charset="0"/>
            </a:endParaRPr>
          </a:p>
          <a:p>
            <a:pPr marL="461963" lvl="1" indent="-461963" algn="just" defTabSz="231775" eaLnBrk="0" fontAlgn="base" hangingPunct="0">
              <a:lnSpc>
                <a:spcPct val="110000"/>
              </a:lnSpc>
              <a:spcBef>
                <a:spcPts val="0"/>
              </a:spcBef>
              <a:spcAft>
                <a:spcPct val="0"/>
              </a:spcAft>
              <a:buNone/>
              <a:defRPr/>
            </a:pPr>
            <a:r>
              <a:rPr lang="en-US" sz="1800" dirty="0">
                <a:solidFill>
                  <a:srgbClr val="000000"/>
                </a:solidFill>
                <a:latin typeface="Arial" panose="020B0604020202020204" pitchFamily="34" charset="0"/>
                <a:cs typeface="Arial" panose="020B0604020202020204" pitchFamily="34" charset="0"/>
              </a:rPr>
              <a:t>2.4	The first step required for the implementation of the new law, is the establishment of the National Initiation Oversight Committee (NIOC).</a:t>
            </a:r>
          </a:p>
          <a:p>
            <a:pPr marL="461963" lvl="1" indent="-461963" algn="just" defTabSz="231775" eaLnBrk="0" fontAlgn="base" hangingPunct="0">
              <a:lnSpc>
                <a:spcPct val="110000"/>
              </a:lnSpc>
              <a:spcBef>
                <a:spcPts val="0"/>
              </a:spcBef>
              <a:spcAft>
                <a:spcPct val="0"/>
              </a:spcAft>
              <a:buNone/>
              <a:defRPr/>
            </a:pPr>
            <a:endParaRPr lang="en-US" sz="1800" dirty="0">
              <a:solidFill>
                <a:srgbClr val="000000"/>
              </a:solidFill>
              <a:latin typeface="Arial" panose="020B0604020202020204" pitchFamily="34" charset="0"/>
              <a:cs typeface="Arial" panose="020B0604020202020204" pitchFamily="34" charset="0"/>
            </a:endParaRPr>
          </a:p>
          <a:p>
            <a:pPr marL="461963" lvl="1" indent="-461963" algn="just" defTabSz="231775" eaLnBrk="0" fontAlgn="base" hangingPunct="0">
              <a:lnSpc>
                <a:spcPct val="110000"/>
              </a:lnSpc>
              <a:spcBef>
                <a:spcPts val="0"/>
              </a:spcBef>
              <a:spcAft>
                <a:spcPct val="0"/>
              </a:spcAft>
              <a:buNone/>
              <a:defRPr/>
            </a:pPr>
            <a:r>
              <a:rPr lang="en-US" sz="1800" dirty="0">
                <a:solidFill>
                  <a:srgbClr val="000000"/>
                </a:solidFill>
                <a:latin typeface="Arial" panose="020B0604020202020204" pitchFamily="34" charset="0"/>
                <a:cs typeface="Arial" panose="020B0604020202020204" pitchFamily="34" charset="0"/>
              </a:rPr>
              <a:t>2.5 	In terms of section 40(1), the NIOC must be established within three months from the date of commencement of the Act.</a:t>
            </a:r>
          </a:p>
          <a:p>
            <a:pPr marL="461963" lvl="1" indent="-461963" algn="just" defTabSz="231775" eaLnBrk="0" fontAlgn="base" hangingPunct="0">
              <a:lnSpc>
                <a:spcPct val="110000"/>
              </a:lnSpc>
              <a:spcBef>
                <a:spcPts val="0"/>
              </a:spcBef>
              <a:spcAft>
                <a:spcPct val="0"/>
              </a:spcAft>
              <a:buNone/>
              <a:defRPr/>
            </a:pPr>
            <a:endParaRPr lang="en-US" sz="1800" dirty="0">
              <a:solidFill>
                <a:srgbClr val="000000"/>
              </a:solidFill>
              <a:latin typeface="Arial" panose="020B0604020202020204" pitchFamily="34" charset="0"/>
              <a:cs typeface="Arial" panose="020B0604020202020204" pitchFamily="34" charset="0"/>
            </a:endParaRPr>
          </a:p>
          <a:p>
            <a:pPr marL="461963" lvl="1" indent="-461963" algn="just" defTabSz="231775" eaLnBrk="0" fontAlgn="base" hangingPunct="0">
              <a:lnSpc>
                <a:spcPct val="110000"/>
              </a:lnSpc>
              <a:spcBef>
                <a:spcPts val="0"/>
              </a:spcBef>
              <a:spcAft>
                <a:spcPct val="0"/>
              </a:spcAft>
              <a:buNone/>
              <a:defRPr/>
            </a:pPr>
            <a:r>
              <a:rPr lang="en-US" sz="1800" dirty="0">
                <a:solidFill>
                  <a:srgbClr val="000000"/>
                </a:solidFill>
                <a:latin typeface="Arial" panose="020B0604020202020204" pitchFamily="34" charset="0"/>
                <a:cs typeface="Arial" panose="020B0604020202020204" pitchFamily="34" charset="0"/>
              </a:rPr>
              <a:t>2.6 	In preparation for this, the DTA is preparing letters for the Minister to the following persons who have to designate one or more representatives to the </a:t>
            </a:r>
            <a:r>
              <a:rPr lang="en-US" sz="1800" dirty="0" err="1">
                <a:solidFill>
                  <a:srgbClr val="000000"/>
                </a:solidFill>
                <a:latin typeface="Arial" panose="020B0604020202020204" pitchFamily="34" charset="0"/>
                <a:cs typeface="Arial" panose="020B0604020202020204" pitchFamily="34" charset="0"/>
              </a:rPr>
              <a:t>NIOC</a:t>
            </a:r>
            <a:r>
              <a:rPr lang="en-US" sz="1800" dirty="0">
                <a:solidFill>
                  <a:srgbClr val="000000"/>
                </a:solidFill>
                <a:latin typeface="Arial" panose="020B0604020202020204" pitchFamily="34" charset="0"/>
                <a:cs typeface="Arial" panose="020B0604020202020204" pitchFamily="34" charset="0"/>
              </a:rPr>
              <a:t> as per the provisions of the CIA:-</a:t>
            </a:r>
          </a:p>
          <a:p>
            <a:pPr marL="712788" lvl="1" indent="-269875" algn="just" defTabSz="231775" eaLnBrk="0" fontAlgn="base" hangingPunct="0">
              <a:lnSpc>
                <a:spcPct val="110000"/>
              </a:lnSpc>
              <a:spcBef>
                <a:spcPts val="0"/>
              </a:spcBef>
              <a:spcAft>
                <a:spcPct val="0"/>
              </a:spcAft>
              <a:buFont typeface="Wingdings" panose="05000000000000000000" pitchFamily="2" charset="2"/>
              <a:buChar char="§"/>
              <a:defRPr/>
            </a:pPr>
            <a:r>
              <a:rPr lang="en-US" sz="1800" dirty="0">
                <a:solidFill>
                  <a:srgbClr val="000000"/>
                </a:solidFill>
                <a:latin typeface="Arial" panose="020B0604020202020204" pitchFamily="34" charset="0"/>
                <a:cs typeface="Arial" panose="020B0604020202020204" pitchFamily="34" charset="0"/>
              </a:rPr>
              <a:t>the Chairperson of the National House of Traditional Leaders (three members);</a:t>
            </a:r>
          </a:p>
          <a:p>
            <a:pPr marL="461963" lvl="1" indent="-19050" algn="just" defTabSz="231775" eaLnBrk="0" fontAlgn="base" hangingPunct="0">
              <a:lnSpc>
                <a:spcPct val="110000"/>
              </a:lnSpc>
              <a:spcBef>
                <a:spcPts val="0"/>
              </a:spcBef>
              <a:spcAft>
                <a:spcPct val="0"/>
              </a:spcAft>
              <a:buFont typeface="Wingdings" panose="05000000000000000000" pitchFamily="2" charset="2"/>
              <a:buChar char="§"/>
              <a:defRPr/>
            </a:pPr>
            <a:r>
              <a:rPr lang="en-US" sz="1800" dirty="0">
                <a:solidFill>
                  <a:srgbClr val="000000"/>
                </a:solidFill>
                <a:latin typeface="Arial" panose="020B0604020202020204" pitchFamily="34" charset="0"/>
                <a:cs typeface="Arial" panose="020B0604020202020204" pitchFamily="34" charset="0"/>
              </a:rPr>
              <a:t> 	the CRL Rights Commission (one Commissioner);</a:t>
            </a:r>
          </a:p>
          <a:p>
            <a:pPr marL="461963" lvl="1" indent="-19050" algn="just" defTabSz="231775" eaLnBrk="0" fontAlgn="base" hangingPunct="0">
              <a:lnSpc>
                <a:spcPct val="110000"/>
              </a:lnSpc>
              <a:spcBef>
                <a:spcPts val="0"/>
              </a:spcBef>
              <a:spcAft>
                <a:spcPct val="0"/>
              </a:spcAft>
              <a:buFont typeface="Wingdings" panose="05000000000000000000" pitchFamily="2" charset="2"/>
              <a:buChar char="§"/>
              <a:defRPr/>
            </a:pPr>
            <a:r>
              <a:rPr lang="en-US" sz="1800" dirty="0">
                <a:solidFill>
                  <a:srgbClr val="000000"/>
                </a:solidFill>
                <a:latin typeface="Arial" panose="020B0604020202020204" pitchFamily="34" charset="0"/>
                <a:cs typeface="Arial" panose="020B0604020202020204" pitchFamily="34" charset="0"/>
              </a:rPr>
              <a:t> 	the Interim Traditional Health Practitioners Council (one member);</a:t>
            </a:r>
          </a:p>
          <a:p>
            <a:pPr marL="461963" lvl="1" indent="-19050" algn="just" defTabSz="231775" eaLnBrk="0" fontAlgn="base" hangingPunct="0">
              <a:lnSpc>
                <a:spcPct val="110000"/>
              </a:lnSpc>
              <a:spcBef>
                <a:spcPts val="0"/>
              </a:spcBef>
              <a:spcAft>
                <a:spcPct val="0"/>
              </a:spcAft>
              <a:buFont typeface="Wingdings" panose="05000000000000000000" pitchFamily="2" charset="2"/>
              <a:buChar char="§"/>
              <a:defRPr/>
            </a:pPr>
            <a:r>
              <a:rPr lang="en-US" sz="1800" dirty="0">
                <a:solidFill>
                  <a:srgbClr val="000000"/>
                </a:solidFill>
                <a:latin typeface="Arial" panose="020B0604020202020204" pitchFamily="34" charset="0"/>
                <a:cs typeface="Arial" panose="020B0604020202020204" pitchFamily="34" charset="0"/>
              </a:rPr>
              <a:t> 	Minister of Health (one person);</a:t>
            </a:r>
          </a:p>
          <a:p>
            <a:pPr marL="461963" lvl="1" indent="-19050" algn="just" defTabSz="231775" eaLnBrk="0" fontAlgn="base" hangingPunct="0">
              <a:lnSpc>
                <a:spcPct val="110000"/>
              </a:lnSpc>
              <a:spcBef>
                <a:spcPts val="0"/>
              </a:spcBef>
              <a:spcAft>
                <a:spcPct val="0"/>
              </a:spcAft>
              <a:buFont typeface="Wingdings" panose="05000000000000000000" pitchFamily="2" charset="2"/>
              <a:buChar char="§"/>
              <a:defRPr/>
            </a:pPr>
            <a:r>
              <a:rPr lang="en-US" sz="1800" dirty="0">
                <a:solidFill>
                  <a:srgbClr val="000000"/>
                </a:solidFill>
                <a:latin typeface="Arial" panose="020B0604020202020204" pitchFamily="34" charset="0"/>
                <a:cs typeface="Arial" panose="020B0604020202020204" pitchFamily="34" charset="0"/>
              </a:rPr>
              <a:t> 	Minister of Women, Youth and Persons with Disabilities (one person);</a:t>
            </a:r>
          </a:p>
          <a:p>
            <a:pPr marL="461963" lvl="1" indent="-19050" algn="just" defTabSz="231775" eaLnBrk="0" fontAlgn="base" hangingPunct="0">
              <a:lnSpc>
                <a:spcPct val="110000"/>
              </a:lnSpc>
              <a:spcBef>
                <a:spcPts val="0"/>
              </a:spcBef>
              <a:spcAft>
                <a:spcPct val="0"/>
              </a:spcAft>
              <a:buFont typeface="Wingdings" panose="05000000000000000000" pitchFamily="2" charset="2"/>
              <a:buChar char="§"/>
              <a:defRPr/>
            </a:pPr>
            <a:r>
              <a:rPr lang="en-US" sz="1800" dirty="0">
                <a:solidFill>
                  <a:srgbClr val="000000"/>
                </a:solidFill>
                <a:latin typeface="Arial" panose="020B0604020202020204" pitchFamily="34" charset="0"/>
                <a:cs typeface="Arial" panose="020B0604020202020204" pitchFamily="34" charset="0"/>
              </a:rPr>
              <a:t> 	Minister of Sport, Arts and Culture (one person); 	</a:t>
            </a:r>
          </a:p>
          <a:p>
            <a:pPr marL="461963" lvl="1" indent="-19050" algn="just" defTabSz="231775" eaLnBrk="0" fontAlgn="base" hangingPunct="0">
              <a:lnSpc>
                <a:spcPct val="110000"/>
              </a:lnSpc>
              <a:spcBef>
                <a:spcPts val="0"/>
              </a:spcBef>
              <a:spcAft>
                <a:spcPct val="0"/>
              </a:spcAft>
              <a:buFont typeface="Wingdings" panose="05000000000000000000" pitchFamily="2" charset="2"/>
              <a:buChar char="§"/>
              <a:defRPr/>
            </a:pPr>
            <a:r>
              <a:rPr lang="en-US" sz="1800" dirty="0">
                <a:solidFill>
                  <a:srgbClr val="000000"/>
                </a:solidFill>
                <a:latin typeface="Arial" panose="020B0604020202020204" pitchFamily="34" charset="0"/>
                <a:cs typeface="Arial" panose="020B0604020202020204" pitchFamily="34" charset="0"/>
              </a:rPr>
              <a:t> 	National Director of Public Prosecutions (one person); and</a:t>
            </a:r>
          </a:p>
          <a:p>
            <a:pPr marL="461963" lvl="1" indent="-19050" algn="just" defTabSz="231775" eaLnBrk="0" fontAlgn="base" hangingPunct="0">
              <a:lnSpc>
                <a:spcPct val="110000"/>
              </a:lnSpc>
              <a:spcBef>
                <a:spcPts val="0"/>
              </a:spcBef>
              <a:spcAft>
                <a:spcPct val="0"/>
              </a:spcAft>
              <a:buFont typeface="Wingdings" panose="05000000000000000000" pitchFamily="2" charset="2"/>
              <a:buChar char="§"/>
              <a:defRPr/>
            </a:pPr>
            <a:r>
              <a:rPr lang="en-US" sz="1800" dirty="0">
                <a:solidFill>
                  <a:srgbClr val="000000"/>
                </a:solidFill>
                <a:latin typeface="Arial" panose="020B0604020202020204" pitchFamily="34" charset="0"/>
                <a:cs typeface="Arial" panose="020B0604020202020204" pitchFamily="34" charset="0"/>
              </a:rPr>
              <a:t> 	National Commissioner of SAPS (one person).</a:t>
            </a:r>
          </a:p>
          <a:p>
            <a:pPr marL="442913" lvl="1" indent="0" algn="just" defTabSz="231775" eaLnBrk="0" fontAlgn="base" hangingPunct="0">
              <a:lnSpc>
                <a:spcPct val="110000"/>
              </a:lnSpc>
              <a:spcBef>
                <a:spcPts val="0"/>
              </a:spcBef>
              <a:spcAft>
                <a:spcPct val="0"/>
              </a:spcAft>
              <a:buNone/>
              <a:defRPr/>
            </a:pPr>
            <a:r>
              <a:rPr lang="en-US" sz="1800" dirty="0">
                <a:solidFill>
                  <a:srgbClr val="000000"/>
                </a:solidFill>
                <a:latin typeface="Arial" panose="020B0604020202020204" pitchFamily="34" charset="0"/>
                <a:cs typeface="Arial" panose="020B0604020202020204" pitchFamily="34" charset="0"/>
              </a:rPr>
              <a:t>  </a:t>
            </a:r>
          </a:p>
        </p:txBody>
      </p:sp>
      <p:sp>
        <p:nvSpPr>
          <p:cNvPr id="7" name="TextBox 6">
            <a:extLst>
              <a:ext uri="{FF2B5EF4-FFF2-40B4-BE49-F238E27FC236}">
                <a16:creationId xmlns:a16="http://schemas.microsoft.com/office/drawing/2014/main" id="{F239F20E-6385-4FD4-B86A-1373D83CE0E6}"/>
              </a:ext>
            </a:extLst>
          </p:cNvPr>
          <p:cNvSpPr txBox="1"/>
          <p:nvPr/>
        </p:nvSpPr>
        <p:spPr>
          <a:xfrm>
            <a:off x="2027583" y="228601"/>
            <a:ext cx="8945217" cy="523220"/>
          </a:xfrm>
          <a:prstGeom prst="rect">
            <a:avLst/>
          </a:prstGeom>
          <a:noFill/>
        </p:spPr>
        <p:txBody>
          <a:bodyPr wrap="square">
            <a:spAutoFit/>
          </a:bodyPr>
          <a:lstStyle/>
          <a:p>
            <a:pPr algn="ctr" defTabSz="457200" fontAlgn="base">
              <a:spcBef>
                <a:spcPct val="0"/>
              </a:spcBef>
              <a:spcAft>
                <a:spcPct val="0"/>
              </a:spcAft>
              <a:defRPr/>
            </a:pPr>
            <a:r>
              <a:rPr lang="en-US" sz="2800" b="1" dirty="0">
                <a:solidFill>
                  <a:prstClr val="black"/>
                </a:solidFill>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State of readiness for the implementation of CIB</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Rectangle 4">
            <a:extLst>
              <a:ext uri="{FF2B5EF4-FFF2-40B4-BE49-F238E27FC236}">
                <a16:creationId xmlns:a16="http://schemas.microsoft.com/office/drawing/2014/main" id="{326CC174-56D0-48CE-BB60-03EDFAE66B79}"/>
              </a:ext>
            </a:extLst>
          </p:cNvPr>
          <p:cNvSpPr>
            <a:spLocks noChangeArrowheads="1"/>
          </p:cNvSpPr>
          <p:nvPr/>
        </p:nvSpPr>
        <p:spPr bwMode="auto">
          <a:xfrm>
            <a:off x="1524000" y="5943600"/>
            <a:ext cx="9144000" cy="914400"/>
          </a:xfrm>
          <a:prstGeom prst="rect">
            <a:avLst/>
          </a:prstGeom>
          <a:solidFill>
            <a:schemeClr val="bg1"/>
          </a:solidFill>
          <a:ln w="0">
            <a:solidFill>
              <a:srgbClr val="4A7EBB"/>
            </a:solidFill>
            <a:round/>
            <a:headEnd/>
            <a:tailEnd/>
          </a:ln>
          <a:effectLst>
            <a:outerShdw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algn="ctr" defTabSz="457200" fontAlgn="base">
              <a:spcBef>
                <a:spcPct val="0"/>
              </a:spcBef>
              <a:spcAft>
                <a:spcPct val="0"/>
              </a:spcAft>
              <a:buNone/>
            </a:pPr>
            <a:endParaRPr lang="en-US" altLang="en-US" sz="1800">
              <a:solidFill>
                <a:srgbClr val="000000"/>
              </a:solidFill>
            </a:endParaRPr>
          </a:p>
        </p:txBody>
      </p:sp>
      <p:sp>
        <p:nvSpPr>
          <p:cNvPr id="8196" name="TextBox 5">
            <a:extLst>
              <a:ext uri="{FF2B5EF4-FFF2-40B4-BE49-F238E27FC236}">
                <a16:creationId xmlns:a16="http://schemas.microsoft.com/office/drawing/2014/main" id="{9751DC24-E5A1-45CA-B09D-D21E50A615A4}"/>
              </a:ext>
            </a:extLst>
          </p:cNvPr>
          <p:cNvSpPr txBox="1">
            <a:spLocks noChangeArrowheads="1"/>
          </p:cNvSpPr>
          <p:nvPr/>
        </p:nvSpPr>
        <p:spPr bwMode="auto">
          <a:xfrm>
            <a:off x="1" y="1019176"/>
            <a:ext cx="12085982" cy="3725122"/>
          </a:xfrm>
          <a:prstGeom prst="rect">
            <a:avLst/>
          </a:prstGeom>
          <a:noFill/>
          <a:ln>
            <a:noFill/>
          </a:ln>
        </p:spPr>
        <p:txBody>
          <a:bodyPr wrap="square">
            <a:spAutoFit/>
          </a:bodyPr>
          <a:lstStyle>
            <a:lvl1pPr marL="514350" indent="-514350" defTabSz="231775">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461963" indent="-461963" defTabSz="23177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defTabSz="231775">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defTabSz="231775">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defTabSz="231775">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2317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2317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2317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2317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712788" lvl="1" indent="-712788" algn="just" eaLnBrk="0" fontAlgn="base" hangingPunct="0">
              <a:lnSpc>
                <a:spcPct val="110000"/>
              </a:lnSpc>
              <a:spcBef>
                <a:spcPct val="0"/>
              </a:spcBef>
              <a:spcAft>
                <a:spcPct val="0"/>
              </a:spcAft>
              <a:buNone/>
              <a:defRPr/>
            </a:pPr>
            <a:endParaRPr lang="en-US" altLang="en-US" sz="1800" dirty="0">
              <a:solidFill>
                <a:srgbClr val="000000"/>
              </a:solidFill>
              <a:latin typeface="Arial" panose="020B0604020202020204" pitchFamily="34" charset="0"/>
              <a:cs typeface="Arial" panose="020B0604020202020204" pitchFamily="34" charset="0"/>
            </a:endParaRPr>
          </a:p>
          <a:p>
            <a:pPr marL="712788" lvl="1" indent="-712788" algn="just" eaLnBrk="0" fontAlgn="base" hangingPunct="0">
              <a:lnSpc>
                <a:spcPct val="110000"/>
              </a:lnSpc>
              <a:spcBef>
                <a:spcPct val="0"/>
              </a:spcBef>
              <a:spcAft>
                <a:spcPct val="0"/>
              </a:spcAft>
              <a:buNone/>
              <a:defRPr/>
            </a:pPr>
            <a:endParaRPr lang="en-US" altLang="en-US" sz="1800" dirty="0">
              <a:solidFill>
                <a:srgbClr val="000000"/>
              </a:solidFill>
              <a:latin typeface="Arial" panose="020B0604020202020204" pitchFamily="34" charset="0"/>
              <a:cs typeface="Arial" panose="020B0604020202020204" pitchFamily="34" charset="0"/>
            </a:endParaRPr>
          </a:p>
          <a:p>
            <a:pPr marL="712788" lvl="1" indent="-712788" algn="just" eaLnBrk="0" fontAlgn="base" hangingPunct="0">
              <a:lnSpc>
                <a:spcPct val="110000"/>
              </a:lnSpc>
              <a:spcBef>
                <a:spcPct val="0"/>
              </a:spcBef>
              <a:spcAft>
                <a:spcPct val="0"/>
              </a:spcAft>
              <a:buNone/>
              <a:defRPr/>
            </a:pPr>
            <a:r>
              <a:rPr lang="en-US" altLang="en-US" sz="1800" dirty="0">
                <a:solidFill>
                  <a:srgbClr val="000000"/>
                </a:solidFill>
                <a:latin typeface="Arial" panose="020B0604020202020204" pitchFamily="34" charset="0"/>
                <a:cs typeface="Arial" panose="020B0604020202020204" pitchFamily="34" charset="0"/>
              </a:rPr>
              <a:t>The Minister also has to designate one senior official from the DTA as member of the NIOC.</a:t>
            </a:r>
          </a:p>
          <a:p>
            <a:pPr lvl="1" algn="just" eaLnBrk="0" fontAlgn="base" hangingPunct="0">
              <a:lnSpc>
                <a:spcPct val="110000"/>
              </a:lnSpc>
              <a:spcBef>
                <a:spcPct val="0"/>
              </a:spcBef>
              <a:spcAft>
                <a:spcPct val="0"/>
              </a:spcAft>
              <a:buNone/>
              <a:defRPr/>
            </a:pPr>
            <a:endParaRPr lang="en-US" altLang="en-US" sz="1800" dirty="0">
              <a:solidFill>
                <a:srgbClr val="000000"/>
              </a:solidFill>
              <a:latin typeface="Arial" panose="020B0604020202020204" pitchFamily="34" charset="0"/>
              <a:cs typeface="Arial" panose="020B0604020202020204" pitchFamily="34" charset="0"/>
            </a:endParaRPr>
          </a:p>
          <a:p>
            <a:pPr marL="712788" lvl="1" indent="-712788" algn="just" eaLnBrk="0" fontAlgn="base" hangingPunct="0">
              <a:lnSpc>
                <a:spcPct val="110000"/>
              </a:lnSpc>
              <a:spcBef>
                <a:spcPct val="0"/>
              </a:spcBef>
              <a:spcAft>
                <a:spcPct val="0"/>
              </a:spcAft>
              <a:buNone/>
              <a:defRPr/>
            </a:pPr>
            <a:r>
              <a:rPr lang="en-US" altLang="en-US" sz="1800" dirty="0">
                <a:solidFill>
                  <a:srgbClr val="000000"/>
                </a:solidFill>
                <a:latin typeface="Arial" panose="020B0604020202020204" pitchFamily="34" charset="0"/>
                <a:cs typeface="Arial" panose="020B0604020202020204" pitchFamily="34" charset="0"/>
              </a:rPr>
              <a:t>2.8 	At the same time, Premiers have to establish Provincial Initiation Coordinating Committees (PICC) within three months from the date of commencement of the Act. For this purpose, the DTA is currently preparing letters for the Minister to the Premiers to make them aware of this legal requirement.</a:t>
            </a:r>
          </a:p>
          <a:p>
            <a:pPr lvl="1" algn="just" eaLnBrk="0" fontAlgn="base" hangingPunct="0">
              <a:lnSpc>
                <a:spcPct val="110000"/>
              </a:lnSpc>
              <a:spcBef>
                <a:spcPct val="0"/>
              </a:spcBef>
              <a:spcAft>
                <a:spcPct val="0"/>
              </a:spcAft>
              <a:buNone/>
              <a:defRPr/>
            </a:pPr>
            <a:endParaRPr lang="en-US" altLang="en-US" sz="1800" dirty="0">
              <a:solidFill>
                <a:srgbClr val="000000"/>
              </a:solidFill>
              <a:latin typeface="Arial" panose="020B0604020202020204" pitchFamily="34" charset="0"/>
              <a:cs typeface="Arial" panose="020B0604020202020204" pitchFamily="34" charset="0"/>
            </a:endParaRPr>
          </a:p>
          <a:p>
            <a:pPr marL="712788" lvl="1" indent="-712788" algn="just" eaLnBrk="0" fontAlgn="base" hangingPunct="0">
              <a:lnSpc>
                <a:spcPct val="110000"/>
              </a:lnSpc>
              <a:spcBef>
                <a:spcPct val="0"/>
              </a:spcBef>
              <a:spcAft>
                <a:spcPct val="0"/>
              </a:spcAft>
              <a:buNone/>
              <a:defRPr/>
            </a:pPr>
            <a:r>
              <a:rPr lang="en-US" altLang="en-US" sz="1800" dirty="0">
                <a:solidFill>
                  <a:srgbClr val="000000"/>
                </a:solidFill>
                <a:latin typeface="Arial" panose="020B0604020202020204" pitchFamily="34" charset="0"/>
                <a:cs typeface="Arial" panose="020B0604020202020204" pitchFamily="34" charset="0"/>
              </a:rPr>
              <a:t>2.9 	However, this will not apply to the Eastern Cape because the Eastern Cape Customary Male Initiation Practice Act, 2016, already makes provision for a PICC. Section 38 of the CIB determines that in instances where a PICC has been established under a provincial Act, it will continue to exist and operate in terms of such provincial Act.    </a:t>
            </a:r>
          </a:p>
        </p:txBody>
      </p:sp>
      <p:sp>
        <p:nvSpPr>
          <p:cNvPr id="7" name="TextBox 6">
            <a:extLst>
              <a:ext uri="{FF2B5EF4-FFF2-40B4-BE49-F238E27FC236}">
                <a16:creationId xmlns:a16="http://schemas.microsoft.com/office/drawing/2014/main" id="{0A8016F6-4201-4EB3-AC24-19623F0F5880}"/>
              </a:ext>
            </a:extLst>
          </p:cNvPr>
          <p:cNvSpPr txBox="1"/>
          <p:nvPr/>
        </p:nvSpPr>
        <p:spPr>
          <a:xfrm>
            <a:off x="1879600" y="376895"/>
            <a:ext cx="8669130" cy="523220"/>
          </a:xfrm>
          <a:prstGeom prst="rect">
            <a:avLst/>
          </a:prstGeom>
          <a:noFill/>
        </p:spPr>
        <p:txBody>
          <a:bodyPr wrap="square">
            <a:spAutoFit/>
          </a:bodyPr>
          <a:lstStyle/>
          <a:p>
            <a:pPr algn="ctr" defTabSz="457200" fontAlgn="base">
              <a:spcBef>
                <a:spcPct val="0"/>
              </a:spcBef>
              <a:spcAft>
                <a:spcPct val="0"/>
              </a:spcAft>
              <a:defRPr/>
            </a:pPr>
            <a:r>
              <a:rPr lang="en-US" sz="2800" b="1" dirty="0">
                <a:solidFill>
                  <a:prstClr val="black"/>
                </a:solidFill>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State of readiness for the implementation of CIB</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Rectangle 4">
            <a:extLst>
              <a:ext uri="{FF2B5EF4-FFF2-40B4-BE49-F238E27FC236}">
                <a16:creationId xmlns:a16="http://schemas.microsoft.com/office/drawing/2014/main" id="{376AA5C9-A4F3-4294-AC16-52ED33764ADE}"/>
              </a:ext>
            </a:extLst>
          </p:cNvPr>
          <p:cNvSpPr>
            <a:spLocks noChangeArrowheads="1"/>
          </p:cNvSpPr>
          <p:nvPr/>
        </p:nvSpPr>
        <p:spPr bwMode="auto">
          <a:xfrm>
            <a:off x="1524000" y="5943600"/>
            <a:ext cx="9144000" cy="914400"/>
          </a:xfrm>
          <a:prstGeom prst="rect">
            <a:avLst/>
          </a:prstGeom>
          <a:solidFill>
            <a:schemeClr val="bg1"/>
          </a:solidFill>
          <a:ln w="0">
            <a:solidFill>
              <a:srgbClr val="4A7EBB"/>
            </a:solidFill>
            <a:round/>
            <a:headEnd/>
            <a:tailEnd/>
          </a:ln>
          <a:effectLst>
            <a:outerShdw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algn="ctr" defTabSz="457200" fontAlgn="base">
              <a:spcBef>
                <a:spcPct val="0"/>
              </a:spcBef>
              <a:spcAft>
                <a:spcPct val="0"/>
              </a:spcAft>
              <a:buNone/>
            </a:pPr>
            <a:endParaRPr lang="en-US" altLang="en-US" sz="1800">
              <a:solidFill>
                <a:srgbClr val="000000"/>
              </a:solidFill>
            </a:endParaRPr>
          </a:p>
        </p:txBody>
      </p:sp>
      <p:sp>
        <p:nvSpPr>
          <p:cNvPr id="6148" name="TextBox 5">
            <a:extLst>
              <a:ext uri="{FF2B5EF4-FFF2-40B4-BE49-F238E27FC236}">
                <a16:creationId xmlns:a16="http://schemas.microsoft.com/office/drawing/2014/main" id="{D3C3EB85-87A3-4920-8860-9C9CF2BA9DEA}"/>
              </a:ext>
            </a:extLst>
          </p:cNvPr>
          <p:cNvSpPr txBox="1">
            <a:spLocks noChangeArrowheads="1"/>
          </p:cNvSpPr>
          <p:nvPr/>
        </p:nvSpPr>
        <p:spPr bwMode="auto">
          <a:xfrm>
            <a:off x="0" y="695326"/>
            <a:ext cx="12191999" cy="5482976"/>
          </a:xfrm>
          <a:prstGeom prst="rect">
            <a:avLst/>
          </a:prstGeom>
          <a:noFill/>
          <a:ln>
            <a:noFill/>
          </a:ln>
        </p:spPr>
        <p:txBody>
          <a:bodyPr wrap="square">
            <a:spAutoFit/>
          </a:bodyPr>
          <a:lstStyle>
            <a:lvl1pPr marL="514350" indent="-5143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9pPr>
          </a:lstStyle>
          <a:p>
            <a:pPr marL="712788" lvl="1" indent="-712788" algn="just" defTabSz="231775" eaLnBrk="0" fontAlgn="base" hangingPunct="0">
              <a:lnSpc>
                <a:spcPct val="110000"/>
              </a:lnSpc>
              <a:spcBef>
                <a:spcPts val="0"/>
              </a:spcBef>
              <a:spcAft>
                <a:spcPct val="0"/>
              </a:spcAft>
              <a:buNone/>
              <a:defRPr/>
            </a:pPr>
            <a:endParaRPr lang="en-US" sz="2000" dirty="0">
              <a:solidFill>
                <a:srgbClr val="000000"/>
              </a:solidFill>
              <a:latin typeface="Arial" panose="020B0604020202020204" pitchFamily="34" charset="0"/>
              <a:cs typeface="Arial" panose="020B0604020202020204" pitchFamily="34" charset="0"/>
            </a:endParaRPr>
          </a:p>
          <a:p>
            <a:pPr marL="712788" lvl="1" indent="-712788" algn="just" defTabSz="231775" eaLnBrk="0" fontAlgn="base" hangingPunct="0">
              <a:lnSpc>
                <a:spcPct val="110000"/>
              </a:lnSpc>
              <a:spcBef>
                <a:spcPts val="0"/>
              </a:spcBef>
              <a:spcAft>
                <a:spcPct val="0"/>
              </a:spcAft>
              <a:buNone/>
              <a:defRPr/>
            </a:pPr>
            <a:r>
              <a:rPr lang="en-US" sz="2000" dirty="0">
                <a:solidFill>
                  <a:srgbClr val="000000"/>
                </a:solidFill>
                <a:latin typeface="Arial" panose="020B0604020202020204" pitchFamily="34" charset="0"/>
                <a:cs typeface="Arial" panose="020B0604020202020204" pitchFamily="34" charset="0"/>
              </a:rPr>
              <a:t>2.10. 	It is important to note that the majority of provisions of the Act will have to be implemented by the NIOC and PICCs.</a:t>
            </a:r>
          </a:p>
          <a:p>
            <a:pPr marL="461963" lvl="1" indent="-461963" algn="just" defTabSz="231775" eaLnBrk="0" fontAlgn="base" hangingPunct="0">
              <a:lnSpc>
                <a:spcPct val="110000"/>
              </a:lnSpc>
              <a:spcBef>
                <a:spcPts val="0"/>
              </a:spcBef>
              <a:spcAft>
                <a:spcPct val="0"/>
              </a:spcAft>
              <a:buNone/>
              <a:defRPr/>
            </a:pPr>
            <a:endParaRPr lang="en-US" sz="2000" dirty="0">
              <a:solidFill>
                <a:srgbClr val="000000"/>
              </a:solidFill>
              <a:latin typeface="Arial" panose="020B0604020202020204" pitchFamily="34" charset="0"/>
              <a:cs typeface="Arial" panose="020B0604020202020204" pitchFamily="34" charset="0"/>
            </a:endParaRPr>
          </a:p>
          <a:p>
            <a:pPr marL="712788" lvl="1" indent="-712788" algn="just" defTabSz="231775" eaLnBrk="0" fontAlgn="base" hangingPunct="0">
              <a:lnSpc>
                <a:spcPct val="110000"/>
              </a:lnSpc>
              <a:spcBef>
                <a:spcPts val="0"/>
              </a:spcBef>
              <a:spcAft>
                <a:spcPct val="0"/>
              </a:spcAft>
              <a:buNone/>
              <a:defRPr/>
            </a:pPr>
            <a:r>
              <a:rPr lang="en-US" sz="2000" dirty="0">
                <a:solidFill>
                  <a:srgbClr val="000000"/>
                </a:solidFill>
                <a:latin typeface="Arial" panose="020B0604020202020204" pitchFamily="34" charset="0"/>
                <a:cs typeface="Arial" panose="020B0604020202020204" pitchFamily="34" charset="0"/>
              </a:rPr>
              <a:t>2.11. 	In terms of section 10 of the CIB, the Department of Traditional Affairs (DTA) must provide financial and  administrative, including secretariat support to the </a:t>
            </a:r>
            <a:r>
              <a:rPr lang="en-US" sz="2000" dirty="0" err="1">
                <a:solidFill>
                  <a:srgbClr val="000000"/>
                </a:solidFill>
                <a:latin typeface="Arial" panose="020B0604020202020204" pitchFamily="34" charset="0"/>
                <a:cs typeface="Arial" panose="020B0604020202020204" pitchFamily="34" charset="0"/>
              </a:rPr>
              <a:t>NIOC</a:t>
            </a:r>
            <a:r>
              <a:rPr lang="en-US" sz="2000" dirty="0">
                <a:solidFill>
                  <a:srgbClr val="000000"/>
                </a:solidFill>
                <a:latin typeface="Arial" panose="020B0604020202020204" pitchFamily="34" charset="0"/>
                <a:cs typeface="Arial" panose="020B0604020202020204" pitchFamily="34" charset="0"/>
              </a:rPr>
              <a:t>:</a:t>
            </a:r>
          </a:p>
          <a:p>
            <a:pPr marL="722313" lvl="1" indent="-279400" algn="just" defTabSz="231775" eaLnBrk="0" fontAlgn="base" hangingPunct="0">
              <a:lnSpc>
                <a:spcPct val="110000"/>
              </a:lnSpc>
              <a:spcBef>
                <a:spcPts val="0"/>
              </a:spcBef>
              <a:spcAft>
                <a:spcPct val="0"/>
              </a:spcAft>
              <a:buFont typeface="Wingdings" panose="05000000000000000000" pitchFamily="2" charset="2"/>
              <a:buChar char="§"/>
              <a:defRPr/>
            </a:pPr>
            <a:r>
              <a:rPr lang="en-US" sz="2000" dirty="0">
                <a:solidFill>
                  <a:srgbClr val="000000"/>
                </a:solidFill>
                <a:latin typeface="Arial" panose="020B0604020202020204" pitchFamily="34" charset="0"/>
                <a:cs typeface="Arial" panose="020B0604020202020204" pitchFamily="34" charset="0"/>
              </a:rPr>
              <a:t>For the purpose of administrative and secretariat support, the Director-General of the DTA must designate officials from the DTA. The Department has started a process of creating human resource capacity for Legislation Implementation, Monitoring and Compliance which will among others provide secretariat support to the </a:t>
            </a:r>
            <a:r>
              <a:rPr lang="en-US" sz="2000" dirty="0" err="1">
                <a:solidFill>
                  <a:srgbClr val="000000"/>
                </a:solidFill>
                <a:latin typeface="Arial" panose="020B0604020202020204" pitchFamily="34" charset="0"/>
                <a:cs typeface="Arial" panose="020B0604020202020204" pitchFamily="34" charset="0"/>
              </a:rPr>
              <a:t>NIOC</a:t>
            </a:r>
            <a:r>
              <a:rPr lang="en-US" sz="2000" dirty="0">
                <a:solidFill>
                  <a:srgbClr val="000000"/>
                </a:solidFill>
                <a:latin typeface="Arial" panose="020B0604020202020204" pitchFamily="34" charset="0"/>
                <a:cs typeface="Arial" panose="020B0604020202020204" pitchFamily="34" charset="0"/>
              </a:rPr>
              <a:t>.</a:t>
            </a:r>
          </a:p>
          <a:p>
            <a:pPr marL="722313" lvl="1" indent="-279400" algn="just" defTabSz="231775" eaLnBrk="0" fontAlgn="base" hangingPunct="0">
              <a:lnSpc>
                <a:spcPct val="110000"/>
              </a:lnSpc>
              <a:spcBef>
                <a:spcPts val="0"/>
              </a:spcBef>
              <a:spcAft>
                <a:spcPct val="0"/>
              </a:spcAft>
              <a:buFont typeface="Wingdings" panose="05000000000000000000" pitchFamily="2" charset="2"/>
              <a:buChar char="§"/>
              <a:defRPr/>
            </a:pPr>
            <a:r>
              <a:rPr lang="en-US" sz="2000" dirty="0">
                <a:solidFill>
                  <a:srgbClr val="000000"/>
                </a:solidFill>
                <a:latin typeface="Arial" panose="020B0604020202020204" pitchFamily="34" charset="0"/>
                <a:cs typeface="Arial" panose="020B0604020202020204" pitchFamily="34" charset="0"/>
              </a:rPr>
              <a:t>The financial support to the NIOC will be in the form of a goods and services budget. It does not include salaries because the members are government officials and public office bearers who already receive salaries. To ensure that the goods and services budget caters for the needs of the NIOC, but also taking into account current financial constraints, the DTA intends to engage the NIOC once established before a budget allocation is made to the relevant Unit within the DTA. The Department will be able to provide a goods and services budget for the </a:t>
            </a:r>
            <a:r>
              <a:rPr lang="en-US" sz="2000" dirty="0" err="1">
                <a:solidFill>
                  <a:srgbClr val="000000"/>
                </a:solidFill>
                <a:latin typeface="Arial" panose="020B0604020202020204" pitchFamily="34" charset="0"/>
                <a:cs typeface="Arial" panose="020B0604020202020204" pitchFamily="34" charset="0"/>
              </a:rPr>
              <a:t>NIOC</a:t>
            </a:r>
            <a:r>
              <a:rPr lang="en-US" sz="2000" dirty="0">
                <a:solidFill>
                  <a:srgbClr val="000000"/>
                </a:solidFill>
                <a:latin typeface="Arial" panose="020B0604020202020204" pitchFamily="34" charset="0"/>
                <a:cs typeface="Arial" panose="020B0604020202020204" pitchFamily="34" charset="0"/>
              </a:rPr>
              <a:t>.</a:t>
            </a:r>
          </a:p>
        </p:txBody>
      </p:sp>
      <p:sp>
        <p:nvSpPr>
          <p:cNvPr id="7" name="TextBox 6">
            <a:extLst>
              <a:ext uri="{FF2B5EF4-FFF2-40B4-BE49-F238E27FC236}">
                <a16:creationId xmlns:a16="http://schemas.microsoft.com/office/drawing/2014/main" id="{02AB004F-2CC2-4DB5-9B6B-D984A52FAA6C}"/>
              </a:ext>
            </a:extLst>
          </p:cNvPr>
          <p:cNvSpPr txBox="1"/>
          <p:nvPr/>
        </p:nvSpPr>
        <p:spPr>
          <a:xfrm>
            <a:off x="2199861" y="123826"/>
            <a:ext cx="8772939" cy="523220"/>
          </a:xfrm>
          <a:prstGeom prst="rect">
            <a:avLst/>
          </a:prstGeom>
          <a:noFill/>
        </p:spPr>
        <p:txBody>
          <a:bodyPr wrap="square">
            <a:spAutoFit/>
          </a:bodyPr>
          <a:lstStyle/>
          <a:p>
            <a:pPr algn="ctr" defTabSz="457200" fontAlgn="base">
              <a:spcBef>
                <a:spcPct val="0"/>
              </a:spcBef>
              <a:spcAft>
                <a:spcPct val="0"/>
              </a:spcAft>
              <a:defRPr/>
            </a:pPr>
            <a:r>
              <a:rPr lang="en-US" sz="2800" b="1" dirty="0">
                <a:solidFill>
                  <a:prstClr val="black"/>
                </a:solidFill>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State of readiness for the implementation of CIB</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Rectangle 4">
            <a:extLst>
              <a:ext uri="{FF2B5EF4-FFF2-40B4-BE49-F238E27FC236}">
                <a16:creationId xmlns:a16="http://schemas.microsoft.com/office/drawing/2014/main" id="{8DBF98CC-464B-4BAA-957F-E4FF26F3EF75}"/>
              </a:ext>
            </a:extLst>
          </p:cNvPr>
          <p:cNvSpPr>
            <a:spLocks noChangeArrowheads="1"/>
          </p:cNvSpPr>
          <p:nvPr/>
        </p:nvSpPr>
        <p:spPr bwMode="auto">
          <a:xfrm>
            <a:off x="1524000" y="5943600"/>
            <a:ext cx="9144000" cy="914400"/>
          </a:xfrm>
          <a:prstGeom prst="rect">
            <a:avLst/>
          </a:prstGeom>
          <a:solidFill>
            <a:schemeClr val="bg1"/>
          </a:solidFill>
          <a:ln w="0">
            <a:solidFill>
              <a:srgbClr val="4A7EBB"/>
            </a:solidFill>
            <a:round/>
            <a:headEnd/>
            <a:tailEnd/>
          </a:ln>
          <a:effectLst>
            <a:outerShdw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algn="ctr" defTabSz="457200" fontAlgn="base">
              <a:spcBef>
                <a:spcPct val="0"/>
              </a:spcBef>
              <a:spcAft>
                <a:spcPct val="0"/>
              </a:spcAft>
              <a:buNone/>
            </a:pPr>
            <a:endParaRPr lang="en-US" altLang="en-US" sz="1800">
              <a:solidFill>
                <a:srgbClr val="000000"/>
              </a:solidFill>
            </a:endParaRPr>
          </a:p>
        </p:txBody>
      </p:sp>
      <p:sp>
        <p:nvSpPr>
          <p:cNvPr id="6148" name="TextBox 5">
            <a:extLst>
              <a:ext uri="{FF2B5EF4-FFF2-40B4-BE49-F238E27FC236}">
                <a16:creationId xmlns:a16="http://schemas.microsoft.com/office/drawing/2014/main" id="{FF0AD9DA-A43F-4753-8BE2-08F3574A42E0}"/>
              </a:ext>
            </a:extLst>
          </p:cNvPr>
          <p:cNvSpPr txBox="1">
            <a:spLocks noChangeArrowheads="1"/>
          </p:cNvSpPr>
          <p:nvPr/>
        </p:nvSpPr>
        <p:spPr bwMode="auto">
          <a:xfrm>
            <a:off x="0" y="1305616"/>
            <a:ext cx="12192000" cy="3386568"/>
          </a:xfrm>
          <a:prstGeom prst="rect">
            <a:avLst/>
          </a:prstGeom>
          <a:noFill/>
          <a:ln>
            <a:noFill/>
          </a:ln>
        </p:spPr>
        <p:txBody>
          <a:bodyPr wrap="square">
            <a:spAutoFit/>
          </a:bodyPr>
          <a:lstStyle>
            <a:lvl1pPr marL="514350" indent="-5143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9pPr>
          </a:lstStyle>
          <a:p>
            <a:pPr marL="712788" lvl="1" indent="-712788" algn="just" defTabSz="231775" eaLnBrk="0" fontAlgn="base" hangingPunct="0">
              <a:lnSpc>
                <a:spcPct val="110000"/>
              </a:lnSpc>
              <a:spcBef>
                <a:spcPts val="0"/>
              </a:spcBef>
              <a:spcAft>
                <a:spcPct val="0"/>
              </a:spcAft>
              <a:buNone/>
              <a:defRPr/>
            </a:pPr>
            <a:r>
              <a:rPr lang="en-US" sz="2000" dirty="0">
                <a:solidFill>
                  <a:srgbClr val="000000"/>
                </a:solidFill>
                <a:latin typeface="Arial" panose="020B0604020202020204" pitchFamily="34" charset="0"/>
                <a:cs typeface="Arial" panose="020B0604020202020204" pitchFamily="34" charset="0"/>
              </a:rPr>
              <a:t>2.12.  Regarding implementation of the CIA by Provinces, Premiers will be required to establish PICCs and provide administrative, secretariat  and financial support to their PICCs. The DTA will support Provinces to establish the PICCs within the prescribed timeframes. </a:t>
            </a:r>
          </a:p>
          <a:p>
            <a:pPr marL="461963" lvl="1" indent="-461963" algn="just" defTabSz="231775" eaLnBrk="0" fontAlgn="base" hangingPunct="0">
              <a:lnSpc>
                <a:spcPct val="110000"/>
              </a:lnSpc>
              <a:spcBef>
                <a:spcPts val="0"/>
              </a:spcBef>
              <a:spcAft>
                <a:spcPct val="0"/>
              </a:spcAft>
              <a:buNone/>
              <a:defRPr/>
            </a:pPr>
            <a:endParaRPr lang="en-US" sz="2000" dirty="0">
              <a:solidFill>
                <a:srgbClr val="000000"/>
              </a:solidFill>
              <a:latin typeface="Arial" panose="020B0604020202020204" pitchFamily="34" charset="0"/>
              <a:cs typeface="Arial" panose="020B0604020202020204" pitchFamily="34" charset="0"/>
            </a:endParaRPr>
          </a:p>
          <a:p>
            <a:pPr marL="627063" lvl="1" indent="-627063" algn="just" defTabSz="231775" eaLnBrk="0" fontAlgn="base" hangingPunct="0">
              <a:lnSpc>
                <a:spcPct val="110000"/>
              </a:lnSpc>
              <a:spcBef>
                <a:spcPts val="0"/>
              </a:spcBef>
              <a:spcAft>
                <a:spcPct val="0"/>
              </a:spcAft>
              <a:buNone/>
              <a:defRPr/>
            </a:pPr>
            <a:r>
              <a:rPr lang="en-US" altLang="en-US" sz="2000" dirty="0">
                <a:solidFill>
                  <a:srgbClr val="000000"/>
                </a:solidFill>
                <a:latin typeface="Arial" panose="020B0604020202020204" pitchFamily="34" charset="0"/>
                <a:cs typeface="Arial" panose="020B0604020202020204" pitchFamily="34" charset="0"/>
              </a:rPr>
              <a:t>2.13. Section 9 requires of the NIOC to develop and maintain a database. As part of administrative  support to the NIOC, the DTA will provide assistance to the NIOC in this regard. However, the design and functionalities of a suitable database will be discussed with the </a:t>
            </a:r>
            <a:r>
              <a:rPr lang="en-US" altLang="en-US" sz="2000" dirty="0" err="1">
                <a:solidFill>
                  <a:srgbClr val="000000"/>
                </a:solidFill>
                <a:latin typeface="Arial" panose="020B0604020202020204" pitchFamily="34" charset="0"/>
                <a:cs typeface="Arial" panose="020B0604020202020204" pitchFamily="34" charset="0"/>
              </a:rPr>
              <a:t>NIOC</a:t>
            </a:r>
            <a:r>
              <a:rPr lang="en-US" altLang="en-US" sz="2000" dirty="0">
                <a:solidFill>
                  <a:srgbClr val="000000"/>
                </a:solidFill>
                <a:latin typeface="Arial" panose="020B0604020202020204" pitchFamily="34" charset="0"/>
                <a:cs typeface="Arial" panose="020B0604020202020204" pitchFamily="34" charset="0"/>
              </a:rPr>
              <a:t> once established to ensure it can accommodate the information specified in the CIB.</a:t>
            </a:r>
          </a:p>
          <a:p>
            <a:pPr marL="627063" lvl="1" indent="-627063" algn="just" defTabSz="231775" eaLnBrk="0" fontAlgn="base" hangingPunct="0">
              <a:lnSpc>
                <a:spcPct val="110000"/>
              </a:lnSpc>
              <a:spcBef>
                <a:spcPts val="0"/>
              </a:spcBef>
              <a:spcAft>
                <a:spcPct val="0"/>
              </a:spcAft>
              <a:buNone/>
              <a:defRPr/>
            </a:pPr>
            <a:endParaRPr lang="en-US" sz="1800" dirty="0">
              <a:solidFill>
                <a:srgbClr val="000000"/>
              </a:solidFill>
              <a:latin typeface="Arial" panose="020B0604020202020204" pitchFamily="34" charset="0"/>
              <a:cs typeface="Arial" panose="020B0604020202020204" pitchFamily="34" charset="0"/>
            </a:endParaRPr>
          </a:p>
          <a:p>
            <a:pPr marL="461963" lvl="1" indent="-461963" algn="just" defTabSz="231775" eaLnBrk="0" fontAlgn="base" hangingPunct="0">
              <a:lnSpc>
                <a:spcPct val="110000"/>
              </a:lnSpc>
              <a:spcBef>
                <a:spcPts val="0"/>
              </a:spcBef>
              <a:spcAft>
                <a:spcPct val="0"/>
              </a:spcAft>
              <a:buNone/>
              <a:defRPr/>
            </a:pPr>
            <a:r>
              <a:rPr lang="en-US" sz="1800" dirty="0">
                <a:solidFill>
                  <a:srgbClr val="000000"/>
                </a:solidFill>
                <a:latin typeface="Arial" panose="020B0604020202020204" pitchFamily="34" charset="0"/>
                <a:cs typeface="Arial" panose="020B0604020202020204" pitchFamily="34" charset="0"/>
              </a:rPr>
              <a:t>	</a:t>
            </a:r>
          </a:p>
        </p:txBody>
      </p:sp>
      <p:sp>
        <p:nvSpPr>
          <p:cNvPr id="6" name="TextBox 5">
            <a:extLst>
              <a:ext uri="{FF2B5EF4-FFF2-40B4-BE49-F238E27FC236}">
                <a16:creationId xmlns:a16="http://schemas.microsoft.com/office/drawing/2014/main" id="{79CF42B0-0F2F-45B5-AD45-62378BD34A71}"/>
              </a:ext>
            </a:extLst>
          </p:cNvPr>
          <p:cNvSpPr txBox="1"/>
          <p:nvPr/>
        </p:nvSpPr>
        <p:spPr>
          <a:xfrm>
            <a:off x="1709530" y="391682"/>
            <a:ext cx="8772940" cy="523220"/>
          </a:xfrm>
          <a:prstGeom prst="rect">
            <a:avLst/>
          </a:prstGeom>
          <a:noFill/>
        </p:spPr>
        <p:txBody>
          <a:bodyPr wrap="square">
            <a:spAutoFit/>
          </a:bodyPr>
          <a:lstStyle/>
          <a:p>
            <a:pPr algn="ctr" defTabSz="457200" fontAlgn="base">
              <a:spcBef>
                <a:spcPct val="0"/>
              </a:spcBef>
              <a:spcAft>
                <a:spcPct val="0"/>
              </a:spcAft>
              <a:defRPr/>
            </a:pPr>
            <a:r>
              <a:rPr lang="en-US" sz="2800" b="1" dirty="0">
                <a:solidFill>
                  <a:prstClr val="black"/>
                </a:solidFill>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State of readiness for the implementation of CIB</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Rectangle 4">
            <a:extLst>
              <a:ext uri="{FF2B5EF4-FFF2-40B4-BE49-F238E27FC236}">
                <a16:creationId xmlns:a16="http://schemas.microsoft.com/office/drawing/2014/main" id="{99834BAE-5ADF-48FB-8E63-69B230B069CE}"/>
              </a:ext>
            </a:extLst>
          </p:cNvPr>
          <p:cNvSpPr>
            <a:spLocks noChangeArrowheads="1"/>
          </p:cNvSpPr>
          <p:nvPr/>
        </p:nvSpPr>
        <p:spPr bwMode="auto">
          <a:xfrm>
            <a:off x="1524000" y="5943600"/>
            <a:ext cx="9144000" cy="914400"/>
          </a:xfrm>
          <a:prstGeom prst="rect">
            <a:avLst/>
          </a:prstGeom>
          <a:solidFill>
            <a:schemeClr val="bg1"/>
          </a:solidFill>
          <a:ln w="0">
            <a:solidFill>
              <a:srgbClr val="4A7EBB"/>
            </a:solidFill>
            <a:round/>
            <a:headEnd/>
            <a:tailEnd/>
          </a:ln>
          <a:effectLst>
            <a:outerShdw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algn="ctr" defTabSz="457200" fontAlgn="base">
              <a:spcBef>
                <a:spcPct val="0"/>
              </a:spcBef>
              <a:spcAft>
                <a:spcPct val="0"/>
              </a:spcAft>
              <a:buNone/>
            </a:pPr>
            <a:endParaRPr lang="en-US" altLang="en-US" sz="1800">
              <a:solidFill>
                <a:srgbClr val="000000"/>
              </a:solidFill>
            </a:endParaRPr>
          </a:p>
        </p:txBody>
      </p:sp>
      <p:sp>
        <p:nvSpPr>
          <p:cNvPr id="6148" name="TextBox 5">
            <a:extLst>
              <a:ext uri="{FF2B5EF4-FFF2-40B4-BE49-F238E27FC236}">
                <a16:creationId xmlns:a16="http://schemas.microsoft.com/office/drawing/2014/main" id="{59FCA253-97C7-44C7-8C0A-DE308A910A0A}"/>
              </a:ext>
            </a:extLst>
          </p:cNvPr>
          <p:cNvSpPr txBox="1">
            <a:spLocks noChangeArrowheads="1"/>
          </p:cNvSpPr>
          <p:nvPr/>
        </p:nvSpPr>
        <p:spPr bwMode="auto">
          <a:xfrm>
            <a:off x="0" y="1433069"/>
            <a:ext cx="12192000" cy="4360874"/>
          </a:xfrm>
          <a:prstGeom prst="rect">
            <a:avLst/>
          </a:prstGeom>
          <a:noFill/>
          <a:ln>
            <a:noFill/>
          </a:ln>
        </p:spPr>
        <p:txBody>
          <a:bodyPr wrap="square">
            <a:spAutoFit/>
          </a:bodyPr>
          <a:lstStyle>
            <a:lvl1pPr marL="514350" indent="-5143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9pPr>
          </a:lstStyle>
          <a:p>
            <a:pPr marL="627063" indent="-627063" algn="just" defTabSz="457200" eaLnBrk="0" fontAlgn="base" hangingPunct="0">
              <a:lnSpc>
                <a:spcPct val="115000"/>
              </a:lnSpc>
              <a:spcAft>
                <a:spcPts val="1000"/>
              </a:spcAft>
              <a:buNone/>
              <a:defRPr/>
            </a:pPr>
            <a:r>
              <a:rPr lang="en-US" sz="2000" dirty="0">
                <a:solidFill>
                  <a:srgbClr val="000000"/>
                </a:solidFill>
                <a:latin typeface="Arial" panose="020B0604020202020204" pitchFamily="34" charset="0"/>
                <a:cs typeface="Arial" panose="020B0604020202020204" pitchFamily="34" charset="0"/>
              </a:rPr>
              <a:t>2.14. </a:t>
            </a:r>
            <a:r>
              <a:rPr lang="en-US" sz="2000" b="1" dirty="0">
                <a:solidFill>
                  <a:srgbClr val="000000"/>
                </a:solidFill>
                <a:latin typeface="Arial" panose="020B0604020202020204" pitchFamily="34" charset="0"/>
                <a:cs typeface="Arial" panose="020B0604020202020204" pitchFamily="34" charset="0"/>
              </a:rPr>
              <a:t>Section </a:t>
            </a:r>
            <a:r>
              <a:rPr lang="en-ZA" sz="2000" b="1" dirty="0">
                <a:solidFill>
                  <a:prstClr val="black"/>
                </a:solidFill>
                <a:latin typeface="Arial" panose="020B0604020202020204" pitchFamily="34" charset="0"/>
                <a:ea typeface="Calibri" panose="020F0502020204030204" pitchFamily="34" charset="0"/>
                <a:cs typeface="Arial" panose="020B0604020202020204" pitchFamily="34" charset="0"/>
              </a:rPr>
              <a:t>19.(2) </a:t>
            </a:r>
            <a:r>
              <a:rPr lang="en-ZA" sz="2000" dirty="0">
                <a:solidFill>
                  <a:prstClr val="black"/>
                </a:solidFill>
                <a:latin typeface="Arial" panose="020B0604020202020204" pitchFamily="34" charset="0"/>
                <a:ea typeface="Calibri" panose="020F0502020204030204" pitchFamily="34" charset="0"/>
                <a:cs typeface="Arial" panose="020B0604020202020204" pitchFamily="34" charset="0"/>
              </a:rPr>
              <a:t>of the CIB requires that the National House must, after consultation with the provincial houses and in any instance where a provincial house has not been established, after consultation with the Premier or any </a:t>
            </a:r>
            <a:r>
              <a:rPr lang="en-ZA" sz="2000" dirty="0" err="1">
                <a:solidFill>
                  <a:prstClr val="black"/>
                </a:solidFill>
                <a:latin typeface="Arial" panose="020B0604020202020204" pitchFamily="34" charset="0"/>
                <a:ea typeface="Calibri" panose="020F0502020204030204" pitchFamily="34" charset="0"/>
                <a:cs typeface="Arial" panose="020B0604020202020204" pitchFamily="34" charset="0"/>
              </a:rPr>
              <a:t>MEC</a:t>
            </a:r>
            <a:r>
              <a:rPr lang="en-ZA" sz="2000" dirty="0">
                <a:solidFill>
                  <a:prstClr val="black"/>
                </a:solidFill>
                <a:latin typeface="Arial" panose="020B0604020202020204" pitchFamily="34" charset="0"/>
                <a:ea typeface="Calibri" panose="020F0502020204030204" pitchFamily="34" charset="0"/>
                <a:cs typeface="Arial" panose="020B0604020202020204" pitchFamily="34" charset="0"/>
              </a:rPr>
              <a:t> designated by the Premier for this purpose, develop—</a:t>
            </a:r>
          </a:p>
          <a:p>
            <a:pPr marL="893763" indent="-350838" algn="just" defTabSz="457200" eaLnBrk="0" fontAlgn="base" hangingPunct="0">
              <a:lnSpc>
                <a:spcPct val="115000"/>
              </a:lnSpc>
              <a:spcAft>
                <a:spcPts val="1000"/>
              </a:spcAft>
              <a:buFont typeface="+mj-lt"/>
              <a:buAutoNum type="alphaLcParenR"/>
              <a:defRPr/>
            </a:pPr>
            <a:r>
              <a:rPr lang="en-ZA" sz="2000" dirty="0">
                <a:solidFill>
                  <a:prstClr val="black"/>
                </a:solidFill>
                <a:latin typeface="Arial" panose="020B0604020202020204" pitchFamily="34" charset="0"/>
                <a:ea typeface="Calibri" panose="020F0502020204030204" pitchFamily="34" charset="0"/>
                <a:cs typeface="Arial" panose="020B0604020202020204" pitchFamily="34" charset="0"/>
              </a:rPr>
              <a:t>criteria to be used for the purposes of the screening of principals, traditional 	surgeons, care-givers and traditional health practitioners as contemplated in 	section 20(2);</a:t>
            </a:r>
          </a:p>
          <a:p>
            <a:pPr marL="893763" indent="-350838" algn="just" defTabSz="457200" eaLnBrk="0" fontAlgn="base" hangingPunct="0">
              <a:lnSpc>
                <a:spcPct val="115000"/>
              </a:lnSpc>
              <a:spcAft>
                <a:spcPts val="1000"/>
              </a:spcAft>
              <a:buFont typeface="+mj-lt"/>
              <a:buAutoNum type="alphaLcParenR"/>
              <a:defRPr/>
            </a:pPr>
            <a:r>
              <a:rPr lang="en-ZA" sz="2000" dirty="0">
                <a:solidFill>
                  <a:prstClr val="black"/>
                </a:solidFill>
                <a:latin typeface="Arial" panose="020B0604020202020204" pitchFamily="34" charset="0"/>
                <a:ea typeface="Calibri" panose="020F0502020204030204" pitchFamily="34" charset="0"/>
                <a:cs typeface="Arial" panose="020B0604020202020204" pitchFamily="34" charset="0"/>
              </a:rPr>
              <a:t>the minimum requirements for the registration of traditional surgeons, subject to the provisions of section 41(3);</a:t>
            </a:r>
          </a:p>
          <a:p>
            <a:pPr marL="893763" indent="-350838" algn="just" defTabSz="457200" eaLnBrk="0" fontAlgn="base" hangingPunct="0">
              <a:lnSpc>
                <a:spcPct val="115000"/>
              </a:lnSpc>
              <a:spcAft>
                <a:spcPts val="1000"/>
              </a:spcAft>
              <a:buFont typeface="+mj-lt"/>
              <a:buAutoNum type="alphaLcParenR"/>
              <a:defRPr/>
            </a:pPr>
            <a:r>
              <a:rPr lang="en-ZA" sz="2000" dirty="0">
                <a:solidFill>
                  <a:prstClr val="black"/>
                </a:solidFill>
                <a:latin typeface="Arial" panose="020B0604020202020204" pitchFamily="34" charset="0"/>
                <a:ea typeface="Calibri" panose="020F0502020204030204" pitchFamily="34" charset="0"/>
                <a:cs typeface="Arial" panose="020B0604020202020204" pitchFamily="34" charset="0"/>
              </a:rPr>
              <a:t>educational material for the purposes of educating all role-players in initiation on the rights, responsibilities, roles and functions of such role-players and the rights of initiates; and</a:t>
            </a:r>
          </a:p>
          <a:p>
            <a:pPr marL="893763" indent="-350838" algn="just" defTabSz="457200" eaLnBrk="0" fontAlgn="base" hangingPunct="0">
              <a:lnSpc>
                <a:spcPct val="115000"/>
              </a:lnSpc>
              <a:spcAft>
                <a:spcPts val="1000"/>
              </a:spcAft>
              <a:buFont typeface="+mj-lt"/>
              <a:buAutoNum type="alphaLcParenR"/>
              <a:defRPr/>
            </a:pPr>
            <a:r>
              <a:rPr lang="en-ZA" sz="2000" dirty="0">
                <a:solidFill>
                  <a:prstClr val="black"/>
                </a:solidFill>
                <a:latin typeface="Arial" panose="020B0604020202020204" pitchFamily="34" charset="0"/>
                <a:ea typeface="Calibri" panose="020F0502020204030204" pitchFamily="34" charset="0"/>
                <a:cs typeface="Arial" panose="020B0604020202020204" pitchFamily="34" charset="0"/>
              </a:rPr>
              <a:t>acceptable standards relating to discipline at initiation schools.</a:t>
            </a:r>
          </a:p>
        </p:txBody>
      </p:sp>
      <p:sp>
        <p:nvSpPr>
          <p:cNvPr id="6" name="TextBox 5">
            <a:extLst>
              <a:ext uri="{FF2B5EF4-FFF2-40B4-BE49-F238E27FC236}">
                <a16:creationId xmlns:a16="http://schemas.microsoft.com/office/drawing/2014/main" id="{16289CF5-ED98-4143-A6E0-E6E462010D45}"/>
              </a:ext>
            </a:extLst>
          </p:cNvPr>
          <p:cNvSpPr txBox="1"/>
          <p:nvPr/>
        </p:nvSpPr>
        <p:spPr>
          <a:xfrm>
            <a:off x="1643270" y="228601"/>
            <a:ext cx="8484980" cy="954107"/>
          </a:xfrm>
          <a:prstGeom prst="rect">
            <a:avLst/>
          </a:prstGeom>
          <a:noFill/>
        </p:spPr>
        <p:txBody>
          <a:bodyPr wrap="square">
            <a:spAutoFit/>
          </a:bodyPr>
          <a:lstStyle/>
          <a:p>
            <a:pPr algn="ctr" defTabSz="457200" fontAlgn="base">
              <a:spcBef>
                <a:spcPct val="0"/>
              </a:spcBef>
              <a:spcAft>
                <a:spcPct val="0"/>
              </a:spcAft>
              <a:defRPr/>
            </a:pPr>
            <a:r>
              <a:rPr lang="en-US" sz="2800" b="1" dirty="0">
                <a:solidFill>
                  <a:prstClr val="black"/>
                </a:solidFill>
                <a:effectLst>
                  <a:outerShdw blurRad="38100" dist="38100" dir="2700000" algn="tl">
                    <a:srgbClr val="C0C0C0"/>
                  </a:outerShdw>
                </a:effectLst>
                <a:latin typeface="Arial" charset="0"/>
                <a:ea typeface="ＭＳ Ｐゴシック" charset="-128"/>
              </a:rPr>
              <a:t> </a:t>
            </a:r>
            <a:r>
              <a:rPr lang="en-US" sz="2800" b="1" dirty="0">
                <a:solidFill>
                  <a:prstClr val="black"/>
                </a:solidFill>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State of readiness for the implementation of CIB</a:t>
            </a:r>
          </a:p>
          <a:p>
            <a:pPr algn="ctr" defTabSz="457200" fontAlgn="base">
              <a:spcBef>
                <a:spcPct val="0"/>
              </a:spcBef>
              <a:spcAft>
                <a:spcPct val="0"/>
              </a:spcAft>
              <a:defRPr/>
            </a:pPr>
            <a:endParaRPr lang="en-US" sz="2800" b="1" dirty="0">
              <a:solidFill>
                <a:prstClr val="black"/>
              </a:solidFill>
              <a:effectLst>
                <a:outerShdw blurRad="38100" dist="38100" dir="2700000" algn="tl">
                  <a:srgbClr val="C0C0C0"/>
                </a:outerShdw>
              </a:effectLst>
              <a:latin typeface="Arial" charset="0"/>
              <a:ea typeface="ＭＳ Ｐゴシック"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Rectangle 4">
            <a:extLst>
              <a:ext uri="{FF2B5EF4-FFF2-40B4-BE49-F238E27FC236}">
                <a16:creationId xmlns:a16="http://schemas.microsoft.com/office/drawing/2014/main" id="{3E91C5E4-9478-457D-8D5A-E071ED71DB9A}"/>
              </a:ext>
            </a:extLst>
          </p:cNvPr>
          <p:cNvSpPr>
            <a:spLocks noChangeArrowheads="1"/>
          </p:cNvSpPr>
          <p:nvPr/>
        </p:nvSpPr>
        <p:spPr bwMode="auto">
          <a:xfrm>
            <a:off x="1524000" y="5943600"/>
            <a:ext cx="9144000" cy="914400"/>
          </a:xfrm>
          <a:prstGeom prst="rect">
            <a:avLst/>
          </a:prstGeom>
          <a:solidFill>
            <a:schemeClr val="bg1"/>
          </a:solidFill>
          <a:ln w="0">
            <a:solidFill>
              <a:srgbClr val="4A7EBB"/>
            </a:solidFill>
            <a:round/>
            <a:headEnd/>
            <a:tailEnd/>
          </a:ln>
          <a:effectLst>
            <a:outerShdw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algn="ctr" defTabSz="457200" fontAlgn="base">
              <a:spcBef>
                <a:spcPct val="0"/>
              </a:spcBef>
              <a:spcAft>
                <a:spcPct val="0"/>
              </a:spcAft>
              <a:buNone/>
            </a:pPr>
            <a:endParaRPr lang="en-US" altLang="en-US" sz="1800">
              <a:solidFill>
                <a:srgbClr val="000000"/>
              </a:solidFill>
            </a:endParaRPr>
          </a:p>
        </p:txBody>
      </p:sp>
      <p:sp>
        <p:nvSpPr>
          <p:cNvPr id="6148" name="TextBox 5">
            <a:extLst>
              <a:ext uri="{FF2B5EF4-FFF2-40B4-BE49-F238E27FC236}">
                <a16:creationId xmlns:a16="http://schemas.microsoft.com/office/drawing/2014/main" id="{91FEF1AD-2031-442E-AE1A-5407A24A2B27}"/>
              </a:ext>
            </a:extLst>
          </p:cNvPr>
          <p:cNvSpPr txBox="1">
            <a:spLocks noChangeArrowheads="1"/>
          </p:cNvSpPr>
          <p:nvPr/>
        </p:nvSpPr>
        <p:spPr bwMode="auto">
          <a:xfrm>
            <a:off x="-53009" y="751821"/>
            <a:ext cx="12192000" cy="4904612"/>
          </a:xfrm>
          <a:prstGeom prst="rect">
            <a:avLst/>
          </a:prstGeom>
          <a:noFill/>
          <a:ln>
            <a:noFill/>
          </a:ln>
        </p:spPr>
        <p:txBody>
          <a:bodyPr wrap="square">
            <a:spAutoFit/>
          </a:bodyPr>
          <a:lstStyle>
            <a:lvl1pPr marL="514350" indent="-5143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9pPr>
          </a:lstStyle>
          <a:p>
            <a:pPr marL="627063" indent="-627063" algn="just" defTabSz="457200" eaLnBrk="0" fontAlgn="base" hangingPunct="0">
              <a:lnSpc>
                <a:spcPct val="115000"/>
              </a:lnSpc>
              <a:spcAft>
                <a:spcPts val="1000"/>
              </a:spcAft>
              <a:buNone/>
              <a:defRPr/>
            </a:pPr>
            <a:endParaRPr lang="en-ZA" sz="20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627063" indent="-627063" algn="just" defTabSz="457200" eaLnBrk="0" fontAlgn="base" hangingPunct="0">
              <a:lnSpc>
                <a:spcPct val="115000"/>
              </a:lnSpc>
              <a:spcAft>
                <a:spcPts val="1000"/>
              </a:spcAft>
              <a:buNone/>
              <a:defRPr/>
            </a:pPr>
            <a:r>
              <a:rPr lang="en-ZA" sz="2000" dirty="0">
                <a:solidFill>
                  <a:prstClr val="black"/>
                </a:solidFill>
                <a:latin typeface="Arial" panose="020B0604020202020204" pitchFamily="34" charset="0"/>
                <a:ea typeface="Calibri" panose="020F0502020204030204" pitchFamily="34" charset="0"/>
                <a:cs typeface="Arial" panose="020B0604020202020204" pitchFamily="34" charset="0"/>
              </a:rPr>
              <a:t>2.15</a:t>
            </a:r>
            <a:r>
              <a:rPr lang="en-ZA" sz="2000" b="1" dirty="0">
                <a:solidFill>
                  <a:prstClr val="black"/>
                </a:solidFill>
                <a:latin typeface="Arial" panose="020B0604020202020204" pitchFamily="34" charset="0"/>
                <a:ea typeface="Calibri" panose="020F0502020204030204" pitchFamily="34" charset="0"/>
                <a:cs typeface="Arial" panose="020B0604020202020204" pitchFamily="34" charset="0"/>
              </a:rPr>
              <a:t>. Section 41.(4)(a) </a:t>
            </a:r>
            <a:r>
              <a:rPr lang="en-ZA" sz="2000" dirty="0">
                <a:solidFill>
                  <a:prstClr val="black"/>
                </a:solidFill>
                <a:latin typeface="Arial" panose="020B0604020202020204" pitchFamily="34" charset="0"/>
                <a:ea typeface="Calibri" panose="020F0502020204030204" pitchFamily="34" charset="0"/>
                <a:cs typeface="Arial" panose="020B0604020202020204" pitchFamily="34" charset="0"/>
              </a:rPr>
              <a:t>of the CIB provides that the Minister may, by notice in the Gazette and after consultation with all Premiers, the National House, provincial houses and the Minister responsible for health, determine the fees to be paid, subject to subsection (5)—</a:t>
            </a:r>
          </a:p>
          <a:p>
            <a:pPr marL="989013" indent="-361950" algn="just" defTabSz="457200" eaLnBrk="0" fontAlgn="base" hangingPunct="0">
              <a:lnSpc>
                <a:spcPct val="115000"/>
              </a:lnSpc>
              <a:spcAft>
                <a:spcPts val="1000"/>
              </a:spcAft>
              <a:buFont typeface="+mj-lt"/>
              <a:buAutoNum type="alphaLcParenR"/>
              <a:defRPr/>
            </a:pPr>
            <a:r>
              <a:rPr lang="en-ZA" sz="2000" dirty="0">
                <a:solidFill>
                  <a:prstClr val="black"/>
                </a:solidFill>
                <a:latin typeface="Arial" panose="020B0604020202020204" pitchFamily="34" charset="0"/>
                <a:ea typeface="Calibri" panose="020F0502020204030204" pitchFamily="34" charset="0"/>
                <a:cs typeface="Arial" panose="020B0604020202020204" pitchFamily="34" charset="0"/>
              </a:rPr>
              <a:t>by a traditional surgeon to the PICC, in respect of the registration of such a surgeon; and</a:t>
            </a:r>
          </a:p>
          <a:p>
            <a:pPr marL="989013" indent="-361950" algn="just" defTabSz="457200" eaLnBrk="0" fontAlgn="base" hangingPunct="0">
              <a:lnSpc>
                <a:spcPct val="115000"/>
              </a:lnSpc>
              <a:spcAft>
                <a:spcPts val="1000"/>
              </a:spcAft>
              <a:buFont typeface="+mj-lt"/>
              <a:buAutoNum type="alphaLcParenR"/>
              <a:defRPr/>
            </a:pPr>
            <a:r>
              <a:rPr lang="en-ZA" sz="2000" dirty="0">
                <a:solidFill>
                  <a:prstClr val="black"/>
                </a:solidFill>
                <a:latin typeface="Arial" panose="020B0604020202020204" pitchFamily="34" charset="0"/>
                <a:ea typeface="Calibri" panose="020F0502020204030204" pitchFamily="34" charset="0"/>
                <a:cs typeface="Arial" panose="020B0604020202020204" pitchFamily="34" charset="0"/>
              </a:rPr>
              <a:t>to a traditional surgeon for his or her services rendered during initiation.</a:t>
            </a:r>
          </a:p>
          <a:p>
            <a:pPr marL="989013" indent="-361950" algn="just" defTabSz="457200" eaLnBrk="0" fontAlgn="base" hangingPunct="0">
              <a:lnSpc>
                <a:spcPct val="115000"/>
              </a:lnSpc>
              <a:spcAft>
                <a:spcPts val="1000"/>
              </a:spcAft>
              <a:buFont typeface="+mj-lt"/>
              <a:buAutoNum type="alphaLcParenR"/>
              <a:defRPr/>
            </a:pPr>
            <a:r>
              <a:rPr lang="en-ZA" sz="2000" dirty="0">
                <a:solidFill>
                  <a:prstClr val="black"/>
                </a:solidFill>
                <a:latin typeface="Arial" panose="020B0604020202020204" pitchFamily="34" charset="0"/>
                <a:ea typeface="Calibri" panose="020F0502020204030204" pitchFamily="34" charset="0"/>
                <a:cs typeface="Arial" panose="020B0604020202020204" pitchFamily="34" charset="0"/>
              </a:rPr>
              <a:t>Before making a final determination of the fees, the Minister must, by notice in the Gazette, publish the proposed fees for public comment.</a:t>
            </a:r>
          </a:p>
          <a:p>
            <a:pPr marL="627063" indent="-627063" algn="just" defTabSz="457200" eaLnBrk="0" fontAlgn="base" hangingPunct="0">
              <a:lnSpc>
                <a:spcPct val="115000"/>
              </a:lnSpc>
              <a:spcAft>
                <a:spcPts val="1000"/>
              </a:spcAft>
              <a:buNone/>
              <a:defRPr/>
            </a:pPr>
            <a:r>
              <a:rPr lang="en-ZA" sz="2000" dirty="0">
                <a:solidFill>
                  <a:prstClr val="black"/>
                </a:solidFill>
                <a:latin typeface="Arial" panose="020B0604020202020204" pitchFamily="34" charset="0"/>
                <a:ea typeface="Calibri" panose="020F0502020204030204" pitchFamily="34" charset="0"/>
                <a:cs typeface="Arial" panose="020B0604020202020204" pitchFamily="34" charset="0"/>
              </a:rPr>
              <a:t>2.16.The DTA Division responsible for Legislation Implementation, Monitoring and Compliance (in consultation with relevant role players) will by the end of the 2021/2022 financial year finalise the process to support the Minister to determine the customary initiation fees in this regard.</a:t>
            </a:r>
          </a:p>
        </p:txBody>
      </p:sp>
      <p:sp>
        <p:nvSpPr>
          <p:cNvPr id="14340" name="Slide Number Placeholder 5">
            <a:extLst>
              <a:ext uri="{FF2B5EF4-FFF2-40B4-BE49-F238E27FC236}">
                <a16:creationId xmlns:a16="http://schemas.microsoft.com/office/drawing/2014/main" id="{FED6E259-27FF-4BF0-8305-B4AAD0255F3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defTabSz="457200" fontAlgn="base">
              <a:spcBef>
                <a:spcPct val="0"/>
              </a:spcBef>
              <a:spcAft>
                <a:spcPct val="0"/>
              </a:spcAft>
              <a:buNone/>
            </a:pPr>
            <a:endParaRPr lang="en-US" altLang="en-US" sz="1200" dirty="0">
              <a:solidFill>
                <a:srgbClr val="898989"/>
              </a:solidFill>
              <a:cs typeface="Arial" panose="020B0604020202020204" pitchFamily="34" charset="0"/>
            </a:endParaRPr>
          </a:p>
        </p:txBody>
      </p:sp>
      <p:sp>
        <p:nvSpPr>
          <p:cNvPr id="6" name="TextBox 5">
            <a:extLst>
              <a:ext uri="{FF2B5EF4-FFF2-40B4-BE49-F238E27FC236}">
                <a16:creationId xmlns:a16="http://schemas.microsoft.com/office/drawing/2014/main" id="{BD6A1227-EA1D-4DCE-86E9-CF01A3A4C48F}"/>
              </a:ext>
            </a:extLst>
          </p:cNvPr>
          <p:cNvSpPr txBox="1"/>
          <p:nvPr/>
        </p:nvSpPr>
        <p:spPr>
          <a:xfrm>
            <a:off x="1524000" y="228601"/>
            <a:ext cx="9144000" cy="523220"/>
          </a:xfrm>
          <a:prstGeom prst="rect">
            <a:avLst/>
          </a:prstGeom>
          <a:noFill/>
        </p:spPr>
        <p:txBody>
          <a:bodyPr wrap="square">
            <a:spAutoFit/>
          </a:bodyPr>
          <a:lstStyle/>
          <a:p>
            <a:pPr algn="ctr" defTabSz="457200" fontAlgn="base">
              <a:spcBef>
                <a:spcPct val="0"/>
              </a:spcBef>
              <a:spcAft>
                <a:spcPct val="0"/>
              </a:spcAft>
              <a:defRPr/>
            </a:pPr>
            <a:r>
              <a:rPr lang="en-US" sz="2800" b="1" dirty="0">
                <a:solidFill>
                  <a:prstClr val="black"/>
                </a:solidFill>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State of readiness for the implementation of CIB</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10128" y="356994"/>
            <a:ext cx="9321799" cy="523220"/>
          </a:xfrm>
          <a:prstGeom prst="rect">
            <a:avLst/>
          </a:prstGeom>
          <a:noFill/>
        </p:spPr>
        <p:txBody>
          <a:bodyPr wrap="square">
            <a:spAutoFit/>
          </a:bodyPr>
          <a:lstStyle/>
          <a:p>
            <a:pPr algn="ctr" defTabSz="457200" fontAlgn="base">
              <a:spcBef>
                <a:spcPct val="0"/>
              </a:spcBef>
              <a:spcAft>
                <a:spcPct val="0"/>
              </a:spcAft>
              <a:defRPr/>
            </a:pPr>
            <a:r>
              <a:rPr lang="en-US" sz="2800" b="1" dirty="0">
                <a:solidFill>
                  <a:prstClr val="black"/>
                </a:solidFill>
                <a:effectLst>
                  <a:outerShdw blurRad="38100" dist="38100" dir="2700000" algn="tl">
                    <a:srgbClr val="C0C0C0"/>
                  </a:outerShdw>
                </a:effectLst>
                <a:latin typeface="Arial" charset="0"/>
                <a:ea typeface="ＭＳ Ｐゴシック" charset="-128"/>
              </a:rPr>
              <a:t>RECOMMENDATIONS  </a:t>
            </a:r>
          </a:p>
        </p:txBody>
      </p:sp>
      <p:sp>
        <p:nvSpPr>
          <p:cNvPr id="2" name="Rectangle 1"/>
          <p:cNvSpPr/>
          <p:nvPr/>
        </p:nvSpPr>
        <p:spPr>
          <a:xfrm>
            <a:off x="2135188" y="1357313"/>
            <a:ext cx="8064500" cy="1446550"/>
          </a:xfrm>
          <a:prstGeom prst="rect">
            <a:avLst/>
          </a:prstGeom>
        </p:spPr>
        <p:txBody>
          <a:bodyPr>
            <a:spAutoFit/>
          </a:bodyPr>
          <a:lstStyle/>
          <a:p>
            <a:pPr marL="342900" indent="-342900" algn="just" defTabSz="457200" fontAlgn="base">
              <a:spcBef>
                <a:spcPct val="0"/>
              </a:spcBef>
              <a:spcAft>
                <a:spcPct val="0"/>
              </a:spcAft>
              <a:defRPr/>
            </a:pPr>
            <a:endParaRPr lang="en-ZA" dirty="0">
              <a:solidFill>
                <a:prstClr val="black"/>
              </a:solidFill>
              <a:latin typeface="Arial" charset="0"/>
              <a:ea typeface="ＭＳ Ｐゴシック" charset="-128"/>
            </a:endParaRPr>
          </a:p>
          <a:p>
            <a:pPr marL="444500" indent="-444500" algn="just" defTabSz="457200" fontAlgn="base">
              <a:spcBef>
                <a:spcPct val="0"/>
              </a:spcBef>
              <a:spcAft>
                <a:spcPct val="0"/>
              </a:spcAft>
              <a:defRPr/>
            </a:pPr>
            <a:endParaRPr lang="en-ZA" sz="1600" dirty="0">
              <a:solidFill>
                <a:prstClr val="black"/>
              </a:solidFill>
              <a:latin typeface="Arial" charset="0"/>
              <a:ea typeface="ＭＳ Ｐゴシック" charset="-128"/>
            </a:endParaRPr>
          </a:p>
          <a:p>
            <a:pPr defTabSz="457200" fontAlgn="base">
              <a:spcBef>
                <a:spcPct val="0"/>
              </a:spcBef>
              <a:spcAft>
                <a:spcPct val="0"/>
              </a:spcAft>
              <a:defRPr/>
            </a:pPr>
            <a:endParaRPr lang="en-ZA" dirty="0">
              <a:solidFill>
                <a:prstClr val="black"/>
              </a:solidFill>
              <a:latin typeface="Arial" charset="0"/>
              <a:ea typeface="ＭＳ Ｐゴシック" charset="-128"/>
            </a:endParaRPr>
          </a:p>
          <a:p>
            <a:pPr defTabSz="457200" fontAlgn="base">
              <a:spcBef>
                <a:spcPct val="0"/>
              </a:spcBef>
              <a:spcAft>
                <a:spcPct val="0"/>
              </a:spcAft>
              <a:defRPr/>
            </a:pPr>
            <a:endParaRPr lang="en-ZA" dirty="0">
              <a:solidFill>
                <a:prstClr val="black"/>
              </a:solidFill>
              <a:latin typeface="Arial" charset="0"/>
              <a:ea typeface="ＭＳ Ｐゴシック" charset="-128"/>
            </a:endParaRPr>
          </a:p>
          <a:p>
            <a:pPr defTabSz="457200" fontAlgn="base">
              <a:spcBef>
                <a:spcPct val="0"/>
              </a:spcBef>
              <a:spcAft>
                <a:spcPct val="0"/>
              </a:spcAft>
              <a:defRPr/>
            </a:pPr>
            <a:endParaRPr lang="en-US" dirty="0">
              <a:solidFill>
                <a:prstClr val="black"/>
              </a:solidFill>
              <a:latin typeface="Arial" charset="0"/>
              <a:ea typeface="ＭＳ Ｐゴシック" charset="-128"/>
            </a:endParaRPr>
          </a:p>
        </p:txBody>
      </p:sp>
      <p:sp>
        <p:nvSpPr>
          <p:cNvPr id="3" name="Rectangle 2"/>
          <p:cNvSpPr/>
          <p:nvPr/>
        </p:nvSpPr>
        <p:spPr>
          <a:xfrm>
            <a:off x="210128" y="1028700"/>
            <a:ext cx="12064999" cy="5296322"/>
          </a:xfrm>
          <a:prstGeom prst="rect">
            <a:avLst/>
          </a:prstGeom>
        </p:spPr>
        <p:txBody>
          <a:bodyPr wrap="square">
            <a:spAutoFit/>
          </a:bodyPr>
          <a:lstStyle/>
          <a:p>
            <a:pPr algn="just">
              <a:lnSpc>
                <a:spcPct val="130000"/>
              </a:lnSpc>
            </a:pPr>
            <a:endParaRPr lang="en-ZA" sz="20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30000"/>
              </a:lnSpc>
            </a:pPr>
            <a:r>
              <a:rPr lang="en-ZA" sz="2000" dirty="0">
                <a:latin typeface="Arial" panose="020B0604020202020204" pitchFamily="34" charset="0"/>
                <a:ea typeface="Calibri" panose="020F0502020204030204" pitchFamily="34" charset="0"/>
                <a:cs typeface="Times New Roman" panose="02020603050405020304" pitchFamily="18" charset="0"/>
              </a:rPr>
              <a:t>It is recommended that the Portfolio Committee:</a:t>
            </a:r>
          </a:p>
          <a:p>
            <a:pPr algn="just">
              <a:lnSpc>
                <a:spcPct val="130000"/>
              </a:lnSpc>
            </a:pPr>
            <a:endParaRPr lang="en-ZA" sz="2000" dirty="0">
              <a:latin typeface="Arial" panose="020B0604020202020204" pitchFamily="34" charset="0"/>
              <a:ea typeface="Calibri" panose="020F0502020204030204" pitchFamily="34" charset="0"/>
              <a:cs typeface="Times New Roman" panose="02020603050405020304" pitchFamily="18" charset="0"/>
            </a:endParaRPr>
          </a:p>
          <a:p>
            <a:pPr marL="285750" indent="-285750" algn="just">
              <a:lnSpc>
                <a:spcPct val="130000"/>
              </a:lnSpc>
              <a:buFont typeface="Arial" panose="020B0604020202020204" pitchFamily="34" charset="0"/>
              <a:buChar char="•"/>
            </a:pPr>
            <a:r>
              <a:rPr lang="en-ZA" sz="2000" dirty="0">
                <a:latin typeface="Arial" panose="020B0604020202020204" pitchFamily="34" charset="0"/>
                <a:ea typeface="Calibri" panose="020F0502020204030204" pitchFamily="34" charset="0"/>
                <a:cs typeface="Times New Roman" panose="02020603050405020304" pitchFamily="18" charset="0"/>
              </a:rPr>
              <a:t>Takes note of the Report on cultural initiation </a:t>
            </a:r>
          </a:p>
          <a:p>
            <a:pPr marL="285750" indent="-285750" algn="just">
              <a:lnSpc>
                <a:spcPct val="130000"/>
              </a:lnSpc>
              <a:buFont typeface="Arial" panose="020B0604020202020204" pitchFamily="34" charset="0"/>
              <a:buChar char="•"/>
            </a:pPr>
            <a:r>
              <a:rPr lang="en-ZA" sz="2000" dirty="0">
                <a:latin typeface="Arial" panose="020B0604020202020204" pitchFamily="34" charset="0"/>
                <a:ea typeface="Calibri" panose="020F0502020204030204" pitchFamily="34" charset="0"/>
                <a:cs typeface="Times New Roman" panose="02020603050405020304" pitchFamily="18" charset="0"/>
              </a:rPr>
              <a:t>Makes inputs on the Report </a:t>
            </a:r>
          </a:p>
          <a:p>
            <a:pPr algn="just">
              <a:lnSpc>
                <a:spcPct val="130000"/>
              </a:lnSpc>
            </a:pPr>
            <a:endParaRPr lang="en-ZA"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30000"/>
              </a:lnSpc>
            </a:pPr>
            <a:endParaRPr lang="en-ZA" dirty="0">
              <a:latin typeface="Arial" panose="020B0604020202020204" pitchFamily="34" charset="0"/>
              <a:ea typeface="Calibri" panose="020F0502020204030204" pitchFamily="34" charset="0"/>
              <a:cs typeface="Times New Roman" panose="02020603050405020304" pitchFamily="18" charset="0"/>
            </a:endParaRPr>
          </a:p>
          <a:p>
            <a:pPr algn="just">
              <a:lnSpc>
                <a:spcPct val="130000"/>
              </a:lnSpc>
            </a:pPr>
            <a:endParaRPr lang="en-ZA"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30000"/>
              </a:lnSpc>
            </a:pPr>
            <a:endParaRPr lang="en-ZA" dirty="0">
              <a:latin typeface="Arial" panose="020B0604020202020204" pitchFamily="34" charset="0"/>
              <a:ea typeface="Calibri" panose="020F0502020204030204" pitchFamily="34" charset="0"/>
              <a:cs typeface="Times New Roman" panose="02020603050405020304" pitchFamily="18" charset="0"/>
            </a:endParaRPr>
          </a:p>
          <a:p>
            <a:pPr algn="just">
              <a:lnSpc>
                <a:spcPct val="130000"/>
              </a:lnSpc>
            </a:pPr>
            <a:endParaRPr lang="en-ZA"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30000"/>
              </a:lnSpc>
            </a:pPr>
            <a:endParaRPr lang="en-ZA" dirty="0">
              <a:latin typeface="Arial" panose="020B0604020202020204" pitchFamily="34" charset="0"/>
              <a:ea typeface="Calibri" panose="020F0502020204030204" pitchFamily="34" charset="0"/>
              <a:cs typeface="Times New Roman" panose="02020603050405020304" pitchFamily="18" charset="0"/>
            </a:endParaRPr>
          </a:p>
          <a:p>
            <a:pPr algn="just">
              <a:lnSpc>
                <a:spcPct val="130000"/>
              </a:lnSpc>
            </a:pPr>
            <a:endParaRPr lang="en-ZA"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30000"/>
              </a:lnSpc>
            </a:pPr>
            <a:r>
              <a:rPr lang="en-ZA" dirty="0">
                <a:latin typeface="Arial" panose="020B0604020202020204" pitchFamily="34" charset="0"/>
                <a:ea typeface="Calibri" panose="020F0502020204030204" pitchFamily="34" charset="0"/>
                <a:cs typeface="Times New Roman" panose="02020603050405020304" pitchFamily="18" charset="0"/>
              </a:rPr>
              <a:t>;</a:t>
            </a:r>
            <a:r>
              <a:rPr lang="en-ZA" dirty="0">
                <a:effectLst/>
                <a:latin typeface="Arial" panose="020B0604020202020204" pitchFamily="34" charset="0"/>
                <a:ea typeface="Calibri" panose="020F0502020204030204" pitchFamily="34" charset="0"/>
                <a:cs typeface="Times New Roman" panose="02020603050405020304" pitchFamily="18" charset="0"/>
              </a:rPr>
              <a:t>	</a:t>
            </a:r>
            <a:r>
              <a:rPr lang="en-ZA" dirty="0">
                <a:latin typeface="Arial" panose="020B0604020202020204" pitchFamily="34" charset="0"/>
                <a:ea typeface="Calibri" panose="020F0502020204030204" pitchFamily="34" charset="0"/>
                <a:cs typeface="Times New Roman" panose="02020603050405020304" pitchFamily="18" charset="0"/>
              </a:rPr>
              <a:t>  </a:t>
            </a:r>
            <a:endParaRPr lang="en-ZA"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just">
              <a:lnSpc>
                <a:spcPct val="130000"/>
              </a:lnSpc>
              <a:spcAft>
                <a:spcPts val="0"/>
              </a:spcAft>
              <a:buFont typeface="Arial" panose="020B0604020202020204" pitchFamily="34" charset="0"/>
              <a:buChar char="•"/>
            </a:pPr>
            <a:endParaRPr lang="en-ZA"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6" name="TextBox 5"/>
          <p:cNvSpPr txBox="1"/>
          <p:nvPr/>
        </p:nvSpPr>
        <p:spPr>
          <a:xfrm>
            <a:off x="11344759" y="6300061"/>
            <a:ext cx="301686" cy="369332"/>
          </a:xfrm>
          <a:prstGeom prst="rect">
            <a:avLst/>
          </a:prstGeom>
          <a:noFill/>
        </p:spPr>
        <p:txBody>
          <a:bodyPr wrap="none" rtlCol="0">
            <a:spAutoFit/>
          </a:bodyPr>
          <a:lstStyle/>
          <a:p>
            <a:r>
              <a:rPr lang="en-ZA" dirty="0"/>
              <a:t>9</a:t>
            </a:r>
          </a:p>
        </p:txBody>
      </p:sp>
    </p:spTree>
    <p:extLst>
      <p:ext uri="{BB962C8B-B14F-4D97-AF65-F5344CB8AC3E}">
        <p14:creationId xmlns:p14="http://schemas.microsoft.com/office/powerpoint/2010/main" val="3269611020"/>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2135188" y="1357313"/>
            <a:ext cx="8064500" cy="1446550"/>
          </a:xfrm>
          <a:prstGeom prst="rect">
            <a:avLst/>
          </a:prstGeom>
        </p:spPr>
        <p:txBody>
          <a:bodyPr>
            <a:spAutoFit/>
          </a:bodyPr>
          <a:lstStyle/>
          <a:p>
            <a:pPr marL="342900" indent="-342900" algn="just" defTabSz="457200" fontAlgn="base">
              <a:spcBef>
                <a:spcPct val="0"/>
              </a:spcBef>
              <a:spcAft>
                <a:spcPct val="0"/>
              </a:spcAft>
              <a:defRPr/>
            </a:pPr>
            <a:endParaRPr lang="en-ZA" dirty="0">
              <a:solidFill>
                <a:prstClr val="black"/>
              </a:solidFill>
              <a:latin typeface="Arial" charset="0"/>
              <a:ea typeface="ＭＳ Ｐゴシック" charset="-128"/>
            </a:endParaRPr>
          </a:p>
          <a:p>
            <a:pPr marL="444500" indent="-444500" algn="just" defTabSz="457200" fontAlgn="base">
              <a:spcBef>
                <a:spcPct val="0"/>
              </a:spcBef>
              <a:spcAft>
                <a:spcPct val="0"/>
              </a:spcAft>
              <a:defRPr/>
            </a:pPr>
            <a:endParaRPr lang="en-ZA" sz="1600" dirty="0">
              <a:solidFill>
                <a:prstClr val="black"/>
              </a:solidFill>
              <a:latin typeface="Arial" charset="0"/>
              <a:ea typeface="ＭＳ Ｐゴシック" charset="-128"/>
            </a:endParaRPr>
          </a:p>
          <a:p>
            <a:pPr defTabSz="457200" fontAlgn="base">
              <a:spcBef>
                <a:spcPct val="0"/>
              </a:spcBef>
              <a:spcAft>
                <a:spcPct val="0"/>
              </a:spcAft>
              <a:defRPr/>
            </a:pPr>
            <a:endParaRPr lang="en-ZA" dirty="0">
              <a:solidFill>
                <a:prstClr val="black"/>
              </a:solidFill>
              <a:latin typeface="Arial" charset="0"/>
              <a:ea typeface="ＭＳ Ｐゴシック" charset="-128"/>
            </a:endParaRPr>
          </a:p>
          <a:p>
            <a:pPr defTabSz="457200" fontAlgn="base">
              <a:spcBef>
                <a:spcPct val="0"/>
              </a:spcBef>
              <a:spcAft>
                <a:spcPct val="0"/>
              </a:spcAft>
              <a:defRPr/>
            </a:pPr>
            <a:endParaRPr lang="en-ZA" dirty="0">
              <a:solidFill>
                <a:prstClr val="black"/>
              </a:solidFill>
              <a:latin typeface="Arial" charset="0"/>
              <a:ea typeface="ＭＳ Ｐゴシック" charset="-128"/>
            </a:endParaRPr>
          </a:p>
          <a:p>
            <a:pPr defTabSz="457200" fontAlgn="base">
              <a:spcBef>
                <a:spcPct val="0"/>
              </a:spcBef>
              <a:spcAft>
                <a:spcPct val="0"/>
              </a:spcAft>
              <a:defRPr/>
            </a:pPr>
            <a:endParaRPr lang="en-US" dirty="0">
              <a:solidFill>
                <a:prstClr val="black"/>
              </a:solidFill>
              <a:latin typeface="Arial" charset="0"/>
              <a:ea typeface="ＭＳ Ｐゴシック" charset="-128"/>
            </a:endParaRPr>
          </a:p>
        </p:txBody>
      </p:sp>
      <p:sp>
        <p:nvSpPr>
          <p:cNvPr id="3" name="Rectangle 2"/>
          <p:cNvSpPr/>
          <p:nvPr/>
        </p:nvSpPr>
        <p:spPr>
          <a:xfrm>
            <a:off x="114300" y="588665"/>
            <a:ext cx="12077699" cy="3813352"/>
          </a:xfrm>
          <a:prstGeom prst="rect">
            <a:avLst/>
          </a:prstGeom>
        </p:spPr>
        <p:txBody>
          <a:bodyPr wrap="square">
            <a:spAutoFit/>
          </a:bodyPr>
          <a:lstStyle/>
          <a:p>
            <a:pPr algn="just">
              <a:lnSpc>
                <a:spcPct val="130000"/>
              </a:lnSpc>
              <a:spcAft>
                <a:spcPts val="0"/>
              </a:spcAft>
            </a:pPr>
            <a:endParaRPr lang="en-US" sz="21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30000"/>
              </a:lnSpc>
              <a:spcAft>
                <a:spcPts val="0"/>
              </a:spcAft>
            </a:pPr>
            <a:endParaRPr lang="en-US" sz="21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30000"/>
              </a:lnSpc>
              <a:spcAft>
                <a:spcPts val="0"/>
              </a:spcAft>
            </a:pPr>
            <a:endParaRPr lang="en-US" sz="21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30000"/>
              </a:lnSpc>
              <a:spcAft>
                <a:spcPts val="0"/>
              </a:spcAft>
            </a:pPr>
            <a:endParaRPr lang="en-US" sz="21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30000"/>
              </a:lnSpc>
              <a:spcAft>
                <a:spcPts val="0"/>
              </a:spcAft>
            </a:pPr>
            <a:endParaRPr lang="en-US" sz="21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30000"/>
              </a:lnSpc>
              <a:spcAft>
                <a:spcPts val="0"/>
              </a:spcAft>
            </a:pPr>
            <a:endParaRPr lang="en-US" sz="2100" dirty="0">
              <a:latin typeface="Arial" panose="020B0604020202020204" pitchFamily="34" charset="0"/>
              <a:ea typeface="Calibri" panose="020F0502020204030204" pitchFamily="34" charset="0"/>
              <a:cs typeface="Times New Roman" panose="02020603050405020304" pitchFamily="18" charset="0"/>
            </a:endParaRPr>
          </a:p>
          <a:p>
            <a:pPr algn="ctr">
              <a:lnSpc>
                <a:spcPct val="130000"/>
              </a:lnSpc>
              <a:spcAft>
                <a:spcPts val="0"/>
              </a:spcAft>
            </a:pPr>
            <a:r>
              <a:rPr lang="en-US" sz="6000" dirty="0">
                <a:solidFill>
                  <a:srgbClr val="FF0000"/>
                </a:solidFill>
                <a:latin typeface="Arial" panose="020B0604020202020204" pitchFamily="34" charset="0"/>
                <a:ea typeface="Calibri" panose="020F0502020204030204" pitchFamily="34" charset="0"/>
                <a:cs typeface="Times New Roman" panose="02020603050405020304" pitchFamily="18" charset="0"/>
              </a:rPr>
              <a:t>THANK YOU </a:t>
            </a:r>
          </a:p>
        </p:txBody>
      </p:sp>
      <p:sp>
        <p:nvSpPr>
          <p:cNvPr id="5" name="TextBox 4"/>
          <p:cNvSpPr txBox="1"/>
          <p:nvPr/>
        </p:nvSpPr>
        <p:spPr>
          <a:xfrm>
            <a:off x="10678332" y="6036590"/>
            <a:ext cx="418704" cy="369332"/>
          </a:xfrm>
          <a:prstGeom prst="rect">
            <a:avLst/>
          </a:prstGeom>
          <a:noFill/>
        </p:spPr>
        <p:txBody>
          <a:bodyPr wrap="none" rtlCol="0">
            <a:spAutoFit/>
          </a:bodyPr>
          <a:lstStyle/>
          <a:p>
            <a:r>
              <a:rPr lang="en-ZA" dirty="0"/>
              <a:t>10</a:t>
            </a:r>
          </a:p>
        </p:txBody>
      </p:sp>
    </p:spTree>
    <p:extLst>
      <p:ext uri="{BB962C8B-B14F-4D97-AF65-F5344CB8AC3E}">
        <p14:creationId xmlns:p14="http://schemas.microsoft.com/office/powerpoint/2010/main" val="1670833750"/>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590800" y="360363"/>
            <a:ext cx="6858000" cy="523220"/>
          </a:xfrm>
          <a:prstGeom prst="rect">
            <a:avLst/>
          </a:prstGeom>
          <a:noFill/>
        </p:spPr>
        <p:txBody>
          <a:bodyPr>
            <a:spAutoFit/>
          </a:bodyPr>
          <a:lstStyle/>
          <a:p>
            <a:pPr algn="ctr" defTabSz="457200" fontAlgn="base">
              <a:spcBef>
                <a:spcPct val="0"/>
              </a:spcBef>
              <a:spcAft>
                <a:spcPct val="0"/>
              </a:spcAft>
              <a:defRPr/>
            </a:pPr>
            <a:r>
              <a:rPr lang="en-US" sz="2800" b="1" dirty="0">
                <a:solidFill>
                  <a:prstClr val="black"/>
                </a:solidFill>
                <a:effectLst>
                  <a:outerShdw blurRad="38100" dist="38100" dir="2700000" algn="tl">
                    <a:srgbClr val="C0C0C0"/>
                  </a:outerShdw>
                </a:effectLst>
                <a:latin typeface="Arial" charset="0"/>
                <a:ea typeface="ＭＳ Ｐゴシック" charset="-128"/>
              </a:rPr>
              <a:t>PRESENTATION OUTLINE </a:t>
            </a:r>
          </a:p>
        </p:txBody>
      </p:sp>
      <p:sp>
        <p:nvSpPr>
          <p:cNvPr id="2" name="Rectangle 1"/>
          <p:cNvSpPr/>
          <p:nvPr/>
        </p:nvSpPr>
        <p:spPr>
          <a:xfrm>
            <a:off x="114300" y="944563"/>
            <a:ext cx="11302637" cy="6955750"/>
          </a:xfrm>
          <a:prstGeom prst="rect">
            <a:avLst/>
          </a:prstGeom>
        </p:spPr>
        <p:txBody>
          <a:bodyPr wrap="square">
            <a:spAutoFit/>
          </a:bodyPr>
          <a:lstStyle/>
          <a:p>
            <a:pPr marL="514350" indent="-514350" algn="just" defTabSz="457200" fontAlgn="base">
              <a:lnSpc>
                <a:spcPct val="150000"/>
              </a:lnSpc>
              <a:spcBef>
                <a:spcPct val="0"/>
              </a:spcBef>
              <a:spcAft>
                <a:spcPct val="0"/>
              </a:spcAft>
              <a:buAutoNum type="arabicPeriod"/>
              <a:defRPr/>
            </a:pPr>
            <a:r>
              <a:rPr lang="en-ZA" sz="2000" dirty="0">
                <a:solidFill>
                  <a:prstClr val="black"/>
                </a:solidFill>
                <a:latin typeface="Arial" charset="0"/>
                <a:ea typeface="ＭＳ Ｐゴシック" charset="-128"/>
              </a:rPr>
              <a:t>Purpose of the presentation </a:t>
            </a:r>
          </a:p>
          <a:p>
            <a:pPr marL="514350" indent="-514350" algn="just" defTabSz="457200" fontAlgn="base">
              <a:lnSpc>
                <a:spcPct val="150000"/>
              </a:lnSpc>
              <a:spcBef>
                <a:spcPct val="0"/>
              </a:spcBef>
              <a:spcAft>
                <a:spcPct val="0"/>
              </a:spcAft>
              <a:buAutoNum type="arabicPeriod"/>
              <a:defRPr/>
            </a:pPr>
            <a:r>
              <a:rPr lang="en-ZA" sz="2000" dirty="0">
                <a:solidFill>
                  <a:prstClr val="black"/>
                </a:solidFill>
                <a:latin typeface="Arial" charset="0"/>
                <a:ea typeface="ＭＳ Ｐゴシック" charset="-128"/>
              </a:rPr>
              <a:t>Background</a:t>
            </a:r>
          </a:p>
          <a:p>
            <a:pPr marL="514350" indent="-514350" algn="just" defTabSz="457200" fontAlgn="base">
              <a:lnSpc>
                <a:spcPct val="150000"/>
              </a:lnSpc>
              <a:spcBef>
                <a:spcPct val="0"/>
              </a:spcBef>
              <a:spcAft>
                <a:spcPct val="0"/>
              </a:spcAft>
              <a:buAutoNum type="arabicPeriod"/>
              <a:defRPr/>
            </a:pPr>
            <a:r>
              <a:rPr lang="en-ZA" sz="2000" dirty="0">
                <a:solidFill>
                  <a:prstClr val="black"/>
                </a:solidFill>
                <a:latin typeface="Arial" charset="0"/>
                <a:ea typeface="ＭＳ Ｐゴシック" charset="-128"/>
              </a:rPr>
              <a:t>Challenges facing cultural initiation </a:t>
            </a:r>
          </a:p>
          <a:p>
            <a:pPr marL="514350" indent="-514350" algn="just" defTabSz="457200" fontAlgn="base">
              <a:lnSpc>
                <a:spcPct val="150000"/>
              </a:lnSpc>
              <a:spcBef>
                <a:spcPct val="0"/>
              </a:spcBef>
              <a:spcAft>
                <a:spcPct val="0"/>
              </a:spcAft>
              <a:buFontTx/>
              <a:buAutoNum type="arabicPeriod"/>
              <a:defRPr/>
            </a:pPr>
            <a:r>
              <a:rPr lang="en-ZA" sz="2000" dirty="0">
                <a:solidFill>
                  <a:prstClr val="black"/>
                </a:solidFill>
                <a:latin typeface="Arial" charset="0"/>
                <a:ea typeface="ＭＳ Ｐゴシック" charset="-128"/>
              </a:rPr>
              <a:t>Customary Initiation Practice during 2020  </a:t>
            </a:r>
          </a:p>
          <a:p>
            <a:pPr marL="514350" indent="-514350" algn="just" defTabSz="457200" fontAlgn="base">
              <a:lnSpc>
                <a:spcPct val="150000"/>
              </a:lnSpc>
              <a:spcBef>
                <a:spcPct val="0"/>
              </a:spcBef>
              <a:spcAft>
                <a:spcPct val="0"/>
              </a:spcAft>
              <a:buAutoNum type="arabicPeriod"/>
              <a:defRPr/>
            </a:pPr>
            <a:r>
              <a:rPr lang="en-ZA" sz="2000" dirty="0">
                <a:solidFill>
                  <a:prstClr val="black"/>
                </a:solidFill>
                <a:latin typeface="Arial" charset="0"/>
                <a:ea typeface="ＭＳ Ｐゴシック" charset="-128"/>
              </a:rPr>
              <a:t>Provincial state of readiness for the 2021 Winter Season </a:t>
            </a:r>
          </a:p>
          <a:p>
            <a:pPr marL="514350" indent="-514350" algn="just" defTabSz="457200" fontAlgn="base">
              <a:lnSpc>
                <a:spcPct val="150000"/>
              </a:lnSpc>
              <a:spcBef>
                <a:spcPct val="0"/>
              </a:spcBef>
              <a:spcAft>
                <a:spcPct val="0"/>
              </a:spcAft>
              <a:buAutoNum type="arabicPeriod"/>
              <a:defRPr/>
            </a:pPr>
            <a:r>
              <a:rPr lang="en-ZA" sz="2000" dirty="0">
                <a:solidFill>
                  <a:prstClr val="black"/>
                </a:solidFill>
                <a:latin typeface="Arial" charset="0"/>
                <a:ea typeface="ＭＳ Ｐゴシック" charset="-128"/>
              </a:rPr>
              <a:t>Legislation on cultural initiation </a:t>
            </a:r>
          </a:p>
          <a:p>
            <a:pPr marL="514350" indent="-514350" algn="just" defTabSz="457200" fontAlgn="base">
              <a:lnSpc>
                <a:spcPct val="150000"/>
              </a:lnSpc>
              <a:spcBef>
                <a:spcPct val="0"/>
              </a:spcBef>
              <a:spcAft>
                <a:spcPct val="0"/>
              </a:spcAft>
              <a:buAutoNum type="arabicPeriod"/>
              <a:defRPr/>
            </a:pPr>
            <a:r>
              <a:rPr lang="en-ZA" sz="2000" dirty="0">
                <a:solidFill>
                  <a:prstClr val="black"/>
                </a:solidFill>
                <a:latin typeface="Arial" charset="0"/>
                <a:ea typeface="ＭＳ Ｐゴシック" charset="-128"/>
              </a:rPr>
              <a:t>State of readiness for the implementation of C IB</a:t>
            </a:r>
          </a:p>
          <a:p>
            <a:pPr marL="514350" indent="-514350" algn="just" defTabSz="457200" fontAlgn="base">
              <a:lnSpc>
                <a:spcPct val="150000"/>
              </a:lnSpc>
              <a:spcBef>
                <a:spcPct val="0"/>
              </a:spcBef>
              <a:spcAft>
                <a:spcPct val="0"/>
              </a:spcAft>
              <a:buAutoNum type="arabicPeriod"/>
              <a:defRPr/>
            </a:pPr>
            <a:r>
              <a:rPr lang="en-ZA" sz="2000" dirty="0">
                <a:solidFill>
                  <a:prstClr val="black"/>
                </a:solidFill>
                <a:latin typeface="Arial" charset="0"/>
                <a:ea typeface="ＭＳ Ｐゴシック" charset="-128"/>
              </a:rPr>
              <a:t>Conclusion </a:t>
            </a:r>
          </a:p>
          <a:p>
            <a:pPr marL="514350" indent="-514350" algn="just" defTabSz="457200" fontAlgn="base">
              <a:lnSpc>
                <a:spcPct val="150000"/>
              </a:lnSpc>
              <a:spcBef>
                <a:spcPct val="0"/>
              </a:spcBef>
              <a:spcAft>
                <a:spcPct val="0"/>
              </a:spcAft>
              <a:buAutoNum type="arabicPeriod"/>
              <a:defRPr/>
            </a:pPr>
            <a:r>
              <a:rPr lang="en-ZA" sz="2000" dirty="0">
                <a:solidFill>
                  <a:prstClr val="black"/>
                </a:solidFill>
                <a:latin typeface="Arial" charset="0"/>
                <a:ea typeface="ＭＳ Ｐゴシック" charset="-128"/>
              </a:rPr>
              <a:t>Recommendations </a:t>
            </a:r>
          </a:p>
          <a:p>
            <a:pPr algn="just" defTabSz="457200" fontAlgn="base">
              <a:lnSpc>
                <a:spcPct val="150000"/>
              </a:lnSpc>
              <a:spcBef>
                <a:spcPct val="0"/>
              </a:spcBef>
              <a:spcAft>
                <a:spcPct val="0"/>
              </a:spcAft>
              <a:defRPr/>
            </a:pPr>
            <a:endParaRPr lang="en-ZA" sz="2800" dirty="0">
              <a:solidFill>
                <a:prstClr val="black"/>
              </a:solidFill>
              <a:latin typeface="Arial" charset="0"/>
              <a:ea typeface="ＭＳ Ｐゴシック" charset="-128"/>
            </a:endParaRPr>
          </a:p>
          <a:p>
            <a:pPr algn="just" defTabSz="457200" fontAlgn="base">
              <a:lnSpc>
                <a:spcPct val="150000"/>
              </a:lnSpc>
              <a:spcBef>
                <a:spcPct val="0"/>
              </a:spcBef>
              <a:spcAft>
                <a:spcPct val="0"/>
              </a:spcAft>
              <a:defRPr/>
            </a:pPr>
            <a:endParaRPr lang="en-ZA" sz="2800" dirty="0">
              <a:solidFill>
                <a:prstClr val="black"/>
              </a:solidFill>
              <a:latin typeface="Arial" charset="0"/>
              <a:ea typeface="ＭＳ Ｐゴシック" charset="-128"/>
            </a:endParaRPr>
          </a:p>
          <a:p>
            <a:pPr marL="914400" lvl="1" indent="-457200" algn="just" defTabSz="457200" fontAlgn="base">
              <a:lnSpc>
                <a:spcPct val="150000"/>
              </a:lnSpc>
              <a:spcBef>
                <a:spcPct val="0"/>
              </a:spcBef>
              <a:spcAft>
                <a:spcPct val="0"/>
              </a:spcAft>
              <a:buFont typeface="Arial" panose="020B0604020202020204" pitchFamily="34" charset="0"/>
              <a:buChar char="•"/>
              <a:defRPr/>
            </a:pPr>
            <a:endParaRPr lang="en-ZA" sz="2800" dirty="0">
              <a:effectLst/>
              <a:latin typeface="Arial" panose="020B0604020202020204" pitchFamily="34" charset="0"/>
              <a:ea typeface="Calibri" panose="020F0502020204030204" pitchFamily="34" charset="0"/>
              <a:cs typeface="Arial" panose="020B0604020202020204" pitchFamily="34" charset="0"/>
            </a:endParaRPr>
          </a:p>
          <a:p>
            <a:pPr lvl="1" algn="just" defTabSz="457200" fontAlgn="base">
              <a:spcBef>
                <a:spcPct val="0"/>
              </a:spcBef>
              <a:spcAft>
                <a:spcPct val="0"/>
              </a:spcAft>
              <a:defRPr/>
            </a:pPr>
            <a:endParaRPr lang="en-ZA" sz="1600" dirty="0">
              <a:solidFill>
                <a:prstClr val="black"/>
              </a:solidFill>
              <a:latin typeface="Arial" charset="0"/>
              <a:ea typeface="ＭＳ Ｐゴシック" charset="-128"/>
            </a:endParaRPr>
          </a:p>
          <a:p>
            <a:pPr marL="742950" lvl="1" indent="-285750" algn="just" defTabSz="457200" fontAlgn="base">
              <a:spcBef>
                <a:spcPct val="0"/>
              </a:spcBef>
              <a:spcAft>
                <a:spcPct val="0"/>
              </a:spcAft>
              <a:buFont typeface="Arial" pitchFamily="34" charset="0"/>
              <a:buChar char="•"/>
              <a:defRPr/>
            </a:pPr>
            <a:endParaRPr lang="en-ZA" sz="1600" dirty="0">
              <a:solidFill>
                <a:prstClr val="black"/>
              </a:solidFill>
              <a:latin typeface="Arial" charset="0"/>
              <a:ea typeface="ＭＳ Ｐゴシック" charset="-128"/>
            </a:endParaRPr>
          </a:p>
          <a:p>
            <a:pPr algn="just" defTabSz="457200" fontAlgn="base">
              <a:spcBef>
                <a:spcPct val="0"/>
              </a:spcBef>
              <a:spcAft>
                <a:spcPct val="0"/>
              </a:spcAft>
              <a:defRPr/>
            </a:pPr>
            <a:endParaRPr lang="en-ZA" dirty="0">
              <a:solidFill>
                <a:prstClr val="black"/>
              </a:solidFill>
              <a:latin typeface="Arial" charset="0"/>
              <a:ea typeface="ＭＳ Ｐゴシック" charset="-128"/>
            </a:endParaRPr>
          </a:p>
        </p:txBody>
      </p:sp>
    </p:spTree>
    <p:extLst>
      <p:ext uri="{BB962C8B-B14F-4D97-AF65-F5344CB8AC3E}">
        <p14:creationId xmlns:p14="http://schemas.microsoft.com/office/powerpoint/2010/main" val="97813900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590800" y="360363"/>
            <a:ext cx="6858000" cy="523220"/>
          </a:xfrm>
          <a:prstGeom prst="rect">
            <a:avLst/>
          </a:prstGeom>
          <a:noFill/>
        </p:spPr>
        <p:txBody>
          <a:bodyPr>
            <a:spAutoFit/>
          </a:bodyPr>
          <a:lstStyle/>
          <a:p>
            <a:pPr algn="ctr" defTabSz="457200" fontAlgn="base">
              <a:spcBef>
                <a:spcPct val="0"/>
              </a:spcBef>
              <a:spcAft>
                <a:spcPct val="0"/>
              </a:spcAft>
              <a:defRPr/>
            </a:pPr>
            <a:r>
              <a:rPr lang="en-US" sz="2800" b="1" dirty="0">
                <a:solidFill>
                  <a:prstClr val="black"/>
                </a:solidFill>
                <a:effectLst>
                  <a:outerShdw blurRad="38100" dist="38100" dir="2700000" algn="tl">
                    <a:srgbClr val="C0C0C0"/>
                  </a:outerShdw>
                </a:effectLst>
                <a:latin typeface="Arial" charset="0"/>
                <a:ea typeface="ＭＳ Ｐゴシック" charset="-128"/>
              </a:rPr>
              <a:t>PURPOSE OF THE PRESENTATION </a:t>
            </a:r>
          </a:p>
        </p:txBody>
      </p:sp>
      <p:sp>
        <p:nvSpPr>
          <p:cNvPr id="2" name="Rectangle 1"/>
          <p:cNvSpPr/>
          <p:nvPr/>
        </p:nvSpPr>
        <p:spPr>
          <a:xfrm>
            <a:off x="114300" y="785537"/>
            <a:ext cx="12077700" cy="2831544"/>
          </a:xfrm>
          <a:prstGeom prst="rect">
            <a:avLst/>
          </a:prstGeom>
        </p:spPr>
        <p:txBody>
          <a:bodyPr wrap="square">
            <a:spAutoFit/>
          </a:bodyPr>
          <a:lstStyle/>
          <a:p>
            <a:pPr algn="just" defTabSz="457200" fontAlgn="base">
              <a:lnSpc>
                <a:spcPct val="150000"/>
              </a:lnSpc>
              <a:spcBef>
                <a:spcPct val="0"/>
              </a:spcBef>
              <a:spcAft>
                <a:spcPct val="0"/>
              </a:spcAft>
              <a:defRPr/>
            </a:pPr>
            <a:endParaRPr lang="en-ZA" dirty="0">
              <a:solidFill>
                <a:prstClr val="black"/>
              </a:solidFill>
              <a:latin typeface="Arial" charset="0"/>
              <a:ea typeface="ＭＳ Ｐゴシック" charset="-128"/>
            </a:endParaRPr>
          </a:p>
          <a:p>
            <a:pPr algn="just" defTabSz="457200" fontAlgn="base">
              <a:lnSpc>
                <a:spcPct val="150000"/>
              </a:lnSpc>
              <a:spcBef>
                <a:spcPct val="0"/>
              </a:spcBef>
              <a:spcAft>
                <a:spcPct val="0"/>
              </a:spcAft>
              <a:defRPr/>
            </a:pPr>
            <a:endParaRPr lang="en-ZA" dirty="0">
              <a:solidFill>
                <a:prstClr val="black"/>
              </a:solidFill>
              <a:latin typeface="Arial" charset="0"/>
              <a:ea typeface="ＭＳ Ｐゴシック" charset="-128"/>
            </a:endParaRPr>
          </a:p>
          <a:p>
            <a:pPr algn="just" defTabSz="457200" fontAlgn="base">
              <a:lnSpc>
                <a:spcPct val="150000"/>
              </a:lnSpc>
              <a:spcBef>
                <a:spcPct val="0"/>
              </a:spcBef>
              <a:spcAft>
                <a:spcPct val="0"/>
              </a:spcAft>
              <a:defRPr/>
            </a:pPr>
            <a:r>
              <a:rPr lang="en-ZA" sz="2000" dirty="0">
                <a:solidFill>
                  <a:prstClr val="black"/>
                </a:solidFill>
                <a:latin typeface="Arial" charset="0"/>
                <a:ea typeface="ＭＳ Ｐゴシック" charset="-128"/>
              </a:rPr>
              <a:t>The purpose of the Presentation is to  brief the COGTA Portfolio Committee on Initiation Matters, including the provincial state of readiness for the 2021 Winter Initiation Season and the state of readiness for the implementation of the Customary Initiation Act, once enacted. </a:t>
            </a:r>
          </a:p>
          <a:p>
            <a:pPr marL="742950" lvl="1" indent="-285750" algn="just" defTabSz="457200" fontAlgn="base">
              <a:spcBef>
                <a:spcPct val="0"/>
              </a:spcBef>
              <a:spcAft>
                <a:spcPct val="0"/>
              </a:spcAft>
              <a:buFont typeface="Arial" pitchFamily="34" charset="0"/>
              <a:buChar char="•"/>
              <a:defRPr/>
            </a:pPr>
            <a:endParaRPr lang="en-ZA" sz="1600" dirty="0">
              <a:solidFill>
                <a:prstClr val="black"/>
              </a:solidFill>
              <a:latin typeface="Arial" charset="0"/>
              <a:ea typeface="ＭＳ Ｐゴシック" charset="-128"/>
            </a:endParaRPr>
          </a:p>
          <a:p>
            <a:pPr algn="just" defTabSz="457200" fontAlgn="base">
              <a:spcBef>
                <a:spcPct val="0"/>
              </a:spcBef>
              <a:spcAft>
                <a:spcPct val="0"/>
              </a:spcAft>
              <a:defRPr/>
            </a:pPr>
            <a:endParaRPr lang="en-ZA" dirty="0">
              <a:solidFill>
                <a:prstClr val="black"/>
              </a:solidFill>
              <a:latin typeface="Arial" charset="0"/>
              <a:ea typeface="ＭＳ Ｐゴシック" charset="-128"/>
            </a:endParaRPr>
          </a:p>
        </p:txBody>
      </p:sp>
    </p:spTree>
    <p:extLst>
      <p:ext uri="{BB962C8B-B14F-4D97-AF65-F5344CB8AC3E}">
        <p14:creationId xmlns:p14="http://schemas.microsoft.com/office/powerpoint/2010/main" val="2487283529"/>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90500" y="185493"/>
            <a:ext cx="9258300" cy="523220"/>
          </a:xfrm>
          <a:prstGeom prst="rect">
            <a:avLst/>
          </a:prstGeom>
          <a:noFill/>
        </p:spPr>
        <p:txBody>
          <a:bodyPr wrap="square">
            <a:spAutoFit/>
          </a:bodyPr>
          <a:lstStyle/>
          <a:p>
            <a:pPr algn="ctr" defTabSz="457200" fontAlgn="base">
              <a:spcBef>
                <a:spcPct val="0"/>
              </a:spcBef>
              <a:spcAft>
                <a:spcPct val="0"/>
              </a:spcAft>
              <a:defRPr/>
            </a:pPr>
            <a:r>
              <a:rPr lang="en-US" sz="2800" b="1" dirty="0">
                <a:solidFill>
                  <a:prstClr val="black"/>
                </a:solidFill>
                <a:effectLst>
                  <a:outerShdw blurRad="38100" dist="38100" dir="2700000" algn="tl">
                    <a:srgbClr val="C0C0C0"/>
                  </a:outerShdw>
                </a:effectLst>
                <a:latin typeface="Arial" charset="0"/>
                <a:ea typeface="ＭＳ Ｐゴシック" charset="-128"/>
              </a:rPr>
              <a:t>BACKGROUND</a:t>
            </a:r>
          </a:p>
        </p:txBody>
      </p:sp>
      <p:sp>
        <p:nvSpPr>
          <p:cNvPr id="2" name="Rectangle 1"/>
          <p:cNvSpPr/>
          <p:nvPr/>
        </p:nvSpPr>
        <p:spPr>
          <a:xfrm>
            <a:off x="2135188" y="1357313"/>
            <a:ext cx="8064500" cy="1446550"/>
          </a:xfrm>
          <a:prstGeom prst="rect">
            <a:avLst/>
          </a:prstGeom>
        </p:spPr>
        <p:txBody>
          <a:bodyPr>
            <a:spAutoFit/>
          </a:bodyPr>
          <a:lstStyle/>
          <a:p>
            <a:pPr marL="342900" indent="-342900" algn="just" defTabSz="457200" fontAlgn="base">
              <a:spcBef>
                <a:spcPct val="0"/>
              </a:spcBef>
              <a:spcAft>
                <a:spcPct val="0"/>
              </a:spcAft>
              <a:defRPr/>
            </a:pPr>
            <a:endParaRPr lang="en-ZA" dirty="0">
              <a:solidFill>
                <a:prstClr val="black"/>
              </a:solidFill>
              <a:latin typeface="Arial" charset="0"/>
              <a:ea typeface="ＭＳ Ｐゴシック" charset="-128"/>
            </a:endParaRPr>
          </a:p>
          <a:p>
            <a:pPr marL="444500" indent="-444500" algn="just" defTabSz="457200" fontAlgn="base">
              <a:spcBef>
                <a:spcPct val="0"/>
              </a:spcBef>
              <a:spcAft>
                <a:spcPct val="0"/>
              </a:spcAft>
              <a:defRPr/>
            </a:pPr>
            <a:endParaRPr lang="en-ZA" sz="1600" dirty="0">
              <a:solidFill>
                <a:prstClr val="black"/>
              </a:solidFill>
              <a:latin typeface="Arial" charset="0"/>
              <a:ea typeface="ＭＳ Ｐゴシック" charset="-128"/>
            </a:endParaRPr>
          </a:p>
          <a:p>
            <a:pPr defTabSz="457200" fontAlgn="base">
              <a:spcBef>
                <a:spcPct val="0"/>
              </a:spcBef>
              <a:spcAft>
                <a:spcPct val="0"/>
              </a:spcAft>
              <a:defRPr/>
            </a:pPr>
            <a:endParaRPr lang="en-ZA" dirty="0">
              <a:solidFill>
                <a:prstClr val="black"/>
              </a:solidFill>
              <a:latin typeface="Arial" charset="0"/>
              <a:ea typeface="ＭＳ Ｐゴシック" charset="-128"/>
            </a:endParaRPr>
          </a:p>
          <a:p>
            <a:pPr defTabSz="457200" fontAlgn="base">
              <a:spcBef>
                <a:spcPct val="0"/>
              </a:spcBef>
              <a:spcAft>
                <a:spcPct val="0"/>
              </a:spcAft>
              <a:defRPr/>
            </a:pPr>
            <a:endParaRPr lang="en-ZA" dirty="0">
              <a:solidFill>
                <a:prstClr val="black"/>
              </a:solidFill>
              <a:latin typeface="Arial" charset="0"/>
              <a:ea typeface="ＭＳ Ｐゴシック" charset="-128"/>
            </a:endParaRPr>
          </a:p>
          <a:p>
            <a:pPr defTabSz="457200" fontAlgn="base">
              <a:spcBef>
                <a:spcPct val="0"/>
              </a:spcBef>
              <a:spcAft>
                <a:spcPct val="0"/>
              </a:spcAft>
              <a:defRPr/>
            </a:pPr>
            <a:endParaRPr lang="en-US" dirty="0">
              <a:solidFill>
                <a:prstClr val="black"/>
              </a:solidFill>
              <a:latin typeface="Arial" charset="0"/>
              <a:ea typeface="ＭＳ Ｐゴシック" charset="-128"/>
            </a:endParaRPr>
          </a:p>
        </p:txBody>
      </p:sp>
      <p:sp>
        <p:nvSpPr>
          <p:cNvPr id="3" name="Rectangle 2"/>
          <p:cNvSpPr/>
          <p:nvPr/>
        </p:nvSpPr>
        <p:spPr>
          <a:xfrm>
            <a:off x="-8283" y="1357313"/>
            <a:ext cx="12200283" cy="4451924"/>
          </a:xfrm>
          <a:prstGeom prst="rect">
            <a:avLst/>
          </a:prstGeom>
        </p:spPr>
        <p:txBody>
          <a:bodyPr wrap="square">
            <a:spAutoFit/>
          </a:bodyPr>
          <a:lstStyle/>
          <a:p>
            <a:pPr marL="342900" indent="-342900" algn="just">
              <a:lnSpc>
                <a:spcPct val="130000"/>
              </a:lnSpc>
              <a:spcAft>
                <a:spcPts val="0"/>
              </a:spcAft>
              <a:buFont typeface="Arial" panose="020B0604020202020204" pitchFamily="34" charset="0"/>
              <a:buChar char="•"/>
            </a:pPr>
            <a:r>
              <a:rPr lang="en-ZA" sz="2000" dirty="0">
                <a:latin typeface="Arial" panose="020B0604020202020204" pitchFamily="34" charset="0"/>
                <a:ea typeface="Calibri" panose="020F0502020204030204" pitchFamily="34" charset="0"/>
                <a:cs typeface="Times New Roman" panose="02020603050405020304" pitchFamily="18" charset="0"/>
              </a:rPr>
              <a:t>Cultural initiation practice takes place in all the provinces at different seasons </a:t>
            </a:r>
          </a:p>
          <a:p>
            <a:pPr marL="342900" indent="-342900" algn="just">
              <a:lnSpc>
                <a:spcPct val="130000"/>
              </a:lnSpc>
              <a:spcAft>
                <a:spcPts val="0"/>
              </a:spcAft>
              <a:buFont typeface="Arial" panose="020B0604020202020204" pitchFamily="34" charset="0"/>
              <a:buChar char="•"/>
            </a:pPr>
            <a:r>
              <a:rPr lang="en-ZA" sz="2000" dirty="0">
                <a:latin typeface="Arial" panose="020B0604020202020204" pitchFamily="34" charset="0"/>
                <a:ea typeface="Calibri" panose="020F0502020204030204" pitchFamily="34" charset="0"/>
                <a:cs typeface="Times New Roman" panose="02020603050405020304" pitchFamily="18" charset="0"/>
              </a:rPr>
              <a:t>In some provinces, initiation takes place in Winter and others in Summer, and in other provinces during both Summer and Winter seasons </a:t>
            </a:r>
          </a:p>
          <a:p>
            <a:pPr marL="342900" indent="-342900" algn="just">
              <a:lnSpc>
                <a:spcPct val="130000"/>
              </a:lnSpc>
              <a:spcAft>
                <a:spcPts val="0"/>
              </a:spcAft>
              <a:buFont typeface="Arial" panose="020B0604020202020204" pitchFamily="34" charset="0"/>
              <a:buChar char="•"/>
            </a:pPr>
            <a:r>
              <a:rPr lang="en-ZA" sz="2000" dirty="0">
                <a:latin typeface="Arial" panose="020B0604020202020204" pitchFamily="34" charset="0"/>
                <a:ea typeface="Calibri" panose="020F0502020204030204" pitchFamily="34" charset="0"/>
                <a:cs typeface="Times New Roman" panose="02020603050405020304" pitchFamily="18" charset="0"/>
              </a:rPr>
              <a:t>While some provinces face serious challenges relating the customary initiation practice, other provinces are doing well and have best practices on initiation matters </a:t>
            </a:r>
          </a:p>
          <a:p>
            <a:pPr marL="342900" indent="-342900" algn="just">
              <a:lnSpc>
                <a:spcPct val="130000"/>
              </a:lnSpc>
              <a:spcAft>
                <a:spcPts val="0"/>
              </a:spcAft>
              <a:buFont typeface="Arial" panose="020B0604020202020204" pitchFamily="34" charset="0"/>
              <a:buChar char="•"/>
            </a:pPr>
            <a:r>
              <a:rPr lang="en-ZA" sz="2000" dirty="0">
                <a:latin typeface="Arial" panose="020B0604020202020204" pitchFamily="34" charset="0"/>
                <a:ea typeface="Calibri" panose="020F0502020204030204" pitchFamily="34" charset="0"/>
                <a:cs typeface="Times New Roman" panose="02020603050405020304" pitchFamily="18" charset="0"/>
              </a:rPr>
              <a:t>Initiation is considered a sacred and secret practice and traditional leaders are the primary custodians of this practice </a:t>
            </a:r>
          </a:p>
          <a:p>
            <a:pPr marL="342900" indent="-342900" algn="just">
              <a:lnSpc>
                <a:spcPct val="130000"/>
              </a:lnSpc>
              <a:spcAft>
                <a:spcPts val="0"/>
              </a:spcAft>
              <a:buFont typeface="Arial" panose="020B0604020202020204" pitchFamily="34" charset="0"/>
              <a:buChar char="•"/>
            </a:pPr>
            <a:r>
              <a:rPr lang="en-ZA" sz="2000" dirty="0">
                <a:latin typeface="Arial" panose="020B0604020202020204" pitchFamily="34" charset="0"/>
                <a:ea typeface="Calibri" panose="020F0502020204030204" pitchFamily="34" charset="0"/>
                <a:cs typeface="Times New Roman" panose="02020603050405020304" pitchFamily="18" charset="0"/>
              </a:rPr>
              <a:t>Unfortunately, today this cultural practice has been hijacked by bogus practitioners and charlatans who give this revered cultural practice a bad name </a:t>
            </a:r>
          </a:p>
          <a:p>
            <a:pPr marL="342900" indent="-342900" algn="just">
              <a:lnSpc>
                <a:spcPct val="130000"/>
              </a:lnSpc>
              <a:spcAft>
                <a:spcPts val="0"/>
              </a:spcAft>
              <a:buFont typeface="Arial" panose="020B0604020202020204" pitchFamily="34" charset="0"/>
              <a:buChar char="•"/>
            </a:pPr>
            <a:r>
              <a:rPr lang="en-ZA" sz="2000" dirty="0">
                <a:latin typeface="Arial" panose="020B0604020202020204" pitchFamily="34" charset="0"/>
                <a:ea typeface="Calibri" panose="020F0502020204030204" pitchFamily="34" charset="0"/>
                <a:cs typeface="Times New Roman" panose="02020603050405020304" pitchFamily="18" charset="0"/>
              </a:rPr>
              <a:t>Unscrupulous initiation practices have resulted in the injuries and deaths of many initiates over the years </a:t>
            </a:r>
          </a:p>
        </p:txBody>
      </p:sp>
    </p:spTree>
    <p:extLst>
      <p:ext uri="{BB962C8B-B14F-4D97-AF65-F5344CB8AC3E}">
        <p14:creationId xmlns:p14="http://schemas.microsoft.com/office/powerpoint/2010/main" val="182214427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0" y="181513"/>
            <a:ext cx="9321800" cy="523220"/>
          </a:xfrm>
          <a:prstGeom prst="rect">
            <a:avLst/>
          </a:prstGeom>
          <a:noFill/>
        </p:spPr>
        <p:txBody>
          <a:bodyPr wrap="square">
            <a:spAutoFit/>
          </a:bodyPr>
          <a:lstStyle/>
          <a:p>
            <a:pPr algn="just" defTabSz="457200" fontAlgn="base">
              <a:spcBef>
                <a:spcPct val="0"/>
              </a:spcBef>
              <a:spcAft>
                <a:spcPct val="0"/>
              </a:spcAft>
              <a:defRPr/>
            </a:pPr>
            <a:r>
              <a:rPr lang="en-US" sz="2800" b="1" dirty="0">
                <a:effectLst>
                  <a:outerShdw blurRad="38100" dist="38100" dir="2700000" algn="tl">
                    <a:srgbClr val="C0C0C0"/>
                  </a:outerShdw>
                </a:effectLst>
                <a:latin typeface="Arial" charset="0"/>
                <a:ea typeface="ＭＳ Ｐゴシック" charset="-128"/>
              </a:rPr>
              <a:t>CHALLENGES FACING CUSTOMARY INITIATION </a:t>
            </a:r>
          </a:p>
        </p:txBody>
      </p:sp>
      <p:sp>
        <p:nvSpPr>
          <p:cNvPr id="2" name="Rectangle 1"/>
          <p:cNvSpPr/>
          <p:nvPr/>
        </p:nvSpPr>
        <p:spPr>
          <a:xfrm>
            <a:off x="2135188" y="1357313"/>
            <a:ext cx="8064500" cy="1446550"/>
          </a:xfrm>
          <a:prstGeom prst="rect">
            <a:avLst/>
          </a:prstGeom>
        </p:spPr>
        <p:txBody>
          <a:bodyPr>
            <a:spAutoFit/>
          </a:bodyPr>
          <a:lstStyle/>
          <a:p>
            <a:pPr marL="342900" indent="-342900" algn="just" defTabSz="457200" fontAlgn="base">
              <a:spcBef>
                <a:spcPct val="0"/>
              </a:spcBef>
              <a:spcAft>
                <a:spcPct val="0"/>
              </a:spcAft>
              <a:defRPr/>
            </a:pPr>
            <a:endParaRPr lang="en-ZA" dirty="0">
              <a:solidFill>
                <a:prstClr val="black"/>
              </a:solidFill>
              <a:latin typeface="Arial" charset="0"/>
              <a:ea typeface="ＭＳ Ｐゴシック" charset="-128"/>
            </a:endParaRPr>
          </a:p>
          <a:p>
            <a:pPr marL="444500" indent="-444500" algn="just" defTabSz="457200" fontAlgn="base">
              <a:spcBef>
                <a:spcPct val="0"/>
              </a:spcBef>
              <a:spcAft>
                <a:spcPct val="0"/>
              </a:spcAft>
              <a:defRPr/>
            </a:pPr>
            <a:endParaRPr lang="en-ZA" sz="1600" dirty="0">
              <a:solidFill>
                <a:prstClr val="black"/>
              </a:solidFill>
              <a:latin typeface="Arial" charset="0"/>
              <a:ea typeface="ＭＳ Ｐゴシック" charset="-128"/>
            </a:endParaRPr>
          </a:p>
          <a:p>
            <a:pPr defTabSz="457200" fontAlgn="base">
              <a:spcBef>
                <a:spcPct val="0"/>
              </a:spcBef>
              <a:spcAft>
                <a:spcPct val="0"/>
              </a:spcAft>
              <a:defRPr/>
            </a:pPr>
            <a:endParaRPr lang="en-ZA" dirty="0">
              <a:solidFill>
                <a:prstClr val="black"/>
              </a:solidFill>
              <a:latin typeface="Arial" charset="0"/>
              <a:ea typeface="ＭＳ Ｐゴシック" charset="-128"/>
            </a:endParaRPr>
          </a:p>
          <a:p>
            <a:pPr defTabSz="457200" fontAlgn="base">
              <a:spcBef>
                <a:spcPct val="0"/>
              </a:spcBef>
              <a:spcAft>
                <a:spcPct val="0"/>
              </a:spcAft>
              <a:defRPr/>
            </a:pPr>
            <a:endParaRPr lang="en-ZA" dirty="0">
              <a:solidFill>
                <a:prstClr val="black"/>
              </a:solidFill>
              <a:latin typeface="Arial" charset="0"/>
              <a:ea typeface="ＭＳ Ｐゴシック" charset="-128"/>
            </a:endParaRPr>
          </a:p>
          <a:p>
            <a:pPr defTabSz="457200" fontAlgn="base">
              <a:spcBef>
                <a:spcPct val="0"/>
              </a:spcBef>
              <a:spcAft>
                <a:spcPct val="0"/>
              </a:spcAft>
              <a:defRPr/>
            </a:pPr>
            <a:endParaRPr lang="en-US" dirty="0">
              <a:solidFill>
                <a:prstClr val="black"/>
              </a:solidFill>
              <a:latin typeface="Arial" charset="0"/>
              <a:ea typeface="ＭＳ Ｐゴシック" charset="-128"/>
            </a:endParaRPr>
          </a:p>
        </p:txBody>
      </p:sp>
      <p:sp>
        <p:nvSpPr>
          <p:cNvPr id="3" name="Rectangle 2"/>
          <p:cNvSpPr/>
          <p:nvPr/>
        </p:nvSpPr>
        <p:spPr>
          <a:xfrm>
            <a:off x="0" y="1096666"/>
            <a:ext cx="12192000" cy="6016519"/>
          </a:xfrm>
          <a:prstGeom prst="rect">
            <a:avLst/>
          </a:prstGeom>
        </p:spPr>
        <p:txBody>
          <a:bodyPr wrap="square">
            <a:spAutoFit/>
          </a:bodyPr>
          <a:lstStyle/>
          <a:p>
            <a:pPr algn="just">
              <a:lnSpc>
                <a:spcPct val="130000"/>
              </a:lnSpc>
              <a:spcAft>
                <a:spcPts val="0"/>
              </a:spcAft>
            </a:pPr>
            <a:r>
              <a:rPr lang="en-ZA" sz="2000" dirty="0">
                <a:latin typeface="Arial" panose="020B0604020202020204" pitchFamily="34" charset="0"/>
                <a:ea typeface="Calibri" panose="020F0502020204030204" pitchFamily="34" charset="0"/>
                <a:cs typeface="Times New Roman" panose="02020603050405020304" pitchFamily="18" charset="0"/>
              </a:rPr>
              <a:t>The following are the common </a:t>
            </a:r>
            <a:r>
              <a:rPr lang="en-ZA" sz="2000" dirty="0">
                <a:effectLst/>
                <a:latin typeface="Arial" panose="020B0604020202020204" pitchFamily="34" charset="0"/>
                <a:ea typeface="Calibri" panose="020F0502020204030204" pitchFamily="34" charset="0"/>
                <a:cs typeface="Times New Roman" panose="02020603050405020304" pitchFamily="18" charset="0"/>
              </a:rPr>
              <a:t>challenges facing  initiation: </a:t>
            </a:r>
          </a:p>
          <a:p>
            <a:pPr marL="285750" indent="-285750" algn="just">
              <a:lnSpc>
                <a:spcPct val="130000"/>
              </a:lnSpc>
              <a:spcAft>
                <a:spcPts val="0"/>
              </a:spcAft>
              <a:buFont typeface="Wingdings" panose="05000000000000000000" pitchFamily="2" charset="2"/>
              <a:buChar char="ü"/>
            </a:pPr>
            <a:r>
              <a:rPr lang="en-ZA" sz="2000" dirty="0">
                <a:latin typeface="Arial" panose="020B0604020202020204" pitchFamily="34" charset="0"/>
                <a:ea typeface="Calibri" panose="020F0502020204030204" pitchFamily="34" charset="0"/>
                <a:cs typeface="Times New Roman" panose="02020603050405020304" pitchFamily="18" charset="0"/>
              </a:rPr>
              <a:t>Unregistered /illegal schools,  including cross-border initiation schools;</a:t>
            </a:r>
          </a:p>
          <a:p>
            <a:pPr marL="285750" indent="-285750" algn="just">
              <a:lnSpc>
                <a:spcPct val="130000"/>
              </a:lnSpc>
              <a:spcAft>
                <a:spcPts val="0"/>
              </a:spcAft>
              <a:buFont typeface="Wingdings" panose="05000000000000000000" pitchFamily="2" charset="2"/>
              <a:buChar char="ü"/>
            </a:pPr>
            <a:r>
              <a:rPr lang="en-ZA" sz="2000" dirty="0">
                <a:effectLst/>
                <a:latin typeface="Arial" panose="020B0604020202020204" pitchFamily="34" charset="0"/>
                <a:ea typeface="Calibri" panose="020F0502020204030204" pitchFamily="34" charset="0"/>
                <a:cs typeface="Times New Roman" panose="02020603050405020304" pitchFamily="18" charset="0"/>
              </a:rPr>
              <a:t>Abduction of boys;</a:t>
            </a:r>
          </a:p>
          <a:p>
            <a:pPr marL="285750" indent="-285750" algn="just">
              <a:lnSpc>
                <a:spcPct val="130000"/>
              </a:lnSpc>
              <a:spcAft>
                <a:spcPts val="0"/>
              </a:spcAft>
              <a:buFont typeface="Wingdings" panose="05000000000000000000" pitchFamily="2" charset="2"/>
              <a:buChar char="ü"/>
            </a:pPr>
            <a:r>
              <a:rPr lang="en-ZA" sz="2000" dirty="0">
                <a:latin typeface="Arial" panose="020B0604020202020204" pitchFamily="34" charset="0"/>
                <a:ea typeface="Calibri" panose="020F0502020204030204" pitchFamily="34" charset="0"/>
                <a:cs typeface="Times New Roman" panose="02020603050405020304" pitchFamily="18" charset="0"/>
              </a:rPr>
              <a:t>Gangterism (especially in Gauteng) </a:t>
            </a:r>
            <a:endParaRPr lang="en-ZA" sz="20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just">
              <a:lnSpc>
                <a:spcPct val="130000"/>
              </a:lnSpc>
              <a:spcAft>
                <a:spcPts val="0"/>
              </a:spcAft>
              <a:buFont typeface="Wingdings" panose="05000000000000000000" pitchFamily="2" charset="2"/>
              <a:buChar char="ü"/>
            </a:pPr>
            <a:r>
              <a:rPr lang="en-ZA" sz="2000" dirty="0">
                <a:latin typeface="Arial" panose="020B0604020202020204" pitchFamily="34" charset="0"/>
                <a:ea typeface="Calibri" panose="020F0502020204030204" pitchFamily="34" charset="0"/>
                <a:cs typeface="Times New Roman" panose="02020603050405020304" pitchFamily="18" charset="0"/>
              </a:rPr>
              <a:t>Bogus and inexperienced traditional surgeons;</a:t>
            </a:r>
          </a:p>
          <a:p>
            <a:pPr marL="285750" indent="-285750" algn="just">
              <a:lnSpc>
                <a:spcPct val="130000"/>
              </a:lnSpc>
              <a:spcAft>
                <a:spcPts val="0"/>
              </a:spcAft>
              <a:buFont typeface="Wingdings" panose="05000000000000000000" pitchFamily="2" charset="2"/>
              <a:buChar char="ü"/>
            </a:pPr>
            <a:r>
              <a:rPr lang="en-ZA" sz="2000" dirty="0">
                <a:latin typeface="Arial" panose="020B0604020202020204" pitchFamily="34" charset="0"/>
                <a:ea typeface="Calibri" panose="020F0502020204030204" pitchFamily="34" charset="0"/>
                <a:cs typeface="Times New Roman" panose="02020603050405020304" pitchFamily="18" charset="0"/>
              </a:rPr>
              <a:t>Non-screening of initiates for their health status; </a:t>
            </a:r>
            <a:endParaRPr lang="en-ZA" sz="20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just">
              <a:lnSpc>
                <a:spcPct val="130000"/>
              </a:lnSpc>
              <a:spcAft>
                <a:spcPts val="0"/>
              </a:spcAft>
              <a:buFont typeface="Wingdings" panose="05000000000000000000" pitchFamily="2" charset="2"/>
              <a:buChar char="ü"/>
            </a:pPr>
            <a:r>
              <a:rPr lang="en-ZA" sz="2000" dirty="0">
                <a:latin typeface="Arial" panose="020B0604020202020204" pitchFamily="34" charset="0"/>
                <a:ea typeface="Calibri" panose="020F0502020204030204" pitchFamily="34" charset="0"/>
                <a:cs typeface="Times New Roman" panose="02020603050405020304" pitchFamily="18" charset="0"/>
              </a:rPr>
              <a:t>Lack of/ minimal involvement of parents, traditional leaders and community members in some areas;</a:t>
            </a:r>
          </a:p>
          <a:p>
            <a:pPr marL="285750" indent="-285750" algn="just">
              <a:lnSpc>
                <a:spcPct val="130000"/>
              </a:lnSpc>
              <a:spcAft>
                <a:spcPts val="0"/>
              </a:spcAft>
              <a:buFont typeface="Wingdings" panose="05000000000000000000" pitchFamily="2" charset="2"/>
              <a:buChar char="ü"/>
            </a:pPr>
            <a:r>
              <a:rPr lang="en-ZA" sz="2000" dirty="0">
                <a:latin typeface="Arial" panose="020B0604020202020204" pitchFamily="34" charset="0"/>
                <a:ea typeface="Calibri" panose="020F0502020204030204" pitchFamily="34" charset="0"/>
                <a:cs typeface="Times New Roman" panose="02020603050405020304" pitchFamily="18" charset="0"/>
              </a:rPr>
              <a:t>Physical abuse of initiates, including assault and deprivation of water; </a:t>
            </a:r>
          </a:p>
          <a:p>
            <a:pPr marL="285750" indent="-285750" algn="just">
              <a:lnSpc>
                <a:spcPct val="130000"/>
              </a:lnSpc>
              <a:spcAft>
                <a:spcPts val="0"/>
              </a:spcAft>
              <a:buFont typeface="Wingdings" panose="05000000000000000000" pitchFamily="2" charset="2"/>
              <a:buChar char="ü"/>
            </a:pPr>
            <a:r>
              <a:rPr lang="en-ZA" sz="2000" dirty="0">
                <a:latin typeface="Arial" panose="020B0604020202020204" pitchFamily="34" charset="0"/>
                <a:ea typeface="Calibri" panose="020F0502020204030204" pitchFamily="34" charset="0"/>
                <a:cs typeface="Times New Roman" panose="02020603050405020304" pitchFamily="18" charset="0"/>
              </a:rPr>
              <a:t>Poor monitoring of initiation schools; </a:t>
            </a:r>
          </a:p>
          <a:p>
            <a:pPr marL="285750" indent="-285750" algn="just">
              <a:lnSpc>
                <a:spcPct val="130000"/>
              </a:lnSpc>
              <a:spcAft>
                <a:spcPts val="0"/>
              </a:spcAft>
              <a:buFont typeface="Wingdings" panose="05000000000000000000" pitchFamily="2" charset="2"/>
              <a:buChar char="ü"/>
            </a:pPr>
            <a:r>
              <a:rPr lang="en-ZA" sz="2000" dirty="0">
                <a:latin typeface="Arial" panose="020B0604020202020204" pitchFamily="34" charset="0"/>
                <a:ea typeface="Calibri" panose="020F0502020204030204" pitchFamily="34" charset="0"/>
                <a:cs typeface="Times New Roman" panose="02020603050405020304" pitchFamily="18" charset="0"/>
              </a:rPr>
              <a:t>Poor involvement of key role players, e.g. traditional leaders, parents, community members; </a:t>
            </a:r>
          </a:p>
          <a:p>
            <a:pPr marL="285750" indent="-285750" algn="just">
              <a:lnSpc>
                <a:spcPct val="130000"/>
              </a:lnSpc>
              <a:spcAft>
                <a:spcPts val="0"/>
              </a:spcAft>
              <a:buFont typeface="Wingdings" panose="05000000000000000000" pitchFamily="2" charset="2"/>
              <a:buChar char="ü"/>
            </a:pPr>
            <a:r>
              <a:rPr lang="en-ZA" sz="2000" dirty="0">
                <a:latin typeface="Arial" panose="020B0604020202020204" pitchFamily="34" charset="0"/>
                <a:ea typeface="Calibri" panose="020F0502020204030204" pitchFamily="34" charset="0"/>
                <a:cs typeface="Times New Roman" panose="02020603050405020304" pitchFamily="18" charset="0"/>
              </a:rPr>
              <a:t>Unwillingness by communities to incorporate qualifying medical doctors in customary initiation practices; </a:t>
            </a:r>
          </a:p>
          <a:p>
            <a:pPr marL="285750" indent="-285750" algn="just">
              <a:lnSpc>
                <a:spcPct val="130000"/>
              </a:lnSpc>
              <a:spcAft>
                <a:spcPts val="0"/>
              </a:spcAft>
              <a:buFont typeface="Wingdings" panose="05000000000000000000" pitchFamily="2" charset="2"/>
              <a:buChar char="ü"/>
            </a:pPr>
            <a:r>
              <a:rPr lang="en-ZA" sz="2000" dirty="0">
                <a:latin typeface="Arial" panose="020B0604020202020204" pitchFamily="34" charset="0"/>
                <a:ea typeface="Calibri" panose="020F0502020204030204" pitchFamily="34" charset="0"/>
                <a:cs typeface="Times New Roman" panose="02020603050405020304" pitchFamily="18" charset="0"/>
              </a:rPr>
              <a:t>Injuries </a:t>
            </a:r>
          </a:p>
          <a:p>
            <a:pPr marL="285750" indent="-285750" algn="just">
              <a:lnSpc>
                <a:spcPct val="130000"/>
              </a:lnSpc>
              <a:spcAft>
                <a:spcPts val="0"/>
              </a:spcAft>
              <a:buFont typeface="Wingdings" panose="05000000000000000000" pitchFamily="2" charset="2"/>
              <a:buChar char="ü"/>
            </a:pPr>
            <a:r>
              <a:rPr lang="en-ZA" sz="2000" dirty="0">
                <a:latin typeface="Arial" panose="020B0604020202020204" pitchFamily="34" charset="0"/>
                <a:ea typeface="Calibri" panose="020F0502020204030204" pitchFamily="34" charset="0"/>
                <a:cs typeface="Times New Roman" panose="02020603050405020304" pitchFamily="18" charset="0"/>
              </a:rPr>
              <a:t>Deaths of initiates</a:t>
            </a:r>
          </a:p>
          <a:p>
            <a:pPr algn="just">
              <a:lnSpc>
                <a:spcPct val="130000"/>
              </a:lnSpc>
              <a:spcAft>
                <a:spcPts val="0"/>
              </a:spcAft>
            </a:pPr>
            <a:r>
              <a:rPr lang="en-ZA" sz="2000" dirty="0">
                <a:latin typeface="Arial" panose="020B0604020202020204" pitchFamily="34" charset="0"/>
                <a:ea typeface="Calibri" panose="020F0502020204030204" pitchFamily="34" charset="0"/>
                <a:cs typeface="Times New Roman" panose="02020603050405020304" pitchFamily="18" charset="0"/>
              </a:rPr>
              <a:t>Most of the deaths and injuries are prevalent in the Eastern Cape Province </a:t>
            </a:r>
          </a:p>
          <a:p>
            <a:pPr algn="just">
              <a:lnSpc>
                <a:spcPct val="130000"/>
              </a:lnSpc>
              <a:spcAft>
                <a:spcPts val="0"/>
              </a:spcAft>
            </a:pPr>
            <a:endParaRPr lang="en-ZA"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4674071"/>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0" y="104914"/>
            <a:ext cx="9321800" cy="523220"/>
          </a:xfrm>
          <a:prstGeom prst="rect">
            <a:avLst/>
          </a:prstGeom>
          <a:noFill/>
        </p:spPr>
        <p:txBody>
          <a:bodyPr wrap="square">
            <a:spAutoFit/>
          </a:bodyPr>
          <a:lstStyle/>
          <a:p>
            <a:pPr algn="just" defTabSz="457200" fontAlgn="base">
              <a:spcBef>
                <a:spcPct val="0"/>
              </a:spcBef>
              <a:spcAft>
                <a:spcPct val="0"/>
              </a:spcAft>
              <a:defRPr/>
            </a:pPr>
            <a:r>
              <a:rPr lang="en-US" sz="2800" b="1" dirty="0">
                <a:effectLst>
                  <a:outerShdw blurRad="38100" dist="38100" dir="2700000" algn="tl">
                    <a:srgbClr val="C0C0C0"/>
                  </a:outerShdw>
                </a:effectLst>
                <a:latin typeface="Arial" charset="0"/>
                <a:ea typeface="ＭＳ Ｐゴシック" charset="-128"/>
              </a:rPr>
              <a:t>CUSTOMARY INITIATION PRACTICE DURING 2020  </a:t>
            </a:r>
          </a:p>
        </p:txBody>
      </p:sp>
      <p:sp>
        <p:nvSpPr>
          <p:cNvPr id="2" name="Rectangle 1"/>
          <p:cNvSpPr/>
          <p:nvPr/>
        </p:nvSpPr>
        <p:spPr>
          <a:xfrm>
            <a:off x="2135188" y="1357313"/>
            <a:ext cx="8064500" cy="1446550"/>
          </a:xfrm>
          <a:prstGeom prst="rect">
            <a:avLst/>
          </a:prstGeom>
        </p:spPr>
        <p:txBody>
          <a:bodyPr>
            <a:spAutoFit/>
          </a:bodyPr>
          <a:lstStyle/>
          <a:p>
            <a:pPr marL="342900" indent="-342900" algn="just" defTabSz="457200" fontAlgn="base">
              <a:spcBef>
                <a:spcPct val="0"/>
              </a:spcBef>
              <a:spcAft>
                <a:spcPct val="0"/>
              </a:spcAft>
              <a:defRPr/>
            </a:pPr>
            <a:endParaRPr lang="en-ZA" dirty="0">
              <a:solidFill>
                <a:prstClr val="black"/>
              </a:solidFill>
              <a:latin typeface="Arial" charset="0"/>
              <a:ea typeface="ＭＳ Ｐゴシック" charset="-128"/>
            </a:endParaRPr>
          </a:p>
          <a:p>
            <a:pPr marL="444500" indent="-444500" algn="just" defTabSz="457200" fontAlgn="base">
              <a:spcBef>
                <a:spcPct val="0"/>
              </a:spcBef>
              <a:spcAft>
                <a:spcPct val="0"/>
              </a:spcAft>
              <a:defRPr/>
            </a:pPr>
            <a:endParaRPr lang="en-ZA" sz="1600" dirty="0">
              <a:solidFill>
                <a:prstClr val="black"/>
              </a:solidFill>
              <a:latin typeface="Arial" charset="0"/>
              <a:ea typeface="ＭＳ Ｐゴシック" charset="-128"/>
            </a:endParaRPr>
          </a:p>
          <a:p>
            <a:pPr defTabSz="457200" fontAlgn="base">
              <a:spcBef>
                <a:spcPct val="0"/>
              </a:spcBef>
              <a:spcAft>
                <a:spcPct val="0"/>
              </a:spcAft>
              <a:defRPr/>
            </a:pPr>
            <a:endParaRPr lang="en-ZA" dirty="0">
              <a:solidFill>
                <a:prstClr val="black"/>
              </a:solidFill>
              <a:latin typeface="Arial" charset="0"/>
              <a:ea typeface="ＭＳ Ｐゴシック" charset="-128"/>
            </a:endParaRPr>
          </a:p>
          <a:p>
            <a:pPr defTabSz="457200" fontAlgn="base">
              <a:spcBef>
                <a:spcPct val="0"/>
              </a:spcBef>
              <a:spcAft>
                <a:spcPct val="0"/>
              </a:spcAft>
              <a:defRPr/>
            </a:pPr>
            <a:endParaRPr lang="en-ZA" dirty="0">
              <a:solidFill>
                <a:prstClr val="black"/>
              </a:solidFill>
              <a:latin typeface="Arial" charset="0"/>
              <a:ea typeface="ＭＳ Ｐゴシック" charset="-128"/>
            </a:endParaRPr>
          </a:p>
          <a:p>
            <a:pPr defTabSz="457200" fontAlgn="base">
              <a:spcBef>
                <a:spcPct val="0"/>
              </a:spcBef>
              <a:spcAft>
                <a:spcPct val="0"/>
              </a:spcAft>
              <a:defRPr/>
            </a:pPr>
            <a:endParaRPr lang="en-US" dirty="0">
              <a:solidFill>
                <a:prstClr val="black"/>
              </a:solidFill>
              <a:latin typeface="Arial" charset="0"/>
              <a:ea typeface="ＭＳ Ｐゴシック" charset="-128"/>
            </a:endParaRPr>
          </a:p>
        </p:txBody>
      </p:sp>
      <p:sp>
        <p:nvSpPr>
          <p:cNvPr id="3" name="Rectangle 2"/>
          <p:cNvSpPr/>
          <p:nvPr/>
        </p:nvSpPr>
        <p:spPr>
          <a:xfrm>
            <a:off x="0" y="791866"/>
            <a:ext cx="12192000" cy="6776727"/>
          </a:xfrm>
          <a:prstGeom prst="rect">
            <a:avLst/>
          </a:prstGeom>
        </p:spPr>
        <p:txBody>
          <a:bodyPr wrap="square">
            <a:spAutoFit/>
          </a:bodyPr>
          <a:lstStyle/>
          <a:p>
            <a:pPr algn="just">
              <a:lnSpc>
                <a:spcPct val="130000"/>
              </a:lnSpc>
            </a:pPr>
            <a:endParaRPr lang="en-ZA" sz="20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30000"/>
              </a:lnSpc>
            </a:pPr>
            <a:r>
              <a:rPr lang="en-ZA" sz="2000" dirty="0">
                <a:latin typeface="Arial" panose="020B0604020202020204" pitchFamily="34" charset="0"/>
                <a:ea typeface="Calibri" panose="020F0502020204030204" pitchFamily="34" charset="0"/>
                <a:cs typeface="Times New Roman" panose="02020603050405020304" pitchFamily="18" charset="0"/>
              </a:rPr>
              <a:t>In March 2020, the Deputy President DD Mabuza and several Ministers consulted with Houses, CONTRALESA , the Khoi-San and CRL Rights Commission on the COVID-19 pandemic in relation to the cultural initiation practice</a:t>
            </a:r>
          </a:p>
          <a:p>
            <a:pPr marL="342900" indent="-342900" algn="just">
              <a:lnSpc>
                <a:spcPct val="130000"/>
              </a:lnSpc>
              <a:buFont typeface="Arial" panose="020B0604020202020204" pitchFamily="34" charset="0"/>
              <a:buChar char="•"/>
            </a:pPr>
            <a:r>
              <a:rPr lang="en-ZA" sz="2000" dirty="0">
                <a:latin typeface="Arial" panose="020B0604020202020204" pitchFamily="34" charset="0"/>
                <a:ea typeface="Calibri" panose="020F0502020204030204" pitchFamily="34" charset="0"/>
                <a:cs typeface="Times New Roman" panose="02020603050405020304" pitchFamily="18" charset="0"/>
              </a:rPr>
              <a:t>The institution of traditional leadership took a decision to suspend the 2020 Winter initiation and traditional leaders  urged initiation practitioners  to abide by the Disaster Management Regulations </a:t>
            </a:r>
          </a:p>
          <a:p>
            <a:pPr marL="342900" indent="-342900" algn="just">
              <a:lnSpc>
                <a:spcPct val="130000"/>
              </a:lnSpc>
              <a:buFont typeface="Arial" panose="020B0604020202020204" pitchFamily="34" charset="0"/>
              <a:buChar char="•"/>
            </a:pPr>
            <a:r>
              <a:rPr lang="en-ZA" sz="2000" dirty="0">
                <a:latin typeface="Arial" panose="020B0604020202020204" pitchFamily="34" charset="0"/>
                <a:ea typeface="Calibri" panose="020F0502020204030204" pitchFamily="34" charset="0"/>
                <a:cs typeface="Times New Roman" panose="02020603050405020304" pitchFamily="18" charset="0"/>
              </a:rPr>
              <a:t>The Initiation Monitoring Teams in the different provinces monitored initiation to ensure the closure of illegal initiation schools </a:t>
            </a:r>
          </a:p>
          <a:p>
            <a:pPr marL="342900" indent="-342900" algn="just">
              <a:lnSpc>
                <a:spcPct val="130000"/>
              </a:lnSpc>
              <a:buFont typeface="Arial" panose="020B0604020202020204" pitchFamily="34" charset="0"/>
              <a:buChar char="•"/>
            </a:pPr>
            <a:r>
              <a:rPr lang="en-ZA" sz="2000" dirty="0">
                <a:latin typeface="Arial" panose="020B0604020202020204" pitchFamily="34" charset="0"/>
                <a:ea typeface="Calibri" panose="020F0502020204030204" pitchFamily="34" charset="0"/>
                <a:cs typeface="Times New Roman" panose="02020603050405020304" pitchFamily="18" charset="0"/>
              </a:rPr>
              <a:t>For the first time in many years, no single death related to initiation was recorded during the 2020 winter season</a:t>
            </a:r>
          </a:p>
          <a:p>
            <a:pPr marL="342900" indent="-342900" algn="just">
              <a:lnSpc>
                <a:spcPct val="130000"/>
              </a:lnSpc>
              <a:buFont typeface="Arial" panose="020B0604020202020204" pitchFamily="34" charset="0"/>
              <a:buChar char="•"/>
            </a:pPr>
            <a:r>
              <a:rPr lang="en-ZA" sz="2000" dirty="0">
                <a:latin typeface="Arial" panose="020B0604020202020204" pitchFamily="34" charset="0"/>
                <a:ea typeface="Calibri" panose="020F0502020204030204" pitchFamily="34" charset="0"/>
                <a:cs typeface="Times New Roman" panose="02020603050405020304" pitchFamily="18" charset="0"/>
              </a:rPr>
              <a:t>During the 2020 Summer Initiation Season, cultural initiation remained suspended</a:t>
            </a:r>
          </a:p>
          <a:p>
            <a:pPr marL="342900" indent="-342900" algn="just">
              <a:lnSpc>
                <a:spcPct val="130000"/>
              </a:lnSpc>
              <a:buFont typeface="Arial" panose="020B0604020202020204" pitchFamily="34" charset="0"/>
              <a:buChar char="•"/>
            </a:pPr>
            <a:r>
              <a:rPr lang="en-ZA" sz="2000" dirty="0">
                <a:latin typeface="Arial" panose="020B0604020202020204" pitchFamily="34" charset="0"/>
                <a:ea typeface="Calibri" panose="020F0502020204030204" pitchFamily="34" charset="0"/>
                <a:cs typeface="Times New Roman" panose="02020603050405020304" pitchFamily="18" charset="0"/>
              </a:rPr>
              <a:t>However, the Eastern Cape Province presented a Risk Adjusted Strategy to Cabinet that allowed the Province to conduct initiation in certain parts of the Province, excluding hotspots such as the Nelson Mandela Bay.  Unfortunately, thirteen (13) initiates lost their lives during the 2020 Summer Initiation season </a:t>
            </a:r>
          </a:p>
          <a:p>
            <a:pPr algn="just">
              <a:lnSpc>
                <a:spcPct val="130000"/>
              </a:lnSpc>
            </a:pPr>
            <a:endParaRPr lang="en-ZA" dirty="0">
              <a:latin typeface="Arial" panose="020B0604020202020204" pitchFamily="34" charset="0"/>
              <a:ea typeface="Calibri" panose="020F0502020204030204" pitchFamily="34" charset="0"/>
              <a:cs typeface="Times New Roman" panose="02020603050405020304" pitchFamily="18" charset="0"/>
            </a:endParaRPr>
          </a:p>
          <a:p>
            <a:pPr algn="just">
              <a:lnSpc>
                <a:spcPct val="130000"/>
              </a:lnSpc>
              <a:spcAft>
                <a:spcPts val="0"/>
              </a:spcAft>
            </a:pPr>
            <a:endParaRPr lang="en-ZA"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7950995"/>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9757" y="-79220"/>
            <a:ext cx="11641185" cy="830997"/>
          </a:xfrm>
          <a:prstGeom prst="rect">
            <a:avLst/>
          </a:prstGeom>
          <a:noFill/>
        </p:spPr>
        <p:txBody>
          <a:bodyPr wrap="square">
            <a:spAutoFit/>
          </a:bodyPr>
          <a:lstStyle/>
          <a:p>
            <a:pPr algn="just" defTabSz="457200" fontAlgn="base">
              <a:spcBef>
                <a:spcPct val="0"/>
              </a:spcBef>
              <a:spcAft>
                <a:spcPct val="0"/>
              </a:spcAft>
              <a:defRPr/>
            </a:pPr>
            <a:r>
              <a:rPr lang="en-US" sz="2400" b="1" dirty="0">
                <a:solidFill>
                  <a:prstClr val="black"/>
                </a:solidFill>
                <a:effectLst>
                  <a:outerShdw blurRad="38100" dist="38100" dir="2700000" algn="tl">
                    <a:srgbClr val="C0C0C0"/>
                  </a:outerShdw>
                </a:effectLst>
                <a:latin typeface="Arial" charset="0"/>
                <a:ea typeface="ＭＳ Ｐゴシック" charset="-128"/>
              </a:rPr>
              <a:t>PROVINCIAL STATE OF READINESS FOR THE  2021 WINTER INITIATION SEASON   </a:t>
            </a:r>
          </a:p>
        </p:txBody>
      </p:sp>
      <p:sp>
        <p:nvSpPr>
          <p:cNvPr id="2" name="Rectangle 1"/>
          <p:cNvSpPr/>
          <p:nvPr/>
        </p:nvSpPr>
        <p:spPr>
          <a:xfrm>
            <a:off x="2135188" y="1357313"/>
            <a:ext cx="8064500" cy="1446550"/>
          </a:xfrm>
          <a:prstGeom prst="rect">
            <a:avLst/>
          </a:prstGeom>
        </p:spPr>
        <p:txBody>
          <a:bodyPr>
            <a:spAutoFit/>
          </a:bodyPr>
          <a:lstStyle/>
          <a:p>
            <a:pPr marL="342900" indent="-342900" algn="just" defTabSz="457200" fontAlgn="base">
              <a:spcBef>
                <a:spcPct val="0"/>
              </a:spcBef>
              <a:spcAft>
                <a:spcPct val="0"/>
              </a:spcAft>
              <a:defRPr/>
            </a:pPr>
            <a:endParaRPr lang="en-ZA" dirty="0">
              <a:solidFill>
                <a:prstClr val="black"/>
              </a:solidFill>
              <a:latin typeface="Arial" charset="0"/>
              <a:ea typeface="ＭＳ Ｐゴシック" charset="-128"/>
            </a:endParaRPr>
          </a:p>
          <a:p>
            <a:pPr marL="444500" indent="-444500" algn="just" defTabSz="457200" fontAlgn="base">
              <a:spcBef>
                <a:spcPct val="0"/>
              </a:spcBef>
              <a:spcAft>
                <a:spcPct val="0"/>
              </a:spcAft>
              <a:defRPr/>
            </a:pPr>
            <a:endParaRPr lang="en-ZA" sz="1600" dirty="0">
              <a:solidFill>
                <a:prstClr val="black"/>
              </a:solidFill>
              <a:latin typeface="Arial" charset="0"/>
              <a:ea typeface="ＭＳ Ｐゴシック" charset="-128"/>
            </a:endParaRPr>
          </a:p>
          <a:p>
            <a:pPr defTabSz="457200" fontAlgn="base">
              <a:spcBef>
                <a:spcPct val="0"/>
              </a:spcBef>
              <a:spcAft>
                <a:spcPct val="0"/>
              </a:spcAft>
              <a:defRPr/>
            </a:pPr>
            <a:endParaRPr lang="en-ZA" dirty="0">
              <a:solidFill>
                <a:prstClr val="black"/>
              </a:solidFill>
              <a:latin typeface="Arial" charset="0"/>
              <a:ea typeface="ＭＳ Ｐゴシック" charset="-128"/>
            </a:endParaRPr>
          </a:p>
          <a:p>
            <a:pPr defTabSz="457200" fontAlgn="base">
              <a:spcBef>
                <a:spcPct val="0"/>
              </a:spcBef>
              <a:spcAft>
                <a:spcPct val="0"/>
              </a:spcAft>
              <a:defRPr/>
            </a:pPr>
            <a:endParaRPr lang="en-ZA" dirty="0">
              <a:solidFill>
                <a:prstClr val="black"/>
              </a:solidFill>
              <a:latin typeface="Arial" charset="0"/>
              <a:ea typeface="ＭＳ Ｐゴシック" charset="-128"/>
            </a:endParaRPr>
          </a:p>
          <a:p>
            <a:pPr defTabSz="457200" fontAlgn="base">
              <a:spcBef>
                <a:spcPct val="0"/>
              </a:spcBef>
              <a:spcAft>
                <a:spcPct val="0"/>
              </a:spcAft>
              <a:defRPr/>
            </a:pPr>
            <a:endParaRPr lang="en-US" dirty="0">
              <a:solidFill>
                <a:prstClr val="black"/>
              </a:solidFill>
              <a:latin typeface="Arial" charset="0"/>
              <a:ea typeface="ＭＳ Ｐゴシック" charset="-128"/>
            </a:endParaRPr>
          </a:p>
        </p:txBody>
      </p:sp>
      <p:sp>
        <p:nvSpPr>
          <p:cNvPr id="3" name="Rectangle 2"/>
          <p:cNvSpPr/>
          <p:nvPr/>
        </p:nvSpPr>
        <p:spPr>
          <a:xfrm>
            <a:off x="-26504" y="397833"/>
            <a:ext cx="12192000" cy="6536661"/>
          </a:xfrm>
          <a:prstGeom prst="rect">
            <a:avLst/>
          </a:prstGeom>
        </p:spPr>
        <p:txBody>
          <a:bodyPr wrap="square">
            <a:spAutoFit/>
          </a:bodyPr>
          <a:lstStyle/>
          <a:p>
            <a:pPr algn="just">
              <a:lnSpc>
                <a:spcPct val="130000"/>
              </a:lnSpc>
              <a:spcAft>
                <a:spcPts val="0"/>
              </a:spcAft>
            </a:pPr>
            <a:endParaRPr lang="en-ZA" dirty="0">
              <a:latin typeface="Arial" panose="020B0604020202020204" pitchFamily="34" charset="0"/>
              <a:ea typeface="Calibri" panose="020F0502020204030204" pitchFamily="34" charset="0"/>
              <a:cs typeface="Times New Roman" panose="02020603050405020304" pitchFamily="18" charset="0"/>
            </a:endParaRPr>
          </a:p>
          <a:p>
            <a:pPr algn="just">
              <a:lnSpc>
                <a:spcPct val="130000"/>
              </a:lnSpc>
              <a:spcAft>
                <a:spcPts val="0"/>
              </a:spcAft>
            </a:pPr>
            <a:endParaRPr lang="en-ZA" dirty="0">
              <a:latin typeface="Arial" panose="020B0604020202020204" pitchFamily="34" charset="0"/>
              <a:ea typeface="Calibri" panose="020F0502020204030204" pitchFamily="34" charset="0"/>
              <a:cs typeface="Times New Roman" panose="02020603050405020304" pitchFamily="18" charset="0"/>
            </a:endParaRPr>
          </a:p>
          <a:p>
            <a:pPr algn="just">
              <a:lnSpc>
                <a:spcPct val="130000"/>
              </a:lnSpc>
              <a:spcAft>
                <a:spcPts val="0"/>
              </a:spcAft>
            </a:pPr>
            <a:r>
              <a:rPr lang="en-ZA" dirty="0">
                <a:latin typeface="Arial" panose="020B0604020202020204" pitchFamily="34" charset="0"/>
                <a:ea typeface="Calibri" panose="020F0502020204030204" pitchFamily="34" charset="0"/>
                <a:cs typeface="Times New Roman" panose="02020603050405020304" pitchFamily="18" charset="0"/>
              </a:rPr>
              <a:t>The state of readiness for the 2021 Winter Initiation Season as provided by the Provinces is as follows:</a:t>
            </a:r>
          </a:p>
          <a:p>
            <a:pPr marL="285750" indent="-285750" algn="just">
              <a:lnSpc>
                <a:spcPct val="130000"/>
              </a:lnSpc>
              <a:spcAft>
                <a:spcPts val="0"/>
              </a:spcAft>
              <a:buFont typeface="Arial" panose="020B0604020202020204" pitchFamily="34" charset="0"/>
              <a:buChar char="•"/>
            </a:pPr>
            <a:r>
              <a:rPr lang="en-ZA" dirty="0">
                <a:latin typeface="Arial" panose="020B0604020202020204" pitchFamily="34" charset="0"/>
                <a:ea typeface="Calibri" panose="020F0502020204030204" pitchFamily="34" charset="0"/>
                <a:cs typeface="Times New Roman" panose="02020603050405020304" pitchFamily="18" charset="0"/>
              </a:rPr>
              <a:t>The Free State has not yet pronounced on initiation issues this coming winter, as they mostly hold Summer initiation schools </a:t>
            </a:r>
          </a:p>
          <a:p>
            <a:pPr marL="285750" indent="-285750" algn="just">
              <a:lnSpc>
                <a:spcPct val="130000"/>
              </a:lnSpc>
              <a:spcAft>
                <a:spcPts val="0"/>
              </a:spcAft>
              <a:buFont typeface="Arial" panose="020B0604020202020204" pitchFamily="34" charset="0"/>
              <a:buChar char="•"/>
            </a:pPr>
            <a:r>
              <a:rPr lang="en-ZA" dirty="0">
                <a:latin typeface="Arial" panose="020B0604020202020204" pitchFamily="34" charset="0"/>
                <a:ea typeface="Calibri" panose="020F0502020204030204" pitchFamily="34" charset="0"/>
                <a:cs typeface="Times New Roman" panose="02020603050405020304" pitchFamily="18" charset="0"/>
              </a:rPr>
              <a:t>The Limpopo Province has  suspend cultural initiation this coming Winter</a:t>
            </a:r>
          </a:p>
          <a:p>
            <a:pPr marL="285750" indent="-285750" algn="just">
              <a:lnSpc>
                <a:spcPct val="130000"/>
              </a:lnSpc>
              <a:spcAft>
                <a:spcPts val="0"/>
              </a:spcAft>
              <a:buFont typeface="Arial" panose="020B0604020202020204" pitchFamily="34" charset="0"/>
              <a:buChar char="•"/>
            </a:pPr>
            <a:r>
              <a:rPr lang="en-ZA" dirty="0">
                <a:latin typeface="Arial" panose="020B0604020202020204" pitchFamily="34" charset="0"/>
                <a:ea typeface="Calibri" panose="020F0502020204030204" pitchFamily="34" charset="0"/>
                <a:cs typeface="Times New Roman" panose="02020603050405020304" pitchFamily="18" charset="0"/>
              </a:rPr>
              <a:t>Gauteng is still assessing its state of readiness, with differing views from the different Regions on whether initiation should go ahead or not</a:t>
            </a:r>
          </a:p>
          <a:p>
            <a:pPr marL="285750" indent="-285750" algn="just">
              <a:lnSpc>
                <a:spcPct val="130000"/>
              </a:lnSpc>
              <a:spcAft>
                <a:spcPts val="0"/>
              </a:spcAft>
              <a:buFont typeface="Arial" panose="020B0604020202020204" pitchFamily="34" charset="0"/>
              <a:buChar char="•"/>
            </a:pPr>
            <a:r>
              <a:rPr lang="en-ZA" dirty="0">
                <a:latin typeface="Arial" panose="020B0604020202020204" pitchFamily="34" charset="0"/>
                <a:ea typeface="Calibri" panose="020F0502020204030204" pitchFamily="34" charset="0"/>
                <a:cs typeface="Times New Roman" panose="02020603050405020304" pitchFamily="18" charset="0"/>
              </a:rPr>
              <a:t>The Eastern Cape has indicated it will be ready for the winter cultural initiation</a:t>
            </a:r>
          </a:p>
          <a:p>
            <a:pPr marL="285750" indent="-285750" algn="just">
              <a:lnSpc>
                <a:spcPct val="130000"/>
              </a:lnSpc>
              <a:spcAft>
                <a:spcPts val="0"/>
              </a:spcAft>
              <a:buFont typeface="Arial" panose="020B0604020202020204" pitchFamily="34" charset="0"/>
              <a:buChar char="•"/>
            </a:pPr>
            <a:r>
              <a:rPr lang="en-ZA" dirty="0">
                <a:latin typeface="Arial" panose="020B0604020202020204" pitchFamily="34" charset="0"/>
                <a:ea typeface="Calibri" panose="020F0502020204030204" pitchFamily="34" charset="0"/>
                <a:cs typeface="Times New Roman" panose="02020603050405020304" pitchFamily="18" charset="0"/>
              </a:rPr>
              <a:t>The Western Cape has indicated it will be ready for the Winter season and is busy training traditional surgeons on COVID-19 Regulations and developing Standard Operating Procedures</a:t>
            </a:r>
          </a:p>
          <a:p>
            <a:pPr marL="285750" indent="-285750" algn="just">
              <a:lnSpc>
                <a:spcPct val="130000"/>
              </a:lnSpc>
              <a:spcAft>
                <a:spcPts val="0"/>
              </a:spcAft>
              <a:buFont typeface="Arial" panose="020B0604020202020204" pitchFamily="34" charset="0"/>
              <a:buChar char="•"/>
            </a:pPr>
            <a:r>
              <a:rPr lang="en-ZA" dirty="0">
                <a:latin typeface="Arial" panose="020B0604020202020204" pitchFamily="34" charset="0"/>
                <a:ea typeface="Calibri" panose="020F0502020204030204" pitchFamily="34" charset="0"/>
                <a:cs typeface="Times New Roman" panose="02020603050405020304" pitchFamily="18" charset="0"/>
              </a:rPr>
              <a:t>Mpumalanga – the two Ndebele Kings have suspended winter initiation, while the other cultural groups have not yet pronounced on their state of  readiness</a:t>
            </a:r>
          </a:p>
          <a:p>
            <a:pPr marL="285750" indent="-285750" algn="just">
              <a:lnSpc>
                <a:spcPct val="130000"/>
              </a:lnSpc>
              <a:spcAft>
                <a:spcPts val="0"/>
              </a:spcAft>
              <a:buFont typeface="Arial" panose="020B0604020202020204" pitchFamily="34" charset="0"/>
              <a:buChar char="•"/>
            </a:pPr>
            <a:r>
              <a:rPr lang="en-ZA" dirty="0">
                <a:latin typeface="Arial" panose="020B0604020202020204" pitchFamily="34" charset="0"/>
                <a:ea typeface="Calibri" panose="020F0502020204030204" pitchFamily="34" charset="0"/>
                <a:cs typeface="Times New Roman" panose="02020603050405020304" pitchFamily="18" charset="0"/>
              </a:rPr>
              <a:t>KZN – the larger part of KZN practices Medical Male Circumcision, with the exception of the  Sotho Group in </a:t>
            </a:r>
            <a:r>
              <a:rPr lang="en-ZA" dirty="0" err="1">
                <a:latin typeface="Arial" panose="020B0604020202020204" pitchFamily="34" charset="0"/>
                <a:ea typeface="Calibri" panose="020F0502020204030204" pitchFamily="34" charset="0"/>
                <a:cs typeface="Times New Roman" panose="02020603050405020304" pitchFamily="18" charset="0"/>
              </a:rPr>
              <a:t>Nquthu</a:t>
            </a:r>
            <a:r>
              <a:rPr lang="en-ZA" dirty="0">
                <a:latin typeface="Arial" panose="020B0604020202020204" pitchFamily="34" charset="0"/>
                <a:ea typeface="Calibri" panose="020F0502020204030204" pitchFamily="34" charset="0"/>
                <a:cs typeface="Times New Roman" panose="02020603050405020304" pitchFamily="18" charset="0"/>
              </a:rPr>
              <a:t> and the </a:t>
            </a:r>
            <a:r>
              <a:rPr lang="en-ZA" dirty="0" err="1">
                <a:latin typeface="Arial" panose="020B0604020202020204" pitchFamily="34" charset="0"/>
                <a:ea typeface="Calibri" panose="020F0502020204030204" pitchFamily="34" charset="0"/>
                <a:cs typeface="Times New Roman" panose="02020603050405020304" pitchFamily="18" charset="0"/>
              </a:rPr>
              <a:t>AmaXhosa</a:t>
            </a:r>
            <a:r>
              <a:rPr lang="en-ZA" dirty="0">
                <a:latin typeface="Arial" panose="020B0604020202020204" pitchFamily="34" charset="0"/>
                <a:ea typeface="Calibri" panose="020F0502020204030204" pitchFamily="34" charset="0"/>
                <a:cs typeface="Times New Roman" panose="02020603050405020304" pitchFamily="18" charset="0"/>
              </a:rPr>
              <a:t>, which are mostly likely to want to hold initiation, but have not yet pronounced on their state of readiness </a:t>
            </a:r>
          </a:p>
          <a:p>
            <a:pPr marL="285750" indent="-285750" algn="just">
              <a:lnSpc>
                <a:spcPct val="130000"/>
              </a:lnSpc>
              <a:spcAft>
                <a:spcPts val="0"/>
              </a:spcAft>
              <a:buFont typeface="Arial" panose="020B0604020202020204" pitchFamily="34" charset="0"/>
              <a:buChar char="•"/>
            </a:pPr>
            <a:r>
              <a:rPr lang="en-ZA" dirty="0">
                <a:latin typeface="Arial" panose="020B0604020202020204" pitchFamily="34" charset="0"/>
                <a:ea typeface="Calibri" panose="020F0502020204030204" pitchFamily="34" charset="0"/>
                <a:cs typeface="Times New Roman" panose="02020603050405020304" pitchFamily="18" charset="0"/>
              </a:rPr>
              <a:t>The North West Province has also not taken a decision on whether winter initiation will go ahead or not</a:t>
            </a:r>
          </a:p>
          <a:p>
            <a:pPr algn="just">
              <a:lnSpc>
                <a:spcPct val="130000"/>
              </a:lnSpc>
              <a:spcAft>
                <a:spcPts val="0"/>
              </a:spcAft>
            </a:pPr>
            <a:endParaRPr lang="en-ZA"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6850887"/>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Rectangle 4">
            <a:extLst>
              <a:ext uri="{FF2B5EF4-FFF2-40B4-BE49-F238E27FC236}">
                <a16:creationId xmlns:a16="http://schemas.microsoft.com/office/drawing/2014/main" id="{0C25A7F9-CA71-45DA-8B2F-0FFFB0B20A1D}"/>
              </a:ext>
            </a:extLst>
          </p:cNvPr>
          <p:cNvSpPr>
            <a:spLocks noChangeArrowheads="1"/>
          </p:cNvSpPr>
          <p:nvPr/>
        </p:nvSpPr>
        <p:spPr bwMode="auto">
          <a:xfrm>
            <a:off x="1524000" y="5943600"/>
            <a:ext cx="9144000" cy="914400"/>
          </a:xfrm>
          <a:prstGeom prst="rect">
            <a:avLst/>
          </a:prstGeom>
          <a:solidFill>
            <a:schemeClr val="bg1"/>
          </a:solidFill>
          <a:ln w="0">
            <a:solidFill>
              <a:srgbClr val="4A7EBB"/>
            </a:solidFill>
            <a:round/>
            <a:headEnd/>
            <a:tailEnd/>
          </a:ln>
          <a:effectLst>
            <a:outerShdw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algn="ctr" defTabSz="457200" fontAlgn="base">
              <a:spcBef>
                <a:spcPct val="0"/>
              </a:spcBef>
              <a:spcAft>
                <a:spcPct val="0"/>
              </a:spcAft>
              <a:buNone/>
            </a:pPr>
            <a:endParaRPr lang="en-US" altLang="en-US" sz="1800">
              <a:solidFill>
                <a:srgbClr val="000000"/>
              </a:solidFill>
            </a:endParaRPr>
          </a:p>
        </p:txBody>
      </p:sp>
      <p:sp>
        <p:nvSpPr>
          <p:cNvPr id="4" name="TextBox 3">
            <a:extLst>
              <a:ext uri="{FF2B5EF4-FFF2-40B4-BE49-F238E27FC236}">
                <a16:creationId xmlns:a16="http://schemas.microsoft.com/office/drawing/2014/main" id="{01E6B81E-92AA-4D6B-8B2A-3E3E2C6118F4}"/>
              </a:ext>
            </a:extLst>
          </p:cNvPr>
          <p:cNvSpPr txBox="1"/>
          <p:nvPr/>
        </p:nvSpPr>
        <p:spPr>
          <a:xfrm>
            <a:off x="1802295" y="248306"/>
            <a:ext cx="8627165" cy="523220"/>
          </a:xfrm>
          <a:prstGeom prst="rect">
            <a:avLst/>
          </a:prstGeom>
          <a:noFill/>
        </p:spPr>
        <p:txBody>
          <a:bodyPr wrap="square">
            <a:spAutoFit/>
          </a:bodyPr>
          <a:lstStyle/>
          <a:p>
            <a:pPr algn="ctr" defTabSz="457200" fontAlgn="base">
              <a:spcBef>
                <a:spcPct val="0"/>
              </a:spcBef>
              <a:spcAft>
                <a:spcPct val="0"/>
              </a:spcAft>
              <a:defRPr/>
            </a:pPr>
            <a:r>
              <a:rPr lang="en-US" sz="2800" b="1" dirty="0">
                <a:solidFill>
                  <a:prstClr val="black"/>
                </a:solidFill>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State of readiness for the implementation of CIB</a:t>
            </a:r>
          </a:p>
        </p:txBody>
      </p:sp>
      <p:sp>
        <p:nvSpPr>
          <p:cNvPr id="5124" name="TextBox 5">
            <a:extLst>
              <a:ext uri="{FF2B5EF4-FFF2-40B4-BE49-F238E27FC236}">
                <a16:creationId xmlns:a16="http://schemas.microsoft.com/office/drawing/2014/main" id="{B48A275F-0EFC-4FFD-8256-7FDD3672DA76}"/>
              </a:ext>
            </a:extLst>
          </p:cNvPr>
          <p:cNvSpPr txBox="1">
            <a:spLocks noChangeArrowheads="1"/>
          </p:cNvSpPr>
          <p:nvPr/>
        </p:nvSpPr>
        <p:spPr bwMode="auto">
          <a:xfrm>
            <a:off x="119270" y="1521240"/>
            <a:ext cx="12192000" cy="3386568"/>
          </a:xfrm>
          <a:prstGeom prst="rect">
            <a:avLst/>
          </a:prstGeom>
          <a:noFill/>
          <a:ln>
            <a:noFill/>
          </a:ln>
        </p:spPr>
        <p:txBody>
          <a:bodyPr wrap="square">
            <a:spAutoFit/>
          </a:bodyPr>
          <a:lstStyle>
            <a:lvl1pPr marL="514350" indent="-514350" defTabSz="231775">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461963" indent="-461963" defTabSz="23177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defTabSz="231775">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defTabSz="231775">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defTabSz="231775">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2317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2317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2317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2317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lvl="1" algn="just" eaLnBrk="0" fontAlgn="base" hangingPunct="0">
              <a:lnSpc>
                <a:spcPct val="110000"/>
              </a:lnSpc>
              <a:spcBef>
                <a:spcPct val="0"/>
              </a:spcBef>
              <a:spcAft>
                <a:spcPct val="0"/>
              </a:spcAft>
              <a:buNone/>
              <a:defRPr/>
            </a:pPr>
            <a:r>
              <a:rPr lang="en-US" altLang="en-US" sz="2000" dirty="0">
                <a:solidFill>
                  <a:srgbClr val="000000"/>
                </a:solidFill>
                <a:latin typeface="Arial" panose="020B0604020202020204" pitchFamily="34" charset="0"/>
                <a:cs typeface="Arial" panose="020B0604020202020204" pitchFamily="34" charset="0"/>
              </a:rPr>
              <a:t>Once the Parliament Bills Office has submitted the CIB to the President and the President has assented to</a:t>
            </a:r>
          </a:p>
          <a:p>
            <a:pPr lvl="1" algn="just" eaLnBrk="0" fontAlgn="base" hangingPunct="0">
              <a:lnSpc>
                <a:spcPct val="110000"/>
              </a:lnSpc>
              <a:spcBef>
                <a:spcPct val="0"/>
              </a:spcBef>
              <a:spcAft>
                <a:spcPct val="0"/>
              </a:spcAft>
              <a:buNone/>
              <a:defRPr/>
            </a:pPr>
            <a:r>
              <a:rPr lang="en-US" altLang="en-US" sz="2000" dirty="0">
                <a:solidFill>
                  <a:srgbClr val="000000"/>
                </a:solidFill>
                <a:latin typeface="Arial" panose="020B0604020202020204" pitchFamily="34" charset="0"/>
                <a:cs typeface="Arial" panose="020B0604020202020204" pitchFamily="34" charset="0"/>
              </a:rPr>
              <a:t>the Bill, it will be published in the Government Gazette as an Act.</a:t>
            </a:r>
          </a:p>
          <a:p>
            <a:pPr lvl="1" algn="just" eaLnBrk="0" fontAlgn="base" hangingPunct="0">
              <a:lnSpc>
                <a:spcPct val="110000"/>
              </a:lnSpc>
              <a:spcBef>
                <a:spcPct val="0"/>
              </a:spcBef>
              <a:spcAft>
                <a:spcPct val="0"/>
              </a:spcAft>
              <a:buNone/>
              <a:defRPr/>
            </a:pPr>
            <a:endParaRPr lang="en-US" altLang="en-US" sz="2000" dirty="0">
              <a:solidFill>
                <a:srgbClr val="000000"/>
              </a:solidFill>
              <a:latin typeface="Arial" panose="020B0604020202020204" pitchFamily="34" charset="0"/>
              <a:cs typeface="Arial" panose="020B0604020202020204" pitchFamily="34" charset="0"/>
            </a:endParaRPr>
          </a:p>
          <a:p>
            <a:pPr lvl="1" algn="just" eaLnBrk="0" fontAlgn="base" hangingPunct="0">
              <a:lnSpc>
                <a:spcPct val="110000"/>
              </a:lnSpc>
              <a:spcBef>
                <a:spcPct val="0"/>
              </a:spcBef>
              <a:spcAft>
                <a:spcPct val="0"/>
              </a:spcAft>
              <a:buNone/>
              <a:defRPr/>
            </a:pPr>
            <a:r>
              <a:rPr lang="en-US" altLang="en-US" sz="2000" dirty="0">
                <a:solidFill>
                  <a:srgbClr val="000000"/>
                </a:solidFill>
                <a:latin typeface="Arial" panose="020B0604020202020204" pitchFamily="34" charset="0"/>
                <a:cs typeface="Arial" panose="020B0604020202020204" pitchFamily="34" charset="0"/>
              </a:rPr>
              <a:t>1.2 	In terms of section 42 of the CIB, the new law will take effect on a date to be determined by the President by proclamation in the Gazette.</a:t>
            </a:r>
          </a:p>
          <a:p>
            <a:pPr lvl="1" algn="just" eaLnBrk="0" fontAlgn="base" hangingPunct="0">
              <a:lnSpc>
                <a:spcPct val="110000"/>
              </a:lnSpc>
              <a:spcBef>
                <a:spcPct val="0"/>
              </a:spcBef>
              <a:spcAft>
                <a:spcPct val="0"/>
              </a:spcAft>
              <a:buNone/>
              <a:defRPr/>
            </a:pPr>
            <a:endParaRPr lang="en-US" altLang="en-US" sz="2000" dirty="0">
              <a:solidFill>
                <a:srgbClr val="000000"/>
              </a:solidFill>
              <a:latin typeface="Arial" panose="020B0604020202020204" pitchFamily="34" charset="0"/>
              <a:cs typeface="Arial" panose="020B0604020202020204" pitchFamily="34" charset="0"/>
            </a:endParaRPr>
          </a:p>
          <a:p>
            <a:pPr lvl="1" algn="just" eaLnBrk="0" fontAlgn="base" hangingPunct="0">
              <a:lnSpc>
                <a:spcPct val="110000"/>
              </a:lnSpc>
              <a:spcBef>
                <a:spcPct val="0"/>
              </a:spcBef>
              <a:spcAft>
                <a:spcPct val="0"/>
              </a:spcAft>
              <a:buNone/>
              <a:defRPr/>
            </a:pPr>
            <a:r>
              <a:rPr lang="en-US" altLang="en-US" sz="2000" dirty="0">
                <a:solidFill>
                  <a:srgbClr val="000000"/>
                </a:solidFill>
                <a:latin typeface="Arial" panose="020B0604020202020204" pitchFamily="34" charset="0"/>
                <a:cs typeface="Arial" panose="020B0604020202020204" pitchFamily="34" charset="0"/>
              </a:rPr>
              <a:t>1.3 	A commencement date will be considered and proposed immediately after the new law has been published in the Gazette.</a:t>
            </a:r>
          </a:p>
          <a:p>
            <a:pPr lvl="1" algn="just" eaLnBrk="0" fontAlgn="base" hangingPunct="0">
              <a:lnSpc>
                <a:spcPct val="110000"/>
              </a:lnSpc>
              <a:spcBef>
                <a:spcPct val="0"/>
              </a:spcBef>
              <a:spcAft>
                <a:spcPct val="0"/>
              </a:spcAft>
              <a:buNone/>
              <a:defRPr/>
            </a:pPr>
            <a:endParaRPr lang="en-US" altLang="en-US" sz="1800" dirty="0">
              <a:solidFill>
                <a:srgbClr val="000000"/>
              </a:solidFill>
              <a:latin typeface="Arial" panose="020B0604020202020204" pitchFamily="34" charset="0"/>
              <a:cs typeface="Arial" panose="020B0604020202020204" pitchFamily="34" charset="0"/>
            </a:endParaRPr>
          </a:p>
          <a:p>
            <a:pPr marL="446088" lvl="1" indent="-446088" algn="just" eaLnBrk="0" fontAlgn="base" hangingPunct="0">
              <a:lnSpc>
                <a:spcPct val="110000"/>
              </a:lnSpc>
              <a:spcBef>
                <a:spcPct val="0"/>
              </a:spcBef>
              <a:spcAft>
                <a:spcPct val="0"/>
              </a:spcAft>
              <a:buNone/>
              <a:defRPr/>
            </a:pPr>
            <a:endParaRPr lang="en-US" altLang="en-US" sz="1800" dirty="0">
              <a:solidFill>
                <a:srgbClr val="000000"/>
              </a:solidFill>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55C8A578-2E7A-4008-9424-6962F11FC22A}"/>
              </a:ext>
            </a:extLst>
          </p:cNvPr>
          <p:cNvSpPr>
            <a:spLocks noChangeArrowheads="1"/>
          </p:cNvSpPr>
          <p:nvPr/>
        </p:nvSpPr>
        <p:spPr bwMode="auto">
          <a:xfrm>
            <a:off x="1524000" y="5943600"/>
            <a:ext cx="9144000" cy="914400"/>
          </a:xfrm>
          <a:prstGeom prst="rect">
            <a:avLst/>
          </a:prstGeom>
          <a:solidFill>
            <a:schemeClr val="bg1"/>
          </a:solidFill>
          <a:ln w="0">
            <a:solidFill>
              <a:srgbClr val="4A7EBB"/>
            </a:solidFill>
            <a:round/>
            <a:headEnd/>
            <a:tailEnd/>
          </a:ln>
          <a:effectLst>
            <a:outerShdw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algn="ctr" defTabSz="457200" fontAlgn="base">
              <a:spcBef>
                <a:spcPct val="0"/>
              </a:spcBef>
              <a:spcAft>
                <a:spcPct val="0"/>
              </a:spcAft>
              <a:buNone/>
            </a:pPr>
            <a:endParaRPr lang="en-US" altLang="en-US" sz="1800">
              <a:solidFill>
                <a:srgbClr val="000000"/>
              </a:solidFill>
            </a:endParaRPr>
          </a:p>
        </p:txBody>
      </p:sp>
      <p:sp>
        <p:nvSpPr>
          <p:cNvPr id="4" name="TextBox 3">
            <a:extLst>
              <a:ext uri="{FF2B5EF4-FFF2-40B4-BE49-F238E27FC236}">
                <a16:creationId xmlns:a16="http://schemas.microsoft.com/office/drawing/2014/main" id="{313DA0E4-C1C7-4A98-8187-E9148C9ABA6D}"/>
              </a:ext>
            </a:extLst>
          </p:cNvPr>
          <p:cNvSpPr txBox="1"/>
          <p:nvPr/>
        </p:nvSpPr>
        <p:spPr>
          <a:xfrm>
            <a:off x="1676401" y="228601"/>
            <a:ext cx="8620538" cy="523220"/>
          </a:xfrm>
          <a:prstGeom prst="rect">
            <a:avLst/>
          </a:prstGeom>
          <a:noFill/>
        </p:spPr>
        <p:txBody>
          <a:bodyPr wrap="square">
            <a:spAutoFit/>
          </a:bodyPr>
          <a:lstStyle/>
          <a:p>
            <a:pPr algn="ctr" defTabSz="457200" fontAlgn="base">
              <a:spcBef>
                <a:spcPct val="0"/>
              </a:spcBef>
              <a:spcAft>
                <a:spcPct val="0"/>
              </a:spcAft>
              <a:defRPr/>
            </a:pPr>
            <a:r>
              <a:rPr lang="en-US" sz="2800" b="1" dirty="0">
                <a:solidFill>
                  <a:prstClr val="black"/>
                </a:solidFill>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State of readiness for the implementation of CIB</a:t>
            </a:r>
          </a:p>
        </p:txBody>
      </p:sp>
      <p:sp>
        <p:nvSpPr>
          <p:cNvPr id="7172" name="TextBox 5">
            <a:extLst>
              <a:ext uri="{FF2B5EF4-FFF2-40B4-BE49-F238E27FC236}">
                <a16:creationId xmlns:a16="http://schemas.microsoft.com/office/drawing/2014/main" id="{B6CD2C9D-6E0D-4A1E-A011-708C4BFDF793}"/>
              </a:ext>
            </a:extLst>
          </p:cNvPr>
          <p:cNvSpPr txBox="1">
            <a:spLocks noChangeArrowheads="1"/>
          </p:cNvSpPr>
          <p:nvPr/>
        </p:nvSpPr>
        <p:spPr bwMode="auto">
          <a:xfrm>
            <a:off x="0" y="1164572"/>
            <a:ext cx="12192000" cy="3451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14350" indent="-514350" defTabSz="231775">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461963" indent="-461963" defTabSz="23177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defTabSz="231775">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defTabSz="231775">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defTabSz="231775">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2317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2317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2317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2317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lvl="1" algn="just" eaLnBrk="0" fontAlgn="base" hangingPunct="0">
              <a:lnSpc>
                <a:spcPct val="110000"/>
              </a:lnSpc>
              <a:spcBef>
                <a:spcPct val="0"/>
              </a:spcBef>
              <a:spcAft>
                <a:spcPct val="0"/>
              </a:spcAft>
              <a:buNone/>
            </a:pPr>
            <a:r>
              <a:rPr lang="en-US" altLang="en-US" sz="1800" dirty="0">
                <a:solidFill>
                  <a:srgbClr val="000000"/>
                </a:solidFill>
                <a:latin typeface="Arial" panose="020B0604020202020204" pitchFamily="34" charset="0"/>
                <a:cs typeface="Arial" panose="020B0604020202020204" pitchFamily="34" charset="0"/>
              </a:rPr>
              <a:t>1.4	</a:t>
            </a:r>
            <a:r>
              <a:rPr lang="en-US" altLang="en-US" sz="2000" dirty="0">
                <a:solidFill>
                  <a:srgbClr val="000000"/>
                </a:solidFill>
                <a:latin typeface="Arial" panose="020B0604020202020204" pitchFamily="34" charset="0"/>
                <a:cs typeface="Arial" panose="020B0604020202020204" pitchFamily="34" charset="0"/>
              </a:rPr>
              <a:t>Immediately upon the publication of the new law in the Gazette, the DTA will </a:t>
            </a:r>
            <a:r>
              <a:rPr lang="en-US" altLang="en-US" sz="2000" dirty="0" err="1">
                <a:solidFill>
                  <a:srgbClr val="000000"/>
                </a:solidFill>
                <a:latin typeface="Arial" panose="020B0604020202020204" pitchFamily="34" charset="0"/>
                <a:cs typeface="Arial" panose="020B0604020202020204" pitchFamily="34" charset="0"/>
              </a:rPr>
              <a:t>finalise</a:t>
            </a:r>
            <a:r>
              <a:rPr lang="en-US" altLang="en-US" sz="2000" dirty="0">
                <a:solidFill>
                  <a:srgbClr val="000000"/>
                </a:solidFill>
                <a:latin typeface="Arial" panose="020B0604020202020204" pitchFamily="34" charset="0"/>
                <a:cs typeface="Arial" panose="020B0604020202020204" pitchFamily="34" charset="0"/>
              </a:rPr>
              <a:t> and submit the following commencement documentation to the Minister and the President:</a:t>
            </a:r>
          </a:p>
          <a:p>
            <a:pPr lvl="1" algn="just" eaLnBrk="0" fontAlgn="base" hangingPunct="0">
              <a:lnSpc>
                <a:spcPct val="110000"/>
              </a:lnSpc>
              <a:spcBef>
                <a:spcPct val="0"/>
              </a:spcBef>
              <a:spcAft>
                <a:spcPct val="0"/>
              </a:spcAft>
              <a:buFont typeface="Wingdings" panose="05000000000000000000" pitchFamily="2" charset="2"/>
              <a:buChar char="§"/>
            </a:pPr>
            <a:endParaRPr lang="en-US" altLang="en-US" sz="2000" dirty="0">
              <a:solidFill>
                <a:srgbClr val="000000"/>
              </a:solidFill>
              <a:latin typeface="Arial" panose="020B0604020202020204" pitchFamily="34" charset="0"/>
              <a:cs typeface="Arial" panose="020B0604020202020204" pitchFamily="34" charset="0"/>
            </a:endParaRPr>
          </a:p>
          <a:p>
            <a:pPr lvl="1" algn="just" eaLnBrk="0" fontAlgn="base" hangingPunct="0">
              <a:lnSpc>
                <a:spcPct val="110000"/>
              </a:lnSpc>
              <a:spcBef>
                <a:spcPct val="0"/>
              </a:spcBef>
              <a:spcAft>
                <a:spcPct val="0"/>
              </a:spcAft>
              <a:buFont typeface="Wingdings" panose="05000000000000000000" pitchFamily="2" charset="2"/>
              <a:buChar char="§"/>
            </a:pPr>
            <a:r>
              <a:rPr lang="en-US" altLang="en-US" sz="2000" dirty="0">
                <a:solidFill>
                  <a:srgbClr val="000000"/>
                </a:solidFill>
                <a:latin typeface="Arial" panose="020B0604020202020204" pitchFamily="34" charset="0"/>
                <a:cs typeface="Arial" panose="020B0604020202020204" pitchFamily="34" charset="0"/>
              </a:rPr>
              <a:t>	A Presidential Minute;</a:t>
            </a:r>
          </a:p>
          <a:p>
            <a:pPr lvl="1" algn="just" eaLnBrk="0" fontAlgn="base" hangingPunct="0">
              <a:lnSpc>
                <a:spcPct val="110000"/>
              </a:lnSpc>
              <a:spcBef>
                <a:spcPct val="0"/>
              </a:spcBef>
              <a:spcAft>
                <a:spcPct val="0"/>
              </a:spcAft>
              <a:buFont typeface="Wingdings" panose="05000000000000000000" pitchFamily="2" charset="2"/>
              <a:buChar char="§"/>
            </a:pPr>
            <a:r>
              <a:rPr lang="en-US" altLang="en-US" sz="2000" dirty="0">
                <a:solidFill>
                  <a:srgbClr val="000000"/>
                </a:solidFill>
                <a:latin typeface="Arial" panose="020B0604020202020204" pitchFamily="34" charset="0"/>
                <a:cs typeface="Arial" panose="020B0604020202020204" pitchFamily="34" charset="0"/>
              </a:rPr>
              <a:t>Two Presidential proclamations (in English and at least one other language; and</a:t>
            </a:r>
          </a:p>
          <a:p>
            <a:pPr lvl="1" algn="just" eaLnBrk="0" fontAlgn="base" hangingPunct="0">
              <a:lnSpc>
                <a:spcPct val="110000"/>
              </a:lnSpc>
              <a:spcBef>
                <a:spcPct val="0"/>
              </a:spcBef>
              <a:spcAft>
                <a:spcPct val="0"/>
              </a:spcAft>
              <a:buFont typeface="Wingdings" panose="05000000000000000000" pitchFamily="2" charset="2"/>
              <a:buChar char="§"/>
            </a:pPr>
            <a:r>
              <a:rPr lang="en-US" altLang="en-US" sz="2000" dirty="0">
                <a:solidFill>
                  <a:srgbClr val="000000"/>
                </a:solidFill>
                <a:latin typeface="Arial" panose="020B0604020202020204" pitchFamily="34" charset="0"/>
                <a:cs typeface="Arial" panose="020B0604020202020204" pitchFamily="34" charset="0"/>
              </a:rPr>
              <a:t>A Presidential Note, containing information and motivation relating to the proposed commencement date.</a:t>
            </a:r>
          </a:p>
          <a:p>
            <a:pPr lvl="1" algn="just" eaLnBrk="0" fontAlgn="base" hangingPunct="0">
              <a:lnSpc>
                <a:spcPct val="110000"/>
              </a:lnSpc>
              <a:spcBef>
                <a:spcPct val="0"/>
              </a:spcBef>
              <a:spcAft>
                <a:spcPct val="0"/>
              </a:spcAft>
              <a:buNone/>
            </a:pPr>
            <a:endParaRPr lang="en-US" altLang="en-US" sz="2000" dirty="0">
              <a:solidFill>
                <a:srgbClr val="000000"/>
              </a:solidFill>
              <a:latin typeface="Arial" panose="020B0604020202020204" pitchFamily="34" charset="0"/>
              <a:cs typeface="Arial" panose="020B0604020202020204" pitchFamily="34" charset="0"/>
            </a:endParaRPr>
          </a:p>
          <a:p>
            <a:pPr lvl="1" algn="just" eaLnBrk="0" fontAlgn="base" hangingPunct="0">
              <a:lnSpc>
                <a:spcPct val="110000"/>
              </a:lnSpc>
              <a:spcBef>
                <a:spcPct val="0"/>
              </a:spcBef>
              <a:spcAft>
                <a:spcPct val="0"/>
              </a:spcAft>
              <a:buNone/>
            </a:pPr>
            <a:r>
              <a:rPr lang="en-US" altLang="en-US" sz="2000" dirty="0">
                <a:solidFill>
                  <a:srgbClr val="000000"/>
                </a:solidFill>
                <a:latin typeface="Arial" panose="020B0604020202020204" pitchFamily="34" charset="0"/>
                <a:cs typeface="Arial" panose="020B0604020202020204" pitchFamily="34" charset="0"/>
              </a:rPr>
              <a:t>1.5 	Upon receipt of the signed commencement proclamations from the Presidency, the DTA will have it published in the Gazette and subsequently, implementation of the Act will commence.</a:t>
            </a:r>
          </a:p>
        </p:txBody>
      </p:sp>
      <p:pic>
        <p:nvPicPr>
          <p:cNvPr id="7173" name="Picture 6" descr="dta logo.jpg">
            <a:extLst>
              <a:ext uri="{FF2B5EF4-FFF2-40B4-BE49-F238E27FC236}">
                <a16:creationId xmlns:a16="http://schemas.microsoft.com/office/drawing/2014/main" id="{4A1590F2-3034-4C7E-B04C-3336A271C76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6400" y="6035676"/>
            <a:ext cx="19050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1402</Words>
  <Application>Microsoft Office PowerPoint</Application>
  <PresentationFormat>Widescreen</PresentationFormat>
  <Paragraphs>181</Paragraphs>
  <Slides>18</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ＭＳ Ｐゴシック</vt:lpstr>
      <vt:lpstr>Arial</vt:lpstr>
      <vt:lpstr>Calibri</vt:lpstr>
      <vt:lpstr>Times New Roman</vt:lpstr>
      <vt:lpstr>Wingdings</vt:lpstr>
      <vt:lpstr>ヒラギノ角ゴ Pro W3</vt:lpstr>
      <vt:lpstr>DCoG</vt:lpstr>
      <vt:lpstr>1_DCoG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Abram Sithole</dc:creator>
  <cp:lastModifiedBy>Shereen Cassiem</cp:lastModifiedBy>
  <cp:revision>205</cp:revision>
  <cp:lastPrinted>2020-11-25T16:51:54Z</cp:lastPrinted>
  <dcterms:created xsi:type="dcterms:W3CDTF">2018-05-17T06:07:01Z</dcterms:created>
  <dcterms:modified xsi:type="dcterms:W3CDTF">2021-03-29T16:07:37Z</dcterms:modified>
</cp:coreProperties>
</file>