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1"/>
  </p:notesMasterIdLst>
  <p:sldIdLst>
    <p:sldId id="495" r:id="rId2"/>
    <p:sldId id="2490" r:id="rId3"/>
    <p:sldId id="2487" r:id="rId4"/>
    <p:sldId id="2488" r:id="rId5"/>
    <p:sldId id="2492" r:id="rId6"/>
    <p:sldId id="2495" r:id="rId7"/>
    <p:sldId id="2493" r:id="rId8"/>
    <p:sldId id="2496" r:id="rId9"/>
    <p:sldId id="2497" r:id="rId10"/>
    <p:sldId id="2509" r:id="rId11"/>
    <p:sldId id="2510" r:id="rId12"/>
    <p:sldId id="2501" r:id="rId13"/>
    <p:sldId id="2504" r:id="rId14"/>
    <p:sldId id="2508" r:id="rId15"/>
    <p:sldId id="2505" r:id="rId16"/>
    <p:sldId id="2507" r:id="rId17"/>
    <p:sldId id="2489" r:id="rId18"/>
    <p:sldId id="497" r:id="rId19"/>
    <p:sldId id="25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hi Alberts (MAS)" initials="MAS" lastIdx="2" clrIdx="0">
    <p:extLst>
      <p:ext uri="{19B8F6BF-5375-455C-9EA6-DF929625EA0E}">
        <p15:presenceInfo xmlns:p15="http://schemas.microsoft.com/office/powerpoint/2012/main" xmlns="" userId="Marthi Alberts (MAS)" providerId="None"/>
      </p:ext>
    </p:extLst>
  </p:cmAuthor>
  <p:cmAuthor id="2" name="Karen H. Van Rensburg" initials="KHVR" lastIdx="6" clrIdx="1">
    <p:extLst>
      <p:ext uri="{19B8F6BF-5375-455C-9EA6-DF929625EA0E}">
        <p15:presenceInfo xmlns:p15="http://schemas.microsoft.com/office/powerpoint/2012/main" xmlns="" userId="S-1-5-21-1275210071-1383384898-854245398-2810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27B00"/>
    <a:srgbClr val="22334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9362" autoAdjust="0"/>
  </p:normalViewPr>
  <p:slideViewPr>
    <p:cSldViewPr snapToGrid="0">
      <p:cViewPr varScale="1">
        <p:scale>
          <a:sx n="73" d="100"/>
          <a:sy n="73" d="100"/>
        </p:scale>
        <p:origin x="-1320"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314195-2A3F-4309-8561-151742869BB4}"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ZA"/>
        </a:p>
      </dgm:t>
    </dgm:pt>
    <dgm:pt modelId="{52F8FCFE-39F6-49FF-B48E-44D789E0A095}">
      <dgm:prSet phldrT="[Text]">
        <dgm:style>
          <a:lnRef idx="0">
            <a:schemeClr val="dk1"/>
          </a:lnRef>
          <a:fillRef idx="3">
            <a:schemeClr val="dk1"/>
          </a:fillRef>
          <a:effectRef idx="3">
            <a:schemeClr val="dk1"/>
          </a:effectRef>
          <a:fontRef idx="minor">
            <a:schemeClr val="lt1"/>
          </a:fontRef>
        </dgm:style>
      </dgm:prSet>
      <dgm:spPr/>
      <dgm:t>
        <a:bodyPr/>
        <a:lstStyle/>
        <a:p>
          <a:r>
            <a:rPr lang="en-ZA" dirty="0"/>
            <a:t>Investigating Directorate</a:t>
          </a:r>
        </a:p>
      </dgm:t>
    </dgm:pt>
    <dgm:pt modelId="{0E5D3633-9138-436C-864C-8436E1C3E650}" type="parTrans" cxnId="{281B7A0A-8158-4129-85D3-FF2C34D2338B}">
      <dgm:prSet/>
      <dgm:spPr/>
      <dgm:t>
        <a:bodyPr/>
        <a:lstStyle/>
        <a:p>
          <a:endParaRPr lang="en-ZA"/>
        </a:p>
      </dgm:t>
    </dgm:pt>
    <dgm:pt modelId="{3C74721B-4B7A-4A6C-84F7-ACDD0D3690AE}" type="sibTrans" cxnId="{281B7A0A-8158-4129-85D3-FF2C34D2338B}">
      <dgm:prSet/>
      <dgm:spPr/>
      <dgm:t>
        <a:bodyPr/>
        <a:lstStyle/>
        <a:p>
          <a:endParaRPr lang="en-ZA"/>
        </a:p>
      </dgm:t>
    </dgm:pt>
    <dgm:pt modelId="{E389A5D9-41C1-4E31-B1B9-B0D921E7CB3B}">
      <dgm:prSet phldrT="[Text]">
        <dgm:style>
          <a:lnRef idx="0">
            <a:schemeClr val="accent4"/>
          </a:lnRef>
          <a:fillRef idx="3">
            <a:schemeClr val="accent4"/>
          </a:fillRef>
          <a:effectRef idx="3">
            <a:schemeClr val="accent4"/>
          </a:effectRef>
          <a:fontRef idx="minor">
            <a:schemeClr val="lt1"/>
          </a:fontRef>
        </dgm:style>
      </dgm:prSet>
      <dgm:spPr/>
      <dgm:t>
        <a:bodyPr/>
        <a:lstStyle/>
        <a:p>
          <a:r>
            <a:rPr lang="en-ZA" dirty="0" err="1"/>
            <a:t>SOE</a:t>
          </a:r>
          <a:endParaRPr lang="en-ZA" dirty="0"/>
        </a:p>
      </dgm:t>
    </dgm:pt>
    <dgm:pt modelId="{9CE2E380-892A-482D-9E6C-186147179578}" type="parTrans" cxnId="{59CD5CE6-78C7-426D-8E70-28285BA5E445}">
      <dgm:prSet/>
      <dgm:spPr/>
      <dgm:t>
        <a:bodyPr/>
        <a:lstStyle/>
        <a:p>
          <a:endParaRPr lang="en-ZA"/>
        </a:p>
      </dgm:t>
    </dgm:pt>
    <dgm:pt modelId="{3CD72183-9199-4AAB-A7B9-A9C22B478CD7}" type="sibTrans" cxnId="{59CD5CE6-78C7-426D-8E70-28285BA5E445}">
      <dgm:prSet/>
      <dgm:spPr/>
      <dgm:t>
        <a:bodyPr/>
        <a:lstStyle/>
        <a:p>
          <a:endParaRPr lang="en-ZA"/>
        </a:p>
      </dgm:t>
    </dgm:pt>
    <dgm:pt modelId="{EE0ECA4A-F23F-43FF-A53A-180291995F59}">
      <dgm:prSet phldrT="[Text]">
        <dgm:style>
          <a:lnRef idx="0">
            <a:schemeClr val="accent6"/>
          </a:lnRef>
          <a:fillRef idx="3">
            <a:schemeClr val="accent6"/>
          </a:fillRef>
          <a:effectRef idx="3">
            <a:schemeClr val="accent6"/>
          </a:effectRef>
          <a:fontRef idx="minor">
            <a:schemeClr val="lt1"/>
          </a:fontRef>
        </dgm:style>
      </dgm:prSet>
      <dgm:spPr/>
      <dgm:t>
        <a:bodyPr/>
        <a:lstStyle/>
        <a:p>
          <a:r>
            <a:rPr lang="en-ZA" dirty="0"/>
            <a:t>Public &amp; Private Sector</a:t>
          </a:r>
        </a:p>
      </dgm:t>
    </dgm:pt>
    <dgm:pt modelId="{8115FB92-25DA-4473-8279-A7ADCB8986AA}" type="parTrans" cxnId="{FFA9DAB8-A49B-4CCF-A021-5127BE61948D}">
      <dgm:prSet/>
      <dgm:spPr/>
      <dgm:t>
        <a:bodyPr/>
        <a:lstStyle/>
        <a:p>
          <a:endParaRPr lang="en-ZA"/>
        </a:p>
      </dgm:t>
    </dgm:pt>
    <dgm:pt modelId="{ED245235-3FB2-4056-B531-95A7768AFDC3}" type="sibTrans" cxnId="{FFA9DAB8-A49B-4CCF-A021-5127BE61948D}">
      <dgm:prSet/>
      <dgm:spPr/>
      <dgm:t>
        <a:bodyPr/>
        <a:lstStyle/>
        <a:p>
          <a:endParaRPr lang="en-ZA"/>
        </a:p>
      </dgm:t>
    </dgm:pt>
    <dgm:pt modelId="{CC366573-28B7-4965-8594-8F4B581BE8D2}">
      <dgm:prSet phldrT="[Text]"/>
      <dgm:spPr/>
      <dgm:t>
        <a:bodyPr/>
        <a:lstStyle/>
        <a:p>
          <a:r>
            <a:rPr lang="en-ZA" dirty="0"/>
            <a:t>Security Sector</a:t>
          </a:r>
        </a:p>
      </dgm:t>
    </dgm:pt>
    <dgm:pt modelId="{960C308C-0F59-405A-90F8-ADCD08613466}" type="sibTrans" cxnId="{3AAB94FA-7A34-45C8-BD77-28965F20EE6C}">
      <dgm:prSet/>
      <dgm:spPr/>
      <dgm:t>
        <a:bodyPr/>
        <a:lstStyle/>
        <a:p>
          <a:endParaRPr lang="en-ZA"/>
        </a:p>
      </dgm:t>
    </dgm:pt>
    <dgm:pt modelId="{A37AC8E6-540E-4266-84B5-50F444F222F1}" type="parTrans" cxnId="{3AAB94FA-7A34-45C8-BD77-28965F20EE6C}">
      <dgm:prSet/>
      <dgm:spPr/>
      <dgm:t>
        <a:bodyPr/>
        <a:lstStyle/>
        <a:p>
          <a:endParaRPr lang="en-ZA"/>
        </a:p>
      </dgm:t>
    </dgm:pt>
    <dgm:pt modelId="{32C9D514-6928-4A76-AD65-FAC60A56917A}" type="asst">
      <dgm:prSet>
        <dgm:style>
          <a:lnRef idx="0">
            <a:schemeClr val="dk1"/>
          </a:lnRef>
          <a:fillRef idx="3">
            <a:schemeClr val="dk1"/>
          </a:fillRef>
          <a:effectRef idx="3">
            <a:schemeClr val="dk1"/>
          </a:effectRef>
          <a:fontRef idx="minor">
            <a:schemeClr val="lt1"/>
          </a:fontRef>
        </dgm:style>
      </dgm:prSet>
      <dgm:spPr/>
      <dgm:t>
        <a:bodyPr/>
        <a:lstStyle/>
        <a:p>
          <a:r>
            <a:rPr lang="en-ZA" dirty="0"/>
            <a:t>Operational Support</a:t>
          </a:r>
        </a:p>
      </dgm:t>
    </dgm:pt>
    <dgm:pt modelId="{BA75DBF7-2B49-42E8-8808-492135F8F243}" type="parTrans" cxnId="{1D2246CF-8B3D-4690-BA7C-9BF023153BEB}">
      <dgm:prSet/>
      <dgm:spPr/>
      <dgm:t>
        <a:bodyPr/>
        <a:lstStyle/>
        <a:p>
          <a:endParaRPr lang="en-ZA"/>
        </a:p>
      </dgm:t>
    </dgm:pt>
    <dgm:pt modelId="{9AD72046-CC49-4188-BA26-4D6F13C8AD92}" type="sibTrans" cxnId="{1D2246CF-8B3D-4690-BA7C-9BF023153BEB}">
      <dgm:prSet/>
      <dgm:spPr/>
      <dgm:t>
        <a:bodyPr/>
        <a:lstStyle/>
        <a:p>
          <a:endParaRPr lang="en-ZA"/>
        </a:p>
      </dgm:t>
    </dgm:pt>
    <dgm:pt modelId="{DE942156-0BA9-4EE8-BBF0-020AC756035E}" type="asst">
      <dgm:prSet>
        <dgm:style>
          <a:lnRef idx="0">
            <a:schemeClr val="dk1"/>
          </a:lnRef>
          <a:fillRef idx="3">
            <a:schemeClr val="dk1"/>
          </a:fillRef>
          <a:effectRef idx="3">
            <a:schemeClr val="dk1"/>
          </a:effectRef>
          <a:fontRef idx="minor">
            <a:schemeClr val="lt1"/>
          </a:fontRef>
        </dgm:style>
      </dgm:prSet>
      <dgm:spPr/>
      <dgm:t>
        <a:bodyPr/>
        <a:lstStyle/>
        <a:p>
          <a:r>
            <a:rPr lang="en-ZA" dirty="0"/>
            <a:t>Administration</a:t>
          </a:r>
        </a:p>
      </dgm:t>
    </dgm:pt>
    <dgm:pt modelId="{1383BD0C-313B-4C14-A191-622D8B1E0177}" type="parTrans" cxnId="{626137A8-3E6E-4B1C-8B0B-036ADD9441B1}">
      <dgm:prSet/>
      <dgm:spPr/>
      <dgm:t>
        <a:bodyPr/>
        <a:lstStyle/>
        <a:p>
          <a:endParaRPr lang="en-ZA"/>
        </a:p>
      </dgm:t>
    </dgm:pt>
    <dgm:pt modelId="{74F02E71-E972-4A2E-92F8-55BF40FDFDB4}" type="sibTrans" cxnId="{626137A8-3E6E-4B1C-8B0B-036ADD9441B1}">
      <dgm:prSet/>
      <dgm:spPr/>
      <dgm:t>
        <a:bodyPr/>
        <a:lstStyle/>
        <a:p>
          <a:endParaRPr lang="en-ZA"/>
        </a:p>
      </dgm:t>
    </dgm:pt>
    <dgm:pt modelId="{5D376679-0368-4883-AE85-65439F21EFD5}" type="asst">
      <dgm:prSet>
        <dgm:style>
          <a:lnRef idx="0">
            <a:schemeClr val="dk1"/>
          </a:lnRef>
          <a:fillRef idx="3">
            <a:schemeClr val="dk1"/>
          </a:fillRef>
          <a:effectRef idx="3">
            <a:schemeClr val="dk1"/>
          </a:effectRef>
          <a:fontRef idx="minor">
            <a:schemeClr val="lt1"/>
          </a:fontRef>
        </dgm:style>
      </dgm:prSet>
      <dgm:spPr/>
      <dgm:t>
        <a:bodyPr/>
        <a:lstStyle/>
        <a:p>
          <a:r>
            <a:rPr lang="en-ZA" dirty="0"/>
            <a:t>Legal Support</a:t>
          </a:r>
        </a:p>
      </dgm:t>
    </dgm:pt>
    <dgm:pt modelId="{0A1841EC-0F75-49D9-954C-476BE06508D5}" type="parTrans" cxnId="{869A61D7-F70F-4CA5-95ED-7E22BA05132C}">
      <dgm:prSet/>
      <dgm:spPr/>
      <dgm:t>
        <a:bodyPr/>
        <a:lstStyle/>
        <a:p>
          <a:endParaRPr lang="en-ZA"/>
        </a:p>
      </dgm:t>
    </dgm:pt>
    <dgm:pt modelId="{C405C58A-4F91-4601-9E6F-16A343D018E8}" type="sibTrans" cxnId="{869A61D7-F70F-4CA5-95ED-7E22BA05132C}">
      <dgm:prSet/>
      <dgm:spPr/>
      <dgm:t>
        <a:bodyPr/>
        <a:lstStyle/>
        <a:p>
          <a:endParaRPr lang="en-ZA"/>
        </a:p>
      </dgm:t>
    </dgm:pt>
    <dgm:pt modelId="{1C02070B-B8C5-45D3-9CA3-D9DD4052BD0E}" type="asst">
      <dgm:prSet>
        <dgm:style>
          <a:lnRef idx="0">
            <a:schemeClr val="dk1"/>
          </a:lnRef>
          <a:fillRef idx="3">
            <a:schemeClr val="dk1"/>
          </a:fillRef>
          <a:effectRef idx="3">
            <a:schemeClr val="dk1"/>
          </a:effectRef>
          <a:fontRef idx="minor">
            <a:schemeClr val="lt1"/>
          </a:fontRef>
        </dgm:style>
      </dgm:prSet>
      <dgm:spPr/>
      <dgm:t>
        <a:bodyPr/>
        <a:lstStyle/>
        <a:p>
          <a:r>
            <a:rPr lang="en-ZA" dirty="0"/>
            <a:t>Investigations Support</a:t>
          </a:r>
        </a:p>
      </dgm:t>
    </dgm:pt>
    <dgm:pt modelId="{829AAB7B-3C87-4D2E-8708-5EB9FCD6FD76}" type="parTrans" cxnId="{A7BC87AF-A698-4A2B-B422-FF421B957260}">
      <dgm:prSet/>
      <dgm:spPr/>
      <dgm:t>
        <a:bodyPr/>
        <a:lstStyle/>
        <a:p>
          <a:endParaRPr lang="en-ZA"/>
        </a:p>
      </dgm:t>
    </dgm:pt>
    <dgm:pt modelId="{8529FFE4-3817-49EF-9B31-FBB9E967172B}" type="sibTrans" cxnId="{A7BC87AF-A698-4A2B-B422-FF421B957260}">
      <dgm:prSet/>
      <dgm:spPr/>
      <dgm:t>
        <a:bodyPr/>
        <a:lstStyle/>
        <a:p>
          <a:endParaRPr lang="en-ZA"/>
        </a:p>
      </dgm:t>
    </dgm:pt>
    <dgm:pt modelId="{73CDA6C2-AEA6-4354-B816-2440B80FE414}" type="asst">
      <dgm:prSet>
        <dgm:style>
          <a:lnRef idx="0">
            <a:schemeClr val="dk1"/>
          </a:lnRef>
          <a:fillRef idx="3">
            <a:schemeClr val="dk1"/>
          </a:fillRef>
          <a:effectRef idx="3">
            <a:schemeClr val="dk1"/>
          </a:effectRef>
          <a:fontRef idx="minor">
            <a:schemeClr val="lt1"/>
          </a:fontRef>
        </dgm:style>
      </dgm:prSet>
      <dgm:spPr/>
      <dgm:t>
        <a:bodyPr/>
        <a:lstStyle/>
        <a:p>
          <a:r>
            <a:rPr lang="en-ZA" dirty="0"/>
            <a:t>Cyber and Commercial Forensics</a:t>
          </a:r>
        </a:p>
      </dgm:t>
    </dgm:pt>
    <dgm:pt modelId="{442E2D91-E43A-4752-9978-C8005448A8DD}" type="parTrans" cxnId="{D3C3343E-22BE-4D99-A944-BA0250705D7F}">
      <dgm:prSet/>
      <dgm:spPr/>
      <dgm:t>
        <a:bodyPr/>
        <a:lstStyle/>
        <a:p>
          <a:endParaRPr lang="en-ZA"/>
        </a:p>
      </dgm:t>
    </dgm:pt>
    <dgm:pt modelId="{70F01864-A6F8-4C9C-B18B-A033BFC31C0E}" type="sibTrans" cxnId="{D3C3343E-22BE-4D99-A944-BA0250705D7F}">
      <dgm:prSet/>
      <dgm:spPr/>
      <dgm:t>
        <a:bodyPr/>
        <a:lstStyle/>
        <a:p>
          <a:endParaRPr lang="en-ZA"/>
        </a:p>
      </dgm:t>
    </dgm:pt>
    <dgm:pt modelId="{E70767FE-C5B4-4A15-8588-D1D8BDFC7824}" type="asst">
      <dgm:prSet>
        <dgm:style>
          <a:lnRef idx="0">
            <a:schemeClr val="dk1"/>
          </a:lnRef>
          <a:fillRef idx="3">
            <a:schemeClr val="dk1"/>
          </a:fillRef>
          <a:effectRef idx="3">
            <a:schemeClr val="dk1"/>
          </a:effectRef>
          <a:fontRef idx="minor">
            <a:schemeClr val="lt1"/>
          </a:fontRef>
        </dgm:style>
      </dgm:prSet>
      <dgm:spPr/>
      <dgm:t>
        <a:bodyPr/>
        <a:lstStyle/>
        <a:p>
          <a:r>
            <a:rPr lang="en-ZA" dirty="0"/>
            <a:t>Stakeholder/Partner Coordination</a:t>
          </a:r>
        </a:p>
      </dgm:t>
    </dgm:pt>
    <dgm:pt modelId="{4C4B0AD3-7FF4-4F14-8CEB-BC370E00F329}" type="parTrans" cxnId="{6438A069-EBE9-4B4B-BB3A-4326B02A12C2}">
      <dgm:prSet/>
      <dgm:spPr/>
      <dgm:t>
        <a:bodyPr/>
        <a:lstStyle/>
        <a:p>
          <a:endParaRPr lang="en-US"/>
        </a:p>
      </dgm:t>
    </dgm:pt>
    <dgm:pt modelId="{5232862E-C343-4475-962A-CEB98D1D227F}" type="sibTrans" cxnId="{6438A069-EBE9-4B4B-BB3A-4326B02A12C2}">
      <dgm:prSet/>
      <dgm:spPr/>
      <dgm:t>
        <a:bodyPr/>
        <a:lstStyle/>
        <a:p>
          <a:endParaRPr lang="en-US"/>
        </a:p>
      </dgm:t>
    </dgm:pt>
    <dgm:pt modelId="{49120537-F9C7-42BD-930C-2481B766BA08}" type="pres">
      <dgm:prSet presAssocID="{AC314195-2A3F-4309-8561-151742869BB4}" presName="hierChild1" presStyleCnt="0">
        <dgm:presLayoutVars>
          <dgm:orgChart val="1"/>
          <dgm:chPref val="1"/>
          <dgm:dir val="rev"/>
          <dgm:animOne val="branch"/>
          <dgm:animLvl val="lvl"/>
          <dgm:resizeHandles/>
        </dgm:presLayoutVars>
      </dgm:prSet>
      <dgm:spPr/>
      <dgm:t>
        <a:bodyPr/>
        <a:lstStyle/>
        <a:p>
          <a:endParaRPr lang="en-US"/>
        </a:p>
      </dgm:t>
    </dgm:pt>
    <dgm:pt modelId="{AC6ABCAD-267D-4220-B4E6-324A808FCFD9}" type="pres">
      <dgm:prSet presAssocID="{52F8FCFE-39F6-49FF-B48E-44D789E0A095}" presName="hierRoot1" presStyleCnt="0">
        <dgm:presLayoutVars>
          <dgm:hierBranch val="init"/>
        </dgm:presLayoutVars>
      </dgm:prSet>
      <dgm:spPr/>
    </dgm:pt>
    <dgm:pt modelId="{AEBE6881-D365-44A3-8C1A-EC6E1AC59EB3}" type="pres">
      <dgm:prSet presAssocID="{52F8FCFE-39F6-49FF-B48E-44D789E0A095}" presName="rootComposite1" presStyleCnt="0"/>
      <dgm:spPr/>
    </dgm:pt>
    <dgm:pt modelId="{4D6051EE-78B5-4014-9263-444486B45606}" type="pres">
      <dgm:prSet presAssocID="{52F8FCFE-39F6-49FF-B48E-44D789E0A095}" presName="rootText1" presStyleLbl="node0" presStyleIdx="0" presStyleCnt="1">
        <dgm:presLayoutVars>
          <dgm:chPref val="3"/>
        </dgm:presLayoutVars>
      </dgm:prSet>
      <dgm:spPr/>
      <dgm:t>
        <a:bodyPr/>
        <a:lstStyle/>
        <a:p>
          <a:endParaRPr lang="en-US"/>
        </a:p>
      </dgm:t>
    </dgm:pt>
    <dgm:pt modelId="{0B2B892D-9555-4B38-9C00-372B1BE484F4}" type="pres">
      <dgm:prSet presAssocID="{52F8FCFE-39F6-49FF-B48E-44D789E0A095}" presName="rootConnector1" presStyleLbl="node1" presStyleIdx="0" presStyleCnt="0"/>
      <dgm:spPr/>
      <dgm:t>
        <a:bodyPr/>
        <a:lstStyle/>
        <a:p>
          <a:endParaRPr lang="en-US"/>
        </a:p>
      </dgm:t>
    </dgm:pt>
    <dgm:pt modelId="{D3B90157-3F06-4FF3-8B6A-A6112BFE671B}" type="pres">
      <dgm:prSet presAssocID="{52F8FCFE-39F6-49FF-B48E-44D789E0A095}" presName="hierChild2" presStyleCnt="0"/>
      <dgm:spPr/>
    </dgm:pt>
    <dgm:pt modelId="{5F28C77B-3368-413F-998F-4143C796E100}" type="pres">
      <dgm:prSet presAssocID="{A37AC8E6-540E-4266-84B5-50F444F222F1}" presName="Name37" presStyleLbl="parChTrans1D2" presStyleIdx="0" presStyleCnt="4"/>
      <dgm:spPr/>
      <dgm:t>
        <a:bodyPr/>
        <a:lstStyle/>
        <a:p>
          <a:endParaRPr lang="en-US"/>
        </a:p>
      </dgm:t>
    </dgm:pt>
    <dgm:pt modelId="{3CE6EF49-A208-4738-B096-AC13ED4708BC}" type="pres">
      <dgm:prSet presAssocID="{CC366573-28B7-4965-8594-8F4B581BE8D2}" presName="hierRoot2" presStyleCnt="0">
        <dgm:presLayoutVars>
          <dgm:hierBranch val="hang"/>
        </dgm:presLayoutVars>
      </dgm:prSet>
      <dgm:spPr/>
    </dgm:pt>
    <dgm:pt modelId="{A6CD73B9-0F47-4624-9637-99D8711D9042}" type="pres">
      <dgm:prSet presAssocID="{CC366573-28B7-4965-8594-8F4B581BE8D2}" presName="rootComposite" presStyleCnt="0"/>
      <dgm:spPr/>
    </dgm:pt>
    <dgm:pt modelId="{34EC94B4-8F87-4660-B48A-E8BD6339EF3F}" type="pres">
      <dgm:prSet presAssocID="{CC366573-28B7-4965-8594-8F4B581BE8D2}" presName="rootText" presStyleLbl="node2" presStyleIdx="0" presStyleCnt="3">
        <dgm:presLayoutVars>
          <dgm:chPref val="3"/>
        </dgm:presLayoutVars>
      </dgm:prSet>
      <dgm:spPr/>
      <dgm:t>
        <a:bodyPr/>
        <a:lstStyle/>
        <a:p>
          <a:endParaRPr lang="en-US"/>
        </a:p>
      </dgm:t>
    </dgm:pt>
    <dgm:pt modelId="{F61FCCB9-208C-451F-888D-F105BD177DA2}" type="pres">
      <dgm:prSet presAssocID="{CC366573-28B7-4965-8594-8F4B581BE8D2}" presName="rootConnector" presStyleLbl="node2" presStyleIdx="0" presStyleCnt="3"/>
      <dgm:spPr/>
      <dgm:t>
        <a:bodyPr/>
        <a:lstStyle/>
        <a:p>
          <a:endParaRPr lang="en-US"/>
        </a:p>
      </dgm:t>
    </dgm:pt>
    <dgm:pt modelId="{B6B8D0ED-1D76-4CD0-9E7A-B4D45EB5C237}" type="pres">
      <dgm:prSet presAssocID="{CC366573-28B7-4965-8594-8F4B581BE8D2}" presName="hierChild4" presStyleCnt="0"/>
      <dgm:spPr/>
    </dgm:pt>
    <dgm:pt modelId="{DAE72AE9-FD6B-44A7-AB30-2E7F4AB6A1D5}" type="pres">
      <dgm:prSet presAssocID="{CC366573-28B7-4965-8594-8F4B581BE8D2}" presName="hierChild5" presStyleCnt="0"/>
      <dgm:spPr/>
    </dgm:pt>
    <dgm:pt modelId="{53439321-64BC-44F8-8BA0-3BA489D9F1A7}" type="pres">
      <dgm:prSet presAssocID="{9CE2E380-892A-482D-9E6C-186147179578}" presName="Name37" presStyleLbl="parChTrans1D2" presStyleIdx="1" presStyleCnt="4"/>
      <dgm:spPr/>
      <dgm:t>
        <a:bodyPr/>
        <a:lstStyle/>
        <a:p>
          <a:endParaRPr lang="en-US"/>
        </a:p>
      </dgm:t>
    </dgm:pt>
    <dgm:pt modelId="{944F83A1-AF56-46CD-BC8A-422BB04467BB}" type="pres">
      <dgm:prSet presAssocID="{E389A5D9-41C1-4E31-B1B9-B0D921E7CB3B}" presName="hierRoot2" presStyleCnt="0">
        <dgm:presLayoutVars>
          <dgm:hierBranch val="hang"/>
        </dgm:presLayoutVars>
      </dgm:prSet>
      <dgm:spPr/>
    </dgm:pt>
    <dgm:pt modelId="{D900379F-B41A-4644-ABD7-9C1974E7BF22}" type="pres">
      <dgm:prSet presAssocID="{E389A5D9-41C1-4E31-B1B9-B0D921E7CB3B}" presName="rootComposite" presStyleCnt="0"/>
      <dgm:spPr/>
    </dgm:pt>
    <dgm:pt modelId="{90F1752C-23EE-4DEA-8172-836B462EA07C}" type="pres">
      <dgm:prSet presAssocID="{E389A5D9-41C1-4E31-B1B9-B0D921E7CB3B}" presName="rootText" presStyleLbl="node2" presStyleIdx="1" presStyleCnt="3">
        <dgm:presLayoutVars>
          <dgm:chPref val="3"/>
        </dgm:presLayoutVars>
      </dgm:prSet>
      <dgm:spPr/>
      <dgm:t>
        <a:bodyPr/>
        <a:lstStyle/>
        <a:p>
          <a:endParaRPr lang="en-US"/>
        </a:p>
      </dgm:t>
    </dgm:pt>
    <dgm:pt modelId="{5E2DE838-7E52-4478-8C27-3D7105287EDE}" type="pres">
      <dgm:prSet presAssocID="{E389A5D9-41C1-4E31-B1B9-B0D921E7CB3B}" presName="rootConnector" presStyleLbl="node2" presStyleIdx="1" presStyleCnt="3"/>
      <dgm:spPr/>
      <dgm:t>
        <a:bodyPr/>
        <a:lstStyle/>
        <a:p>
          <a:endParaRPr lang="en-US"/>
        </a:p>
      </dgm:t>
    </dgm:pt>
    <dgm:pt modelId="{64AC5D55-B181-4638-AC53-B7587FFF13D8}" type="pres">
      <dgm:prSet presAssocID="{E389A5D9-41C1-4E31-B1B9-B0D921E7CB3B}" presName="hierChild4" presStyleCnt="0"/>
      <dgm:spPr/>
    </dgm:pt>
    <dgm:pt modelId="{8EBBA305-ACB9-4D51-8E9F-33AF98B77788}" type="pres">
      <dgm:prSet presAssocID="{E389A5D9-41C1-4E31-B1B9-B0D921E7CB3B}" presName="hierChild5" presStyleCnt="0"/>
      <dgm:spPr/>
    </dgm:pt>
    <dgm:pt modelId="{433743F6-4412-48D2-8606-3183E49082CD}" type="pres">
      <dgm:prSet presAssocID="{8115FB92-25DA-4473-8279-A7ADCB8986AA}" presName="Name37" presStyleLbl="parChTrans1D2" presStyleIdx="2" presStyleCnt="4"/>
      <dgm:spPr/>
      <dgm:t>
        <a:bodyPr/>
        <a:lstStyle/>
        <a:p>
          <a:endParaRPr lang="en-US"/>
        </a:p>
      </dgm:t>
    </dgm:pt>
    <dgm:pt modelId="{AFEB70C6-EDFB-4CAC-ABC6-CD4479231D83}" type="pres">
      <dgm:prSet presAssocID="{EE0ECA4A-F23F-43FF-A53A-180291995F59}" presName="hierRoot2" presStyleCnt="0">
        <dgm:presLayoutVars>
          <dgm:hierBranch val="hang"/>
        </dgm:presLayoutVars>
      </dgm:prSet>
      <dgm:spPr/>
    </dgm:pt>
    <dgm:pt modelId="{19F56409-04EF-422D-99F8-A051EAD18986}" type="pres">
      <dgm:prSet presAssocID="{EE0ECA4A-F23F-43FF-A53A-180291995F59}" presName="rootComposite" presStyleCnt="0"/>
      <dgm:spPr/>
    </dgm:pt>
    <dgm:pt modelId="{D4343E72-5854-4715-97E6-31E68DEBBA5F}" type="pres">
      <dgm:prSet presAssocID="{EE0ECA4A-F23F-43FF-A53A-180291995F59}" presName="rootText" presStyleLbl="node2" presStyleIdx="2" presStyleCnt="3">
        <dgm:presLayoutVars>
          <dgm:chPref val="3"/>
        </dgm:presLayoutVars>
      </dgm:prSet>
      <dgm:spPr/>
      <dgm:t>
        <a:bodyPr/>
        <a:lstStyle/>
        <a:p>
          <a:endParaRPr lang="en-US"/>
        </a:p>
      </dgm:t>
    </dgm:pt>
    <dgm:pt modelId="{195FD895-B580-4B1F-8263-577CBBD73EE1}" type="pres">
      <dgm:prSet presAssocID="{EE0ECA4A-F23F-43FF-A53A-180291995F59}" presName="rootConnector" presStyleLbl="node2" presStyleIdx="2" presStyleCnt="3"/>
      <dgm:spPr/>
      <dgm:t>
        <a:bodyPr/>
        <a:lstStyle/>
        <a:p>
          <a:endParaRPr lang="en-US"/>
        </a:p>
      </dgm:t>
    </dgm:pt>
    <dgm:pt modelId="{61618AFF-3E17-476B-B50C-138D4DDA8521}" type="pres">
      <dgm:prSet presAssocID="{EE0ECA4A-F23F-43FF-A53A-180291995F59}" presName="hierChild4" presStyleCnt="0"/>
      <dgm:spPr/>
    </dgm:pt>
    <dgm:pt modelId="{67D76E24-CBAB-41F6-A2BD-A2DB06A50287}" type="pres">
      <dgm:prSet presAssocID="{EE0ECA4A-F23F-43FF-A53A-180291995F59}" presName="hierChild5" presStyleCnt="0"/>
      <dgm:spPr/>
    </dgm:pt>
    <dgm:pt modelId="{5073F6D4-064C-4E6D-A56B-922804A06A2B}" type="pres">
      <dgm:prSet presAssocID="{52F8FCFE-39F6-49FF-B48E-44D789E0A095}" presName="hierChild3" presStyleCnt="0"/>
      <dgm:spPr/>
    </dgm:pt>
    <dgm:pt modelId="{643E3697-9689-4EE2-8E24-CAFCAEE898FF}" type="pres">
      <dgm:prSet presAssocID="{BA75DBF7-2B49-42E8-8808-492135F8F243}" presName="Name111" presStyleLbl="parChTrans1D2" presStyleIdx="3" presStyleCnt="4"/>
      <dgm:spPr/>
      <dgm:t>
        <a:bodyPr/>
        <a:lstStyle/>
        <a:p>
          <a:endParaRPr lang="en-US"/>
        </a:p>
      </dgm:t>
    </dgm:pt>
    <dgm:pt modelId="{30250F7E-E3BB-477C-9370-015ABA97F900}" type="pres">
      <dgm:prSet presAssocID="{32C9D514-6928-4A76-AD65-FAC60A56917A}" presName="hierRoot3" presStyleCnt="0">
        <dgm:presLayoutVars>
          <dgm:hierBranch val="init"/>
        </dgm:presLayoutVars>
      </dgm:prSet>
      <dgm:spPr/>
    </dgm:pt>
    <dgm:pt modelId="{85CE7A67-5796-475B-B9F7-D30A85A9CFC6}" type="pres">
      <dgm:prSet presAssocID="{32C9D514-6928-4A76-AD65-FAC60A56917A}" presName="rootComposite3" presStyleCnt="0"/>
      <dgm:spPr/>
    </dgm:pt>
    <dgm:pt modelId="{C802BDD4-8A54-4BA2-BC64-6E09C7DB3319}" type="pres">
      <dgm:prSet presAssocID="{32C9D514-6928-4A76-AD65-FAC60A56917A}" presName="rootText3" presStyleLbl="asst1" presStyleIdx="0" presStyleCnt="6">
        <dgm:presLayoutVars>
          <dgm:chPref val="3"/>
        </dgm:presLayoutVars>
      </dgm:prSet>
      <dgm:spPr/>
      <dgm:t>
        <a:bodyPr/>
        <a:lstStyle/>
        <a:p>
          <a:endParaRPr lang="en-US"/>
        </a:p>
      </dgm:t>
    </dgm:pt>
    <dgm:pt modelId="{4F8364BB-569F-48FE-999F-1D3FBB035F20}" type="pres">
      <dgm:prSet presAssocID="{32C9D514-6928-4A76-AD65-FAC60A56917A}" presName="rootConnector3" presStyleLbl="asst1" presStyleIdx="0" presStyleCnt="6"/>
      <dgm:spPr/>
      <dgm:t>
        <a:bodyPr/>
        <a:lstStyle/>
        <a:p>
          <a:endParaRPr lang="en-US"/>
        </a:p>
      </dgm:t>
    </dgm:pt>
    <dgm:pt modelId="{58C9B00A-1275-4E03-927D-9F46E275BA7F}" type="pres">
      <dgm:prSet presAssocID="{32C9D514-6928-4A76-AD65-FAC60A56917A}" presName="hierChild6" presStyleCnt="0"/>
      <dgm:spPr/>
    </dgm:pt>
    <dgm:pt modelId="{4CFA32AC-1132-41C9-A782-F6D1E60390AD}" type="pres">
      <dgm:prSet presAssocID="{32C9D514-6928-4A76-AD65-FAC60A56917A}" presName="hierChild7" presStyleCnt="0"/>
      <dgm:spPr/>
    </dgm:pt>
    <dgm:pt modelId="{28B5524B-4600-47CE-9664-E2C2FEBACFFD}" type="pres">
      <dgm:prSet presAssocID="{829AAB7B-3C87-4D2E-8708-5EB9FCD6FD76}" presName="Name111" presStyleLbl="parChTrans1D3" presStyleIdx="0" presStyleCnt="5"/>
      <dgm:spPr/>
      <dgm:t>
        <a:bodyPr/>
        <a:lstStyle/>
        <a:p>
          <a:endParaRPr lang="en-US"/>
        </a:p>
      </dgm:t>
    </dgm:pt>
    <dgm:pt modelId="{E2A65E4B-589A-4786-8F95-BA99425FE7A1}" type="pres">
      <dgm:prSet presAssocID="{1C02070B-B8C5-45D3-9CA3-D9DD4052BD0E}" presName="hierRoot3" presStyleCnt="0">
        <dgm:presLayoutVars>
          <dgm:hierBranch val="init"/>
        </dgm:presLayoutVars>
      </dgm:prSet>
      <dgm:spPr/>
    </dgm:pt>
    <dgm:pt modelId="{255EC4B9-DFE3-40D8-876D-4FDEEB6DE336}" type="pres">
      <dgm:prSet presAssocID="{1C02070B-B8C5-45D3-9CA3-D9DD4052BD0E}" presName="rootComposite3" presStyleCnt="0"/>
      <dgm:spPr/>
    </dgm:pt>
    <dgm:pt modelId="{19B23F1F-C64D-423B-9DA1-E2E5E8FAEF41}" type="pres">
      <dgm:prSet presAssocID="{1C02070B-B8C5-45D3-9CA3-D9DD4052BD0E}" presName="rootText3" presStyleLbl="asst1" presStyleIdx="1" presStyleCnt="6">
        <dgm:presLayoutVars>
          <dgm:chPref val="3"/>
        </dgm:presLayoutVars>
      </dgm:prSet>
      <dgm:spPr/>
      <dgm:t>
        <a:bodyPr/>
        <a:lstStyle/>
        <a:p>
          <a:endParaRPr lang="en-US"/>
        </a:p>
      </dgm:t>
    </dgm:pt>
    <dgm:pt modelId="{B54DA188-D512-474E-90C5-1563F6BF18B1}" type="pres">
      <dgm:prSet presAssocID="{1C02070B-B8C5-45D3-9CA3-D9DD4052BD0E}" presName="rootConnector3" presStyleLbl="asst1" presStyleIdx="1" presStyleCnt="6"/>
      <dgm:spPr/>
      <dgm:t>
        <a:bodyPr/>
        <a:lstStyle/>
        <a:p>
          <a:endParaRPr lang="en-US"/>
        </a:p>
      </dgm:t>
    </dgm:pt>
    <dgm:pt modelId="{BE4BD6FB-EA41-4C82-BC1B-AA75AD421FC4}" type="pres">
      <dgm:prSet presAssocID="{1C02070B-B8C5-45D3-9CA3-D9DD4052BD0E}" presName="hierChild6" presStyleCnt="0"/>
      <dgm:spPr/>
    </dgm:pt>
    <dgm:pt modelId="{8F2B4032-353E-48E1-B4FC-023D0E132B47}" type="pres">
      <dgm:prSet presAssocID="{1C02070B-B8C5-45D3-9CA3-D9DD4052BD0E}" presName="hierChild7" presStyleCnt="0"/>
      <dgm:spPr/>
    </dgm:pt>
    <dgm:pt modelId="{115D3CD2-C1CF-44A2-8411-6A21BC249BA2}" type="pres">
      <dgm:prSet presAssocID="{442E2D91-E43A-4752-9978-C8005448A8DD}" presName="Name111" presStyleLbl="parChTrans1D3" presStyleIdx="1" presStyleCnt="5"/>
      <dgm:spPr/>
      <dgm:t>
        <a:bodyPr/>
        <a:lstStyle/>
        <a:p>
          <a:endParaRPr lang="en-US"/>
        </a:p>
      </dgm:t>
    </dgm:pt>
    <dgm:pt modelId="{9BAC8C2E-54F4-463F-A0BD-EEE6636805D2}" type="pres">
      <dgm:prSet presAssocID="{73CDA6C2-AEA6-4354-B816-2440B80FE414}" presName="hierRoot3" presStyleCnt="0">
        <dgm:presLayoutVars>
          <dgm:hierBranch val="init"/>
        </dgm:presLayoutVars>
      </dgm:prSet>
      <dgm:spPr/>
    </dgm:pt>
    <dgm:pt modelId="{13B48D39-87C4-4B8E-8807-5EA58BB70228}" type="pres">
      <dgm:prSet presAssocID="{73CDA6C2-AEA6-4354-B816-2440B80FE414}" presName="rootComposite3" presStyleCnt="0"/>
      <dgm:spPr/>
    </dgm:pt>
    <dgm:pt modelId="{275793F8-C22E-4F75-AC8A-FBDD34B9C8D8}" type="pres">
      <dgm:prSet presAssocID="{73CDA6C2-AEA6-4354-B816-2440B80FE414}" presName="rootText3" presStyleLbl="asst1" presStyleIdx="2" presStyleCnt="6">
        <dgm:presLayoutVars>
          <dgm:chPref val="3"/>
        </dgm:presLayoutVars>
      </dgm:prSet>
      <dgm:spPr/>
      <dgm:t>
        <a:bodyPr/>
        <a:lstStyle/>
        <a:p>
          <a:endParaRPr lang="en-US"/>
        </a:p>
      </dgm:t>
    </dgm:pt>
    <dgm:pt modelId="{E024FAC8-CE94-4544-AA91-CEF011A8BB68}" type="pres">
      <dgm:prSet presAssocID="{73CDA6C2-AEA6-4354-B816-2440B80FE414}" presName="rootConnector3" presStyleLbl="asst1" presStyleIdx="2" presStyleCnt="6"/>
      <dgm:spPr/>
      <dgm:t>
        <a:bodyPr/>
        <a:lstStyle/>
        <a:p>
          <a:endParaRPr lang="en-US"/>
        </a:p>
      </dgm:t>
    </dgm:pt>
    <dgm:pt modelId="{FFE6F315-AB48-48F1-8142-93DE03D61E7F}" type="pres">
      <dgm:prSet presAssocID="{73CDA6C2-AEA6-4354-B816-2440B80FE414}" presName="hierChild6" presStyleCnt="0"/>
      <dgm:spPr/>
    </dgm:pt>
    <dgm:pt modelId="{ED377469-BD50-4CA6-B526-2A5EC20A0822}" type="pres">
      <dgm:prSet presAssocID="{73CDA6C2-AEA6-4354-B816-2440B80FE414}" presName="hierChild7" presStyleCnt="0"/>
      <dgm:spPr/>
    </dgm:pt>
    <dgm:pt modelId="{29929DFE-0AFD-4045-A995-A07A911308EE}" type="pres">
      <dgm:prSet presAssocID="{1383BD0C-313B-4C14-A191-622D8B1E0177}" presName="Name111" presStyleLbl="parChTrans1D3" presStyleIdx="2" presStyleCnt="5"/>
      <dgm:spPr/>
      <dgm:t>
        <a:bodyPr/>
        <a:lstStyle/>
        <a:p>
          <a:endParaRPr lang="en-US"/>
        </a:p>
      </dgm:t>
    </dgm:pt>
    <dgm:pt modelId="{F8C0C720-71F3-4DA5-AED1-DCFCDC493084}" type="pres">
      <dgm:prSet presAssocID="{DE942156-0BA9-4EE8-BBF0-020AC756035E}" presName="hierRoot3" presStyleCnt="0">
        <dgm:presLayoutVars>
          <dgm:hierBranch val="init"/>
        </dgm:presLayoutVars>
      </dgm:prSet>
      <dgm:spPr/>
    </dgm:pt>
    <dgm:pt modelId="{C47A846B-36D5-47F9-84FC-CF9A97131F2A}" type="pres">
      <dgm:prSet presAssocID="{DE942156-0BA9-4EE8-BBF0-020AC756035E}" presName="rootComposite3" presStyleCnt="0"/>
      <dgm:spPr/>
    </dgm:pt>
    <dgm:pt modelId="{D9F482DF-2526-41BE-B9E0-74AC82EE6866}" type="pres">
      <dgm:prSet presAssocID="{DE942156-0BA9-4EE8-BBF0-020AC756035E}" presName="rootText3" presStyleLbl="asst1" presStyleIdx="3" presStyleCnt="6">
        <dgm:presLayoutVars>
          <dgm:chPref val="3"/>
        </dgm:presLayoutVars>
      </dgm:prSet>
      <dgm:spPr/>
      <dgm:t>
        <a:bodyPr/>
        <a:lstStyle/>
        <a:p>
          <a:endParaRPr lang="en-US"/>
        </a:p>
      </dgm:t>
    </dgm:pt>
    <dgm:pt modelId="{53BAB721-C34D-402E-9400-C764BD6DE574}" type="pres">
      <dgm:prSet presAssocID="{DE942156-0BA9-4EE8-BBF0-020AC756035E}" presName="rootConnector3" presStyleLbl="asst1" presStyleIdx="3" presStyleCnt="6"/>
      <dgm:spPr/>
      <dgm:t>
        <a:bodyPr/>
        <a:lstStyle/>
        <a:p>
          <a:endParaRPr lang="en-US"/>
        </a:p>
      </dgm:t>
    </dgm:pt>
    <dgm:pt modelId="{FA31DE32-08A6-499F-A2EC-AC8452B3DD67}" type="pres">
      <dgm:prSet presAssocID="{DE942156-0BA9-4EE8-BBF0-020AC756035E}" presName="hierChild6" presStyleCnt="0"/>
      <dgm:spPr/>
    </dgm:pt>
    <dgm:pt modelId="{1E9922E1-EB0C-4FC2-B10A-12EA7651EE28}" type="pres">
      <dgm:prSet presAssocID="{DE942156-0BA9-4EE8-BBF0-020AC756035E}" presName="hierChild7" presStyleCnt="0"/>
      <dgm:spPr/>
    </dgm:pt>
    <dgm:pt modelId="{AE479E43-23C6-4EFB-9EC5-2E33446E4770}" type="pres">
      <dgm:prSet presAssocID="{0A1841EC-0F75-49D9-954C-476BE06508D5}" presName="Name111" presStyleLbl="parChTrans1D3" presStyleIdx="3" presStyleCnt="5"/>
      <dgm:spPr/>
      <dgm:t>
        <a:bodyPr/>
        <a:lstStyle/>
        <a:p>
          <a:endParaRPr lang="en-US"/>
        </a:p>
      </dgm:t>
    </dgm:pt>
    <dgm:pt modelId="{EA8696B4-3674-4D75-A725-EACF4DB29419}" type="pres">
      <dgm:prSet presAssocID="{5D376679-0368-4883-AE85-65439F21EFD5}" presName="hierRoot3" presStyleCnt="0">
        <dgm:presLayoutVars>
          <dgm:hierBranch val="init"/>
        </dgm:presLayoutVars>
      </dgm:prSet>
      <dgm:spPr/>
    </dgm:pt>
    <dgm:pt modelId="{518B893B-1301-42D1-8241-23910B39DCA5}" type="pres">
      <dgm:prSet presAssocID="{5D376679-0368-4883-AE85-65439F21EFD5}" presName="rootComposite3" presStyleCnt="0"/>
      <dgm:spPr/>
    </dgm:pt>
    <dgm:pt modelId="{778F61A1-CB46-4A4E-8DAC-64BF39B75832}" type="pres">
      <dgm:prSet presAssocID="{5D376679-0368-4883-AE85-65439F21EFD5}" presName="rootText3" presStyleLbl="asst1" presStyleIdx="4" presStyleCnt="6">
        <dgm:presLayoutVars>
          <dgm:chPref val="3"/>
        </dgm:presLayoutVars>
      </dgm:prSet>
      <dgm:spPr/>
      <dgm:t>
        <a:bodyPr/>
        <a:lstStyle/>
        <a:p>
          <a:endParaRPr lang="en-US"/>
        </a:p>
      </dgm:t>
    </dgm:pt>
    <dgm:pt modelId="{0AE2B96F-D851-4345-BB8D-D6C18E23CD63}" type="pres">
      <dgm:prSet presAssocID="{5D376679-0368-4883-AE85-65439F21EFD5}" presName="rootConnector3" presStyleLbl="asst1" presStyleIdx="4" presStyleCnt="6"/>
      <dgm:spPr/>
      <dgm:t>
        <a:bodyPr/>
        <a:lstStyle/>
        <a:p>
          <a:endParaRPr lang="en-US"/>
        </a:p>
      </dgm:t>
    </dgm:pt>
    <dgm:pt modelId="{C5D843A3-89B9-420C-BEB8-7D74CA04DBE3}" type="pres">
      <dgm:prSet presAssocID="{5D376679-0368-4883-AE85-65439F21EFD5}" presName="hierChild6" presStyleCnt="0"/>
      <dgm:spPr/>
    </dgm:pt>
    <dgm:pt modelId="{4D8BA21D-9BD2-46CB-84D6-E6357FA52C0D}" type="pres">
      <dgm:prSet presAssocID="{5D376679-0368-4883-AE85-65439F21EFD5}" presName="hierChild7" presStyleCnt="0"/>
      <dgm:spPr/>
    </dgm:pt>
    <dgm:pt modelId="{ECCA53CD-D30A-4320-B825-319A0ED5B093}" type="pres">
      <dgm:prSet presAssocID="{4C4B0AD3-7FF4-4F14-8CEB-BC370E00F329}" presName="Name111" presStyleLbl="parChTrans1D3" presStyleIdx="4" presStyleCnt="5"/>
      <dgm:spPr/>
      <dgm:t>
        <a:bodyPr/>
        <a:lstStyle/>
        <a:p>
          <a:endParaRPr lang="en-US"/>
        </a:p>
      </dgm:t>
    </dgm:pt>
    <dgm:pt modelId="{2FAD371D-59ED-43D8-A30E-74DEE31845BC}" type="pres">
      <dgm:prSet presAssocID="{E70767FE-C5B4-4A15-8588-D1D8BDFC7824}" presName="hierRoot3" presStyleCnt="0">
        <dgm:presLayoutVars>
          <dgm:hierBranch val="init"/>
        </dgm:presLayoutVars>
      </dgm:prSet>
      <dgm:spPr/>
    </dgm:pt>
    <dgm:pt modelId="{F40F9FE5-58E5-4477-B32C-AB21F6102D30}" type="pres">
      <dgm:prSet presAssocID="{E70767FE-C5B4-4A15-8588-D1D8BDFC7824}" presName="rootComposite3" presStyleCnt="0"/>
      <dgm:spPr/>
    </dgm:pt>
    <dgm:pt modelId="{0E6493DB-C265-4EA6-B998-00A6442DCE90}" type="pres">
      <dgm:prSet presAssocID="{E70767FE-C5B4-4A15-8588-D1D8BDFC7824}" presName="rootText3" presStyleLbl="asst1" presStyleIdx="5" presStyleCnt="6">
        <dgm:presLayoutVars>
          <dgm:chPref val="3"/>
        </dgm:presLayoutVars>
      </dgm:prSet>
      <dgm:spPr/>
      <dgm:t>
        <a:bodyPr/>
        <a:lstStyle/>
        <a:p>
          <a:endParaRPr lang="en-US"/>
        </a:p>
      </dgm:t>
    </dgm:pt>
    <dgm:pt modelId="{8DDC3B6D-4FC5-42DA-BB62-6B177C693493}" type="pres">
      <dgm:prSet presAssocID="{E70767FE-C5B4-4A15-8588-D1D8BDFC7824}" presName="rootConnector3" presStyleLbl="asst1" presStyleIdx="5" presStyleCnt="6"/>
      <dgm:spPr/>
      <dgm:t>
        <a:bodyPr/>
        <a:lstStyle/>
        <a:p>
          <a:endParaRPr lang="en-US"/>
        </a:p>
      </dgm:t>
    </dgm:pt>
    <dgm:pt modelId="{D9AE8296-B233-4B44-847D-06DBE28E71EC}" type="pres">
      <dgm:prSet presAssocID="{E70767FE-C5B4-4A15-8588-D1D8BDFC7824}" presName="hierChild6" presStyleCnt="0"/>
      <dgm:spPr/>
    </dgm:pt>
    <dgm:pt modelId="{6522ED50-8748-4F2A-9C31-06D8BA53BE19}" type="pres">
      <dgm:prSet presAssocID="{E70767FE-C5B4-4A15-8588-D1D8BDFC7824}" presName="hierChild7" presStyleCnt="0"/>
      <dgm:spPr/>
    </dgm:pt>
  </dgm:ptLst>
  <dgm:cxnLst>
    <dgm:cxn modelId="{6D591241-E349-4BD4-8189-A99B381CECCA}" type="presOf" srcId="{E70767FE-C5B4-4A15-8588-D1D8BDFC7824}" destId="{0E6493DB-C265-4EA6-B998-00A6442DCE90}" srcOrd="0" destOrd="0" presId="urn:microsoft.com/office/officeart/2005/8/layout/orgChart1"/>
    <dgm:cxn modelId="{36613244-C633-4561-929E-2B899448950C}" type="presOf" srcId="{73CDA6C2-AEA6-4354-B816-2440B80FE414}" destId="{E024FAC8-CE94-4544-AA91-CEF011A8BB68}" srcOrd="1" destOrd="0" presId="urn:microsoft.com/office/officeart/2005/8/layout/orgChart1"/>
    <dgm:cxn modelId="{A9BE5BD5-EECB-456A-A2E5-E64639DBB076}" type="presOf" srcId="{32C9D514-6928-4A76-AD65-FAC60A56917A}" destId="{C802BDD4-8A54-4BA2-BC64-6E09C7DB3319}" srcOrd="0" destOrd="0" presId="urn:microsoft.com/office/officeart/2005/8/layout/orgChart1"/>
    <dgm:cxn modelId="{7AB27D34-D8E9-4F8F-B17A-66A4C4DDAC2B}" type="presOf" srcId="{1C02070B-B8C5-45D3-9CA3-D9DD4052BD0E}" destId="{19B23F1F-C64D-423B-9DA1-E2E5E8FAEF41}" srcOrd="0" destOrd="0" presId="urn:microsoft.com/office/officeart/2005/8/layout/orgChart1"/>
    <dgm:cxn modelId="{3AAB94FA-7A34-45C8-BD77-28965F20EE6C}" srcId="{52F8FCFE-39F6-49FF-B48E-44D789E0A095}" destId="{CC366573-28B7-4965-8594-8F4B581BE8D2}" srcOrd="0" destOrd="0" parTransId="{A37AC8E6-540E-4266-84B5-50F444F222F1}" sibTransId="{960C308C-0F59-405A-90F8-ADCD08613466}"/>
    <dgm:cxn modelId="{C23E8C42-EFB0-4320-8D14-1F6F5F69D941}" type="presOf" srcId="{32C9D514-6928-4A76-AD65-FAC60A56917A}" destId="{4F8364BB-569F-48FE-999F-1D3FBB035F20}" srcOrd="1" destOrd="0" presId="urn:microsoft.com/office/officeart/2005/8/layout/orgChart1"/>
    <dgm:cxn modelId="{59CD5CE6-78C7-426D-8E70-28285BA5E445}" srcId="{52F8FCFE-39F6-49FF-B48E-44D789E0A095}" destId="{E389A5D9-41C1-4E31-B1B9-B0D921E7CB3B}" srcOrd="1" destOrd="0" parTransId="{9CE2E380-892A-482D-9E6C-186147179578}" sibTransId="{3CD72183-9199-4AAB-A7B9-A9C22B478CD7}"/>
    <dgm:cxn modelId="{1F6A478D-A0A3-45BF-9676-C4E8C287B177}" type="presOf" srcId="{E389A5D9-41C1-4E31-B1B9-B0D921E7CB3B}" destId="{5E2DE838-7E52-4478-8C27-3D7105287EDE}" srcOrd="1" destOrd="0" presId="urn:microsoft.com/office/officeart/2005/8/layout/orgChart1"/>
    <dgm:cxn modelId="{DD94F552-C4CA-4A88-B7E5-26C8E20523E8}" type="presOf" srcId="{5D376679-0368-4883-AE85-65439F21EFD5}" destId="{0AE2B96F-D851-4345-BB8D-D6C18E23CD63}" srcOrd="1" destOrd="0" presId="urn:microsoft.com/office/officeart/2005/8/layout/orgChart1"/>
    <dgm:cxn modelId="{0AF62BD1-6EBF-444D-932E-F9500DA046A1}" type="presOf" srcId="{CC366573-28B7-4965-8594-8F4B581BE8D2}" destId="{34EC94B4-8F87-4660-B48A-E8BD6339EF3F}" srcOrd="0" destOrd="0" presId="urn:microsoft.com/office/officeart/2005/8/layout/orgChart1"/>
    <dgm:cxn modelId="{EB4CD608-355F-449B-A13D-88445E9F1569}" type="presOf" srcId="{442E2D91-E43A-4752-9978-C8005448A8DD}" destId="{115D3CD2-C1CF-44A2-8411-6A21BC249BA2}" srcOrd="0" destOrd="0" presId="urn:microsoft.com/office/officeart/2005/8/layout/orgChart1"/>
    <dgm:cxn modelId="{D3C3343E-22BE-4D99-A944-BA0250705D7F}" srcId="{32C9D514-6928-4A76-AD65-FAC60A56917A}" destId="{73CDA6C2-AEA6-4354-B816-2440B80FE414}" srcOrd="1" destOrd="0" parTransId="{442E2D91-E43A-4752-9978-C8005448A8DD}" sibTransId="{70F01864-A6F8-4C9C-B18B-A033BFC31C0E}"/>
    <dgm:cxn modelId="{E2EDA14F-E169-44DC-A72F-B1783EF49660}" type="presOf" srcId="{5D376679-0368-4883-AE85-65439F21EFD5}" destId="{778F61A1-CB46-4A4E-8DAC-64BF39B75832}" srcOrd="0" destOrd="0" presId="urn:microsoft.com/office/officeart/2005/8/layout/orgChart1"/>
    <dgm:cxn modelId="{C708186D-3A4D-4A91-AC18-F965B002805F}" type="presOf" srcId="{AC314195-2A3F-4309-8561-151742869BB4}" destId="{49120537-F9C7-42BD-930C-2481B766BA08}" srcOrd="0" destOrd="0" presId="urn:microsoft.com/office/officeart/2005/8/layout/orgChart1"/>
    <dgm:cxn modelId="{70414B54-E38B-4F9B-82BF-D58E65CD95C3}" type="presOf" srcId="{EE0ECA4A-F23F-43FF-A53A-180291995F59}" destId="{195FD895-B580-4B1F-8263-577CBBD73EE1}" srcOrd="1" destOrd="0" presId="urn:microsoft.com/office/officeart/2005/8/layout/orgChart1"/>
    <dgm:cxn modelId="{80BDBACC-D123-4380-B24B-FB01136EB5DB}" type="presOf" srcId="{52F8FCFE-39F6-49FF-B48E-44D789E0A095}" destId="{0B2B892D-9555-4B38-9C00-372B1BE484F4}" srcOrd="1" destOrd="0" presId="urn:microsoft.com/office/officeart/2005/8/layout/orgChart1"/>
    <dgm:cxn modelId="{6438A069-EBE9-4B4B-BB3A-4326B02A12C2}" srcId="{32C9D514-6928-4A76-AD65-FAC60A56917A}" destId="{E70767FE-C5B4-4A15-8588-D1D8BDFC7824}" srcOrd="4" destOrd="0" parTransId="{4C4B0AD3-7FF4-4F14-8CEB-BC370E00F329}" sibTransId="{5232862E-C343-4475-962A-CEB98D1D227F}"/>
    <dgm:cxn modelId="{23E36A8A-BCD9-4C27-888D-93DB70842D84}" type="presOf" srcId="{4C4B0AD3-7FF4-4F14-8CEB-BC370E00F329}" destId="{ECCA53CD-D30A-4320-B825-319A0ED5B093}" srcOrd="0" destOrd="0" presId="urn:microsoft.com/office/officeart/2005/8/layout/orgChart1"/>
    <dgm:cxn modelId="{5EC31F09-AD16-40C0-B397-C023CD8319F5}" type="presOf" srcId="{0A1841EC-0F75-49D9-954C-476BE06508D5}" destId="{AE479E43-23C6-4EFB-9EC5-2E33446E4770}" srcOrd="0" destOrd="0" presId="urn:microsoft.com/office/officeart/2005/8/layout/orgChart1"/>
    <dgm:cxn modelId="{0D02E933-30BB-46E5-9519-13C14C98209E}" type="presOf" srcId="{829AAB7B-3C87-4D2E-8708-5EB9FCD6FD76}" destId="{28B5524B-4600-47CE-9664-E2C2FEBACFFD}" srcOrd="0" destOrd="0" presId="urn:microsoft.com/office/officeart/2005/8/layout/orgChart1"/>
    <dgm:cxn modelId="{ECAD3E9B-BE43-4169-A489-C156F60E492B}" type="presOf" srcId="{73CDA6C2-AEA6-4354-B816-2440B80FE414}" destId="{275793F8-C22E-4F75-AC8A-FBDD34B9C8D8}" srcOrd="0" destOrd="0" presId="urn:microsoft.com/office/officeart/2005/8/layout/orgChart1"/>
    <dgm:cxn modelId="{A7BC87AF-A698-4A2B-B422-FF421B957260}" srcId="{32C9D514-6928-4A76-AD65-FAC60A56917A}" destId="{1C02070B-B8C5-45D3-9CA3-D9DD4052BD0E}" srcOrd="0" destOrd="0" parTransId="{829AAB7B-3C87-4D2E-8708-5EB9FCD6FD76}" sibTransId="{8529FFE4-3817-49EF-9B31-FBB9E967172B}"/>
    <dgm:cxn modelId="{E5C0444E-B677-4BF5-8C64-1A0D96D2E5C3}" type="presOf" srcId="{E389A5D9-41C1-4E31-B1B9-B0D921E7CB3B}" destId="{90F1752C-23EE-4DEA-8172-836B462EA07C}" srcOrd="0" destOrd="0" presId="urn:microsoft.com/office/officeart/2005/8/layout/orgChart1"/>
    <dgm:cxn modelId="{281B7A0A-8158-4129-85D3-FF2C34D2338B}" srcId="{AC314195-2A3F-4309-8561-151742869BB4}" destId="{52F8FCFE-39F6-49FF-B48E-44D789E0A095}" srcOrd="0" destOrd="0" parTransId="{0E5D3633-9138-436C-864C-8436E1C3E650}" sibTransId="{3C74721B-4B7A-4A6C-84F7-ACDD0D3690AE}"/>
    <dgm:cxn modelId="{957C5C8A-A34D-458C-8767-D07616D49248}" type="presOf" srcId="{A37AC8E6-540E-4266-84B5-50F444F222F1}" destId="{5F28C77B-3368-413F-998F-4143C796E100}" srcOrd="0" destOrd="0" presId="urn:microsoft.com/office/officeart/2005/8/layout/orgChart1"/>
    <dgm:cxn modelId="{BA43BDA0-15ED-456E-9AF2-AC392A84BA02}" type="presOf" srcId="{DE942156-0BA9-4EE8-BBF0-020AC756035E}" destId="{D9F482DF-2526-41BE-B9E0-74AC82EE6866}" srcOrd="0" destOrd="0" presId="urn:microsoft.com/office/officeart/2005/8/layout/orgChart1"/>
    <dgm:cxn modelId="{869A61D7-F70F-4CA5-95ED-7E22BA05132C}" srcId="{32C9D514-6928-4A76-AD65-FAC60A56917A}" destId="{5D376679-0368-4883-AE85-65439F21EFD5}" srcOrd="3" destOrd="0" parTransId="{0A1841EC-0F75-49D9-954C-476BE06508D5}" sibTransId="{C405C58A-4F91-4601-9E6F-16A343D018E8}"/>
    <dgm:cxn modelId="{BEF3B0E5-F585-4B9A-A188-B340FBE9D457}" type="presOf" srcId="{9CE2E380-892A-482D-9E6C-186147179578}" destId="{53439321-64BC-44F8-8BA0-3BA489D9F1A7}" srcOrd="0" destOrd="0" presId="urn:microsoft.com/office/officeart/2005/8/layout/orgChart1"/>
    <dgm:cxn modelId="{9832C4F9-4502-4BF0-9C18-6541C39C9882}" type="presOf" srcId="{BA75DBF7-2B49-42E8-8808-492135F8F243}" destId="{643E3697-9689-4EE2-8E24-CAFCAEE898FF}" srcOrd="0" destOrd="0" presId="urn:microsoft.com/office/officeart/2005/8/layout/orgChart1"/>
    <dgm:cxn modelId="{A7006984-D92A-45C6-87F9-3AB93912C03B}" type="presOf" srcId="{1383BD0C-313B-4C14-A191-622D8B1E0177}" destId="{29929DFE-0AFD-4045-A995-A07A911308EE}" srcOrd="0" destOrd="0" presId="urn:microsoft.com/office/officeart/2005/8/layout/orgChart1"/>
    <dgm:cxn modelId="{9B43AAFA-AF2D-4112-9E18-DBCF0271576D}" type="presOf" srcId="{EE0ECA4A-F23F-43FF-A53A-180291995F59}" destId="{D4343E72-5854-4715-97E6-31E68DEBBA5F}" srcOrd="0" destOrd="0" presId="urn:microsoft.com/office/officeart/2005/8/layout/orgChart1"/>
    <dgm:cxn modelId="{E2055E58-C415-4F25-8E38-E7AC5BF8F0D5}" type="presOf" srcId="{52F8FCFE-39F6-49FF-B48E-44D789E0A095}" destId="{4D6051EE-78B5-4014-9263-444486B45606}" srcOrd="0" destOrd="0" presId="urn:microsoft.com/office/officeart/2005/8/layout/orgChart1"/>
    <dgm:cxn modelId="{626137A8-3E6E-4B1C-8B0B-036ADD9441B1}" srcId="{32C9D514-6928-4A76-AD65-FAC60A56917A}" destId="{DE942156-0BA9-4EE8-BBF0-020AC756035E}" srcOrd="2" destOrd="0" parTransId="{1383BD0C-313B-4C14-A191-622D8B1E0177}" sibTransId="{74F02E71-E972-4A2E-92F8-55BF40FDFDB4}"/>
    <dgm:cxn modelId="{80BC23FD-0A35-4051-B3BE-246BDC48F624}" type="presOf" srcId="{CC366573-28B7-4965-8594-8F4B581BE8D2}" destId="{F61FCCB9-208C-451F-888D-F105BD177DA2}" srcOrd="1" destOrd="0" presId="urn:microsoft.com/office/officeart/2005/8/layout/orgChart1"/>
    <dgm:cxn modelId="{FFA9DAB8-A49B-4CCF-A021-5127BE61948D}" srcId="{52F8FCFE-39F6-49FF-B48E-44D789E0A095}" destId="{EE0ECA4A-F23F-43FF-A53A-180291995F59}" srcOrd="2" destOrd="0" parTransId="{8115FB92-25DA-4473-8279-A7ADCB8986AA}" sibTransId="{ED245235-3FB2-4056-B531-95A7768AFDC3}"/>
    <dgm:cxn modelId="{FD35EDA4-578A-4C28-B297-CA8E2F6F7498}" type="presOf" srcId="{8115FB92-25DA-4473-8279-A7ADCB8986AA}" destId="{433743F6-4412-48D2-8606-3183E49082CD}" srcOrd="0" destOrd="0" presId="urn:microsoft.com/office/officeart/2005/8/layout/orgChart1"/>
    <dgm:cxn modelId="{2F48AD34-48C3-49C5-A65F-99D78013F713}" type="presOf" srcId="{1C02070B-B8C5-45D3-9CA3-D9DD4052BD0E}" destId="{B54DA188-D512-474E-90C5-1563F6BF18B1}" srcOrd="1" destOrd="0" presId="urn:microsoft.com/office/officeart/2005/8/layout/orgChart1"/>
    <dgm:cxn modelId="{BC7F0E65-FC5D-424F-8E71-37DA4CBFDD6E}" type="presOf" srcId="{E70767FE-C5B4-4A15-8588-D1D8BDFC7824}" destId="{8DDC3B6D-4FC5-42DA-BB62-6B177C693493}" srcOrd="1" destOrd="0" presId="urn:microsoft.com/office/officeart/2005/8/layout/orgChart1"/>
    <dgm:cxn modelId="{1D2246CF-8B3D-4690-BA7C-9BF023153BEB}" srcId="{52F8FCFE-39F6-49FF-B48E-44D789E0A095}" destId="{32C9D514-6928-4A76-AD65-FAC60A56917A}" srcOrd="3" destOrd="0" parTransId="{BA75DBF7-2B49-42E8-8808-492135F8F243}" sibTransId="{9AD72046-CC49-4188-BA26-4D6F13C8AD92}"/>
    <dgm:cxn modelId="{C90649FD-8A02-4C9C-950D-462DCC44356E}" type="presOf" srcId="{DE942156-0BA9-4EE8-BBF0-020AC756035E}" destId="{53BAB721-C34D-402E-9400-C764BD6DE574}" srcOrd="1" destOrd="0" presId="urn:microsoft.com/office/officeart/2005/8/layout/orgChart1"/>
    <dgm:cxn modelId="{1CD1811D-850B-46E7-8AE2-9B830AB6AC8D}" type="presParOf" srcId="{49120537-F9C7-42BD-930C-2481B766BA08}" destId="{AC6ABCAD-267D-4220-B4E6-324A808FCFD9}" srcOrd="0" destOrd="0" presId="urn:microsoft.com/office/officeart/2005/8/layout/orgChart1"/>
    <dgm:cxn modelId="{7EC23D62-0179-420D-98DC-893C39B870A4}" type="presParOf" srcId="{AC6ABCAD-267D-4220-B4E6-324A808FCFD9}" destId="{AEBE6881-D365-44A3-8C1A-EC6E1AC59EB3}" srcOrd="0" destOrd="0" presId="urn:microsoft.com/office/officeart/2005/8/layout/orgChart1"/>
    <dgm:cxn modelId="{E2D54E28-D80D-4EFF-9A4F-C4E8591EAA66}" type="presParOf" srcId="{AEBE6881-D365-44A3-8C1A-EC6E1AC59EB3}" destId="{4D6051EE-78B5-4014-9263-444486B45606}" srcOrd="0" destOrd="0" presId="urn:microsoft.com/office/officeart/2005/8/layout/orgChart1"/>
    <dgm:cxn modelId="{B8A48929-81C2-48E5-B048-C6514F158EF3}" type="presParOf" srcId="{AEBE6881-D365-44A3-8C1A-EC6E1AC59EB3}" destId="{0B2B892D-9555-4B38-9C00-372B1BE484F4}" srcOrd="1" destOrd="0" presId="urn:microsoft.com/office/officeart/2005/8/layout/orgChart1"/>
    <dgm:cxn modelId="{305B9ECC-0ABD-43EB-BDD8-9739B3197BE4}" type="presParOf" srcId="{AC6ABCAD-267D-4220-B4E6-324A808FCFD9}" destId="{D3B90157-3F06-4FF3-8B6A-A6112BFE671B}" srcOrd="1" destOrd="0" presId="urn:microsoft.com/office/officeart/2005/8/layout/orgChart1"/>
    <dgm:cxn modelId="{48975A41-3A46-47EE-AFD5-1E478B2C436A}" type="presParOf" srcId="{D3B90157-3F06-4FF3-8B6A-A6112BFE671B}" destId="{5F28C77B-3368-413F-998F-4143C796E100}" srcOrd="0" destOrd="0" presId="urn:microsoft.com/office/officeart/2005/8/layout/orgChart1"/>
    <dgm:cxn modelId="{0F788245-8061-4025-9F34-4F85C9C166D2}" type="presParOf" srcId="{D3B90157-3F06-4FF3-8B6A-A6112BFE671B}" destId="{3CE6EF49-A208-4738-B096-AC13ED4708BC}" srcOrd="1" destOrd="0" presId="urn:microsoft.com/office/officeart/2005/8/layout/orgChart1"/>
    <dgm:cxn modelId="{1ED492DA-AAE4-4E34-8B69-977654D02AED}" type="presParOf" srcId="{3CE6EF49-A208-4738-B096-AC13ED4708BC}" destId="{A6CD73B9-0F47-4624-9637-99D8711D9042}" srcOrd="0" destOrd="0" presId="urn:microsoft.com/office/officeart/2005/8/layout/orgChart1"/>
    <dgm:cxn modelId="{4F1A52ED-D139-4921-8539-BD51BBBF00B5}" type="presParOf" srcId="{A6CD73B9-0F47-4624-9637-99D8711D9042}" destId="{34EC94B4-8F87-4660-B48A-E8BD6339EF3F}" srcOrd="0" destOrd="0" presId="urn:microsoft.com/office/officeart/2005/8/layout/orgChart1"/>
    <dgm:cxn modelId="{D8FA0DE4-217B-45DF-9987-9E8A5DCB3330}" type="presParOf" srcId="{A6CD73B9-0F47-4624-9637-99D8711D9042}" destId="{F61FCCB9-208C-451F-888D-F105BD177DA2}" srcOrd="1" destOrd="0" presId="urn:microsoft.com/office/officeart/2005/8/layout/orgChart1"/>
    <dgm:cxn modelId="{610CA863-0684-47BD-8924-45C7C0414FA5}" type="presParOf" srcId="{3CE6EF49-A208-4738-B096-AC13ED4708BC}" destId="{B6B8D0ED-1D76-4CD0-9E7A-B4D45EB5C237}" srcOrd="1" destOrd="0" presId="urn:microsoft.com/office/officeart/2005/8/layout/orgChart1"/>
    <dgm:cxn modelId="{7411B918-23D8-4ADF-82F2-EF31978B4C9D}" type="presParOf" srcId="{3CE6EF49-A208-4738-B096-AC13ED4708BC}" destId="{DAE72AE9-FD6B-44A7-AB30-2E7F4AB6A1D5}" srcOrd="2" destOrd="0" presId="urn:microsoft.com/office/officeart/2005/8/layout/orgChart1"/>
    <dgm:cxn modelId="{B7C655BE-0411-4555-890B-1BDE3ED17511}" type="presParOf" srcId="{D3B90157-3F06-4FF3-8B6A-A6112BFE671B}" destId="{53439321-64BC-44F8-8BA0-3BA489D9F1A7}" srcOrd="2" destOrd="0" presId="urn:microsoft.com/office/officeart/2005/8/layout/orgChart1"/>
    <dgm:cxn modelId="{0AC5E292-3E57-48B1-A56E-41F1CC7254AC}" type="presParOf" srcId="{D3B90157-3F06-4FF3-8B6A-A6112BFE671B}" destId="{944F83A1-AF56-46CD-BC8A-422BB04467BB}" srcOrd="3" destOrd="0" presId="urn:microsoft.com/office/officeart/2005/8/layout/orgChart1"/>
    <dgm:cxn modelId="{8453FDF9-9543-43AA-90DF-34D97DD968A6}" type="presParOf" srcId="{944F83A1-AF56-46CD-BC8A-422BB04467BB}" destId="{D900379F-B41A-4644-ABD7-9C1974E7BF22}" srcOrd="0" destOrd="0" presId="urn:microsoft.com/office/officeart/2005/8/layout/orgChart1"/>
    <dgm:cxn modelId="{40F6852E-FD52-43BD-9803-4AC587EB936B}" type="presParOf" srcId="{D900379F-B41A-4644-ABD7-9C1974E7BF22}" destId="{90F1752C-23EE-4DEA-8172-836B462EA07C}" srcOrd="0" destOrd="0" presId="urn:microsoft.com/office/officeart/2005/8/layout/orgChart1"/>
    <dgm:cxn modelId="{671A7EEE-C061-42B8-9C5D-D9A973939F31}" type="presParOf" srcId="{D900379F-B41A-4644-ABD7-9C1974E7BF22}" destId="{5E2DE838-7E52-4478-8C27-3D7105287EDE}" srcOrd="1" destOrd="0" presId="urn:microsoft.com/office/officeart/2005/8/layout/orgChart1"/>
    <dgm:cxn modelId="{DED51982-2A67-409F-AB84-C5CD0EDE3F8D}" type="presParOf" srcId="{944F83A1-AF56-46CD-BC8A-422BB04467BB}" destId="{64AC5D55-B181-4638-AC53-B7587FFF13D8}" srcOrd="1" destOrd="0" presId="urn:microsoft.com/office/officeart/2005/8/layout/orgChart1"/>
    <dgm:cxn modelId="{CEB021FC-79BE-4651-AB5E-690A004AC941}" type="presParOf" srcId="{944F83A1-AF56-46CD-BC8A-422BB04467BB}" destId="{8EBBA305-ACB9-4D51-8E9F-33AF98B77788}" srcOrd="2" destOrd="0" presId="urn:microsoft.com/office/officeart/2005/8/layout/orgChart1"/>
    <dgm:cxn modelId="{38311A9A-7A85-426E-8C0D-9BE54CE42D43}" type="presParOf" srcId="{D3B90157-3F06-4FF3-8B6A-A6112BFE671B}" destId="{433743F6-4412-48D2-8606-3183E49082CD}" srcOrd="4" destOrd="0" presId="urn:microsoft.com/office/officeart/2005/8/layout/orgChart1"/>
    <dgm:cxn modelId="{F09B8C19-5AEF-4538-95FA-1935FDB00AB9}" type="presParOf" srcId="{D3B90157-3F06-4FF3-8B6A-A6112BFE671B}" destId="{AFEB70C6-EDFB-4CAC-ABC6-CD4479231D83}" srcOrd="5" destOrd="0" presId="urn:microsoft.com/office/officeart/2005/8/layout/orgChart1"/>
    <dgm:cxn modelId="{93C8A462-8926-44D2-8C20-AED190C2DBEF}" type="presParOf" srcId="{AFEB70C6-EDFB-4CAC-ABC6-CD4479231D83}" destId="{19F56409-04EF-422D-99F8-A051EAD18986}" srcOrd="0" destOrd="0" presId="urn:microsoft.com/office/officeart/2005/8/layout/orgChart1"/>
    <dgm:cxn modelId="{AB5FB61A-95A8-4F00-95B3-4C3576D3C3AC}" type="presParOf" srcId="{19F56409-04EF-422D-99F8-A051EAD18986}" destId="{D4343E72-5854-4715-97E6-31E68DEBBA5F}" srcOrd="0" destOrd="0" presId="urn:microsoft.com/office/officeart/2005/8/layout/orgChart1"/>
    <dgm:cxn modelId="{836B34C2-D796-4100-B2F8-86650185E8C3}" type="presParOf" srcId="{19F56409-04EF-422D-99F8-A051EAD18986}" destId="{195FD895-B580-4B1F-8263-577CBBD73EE1}" srcOrd="1" destOrd="0" presId="urn:microsoft.com/office/officeart/2005/8/layout/orgChart1"/>
    <dgm:cxn modelId="{4B0122C7-611A-4761-BDC7-83278DF185F3}" type="presParOf" srcId="{AFEB70C6-EDFB-4CAC-ABC6-CD4479231D83}" destId="{61618AFF-3E17-476B-B50C-138D4DDA8521}" srcOrd="1" destOrd="0" presId="urn:microsoft.com/office/officeart/2005/8/layout/orgChart1"/>
    <dgm:cxn modelId="{55C5C319-5A94-44F5-9165-0C6FFABD4734}" type="presParOf" srcId="{AFEB70C6-EDFB-4CAC-ABC6-CD4479231D83}" destId="{67D76E24-CBAB-41F6-A2BD-A2DB06A50287}" srcOrd="2" destOrd="0" presId="urn:microsoft.com/office/officeart/2005/8/layout/orgChart1"/>
    <dgm:cxn modelId="{BF915C70-5615-4177-AB4D-4F768F3DF0B5}" type="presParOf" srcId="{AC6ABCAD-267D-4220-B4E6-324A808FCFD9}" destId="{5073F6D4-064C-4E6D-A56B-922804A06A2B}" srcOrd="2" destOrd="0" presId="urn:microsoft.com/office/officeart/2005/8/layout/orgChart1"/>
    <dgm:cxn modelId="{F487B31A-5137-4FCE-B3B5-ABCE70C10C76}" type="presParOf" srcId="{5073F6D4-064C-4E6D-A56B-922804A06A2B}" destId="{643E3697-9689-4EE2-8E24-CAFCAEE898FF}" srcOrd="0" destOrd="0" presId="urn:microsoft.com/office/officeart/2005/8/layout/orgChart1"/>
    <dgm:cxn modelId="{C80B4F50-A233-4567-A486-2CE85DA98E4B}" type="presParOf" srcId="{5073F6D4-064C-4E6D-A56B-922804A06A2B}" destId="{30250F7E-E3BB-477C-9370-015ABA97F900}" srcOrd="1" destOrd="0" presId="urn:microsoft.com/office/officeart/2005/8/layout/orgChart1"/>
    <dgm:cxn modelId="{9F04F0AC-75B7-4143-938D-30879CC5F144}" type="presParOf" srcId="{30250F7E-E3BB-477C-9370-015ABA97F900}" destId="{85CE7A67-5796-475B-B9F7-D30A85A9CFC6}" srcOrd="0" destOrd="0" presId="urn:microsoft.com/office/officeart/2005/8/layout/orgChart1"/>
    <dgm:cxn modelId="{18B327BF-3B09-4378-8981-923F23146F23}" type="presParOf" srcId="{85CE7A67-5796-475B-B9F7-D30A85A9CFC6}" destId="{C802BDD4-8A54-4BA2-BC64-6E09C7DB3319}" srcOrd="0" destOrd="0" presId="urn:microsoft.com/office/officeart/2005/8/layout/orgChart1"/>
    <dgm:cxn modelId="{1088BAD7-4348-4C9A-9542-309E476957B9}" type="presParOf" srcId="{85CE7A67-5796-475B-B9F7-D30A85A9CFC6}" destId="{4F8364BB-569F-48FE-999F-1D3FBB035F20}" srcOrd="1" destOrd="0" presId="urn:microsoft.com/office/officeart/2005/8/layout/orgChart1"/>
    <dgm:cxn modelId="{650EE07E-2503-4D7A-B6B3-273005CEF5EC}" type="presParOf" srcId="{30250F7E-E3BB-477C-9370-015ABA97F900}" destId="{58C9B00A-1275-4E03-927D-9F46E275BA7F}" srcOrd="1" destOrd="0" presId="urn:microsoft.com/office/officeart/2005/8/layout/orgChart1"/>
    <dgm:cxn modelId="{03A82C08-E414-4AB7-938E-E75FC673E673}" type="presParOf" srcId="{30250F7E-E3BB-477C-9370-015ABA97F900}" destId="{4CFA32AC-1132-41C9-A782-F6D1E60390AD}" srcOrd="2" destOrd="0" presId="urn:microsoft.com/office/officeart/2005/8/layout/orgChart1"/>
    <dgm:cxn modelId="{D71B9B3C-1484-4A80-8725-DB1F045C2ECE}" type="presParOf" srcId="{4CFA32AC-1132-41C9-A782-F6D1E60390AD}" destId="{28B5524B-4600-47CE-9664-E2C2FEBACFFD}" srcOrd="0" destOrd="0" presId="urn:microsoft.com/office/officeart/2005/8/layout/orgChart1"/>
    <dgm:cxn modelId="{6EE8B970-F828-4252-8B0C-239EE559E805}" type="presParOf" srcId="{4CFA32AC-1132-41C9-A782-F6D1E60390AD}" destId="{E2A65E4B-589A-4786-8F95-BA99425FE7A1}" srcOrd="1" destOrd="0" presId="urn:microsoft.com/office/officeart/2005/8/layout/orgChart1"/>
    <dgm:cxn modelId="{4B4C4255-274B-4B81-A87D-0E73ADAA332B}" type="presParOf" srcId="{E2A65E4B-589A-4786-8F95-BA99425FE7A1}" destId="{255EC4B9-DFE3-40D8-876D-4FDEEB6DE336}" srcOrd="0" destOrd="0" presId="urn:microsoft.com/office/officeart/2005/8/layout/orgChart1"/>
    <dgm:cxn modelId="{5308A4B2-D0E7-4633-B4B2-E1651F01113E}" type="presParOf" srcId="{255EC4B9-DFE3-40D8-876D-4FDEEB6DE336}" destId="{19B23F1F-C64D-423B-9DA1-E2E5E8FAEF41}" srcOrd="0" destOrd="0" presId="urn:microsoft.com/office/officeart/2005/8/layout/orgChart1"/>
    <dgm:cxn modelId="{4805BF44-0EF0-4BCF-BF45-173C344032D5}" type="presParOf" srcId="{255EC4B9-DFE3-40D8-876D-4FDEEB6DE336}" destId="{B54DA188-D512-474E-90C5-1563F6BF18B1}" srcOrd="1" destOrd="0" presId="urn:microsoft.com/office/officeart/2005/8/layout/orgChart1"/>
    <dgm:cxn modelId="{2FF7D3D7-30E6-4BB5-B2FF-F7DE253A0060}" type="presParOf" srcId="{E2A65E4B-589A-4786-8F95-BA99425FE7A1}" destId="{BE4BD6FB-EA41-4C82-BC1B-AA75AD421FC4}" srcOrd="1" destOrd="0" presId="urn:microsoft.com/office/officeart/2005/8/layout/orgChart1"/>
    <dgm:cxn modelId="{41FF1F9E-C379-4BA3-A093-AB10C3918254}" type="presParOf" srcId="{E2A65E4B-589A-4786-8F95-BA99425FE7A1}" destId="{8F2B4032-353E-48E1-B4FC-023D0E132B47}" srcOrd="2" destOrd="0" presId="urn:microsoft.com/office/officeart/2005/8/layout/orgChart1"/>
    <dgm:cxn modelId="{1F9ECF91-2CA0-40BD-BF5B-1315CEE791D9}" type="presParOf" srcId="{4CFA32AC-1132-41C9-A782-F6D1E60390AD}" destId="{115D3CD2-C1CF-44A2-8411-6A21BC249BA2}" srcOrd="2" destOrd="0" presId="urn:microsoft.com/office/officeart/2005/8/layout/orgChart1"/>
    <dgm:cxn modelId="{6D08BDAC-20C6-46D2-A72F-73A40D7114FC}" type="presParOf" srcId="{4CFA32AC-1132-41C9-A782-F6D1E60390AD}" destId="{9BAC8C2E-54F4-463F-A0BD-EEE6636805D2}" srcOrd="3" destOrd="0" presId="urn:microsoft.com/office/officeart/2005/8/layout/orgChart1"/>
    <dgm:cxn modelId="{32DDBDB3-79D6-4968-AD4E-56BD7FC0705F}" type="presParOf" srcId="{9BAC8C2E-54F4-463F-A0BD-EEE6636805D2}" destId="{13B48D39-87C4-4B8E-8807-5EA58BB70228}" srcOrd="0" destOrd="0" presId="urn:microsoft.com/office/officeart/2005/8/layout/orgChart1"/>
    <dgm:cxn modelId="{ABC35334-09B7-4C18-95D4-49E4AA4197FC}" type="presParOf" srcId="{13B48D39-87C4-4B8E-8807-5EA58BB70228}" destId="{275793F8-C22E-4F75-AC8A-FBDD34B9C8D8}" srcOrd="0" destOrd="0" presId="urn:microsoft.com/office/officeart/2005/8/layout/orgChart1"/>
    <dgm:cxn modelId="{C0E1C420-AAC5-4E7B-9FD7-FC3E8D7B99B3}" type="presParOf" srcId="{13B48D39-87C4-4B8E-8807-5EA58BB70228}" destId="{E024FAC8-CE94-4544-AA91-CEF011A8BB68}" srcOrd="1" destOrd="0" presId="urn:microsoft.com/office/officeart/2005/8/layout/orgChart1"/>
    <dgm:cxn modelId="{0112A2E4-AB57-43B8-A7B1-02ED7AB3EAA6}" type="presParOf" srcId="{9BAC8C2E-54F4-463F-A0BD-EEE6636805D2}" destId="{FFE6F315-AB48-48F1-8142-93DE03D61E7F}" srcOrd="1" destOrd="0" presId="urn:microsoft.com/office/officeart/2005/8/layout/orgChart1"/>
    <dgm:cxn modelId="{4451B9E7-9FB4-416E-A78D-EF1A906359BF}" type="presParOf" srcId="{9BAC8C2E-54F4-463F-A0BD-EEE6636805D2}" destId="{ED377469-BD50-4CA6-B526-2A5EC20A0822}" srcOrd="2" destOrd="0" presId="urn:microsoft.com/office/officeart/2005/8/layout/orgChart1"/>
    <dgm:cxn modelId="{3D93EABB-D842-4EBB-9570-2DDDE7E88FC7}" type="presParOf" srcId="{4CFA32AC-1132-41C9-A782-F6D1E60390AD}" destId="{29929DFE-0AFD-4045-A995-A07A911308EE}" srcOrd="4" destOrd="0" presId="urn:microsoft.com/office/officeart/2005/8/layout/orgChart1"/>
    <dgm:cxn modelId="{C121496E-09B9-4928-AF49-44602FE151D6}" type="presParOf" srcId="{4CFA32AC-1132-41C9-A782-F6D1E60390AD}" destId="{F8C0C720-71F3-4DA5-AED1-DCFCDC493084}" srcOrd="5" destOrd="0" presId="urn:microsoft.com/office/officeart/2005/8/layout/orgChart1"/>
    <dgm:cxn modelId="{4C8B077A-0C51-4DFD-AD09-D9037C0CF576}" type="presParOf" srcId="{F8C0C720-71F3-4DA5-AED1-DCFCDC493084}" destId="{C47A846B-36D5-47F9-84FC-CF9A97131F2A}" srcOrd="0" destOrd="0" presId="urn:microsoft.com/office/officeart/2005/8/layout/orgChart1"/>
    <dgm:cxn modelId="{6B977242-4DE3-4F1A-A8F0-8A2F382D3E34}" type="presParOf" srcId="{C47A846B-36D5-47F9-84FC-CF9A97131F2A}" destId="{D9F482DF-2526-41BE-B9E0-74AC82EE6866}" srcOrd="0" destOrd="0" presId="urn:microsoft.com/office/officeart/2005/8/layout/orgChart1"/>
    <dgm:cxn modelId="{8847AA4C-749D-48AB-BA91-8470F6A8FA14}" type="presParOf" srcId="{C47A846B-36D5-47F9-84FC-CF9A97131F2A}" destId="{53BAB721-C34D-402E-9400-C764BD6DE574}" srcOrd="1" destOrd="0" presId="urn:microsoft.com/office/officeart/2005/8/layout/orgChart1"/>
    <dgm:cxn modelId="{D9B749B6-DEA6-4A27-A433-11E2EEAD99A4}" type="presParOf" srcId="{F8C0C720-71F3-4DA5-AED1-DCFCDC493084}" destId="{FA31DE32-08A6-499F-A2EC-AC8452B3DD67}" srcOrd="1" destOrd="0" presId="urn:microsoft.com/office/officeart/2005/8/layout/orgChart1"/>
    <dgm:cxn modelId="{C9313007-4C32-4DE0-8F79-A68BC857B71B}" type="presParOf" srcId="{F8C0C720-71F3-4DA5-AED1-DCFCDC493084}" destId="{1E9922E1-EB0C-4FC2-B10A-12EA7651EE28}" srcOrd="2" destOrd="0" presId="urn:microsoft.com/office/officeart/2005/8/layout/orgChart1"/>
    <dgm:cxn modelId="{38B7B36D-FAB1-4047-87B0-6C42951FDE53}" type="presParOf" srcId="{4CFA32AC-1132-41C9-A782-F6D1E60390AD}" destId="{AE479E43-23C6-4EFB-9EC5-2E33446E4770}" srcOrd="6" destOrd="0" presId="urn:microsoft.com/office/officeart/2005/8/layout/orgChart1"/>
    <dgm:cxn modelId="{BB915F8C-CFF8-4959-A84B-07CE846B7A20}" type="presParOf" srcId="{4CFA32AC-1132-41C9-A782-F6D1E60390AD}" destId="{EA8696B4-3674-4D75-A725-EACF4DB29419}" srcOrd="7" destOrd="0" presId="urn:microsoft.com/office/officeart/2005/8/layout/orgChart1"/>
    <dgm:cxn modelId="{7BC01C72-FC58-4F24-A6E5-68F8FB96211A}" type="presParOf" srcId="{EA8696B4-3674-4D75-A725-EACF4DB29419}" destId="{518B893B-1301-42D1-8241-23910B39DCA5}" srcOrd="0" destOrd="0" presId="urn:microsoft.com/office/officeart/2005/8/layout/orgChart1"/>
    <dgm:cxn modelId="{1FBCF0A2-83B6-4218-BA9E-55EE13834E31}" type="presParOf" srcId="{518B893B-1301-42D1-8241-23910B39DCA5}" destId="{778F61A1-CB46-4A4E-8DAC-64BF39B75832}" srcOrd="0" destOrd="0" presId="urn:microsoft.com/office/officeart/2005/8/layout/orgChart1"/>
    <dgm:cxn modelId="{ADDA29E1-8920-4D01-ABCD-0824B8E8F13A}" type="presParOf" srcId="{518B893B-1301-42D1-8241-23910B39DCA5}" destId="{0AE2B96F-D851-4345-BB8D-D6C18E23CD63}" srcOrd="1" destOrd="0" presId="urn:microsoft.com/office/officeart/2005/8/layout/orgChart1"/>
    <dgm:cxn modelId="{043EC8BB-D536-4569-8278-6A9F3D46C025}" type="presParOf" srcId="{EA8696B4-3674-4D75-A725-EACF4DB29419}" destId="{C5D843A3-89B9-420C-BEB8-7D74CA04DBE3}" srcOrd="1" destOrd="0" presId="urn:microsoft.com/office/officeart/2005/8/layout/orgChart1"/>
    <dgm:cxn modelId="{B93A0E4D-752C-4385-8AE1-384D43C26F36}" type="presParOf" srcId="{EA8696B4-3674-4D75-A725-EACF4DB29419}" destId="{4D8BA21D-9BD2-46CB-84D6-E6357FA52C0D}" srcOrd="2" destOrd="0" presId="urn:microsoft.com/office/officeart/2005/8/layout/orgChart1"/>
    <dgm:cxn modelId="{C6987D8F-9303-4EBE-9AA3-D9FA4AEF222A}" type="presParOf" srcId="{4CFA32AC-1132-41C9-A782-F6D1E60390AD}" destId="{ECCA53CD-D30A-4320-B825-319A0ED5B093}" srcOrd="8" destOrd="0" presId="urn:microsoft.com/office/officeart/2005/8/layout/orgChart1"/>
    <dgm:cxn modelId="{96485503-51C2-4103-81B3-78F332875690}" type="presParOf" srcId="{4CFA32AC-1132-41C9-A782-F6D1E60390AD}" destId="{2FAD371D-59ED-43D8-A30E-74DEE31845BC}" srcOrd="9" destOrd="0" presId="urn:microsoft.com/office/officeart/2005/8/layout/orgChart1"/>
    <dgm:cxn modelId="{9AD39913-2D35-415E-9AAC-25BFECA43178}" type="presParOf" srcId="{2FAD371D-59ED-43D8-A30E-74DEE31845BC}" destId="{F40F9FE5-58E5-4477-B32C-AB21F6102D30}" srcOrd="0" destOrd="0" presId="urn:microsoft.com/office/officeart/2005/8/layout/orgChart1"/>
    <dgm:cxn modelId="{6C29FE8A-570C-43EB-8C34-FAF5A6157DB7}" type="presParOf" srcId="{F40F9FE5-58E5-4477-B32C-AB21F6102D30}" destId="{0E6493DB-C265-4EA6-B998-00A6442DCE90}" srcOrd="0" destOrd="0" presId="urn:microsoft.com/office/officeart/2005/8/layout/orgChart1"/>
    <dgm:cxn modelId="{59F75F3B-237B-443D-BD33-0FC5A7564F98}" type="presParOf" srcId="{F40F9FE5-58E5-4477-B32C-AB21F6102D30}" destId="{8DDC3B6D-4FC5-42DA-BB62-6B177C693493}" srcOrd="1" destOrd="0" presId="urn:microsoft.com/office/officeart/2005/8/layout/orgChart1"/>
    <dgm:cxn modelId="{04629B5C-CBA5-427B-B19F-BD3D309E3C72}" type="presParOf" srcId="{2FAD371D-59ED-43D8-A30E-74DEE31845BC}" destId="{D9AE8296-B233-4B44-847D-06DBE28E71EC}" srcOrd="1" destOrd="0" presId="urn:microsoft.com/office/officeart/2005/8/layout/orgChart1"/>
    <dgm:cxn modelId="{FA65EBDE-F37E-4D21-8BED-DE38254C8ADA}" type="presParOf" srcId="{2FAD371D-59ED-43D8-A30E-74DEE31845BC}" destId="{6522ED50-8748-4F2A-9C31-06D8BA53BE19}"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179F4A-5C68-4F6E-9C1C-85579FFFBF14}" type="doc">
      <dgm:prSet loTypeId="urn:microsoft.com/office/officeart/2005/8/layout/orgChart1" loCatId="hierarchy" qsTypeId="urn:microsoft.com/office/officeart/2005/8/quickstyle/3d1" qsCatId="3D" csTypeId="urn:microsoft.com/office/officeart/2005/8/colors/accent1_2" csCatId="accent1" phldr="1"/>
      <dgm:spPr/>
      <dgm:t>
        <a:bodyPr/>
        <a:lstStyle/>
        <a:p>
          <a:endParaRPr lang="en-ZA"/>
        </a:p>
      </dgm:t>
    </dgm:pt>
    <dgm:pt modelId="{94375C3A-0F7F-457A-BDDD-0DCA7A098298}">
      <dgm:prSet phldrT="[Text]"/>
      <dgm:spPr/>
      <dgm:t>
        <a:bodyPr/>
        <a:lstStyle/>
        <a:p>
          <a:r>
            <a:rPr lang="en-ZA" dirty="0"/>
            <a:t>ESKOM</a:t>
          </a:r>
        </a:p>
      </dgm:t>
    </dgm:pt>
    <dgm:pt modelId="{51D0C6FE-5149-4581-BC9C-28C1DE393F67}" type="parTrans" cxnId="{D63A7272-46AF-4C40-ABBA-81635E09088C}">
      <dgm:prSet/>
      <dgm:spPr/>
      <dgm:t>
        <a:bodyPr/>
        <a:lstStyle/>
        <a:p>
          <a:endParaRPr lang="en-ZA"/>
        </a:p>
      </dgm:t>
    </dgm:pt>
    <dgm:pt modelId="{6FB56AFC-09CD-4E6D-9D70-10BFA67FE6C1}" type="sibTrans" cxnId="{D63A7272-46AF-4C40-ABBA-81635E09088C}">
      <dgm:prSet/>
      <dgm:spPr/>
      <dgm:t>
        <a:bodyPr/>
        <a:lstStyle/>
        <a:p>
          <a:endParaRPr lang="en-ZA"/>
        </a:p>
      </dgm:t>
    </dgm:pt>
    <dgm:pt modelId="{0CC0E355-7BAF-4DE9-9210-2E55397DB89B}">
      <dgm:prSet phldrT="[Text]"/>
      <dgm:spPr>
        <a:solidFill>
          <a:schemeClr val="accent2">
            <a:lumMod val="75000"/>
          </a:schemeClr>
        </a:solidFill>
      </dgm:spPr>
      <dgm:t>
        <a:bodyPr/>
        <a:lstStyle/>
        <a:p>
          <a:r>
            <a:rPr lang="en-ZA" dirty="0"/>
            <a:t>B.1.1. </a:t>
          </a:r>
        </a:p>
        <a:p>
          <a:r>
            <a:rPr lang="en-ZA" dirty="0" err="1"/>
            <a:t>Tegeta</a:t>
          </a:r>
          <a:endParaRPr lang="en-ZA" dirty="0"/>
        </a:p>
      </dgm:t>
    </dgm:pt>
    <dgm:pt modelId="{9456B0EC-5B44-4F0D-A98A-61544B8E5E3F}" type="parTrans" cxnId="{7166700C-603C-4A7B-AA5B-9E283421B53A}">
      <dgm:prSet/>
      <dgm:spPr/>
      <dgm:t>
        <a:bodyPr/>
        <a:lstStyle/>
        <a:p>
          <a:endParaRPr lang="en-ZA"/>
        </a:p>
      </dgm:t>
    </dgm:pt>
    <dgm:pt modelId="{CB536B69-4AE8-4856-A86A-30634046582F}" type="sibTrans" cxnId="{7166700C-603C-4A7B-AA5B-9E283421B53A}">
      <dgm:prSet/>
      <dgm:spPr/>
      <dgm:t>
        <a:bodyPr/>
        <a:lstStyle/>
        <a:p>
          <a:endParaRPr lang="en-ZA"/>
        </a:p>
      </dgm:t>
    </dgm:pt>
    <dgm:pt modelId="{A69A02CF-09CD-4A5C-9730-0042D650D183}">
      <dgm:prSet phldrT="[Text]"/>
      <dgm:spPr/>
      <dgm:t>
        <a:bodyPr/>
        <a:lstStyle/>
        <a:p>
          <a:r>
            <a:rPr lang="en-ZA" dirty="0"/>
            <a:t>Coal Supply Agreement Arnot Power Station</a:t>
          </a:r>
        </a:p>
      </dgm:t>
    </dgm:pt>
    <dgm:pt modelId="{90AD4D21-54A2-4915-B4D9-3C3A361639AE}" type="parTrans" cxnId="{4D21B936-82DC-4373-9C72-9304711FA6CB}">
      <dgm:prSet/>
      <dgm:spPr/>
      <dgm:t>
        <a:bodyPr/>
        <a:lstStyle/>
        <a:p>
          <a:endParaRPr lang="en-ZA"/>
        </a:p>
      </dgm:t>
    </dgm:pt>
    <dgm:pt modelId="{18997845-1AF1-4800-8938-07A97E70DD45}" type="sibTrans" cxnId="{4D21B936-82DC-4373-9C72-9304711FA6CB}">
      <dgm:prSet/>
      <dgm:spPr/>
      <dgm:t>
        <a:bodyPr/>
        <a:lstStyle/>
        <a:p>
          <a:endParaRPr lang="en-ZA"/>
        </a:p>
      </dgm:t>
    </dgm:pt>
    <dgm:pt modelId="{B053802C-98C7-4964-BA76-8D9B0262C59F}">
      <dgm:prSet phldrT="[Text]"/>
      <dgm:spPr/>
      <dgm:t>
        <a:bodyPr/>
        <a:lstStyle/>
        <a:p>
          <a:r>
            <a:rPr lang="en-ZA" dirty="0"/>
            <a:t>Guarantees issued – </a:t>
          </a:r>
          <a:r>
            <a:rPr lang="en-ZA" dirty="0" err="1"/>
            <a:t>Tegeta</a:t>
          </a:r>
          <a:endParaRPr lang="en-ZA" dirty="0"/>
        </a:p>
      </dgm:t>
    </dgm:pt>
    <dgm:pt modelId="{12EB14E4-A134-40A6-B122-7F675E86B989}" type="parTrans" cxnId="{03990BEF-B610-4BD6-9847-EC5DB1E6B7BD}">
      <dgm:prSet/>
      <dgm:spPr/>
      <dgm:t>
        <a:bodyPr/>
        <a:lstStyle/>
        <a:p>
          <a:endParaRPr lang="en-ZA"/>
        </a:p>
      </dgm:t>
    </dgm:pt>
    <dgm:pt modelId="{7D01524F-2F58-47FE-9B99-88EEAB87B50D}" type="sibTrans" cxnId="{03990BEF-B610-4BD6-9847-EC5DB1E6B7BD}">
      <dgm:prSet/>
      <dgm:spPr/>
      <dgm:t>
        <a:bodyPr/>
        <a:lstStyle/>
        <a:p>
          <a:endParaRPr lang="en-ZA"/>
        </a:p>
      </dgm:t>
    </dgm:pt>
    <dgm:pt modelId="{3866E164-859D-4C28-B6A5-64B7F7102082}">
      <dgm:prSet phldrT="[Text]"/>
      <dgm:spPr>
        <a:solidFill>
          <a:schemeClr val="accent2">
            <a:lumMod val="75000"/>
          </a:schemeClr>
        </a:solidFill>
      </dgm:spPr>
      <dgm:t>
        <a:bodyPr/>
        <a:lstStyle/>
        <a:p>
          <a:r>
            <a:rPr lang="en-ZA" dirty="0"/>
            <a:t>B.1.2. </a:t>
          </a:r>
        </a:p>
        <a:p>
          <a:r>
            <a:rPr lang="en-ZA" dirty="0"/>
            <a:t>Impulse</a:t>
          </a:r>
        </a:p>
      </dgm:t>
    </dgm:pt>
    <dgm:pt modelId="{16FDFD44-E362-413F-8DEC-09E79B84FD98}" type="parTrans" cxnId="{352F8E4F-A5B5-434A-BEDF-B0BD17621D2C}">
      <dgm:prSet/>
      <dgm:spPr/>
      <dgm:t>
        <a:bodyPr/>
        <a:lstStyle/>
        <a:p>
          <a:endParaRPr lang="en-ZA"/>
        </a:p>
      </dgm:t>
    </dgm:pt>
    <dgm:pt modelId="{7EABA6E8-C1EC-49B3-BDE5-BD9E00D32A7C}" type="sibTrans" cxnId="{352F8E4F-A5B5-434A-BEDF-B0BD17621D2C}">
      <dgm:prSet/>
      <dgm:spPr/>
      <dgm:t>
        <a:bodyPr/>
        <a:lstStyle/>
        <a:p>
          <a:endParaRPr lang="en-ZA"/>
        </a:p>
      </dgm:t>
    </dgm:pt>
    <dgm:pt modelId="{DACDBBF9-F152-4312-A730-D3BE1D966C65}">
      <dgm:prSet phldrT="[Text]"/>
      <dgm:spPr>
        <a:solidFill>
          <a:schemeClr val="accent2">
            <a:lumMod val="75000"/>
          </a:schemeClr>
        </a:solidFill>
      </dgm:spPr>
      <dgm:t>
        <a:bodyPr/>
        <a:lstStyle/>
        <a:p>
          <a:r>
            <a:rPr lang="en-ZA" dirty="0"/>
            <a:t>B.1.4 </a:t>
          </a:r>
        </a:p>
        <a:p>
          <a:r>
            <a:rPr lang="en-ZA" dirty="0"/>
            <a:t>Trillian-</a:t>
          </a:r>
          <a:r>
            <a:rPr lang="en-ZA" dirty="0" err="1"/>
            <a:t>Mckinsey</a:t>
          </a:r>
          <a:endParaRPr lang="en-ZA" dirty="0"/>
        </a:p>
      </dgm:t>
    </dgm:pt>
    <dgm:pt modelId="{18FD2F02-7E8E-4946-979E-413743F93BDA}" type="parTrans" cxnId="{93FFD9FD-76CD-48B9-B48F-6725449F9FAD}">
      <dgm:prSet/>
      <dgm:spPr/>
      <dgm:t>
        <a:bodyPr/>
        <a:lstStyle/>
        <a:p>
          <a:endParaRPr lang="en-ZA"/>
        </a:p>
      </dgm:t>
    </dgm:pt>
    <dgm:pt modelId="{720C2419-2207-4BE2-AF15-EEF23E55F63A}" type="sibTrans" cxnId="{93FFD9FD-76CD-48B9-B48F-6725449F9FAD}">
      <dgm:prSet/>
      <dgm:spPr/>
      <dgm:t>
        <a:bodyPr/>
        <a:lstStyle/>
        <a:p>
          <a:endParaRPr lang="en-ZA"/>
        </a:p>
      </dgm:t>
    </dgm:pt>
    <dgm:pt modelId="{A535CE4A-2036-483B-9BA1-404FFAD7F974}">
      <dgm:prSet phldrT="[Text]"/>
      <dgm:spPr/>
      <dgm:t>
        <a:bodyPr/>
        <a:lstStyle/>
        <a:p>
          <a:r>
            <a:rPr lang="en-ZA" dirty="0" err="1"/>
            <a:t>DMR</a:t>
          </a:r>
          <a:r>
            <a:rPr lang="en-ZA" dirty="0"/>
            <a:t> Pressure </a:t>
          </a:r>
          <a:r>
            <a:rPr lang="en-ZA" dirty="0" err="1"/>
            <a:t>Glencor</a:t>
          </a:r>
          <a:endParaRPr lang="en-ZA" dirty="0"/>
        </a:p>
      </dgm:t>
    </dgm:pt>
    <dgm:pt modelId="{D25EF40E-C64F-49A1-98CE-92FA4D0A708A}" type="parTrans" cxnId="{5920A0CA-95E6-453D-86E6-F66146C977FB}">
      <dgm:prSet/>
      <dgm:spPr/>
      <dgm:t>
        <a:bodyPr/>
        <a:lstStyle/>
        <a:p>
          <a:endParaRPr lang="en-ZA"/>
        </a:p>
      </dgm:t>
    </dgm:pt>
    <dgm:pt modelId="{90A0AA5A-A927-4C77-91B7-C8AC37A63950}" type="sibTrans" cxnId="{5920A0CA-95E6-453D-86E6-F66146C977FB}">
      <dgm:prSet/>
      <dgm:spPr/>
      <dgm:t>
        <a:bodyPr/>
        <a:lstStyle/>
        <a:p>
          <a:endParaRPr lang="en-ZA"/>
        </a:p>
      </dgm:t>
    </dgm:pt>
    <dgm:pt modelId="{94AE223F-3D5D-4C8B-A7CF-7D89A67B347C}">
      <dgm:prSet phldrT="[Text]"/>
      <dgm:spPr/>
      <dgm:t>
        <a:bodyPr/>
        <a:lstStyle/>
        <a:p>
          <a:r>
            <a:rPr lang="en-ZA" dirty="0"/>
            <a:t>Pressure by Eskom - </a:t>
          </a:r>
          <a:r>
            <a:rPr lang="en-ZA" dirty="0" err="1"/>
            <a:t>Glencor</a:t>
          </a:r>
          <a:endParaRPr lang="en-ZA" dirty="0"/>
        </a:p>
      </dgm:t>
    </dgm:pt>
    <dgm:pt modelId="{A05B108E-A431-4D80-A61A-37C70C3604F4}" type="parTrans" cxnId="{45081EF4-3816-4E1F-9FBE-735DC88BCF0F}">
      <dgm:prSet/>
      <dgm:spPr/>
      <dgm:t>
        <a:bodyPr/>
        <a:lstStyle/>
        <a:p>
          <a:endParaRPr lang="en-ZA"/>
        </a:p>
      </dgm:t>
    </dgm:pt>
    <dgm:pt modelId="{405514B2-F990-4BE7-A8F9-98D4B95DF463}" type="sibTrans" cxnId="{45081EF4-3816-4E1F-9FBE-735DC88BCF0F}">
      <dgm:prSet/>
      <dgm:spPr/>
      <dgm:t>
        <a:bodyPr/>
        <a:lstStyle/>
        <a:p>
          <a:endParaRPr lang="en-ZA"/>
        </a:p>
      </dgm:t>
    </dgm:pt>
    <dgm:pt modelId="{89670480-1F98-4E21-8983-0B671BF29067}">
      <dgm:prSet phldrT="[Text]"/>
      <dgm:spPr/>
      <dgm:t>
        <a:bodyPr/>
        <a:lstStyle/>
        <a:p>
          <a:r>
            <a:rPr lang="en-ZA" dirty="0"/>
            <a:t>Impulse Contracts – Labour</a:t>
          </a:r>
        </a:p>
      </dgm:t>
    </dgm:pt>
    <dgm:pt modelId="{F14EC016-5527-4B42-B65D-09849A0B136F}" type="parTrans" cxnId="{9773178C-A038-40FB-B821-9AA3E87493D1}">
      <dgm:prSet/>
      <dgm:spPr/>
      <dgm:t>
        <a:bodyPr/>
        <a:lstStyle/>
        <a:p>
          <a:endParaRPr lang="en-ZA"/>
        </a:p>
      </dgm:t>
    </dgm:pt>
    <dgm:pt modelId="{7C14B26A-1572-4C8A-94D8-3291FF6EC47A}" type="sibTrans" cxnId="{9773178C-A038-40FB-B821-9AA3E87493D1}">
      <dgm:prSet/>
      <dgm:spPr/>
      <dgm:t>
        <a:bodyPr/>
        <a:lstStyle/>
        <a:p>
          <a:endParaRPr lang="en-ZA"/>
        </a:p>
      </dgm:t>
    </dgm:pt>
    <dgm:pt modelId="{4B21470B-872A-4899-BD40-3C49697570BA}">
      <dgm:prSet phldrT="[Text]"/>
      <dgm:spPr/>
      <dgm:t>
        <a:bodyPr/>
        <a:lstStyle/>
        <a:p>
          <a:r>
            <a:rPr lang="en-ZA" dirty="0"/>
            <a:t>Prepayment – </a:t>
          </a:r>
          <a:r>
            <a:rPr lang="en-ZA" dirty="0" err="1"/>
            <a:t>Tegeta</a:t>
          </a:r>
          <a:endParaRPr lang="en-ZA" dirty="0"/>
        </a:p>
      </dgm:t>
    </dgm:pt>
    <dgm:pt modelId="{A1CE9988-264D-43E1-9208-5D27D1FF0B24}" type="parTrans" cxnId="{E6F2B78D-E895-488D-888F-11FF73BBE6BC}">
      <dgm:prSet/>
      <dgm:spPr/>
      <dgm:t>
        <a:bodyPr/>
        <a:lstStyle/>
        <a:p>
          <a:endParaRPr lang="en-ZA"/>
        </a:p>
      </dgm:t>
    </dgm:pt>
    <dgm:pt modelId="{D44C9D75-1973-4EA4-BACA-57789E64F560}" type="sibTrans" cxnId="{E6F2B78D-E895-488D-888F-11FF73BBE6BC}">
      <dgm:prSet/>
      <dgm:spPr/>
      <dgm:t>
        <a:bodyPr/>
        <a:lstStyle/>
        <a:p>
          <a:endParaRPr lang="en-ZA"/>
        </a:p>
      </dgm:t>
    </dgm:pt>
    <dgm:pt modelId="{DC4982C2-F589-436F-9101-31B9CACEF02C}">
      <dgm:prSet phldrT="[Text]"/>
      <dgm:spPr/>
      <dgm:t>
        <a:bodyPr/>
        <a:lstStyle/>
        <a:p>
          <a:r>
            <a:rPr lang="en-ZA" dirty="0"/>
            <a:t>Sale of Shares</a:t>
          </a:r>
        </a:p>
      </dgm:t>
    </dgm:pt>
    <dgm:pt modelId="{A24DAB36-0E3E-4C20-8360-AD8DBD112157}" type="sibTrans" cxnId="{ADA5A396-0AE5-4172-BA99-BEE8FE2A6DBC}">
      <dgm:prSet/>
      <dgm:spPr/>
      <dgm:t>
        <a:bodyPr/>
        <a:lstStyle/>
        <a:p>
          <a:endParaRPr lang="en-ZA"/>
        </a:p>
      </dgm:t>
    </dgm:pt>
    <dgm:pt modelId="{DECAD824-73A5-4071-B179-691E1722D370}" type="parTrans" cxnId="{ADA5A396-0AE5-4172-BA99-BEE8FE2A6DBC}">
      <dgm:prSet/>
      <dgm:spPr/>
      <dgm:t>
        <a:bodyPr/>
        <a:lstStyle/>
        <a:p>
          <a:endParaRPr lang="en-ZA"/>
        </a:p>
      </dgm:t>
    </dgm:pt>
    <dgm:pt modelId="{FA7AAB9F-D68F-4F44-89D3-1E7ECA3FDF8F}">
      <dgm:prSet phldrT="[Text]"/>
      <dgm:spPr>
        <a:solidFill>
          <a:schemeClr val="accent2">
            <a:lumMod val="75000"/>
          </a:schemeClr>
        </a:solidFill>
      </dgm:spPr>
      <dgm:t>
        <a:bodyPr/>
        <a:lstStyle/>
        <a:p>
          <a:r>
            <a:rPr lang="en-ZA" dirty="0"/>
            <a:t>B.1.5. RehabilitationTrust Fund</a:t>
          </a:r>
        </a:p>
      </dgm:t>
    </dgm:pt>
    <dgm:pt modelId="{68B056F6-E9CC-444B-BA55-14EDB0A21DB8}" type="parTrans" cxnId="{74252EE3-6383-4D10-8689-5DDF1437E3C4}">
      <dgm:prSet/>
      <dgm:spPr/>
      <dgm:t>
        <a:bodyPr/>
        <a:lstStyle/>
        <a:p>
          <a:endParaRPr lang="en-ZA"/>
        </a:p>
      </dgm:t>
    </dgm:pt>
    <dgm:pt modelId="{2AB22689-96A6-488F-B1EE-A1D30DEDB920}" type="sibTrans" cxnId="{74252EE3-6383-4D10-8689-5DDF1437E3C4}">
      <dgm:prSet/>
      <dgm:spPr/>
      <dgm:t>
        <a:bodyPr/>
        <a:lstStyle/>
        <a:p>
          <a:endParaRPr lang="en-ZA"/>
        </a:p>
      </dgm:t>
    </dgm:pt>
    <dgm:pt modelId="{5CD5322C-B6BF-4581-87D7-E461994D14FE}">
      <dgm:prSet phldrT="[Text]"/>
      <dgm:spPr/>
      <dgm:t>
        <a:bodyPr/>
        <a:lstStyle/>
        <a:p>
          <a:r>
            <a:rPr lang="en-ZA" dirty="0"/>
            <a:t>Master of the High Court</a:t>
          </a:r>
        </a:p>
      </dgm:t>
    </dgm:pt>
    <dgm:pt modelId="{F7BF92F9-49C5-4047-93AD-AFFAACF47F90}" type="parTrans" cxnId="{DA4CC5BE-7C5E-4E73-9120-0333B41C43EE}">
      <dgm:prSet/>
      <dgm:spPr/>
      <dgm:t>
        <a:bodyPr/>
        <a:lstStyle/>
        <a:p>
          <a:endParaRPr lang="en-ZA"/>
        </a:p>
      </dgm:t>
    </dgm:pt>
    <dgm:pt modelId="{38433D95-ED76-41B5-A03D-FA0A1EA2406C}" type="sibTrans" cxnId="{DA4CC5BE-7C5E-4E73-9120-0333B41C43EE}">
      <dgm:prSet/>
      <dgm:spPr/>
      <dgm:t>
        <a:bodyPr/>
        <a:lstStyle/>
        <a:p>
          <a:endParaRPr lang="en-ZA"/>
        </a:p>
      </dgm:t>
    </dgm:pt>
    <dgm:pt modelId="{6374ECCE-25E3-47BC-A582-22ECC4C3F16A}">
      <dgm:prSet phldrT="[Text]"/>
      <dgm:spPr/>
      <dgm:t>
        <a:bodyPr/>
        <a:lstStyle/>
        <a:p>
          <a:r>
            <a:rPr lang="en-ZA" dirty="0"/>
            <a:t>Registrar of the High Court</a:t>
          </a:r>
        </a:p>
      </dgm:t>
    </dgm:pt>
    <dgm:pt modelId="{6212575E-5F19-4C7A-BDC7-690B24F19DEF}" type="parTrans" cxnId="{418A9304-E9B8-45DF-A6A8-2D888F72E5EB}">
      <dgm:prSet/>
      <dgm:spPr/>
      <dgm:t>
        <a:bodyPr/>
        <a:lstStyle/>
        <a:p>
          <a:endParaRPr lang="en-ZA"/>
        </a:p>
      </dgm:t>
    </dgm:pt>
    <dgm:pt modelId="{F5DA9727-3D05-4426-981B-25CFC23210B2}" type="sibTrans" cxnId="{418A9304-E9B8-45DF-A6A8-2D888F72E5EB}">
      <dgm:prSet/>
      <dgm:spPr/>
      <dgm:t>
        <a:bodyPr/>
        <a:lstStyle/>
        <a:p>
          <a:endParaRPr lang="en-ZA"/>
        </a:p>
      </dgm:t>
    </dgm:pt>
    <dgm:pt modelId="{9B88785B-BAFE-439D-9482-847978325A8C}">
      <dgm:prSet phldrT="[Text]"/>
      <dgm:spPr/>
      <dgm:t>
        <a:bodyPr/>
        <a:lstStyle/>
        <a:p>
          <a:r>
            <a:rPr lang="en-ZA" dirty="0"/>
            <a:t>Trustees of the Rehabilitation Trust Funds</a:t>
          </a:r>
        </a:p>
      </dgm:t>
    </dgm:pt>
    <dgm:pt modelId="{4E34EDC9-D2FE-4DAD-82A5-9AD41495BB7B}" type="parTrans" cxnId="{031D00B5-34C6-4A70-9123-8C3E1B32D050}">
      <dgm:prSet/>
      <dgm:spPr/>
      <dgm:t>
        <a:bodyPr/>
        <a:lstStyle/>
        <a:p>
          <a:endParaRPr lang="en-ZA"/>
        </a:p>
      </dgm:t>
    </dgm:pt>
    <dgm:pt modelId="{E46A32AB-0E10-451F-B1AE-21461B0DF462}" type="sibTrans" cxnId="{031D00B5-34C6-4A70-9123-8C3E1B32D050}">
      <dgm:prSet/>
      <dgm:spPr/>
      <dgm:t>
        <a:bodyPr/>
        <a:lstStyle/>
        <a:p>
          <a:endParaRPr lang="en-ZA"/>
        </a:p>
      </dgm:t>
    </dgm:pt>
    <dgm:pt modelId="{8289071B-C0A8-4F4D-99CC-DEB51FE0AB95}">
      <dgm:prSet phldrT="[Text]"/>
      <dgm:spPr/>
      <dgm:t>
        <a:bodyPr/>
        <a:lstStyle/>
        <a:p>
          <a:r>
            <a:rPr lang="en-ZA" dirty="0"/>
            <a:t>Auditors on Rehab Trust Funds</a:t>
          </a:r>
        </a:p>
      </dgm:t>
    </dgm:pt>
    <dgm:pt modelId="{C2AA0680-F0DD-418C-AE40-536AE1069CD9}" type="parTrans" cxnId="{FFAACBEA-F97A-42B9-ADE6-31FB45257BC0}">
      <dgm:prSet/>
      <dgm:spPr/>
      <dgm:t>
        <a:bodyPr/>
        <a:lstStyle/>
        <a:p>
          <a:endParaRPr lang="en-ZA"/>
        </a:p>
      </dgm:t>
    </dgm:pt>
    <dgm:pt modelId="{81BCEDA7-27E6-4722-A8E1-DB27B9AF57C1}" type="sibTrans" cxnId="{FFAACBEA-F97A-42B9-ADE6-31FB45257BC0}">
      <dgm:prSet/>
      <dgm:spPr/>
      <dgm:t>
        <a:bodyPr/>
        <a:lstStyle/>
        <a:p>
          <a:endParaRPr lang="en-ZA"/>
        </a:p>
      </dgm:t>
    </dgm:pt>
    <dgm:pt modelId="{B2E05C6E-E6A6-4677-B31C-E64887CF2257}">
      <dgm:prSet phldrT="[Text]"/>
      <dgm:spPr/>
      <dgm:t>
        <a:bodyPr/>
        <a:lstStyle/>
        <a:p>
          <a:r>
            <a:rPr lang="en-ZA" dirty="0" err="1"/>
            <a:t>DMR</a:t>
          </a:r>
          <a:r>
            <a:rPr lang="en-ZA" dirty="0"/>
            <a:t> – Access to Trust Funds</a:t>
          </a:r>
        </a:p>
      </dgm:t>
    </dgm:pt>
    <dgm:pt modelId="{0CC0B36C-E755-4200-A3D9-F68C2F82FAD9}" type="parTrans" cxnId="{8AFA4681-0D64-4AEC-998D-FDDE9DAACDE0}">
      <dgm:prSet/>
      <dgm:spPr/>
      <dgm:t>
        <a:bodyPr/>
        <a:lstStyle/>
        <a:p>
          <a:endParaRPr lang="en-ZA"/>
        </a:p>
      </dgm:t>
    </dgm:pt>
    <dgm:pt modelId="{3A6C6E6A-C4E6-4791-B037-36BEEC0B59AD}" type="sibTrans" cxnId="{8AFA4681-0D64-4AEC-998D-FDDE9DAACDE0}">
      <dgm:prSet/>
      <dgm:spPr/>
      <dgm:t>
        <a:bodyPr/>
        <a:lstStyle/>
        <a:p>
          <a:endParaRPr lang="en-ZA"/>
        </a:p>
      </dgm:t>
    </dgm:pt>
    <dgm:pt modelId="{CEB3286C-A3BD-4F07-A7EC-9DD8CB021D98}">
      <dgm:prSet phldrT="[Text]"/>
      <dgm:spPr/>
      <dgm:t>
        <a:bodyPr/>
        <a:lstStyle/>
        <a:p>
          <a:r>
            <a:rPr lang="en-ZA" dirty="0"/>
            <a:t>Bank of Baroda - Access To Funds &amp; Security to Loans</a:t>
          </a:r>
        </a:p>
      </dgm:t>
    </dgm:pt>
    <dgm:pt modelId="{2701DDBA-8594-472E-B3F6-89FF7367AF1E}" type="parTrans" cxnId="{6A13A497-8289-47D7-B4DC-E9F3FA6D524B}">
      <dgm:prSet/>
      <dgm:spPr/>
      <dgm:t>
        <a:bodyPr/>
        <a:lstStyle/>
        <a:p>
          <a:endParaRPr lang="en-ZA"/>
        </a:p>
      </dgm:t>
    </dgm:pt>
    <dgm:pt modelId="{B9D0A9F0-DF0D-4733-80EE-BE1013A66C84}" type="sibTrans" cxnId="{6A13A497-8289-47D7-B4DC-E9F3FA6D524B}">
      <dgm:prSet/>
      <dgm:spPr/>
      <dgm:t>
        <a:bodyPr/>
        <a:lstStyle/>
        <a:p>
          <a:endParaRPr lang="en-ZA"/>
        </a:p>
      </dgm:t>
    </dgm:pt>
    <dgm:pt modelId="{BBE44AFF-3383-49E6-89D2-AC23DB36B7FE}">
      <dgm:prSet phldrT="[Text]"/>
      <dgm:spPr>
        <a:solidFill>
          <a:schemeClr val="accent2">
            <a:lumMod val="75000"/>
          </a:schemeClr>
        </a:solidFill>
      </dgm:spPr>
      <dgm:t>
        <a:bodyPr/>
        <a:lstStyle/>
        <a:p>
          <a:r>
            <a:rPr lang="en-ZA" dirty="0"/>
            <a:t>B.1.3. </a:t>
          </a:r>
        </a:p>
        <a:p>
          <a:r>
            <a:rPr lang="en-ZA" dirty="0"/>
            <a:t>Impulse ABB</a:t>
          </a:r>
        </a:p>
      </dgm:t>
    </dgm:pt>
    <dgm:pt modelId="{551A4A06-602A-4D6D-BE76-A6FEA5D0898F}" type="parTrans" cxnId="{3D3B4B41-1F09-4411-BE88-9F815CF496A1}">
      <dgm:prSet/>
      <dgm:spPr/>
      <dgm:t>
        <a:bodyPr/>
        <a:lstStyle/>
        <a:p>
          <a:endParaRPr lang="en-ZA"/>
        </a:p>
      </dgm:t>
    </dgm:pt>
    <dgm:pt modelId="{5C3FBC2D-A7A7-4114-B210-20AF5D188A29}" type="sibTrans" cxnId="{3D3B4B41-1F09-4411-BE88-9F815CF496A1}">
      <dgm:prSet/>
      <dgm:spPr/>
      <dgm:t>
        <a:bodyPr/>
        <a:lstStyle/>
        <a:p>
          <a:endParaRPr lang="en-ZA"/>
        </a:p>
      </dgm:t>
    </dgm:pt>
    <dgm:pt modelId="{5E244BCE-4389-4FD0-B6AE-746FA2BAF22F}">
      <dgm:prSet phldrT="[Text]"/>
      <dgm:spPr/>
      <dgm:t>
        <a:bodyPr/>
        <a:lstStyle/>
        <a:p>
          <a:r>
            <a:rPr lang="en-ZA" dirty="0"/>
            <a:t>Deposit of Impulse Employees</a:t>
          </a:r>
        </a:p>
      </dgm:t>
    </dgm:pt>
    <dgm:pt modelId="{B896C173-4EAA-4125-B443-4212372D1128}" type="parTrans" cxnId="{CA5345CE-6707-45B3-8F8F-BBF50430B3A2}">
      <dgm:prSet/>
      <dgm:spPr/>
      <dgm:t>
        <a:bodyPr/>
        <a:lstStyle/>
        <a:p>
          <a:endParaRPr lang="en-ZA"/>
        </a:p>
      </dgm:t>
    </dgm:pt>
    <dgm:pt modelId="{A0451C5A-1915-40F2-8E19-5927412817ED}" type="sibTrans" cxnId="{CA5345CE-6707-45B3-8F8F-BBF50430B3A2}">
      <dgm:prSet/>
      <dgm:spPr/>
      <dgm:t>
        <a:bodyPr/>
        <a:lstStyle/>
        <a:p>
          <a:endParaRPr lang="en-ZA"/>
        </a:p>
      </dgm:t>
    </dgm:pt>
    <dgm:pt modelId="{751E09D4-4DCC-40A4-82A1-5B80C2D3E7D8}">
      <dgm:prSet phldrT="[Text]"/>
      <dgm:spPr/>
      <dgm:t>
        <a:bodyPr/>
        <a:lstStyle/>
        <a:p>
          <a:r>
            <a:rPr lang="en-ZA" dirty="0"/>
            <a:t>ABB Procurement Process for Impulse</a:t>
          </a:r>
        </a:p>
      </dgm:t>
    </dgm:pt>
    <dgm:pt modelId="{24DA99C8-2178-48D7-815E-938500416368}" type="parTrans" cxnId="{3414B7EA-C832-4A53-B1BA-7DC36D978F96}">
      <dgm:prSet/>
      <dgm:spPr/>
      <dgm:t>
        <a:bodyPr/>
        <a:lstStyle/>
        <a:p>
          <a:endParaRPr lang="en-ZA"/>
        </a:p>
      </dgm:t>
    </dgm:pt>
    <dgm:pt modelId="{0A5BE138-8ABC-45E4-9198-011B61DB7680}" type="sibTrans" cxnId="{3414B7EA-C832-4A53-B1BA-7DC36D978F96}">
      <dgm:prSet/>
      <dgm:spPr/>
      <dgm:t>
        <a:bodyPr/>
        <a:lstStyle/>
        <a:p>
          <a:endParaRPr lang="en-ZA"/>
        </a:p>
      </dgm:t>
    </dgm:pt>
    <dgm:pt modelId="{9C53F96D-85AD-4A6F-9269-CBB1DD851871}">
      <dgm:prSet phldrT="[Text]"/>
      <dgm:spPr/>
      <dgm:t>
        <a:bodyPr/>
        <a:lstStyle/>
        <a:p>
          <a:r>
            <a:rPr lang="en-ZA" dirty="0"/>
            <a:t>Prepayment by ABB to Impulse</a:t>
          </a:r>
        </a:p>
      </dgm:t>
    </dgm:pt>
    <dgm:pt modelId="{5A72304D-EFFB-4FC3-81F4-6F49E92731F0}" type="parTrans" cxnId="{74F61302-5306-4C97-BAA7-1FD4BA789D0D}">
      <dgm:prSet/>
      <dgm:spPr/>
      <dgm:t>
        <a:bodyPr/>
        <a:lstStyle/>
        <a:p>
          <a:endParaRPr lang="en-ZA"/>
        </a:p>
      </dgm:t>
    </dgm:pt>
    <dgm:pt modelId="{B072E569-4057-4CF5-841F-B295A4C2FE4F}" type="sibTrans" cxnId="{74F61302-5306-4C97-BAA7-1FD4BA789D0D}">
      <dgm:prSet/>
      <dgm:spPr/>
      <dgm:t>
        <a:bodyPr/>
        <a:lstStyle/>
        <a:p>
          <a:endParaRPr lang="en-ZA"/>
        </a:p>
      </dgm:t>
    </dgm:pt>
    <dgm:pt modelId="{6CBCB593-5E99-4562-AEB5-97522A929427}">
      <dgm:prSet phldrT="[Text]"/>
      <dgm:spPr/>
      <dgm:t>
        <a:bodyPr/>
        <a:lstStyle/>
        <a:p>
          <a:r>
            <a:rPr lang="en-ZA" dirty="0"/>
            <a:t>ABB Capture Team</a:t>
          </a:r>
        </a:p>
      </dgm:t>
    </dgm:pt>
    <dgm:pt modelId="{EFA3AC3F-4732-4652-8967-5FC66888C58B}" type="parTrans" cxnId="{0F97F1F6-1115-42BD-B05D-A8D58C308DF0}">
      <dgm:prSet/>
      <dgm:spPr/>
      <dgm:t>
        <a:bodyPr/>
        <a:lstStyle/>
        <a:p>
          <a:endParaRPr lang="en-ZA"/>
        </a:p>
      </dgm:t>
    </dgm:pt>
    <dgm:pt modelId="{7E9D871D-88F4-4D37-A6A3-0A48CBCC1A5A}" type="sibTrans" cxnId="{0F97F1F6-1115-42BD-B05D-A8D58C308DF0}">
      <dgm:prSet/>
      <dgm:spPr/>
      <dgm:t>
        <a:bodyPr/>
        <a:lstStyle/>
        <a:p>
          <a:endParaRPr lang="en-ZA"/>
        </a:p>
      </dgm:t>
    </dgm:pt>
    <dgm:pt modelId="{E8A4740F-5AA1-4E51-93BA-D76EF5320D82}">
      <dgm:prSet phldrT="[Text]"/>
      <dgm:spPr>
        <a:solidFill>
          <a:srgbClr val="7030A0"/>
        </a:solidFill>
      </dgm:spPr>
      <dgm:t>
        <a:bodyPr/>
        <a:lstStyle/>
        <a:p>
          <a:r>
            <a:rPr lang="en-ZA" dirty="0" err="1"/>
            <a:t>Albatime</a:t>
          </a:r>
          <a:endParaRPr lang="en-ZA" dirty="0"/>
        </a:p>
      </dgm:t>
    </dgm:pt>
    <dgm:pt modelId="{FAB60C56-19AA-4A33-B621-1D5A1250C56A}" type="parTrans" cxnId="{25BDDFFB-904F-4219-9BC1-CBC750EA0E94}">
      <dgm:prSet/>
      <dgm:spPr/>
      <dgm:t>
        <a:bodyPr/>
        <a:lstStyle/>
        <a:p>
          <a:endParaRPr lang="en-ZA"/>
        </a:p>
      </dgm:t>
    </dgm:pt>
    <dgm:pt modelId="{89784D26-0EEA-4982-B260-8FFB117CFD43}" type="sibTrans" cxnId="{25BDDFFB-904F-4219-9BC1-CBC750EA0E94}">
      <dgm:prSet/>
      <dgm:spPr/>
      <dgm:t>
        <a:bodyPr/>
        <a:lstStyle/>
        <a:p>
          <a:endParaRPr lang="en-ZA"/>
        </a:p>
      </dgm:t>
    </dgm:pt>
    <dgm:pt modelId="{10BB9D89-B07F-4D00-B6C0-68F6A65BA514}">
      <dgm:prSet phldrT="[Text]"/>
      <dgm:spPr/>
      <dgm:t>
        <a:bodyPr/>
        <a:lstStyle/>
        <a:p>
          <a:r>
            <a:rPr lang="en-ZA" dirty="0"/>
            <a:t>ABB Appointment Kusile</a:t>
          </a:r>
        </a:p>
      </dgm:t>
    </dgm:pt>
    <dgm:pt modelId="{ACFB89AF-8C51-4FF2-8A15-7891FC4550F9}" type="parTrans" cxnId="{91AED87E-7CF8-4268-8ED6-6F7DF34E6A30}">
      <dgm:prSet/>
      <dgm:spPr/>
      <dgm:t>
        <a:bodyPr/>
        <a:lstStyle/>
        <a:p>
          <a:endParaRPr lang="en-ZA"/>
        </a:p>
      </dgm:t>
    </dgm:pt>
    <dgm:pt modelId="{A5745242-9102-4787-8ADE-96DCB3155001}" type="sibTrans" cxnId="{91AED87E-7CF8-4268-8ED6-6F7DF34E6A30}">
      <dgm:prSet/>
      <dgm:spPr/>
      <dgm:t>
        <a:bodyPr/>
        <a:lstStyle/>
        <a:p>
          <a:endParaRPr lang="en-ZA"/>
        </a:p>
      </dgm:t>
    </dgm:pt>
    <dgm:pt modelId="{EAA1E068-AB52-49DB-92C3-82C31E5A7C39}">
      <dgm:prSet phldrT="[Text]"/>
      <dgm:spPr/>
      <dgm:t>
        <a:bodyPr/>
        <a:lstStyle/>
        <a:p>
          <a:r>
            <a:rPr lang="en-ZA" dirty="0"/>
            <a:t>Emergency Appointments</a:t>
          </a:r>
        </a:p>
      </dgm:t>
    </dgm:pt>
    <dgm:pt modelId="{680FAE99-605B-40BA-90B4-72029411C3E0}" type="parTrans" cxnId="{C642AFB3-443C-41C4-9CB6-6D1939EDB400}">
      <dgm:prSet/>
      <dgm:spPr/>
      <dgm:t>
        <a:bodyPr/>
        <a:lstStyle/>
        <a:p>
          <a:endParaRPr lang="en-ZA"/>
        </a:p>
      </dgm:t>
    </dgm:pt>
    <dgm:pt modelId="{90021F7B-52BD-452A-B124-4B04A5F64603}" type="sibTrans" cxnId="{C642AFB3-443C-41C4-9CB6-6D1939EDB400}">
      <dgm:prSet/>
      <dgm:spPr/>
      <dgm:t>
        <a:bodyPr/>
        <a:lstStyle/>
        <a:p>
          <a:endParaRPr lang="en-ZA"/>
        </a:p>
      </dgm:t>
    </dgm:pt>
    <dgm:pt modelId="{E48447C9-D3CA-4DA3-9AC4-1D518D36AF55}">
      <dgm:prSet phldrT="[Text]"/>
      <dgm:spPr>
        <a:solidFill>
          <a:srgbClr val="7030A0"/>
        </a:solidFill>
      </dgm:spPr>
      <dgm:t>
        <a:bodyPr/>
        <a:lstStyle/>
        <a:p>
          <a:r>
            <a:rPr lang="en-ZA" dirty="0"/>
            <a:t>Onboarding </a:t>
          </a:r>
          <a:r>
            <a:rPr lang="en-ZA" dirty="0" err="1"/>
            <a:t>Madupi</a:t>
          </a:r>
          <a:endParaRPr lang="en-ZA" dirty="0"/>
        </a:p>
      </dgm:t>
    </dgm:pt>
    <dgm:pt modelId="{B1D1DCE3-34E6-42BC-B543-664F92E51DA3}" type="parTrans" cxnId="{9EB319BE-A435-488C-A94E-4591B7DB02D5}">
      <dgm:prSet/>
      <dgm:spPr/>
      <dgm:t>
        <a:bodyPr/>
        <a:lstStyle/>
        <a:p>
          <a:endParaRPr lang="en-ZA"/>
        </a:p>
      </dgm:t>
    </dgm:pt>
    <dgm:pt modelId="{61454E6D-7B96-4C03-8227-A0AC874471BF}" type="sibTrans" cxnId="{9EB319BE-A435-488C-A94E-4591B7DB02D5}">
      <dgm:prSet/>
      <dgm:spPr/>
      <dgm:t>
        <a:bodyPr/>
        <a:lstStyle/>
        <a:p>
          <a:endParaRPr lang="en-ZA"/>
        </a:p>
      </dgm:t>
    </dgm:pt>
    <dgm:pt modelId="{1BD8EC04-4E51-4A4E-9830-F1FFB424DF91}">
      <dgm:prSet phldrT="[Text]"/>
      <dgm:spPr/>
      <dgm:t>
        <a:bodyPr/>
        <a:lstStyle/>
        <a:p>
          <a:r>
            <a:rPr lang="en-ZA"/>
            <a:t>Sub-Contracts IMPULSE &amp; LEAGO at ABB</a:t>
          </a:r>
          <a:endParaRPr lang="en-ZA" dirty="0"/>
        </a:p>
      </dgm:t>
    </dgm:pt>
    <dgm:pt modelId="{598147DD-635E-442A-B762-EA11D3D42D02}" type="parTrans" cxnId="{30F05662-9F34-44C1-8DC5-04240C774E46}">
      <dgm:prSet/>
      <dgm:spPr/>
      <dgm:t>
        <a:bodyPr/>
        <a:lstStyle/>
        <a:p>
          <a:endParaRPr lang="en-ZA"/>
        </a:p>
      </dgm:t>
    </dgm:pt>
    <dgm:pt modelId="{9EABD871-57A8-4562-9BF9-149FB91F1408}" type="sibTrans" cxnId="{30F05662-9F34-44C1-8DC5-04240C774E46}">
      <dgm:prSet/>
      <dgm:spPr/>
      <dgm:t>
        <a:bodyPr/>
        <a:lstStyle/>
        <a:p>
          <a:endParaRPr lang="en-ZA"/>
        </a:p>
      </dgm:t>
    </dgm:pt>
    <dgm:pt modelId="{93E69327-EEFF-4F7F-9CC3-394CE125CEC6}">
      <dgm:prSet phldrT="[Text]"/>
      <dgm:spPr/>
      <dgm:t>
        <a:bodyPr/>
        <a:lstStyle/>
        <a:p>
          <a:r>
            <a:rPr lang="en-ZA" dirty="0"/>
            <a:t>Invoices to Eskom</a:t>
          </a:r>
        </a:p>
      </dgm:t>
    </dgm:pt>
    <dgm:pt modelId="{6EF3678D-52FC-4980-8B9B-3937D7718371}" type="parTrans" cxnId="{598A3BCA-1F3D-40D9-9C48-329BA4E05A0A}">
      <dgm:prSet/>
      <dgm:spPr/>
      <dgm:t>
        <a:bodyPr/>
        <a:lstStyle/>
        <a:p>
          <a:endParaRPr lang="en-ZA"/>
        </a:p>
      </dgm:t>
    </dgm:pt>
    <dgm:pt modelId="{AA0CB511-0A9F-4E91-85CE-B6112BB0EDBB}" type="sibTrans" cxnId="{598A3BCA-1F3D-40D9-9C48-329BA4E05A0A}">
      <dgm:prSet/>
      <dgm:spPr/>
      <dgm:t>
        <a:bodyPr/>
        <a:lstStyle/>
        <a:p>
          <a:endParaRPr lang="en-ZA"/>
        </a:p>
      </dgm:t>
    </dgm:pt>
    <dgm:pt modelId="{EC9C555D-29CC-43B6-BC5C-8CDB79C0316F}">
      <dgm:prSet phldrT="[Text]"/>
      <dgm:spPr/>
      <dgm:t>
        <a:bodyPr/>
        <a:lstStyle/>
        <a:p>
          <a:r>
            <a:rPr lang="en-ZA" dirty="0"/>
            <a:t>Services Provided to ESKOM</a:t>
          </a:r>
        </a:p>
      </dgm:t>
    </dgm:pt>
    <dgm:pt modelId="{5CF645EC-1605-44FB-81CB-C843ECB9F432}" type="parTrans" cxnId="{891252A7-6999-4067-943F-9C1A66C588C8}">
      <dgm:prSet/>
      <dgm:spPr/>
      <dgm:t>
        <a:bodyPr/>
        <a:lstStyle/>
        <a:p>
          <a:endParaRPr lang="en-ZA"/>
        </a:p>
      </dgm:t>
    </dgm:pt>
    <dgm:pt modelId="{A452A3A1-51A5-4ADF-B9F5-8DCAB0605621}" type="sibTrans" cxnId="{891252A7-6999-4067-943F-9C1A66C588C8}">
      <dgm:prSet/>
      <dgm:spPr/>
      <dgm:t>
        <a:bodyPr/>
        <a:lstStyle/>
        <a:p>
          <a:endParaRPr lang="en-ZA"/>
        </a:p>
      </dgm:t>
    </dgm:pt>
    <dgm:pt modelId="{443D460D-42BE-46B3-915F-424BD56F631B}">
      <dgm:prSet phldrT="[Text]"/>
      <dgm:spPr/>
      <dgm:t>
        <a:bodyPr/>
        <a:lstStyle/>
        <a:p>
          <a:r>
            <a:rPr lang="en-ZA" dirty="0"/>
            <a:t>BEE Credentials</a:t>
          </a:r>
        </a:p>
      </dgm:t>
    </dgm:pt>
    <dgm:pt modelId="{2AC7660F-CA9E-407F-B570-9ED5A5912240}" type="parTrans" cxnId="{EE0E0E10-AF86-4BBB-A750-AA9347DB5726}">
      <dgm:prSet/>
      <dgm:spPr/>
      <dgm:t>
        <a:bodyPr/>
        <a:lstStyle/>
        <a:p>
          <a:endParaRPr lang="en-ZA"/>
        </a:p>
      </dgm:t>
    </dgm:pt>
    <dgm:pt modelId="{D0F6CB78-1654-4F53-95D7-96157191F322}" type="sibTrans" cxnId="{EE0E0E10-AF86-4BBB-A750-AA9347DB5726}">
      <dgm:prSet/>
      <dgm:spPr/>
      <dgm:t>
        <a:bodyPr/>
        <a:lstStyle/>
        <a:p>
          <a:endParaRPr lang="en-ZA"/>
        </a:p>
      </dgm:t>
    </dgm:pt>
    <dgm:pt modelId="{F11E25DB-C684-4E59-9E4F-3409FAB39767}">
      <dgm:prSet phldrT="[Text]"/>
      <dgm:spPr/>
      <dgm:t>
        <a:bodyPr/>
        <a:lstStyle/>
        <a:p>
          <a:r>
            <a:rPr lang="en-ZA" dirty="0"/>
            <a:t>BEE Credentials</a:t>
          </a:r>
        </a:p>
      </dgm:t>
    </dgm:pt>
    <dgm:pt modelId="{BB874B7E-1F26-4664-8E65-292779180956}" type="parTrans" cxnId="{58525E15-B0B2-410C-9A61-B4917445B520}">
      <dgm:prSet/>
      <dgm:spPr/>
      <dgm:t>
        <a:bodyPr/>
        <a:lstStyle/>
        <a:p>
          <a:endParaRPr lang="en-ZA"/>
        </a:p>
      </dgm:t>
    </dgm:pt>
    <dgm:pt modelId="{03AA0CE7-9558-45BA-8675-575191E93AF4}" type="sibTrans" cxnId="{58525E15-B0B2-410C-9A61-B4917445B520}">
      <dgm:prSet/>
      <dgm:spPr/>
      <dgm:t>
        <a:bodyPr/>
        <a:lstStyle/>
        <a:p>
          <a:endParaRPr lang="en-ZA"/>
        </a:p>
      </dgm:t>
    </dgm:pt>
    <dgm:pt modelId="{DFA3CF37-90D9-4E38-B73A-98C502048962}">
      <dgm:prSet phldrT="[Text]"/>
      <dgm:spPr/>
      <dgm:t>
        <a:bodyPr/>
        <a:lstStyle/>
        <a:p>
          <a:r>
            <a:rPr lang="en-ZA"/>
            <a:t>BEE Credentials</a:t>
          </a:r>
          <a:endParaRPr lang="en-ZA" dirty="0"/>
        </a:p>
      </dgm:t>
    </dgm:pt>
    <dgm:pt modelId="{6DC71DFE-97BB-46A1-A8E7-B458B7B35ED1}" type="parTrans" cxnId="{AA561189-C5E3-48D1-807E-46B5F9B208A4}">
      <dgm:prSet/>
      <dgm:spPr/>
      <dgm:t>
        <a:bodyPr/>
        <a:lstStyle/>
        <a:p>
          <a:endParaRPr lang="en-ZA"/>
        </a:p>
      </dgm:t>
    </dgm:pt>
    <dgm:pt modelId="{29E49AB1-851F-4C84-84B3-9C53B55BD6B9}" type="sibTrans" cxnId="{AA561189-C5E3-48D1-807E-46B5F9B208A4}">
      <dgm:prSet/>
      <dgm:spPr/>
      <dgm:t>
        <a:bodyPr/>
        <a:lstStyle/>
        <a:p>
          <a:endParaRPr lang="en-ZA"/>
        </a:p>
      </dgm:t>
    </dgm:pt>
    <dgm:pt modelId="{8B42393D-5B10-4442-BEAB-89A530711112}">
      <dgm:prSet phldrT="[Text]"/>
      <dgm:spPr/>
      <dgm:t>
        <a:bodyPr/>
        <a:lstStyle/>
        <a:p>
          <a:r>
            <a:rPr lang="en-ZA" dirty="0" err="1"/>
            <a:t>MSA</a:t>
          </a:r>
          <a:r>
            <a:rPr lang="en-ZA" dirty="0"/>
            <a:t> Contract McKinsey Value for Money</a:t>
          </a:r>
        </a:p>
      </dgm:t>
    </dgm:pt>
    <dgm:pt modelId="{F2A6C2E1-1C64-47D0-9C11-8EB440790475}" type="parTrans" cxnId="{CC7557D4-F172-4AFD-9A88-6871375B81F4}">
      <dgm:prSet/>
      <dgm:spPr/>
      <dgm:t>
        <a:bodyPr/>
        <a:lstStyle/>
        <a:p>
          <a:endParaRPr lang="en-ZA"/>
        </a:p>
      </dgm:t>
    </dgm:pt>
    <dgm:pt modelId="{79C11513-C6C7-49DC-BF8D-AB8392A6CB78}" type="sibTrans" cxnId="{CC7557D4-F172-4AFD-9A88-6871375B81F4}">
      <dgm:prSet/>
      <dgm:spPr/>
      <dgm:t>
        <a:bodyPr/>
        <a:lstStyle/>
        <a:p>
          <a:endParaRPr lang="en-ZA"/>
        </a:p>
      </dgm:t>
    </dgm:pt>
    <dgm:pt modelId="{D9C6C7C8-C2EE-4AC9-AD0F-D42519B426CB}">
      <dgm:prSet phldrT="[Text]"/>
      <dgm:spPr>
        <a:solidFill>
          <a:schemeClr val="accent2">
            <a:lumMod val="75000"/>
          </a:schemeClr>
        </a:solidFill>
      </dgm:spPr>
      <dgm:t>
        <a:bodyPr/>
        <a:lstStyle/>
        <a:p>
          <a:r>
            <a:rPr lang="en-ZA" dirty="0"/>
            <a:t>B.1.6. </a:t>
          </a:r>
        </a:p>
        <a:p>
          <a:r>
            <a:rPr lang="en-ZA" dirty="0"/>
            <a:t>Eskom Board</a:t>
          </a:r>
        </a:p>
      </dgm:t>
    </dgm:pt>
    <dgm:pt modelId="{B5DDEBC3-0FA0-4565-B617-5511D9FF14ED}" type="parTrans" cxnId="{F87FD11B-9FB7-4B44-BAEA-C4515BC43028}">
      <dgm:prSet/>
      <dgm:spPr/>
      <dgm:t>
        <a:bodyPr/>
        <a:lstStyle/>
        <a:p>
          <a:endParaRPr lang="en-ZA"/>
        </a:p>
      </dgm:t>
    </dgm:pt>
    <dgm:pt modelId="{4449EB65-0A18-4376-B7E4-6AB4B7FDD8A1}" type="sibTrans" cxnId="{F87FD11B-9FB7-4B44-BAEA-C4515BC43028}">
      <dgm:prSet/>
      <dgm:spPr/>
      <dgm:t>
        <a:bodyPr/>
        <a:lstStyle/>
        <a:p>
          <a:endParaRPr lang="en-ZA"/>
        </a:p>
      </dgm:t>
    </dgm:pt>
    <dgm:pt modelId="{12E1AAE4-C8B8-4CDB-8611-A27579069590}">
      <dgm:prSet phldrT="[Text]"/>
      <dgm:spPr/>
      <dgm:t>
        <a:bodyPr/>
        <a:lstStyle/>
        <a:p>
          <a:r>
            <a:rPr lang="en-ZA" dirty="0"/>
            <a:t>GUPTA’s SAXON World Meetings</a:t>
          </a:r>
        </a:p>
      </dgm:t>
    </dgm:pt>
    <dgm:pt modelId="{26883BFF-B650-43E6-919B-315A29B27F88}" type="parTrans" cxnId="{A338CCF0-D99E-4DF2-8814-08185AC77B7F}">
      <dgm:prSet/>
      <dgm:spPr/>
      <dgm:t>
        <a:bodyPr/>
        <a:lstStyle/>
        <a:p>
          <a:endParaRPr lang="en-ZA"/>
        </a:p>
      </dgm:t>
    </dgm:pt>
    <dgm:pt modelId="{BD7A8F35-3090-4B7C-B255-0F2A4E6D6C5A}" type="sibTrans" cxnId="{A338CCF0-D99E-4DF2-8814-08185AC77B7F}">
      <dgm:prSet/>
      <dgm:spPr/>
      <dgm:t>
        <a:bodyPr/>
        <a:lstStyle/>
        <a:p>
          <a:endParaRPr lang="en-ZA"/>
        </a:p>
      </dgm:t>
    </dgm:pt>
    <dgm:pt modelId="{7E96E95E-DD04-47EC-94B6-DD70BA40AE70}">
      <dgm:prSet phldrT="[Text]"/>
      <dgm:spPr/>
      <dgm:t>
        <a:bodyPr/>
        <a:lstStyle/>
        <a:p>
          <a:r>
            <a:rPr lang="en-ZA"/>
            <a:t>Fiduciary Duties</a:t>
          </a:r>
          <a:endParaRPr lang="en-ZA" dirty="0"/>
        </a:p>
      </dgm:t>
    </dgm:pt>
    <dgm:pt modelId="{54B851D2-AE87-4246-B5E9-6AFBD4B569E0}" type="parTrans" cxnId="{74AAA880-1A05-4B35-B14A-EA504B902D36}">
      <dgm:prSet/>
      <dgm:spPr/>
      <dgm:t>
        <a:bodyPr/>
        <a:lstStyle/>
        <a:p>
          <a:endParaRPr lang="en-ZA"/>
        </a:p>
      </dgm:t>
    </dgm:pt>
    <dgm:pt modelId="{45555300-9FF9-4EFB-A4A8-F8AA0293B7E6}" type="sibTrans" cxnId="{74AAA880-1A05-4B35-B14A-EA504B902D36}">
      <dgm:prSet/>
      <dgm:spPr/>
      <dgm:t>
        <a:bodyPr/>
        <a:lstStyle/>
        <a:p>
          <a:endParaRPr lang="en-ZA"/>
        </a:p>
      </dgm:t>
    </dgm:pt>
    <dgm:pt modelId="{B7DAFEE8-D01E-4573-8F63-20FFBF2046EC}">
      <dgm:prSet phldrT="[Text]"/>
      <dgm:spPr/>
      <dgm:t>
        <a:bodyPr/>
        <a:lstStyle/>
        <a:p>
          <a:r>
            <a:rPr lang="en-ZA"/>
            <a:t>GUPTA Networks of Influence</a:t>
          </a:r>
          <a:endParaRPr lang="en-ZA" dirty="0"/>
        </a:p>
      </dgm:t>
    </dgm:pt>
    <dgm:pt modelId="{BA1EBF48-9658-4499-A9CF-5D840494C25E}" type="parTrans" cxnId="{81698D7C-6908-4E07-AE38-093994EC8FD4}">
      <dgm:prSet/>
      <dgm:spPr/>
      <dgm:t>
        <a:bodyPr/>
        <a:lstStyle/>
        <a:p>
          <a:endParaRPr lang="en-ZA"/>
        </a:p>
      </dgm:t>
    </dgm:pt>
    <dgm:pt modelId="{62819457-C47A-4784-8FA3-E4ABFB3576D2}" type="sibTrans" cxnId="{81698D7C-6908-4E07-AE38-093994EC8FD4}">
      <dgm:prSet/>
      <dgm:spPr/>
      <dgm:t>
        <a:bodyPr/>
        <a:lstStyle/>
        <a:p>
          <a:endParaRPr lang="en-ZA"/>
        </a:p>
      </dgm:t>
    </dgm:pt>
    <dgm:pt modelId="{C8F6AF4C-E8A1-44DA-89FB-1AA814B897A9}">
      <dgm:prSet phldrT="[Text]"/>
      <dgm:spPr/>
      <dgm:t>
        <a:bodyPr/>
        <a:lstStyle/>
        <a:p>
          <a:r>
            <a:rPr lang="en-ZA"/>
            <a:t>Cell Data Board and ESKOM Executives</a:t>
          </a:r>
          <a:endParaRPr lang="en-ZA" dirty="0"/>
        </a:p>
      </dgm:t>
    </dgm:pt>
    <dgm:pt modelId="{7FE1141B-41CC-448E-8917-C16BC40FB870}" type="parTrans" cxnId="{81F58652-3D5B-42B5-B52A-03280153AB39}">
      <dgm:prSet/>
      <dgm:spPr/>
      <dgm:t>
        <a:bodyPr/>
        <a:lstStyle/>
        <a:p>
          <a:endParaRPr lang="en-ZA"/>
        </a:p>
      </dgm:t>
    </dgm:pt>
    <dgm:pt modelId="{7C500AEA-F55A-444D-8A85-A097F7FBC1F1}" type="sibTrans" cxnId="{81F58652-3D5B-42B5-B52A-03280153AB39}">
      <dgm:prSet/>
      <dgm:spPr/>
      <dgm:t>
        <a:bodyPr/>
        <a:lstStyle/>
        <a:p>
          <a:endParaRPr lang="en-ZA"/>
        </a:p>
      </dgm:t>
    </dgm:pt>
    <dgm:pt modelId="{B7592787-2D0D-4F29-A7B1-FE6FF869E37F}">
      <dgm:prSet phldrT="[Text]"/>
      <dgm:spPr>
        <a:solidFill>
          <a:schemeClr val="accent2">
            <a:lumMod val="75000"/>
          </a:schemeClr>
        </a:solidFill>
      </dgm:spPr>
      <dgm:t>
        <a:bodyPr/>
        <a:lstStyle/>
        <a:p>
          <a:r>
            <a:rPr lang="en-ZA" dirty="0"/>
            <a:t>B.1.7 </a:t>
          </a:r>
        </a:p>
        <a:p>
          <a:r>
            <a:rPr lang="en-ZA" dirty="0"/>
            <a:t>Flow of Funds</a:t>
          </a:r>
        </a:p>
      </dgm:t>
    </dgm:pt>
    <dgm:pt modelId="{94023166-3E66-4846-8353-2585E1F2895A}" type="parTrans" cxnId="{3C0FBBAE-28EF-49E6-A8FA-54B5EE7B6015}">
      <dgm:prSet/>
      <dgm:spPr/>
      <dgm:t>
        <a:bodyPr/>
        <a:lstStyle/>
        <a:p>
          <a:endParaRPr lang="en-ZA"/>
        </a:p>
      </dgm:t>
    </dgm:pt>
    <dgm:pt modelId="{0A660259-99F9-4FFD-9E3F-3A3781D65B69}" type="sibTrans" cxnId="{3C0FBBAE-28EF-49E6-A8FA-54B5EE7B6015}">
      <dgm:prSet/>
      <dgm:spPr/>
      <dgm:t>
        <a:bodyPr/>
        <a:lstStyle/>
        <a:p>
          <a:endParaRPr lang="en-ZA"/>
        </a:p>
      </dgm:t>
    </dgm:pt>
    <dgm:pt modelId="{39975893-6FE2-4E4A-810C-F41C2890FFE3}">
      <dgm:prSet phldrT="[Text]"/>
      <dgm:spPr/>
      <dgm:t>
        <a:bodyPr/>
        <a:lstStyle/>
        <a:p>
          <a:r>
            <a:rPr lang="en-ZA" dirty="0"/>
            <a:t>Purchase of </a:t>
          </a:r>
          <a:r>
            <a:rPr lang="en-ZA" dirty="0" err="1"/>
            <a:t>Glencor</a:t>
          </a:r>
          <a:r>
            <a:rPr lang="en-ZA" dirty="0"/>
            <a:t> Shares</a:t>
          </a:r>
        </a:p>
      </dgm:t>
    </dgm:pt>
    <dgm:pt modelId="{CCB4957F-60A7-4126-BD07-927B5A98C723}" type="parTrans" cxnId="{367F2C70-DE61-4A3B-89DD-E9B0233C3BE3}">
      <dgm:prSet/>
      <dgm:spPr/>
      <dgm:t>
        <a:bodyPr/>
        <a:lstStyle/>
        <a:p>
          <a:endParaRPr lang="en-ZA"/>
        </a:p>
      </dgm:t>
    </dgm:pt>
    <dgm:pt modelId="{3BD93C79-17DE-4703-A9FF-E6233FE96ACD}" type="sibTrans" cxnId="{367F2C70-DE61-4A3B-89DD-E9B0233C3BE3}">
      <dgm:prSet/>
      <dgm:spPr/>
      <dgm:t>
        <a:bodyPr/>
        <a:lstStyle/>
        <a:p>
          <a:endParaRPr lang="en-ZA"/>
        </a:p>
      </dgm:t>
    </dgm:pt>
    <dgm:pt modelId="{684B4B59-0B6E-423B-920E-A581948327AC}">
      <dgm:prSet phldrT="[Text]"/>
      <dgm:spPr/>
      <dgm:t>
        <a:bodyPr/>
        <a:lstStyle/>
        <a:p>
          <a:r>
            <a:rPr lang="en-ZA" dirty="0"/>
            <a:t>Trillian Benefits to ESKOM Executives</a:t>
          </a:r>
        </a:p>
      </dgm:t>
    </dgm:pt>
    <dgm:pt modelId="{8900E7C9-A3F7-42B4-8CC3-46EAA768B2D2}" type="parTrans" cxnId="{57DACD0E-1491-4255-AED1-9D09D69C04AC}">
      <dgm:prSet/>
      <dgm:spPr/>
      <dgm:t>
        <a:bodyPr/>
        <a:lstStyle/>
        <a:p>
          <a:endParaRPr lang="en-ZA"/>
        </a:p>
      </dgm:t>
    </dgm:pt>
    <dgm:pt modelId="{B9409060-5D14-4B81-BEBD-2D4B8979C635}" type="sibTrans" cxnId="{57DACD0E-1491-4255-AED1-9D09D69C04AC}">
      <dgm:prSet/>
      <dgm:spPr/>
      <dgm:t>
        <a:bodyPr/>
        <a:lstStyle/>
        <a:p>
          <a:endParaRPr lang="en-ZA"/>
        </a:p>
      </dgm:t>
    </dgm:pt>
    <dgm:pt modelId="{BC15390E-4932-417D-B717-E76CBA54F555}">
      <dgm:prSet phldrT="[Text]"/>
      <dgm:spPr/>
      <dgm:t>
        <a:bodyPr/>
        <a:lstStyle/>
        <a:p>
          <a:r>
            <a:rPr lang="en-ZA" dirty="0"/>
            <a:t>Travel by ESKOM Executives</a:t>
          </a:r>
        </a:p>
      </dgm:t>
    </dgm:pt>
    <dgm:pt modelId="{8DFB2A12-6FD6-42BB-B8BC-CC208EB6D711}" type="parTrans" cxnId="{C9966134-3407-458F-B218-AF8934663280}">
      <dgm:prSet/>
      <dgm:spPr/>
      <dgm:t>
        <a:bodyPr/>
        <a:lstStyle/>
        <a:p>
          <a:endParaRPr lang="en-ZA"/>
        </a:p>
      </dgm:t>
    </dgm:pt>
    <dgm:pt modelId="{A7902EBC-7397-4528-9FE5-DF0E69F5C3E8}" type="sibTrans" cxnId="{C9966134-3407-458F-B218-AF8934663280}">
      <dgm:prSet/>
      <dgm:spPr/>
      <dgm:t>
        <a:bodyPr/>
        <a:lstStyle/>
        <a:p>
          <a:endParaRPr lang="en-ZA"/>
        </a:p>
      </dgm:t>
    </dgm:pt>
    <dgm:pt modelId="{4B8DB150-CF2D-4E69-8B7E-808D639C1350}">
      <dgm:prSet phldrT="[Text]"/>
      <dgm:spPr/>
      <dgm:t>
        <a:bodyPr/>
        <a:lstStyle/>
        <a:p>
          <a:r>
            <a:rPr lang="en-ZA" dirty="0"/>
            <a:t>Asset Recovery – State Bank of India to UAE</a:t>
          </a:r>
        </a:p>
      </dgm:t>
    </dgm:pt>
    <dgm:pt modelId="{97AECFCD-8440-4712-9834-FA6FADD80746}" type="parTrans" cxnId="{D21EFC68-AB5D-425C-B1F1-F93553D85517}">
      <dgm:prSet/>
      <dgm:spPr/>
      <dgm:t>
        <a:bodyPr/>
        <a:lstStyle/>
        <a:p>
          <a:endParaRPr lang="en-ZA"/>
        </a:p>
      </dgm:t>
    </dgm:pt>
    <dgm:pt modelId="{E8BFC704-ACF2-4B24-A871-BB799C07DCA3}" type="sibTrans" cxnId="{D21EFC68-AB5D-425C-B1F1-F93553D85517}">
      <dgm:prSet/>
      <dgm:spPr/>
      <dgm:t>
        <a:bodyPr/>
        <a:lstStyle/>
        <a:p>
          <a:endParaRPr lang="en-ZA"/>
        </a:p>
      </dgm:t>
    </dgm:pt>
    <dgm:pt modelId="{ECC27F5F-66DC-465B-9380-99B09D1CE183}">
      <dgm:prSet phldrT="[Text]"/>
      <dgm:spPr/>
      <dgm:t>
        <a:bodyPr/>
        <a:lstStyle/>
        <a:p>
          <a:r>
            <a:rPr lang="en-ZA" dirty="0"/>
            <a:t>Purchase &amp; Selling of Richards Bay Colliery</a:t>
          </a:r>
        </a:p>
      </dgm:t>
    </dgm:pt>
    <dgm:pt modelId="{C1FBA2D6-5419-4997-BD7D-536A70B2FD68}" type="parTrans" cxnId="{89E4C97F-2576-4A04-8A58-89F2BC74DBD9}">
      <dgm:prSet/>
      <dgm:spPr/>
      <dgm:t>
        <a:bodyPr/>
        <a:lstStyle/>
        <a:p>
          <a:endParaRPr lang="en-ZA"/>
        </a:p>
      </dgm:t>
    </dgm:pt>
    <dgm:pt modelId="{257430F5-184A-427A-89E2-9606D65FF38E}" type="sibTrans" cxnId="{89E4C97F-2576-4A04-8A58-89F2BC74DBD9}">
      <dgm:prSet/>
      <dgm:spPr/>
      <dgm:t>
        <a:bodyPr/>
        <a:lstStyle/>
        <a:p>
          <a:endParaRPr lang="en-ZA"/>
        </a:p>
      </dgm:t>
    </dgm:pt>
    <dgm:pt modelId="{27FB8C27-66D3-418F-97BE-48D5B2E42FD4}" type="pres">
      <dgm:prSet presAssocID="{6A179F4A-5C68-4F6E-9C1C-85579FFFBF14}" presName="hierChild1" presStyleCnt="0">
        <dgm:presLayoutVars>
          <dgm:orgChart val="1"/>
          <dgm:chPref val="1"/>
          <dgm:dir/>
          <dgm:animOne val="branch"/>
          <dgm:animLvl val="lvl"/>
          <dgm:resizeHandles/>
        </dgm:presLayoutVars>
      </dgm:prSet>
      <dgm:spPr/>
      <dgm:t>
        <a:bodyPr/>
        <a:lstStyle/>
        <a:p>
          <a:endParaRPr lang="en-US"/>
        </a:p>
      </dgm:t>
    </dgm:pt>
    <dgm:pt modelId="{2267BE9A-BE7E-40B7-ACA0-A45393DC495A}" type="pres">
      <dgm:prSet presAssocID="{94375C3A-0F7F-457A-BDDD-0DCA7A098298}" presName="hierRoot1" presStyleCnt="0">
        <dgm:presLayoutVars>
          <dgm:hierBranch/>
        </dgm:presLayoutVars>
      </dgm:prSet>
      <dgm:spPr/>
    </dgm:pt>
    <dgm:pt modelId="{AC2BB9EA-8F14-468E-8454-3987242BBFC8}" type="pres">
      <dgm:prSet presAssocID="{94375C3A-0F7F-457A-BDDD-0DCA7A098298}" presName="rootComposite1" presStyleCnt="0"/>
      <dgm:spPr/>
    </dgm:pt>
    <dgm:pt modelId="{E5BBBF94-F0D1-46B2-A213-C89BF74BF060}" type="pres">
      <dgm:prSet presAssocID="{94375C3A-0F7F-457A-BDDD-0DCA7A098298}" presName="rootText1" presStyleLbl="node0" presStyleIdx="0" presStyleCnt="1">
        <dgm:presLayoutVars>
          <dgm:chPref val="3"/>
        </dgm:presLayoutVars>
      </dgm:prSet>
      <dgm:spPr/>
      <dgm:t>
        <a:bodyPr/>
        <a:lstStyle/>
        <a:p>
          <a:endParaRPr lang="en-US"/>
        </a:p>
      </dgm:t>
    </dgm:pt>
    <dgm:pt modelId="{0AB5676E-7FC7-46E4-9FCD-25272D9B8EC2}" type="pres">
      <dgm:prSet presAssocID="{94375C3A-0F7F-457A-BDDD-0DCA7A098298}" presName="rootConnector1" presStyleLbl="node1" presStyleIdx="0" presStyleCnt="0"/>
      <dgm:spPr/>
      <dgm:t>
        <a:bodyPr/>
        <a:lstStyle/>
        <a:p>
          <a:endParaRPr lang="en-US"/>
        </a:p>
      </dgm:t>
    </dgm:pt>
    <dgm:pt modelId="{CE3965FB-6F6D-4979-8C6B-F20B7F5A18B5}" type="pres">
      <dgm:prSet presAssocID="{94375C3A-0F7F-457A-BDDD-0DCA7A098298}" presName="hierChild2" presStyleCnt="0"/>
      <dgm:spPr/>
    </dgm:pt>
    <dgm:pt modelId="{278941ED-08B4-44B1-A83C-235AB0ADC9F1}" type="pres">
      <dgm:prSet presAssocID="{9456B0EC-5B44-4F0D-A98A-61544B8E5E3F}" presName="Name35" presStyleLbl="parChTrans1D2" presStyleIdx="0" presStyleCnt="7"/>
      <dgm:spPr/>
      <dgm:t>
        <a:bodyPr/>
        <a:lstStyle/>
        <a:p>
          <a:endParaRPr lang="en-US"/>
        </a:p>
      </dgm:t>
    </dgm:pt>
    <dgm:pt modelId="{4D532842-CFE1-40CC-9A65-4B5E26C1E274}" type="pres">
      <dgm:prSet presAssocID="{0CC0E355-7BAF-4DE9-9210-2E55397DB89B}" presName="hierRoot2" presStyleCnt="0">
        <dgm:presLayoutVars>
          <dgm:hierBranch val="hang"/>
        </dgm:presLayoutVars>
      </dgm:prSet>
      <dgm:spPr/>
    </dgm:pt>
    <dgm:pt modelId="{8DB75984-3AF9-443B-A251-8172221BAC27}" type="pres">
      <dgm:prSet presAssocID="{0CC0E355-7BAF-4DE9-9210-2E55397DB89B}" presName="rootComposite" presStyleCnt="0"/>
      <dgm:spPr/>
    </dgm:pt>
    <dgm:pt modelId="{CF4F664D-C4C0-4E54-9BE2-FF93AB535E8C}" type="pres">
      <dgm:prSet presAssocID="{0CC0E355-7BAF-4DE9-9210-2E55397DB89B}" presName="rootText" presStyleLbl="node2" presStyleIdx="0" presStyleCnt="7">
        <dgm:presLayoutVars>
          <dgm:chPref val="3"/>
        </dgm:presLayoutVars>
      </dgm:prSet>
      <dgm:spPr/>
      <dgm:t>
        <a:bodyPr/>
        <a:lstStyle/>
        <a:p>
          <a:endParaRPr lang="en-US"/>
        </a:p>
      </dgm:t>
    </dgm:pt>
    <dgm:pt modelId="{3B8813D9-B46A-4E37-8CB8-ABF14D181030}" type="pres">
      <dgm:prSet presAssocID="{0CC0E355-7BAF-4DE9-9210-2E55397DB89B}" presName="rootConnector" presStyleLbl="node2" presStyleIdx="0" presStyleCnt="7"/>
      <dgm:spPr/>
      <dgm:t>
        <a:bodyPr/>
        <a:lstStyle/>
        <a:p>
          <a:endParaRPr lang="en-US"/>
        </a:p>
      </dgm:t>
    </dgm:pt>
    <dgm:pt modelId="{ABAF38BB-3293-4224-AF7F-19A36DE12262}" type="pres">
      <dgm:prSet presAssocID="{0CC0E355-7BAF-4DE9-9210-2E55397DB89B}" presName="hierChild4" presStyleCnt="0"/>
      <dgm:spPr/>
    </dgm:pt>
    <dgm:pt modelId="{C650B351-D47E-4521-B7A5-3D70237B666D}" type="pres">
      <dgm:prSet presAssocID="{A1CE9988-264D-43E1-9208-5D27D1FF0B24}" presName="Name48" presStyleLbl="parChTrans1D3" presStyleIdx="0" presStyleCnt="35"/>
      <dgm:spPr/>
      <dgm:t>
        <a:bodyPr/>
        <a:lstStyle/>
        <a:p>
          <a:endParaRPr lang="en-US"/>
        </a:p>
      </dgm:t>
    </dgm:pt>
    <dgm:pt modelId="{17B46BDC-A203-43AC-91D8-6B5AA57AD3CF}" type="pres">
      <dgm:prSet presAssocID="{4B21470B-872A-4899-BD40-3C49697570BA}" presName="hierRoot2" presStyleCnt="0">
        <dgm:presLayoutVars>
          <dgm:hierBranch val="init"/>
        </dgm:presLayoutVars>
      </dgm:prSet>
      <dgm:spPr/>
    </dgm:pt>
    <dgm:pt modelId="{35934D29-6CCC-4425-8011-1ECDF2897693}" type="pres">
      <dgm:prSet presAssocID="{4B21470B-872A-4899-BD40-3C49697570BA}" presName="rootComposite" presStyleCnt="0"/>
      <dgm:spPr/>
    </dgm:pt>
    <dgm:pt modelId="{99AC4F70-C3AD-4438-B65B-ED159F1032B6}" type="pres">
      <dgm:prSet presAssocID="{4B21470B-872A-4899-BD40-3C49697570BA}" presName="rootText" presStyleLbl="node3" presStyleIdx="0" presStyleCnt="35">
        <dgm:presLayoutVars>
          <dgm:chPref val="3"/>
        </dgm:presLayoutVars>
      </dgm:prSet>
      <dgm:spPr/>
      <dgm:t>
        <a:bodyPr/>
        <a:lstStyle/>
        <a:p>
          <a:endParaRPr lang="en-US"/>
        </a:p>
      </dgm:t>
    </dgm:pt>
    <dgm:pt modelId="{ED8ECEB8-5FDD-4CC5-8C1C-7DD3D7FF1F7C}" type="pres">
      <dgm:prSet presAssocID="{4B21470B-872A-4899-BD40-3C49697570BA}" presName="rootConnector" presStyleLbl="node3" presStyleIdx="0" presStyleCnt="35"/>
      <dgm:spPr/>
      <dgm:t>
        <a:bodyPr/>
        <a:lstStyle/>
        <a:p>
          <a:endParaRPr lang="en-US"/>
        </a:p>
      </dgm:t>
    </dgm:pt>
    <dgm:pt modelId="{7164BF95-F6EA-440C-A515-74BCB74CE236}" type="pres">
      <dgm:prSet presAssocID="{4B21470B-872A-4899-BD40-3C49697570BA}" presName="hierChild4" presStyleCnt="0"/>
      <dgm:spPr/>
    </dgm:pt>
    <dgm:pt modelId="{8F84E202-69CE-4D70-A578-93D144CDDC72}" type="pres">
      <dgm:prSet presAssocID="{4B21470B-872A-4899-BD40-3C49697570BA}" presName="hierChild5" presStyleCnt="0"/>
      <dgm:spPr/>
    </dgm:pt>
    <dgm:pt modelId="{8DFE3850-B4EE-47EE-9487-8CA270133FBB}" type="pres">
      <dgm:prSet presAssocID="{A05B108E-A431-4D80-A61A-37C70C3604F4}" presName="Name48" presStyleLbl="parChTrans1D3" presStyleIdx="1" presStyleCnt="35"/>
      <dgm:spPr/>
      <dgm:t>
        <a:bodyPr/>
        <a:lstStyle/>
        <a:p>
          <a:endParaRPr lang="en-US"/>
        </a:p>
      </dgm:t>
    </dgm:pt>
    <dgm:pt modelId="{3AB6E8A1-5E5A-4FE2-B7DE-23E188C12A76}" type="pres">
      <dgm:prSet presAssocID="{94AE223F-3D5D-4C8B-A7CF-7D89A67B347C}" presName="hierRoot2" presStyleCnt="0">
        <dgm:presLayoutVars>
          <dgm:hierBranch val="init"/>
        </dgm:presLayoutVars>
      </dgm:prSet>
      <dgm:spPr/>
    </dgm:pt>
    <dgm:pt modelId="{644E3350-8011-4956-9D8E-BD15AE624EE1}" type="pres">
      <dgm:prSet presAssocID="{94AE223F-3D5D-4C8B-A7CF-7D89A67B347C}" presName="rootComposite" presStyleCnt="0"/>
      <dgm:spPr/>
    </dgm:pt>
    <dgm:pt modelId="{9B234EF2-226D-4211-9910-17B46170D278}" type="pres">
      <dgm:prSet presAssocID="{94AE223F-3D5D-4C8B-A7CF-7D89A67B347C}" presName="rootText" presStyleLbl="node3" presStyleIdx="1" presStyleCnt="35">
        <dgm:presLayoutVars>
          <dgm:chPref val="3"/>
        </dgm:presLayoutVars>
      </dgm:prSet>
      <dgm:spPr/>
      <dgm:t>
        <a:bodyPr/>
        <a:lstStyle/>
        <a:p>
          <a:endParaRPr lang="en-US"/>
        </a:p>
      </dgm:t>
    </dgm:pt>
    <dgm:pt modelId="{06EBF679-2D89-4D2E-BCDD-DC40458F2F4D}" type="pres">
      <dgm:prSet presAssocID="{94AE223F-3D5D-4C8B-A7CF-7D89A67B347C}" presName="rootConnector" presStyleLbl="node3" presStyleIdx="1" presStyleCnt="35"/>
      <dgm:spPr/>
      <dgm:t>
        <a:bodyPr/>
        <a:lstStyle/>
        <a:p>
          <a:endParaRPr lang="en-US"/>
        </a:p>
      </dgm:t>
    </dgm:pt>
    <dgm:pt modelId="{97C3D882-9876-4B9E-BED5-27E1B7CFB962}" type="pres">
      <dgm:prSet presAssocID="{94AE223F-3D5D-4C8B-A7CF-7D89A67B347C}" presName="hierChild4" presStyleCnt="0"/>
      <dgm:spPr/>
    </dgm:pt>
    <dgm:pt modelId="{BAD2844E-5C1A-4020-8F79-2B8B7064957A}" type="pres">
      <dgm:prSet presAssocID="{94AE223F-3D5D-4C8B-A7CF-7D89A67B347C}" presName="hierChild5" presStyleCnt="0"/>
      <dgm:spPr/>
    </dgm:pt>
    <dgm:pt modelId="{1BE299D4-25FE-4890-ACB5-8A97E57316B8}" type="pres">
      <dgm:prSet presAssocID="{90AD4D21-54A2-4915-B4D9-3C3A361639AE}" presName="Name48" presStyleLbl="parChTrans1D3" presStyleIdx="2" presStyleCnt="35"/>
      <dgm:spPr/>
      <dgm:t>
        <a:bodyPr/>
        <a:lstStyle/>
        <a:p>
          <a:endParaRPr lang="en-US"/>
        </a:p>
      </dgm:t>
    </dgm:pt>
    <dgm:pt modelId="{A1EA7BB8-A5DA-4F4D-A457-C90BEC66DD01}" type="pres">
      <dgm:prSet presAssocID="{A69A02CF-09CD-4A5C-9730-0042D650D183}" presName="hierRoot2" presStyleCnt="0">
        <dgm:presLayoutVars>
          <dgm:hierBranch val="init"/>
        </dgm:presLayoutVars>
      </dgm:prSet>
      <dgm:spPr/>
    </dgm:pt>
    <dgm:pt modelId="{25EC986B-90F9-4893-9B64-4129168A7FAD}" type="pres">
      <dgm:prSet presAssocID="{A69A02CF-09CD-4A5C-9730-0042D650D183}" presName="rootComposite" presStyleCnt="0"/>
      <dgm:spPr/>
    </dgm:pt>
    <dgm:pt modelId="{C513A4D1-2F60-45FF-A755-8FF615A60406}" type="pres">
      <dgm:prSet presAssocID="{A69A02CF-09CD-4A5C-9730-0042D650D183}" presName="rootText" presStyleLbl="node3" presStyleIdx="2" presStyleCnt="35">
        <dgm:presLayoutVars>
          <dgm:chPref val="3"/>
        </dgm:presLayoutVars>
      </dgm:prSet>
      <dgm:spPr/>
      <dgm:t>
        <a:bodyPr/>
        <a:lstStyle/>
        <a:p>
          <a:endParaRPr lang="en-US"/>
        </a:p>
      </dgm:t>
    </dgm:pt>
    <dgm:pt modelId="{C137F648-46AB-4CD9-8AAA-38A9F7CA3764}" type="pres">
      <dgm:prSet presAssocID="{A69A02CF-09CD-4A5C-9730-0042D650D183}" presName="rootConnector" presStyleLbl="node3" presStyleIdx="2" presStyleCnt="35"/>
      <dgm:spPr/>
      <dgm:t>
        <a:bodyPr/>
        <a:lstStyle/>
        <a:p>
          <a:endParaRPr lang="en-US"/>
        </a:p>
      </dgm:t>
    </dgm:pt>
    <dgm:pt modelId="{89F756FD-F210-4580-BFA0-BCF6D7F71885}" type="pres">
      <dgm:prSet presAssocID="{A69A02CF-09CD-4A5C-9730-0042D650D183}" presName="hierChild4" presStyleCnt="0"/>
      <dgm:spPr/>
    </dgm:pt>
    <dgm:pt modelId="{FB1FE215-F918-4D1B-9C72-7D9926AA6DF1}" type="pres">
      <dgm:prSet presAssocID="{A69A02CF-09CD-4A5C-9730-0042D650D183}" presName="hierChild5" presStyleCnt="0"/>
      <dgm:spPr/>
    </dgm:pt>
    <dgm:pt modelId="{0F996214-35AC-42DA-8AD1-AA7F12E5050A}" type="pres">
      <dgm:prSet presAssocID="{12EB14E4-A134-40A6-B122-7F675E86B989}" presName="Name48" presStyleLbl="parChTrans1D3" presStyleIdx="3" presStyleCnt="35"/>
      <dgm:spPr/>
      <dgm:t>
        <a:bodyPr/>
        <a:lstStyle/>
        <a:p>
          <a:endParaRPr lang="en-US"/>
        </a:p>
      </dgm:t>
    </dgm:pt>
    <dgm:pt modelId="{AD317D9D-F59D-4A30-BCFB-48FDB63A5F85}" type="pres">
      <dgm:prSet presAssocID="{B053802C-98C7-4964-BA76-8D9B0262C59F}" presName="hierRoot2" presStyleCnt="0">
        <dgm:presLayoutVars>
          <dgm:hierBranch val="init"/>
        </dgm:presLayoutVars>
      </dgm:prSet>
      <dgm:spPr/>
    </dgm:pt>
    <dgm:pt modelId="{275E28A8-5F6B-47A8-8D5B-F49C813B6B80}" type="pres">
      <dgm:prSet presAssocID="{B053802C-98C7-4964-BA76-8D9B0262C59F}" presName="rootComposite" presStyleCnt="0"/>
      <dgm:spPr/>
    </dgm:pt>
    <dgm:pt modelId="{CDDF2C0B-46D1-4769-9A1C-E04F2A11E4C0}" type="pres">
      <dgm:prSet presAssocID="{B053802C-98C7-4964-BA76-8D9B0262C59F}" presName="rootText" presStyleLbl="node3" presStyleIdx="3" presStyleCnt="35">
        <dgm:presLayoutVars>
          <dgm:chPref val="3"/>
        </dgm:presLayoutVars>
      </dgm:prSet>
      <dgm:spPr/>
      <dgm:t>
        <a:bodyPr/>
        <a:lstStyle/>
        <a:p>
          <a:endParaRPr lang="en-US"/>
        </a:p>
      </dgm:t>
    </dgm:pt>
    <dgm:pt modelId="{8F5B87DF-2745-4936-AE9E-878B78984695}" type="pres">
      <dgm:prSet presAssocID="{B053802C-98C7-4964-BA76-8D9B0262C59F}" presName="rootConnector" presStyleLbl="node3" presStyleIdx="3" presStyleCnt="35"/>
      <dgm:spPr/>
      <dgm:t>
        <a:bodyPr/>
        <a:lstStyle/>
        <a:p>
          <a:endParaRPr lang="en-US"/>
        </a:p>
      </dgm:t>
    </dgm:pt>
    <dgm:pt modelId="{F8B80C1D-A4FA-4CF1-BE59-40565D11E0CE}" type="pres">
      <dgm:prSet presAssocID="{B053802C-98C7-4964-BA76-8D9B0262C59F}" presName="hierChild4" presStyleCnt="0"/>
      <dgm:spPr/>
    </dgm:pt>
    <dgm:pt modelId="{817C128C-17B9-4C41-8A5E-B3F8A3454643}" type="pres">
      <dgm:prSet presAssocID="{B053802C-98C7-4964-BA76-8D9B0262C59F}" presName="hierChild5" presStyleCnt="0"/>
      <dgm:spPr/>
    </dgm:pt>
    <dgm:pt modelId="{0877CBA5-CA54-4D0C-940A-542A07CF4209}" type="pres">
      <dgm:prSet presAssocID="{D25EF40E-C64F-49A1-98CE-92FA4D0A708A}" presName="Name48" presStyleLbl="parChTrans1D3" presStyleIdx="4" presStyleCnt="35"/>
      <dgm:spPr/>
      <dgm:t>
        <a:bodyPr/>
        <a:lstStyle/>
        <a:p>
          <a:endParaRPr lang="en-US"/>
        </a:p>
      </dgm:t>
    </dgm:pt>
    <dgm:pt modelId="{82490794-0D39-4FB3-AED4-7593BE27FBBD}" type="pres">
      <dgm:prSet presAssocID="{A535CE4A-2036-483B-9BA1-404FFAD7F974}" presName="hierRoot2" presStyleCnt="0">
        <dgm:presLayoutVars>
          <dgm:hierBranch val="init"/>
        </dgm:presLayoutVars>
      </dgm:prSet>
      <dgm:spPr/>
    </dgm:pt>
    <dgm:pt modelId="{24369D37-ADE1-4BD0-ABFA-787DF4F0EE2D}" type="pres">
      <dgm:prSet presAssocID="{A535CE4A-2036-483B-9BA1-404FFAD7F974}" presName="rootComposite" presStyleCnt="0"/>
      <dgm:spPr/>
    </dgm:pt>
    <dgm:pt modelId="{06268283-B3F8-495A-97ED-8F216DBC7DCC}" type="pres">
      <dgm:prSet presAssocID="{A535CE4A-2036-483B-9BA1-404FFAD7F974}" presName="rootText" presStyleLbl="node3" presStyleIdx="4" presStyleCnt="35">
        <dgm:presLayoutVars>
          <dgm:chPref val="3"/>
        </dgm:presLayoutVars>
      </dgm:prSet>
      <dgm:spPr/>
      <dgm:t>
        <a:bodyPr/>
        <a:lstStyle/>
        <a:p>
          <a:endParaRPr lang="en-US"/>
        </a:p>
      </dgm:t>
    </dgm:pt>
    <dgm:pt modelId="{BB9037A9-0325-4DEC-A520-4F2A2C297070}" type="pres">
      <dgm:prSet presAssocID="{A535CE4A-2036-483B-9BA1-404FFAD7F974}" presName="rootConnector" presStyleLbl="node3" presStyleIdx="4" presStyleCnt="35"/>
      <dgm:spPr/>
      <dgm:t>
        <a:bodyPr/>
        <a:lstStyle/>
        <a:p>
          <a:endParaRPr lang="en-US"/>
        </a:p>
      </dgm:t>
    </dgm:pt>
    <dgm:pt modelId="{AD62645A-925A-42CE-94A6-37214B466C23}" type="pres">
      <dgm:prSet presAssocID="{A535CE4A-2036-483B-9BA1-404FFAD7F974}" presName="hierChild4" presStyleCnt="0"/>
      <dgm:spPr/>
    </dgm:pt>
    <dgm:pt modelId="{B7CE7D96-4D5F-47AC-B5C0-822A146B3FDB}" type="pres">
      <dgm:prSet presAssocID="{A535CE4A-2036-483B-9BA1-404FFAD7F974}" presName="hierChild5" presStyleCnt="0"/>
      <dgm:spPr/>
    </dgm:pt>
    <dgm:pt modelId="{2C38AEDA-0FBA-4CFA-B83D-1BFAE411F0C2}" type="pres">
      <dgm:prSet presAssocID="{BB874B7E-1F26-4664-8E65-292779180956}" presName="Name48" presStyleLbl="parChTrans1D3" presStyleIdx="5" presStyleCnt="35"/>
      <dgm:spPr/>
      <dgm:t>
        <a:bodyPr/>
        <a:lstStyle/>
        <a:p>
          <a:endParaRPr lang="en-US"/>
        </a:p>
      </dgm:t>
    </dgm:pt>
    <dgm:pt modelId="{FB90B7CE-530C-444F-BCE2-76A22E9B654C}" type="pres">
      <dgm:prSet presAssocID="{F11E25DB-C684-4E59-9E4F-3409FAB39767}" presName="hierRoot2" presStyleCnt="0">
        <dgm:presLayoutVars>
          <dgm:hierBranch val="init"/>
        </dgm:presLayoutVars>
      </dgm:prSet>
      <dgm:spPr/>
    </dgm:pt>
    <dgm:pt modelId="{1CCF42D8-33EE-4BF0-9C55-FF46A4580B67}" type="pres">
      <dgm:prSet presAssocID="{F11E25DB-C684-4E59-9E4F-3409FAB39767}" presName="rootComposite" presStyleCnt="0"/>
      <dgm:spPr/>
    </dgm:pt>
    <dgm:pt modelId="{22F07488-31BC-4F8F-A540-78A74A00E9A7}" type="pres">
      <dgm:prSet presAssocID="{F11E25DB-C684-4E59-9E4F-3409FAB39767}" presName="rootText" presStyleLbl="node3" presStyleIdx="5" presStyleCnt="35">
        <dgm:presLayoutVars>
          <dgm:chPref val="3"/>
        </dgm:presLayoutVars>
      </dgm:prSet>
      <dgm:spPr/>
      <dgm:t>
        <a:bodyPr/>
        <a:lstStyle/>
        <a:p>
          <a:endParaRPr lang="en-US"/>
        </a:p>
      </dgm:t>
    </dgm:pt>
    <dgm:pt modelId="{EACA161A-1E16-491B-B024-2F12F3474EFD}" type="pres">
      <dgm:prSet presAssocID="{F11E25DB-C684-4E59-9E4F-3409FAB39767}" presName="rootConnector" presStyleLbl="node3" presStyleIdx="5" presStyleCnt="35"/>
      <dgm:spPr/>
      <dgm:t>
        <a:bodyPr/>
        <a:lstStyle/>
        <a:p>
          <a:endParaRPr lang="en-US"/>
        </a:p>
      </dgm:t>
    </dgm:pt>
    <dgm:pt modelId="{4C608198-2059-4DA2-995A-5EBE1EEA3984}" type="pres">
      <dgm:prSet presAssocID="{F11E25DB-C684-4E59-9E4F-3409FAB39767}" presName="hierChild4" presStyleCnt="0"/>
      <dgm:spPr/>
    </dgm:pt>
    <dgm:pt modelId="{484BD5D3-3182-479E-8116-9D896E3C8AB5}" type="pres">
      <dgm:prSet presAssocID="{F11E25DB-C684-4E59-9E4F-3409FAB39767}" presName="hierChild5" presStyleCnt="0"/>
      <dgm:spPr/>
    </dgm:pt>
    <dgm:pt modelId="{7CB87DF7-DF49-4EEE-9208-6404CE386EBC}" type="pres">
      <dgm:prSet presAssocID="{DECAD824-73A5-4071-B179-691E1722D370}" presName="Name48" presStyleLbl="parChTrans1D3" presStyleIdx="6" presStyleCnt="35"/>
      <dgm:spPr/>
      <dgm:t>
        <a:bodyPr/>
        <a:lstStyle/>
        <a:p>
          <a:endParaRPr lang="en-US"/>
        </a:p>
      </dgm:t>
    </dgm:pt>
    <dgm:pt modelId="{AA674393-58B2-4348-B421-A97BDDBC7EEF}" type="pres">
      <dgm:prSet presAssocID="{DC4982C2-F589-436F-9101-31B9CACEF02C}" presName="hierRoot2" presStyleCnt="0">
        <dgm:presLayoutVars>
          <dgm:hierBranch val="init"/>
        </dgm:presLayoutVars>
      </dgm:prSet>
      <dgm:spPr/>
    </dgm:pt>
    <dgm:pt modelId="{187873E4-FFA3-4A6F-AFAE-358A44043F60}" type="pres">
      <dgm:prSet presAssocID="{DC4982C2-F589-436F-9101-31B9CACEF02C}" presName="rootComposite" presStyleCnt="0"/>
      <dgm:spPr/>
    </dgm:pt>
    <dgm:pt modelId="{73B19997-93E2-4A94-8486-8DB72ED7C09D}" type="pres">
      <dgm:prSet presAssocID="{DC4982C2-F589-436F-9101-31B9CACEF02C}" presName="rootText" presStyleLbl="node3" presStyleIdx="6" presStyleCnt="35">
        <dgm:presLayoutVars>
          <dgm:chPref val="3"/>
        </dgm:presLayoutVars>
      </dgm:prSet>
      <dgm:spPr/>
      <dgm:t>
        <a:bodyPr/>
        <a:lstStyle/>
        <a:p>
          <a:endParaRPr lang="en-US"/>
        </a:p>
      </dgm:t>
    </dgm:pt>
    <dgm:pt modelId="{8FB67FED-17ED-4A05-9FF8-099334245A8F}" type="pres">
      <dgm:prSet presAssocID="{DC4982C2-F589-436F-9101-31B9CACEF02C}" presName="rootConnector" presStyleLbl="node3" presStyleIdx="6" presStyleCnt="35"/>
      <dgm:spPr/>
      <dgm:t>
        <a:bodyPr/>
        <a:lstStyle/>
        <a:p>
          <a:endParaRPr lang="en-US"/>
        </a:p>
      </dgm:t>
    </dgm:pt>
    <dgm:pt modelId="{4FE8D8C5-8A05-4726-9E9E-66DF402BFF73}" type="pres">
      <dgm:prSet presAssocID="{DC4982C2-F589-436F-9101-31B9CACEF02C}" presName="hierChild4" presStyleCnt="0"/>
      <dgm:spPr/>
    </dgm:pt>
    <dgm:pt modelId="{24CC04C1-0462-4EC6-8EFF-ED4AC8B7514D}" type="pres">
      <dgm:prSet presAssocID="{FAB60C56-19AA-4A33-B621-1D5A1250C56A}" presName="Name37" presStyleLbl="parChTrans1D4" presStyleIdx="0" presStyleCnt="2"/>
      <dgm:spPr/>
      <dgm:t>
        <a:bodyPr/>
        <a:lstStyle/>
        <a:p>
          <a:endParaRPr lang="en-US"/>
        </a:p>
      </dgm:t>
    </dgm:pt>
    <dgm:pt modelId="{EF9C19C0-91BD-4C60-ABAA-225EA5D22CB4}" type="pres">
      <dgm:prSet presAssocID="{E8A4740F-5AA1-4E51-93BA-D76EF5320D82}" presName="hierRoot2" presStyleCnt="0">
        <dgm:presLayoutVars>
          <dgm:hierBranch val="init"/>
        </dgm:presLayoutVars>
      </dgm:prSet>
      <dgm:spPr/>
    </dgm:pt>
    <dgm:pt modelId="{A1C228C4-7F94-4059-89AA-79F5C9356204}" type="pres">
      <dgm:prSet presAssocID="{E8A4740F-5AA1-4E51-93BA-D76EF5320D82}" presName="rootComposite" presStyleCnt="0"/>
      <dgm:spPr/>
    </dgm:pt>
    <dgm:pt modelId="{330DBEB6-0139-4D20-BA16-376D2199B19F}" type="pres">
      <dgm:prSet presAssocID="{E8A4740F-5AA1-4E51-93BA-D76EF5320D82}" presName="rootText" presStyleLbl="node4" presStyleIdx="0" presStyleCnt="2">
        <dgm:presLayoutVars>
          <dgm:chPref val="3"/>
        </dgm:presLayoutVars>
      </dgm:prSet>
      <dgm:spPr/>
      <dgm:t>
        <a:bodyPr/>
        <a:lstStyle/>
        <a:p>
          <a:endParaRPr lang="en-US"/>
        </a:p>
      </dgm:t>
    </dgm:pt>
    <dgm:pt modelId="{AE2C963B-66B7-48E2-B69C-440A0E33233D}" type="pres">
      <dgm:prSet presAssocID="{E8A4740F-5AA1-4E51-93BA-D76EF5320D82}" presName="rootConnector" presStyleLbl="node4" presStyleIdx="0" presStyleCnt="2"/>
      <dgm:spPr/>
      <dgm:t>
        <a:bodyPr/>
        <a:lstStyle/>
        <a:p>
          <a:endParaRPr lang="en-US"/>
        </a:p>
      </dgm:t>
    </dgm:pt>
    <dgm:pt modelId="{3C796E51-B631-46F4-8A09-3FA0E4A866CD}" type="pres">
      <dgm:prSet presAssocID="{E8A4740F-5AA1-4E51-93BA-D76EF5320D82}" presName="hierChild4" presStyleCnt="0"/>
      <dgm:spPr/>
    </dgm:pt>
    <dgm:pt modelId="{98B50BE9-2404-4992-80C1-2ACD5A23B746}" type="pres">
      <dgm:prSet presAssocID="{E8A4740F-5AA1-4E51-93BA-D76EF5320D82}" presName="hierChild5" presStyleCnt="0"/>
      <dgm:spPr/>
    </dgm:pt>
    <dgm:pt modelId="{E59F35BB-1352-4E45-B046-596A725286FC}" type="pres">
      <dgm:prSet presAssocID="{DC4982C2-F589-436F-9101-31B9CACEF02C}" presName="hierChild5" presStyleCnt="0"/>
      <dgm:spPr/>
    </dgm:pt>
    <dgm:pt modelId="{B7626FDE-5703-404E-901E-4B467FCC8ED2}" type="pres">
      <dgm:prSet presAssocID="{0CC0E355-7BAF-4DE9-9210-2E55397DB89B}" presName="hierChild5" presStyleCnt="0"/>
      <dgm:spPr/>
    </dgm:pt>
    <dgm:pt modelId="{DFDA027E-8C01-494F-A338-2D4881C725E0}" type="pres">
      <dgm:prSet presAssocID="{16FDFD44-E362-413F-8DEC-09E79B84FD98}" presName="Name35" presStyleLbl="parChTrans1D2" presStyleIdx="1" presStyleCnt="7"/>
      <dgm:spPr/>
      <dgm:t>
        <a:bodyPr/>
        <a:lstStyle/>
        <a:p>
          <a:endParaRPr lang="en-US"/>
        </a:p>
      </dgm:t>
    </dgm:pt>
    <dgm:pt modelId="{B4F6F18B-ADFA-43E4-B542-5AD50C613F37}" type="pres">
      <dgm:prSet presAssocID="{3866E164-859D-4C28-B6A5-64B7F7102082}" presName="hierRoot2" presStyleCnt="0">
        <dgm:presLayoutVars>
          <dgm:hierBranch val="r"/>
        </dgm:presLayoutVars>
      </dgm:prSet>
      <dgm:spPr/>
    </dgm:pt>
    <dgm:pt modelId="{BF58148A-AD0A-42E8-A66D-418C0206159C}" type="pres">
      <dgm:prSet presAssocID="{3866E164-859D-4C28-B6A5-64B7F7102082}" presName="rootComposite" presStyleCnt="0"/>
      <dgm:spPr/>
    </dgm:pt>
    <dgm:pt modelId="{8FD92730-EE21-4259-B1EF-64FA9F97BE2D}" type="pres">
      <dgm:prSet presAssocID="{3866E164-859D-4C28-B6A5-64B7F7102082}" presName="rootText" presStyleLbl="node2" presStyleIdx="1" presStyleCnt="7">
        <dgm:presLayoutVars>
          <dgm:chPref val="3"/>
        </dgm:presLayoutVars>
      </dgm:prSet>
      <dgm:spPr/>
      <dgm:t>
        <a:bodyPr/>
        <a:lstStyle/>
        <a:p>
          <a:endParaRPr lang="en-US"/>
        </a:p>
      </dgm:t>
    </dgm:pt>
    <dgm:pt modelId="{2B783870-FB43-4D45-981C-E0C2F0A77942}" type="pres">
      <dgm:prSet presAssocID="{3866E164-859D-4C28-B6A5-64B7F7102082}" presName="rootConnector" presStyleLbl="node2" presStyleIdx="1" presStyleCnt="7"/>
      <dgm:spPr/>
      <dgm:t>
        <a:bodyPr/>
        <a:lstStyle/>
        <a:p>
          <a:endParaRPr lang="en-US"/>
        </a:p>
      </dgm:t>
    </dgm:pt>
    <dgm:pt modelId="{CA1D2637-0E27-47D4-99E0-05C4DD59919A}" type="pres">
      <dgm:prSet presAssocID="{3866E164-859D-4C28-B6A5-64B7F7102082}" presName="hierChild4" presStyleCnt="0"/>
      <dgm:spPr/>
    </dgm:pt>
    <dgm:pt modelId="{3FB12827-8529-4944-911A-3A3BCE198E41}" type="pres">
      <dgm:prSet presAssocID="{F14EC016-5527-4B42-B65D-09849A0B136F}" presName="Name50" presStyleLbl="parChTrans1D3" presStyleIdx="7" presStyleCnt="35"/>
      <dgm:spPr/>
      <dgm:t>
        <a:bodyPr/>
        <a:lstStyle/>
        <a:p>
          <a:endParaRPr lang="en-US"/>
        </a:p>
      </dgm:t>
    </dgm:pt>
    <dgm:pt modelId="{D1871B8D-600D-4D93-B9CF-2D7842EB2704}" type="pres">
      <dgm:prSet presAssocID="{89670480-1F98-4E21-8983-0B671BF29067}" presName="hierRoot2" presStyleCnt="0">
        <dgm:presLayoutVars>
          <dgm:hierBranch val="init"/>
        </dgm:presLayoutVars>
      </dgm:prSet>
      <dgm:spPr/>
    </dgm:pt>
    <dgm:pt modelId="{FBE2D4DC-E975-462F-8A0D-D42439172E29}" type="pres">
      <dgm:prSet presAssocID="{89670480-1F98-4E21-8983-0B671BF29067}" presName="rootComposite" presStyleCnt="0"/>
      <dgm:spPr/>
    </dgm:pt>
    <dgm:pt modelId="{A1534708-6C5F-4E1F-B6EB-118F8F2BD199}" type="pres">
      <dgm:prSet presAssocID="{89670480-1F98-4E21-8983-0B671BF29067}" presName="rootText" presStyleLbl="node3" presStyleIdx="7" presStyleCnt="35">
        <dgm:presLayoutVars>
          <dgm:chPref val="3"/>
        </dgm:presLayoutVars>
      </dgm:prSet>
      <dgm:spPr/>
      <dgm:t>
        <a:bodyPr/>
        <a:lstStyle/>
        <a:p>
          <a:endParaRPr lang="en-US"/>
        </a:p>
      </dgm:t>
    </dgm:pt>
    <dgm:pt modelId="{E47A5F47-0D85-4F78-AC1F-DEF6B7E34631}" type="pres">
      <dgm:prSet presAssocID="{89670480-1F98-4E21-8983-0B671BF29067}" presName="rootConnector" presStyleLbl="node3" presStyleIdx="7" presStyleCnt="35"/>
      <dgm:spPr/>
      <dgm:t>
        <a:bodyPr/>
        <a:lstStyle/>
        <a:p>
          <a:endParaRPr lang="en-US"/>
        </a:p>
      </dgm:t>
    </dgm:pt>
    <dgm:pt modelId="{D7E2E0A0-DFCC-4379-BEC4-D26C1BB5A40A}" type="pres">
      <dgm:prSet presAssocID="{89670480-1F98-4E21-8983-0B671BF29067}" presName="hierChild4" presStyleCnt="0"/>
      <dgm:spPr/>
    </dgm:pt>
    <dgm:pt modelId="{787A5ADB-F434-4F4E-ADB4-C7F7734EA78E}" type="pres">
      <dgm:prSet presAssocID="{89670480-1F98-4E21-8983-0B671BF29067}" presName="hierChild5" presStyleCnt="0"/>
      <dgm:spPr/>
    </dgm:pt>
    <dgm:pt modelId="{21824D21-9CEF-416F-A0F9-C82BE22E1F5E}" type="pres">
      <dgm:prSet presAssocID="{6DC71DFE-97BB-46A1-A8E7-B458B7B35ED1}" presName="Name50" presStyleLbl="parChTrans1D3" presStyleIdx="8" presStyleCnt="35"/>
      <dgm:spPr/>
      <dgm:t>
        <a:bodyPr/>
        <a:lstStyle/>
        <a:p>
          <a:endParaRPr lang="en-US"/>
        </a:p>
      </dgm:t>
    </dgm:pt>
    <dgm:pt modelId="{7460B48B-72FB-4258-943D-D2053A5EC39D}" type="pres">
      <dgm:prSet presAssocID="{DFA3CF37-90D9-4E38-B73A-98C502048962}" presName="hierRoot2" presStyleCnt="0">
        <dgm:presLayoutVars>
          <dgm:hierBranch val="init"/>
        </dgm:presLayoutVars>
      </dgm:prSet>
      <dgm:spPr/>
    </dgm:pt>
    <dgm:pt modelId="{F14CA358-44EA-4CFB-BB55-74D44C829691}" type="pres">
      <dgm:prSet presAssocID="{DFA3CF37-90D9-4E38-B73A-98C502048962}" presName="rootComposite" presStyleCnt="0"/>
      <dgm:spPr/>
    </dgm:pt>
    <dgm:pt modelId="{9FC15A83-F1B5-4D44-94E8-BD0A15FC6B6B}" type="pres">
      <dgm:prSet presAssocID="{DFA3CF37-90D9-4E38-B73A-98C502048962}" presName="rootText" presStyleLbl="node3" presStyleIdx="8" presStyleCnt="35">
        <dgm:presLayoutVars>
          <dgm:chPref val="3"/>
        </dgm:presLayoutVars>
      </dgm:prSet>
      <dgm:spPr/>
      <dgm:t>
        <a:bodyPr/>
        <a:lstStyle/>
        <a:p>
          <a:endParaRPr lang="en-US"/>
        </a:p>
      </dgm:t>
    </dgm:pt>
    <dgm:pt modelId="{8B3D1FEE-7CD8-4860-97AF-FCD32D402050}" type="pres">
      <dgm:prSet presAssocID="{DFA3CF37-90D9-4E38-B73A-98C502048962}" presName="rootConnector" presStyleLbl="node3" presStyleIdx="8" presStyleCnt="35"/>
      <dgm:spPr/>
      <dgm:t>
        <a:bodyPr/>
        <a:lstStyle/>
        <a:p>
          <a:endParaRPr lang="en-US"/>
        </a:p>
      </dgm:t>
    </dgm:pt>
    <dgm:pt modelId="{73EE3D89-99DD-489F-8B3A-772F508B7955}" type="pres">
      <dgm:prSet presAssocID="{DFA3CF37-90D9-4E38-B73A-98C502048962}" presName="hierChild4" presStyleCnt="0"/>
      <dgm:spPr/>
    </dgm:pt>
    <dgm:pt modelId="{96E040E2-85B6-4CCC-97AD-CB9556788877}" type="pres">
      <dgm:prSet presAssocID="{DFA3CF37-90D9-4E38-B73A-98C502048962}" presName="hierChild5" presStyleCnt="0"/>
      <dgm:spPr/>
    </dgm:pt>
    <dgm:pt modelId="{1F957114-0F67-468A-92E5-1AF638241E2B}" type="pres">
      <dgm:prSet presAssocID="{680FAE99-605B-40BA-90B4-72029411C3E0}" presName="Name50" presStyleLbl="parChTrans1D3" presStyleIdx="9" presStyleCnt="35"/>
      <dgm:spPr/>
      <dgm:t>
        <a:bodyPr/>
        <a:lstStyle/>
        <a:p>
          <a:endParaRPr lang="en-US"/>
        </a:p>
      </dgm:t>
    </dgm:pt>
    <dgm:pt modelId="{64CBF90C-BB8A-49DE-907E-AD3F2141CAC7}" type="pres">
      <dgm:prSet presAssocID="{EAA1E068-AB52-49DB-92C3-82C31E5A7C39}" presName="hierRoot2" presStyleCnt="0">
        <dgm:presLayoutVars>
          <dgm:hierBranch val="init"/>
        </dgm:presLayoutVars>
      </dgm:prSet>
      <dgm:spPr/>
    </dgm:pt>
    <dgm:pt modelId="{8F1B8874-9CC7-414D-A7DA-2426F177EBE5}" type="pres">
      <dgm:prSet presAssocID="{EAA1E068-AB52-49DB-92C3-82C31E5A7C39}" presName="rootComposite" presStyleCnt="0"/>
      <dgm:spPr/>
    </dgm:pt>
    <dgm:pt modelId="{9247E7CA-081A-47F0-B58A-4EAE8C82B2ED}" type="pres">
      <dgm:prSet presAssocID="{EAA1E068-AB52-49DB-92C3-82C31E5A7C39}" presName="rootText" presStyleLbl="node3" presStyleIdx="9" presStyleCnt="35">
        <dgm:presLayoutVars>
          <dgm:chPref val="3"/>
        </dgm:presLayoutVars>
      </dgm:prSet>
      <dgm:spPr/>
      <dgm:t>
        <a:bodyPr/>
        <a:lstStyle/>
        <a:p>
          <a:endParaRPr lang="en-US"/>
        </a:p>
      </dgm:t>
    </dgm:pt>
    <dgm:pt modelId="{9307E0F8-0987-4EFF-BEC0-BDD6F7534543}" type="pres">
      <dgm:prSet presAssocID="{EAA1E068-AB52-49DB-92C3-82C31E5A7C39}" presName="rootConnector" presStyleLbl="node3" presStyleIdx="9" presStyleCnt="35"/>
      <dgm:spPr/>
      <dgm:t>
        <a:bodyPr/>
        <a:lstStyle/>
        <a:p>
          <a:endParaRPr lang="en-US"/>
        </a:p>
      </dgm:t>
    </dgm:pt>
    <dgm:pt modelId="{0293C3E9-22D1-4DE9-AA66-DDCA8D67A81B}" type="pres">
      <dgm:prSet presAssocID="{EAA1E068-AB52-49DB-92C3-82C31E5A7C39}" presName="hierChild4" presStyleCnt="0"/>
      <dgm:spPr/>
    </dgm:pt>
    <dgm:pt modelId="{702D6DE3-124F-415E-857D-F75212656374}" type="pres">
      <dgm:prSet presAssocID="{B1D1DCE3-34E6-42BC-B543-664F92E51DA3}" presName="Name37" presStyleLbl="parChTrans1D4" presStyleIdx="1" presStyleCnt="2"/>
      <dgm:spPr/>
      <dgm:t>
        <a:bodyPr/>
        <a:lstStyle/>
        <a:p>
          <a:endParaRPr lang="en-US"/>
        </a:p>
      </dgm:t>
    </dgm:pt>
    <dgm:pt modelId="{375102B7-F8AC-4460-90E0-1516158BFD5D}" type="pres">
      <dgm:prSet presAssocID="{E48447C9-D3CA-4DA3-9AC4-1D518D36AF55}" presName="hierRoot2" presStyleCnt="0">
        <dgm:presLayoutVars>
          <dgm:hierBranch val="init"/>
        </dgm:presLayoutVars>
      </dgm:prSet>
      <dgm:spPr/>
    </dgm:pt>
    <dgm:pt modelId="{7EF3A9FE-32CB-475D-8C60-3D33AE6C801E}" type="pres">
      <dgm:prSet presAssocID="{E48447C9-D3CA-4DA3-9AC4-1D518D36AF55}" presName="rootComposite" presStyleCnt="0"/>
      <dgm:spPr/>
    </dgm:pt>
    <dgm:pt modelId="{A3CEED43-5BD7-45E0-A53A-B41E191BF517}" type="pres">
      <dgm:prSet presAssocID="{E48447C9-D3CA-4DA3-9AC4-1D518D36AF55}" presName="rootText" presStyleLbl="node4" presStyleIdx="1" presStyleCnt="2">
        <dgm:presLayoutVars>
          <dgm:chPref val="3"/>
        </dgm:presLayoutVars>
      </dgm:prSet>
      <dgm:spPr/>
      <dgm:t>
        <a:bodyPr/>
        <a:lstStyle/>
        <a:p>
          <a:endParaRPr lang="en-US"/>
        </a:p>
      </dgm:t>
    </dgm:pt>
    <dgm:pt modelId="{A17BD13E-E8DA-40F1-9441-9C057FD268F6}" type="pres">
      <dgm:prSet presAssocID="{E48447C9-D3CA-4DA3-9AC4-1D518D36AF55}" presName="rootConnector" presStyleLbl="node4" presStyleIdx="1" presStyleCnt="2"/>
      <dgm:spPr/>
      <dgm:t>
        <a:bodyPr/>
        <a:lstStyle/>
        <a:p>
          <a:endParaRPr lang="en-US"/>
        </a:p>
      </dgm:t>
    </dgm:pt>
    <dgm:pt modelId="{8221DB42-46E7-415C-8F79-94E6E37D525F}" type="pres">
      <dgm:prSet presAssocID="{E48447C9-D3CA-4DA3-9AC4-1D518D36AF55}" presName="hierChild4" presStyleCnt="0"/>
      <dgm:spPr/>
    </dgm:pt>
    <dgm:pt modelId="{C2D8232C-395A-45E1-BEF8-9AC19A29249C}" type="pres">
      <dgm:prSet presAssocID="{E48447C9-D3CA-4DA3-9AC4-1D518D36AF55}" presName="hierChild5" presStyleCnt="0"/>
      <dgm:spPr/>
    </dgm:pt>
    <dgm:pt modelId="{39518B8B-9DDF-4470-9656-CE890AF10783}" type="pres">
      <dgm:prSet presAssocID="{EAA1E068-AB52-49DB-92C3-82C31E5A7C39}" presName="hierChild5" presStyleCnt="0"/>
      <dgm:spPr/>
    </dgm:pt>
    <dgm:pt modelId="{F1E4CF99-0F79-429A-A31E-F60B630FEF11}" type="pres">
      <dgm:prSet presAssocID="{3866E164-859D-4C28-B6A5-64B7F7102082}" presName="hierChild5" presStyleCnt="0"/>
      <dgm:spPr/>
    </dgm:pt>
    <dgm:pt modelId="{4D3A321A-B42C-4843-979E-76D44113FA60}" type="pres">
      <dgm:prSet presAssocID="{551A4A06-602A-4D6D-BE76-A6FEA5D0898F}" presName="Name35" presStyleLbl="parChTrans1D2" presStyleIdx="2" presStyleCnt="7"/>
      <dgm:spPr/>
      <dgm:t>
        <a:bodyPr/>
        <a:lstStyle/>
        <a:p>
          <a:endParaRPr lang="en-US"/>
        </a:p>
      </dgm:t>
    </dgm:pt>
    <dgm:pt modelId="{6C94857D-E8DF-4661-BB73-7F805869405A}" type="pres">
      <dgm:prSet presAssocID="{BBE44AFF-3383-49E6-89D2-AC23DB36B7FE}" presName="hierRoot2" presStyleCnt="0">
        <dgm:presLayoutVars>
          <dgm:hierBranch val="init"/>
        </dgm:presLayoutVars>
      </dgm:prSet>
      <dgm:spPr/>
    </dgm:pt>
    <dgm:pt modelId="{0673CEE9-5F1D-4BFD-ACE3-02D36A9861C1}" type="pres">
      <dgm:prSet presAssocID="{BBE44AFF-3383-49E6-89D2-AC23DB36B7FE}" presName="rootComposite" presStyleCnt="0"/>
      <dgm:spPr/>
    </dgm:pt>
    <dgm:pt modelId="{3A10BE7C-477B-4711-80FD-609BE5D5BC78}" type="pres">
      <dgm:prSet presAssocID="{BBE44AFF-3383-49E6-89D2-AC23DB36B7FE}" presName="rootText" presStyleLbl="node2" presStyleIdx="2" presStyleCnt="7">
        <dgm:presLayoutVars>
          <dgm:chPref val="3"/>
        </dgm:presLayoutVars>
      </dgm:prSet>
      <dgm:spPr/>
      <dgm:t>
        <a:bodyPr/>
        <a:lstStyle/>
        <a:p>
          <a:endParaRPr lang="en-US"/>
        </a:p>
      </dgm:t>
    </dgm:pt>
    <dgm:pt modelId="{5468F1E4-AD6E-4A74-A39B-05482427492C}" type="pres">
      <dgm:prSet presAssocID="{BBE44AFF-3383-49E6-89D2-AC23DB36B7FE}" presName="rootConnector" presStyleLbl="node2" presStyleIdx="2" presStyleCnt="7"/>
      <dgm:spPr/>
      <dgm:t>
        <a:bodyPr/>
        <a:lstStyle/>
        <a:p>
          <a:endParaRPr lang="en-US"/>
        </a:p>
      </dgm:t>
    </dgm:pt>
    <dgm:pt modelId="{51E10167-9AA5-4AA1-9E06-F602A4333C76}" type="pres">
      <dgm:prSet presAssocID="{BBE44AFF-3383-49E6-89D2-AC23DB36B7FE}" presName="hierChild4" presStyleCnt="0"/>
      <dgm:spPr/>
    </dgm:pt>
    <dgm:pt modelId="{163C7317-070B-4F27-9C41-8903D40825C6}" type="pres">
      <dgm:prSet presAssocID="{B896C173-4EAA-4125-B443-4212372D1128}" presName="Name37" presStyleLbl="parChTrans1D3" presStyleIdx="10" presStyleCnt="35"/>
      <dgm:spPr/>
      <dgm:t>
        <a:bodyPr/>
        <a:lstStyle/>
        <a:p>
          <a:endParaRPr lang="en-US"/>
        </a:p>
      </dgm:t>
    </dgm:pt>
    <dgm:pt modelId="{7D4FC447-AA15-4F35-9F14-D1BBC304A2F6}" type="pres">
      <dgm:prSet presAssocID="{5E244BCE-4389-4FD0-B6AE-746FA2BAF22F}" presName="hierRoot2" presStyleCnt="0">
        <dgm:presLayoutVars>
          <dgm:hierBranch val="init"/>
        </dgm:presLayoutVars>
      </dgm:prSet>
      <dgm:spPr/>
    </dgm:pt>
    <dgm:pt modelId="{6E842F2C-7DD2-4E34-9F79-87E5095E4059}" type="pres">
      <dgm:prSet presAssocID="{5E244BCE-4389-4FD0-B6AE-746FA2BAF22F}" presName="rootComposite" presStyleCnt="0"/>
      <dgm:spPr/>
    </dgm:pt>
    <dgm:pt modelId="{77036D5E-2909-4BAC-A1EE-4823DE0D1332}" type="pres">
      <dgm:prSet presAssocID="{5E244BCE-4389-4FD0-B6AE-746FA2BAF22F}" presName="rootText" presStyleLbl="node3" presStyleIdx="10" presStyleCnt="35">
        <dgm:presLayoutVars>
          <dgm:chPref val="3"/>
        </dgm:presLayoutVars>
      </dgm:prSet>
      <dgm:spPr/>
      <dgm:t>
        <a:bodyPr/>
        <a:lstStyle/>
        <a:p>
          <a:endParaRPr lang="en-US"/>
        </a:p>
      </dgm:t>
    </dgm:pt>
    <dgm:pt modelId="{D0AD78DB-22AA-41A5-8799-148112BFB95F}" type="pres">
      <dgm:prSet presAssocID="{5E244BCE-4389-4FD0-B6AE-746FA2BAF22F}" presName="rootConnector" presStyleLbl="node3" presStyleIdx="10" presStyleCnt="35"/>
      <dgm:spPr/>
      <dgm:t>
        <a:bodyPr/>
        <a:lstStyle/>
        <a:p>
          <a:endParaRPr lang="en-US"/>
        </a:p>
      </dgm:t>
    </dgm:pt>
    <dgm:pt modelId="{863BAA91-F926-4B6F-8049-D009B0BCC627}" type="pres">
      <dgm:prSet presAssocID="{5E244BCE-4389-4FD0-B6AE-746FA2BAF22F}" presName="hierChild4" presStyleCnt="0"/>
      <dgm:spPr/>
    </dgm:pt>
    <dgm:pt modelId="{A5F02C33-461F-4247-AED5-DD0EC21C4610}" type="pres">
      <dgm:prSet presAssocID="{5E244BCE-4389-4FD0-B6AE-746FA2BAF22F}" presName="hierChild5" presStyleCnt="0"/>
      <dgm:spPr/>
    </dgm:pt>
    <dgm:pt modelId="{02DC8C49-B431-4675-8BCA-8F43316DC7DA}" type="pres">
      <dgm:prSet presAssocID="{24DA99C8-2178-48D7-815E-938500416368}" presName="Name37" presStyleLbl="parChTrans1D3" presStyleIdx="11" presStyleCnt="35"/>
      <dgm:spPr/>
      <dgm:t>
        <a:bodyPr/>
        <a:lstStyle/>
        <a:p>
          <a:endParaRPr lang="en-US"/>
        </a:p>
      </dgm:t>
    </dgm:pt>
    <dgm:pt modelId="{89B08582-9F72-4F05-A5FD-BE3B36C32893}" type="pres">
      <dgm:prSet presAssocID="{751E09D4-4DCC-40A4-82A1-5B80C2D3E7D8}" presName="hierRoot2" presStyleCnt="0">
        <dgm:presLayoutVars>
          <dgm:hierBranch val="init"/>
        </dgm:presLayoutVars>
      </dgm:prSet>
      <dgm:spPr/>
    </dgm:pt>
    <dgm:pt modelId="{FBBEDA7A-917C-4C32-B0F8-175EC1751BF6}" type="pres">
      <dgm:prSet presAssocID="{751E09D4-4DCC-40A4-82A1-5B80C2D3E7D8}" presName="rootComposite" presStyleCnt="0"/>
      <dgm:spPr/>
    </dgm:pt>
    <dgm:pt modelId="{4FEF63AB-E22D-4D79-8DE4-13E3C047C8B1}" type="pres">
      <dgm:prSet presAssocID="{751E09D4-4DCC-40A4-82A1-5B80C2D3E7D8}" presName="rootText" presStyleLbl="node3" presStyleIdx="11" presStyleCnt="35">
        <dgm:presLayoutVars>
          <dgm:chPref val="3"/>
        </dgm:presLayoutVars>
      </dgm:prSet>
      <dgm:spPr/>
      <dgm:t>
        <a:bodyPr/>
        <a:lstStyle/>
        <a:p>
          <a:endParaRPr lang="en-US"/>
        </a:p>
      </dgm:t>
    </dgm:pt>
    <dgm:pt modelId="{1ADD3E0A-0DDC-482E-86D4-656A907D217D}" type="pres">
      <dgm:prSet presAssocID="{751E09D4-4DCC-40A4-82A1-5B80C2D3E7D8}" presName="rootConnector" presStyleLbl="node3" presStyleIdx="11" presStyleCnt="35"/>
      <dgm:spPr/>
      <dgm:t>
        <a:bodyPr/>
        <a:lstStyle/>
        <a:p>
          <a:endParaRPr lang="en-US"/>
        </a:p>
      </dgm:t>
    </dgm:pt>
    <dgm:pt modelId="{64122941-0766-439F-9B96-694B3F12FE45}" type="pres">
      <dgm:prSet presAssocID="{751E09D4-4DCC-40A4-82A1-5B80C2D3E7D8}" presName="hierChild4" presStyleCnt="0"/>
      <dgm:spPr/>
    </dgm:pt>
    <dgm:pt modelId="{72CA4154-F9FD-4CBF-9F9B-6315DDF7FD94}" type="pres">
      <dgm:prSet presAssocID="{751E09D4-4DCC-40A4-82A1-5B80C2D3E7D8}" presName="hierChild5" presStyleCnt="0"/>
      <dgm:spPr/>
    </dgm:pt>
    <dgm:pt modelId="{80ADC8A6-DCD5-4661-8E52-8DFBDE612E8B}" type="pres">
      <dgm:prSet presAssocID="{5A72304D-EFFB-4FC3-81F4-6F49E92731F0}" presName="Name37" presStyleLbl="parChTrans1D3" presStyleIdx="12" presStyleCnt="35"/>
      <dgm:spPr/>
      <dgm:t>
        <a:bodyPr/>
        <a:lstStyle/>
        <a:p>
          <a:endParaRPr lang="en-US"/>
        </a:p>
      </dgm:t>
    </dgm:pt>
    <dgm:pt modelId="{2E47D07A-FB32-4B0F-B13E-60C17E3C38D9}" type="pres">
      <dgm:prSet presAssocID="{9C53F96D-85AD-4A6F-9269-CBB1DD851871}" presName="hierRoot2" presStyleCnt="0">
        <dgm:presLayoutVars>
          <dgm:hierBranch val="init"/>
        </dgm:presLayoutVars>
      </dgm:prSet>
      <dgm:spPr/>
    </dgm:pt>
    <dgm:pt modelId="{38260821-1449-4508-9655-DA71C0705C30}" type="pres">
      <dgm:prSet presAssocID="{9C53F96D-85AD-4A6F-9269-CBB1DD851871}" presName="rootComposite" presStyleCnt="0"/>
      <dgm:spPr/>
    </dgm:pt>
    <dgm:pt modelId="{A1BA8EF8-421C-4E6B-9216-E545EE205B06}" type="pres">
      <dgm:prSet presAssocID="{9C53F96D-85AD-4A6F-9269-CBB1DD851871}" presName="rootText" presStyleLbl="node3" presStyleIdx="12" presStyleCnt="35">
        <dgm:presLayoutVars>
          <dgm:chPref val="3"/>
        </dgm:presLayoutVars>
      </dgm:prSet>
      <dgm:spPr/>
      <dgm:t>
        <a:bodyPr/>
        <a:lstStyle/>
        <a:p>
          <a:endParaRPr lang="en-US"/>
        </a:p>
      </dgm:t>
    </dgm:pt>
    <dgm:pt modelId="{41C5A955-FFFD-46FA-8DFF-F8C85BF71245}" type="pres">
      <dgm:prSet presAssocID="{9C53F96D-85AD-4A6F-9269-CBB1DD851871}" presName="rootConnector" presStyleLbl="node3" presStyleIdx="12" presStyleCnt="35"/>
      <dgm:spPr/>
      <dgm:t>
        <a:bodyPr/>
        <a:lstStyle/>
        <a:p>
          <a:endParaRPr lang="en-US"/>
        </a:p>
      </dgm:t>
    </dgm:pt>
    <dgm:pt modelId="{61572A2C-47F4-408F-9B66-D6360D610B8A}" type="pres">
      <dgm:prSet presAssocID="{9C53F96D-85AD-4A6F-9269-CBB1DD851871}" presName="hierChild4" presStyleCnt="0"/>
      <dgm:spPr/>
    </dgm:pt>
    <dgm:pt modelId="{059614BB-6A25-4F99-A84B-4D7D04219119}" type="pres">
      <dgm:prSet presAssocID="{9C53F96D-85AD-4A6F-9269-CBB1DD851871}" presName="hierChild5" presStyleCnt="0"/>
      <dgm:spPr/>
    </dgm:pt>
    <dgm:pt modelId="{0A141FF4-13B6-49CE-851F-FE3C910453D6}" type="pres">
      <dgm:prSet presAssocID="{EFA3AC3F-4732-4652-8967-5FC66888C58B}" presName="Name37" presStyleLbl="parChTrans1D3" presStyleIdx="13" presStyleCnt="35"/>
      <dgm:spPr/>
      <dgm:t>
        <a:bodyPr/>
        <a:lstStyle/>
        <a:p>
          <a:endParaRPr lang="en-US"/>
        </a:p>
      </dgm:t>
    </dgm:pt>
    <dgm:pt modelId="{3169A59F-D2B9-4F52-96EC-BD1067ABA877}" type="pres">
      <dgm:prSet presAssocID="{6CBCB593-5E99-4562-AEB5-97522A929427}" presName="hierRoot2" presStyleCnt="0">
        <dgm:presLayoutVars>
          <dgm:hierBranch val="init"/>
        </dgm:presLayoutVars>
      </dgm:prSet>
      <dgm:spPr/>
    </dgm:pt>
    <dgm:pt modelId="{4AED6758-8A9D-4555-959A-558EE908782A}" type="pres">
      <dgm:prSet presAssocID="{6CBCB593-5E99-4562-AEB5-97522A929427}" presName="rootComposite" presStyleCnt="0"/>
      <dgm:spPr/>
    </dgm:pt>
    <dgm:pt modelId="{36091222-467B-45E7-A608-19B1756E893D}" type="pres">
      <dgm:prSet presAssocID="{6CBCB593-5E99-4562-AEB5-97522A929427}" presName="rootText" presStyleLbl="node3" presStyleIdx="13" presStyleCnt="35">
        <dgm:presLayoutVars>
          <dgm:chPref val="3"/>
        </dgm:presLayoutVars>
      </dgm:prSet>
      <dgm:spPr/>
      <dgm:t>
        <a:bodyPr/>
        <a:lstStyle/>
        <a:p>
          <a:endParaRPr lang="en-US"/>
        </a:p>
      </dgm:t>
    </dgm:pt>
    <dgm:pt modelId="{ABDCB4DD-E617-4F7E-97EF-8B9305572BC4}" type="pres">
      <dgm:prSet presAssocID="{6CBCB593-5E99-4562-AEB5-97522A929427}" presName="rootConnector" presStyleLbl="node3" presStyleIdx="13" presStyleCnt="35"/>
      <dgm:spPr/>
      <dgm:t>
        <a:bodyPr/>
        <a:lstStyle/>
        <a:p>
          <a:endParaRPr lang="en-US"/>
        </a:p>
      </dgm:t>
    </dgm:pt>
    <dgm:pt modelId="{B9C6CCF2-0280-45FD-9ADC-40E736637584}" type="pres">
      <dgm:prSet presAssocID="{6CBCB593-5E99-4562-AEB5-97522A929427}" presName="hierChild4" presStyleCnt="0"/>
      <dgm:spPr/>
    </dgm:pt>
    <dgm:pt modelId="{AA2A6D68-2272-44DC-9A22-0B6B51D353E1}" type="pres">
      <dgm:prSet presAssocID="{6CBCB593-5E99-4562-AEB5-97522A929427}" presName="hierChild5" presStyleCnt="0"/>
      <dgm:spPr/>
    </dgm:pt>
    <dgm:pt modelId="{5B7F3EFE-CBC6-4F3C-8CDB-9B6CCDE6E9FB}" type="pres">
      <dgm:prSet presAssocID="{ACFB89AF-8C51-4FF2-8A15-7891FC4550F9}" presName="Name37" presStyleLbl="parChTrans1D3" presStyleIdx="14" presStyleCnt="35"/>
      <dgm:spPr/>
      <dgm:t>
        <a:bodyPr/>
        <a:lstStyle/>
        <a:p>
          <a:endParaRPr lang="en-US"/>
        </a:p>
      </dgm:t>
    </dgm:pt>
    <dgm:pt modelId="{5C4B756C-99AF-4A9C-9C86-8639DCE8A3EE}" type="pres">
      <dgm:prSet presAssocID="{10BB9D89-B07F-4D00-B6C0-68F6A65BA514}" presName="hierRoot2" presStyleCnt="0">
        <dgm:presLayoutVars>
          <dgm:hierBranch val="init"/>
        </dgm:presLayoutVars>
      </dgm:prSet>
      <dgm:spPr/>
    </dgm:pt>
    <dgm:pt modelId="{817C80FA-54BD-4811-99FB-D371A9BABDB5}" type="pres">
      <dgm:prSet presAssocID="{10BB9D89-B07F-4D00-B6C0-68F6A65BA514}" presName="rootComposite" presStyleCnt="0"/>
      <dgm:spPr/>
    </dgm:pt>
    <dgm:pt modelId="{1BCBC778-7BA5-443C-BA81-392DC133ECF4}" type="pres">
      <dgm:prSet presAssocID="{10BB9D89-B07F-4D00-B6C0-68F6A65BA514}" presName="rootText" presStyleLbl="node3" presStyleIdx="14" presStyleCnt="35">
        <dgm:presLayoutVars>
          <dgm:chPref val="3"/>
        </dgm:presLayoutVars>
      </dgm:prSet>
      <dgm:spPr/>
      <dgm:t>
        <a:bodyPr/>
        <a:lstStyle/>
        <a:p>
          <a:endParaRPr lang="en-US"/>
        </a:p>
      </dgm:t>
    </dgm:pt>
    <dgm:pt modelId="{EC6E1606-C662-458D-B4F6-F0054552AE80}" type="pres">
      <dgm:prSet presAssocID="{10BB9D89-B07F-4D00-B6C0-68F6A65BA514}" presName="rootConnector" presStyleLbl="node3" presStyleIdx="14" presStyleCnt="35"/>
      <dgm:spPr/>
      <dgm:t>
        <a:bodyPr/>
        <a:lstStyle/>
        <a:p>
          <a:endParaRPr lang="en-US"/>
        </a:p>
      </dgm:t>
    </dgm:pt>
    <dgm:pt modelId="{188AFB5D-D8F1-4383-9246-29DD3F835E40}" type="pres">
      <dgm:prSet presAssocID="{10BB9D89-B07F-4D00-B6C0-68F6A65BA514}" presName="hierChild4" presStyleCnt="0"/>
      <dgm:spPr/>
    </dgm:pt>
    <dgm:pt modelId="{32A8C47C-BD9E-410D-AE75-000802F99247}" type="pres">
      <dgm:prSet presAssocID="{10BB9D89-B07F-4D00-B6C0-68F6A65BA514}" presName="hierChild5" presStyleCnt="0"/>
      <dgm:spPr/>
    </dgm:pt>
    <dgm:pt modelId="{C82BA991-7A40-4273-A48C-8331039A5D53}" type="pres">
      <dgm:prSet presAssocID="{598147DD-635E-442A-B762-EA11D3D42D02}" presName="Name37" presStyleLbl="parChTrans1D3" presStyleIdx="15" presStyleCnt="35"/>
      <dgm:spPr/>
      <dgm:t>
        <a:bodyPr/>
        <a:lstStyle/>
        <a:p>
          <a:endParaRPr lang="en-US"/>
        </a:p>
      </dgm:t>
    </dgm:pt>
    <dgm:pt modelId="{74BC832A-E06C-4919-8C97-065DA35DE5FD}" type="pres">
      <dgm:prSet presAssocID="{1BD8EC04-4E51-4A4E-9830-F1FFB424DF91}" presName="hierRoot2" presStyleCnt="0">
        <dgm:presLayoutVars>
          <dgm:hierBranch val="init"/>
        </dgm:presLayoutVars>
      </dgm:prSet>
      <dgm:spPr/>
    </dgm:pt>
    <dgm:pt modelId="{D8D61C39-1AF8-4347-B0AD-1D440681225C}" type="pres">
      <dgm:prSet presAssocID="{1BD8EC04-4E51-4A4E-9830-F1FFB424DF91}" presName="rootComposite" presStyleCnt="0"/>
      <dgm:spPr/>
    </dgm:pt>
    <dgm:pt modelId="{0A2D15D7-8C90-4B93-B497-5433A13B6564}" type="pres">
      <dgm:prSet presAssocID="{1BD8EC04-4E51-4A4E-9830-F1FFB424DF91}" presName="rootText" presStyleLbl="node3" presStyleIdx="15" presStyleCnt="35">
        <dgm:presLayoutVars>
          <dgm:chPref val="3"/>
        </dgm:presLayoutVars>
      </dgm:prSet>
      <dgm:spPr/>
      <dgm:t>
        <a:bodyPr/>
        <a:lstStyle/>
        <a:p>
          <a:endParaRPr lang="en-US"/>
        </a:p>
      </dgm:t>
    </dgm:pt>
    <dgm:pt modelId="{0C316008-5FDB-43CE-ACD2-61078442ADBD}" type="pres">
      <dgm:prSet presAssocID="{1BD8EC04-4E51-4A4E-9830-F1FFB424DF91}" presName="rootConnector" presStyleLbl="node3" presStyleIdx="15" presStyleCnt="35"/>
      <dgm:spPr/>
      <dgm:t>
        <a:bodyPr/>
        <a:lstStyle/>
        <a:p>
          <a:endParaRPr lang="en-US"/>
        </a:p>
      </dgm:t>
    </dgm:pt>
    <dgm:pt modelId="{2FE181F7-51FF-4C38-847A-90352E5C3A5E}" type="pres">
      <dgm:prSet presAssocID="{1BD8EC04-4E51-4A4E-9830-F1FFB424DF91}" presName="hierChild4" presStyleCnt="0"/>
      <dgm:spPr/>
    </dgm:pt>
    <dgm:pt modelId="{0252799D-74DE-4F94-985B-ADF057EAC397}" type="pres">
      <dgm:prSet presAssocID="{1BD8EC04-4E51-4A4E-9830-F1FFB424DF91}" presName="hierChild5" presStyleCnt="0"/>
      <dgm:spPr/>
    </dgm:pt>
    <dgm:pt modelId="{DE3AAE3E-9192-49C0-8A55-6402751FBA51}" type="pres">
      <dgm:prSet presAssocID="{BBE44AFF-3383-49E6-89D2-AC23DB36B7FE}" presName="hierChild5" presStyleCnt="0"/>
      <dgm:spPr/>
    </dgm:pt>
    <dgm:pt modelId="{967718D5-1FEE-4FE9-90D8-1B380423600F}" type="pres">
      <dgm:prSet presAssocID="{18FD2F02-7E8E-4946-979E-413743F93BDA}" presName="Name35" presStyleLbl="parChTrans1D2" presStyleIdx="3" presStyleCnt="7"/>
      <dgm:spPr/>
      <dgm:t>
        <a:bodyPr/>
        <a:lstStyle/>
        <a:p>
          <a:endParaRPr lang="en-US"/>
        </a:p>
      </dgm:t>
    </dgm:pt>
    <dgm:pt modelId="{8D44A396-2F7B-4C23-977D-DBC41B901841}" type="pres">
      <dgm:prSet presAssocID="{DACDBBF9-F152-4312-A730-D3BE1D966C65}" presName="hierRoot2" presStyleCnt="0">
        <dgm:presLayoutVars>
          <dgm:hierBranch val="init"/>
        </dgm:presLayoutVars>
      </dgm:prSet>
      <dgm:spPr/>
    </dgm:pt>
    <dgm:pt modelId="{84ED51F4-F097-4C81-8D95-2BE945D0C1F0}" type="pres">
      <dgm:prSet presAssocID="{DACDBBF9-F152-4312-A730-D3BE1D966C65}" presName="rootComposite" presStyleCnt="0"/>
      <dgm:spPr/>
    </dgm:pt>
    <dgm:pt modelId="{E5C58013-B18C-42AF-91C0-2EAD58D62A32}" type="pres">
      <dgm:prSet presAssocID="{DACDBBF9-F152-4312-A730-D3BE1D966C65}" presName="rootText" presStyleLbl="node2" presStyleIdx="3" presStyleCnt="7">
        <dgm:presLayoutVars>
          <dgm:chPref val="3"/>
        </dgm:presLayoutVars>
      </dgm:prSet>
      <dgm:spPr/>
      <dgm:t>
        <a:bodyPr/>
        <a:lstStyle/>
        <a:p>
          <a:endParaRPr lang="en-US"/>
        </a:p>
      </dgm:t>
    </dgm:pt>
    <dgm:pt modelId="{C1C31A06-2A05-41FA-88D9-B77D3D22CF47}" type="pres">
      <dgm:prSet presAssocID="{DACDBBF9-F152-4312-A730-D3BE1D966C65}" presName="rootConnector" presStyleLbl="node2" presStyleIdx="3" presStyleCnt="7"/>
      <dgm:spPr/>
      <dgm:t>
        <a:bodyPr/>
        <a:lstStyle/>
        <a:p>
          <a:endParaRPr lang="en-US"/>
        </a:p>
      </dgm:t>
    </dgm:pt>
    <dgm:pt modelId="{37BDB42A-19A4-4C32-8AEB-7DE1FE09835C}" type="pres">
      <dgm:prSet presAssocID="{DACDBBF9-F152-4312-A730-D3BE1D966C65}" presName="hierChild4" presStyleCnt="0"/>
      <dgm:spPr/>
    </dgm:pt>
    <dgm:pt modelId="{3B19BE69-BDAA-4E1A-B83C-627D569B5168}" type="pres">
      <dgm:prSet presAssocID="{6EF3678D-52FC-4980-8B9B-3937D7718371}" presName="Name37" presStyleLbl="parChTrans1D3" presStyleIdx="16" presStyleCnt="35"/>
      <dgm:spPr/>
      <dgm:t>
        <a:bodyPr/>
        <a:lstStyle/>
        <a:p>
          <a:endParaRPr lang="en-US"/>
        </a:p>
      </dgm:t>
    </dgm:pt>
    <dgm:pt modelId="{052ABAB2-4186-4857-AC73-63E042BB638F}" type="pres">
      <dgm:prSet presAssocID="{93E69327-EEFF-4F7F-9CC3-394CE125CEC6}" presName="hierRoot2" presStyleCnt="0">
        <dgm:presLayoutVars>
          <dgm:hierBranch val="init"/>
        </dgm:presLayoutVars>
      </dgm:prSet>
      <dgm:spPr/>
    </dgm:pt>
    <dgm:pt modelId="{1107FCF8-7BE8-4B04-AF21-0CE9EEC96820}" type="pres">
      <dgm:prSet presAssocID="{93E69327-EEFF-4F7F-9CC3-394CE125CEC6}" presName="rootComposite" presStyleCnt="0"/>
      <dgm:spPr/>
    </dgm:pt>
    <dgm:pt modelId="{554F6B0A-91AA-4F19-8695-4F0DBABDF23D}" type="pres">
      <dgm:prSet presAssocID="{93E69327-EEFF-4F7F-9CC3-394CE125CEC6}" presName="rootText" presStyleLbl="node3" presStyleIdx="16" presStyleCnt="35">
        <dgm:presLayoutVars>
          <dgm:chPref val="3"/>
        </dgm:presLayoutVars>
      </dgm:prSet>
      <dgm:spPr/>
      <dgm:t>
        <a:bodyPr/>
        <a:lstStyle/>
        <a:p>
          <a:endParaRPr lang="en-US"/>
        </a:p>
      </dgm:t>
    </dgm:pt>
    <dgm:pt modelId="{AC1C3181-957F-4305-8922-F75EEBE33640}" type="pres">
      <dgm:prSet presAssocID="{93E69327-EEFF-4F7F-9CC3-394CE125CEC6}" presName="rootConnector" presStyleLbl="node3" presStyleIdx="16" presStyleCnt="35"/>
      <dgm:spPr/>
      <dgm:t>
        <a:bodyPr/>
        <a:lstStyle/>
        <a:p>
          <a:endParaRPr lang="en-US"/>
        </a:p>
      </dgm:t>
    </dgm:pt>
    <dgm:pt modelId="{94FFA705-391B-4234-B8C4-D1FB3B1AD07B}" type="pres">
      <dgm:prSet presAssocID="{93E69327-EEFF-4F7F-9CC3-394CE125CEC6}" presName="hierChild4" presStyleCnt="0"/>
      <dgm:spPr/>
    </dgm:pt>
    <dgm:pt modelId="{CEA2BA57-EEA3-4718-BA7E-3764B1BDDC17}" type="pres">
      <dgm:prSet presAssocID="{93E69327-EEFF-4F7F-9CC3-394CE125CEC6}" presName="hierChild5" presStyleCnt="0"/>
      <dgm:spPr/>
    </dgm:pt>
    <dgm:pt modelId="{284DCB7B-763D-4B0B-9499-7D03CFA8D96D}" type="pres">
      <dgm:prSet presAssocID="{5CF645EC-1605-44FB-81CB-C843ECB9F432}" presName="Name37" presStyleLbl="parChTrans1D3" presStyleIdx="17" presStyleCnt="35"/>
      <dgm:spPr/>
      <dgm:t>
        <a:bodyPr/>
        <a:lstStyle/>
        <a:p>
          <a:endParaRPr lang="en-US"/>
        </a:p>
      </dgm:t>
    </dgm:pt>
    <dgm:pt modelId="{BC8A7B26-3CF2-4148-A0E3-C718A47D9728}" type="pres">
      <dgm:prSet presAssocID="{EC9C555D-29CC-43B6-BC5C-8CDB79C0316F}" presName="hierRoot2" presStyleCnt="0">
        <dgm:presLayoutVars>
          <dgm:hierBranch val="init"/>
        </dgm:presLayoutVars>
      </dgm:prSet>
      <dgm:spPr/>
    </dgm:pt>
    <dgm:pt modelId="{7ABB2E34-73C6-43C5-9B93-8BA096991BCF}" type="pres">
      <dgm:prSet presAssocID="{EC9C555D-29CC-43B6-BC5C-8CDB79C0316F}" presName="rootComposite" presStyleCnt="0"/>
      <dgm:spPr/>
    </dgm:pt>
    <dgm:pt modelId="{81FAB92D-CB42-4197-B6B2-5FD512E30F96}" type="pres">
      <dgm:prSet presAssocID="{EC9C555D-29CC-43B6-BC5C-8CDB79C0316F}" presName="rootText" presStyleLbl="node3" presStyleIdx="17" presStyleCnt="35">
        <dgm:presLayoutVars>
          <dgm:chPref val="3"/>
        </dgm:presLayoutVars>
      </dgm:prSet>
      <dgm:spPr/>
      <dgm:t>
        <a:bodyPr/>
        <a:lstStyle/>
        <a:p>
          <a:endParaRPr lang="en-US"/>
        </a:p>
      </dgm:t>
    </dgm:pt>
    <dgm:pt modelId="{E688290B-0AD0-45EF-9C66-7FCB486786A8}" type="pres">
      <dgm:prSet presAssocID="{EC9C555D-29CC-43B6-BC5C-8CDB79C0316F}" presName="rootConnector" presStyleLbl="node3" presStyleIdx="17" presStyleCnt="35"/>
      <dgm:spPr/>
      <dgm:t>
        <a:bodyPr/>
        <a:lstStyle/>
        <a:p>
          <a:endParaRPr lang="en-US"/>
        </a:p>
      </dgm:t>
    </dgm:pt>
    <dgm:pt modelId="{DD3304D7-D1CA-4FBA-A3E6-8C004C04B93A}" type="pres">
      <dgm:prSet presAssocID="{EC9C555D-29CC-43B6-BC5C-8CDB79C0316F}" presName="hierChild4" presStyleCnt="0"/>
      <dgm:spPr/>
    </dgm:pt>
    <dgm:pt modelId="{209AF387-27EB-481E-9E4A-8DC931B70C17}" type="pres">
      <dgm:prSet presAssocID="{EC9C555D-29CC-43B6-BC5C-8CDB79C0316F}" presName="hierChild5" presStyleCnt="0"/>
      <dgm:spPr/>
    </dgm:pt>
    <dgm:pt modelId="{EF6E69A4-01B1-4782-AB4F-88A2C739B80F}" type="pres">
      <dgm:prSet presAssocID="{2AC7660F-CA9E-407F-B570-9ED5A5912240}" presName="Name37" presStyleLbl="parChTrans1D3" presStyleIdx="18" presStyleCnt="35"/>
      <dgm:spPr/>
      <dgm:t>
        <a:bodyPr/>
        <a:lstStyle/>
        <a:p>
          <a:endParaRPr lang="en-US"/>
        </a:p>
      </dgm:t>
    </dgm:pt>
    <dgm:pt modelId="{B179BA82-0B27-4E18-9172-D1F4034F5F12}" type="pres">
      <dgm:prSet presAssocID="{443D460D-42BE-46B3-915F-424BD56F631B}" presName="hierRoot2" presStyleCnt="0">
        <dgm:presLayoutVars>
          <dgm:hierBranch val="init"/>
        </dgm:presLayoutVars>
      </dgm:prSet>
      <dgm:spPr/>
    </dgm:pt>
    <dgm:pt modelId="{79D07C9F-5DCF-47AA-8F67-AC8953D3D04E}" type="pres">
      <dgm:prSet presAssocID="{443D460D-42BE-46B3-915F-424BD56F631B}" presName="rootComposite" presStyleCnt="0"/>
      <dgm:spPr/>
    </dgm:pt>
    <dgm:pt modelId="{40814067-886C-453D-9024-A1604679E1EF}" type="pres">
      <dgm:prSet presAssocID="{443D460D-42BE-46B3-915F-424BD56F631B}" presName="rootText" presStyleLbl="node3" presStyleIdx="18" presStyleCnt="35">
        <dgm:presLayoutVars>
          <dgm:chPref val="3"/>
        </dgm:presLayoutVars>
      </dgm:prSet>
      <dgm:spPr/>
      <dgm:t>
        <a:bodyPr/>
        <a:lstStyle/>
        <a:p>
          <a:endParaRPr lang="en-US"/>
        </a:p>
      </dgm:t>
    </dgm:pt>
    <dgm:pt modelId="{A37E03FA-064F-4BB8-8A4C-AAEE320BBB0F}" type="pres">
      <dgm:prSet presAssocID="{443D460D-42BE-46B3-915F-424BD56F631B}" presName="rootConnector" presStyleLbl="node3" presStyleIdx="18" presStyleCnt="35"/>
      <dgm:spPr/>
      <dgm:t>
        <a:bodyPr/>
        <a:lstStyle/>
        <a:p>
          <a:endParaRPr lang="en-US"/>
        </a:p>
      </dgm:t>
    </dgm:pt>
    <dgm:pt modelId="{1C5A7004-2671-4E0E-98D0-5C85D4E51805}" type="pres">
      <dgm:prSet presAssocID="{443D460D-42BE-46B3-915F-424BD56F631B}" presName="hierChild4" presStyleCnt="0"/>
      <dgm:spPr/>
    </dgm:pt>
    <dgm:pt modelId="{7FA36A8E-ABCE-481C-8618-57E18733FD6D}" type="pres">
      <dgm:prSet presAssocID="{443D460D-42BE-46B3-915F-424BD56F631B}" presName="hierChild5" presStyleCnt="0"/>
      <dgm:spPr/>
    </dgm:pt>
    <dgm:pt modelId="{648CC2B3-7F80-42E5-AFAA-6550B7339754}" type="pres">
      <dgm:prSet presAssocID="{F2A6C2E1-1C64-47D0-9C11-8EB440790475}" presName="Name37" presStyleLbl="parChTrans1D3" presStyleIdx="19" presStyleCnt="35"/>
      <dgm:spPr/>
      <dgm:t>
        <a:bodyPr/>
        <a:lstStyle/>
        <a:p>
          <a:endParaRPr lang="en-US"/>
        </a:p>
      </dgm:t>
    </dgm:pt>
    <dgm:pt modelId="{F9D57BC2-F912-48DE-8677-4A4E39D3C979}" type="pres">
      <dgm:prSet presAssocID="{8B42393D-5B10-4442-BEAB-89A530711112}" presName="hierRoot2" presStyleCnt="0">
        <dgm:presLayoutVars>
          <dgm:hierBranch val="init"/>
        </dgm:presLayoutVars>
      </dgm:prSet>
      <dgm:spPr/>
    </dgm:pt>
    <dgm:pt modelId="{7680A000-DF72-4E6D-B580-4652889AD9F8}" type="pres">
      <dgm:prSet presAssocID="{8B42393D-5B10-4442-BEAB-89A530711112}" presName="rootComposite" presStyleCnt="0"/>
      <dgm:spPr/>
    </dgm:pt>
    <dgm:pt modelId="{368B06C3-956D-4B21-B333-E8D3818C9EC0}" type="pres">
      <dgm:prSet presAssocID="{8B42393D-5B10-4442-BEAB-89A530711112}" presName="rootText" presStyleLbl="node3" presStyleIdx="19" presStyleCnt="35">
        <dgm:presLayoutVars>
          <dgm:chPref val="3"/>
        </dgm:presLayoutVars>
      </dgm:prSet>
      <dgm:spPr/>
      <dgm:t>
        <a:bodyPr/>
        <a:lstStyle/>
        <a:p>
          <a:endParaRPr lang="en-US"/>
        </a:p>
      </dgm:t>
    </dgm:pt>
    <dgm:pt modelId="{FC276D04-3B11-44D8-9DB3-9272024D3297}" type="pres">
      <dgm:prSet presAssocID="{8B42393D-5B10-4442-BEAB-89A530711112}" presName="rootConnector" presStyleLbl="node3" presStyleIdx="19" presStyleCnt="35"/>
      <dgm:spPr/>
      <dgm:t>
        <a:bodyPr/>
        <a:lstStyle/>
        <a:p>
          <a:endParaRPr lang="en-US"/>
        </a:p>
      </dgm:t>
    </dgm:pt>
    <dgm:pt modelId="{9CECB5E7-3548-4F2C-8838-BA0F136CA2CB}" type="pres">
      <dgm:prSet presAssocID="{8B42393D-5B10-4442-BEAB-89A530711112}" presName="hierChild4" presStyleCnt="0"/>
      <dgm:spPr/>
    </dgm:pt>
    <dgm:pt modelId="{FD5352A5-960B-4F1F-8F32-BE4582251C1F}" type="pres">
      <dgm:prSet presAssocID="{8B42393D-5B10-4442-BEAB-89A530711112}" presName="hierChild5" presStyleCnt="0"/>
      <dgm:spPr/>
    </dgm:pt>
    <dgm:pt modelId="{91985198-1B29-4BF2-8F70-9E51712DFCA0}" type="pres">
      <dgm:prSet presAssocID="{DACDBBF9-F152-4312-A730-D3BE1D966C65}" presName="hierChild5" presStyleCnt="0"/>
      <dgm:spPr/>
    </dgm:pt>
    <dgm:pt modelId="{557268E9-AEB2-47B1-8AF5-6881A1417FA9}" type="pres">
      <dgm:prSet presAssocID="{68B056F6-E9CC-444B-BA55-14EDB0A21DB8}" presName="Name35" presStyleLbl="parChTrans1D2" presStyleIdx="4" presStyleCnt="7"/>
      <dgm:spPr/>
      <dgm:t>
        <a:bodyPr/>
        <a:lstStyle/>
        <a:p>
          <a:endParaRPr lang="en-US"/>
        </a:p>
      </dgm:t>
    </dgm:pt>
    <dgm:pt modelId="{82F7B528-178D-477D-9AE4-5F5C8795A5CF}" type="pres">
      <dgm:prSet presAssocID="{FA7AAB9F-D68F-4F44-89D3-1E7ECA3FDF8F}" presName="hierRoot2" presStyleCnt="0">
        <dgm:presLayoutVars>
          <dgm:hierBranch val="init"/>
        </dgm:presLayoutVars>
      </dgm:prSet>
      <dgm:spPr/>
    </dgm:pt>
    <dgm:pt modelId="{C2F19588-8502-46D7-AFDD-4B482E3171A2}" type="pres">
      <dgm:prSet presAssocID="{FA7AAB9F-D68F-4F44-89D3-1E7ECA3FDF8F}" presName="rootComposite" presStyleCnt="0"/>
      <dgm:spPr/>
    </dgm:pt>
    <dgm:pt modelId="{78737305-0C4D-4AEF-87F0-6540E556DFB6}" type="pres">
      <dgm:prSet presAssocID="{FA7AAB9F-D68F-4F44-89D3-1E7ECA3FDF8F}" presName="rootText" presStyleLbl="node2" presStyleIdx="4" presStyleCnt="7">
        <dgm:presLayoutVars>
          <dgm:chPref val="3"/>
        </dgm:presLayoutVars>
      </dgm:prSet>
      <dgm:spPr/>
      <dgm:t>
        <a:bodyPr/>
        <a:lstStyle/>
        <a:p>
          <a:endParaRPr lang="en-US"/>
        </a:p>
      </dgm:t>
    </dgm:pt>
    <dgm:pt modelId="{594C1F45-A16D-4721-B721-B929DD8C181E}" type="pres">
      <dgm:prSet presAssocID="{FA7AAB9F-D68F-4F44-89D3-1E7ECA3FDF8F}" presName="rootConnector" presStyleLbl="node2" presStyleIdx="4" presStyleCnt="7"/>
      <dgm:spPr/>
      <dgm:t>
        <a:bodyPr/>
        <a:lstStyle/>
        <a:p>
          <a:endParaRPr lang="en-US"/>
        </a:p>
      </dgm:t>
    </dgm:pt>
    <dgm:pt modelId="{FFBC2558-37A5-486F-BD20-B36842A33670}" type="pres">
      <dgm:prSet presAssocID="{FA7AAB9F-D68F-4F44-89D3-1E7ECA3FDF8F}" presName="hierChild4" presStyleCnt="0"/>
      <dgm:spPr/>
    </dgm:pt>
    <dgm:pt modelId="{3B21E013-053A-493D-82A4-D251A55713E0}" type="pres">
      <dgm:prSet presAssocID="{F7BF92F9-49C5-4047-93AD-AFFAACF47F90}" presName="Name37" presStyleLbl="parChTrans1D3" presStyleIdx="20" presStyleCnt="35"/>
      <dgm:spPr/>
      <dgm:t>
        <a:bodyPr/>
        <a:lstStyle/>
        <a:p>
          <a:endParaRPr lang="en-US"/>
        </a:p>
      </dgm:t>
    </dgm:pt>
    <dgm:pt modelId="{FDDE2622-6991-40D4-BA4D-75A0AEDBDE2A}" type="pres">
      <dgm:prSet presAssocID="{5CD5322C-B6BF-4581-87D7-E461994D14FE}" presName="hierRoot2" presStyleCnt="0">
        <dgm:presLayoutVars>
          <dgm:hierBranch val="init"/>
        </dgm:presLayoutVars>
      </dgm:prSet>
      <dgm:spPr/>
    </dgm:pt>
    <dgm:pt modelId="{F5533C0E-260B-44E5-BE6C-2AE425719BCB}" type="pres">
      <dgm:prSet presAssocID="{5CD5322C-B6BF-4581-87D7-E461994D14FE}" presName="rootComposite" presStyleCnt="0"/>
      <dgm:spPr/>
    </dgm:pt>
    <dgm:pt modelId="{83B1DEDC-84E7-4C54-84D0-33902CD8E4BD}" type="pres">
      <dgm:prSet presAssocID="{5CD5322C-B6BF-4581-87D7-E461994D14FE}" presName="rootText" presStyleLbl="node3" presStyleIdx="20" presStyleCnt="35">
        <dgm:presLayoutVars>
          <dgm:chPref val="3"/>
        </dgm:presLayoutVars>
      </dgm:prSet>
      <dgm:spPr/>
      <dgm:t>
        <a:bodyPr/>
        <a:lstStyle/>
        <a:p>
          <a:endParaRPr lang="en-US"/>
        </a:p>
      </dgm:t>
    </dgm:pt>
    <dgm:pt modelId="{8E584D7E-74EB-4CE4-88EC-E56982A5BB83}" type="pres">
      <dgm:prSet presAssocID="{5CD5322C-B6BF-4581-87D7-E461994D14FE}" presName="rootConnector" presStyleLbl="node3" presStyleIdx="20" presStyleCnt="35"/>
      <dgm:spPr/>
      <dgm:t>
        <a:bodyPr/>
        <a:lstStyle/>
        <a:p>
          <a:endParaRPr lang="en-US"/>
        </a:p>
      </dgm:t>
    </dgm:pt>
    <dgm:pt modelId="{0635A475-9692-439F-8018-E75868E1BE62}" type="pres">
      <dgm:prSet presAssocID="{5CD5322C-B6BF-4581-87D7-E461994D14FE}" presName="hierChild4" presStyleCnt="0"/>
      <dgm:spPr/>
    </dgm:pt>
    <dgm:pt modelId="{452796CF-B241-484E-8560-B1330EBEF948}" type="pres">
      <dgm:prSet presAssocID="{5CD5322C-B6BF-4581-87D7-E461994D14FE}" presName="hierChild5" presStyleCnt="0"/>
      <dgm:spPr/>
    </dgm:pt>
    <dgm:pt modelId="{6688227D-E91F-4766-9A73-450FDF6A0660}" type="pres">
      <dgm:prSet presAssocID="{6212575E-5F19-4C7A-BDC7-690B24F19DEF}" presName="Name37" presStyleLbl="parChTrans1D3" presStyleIdx="21" presStyleCnt="35"/>
      <dgm:spPr/>
      <dgm:t>
        <a:bodyPr/>
        <a:lstStyle/>
        <a:p>
          <a:endParaRPr lang="en-US"/>
        </a:p>
      </dgm:t>
    </dgm:pt>
    <dgm:pt modelId="{D77C7BEF-1AD9-4FB4-9923-6DC435267EB9}" type="pres">
      <dgm:prSet presAssocID="{6374ECCE-25E3-47BC-A582-22ECC4C3F16A}" presName="hierRoot2" presStyleCnt="0">
        <dgm:presLayoutVars>
          <dgm:hierBranch val="init"/>
        </dgm:presLayoutVars>
      </dgm:prSet>
      <dgm:spPr/>
    </dgm:pt>
    <dgm:pt modelId="{28D8A856-3B4D-434B-9D9F-29181995C20D}" type="pres">
      <dgm:prSet presAssocID="{6374ECCE-25E3-47BC-A582-22ECC4C3F16A}" presName="rootComposite" presStyleCnt="0"/>
      <dgm:spPr/>
    </dgm:pt>
    <dgm:pt modelId="{26244499-F909-459B-966F-F3813B8758C9}" type="pres">
      <dgm:prSet presAssocID="{6374ECCE-25E3-47BC-A582-22ECC4C3F16A}" presName="rootText" presStyleLbl="node3" presStyleIdx="21" presStyleCnt="35">
        <dgm:presLayoutVars>
          <dgm:chPref val="3"/>
        </dgm:presLayoutVars>
      </dgm:prSet>
      <dgm:spPr/>
      <dgm:t>
        <a:bodyPr/>
        <a:lstStyle/>
        <a:p>
          <a:endParaRPr lang="en-US"/>
        </a:p>
      </dgm:t>
    </dgm:pt>
    <dgm:pt modelId="{1376E891-A7DC-4EC8-9FC9-27A9B6222B53}" type="pres">
      <dgm:prSet presAssocID="{6374ECCE-25E3-47BC-A582-22ECC4C3F16A}" presName="rootConnector" presStyleLbl="node3" presStyleIdx="21" presStyleCnt="35"/>
      <dgm:spPr/>
      <dgm:t>
        <a:bodyPr/>
        <a:lstStyle/>
        <a:p>
          <a:endParaRPr lang="en-US"/>
        </a:p>
      </dgm:t>
    </dgm:pt>
    <dgm:pt modelId="{939E6519-7440-4896-8BF1-9A5715A05D43}" type="pres">
      <dgm:prSet presAssocID="{6374ECCE-25E3-47BC-A582-22ECC4C3F16A}" presName="hierChild4" presStyleCnt="0"/>
      <dgm:spPr/>
    </dgm:pt>
    <dgm:pt modelId="{3A2EDDC0-99C4-4AB7-8122-A0D8930F1E47}" type="pres">
      <dgm:prSet presAssocID="{6374ECCE-25E3-47BC-A582-22ECC4C3F16A}" presName="hierChild5" presStyleCnt="0"/>
      <dgm:spPr/>
    </dgm:pt>
    <dgm:pt modelId="{E3453C7A-BEAD-4418-8768-78BD49C4128D}" type="pres">
      <dgm:prSet presAssocID="{4E34EDC9-D2FE-4DAD-82A5-9AD41495BB7B}" presName="Name37" presStyleLbl="parChTrans1D3" presStyleIdx="22" presStyleCnt="35"/>
      <dgm:spPr/>
      <dgm:t>
        <a:bodyPr/>
        <a:lstStyle/>
        <a:p>
          <a:endParaRPr lang="en-US"/>
        </a:p>
      </dgm:t>
    </dgm:pt>
    <dgm:pt modelId="{F9DC43EA-24EC-4248-8A58-ABE904ADE32B}" type="pres">
      <dgm:prSet presAssocID="{9B88785B-BAFE-439D-9482-847978325A8C}" presName="hierRoot2" presStyleCnt="0">
        <dgm:presLayoutVars>
          <dgm:hierBranch val="init"/>
        </dgm:presLayoutVars>
      </dgm:prSet>
      <dgm:spPr/>
    </dgm:pt>
    <dgm:pt modelId="{88F6A0F6-18E8-4FB7-8B9D-06878722221D}" type="pres">
      <dgm:prSet presAssocID="{9B88785B-BAFE-439D-9482-847978325A8C}" presName="rootComposite" presStyleCnt="0"/>
      <dgm:spPr/>
    </dgm:pt>
    <dgm:pt modelId="{E3C1533C-2B2D-4416-AF59-0CE651DEF9F9}" type="pres">
      <dgm:prSet presAssocID="{9B88785B-BAFE-439D-9482-847978325A8C}" presName="rootText" presStyleLbl="node3" presStyleIdx="22" presStyleCnt="35">
        <dgm:presLayoutVars>
          <dgm:chPref val="3"/>
        </dgm:presLayoutVars>
      </dgm:prSet>
      <dgm:spPr/>
      <dgm:t>
        <a:bodyPr/>
        <a:lstStyle/>
        <a:p>
          <a:endParaRPr lang="en-US"/>
        </a:p>
      </dgm:t>
    </dgm:pt>
    <dgm:pt modelId="{499E7BDE-3212-4561-B9BA-074DB7D54A47}" type="pres">
      <dgm:prSet presAssocID="{9B88785B-BAFE-439D-9482-847978325A8C}" presName="rootConnector" presStyleLbl="node3" presStyleIdx="22" presStyleCnt="35"/>
      <dgm:spPr/>
      <dgm:t>
        <a:bodyPr/>
        <a:lstStyle/>
        <a:p>
          <a:endParaRPr lang="en-US"/>
        </a:p>
      </dgm:t>
    </dgm:pt>
    <dgm:pt modelId="{E65D38EC-F8C4-4576-9BDE-9350237F25CF}" type="pres">
      <dgm:prSet presAssocID="{9B88785B-BAFE-439D-9482-847978325A8C}" presName="hierChild4" presStyleCnt="0"/>
      <dgm:spPr/>
    </dgm:pt>
    <dgm:pt modelId="{52EE8160-777D-46C8-B6CF-8C894B5B4F2F}" type="pres">
      <dgm:prSet presAssocID="{9B88785B-BAFE-439D-9482-847978325A8C}" presName="hierChild5" presStyleCnt="0"/>
      <dgm:spPr/>
    </dgm:pt>
    <dgm:pt modelId="{34D43009-6B8D-408D-8AB9-A4C7301673FE}" type="pres">
      <dgm:prSet presAssocID="{C2AA0680-F0DD-418C-AE40-536AE1069CD9}" presName="Name37" presStyleLbl="parChTrans1D3" presStyleIdx="23" presStyleCnt="35"/>
      <dgm:spPr/>
      <dgm:t>
        <a:bodyPr/>
        <a:lstStyle/>
        <a:p>
          <a:endParaRPr lang="en-US"/>
        </a:p>
      </dgm:t>
    </dgm:pt>
    <dgm:pt modelId="{41E7146F-16A3-48DE-B682-D6D765FF68EB}" type="pres">
      <dgm:prSet presAssocID="{8289071B-C0A8-4F4D-99CC-DEB51FE0AB95}" presName="hierRoot2" presStyleCnt="0">
        <dgm:presLayoutVars>
          <dgm:hierBranch val="init"/>
        </dgm:presLayoutVars>
      </dgm:prSet>
      <dgm:spPr/>
    </dgm:pt>
    <dgm:pt modelId="{34557D87-78CA-4725-B522-AB52903D33BE}" type="pres">
      <dgm:prSet presAssocID="{8289071B-C0A8-4F4D-99CC-DEB51FE0AB95}" presName="rootComposite" presStyleCnt="0"/>
      <dgm:spPr/>
    </dgm:pt>
    <dgm:pt modelId="{EDD35B60-EB2D-4953-9F9B-3BF7B5FE4ADD}" type="pres">
      <dgm:prSet presAssocID="{8289071B-C0A8-4F4D-99CC-DEB51FE0AB95}" presName="rootText" presStyleLbl="node3" presStyleIdx="23" presStyleCnt="35">
        <dgm:presLayoutVars>
          <dgm:chPref val="3"/>
        </dgm:presLayoutVars>
      </dgm:prSet>
      <dgm:spPr/>
      <dgm:t>
        <a:bodyPr/>
        <a:lstStyle/>
        <a:p>
          <a:endParaRPr lang="en-US"/>
        </a:p>
      </dgm:t>
    </dgm:pt>
    <dgm:pt modelId="{705A4CF6-E8F0-4286-B9C3-E19899D9AC88}" type="pres">
      <dgm:prSet presAssocID="{8289071B-C0A8-4F4D-99CC-DEB51FE0AB95}" presName="rootConnector" presStyleLbl="node3" presStyleIdx="23" presStyleCnt="35"/>
      <dgm:spPr/>
      <dgm:t>
        <a:bodyPr/>
        <a:lstStyle/>
        <a:p>
          <a:endParaRPr lang="en-US"/>
        </a:p>
      </dgm:t>
    </dgm:pt>
    <dgm:pt modelId="{9B9B2C73-C7C8-427F-BA9A-F95A70D10C16}" type="pres">
      <dgm:prSet presAssocID="{8289071B-C0A8-4F4D-99CC-DEB51FE0AB95}" presName="hierChild4" presStyleCnt="0"/>
      <dgm:spPr/>
    </dgm:pt>
    <dgm:pt modelId="{A5C12467-AF3F-4E33-8562-43D393304792}" type="pres">
      <dgm:prSet presAssocID="{8289071B-C0A8-4F4D-99CC-DEB51FE0AB95}" presName="hierChild5" presStyleCnt="0"/>
      <dgm:spPr/>
    </dgm:pt>
    <dgm:pt modelId="{9308FF8A-89B9-4142-B6F1-ED1908A3E327}" type="pres">
      <dgm:prSet presAssocID="{0CC0B36C-E755-4200-A3D9-F68C2F82FAD9}" presName="Name37" presStyleLbl="parChTrans1D3" presStyleIdx="24" presStyleCnt="35"/>
      <dgm:spPr/>
      <dgm:t>
        <a:bodyPr/>
        <a:lstStyle/>
        <a:p>
          <a:endParaRPr lang="en-US"/>
        </a:p>
      </dgm:t>
    </dgm:pt>
    <dgm:pt modelId="{50FDC414-59A5-48A6-B136-0B1C9838108F}" type="pres">
      <dgm:prSet presAssocID="{B2E05C6E-E6A6-4677-B31C-E64887CF2257}" presName="hierRoot2" presStyleCnt="0">
        <dgm:presLayoutVars>
          <dgm:hierBranch val="init"/>
        </dgm:presLayoutVars>
      </dgm:prSet>
      <dgm:spPr/>
    </dgm:pt>
    <dgm:pt modelId="{B52438B6-1568-41E1-BE8E-517B93C0EFB8}" type="pres">
      <dgm:prSet presAssocID="{B2E05C6E-E6A6-4677-B31C-E64887CF2257}" presName="rootComposite" presStyleCnt="0"/>
      <dgm:spPr/>
    </dgm:pt>
    <dgm:pt modelId="{03A9A8DD-6B83-4BC9-8658-DC134B9BEC2E}" type="pres">
      <dgm:prSet presAssocID="{B2E05C6E-E6A6-4677-B31C-E64887CF2257}" presName="rootText" presStyleLbl="node3" presStyleIdx="24" presStyleCnt="35">
        <dgm:presLayoutVars>
          <dgm:chPref val="3"/>
        </dgm:presLayoutVars>
      </dgm:prSet>
      <dgm:spPr/>
      <dgm:t>
        <a:bodyPr/>
        <a:lstStyle/>
        <a:p>
          <a:endParaRPr lang="en-US"/>
        </a:p>
      </dgm:t>
    </dgm:pt>
    <dgm:pt modelId="{3143E431-DE01-4172-A5CF-1783FBDF7B65}" type="pres">
      <dgm:prSet presAssocID="{B2E05C6E-E6A6-4677-B31C-E64887CF2257}" presName="rootConnector" presStyleLbl="node3" presStyleIdx="24" presStyleCnt="35"/>
      <dgm:spPr/>
      <dgm:t>
        <a:bodyPr/>
        <a:lstStyle/>
        <a:p>
          <a:endParaRPr lang="en-US"/>
        </a:p>
      </dgm:t>
    </dgm:pt>
    <dgm:pt modelId="{0A109393-EB7A-491F-BBFC-6C830DDEC500}" type="pres">
      <dgm:prSet presAssocID="{B2E05C6E-E6A6-4677-B31C-E64887CF2257}" presName="hierChild4" presStyleCnt="0"/>
      <dgm:spPr/>
    </dgm:pt>
    <dgm:pt modelId="{47515EA2-F58E-4BA3-B1B3-03606EB36502}" type="pres">
      <dgm:prSet presAssocID="{B2E05C6E-E6A6-4677-B31C-E64887CF2257}" presName="hierChild5" presStyleCnt="0"/>
      <dgm:spPr/>
    </dgm:pt>
    <dgm:pt modelId="{716168B0-1BB5-44FE-941D-C97943BB9C9D}" type="pres">
      <dgm:prSet presAssocID="{2701DDBA-8594-472E-B3F6-89FF7367AF1E}" presName="Name37" presStyleLbl="parChTrans1D3" presStyleIdx="25" presStyleCnt="35"/>
      <dgm:spPr/>
      <dgm:t>
        <a:bodyPr/>
        <a:lstStyle/>
        <a:p>
          <a:endParaRPr lang="en-US"/>
        </a:p>
      </dgm:t>
    </dgm:pt>
    <dgm:pt modelId="{227C2074-F250-4ACD-AA4B-4743F548EE0A}" type="pres">
      <dgm:prSet presAssocID="{CEB3286C-A3BD-4F07-A7EC-9DD8CB021D98}" presName="hierRoot2" presStyleCnt="0">
        <dgm:presLayoutVars>
          <dgm:hierBranch val="init"/>
        </dgm:presLayoutVars>
      </dgm:prSet>
      <dgm:spPr/>
    </dgm:pt>
    <dgm:pt modelId="{C4C63837-D2AF-4D22-BA6F-36A9C3664083}" type="pres">
      <dgm:prSet presAssocID="{CEB3286C-A3BD-4F07-A7EC-9DD8CB021D98}" presName="rootComposite" presStyleCnt="0"/>
      <dgm:spPr/>
    </dgm:pt>
    <dgm:pt modelId="{5198466F-3BD3-4415-AA6C-90E21D96053F}" type="pres">
      <dgm:prSet presAssocID="{CEB3286C-A3BD-4F07-A7EC-9DD8CB021D98}" presName="rootText" presStyleLbl="node3" presStyleIdx="25" presStyleCnt="35">
        <dgm:presLayoutVars>
          <dgm:chPref val="3"/>
        </dgm:presLayoutVars>
      </dgm:prSet>
      <dgm:spPr/>
      <dgm:t>
        <a:bodyPr/>
        <a:lstStyle/>
        <a:p>
          <a:endParaRPr lang="en-US"/>
        </a:p>
      </dgm:t>
    </dgm:pt>
    <dgm:pt modelId="{B01A225E-931F-4453-8DB0-F30087D8A680}" type="pres">
      <dgm:prSet presAssocID="{CEB3286C-A3BD-4F07-A7EC-9DD8CB021D98}" presName="rootConnector" presStyleLbl="node3" presStyleIdx="25" presStyleCnt="35"/>
      <dgm:spPr/>
      <dgm:t>
        <a:bodyPr/>
        <a:lstStyle/>
        <a:p>
          <a:endParaRPr lang="en-US"/>
        </a:p>
      </dgm:t>
    </dgm:pt>
    <dgm:pt modelId="{C5050170-29B4-4604-A4B5-8DE8BB620DEB}" type="pres">
      <dgm:prSet presAssocID="{CEB3286C-A3BD-4F07-A7EC-9DD8CB021D98}" presName="hierChild4" presStyleCnt="0"/>
      <dgm:spPr/>
    </dgm:pt>
    <dgm:pt modelId="{153B9164-3AAF-4BCF-8642-E4FE18E7BECE}" type="pres">
      <dgm:prSet presAssocID="{CEB3286C-A3BD-4F07-A7EC-9DD8CB021D98}" presName="hierChild5" presStyleCnt="0"/>
      <dgm:spPr/>
    </dgm:pt>
    <dgm:pt modelId="{DB281895-3F9A-4E23-8A18-B49153B1A96B}" type="pres">
      <dgm:prSet presAssocID="{FA7AAB9F-D68F-4F44-89D3-1E7ECA3FDF8F}" presName="hierChild5" presStyleCnt="0"/>
      <dgm:spPr/>
    </dgm:pt>
    <dgm:pt modelId="{2636C057-F424-4C12-845C-C29CE9A25E93}" type="pres">
      <dgm:prSet presAssocID="{B5DDEBC3-0FA0-4565-B617-5511D9FF14ED}" presName="Name35" presStyleLbl="parChTrans1D2" presStyleIdx="5" presStyleCnt="7"/>
      <dgm:spPr/>
      <dgm:t>
        <a:bodyPr/>
        <a:lstStyle/>
        <a:p>
          <a:endParaRPr lang="en-US"/>
        </a:p>
      </dgm:t>
    </dgm:pt>
    <dgm:pt modelId="{4F786BAB-E8E6-49E6-9073-BB7691E80B04}" type="pres">
      <dgm:prSet presAssocID="{D9C6C7C8-C2EE-4AC9-AD0F-D42519B426CB}" presName="hierRoot2" presStyleCnt="0">
        <dgm:presLayoutVars>
          <dgm:hierBranch val="init"/>
        </dgm:presLayoutVars>
      </dgm:prSet>
      <dgm:spPr/>
    </dgm:pt>
    <dgm:pt modelId="{8F3736BE-3BD2-4BA2-ACBA-B3134544FEDA}" type="pres">
      <dgm:prSet presAssocID="{D9C6C7C8-C2EE-4AC9-AD0F-D42519B426CB}" presName="rootComposite" presStyleCnt="0"/>
      <dgm:spPr/>
    </dgm:pt>
    <dgm:pt modelId="{51588F08-6794-4550-B171-EFBDB5BA1ABF}" type="pres">
      <dgm:prSet presAssocID="{D9C6C7C8-C2EE-4AC9-AD0F-D42519B426CB}" presName="rootText" presStyleLbl="node2" presStyleIdx="5" presStyleCnt="7">
        <dgm:presLayoutVars>
          <dgm:chPref val="3"/>
        </dgm:presLayoutVars>
      </dgm:prSet>
      <dgm:spPr/>
      <dgm:t>
        <a:bodyPr/>
        <a:lstStyle/>
        <a:p>
          <a:endParaRPr lang="en-US"/>
        </a:p>
      </dgm:t>
    </dgm:pt>
    <dgm:pt modelId="{6F3658E1-6FE5-4E83-A884-DCD80C4A7B17}" type="pres">
      <dgm:prSet presAssocID="{D9C6C7C8-C2EE-4AC9-AD0F-D42519B426CB}" presName="rootConnector" presStyleLbl="node2" presStyleIdx="5" presStyleCnt="7"/>
      <dgm:spPr/>
      <dgm:t>
        <a:bodyPr/>
        <a:lstStyle/>
        <a:p>
          <a:endParaRPr lang="en-US"/>
        </a:p>
      </dgm:t>
    </dgm:pt>
    <dgm:pt modelId="{025E76C8-3240-4C85-BB6C-3E90519AC78A}" type="pres">
      <dgm:prSet presAssocID="{D9C6C7C8-C2EE-4AC9-AD0F-D42519B426CB}" presName="hierChild4" presStyleCnt="0"/>
      <dgm:spPr/>
    </dgm:pt>
    <dgm:pt modelId="{DAFCAB5F-17D1-4368-A081-D92EB7C414CF}" type="pres">
      <dgm:prSet presAssocID="{26883BFF-B650-43E6-919B-315A29B27F88}" presName="Name37" presStyleLbl="parChTrans1D3" presStyleIdx="26" presStyleCnt="35"/>
      <dgm:spPr/>
      <dgm:t>
        <a:bodyPr/>
        <a:lstStyle/>
        <a:p>
          <a:endParaRPr lang="en-US"/>
        </a:p>
      </dgm:t>
    </dgm:pt>
    <dgm:pt modelId="{8EF2DA36-E06C-4998-9E6B-1E2F31C28E0E}" type="pres">
      <dgm:prSet presAssocID="{12E1AAE4-C8B8-4CDB-8611-A27579069590}" presName="hierRoot2" presStyleCnt="0">
        <dgm:presLayoutVars>
          <dgm:hierBranch val="init"/>
        </dgm:presLayoutVars>
      </dgm:prSet>
      <dgm:spPr/>
    </dgm:pt>
    <dgm:pt modelId="{03667E81-89D4-4FB3-ADA4-AA7ABEF03A3B}" type="pres">
      <dgm:prSet presAssocID="{12E1AAE4-C8B8-4CDB-8611-A27579069590}" presName="rootComposite" presStyleCnt="0"/>
      <dgm:spPr/>
    </dgm:pt>
    <dgm:pt modelId="{453F959D-8B40-4658-99C1-9BB1336EB2D3}" type="pres">
      <dgm:prSet presAssocID="{12E1AAE4-C8B8-4CDB-8611-A27579069590}" presName="rootText" presStyleLbl="node3" presStyleIdx="26" presStyleCnt="35">
        <dgm:presLayoutVars>
          <dgm:chPref val="3"/>
        </dgm:presLayoutVars>
      </dgm:prSet>
      <dgm:spPr/>
      <dgm:t>
        <a:bodyPr/>
        <a:lstStyle/>
        <a:p>
          <a:endParaRPr lang="en-US"/>
        </a:p>
      </dgm:t>
    </dgm:pt>
    <dgm:pt modelId="{C5BAB76B-1066-4867-A978-4FD9298EC52E}" type="pres">
      <dgm:prSet presAssocID="{12E1AAE4-C8B8-4CDB-8611-A27579069590}" presName="rootConnector" presStyleLbl="node3" presStyleIdx="26" presStyleCnt="35"/>
      <dgm:spPr/>
      <dgm:t>
        <a:bodyPr/>
        <a:lstStyle/>
        <a:p>
          <a:endParaRPr lang="en-US"/>
        </a:p>
      </dgm:t>
    </dgm:pt>
    <dgm:pt modelId="{06DCF3A2-E13D-4D63-909E-027C03358DAA}" type="pres">
      <dgm:prSet presAssocID="{12E1AAE4-C8B8-4CDB-8611-A27579069590}" presName="hierChild4" presStyleCnt="0"/>
      <dgm:spPr/>
    </dgm:pt>
    <dgm:pt modelId="{03C2BEC6-339B-4837-99CD-B53087E71695}" type="pres">
      <dgm:prSet presAssocID="{12E1AAE4-C8B8-4CDB-8611-A27579069590}" presName="hierChild5" presStyleCnt="0"/>
      <dgm:spPr/>
    </dgm:pt>
    <dgm:pt modelId="{D7944C21-D79D-48C4-BDB1-44C3F3CBD866}" type="pres">
      <dgm:prSet presAssocID="{54B851D2-AE87-4246-B5E9-6AFBD4B569E0}" presName="Name37" presStyleLbl="parChTrans1D3" presStyleIdx="27" presStyleCnt="35"/>
      <dgm:spPr/>
      <dgm:t>
        <a:bodyPr/>
        <a:lstStyle/>
        <a:p>
          <a:endParaRPr lang="en-US"/>
        </a:p>
      </dgm:t>
    </dgm:pt>
    <dgm:pt modelId="{EE98CB82-8267-4C4A-9459-5B3ECEB28F51}" type="pres">
      <dgm:prSet presAssocID="{7E96E95E-DD04-47EC-94B6-DD70BA40AE70}" presName="hierRoot2" presStyleCnt="0">
        <dgm:presLayoutVars>
          <dgm:hierBranch val="init"/>
        </dgm:presLayoutVars>
      </dgm:prSet>
      <dgm:spPr/>
    </dgm:pt>
    <dgm:pt modelId="{435A151D-E4A6-4C83-8402-401B57B0600E}" type="pres">
      <dgm:prSet presAssocID="{7E96E95E-DD04-47EC-94B6-DD70BA40AE70}" presName="rootComposite" presStyleCnt="0"/>
      <dgm:spPr/>
    </dgm:pt>
    <dgm:pt modelId="{49C54C4A-A277-4A86-AFEB-4A37ED1582B5}" type="pres">
      <dgm:prSet presAssocID="{7E96E95E-DD04-47EC-94B6-DD70BA40AE70}" presName="rootText" presStyleLbl="node3" presStyleIdx="27" presStyleCnt="35">
        <dgm:presLayoutVars>
          <dgm:chPref val="3"/>
        </dgm:presLayoutVars>
      </dgm:prSet>
      <dgm:spPr/>
      <dgm:t>
        <a:bodyPr/>
        <a:lstStyle/>
        <a:p>
          <a:endParaRPr lang="en-US"/>
        </a:p>
      </dgm:t>
    </dgm:pt>
    <dgm:pt modelId="{25AA092C-948A-413F-9002-9008C8EFA0DE}" type="pres">
      <dgm:prSet presAssocID="{7E96E95E-DD04-47EC-94B6-DD70BA40AE70}" presName="rootConnector" presStyleLbl="node3" presStyleIdx="27" presStyleCnt="35"/>
      <dgm:spPr/>
      <dgm:t>
        <a:bodyPr/>
        <a:lstStyle/>
        <a:p>
          <a:endParaRPr lang="en-US"/>
        </a:p>
      </dgm:t>
    </dgm:pt>
    <dgm:pt modelId="{3B5CD5DB-C4E2-4A70-A37B-F88406B55F2D}" type="pres">
      <dgm:prSet presAssocID="{7E96E95E-DD04-47EC-94B6-DD70BA40AE70}" presName="hierChild4" presStyleCnt="0"/>
      <dgm:spPr/>
    </dgm:pt>
    <dgm:pt modelId="{881BC9AA-E1E5-43BB-8B3B-83D7B9BFA7AD}" type="pres">
      <dgm:prSet presAssocID="{7E96E95E-DD04-47EC-94B6-DD70BA40AE70}" presName="hierChild5" presStyleCnt="0"/>
      <dgm:spPr/>
    </dgm:pt>
    <dgm:pt modelId="{063F9990-6CD9-4D19-85D6-78B6926D9945}" type="pres">
      <dgm:prSet presAssocID="{BA1EBF48-9658-4499-A9CF-5D840494C25E}" presName="Name37" presStyleLbl="parChTrans1D3" presStyleIdx="28" presStyleCnt="35"/>
      <dgm:spPr/>
      <dgm:t>
        <a:bodyPr/>
        <a:lstStyle/>
        <a:p>
          <a:endParaRPr lang="en-US"/>
        </a:p>
      </dgm:t>
    </dgm:pt>
    <dgm:pt modelId="{249877CF-F65A-47C0-9B47-3EE6148AC734}" type="pres">
      <dgm:prSet presAssocID="{B7DAFEE8-D01E-4573-8F63-20FFBF2046EC}" presName="hierRoot2" presStyleCnt="0">
        <dgm:presLayoutVars>
          <dgm:hierBranch val="init"/>
        </dgm:presLayoutVars>
      </dgm:prSet>
      <dgm:spPr/>
    </dgm:pt>
    <dgm:pt modelId="{A87CF42C-1B34-4079-9438-30B9D97EC817}" type="pres">
      <dgm:prSet presAssocID="{B7DAFEE8-D01E-4573-8F63-20FFBF2046EC}" presName="rootComposite" presStyleCnt="0"/>
      <dgm:spPr/>
    </dgm:pt>
    <dgm:pt modelId="{B51A43B1-176E-4DD6-B673-97ACBEA559EE}" type="pres">
      <dgm:prSet presAssocID="{B7DAFEE8-D01E-4573-8F63-20FFBF2046EC}" presName="rootText" presStyleLbl="node3" presStyleIdx="28" presStyleCnt="35">
        <dgm:presLayoutVars>
          <dgm:chPref val="3"/>
        </dgm:presLayoutVars>
      </dgm:prSet>
      <dgm:spPr/>
      <dgm:t>
        <a:bodyPr/>
        <a:lstStyle/>
        <a:p>
          <a:endParaRPr lang="en-US"/>
        </a:p>
      </dgm:t>
    </dgm:pt>
    <dgm:pt modelId="{2603BECC-0DB0-4ED0-82CC-01689EF842BA}" type="pres">
      <dgm:prSet presAssocID="{B7DAFEE8-D01E-4573-8F63-20FFBF2046EC}" presName="rootConnector" presStyleLbl="node3" presStyleIdx="28" presStyleCnt="35"/>
      <dgm:spPr/>
      <dgm:t>
        <a:bodyPr/>
        <a:lstStyle/>
        <a:p>
          <a:endParaRPr lang="en-US"/>
        </a:p>
      </dgm:t>
    </dgm:pt>
    <dgm:pt modelId="{FF5C7C83-9282-4754-A0C5-6618DD2EFFE5}" type="pres">
      <dgm:prSet presAssocID="{B7DAFEE8-D01E-4573-8F63-20FFBF2046EC}" presName="hierChild4" presStyleCnt="0"/>
      <dgm:spPr/>
    </dgm:pt>
    <dgm:pt modelId="{941BB405-75C2-4550-9EC4-F981A02A8ABE}" type="pres">
      <dgm:prSet presAssocID="{B7DAFEE8-D01E-4573-8F63-20FFBF2046EC}" presName="hierChild5" presStyleCnt="0"/>
      <dgm:spPr/>
    </dgm:pt>
    <dgm:pt modelId="{DFB1D509-88D8-488A-BD36-F625553641D3}" type="pres">
      <dgm:prSet presAssocID="{7FE1141B-41CC-448E-8917-C16BC40FB870}" presName="Name37" presStyleLbl="parChTrans1D3" presStyleIdx="29" presStyleCnt="35"/>
      <dgm:spPr/>
      <dgm:t>
        <a:bodyPr/>
        <a:lstStyle/>
        <a:p>
          <a:endParaRPr lang="en-US"/>
        </a:p>
      </dgm:t>
    </dgm:pt>
    <dgm:pt modelId="{9D7758CE-CFD3-4CC5-B538-40E5BB466209}" type="pres">
      <dgm:prSet presAssocID="{C8F6AF4C-E8A1-44DA-89FB-1AA814B897A9}" presName="hierRoot2" presStyleCnt="0">
        <dgm:presLayoutVars>
          <dgm:hierBranch val="init"/>
        </dgm:presLayoutVars>
      </dgm:prSet>
      <dgm:spPr/>
    </dgm:pt>
    <dgm:pt modelId="{4805FA18-AD3D-49D3-94A6-D94A013949A4}" type="pres">
      <dgm:prSet presAssocID="{C8F6AF4C-E8A1-44DA-89FB-1AA814B897A9}" presName="rootComposite" presStyleCnt="0"/>
      <dgm:spPr/>
    </dgm:pt>
    <dgm:pt modelId="{F82018D2-0646-4DA6-A8BA-548E78805E85}" type="pres">
      <dgm:prSet presAssocID="{C8F6AF4C-E8A1-44DA-89FB-1AA814B897A9}" presName="rootText" presStyleLbl="node3" presStyleIdx="29" presStyleCnt="35">
        <dgm:presLayoutVars>
          <dgm:chPref val="3"/>
        </dgm:presLayoutVars>
      </dgm:prSet>
      <dgm:spPr/>
      <dgm:t>
        <a:bodyPr/>
        <a:lstStyle/>
        <a:p>
          <a:endParaRPr lang="en-US"/>
        </a:p>
      </dgm:t>
    </dgm:pt>
    <dgm:pt modelId="{07066C57-EFE2-4CE0-976B-2A0DB0021392}" type="pres">
      <dgm:prSet presAssocID="{C8F6AF4C-E8A1-44DA-89FB-1AA814B897A9}" presName="rootConnector" presStyleLbl="node3" presStyleIdx="29" presStyleCnt="35"/>
      <dgm:spPr/>
      <dgm:t>
        <a:bodyPr/>
        <a:lstStyle/>
        <a:p>
          <a:endParaRPr lang="en-US"/>
        </a:p>
      </dgm:t>
    </dgm:pt>
    <dgm:pt modelId="{9D5299CA-EA28-46ED-8193-C9B536A14DB6}" type="pres">
      <dgm:prSet presAssocID="{C8F6AF4C-E8A1-44DA-89FB-1AA814B897A9}" presName="hierChild4" presStyleCnt="0"/>
      <dgm:spPr/>
    </dgm:pt>
    <dgm:pt modelId="{C44C96F4-5744-4DDA-B2FA-51FC76AF8FE3}" type="pres">
      <dgm:prSet presAssocID="{C8F6AF4C-E8A1-44DA-89FB-1AA814B897A9}" presName="hierChild5" presStyleCnt="0"/>
      <dgm:spPr/>
    </dgm:pt>
    <dgm:pt modelId="{9101743B-8690-4E6B-8B05-93805BAF2A80}" type="pres">
      <dgm:prSet presAssocID="{D9C6C7C8-C2EE-4AC9-AD0F-D42519B426CB}" presName="hierChild5" presStyleCnt="0"/>
      <dgm:spPr/>
    </dgm:pt>
    <dgm:pt modelId="{25BCB932-5891-4AF8-8AC0-FD50129C1BD3}" type="pres">
      <dgm:prSet presAssocID="{94023166-3E66-4846-8353-2585E1F2895A}" presName="Name35" presStyleLbl="parChTrans1D2" presStyleIdx="6" presStyleCnt="7"/>
      <dgm:spPr/>
      <dgm:t>
        <a:bodyPr/>
        <a:lstStyle/>
        <a:p>
          <a:endParaRPr lang="en-US"/>
        </a:p>
      </dgm:t>
    </dgm:pt>
    <dgm:pt modelId="{CA71D2C1-4D58-470F-A602-287343870200}" type="pres">
      <dgm:prSet presAssocID="{B7592787-2D0D-4F29-A7B1-FE6FF869E37F}" presName="hierRoot2" presStyleCnt="0">
        <dgm:presLayoutVars>
          <dgm:hierBranch val="init"/>
        </dgm:presLayoutVars>
      </dgm:prSet>
      <dgm:spPr/>
    </dgm:pt>
    <dgm:pt modelId="{1F6AEBDA-68AC-403F-BD9A-746031FBDDCB}" type="pres">
      <dgm:prSet presAssocID="{B7592787-2D0D-4F29-A7B1-FE6FF869E37F}" presName="rootComposite" presStyleCnt="0"/>
      <dgm:spPr/>
    </dgm:pt>
    <dgm:pt modelId="{E1AC882F-349C-4831-9E80-8352141431D8}" type="pres">
      <dgm:prSet presAssocID="{B7592787-2D0D-4F29-A7B1-FE6FF869E37F}" presName="rootText" presStyleLbl="node2" presStyleIdx="6" presStyleCnt="7">
        <dgm:presLayoutVars>
          <dgm:chPref val="3"/>
        </dgm:presLayoutVars>
      </dgm:prSet>
      <dgm:spPr/>
      <dgm:t>
        <a:bodyPr/>
        <a:lstStyle/>
        <a:p>
          <a:endParaRPr lang="en-US"/>
        </a:p>
      </dgm:t>
    </dgm:pt>
    <dgm:pt modelId="{5D902082-8942-4DF4-98BD-36B93A902EA3}" type="pres">
      <dgm:prSet presAssocID="{B7592787-2D0D-4F29-A7B1-FE6FF869E37F}" presName="rootConnector" presStyleLbl="node2" presStyleIdx="6" presStyleCnt="7"/>
      <dgm:spPr/>
      <dgm:t>
        <a:bodyPr/>
        <a:lstStyle/>
        <a:p>
          <a:endParaRPr lang="en-US"/>
        </a:p>
      </dgm:t>
    </dgm:pt>
    <dgm:pt modelId="{83FD4F86-610C-4D5C-A98A-03D683FC127D}" type="pres">
      <dgm:prSet presAssocID="{B7592787-2D0D-4F29-A7B1-FE6FF869E37F}" presName="hierChild4" presStyleCnt="0"/>
      <dgm:spPr/>
    </dgm:pt>
    <dgm:pt modelId="{00B6D274-9FC9-4E22-B6B9-4512D124A230}" type="pres">
      <dgm:prSet presAssocID="{CCB4957F-60A7-4126-BD07-927B5A98C723}" presName="Name37" presStyleLbl="parChTrans1D3" presStyleIdx="30" presStyleCnt="35"/>
      <dgm:spPr/>
      <dgm:t>
        <a:bodyPr/>
        <a:lstStyle/>
        <a:p>
          <a:endParaRPr lang="en-US"/>
        </a:p>
      </dgm:t>
    </dgm:pt>
    <dgm:pt modelId="{33D337C5-A2C5-4252-9206-303303B1E368}" type="pres">
      <dgm:prSet presAssocID="{39975893-6FE2-4E4A-810C-F41C2890FFE3}" presName="hierRoot2" presStyleCnt="0">
        <dgm:presLayoutVars>
          <dgm:hierBranch val="init"/>
        </dgm:presLayoutVars>
      </dgm:prSet>
      <dgm:spPr/>
    </dgm:pt>
    <dgm:pt modelId="{AA325F8E-5694-4E0B-B52E-A11177BC08C0}" type="pres">
      <dgm:prSet presAssocID="{39975893-6FE2-4E4A-810C-F41C2890FFE3}" presName="rootComposite" presStyleCnt="0"/>
      <dgm:spPr/>
    </dgm:pt>
    <dgm:pt modelId="{B0E2A935-4A73-4813-8765-2DACB5D2CA99}" type="pres">
      <dgm:prSet presAssocID="{39975893-6FE2-4E4A-810C-F41C2890FFE3}" presName="rootText" presStyleLbl="node3" presStyleIdx="30" presStyleCnt="35">
        <dgm:presLayoutVars>
          <dgm:chPref val="3"/>
        </dgm:presLayoutVars>
      </dgm:prSet>
      <dgm:spPr/>
      <dgm:t>
        <a:bodyPr/>
        <a:lstStyle/>
        <a:p>
          <a:endParaRPr lang="en-US"/>
        </a:p>
      </dgm:t>
    </dgm:pt>
    <dgm:pt modelId="{1B420C3A-B062-4B1E-887F-8BFA200D7A5B}" type="pres">
      <dgm:prSet presAssocID="{39975893-6FE2-4E4A-810C-F41C2890FFE3}" presName="rootConnector" presStyleLbl="node3" presStyleIdx="30" presStyleCnt="35"/>
      <dgm:spPr/>
      <dgm:t>
        <a:bodyPr/>
        <a:lstStyle/>
        <a:p>
          <a:endParaRPr lang="en-US"/>
        </a:p>
      </dgm:t>
    </dgm:pt>
    <dgm:pt modelId="{70C86AF8-830E-4964-98EF-C93DB846206D}" type="pres">
      <dgm:prSet presAssocID="{39975893-6FE2-4E4A-810C-F41C2890FFE3}" presName="hierChild4" presStyleCnt="0"/>
      <dgm:spPr/>
    </dgm:pt>
    <dgm:pt modelId="{88E2C1F7-399E-47CF-9218-C3F204BFFB5E}" type="pres">
      <dgm:prSet presAssocID="{39975893-6FE2-4E4A-810C-F41C2890FFE3}" presName="hierChild5" presStyleCnt="0"/>
      <dgm:spPr/>
    </dgm:pt>
    <dgm:pt modelId="{532B85EB-3B4B-43FE-A8D5-A158A43EC3A9}" type="pres">
      <dgm:prSet presAssocID="{8900E7C9-A3F7-42B4-8CC3-46EAA768B2D2}" presName="Name37" presStyleLbl="parChTrans1D3" presStyleIdx="31" presStyleCnt="35"/>
      <dgm:spPr/>
      <dgm:t>
        <a:bodyPr/>
        <a:lstStyle/>
        <a:p>
          <a:endParaRPr lang="en-US"/>
        </a:p>
      </dgm:t>
    </dgm:pt>
    <dgm:pt modelId="{4A4BF5A3-AFEF-40D3-9827-999CA48179B8}" type="pres">
      <dgm:prSet presAssocID="{684B4B59-0B6E-423B-920E-A581948327AC}" presName="hierRoot2" presStyleCnt="0">
        <dgm:presLayoutVars>
          <dgm:hierBranch val="init"/>
        </dgm:presLayoutVars>
      </dgm:prSet>
      <dgm:spPr/>
    </dgm:pt>
    <dgm:pt modelId="{D244E2EB-3EEF-4C24-84F7-116B939949BA}" type="pres">
      <dgm:prSet presAssocID="{684B4B59-0B6E-423B-920E-A581948327AC}" presName="rootComposite" presStyleCnt="0"/>
      <dgm:spPr/>
    </dgm:pt>
    <dgm:pt modelId="{66C2F2AA-8984-4D42-AC99-E98CBF9809B2}" type="pres">
      <dgm:prSet presAssocID="{684B4B59-0B6E-423B-920E-A581948327AC}" presName="rootText" presStyleLbl="node3" presStyleIdx="31" presStyleCnt="35">
        <dgm:presLayoutVars>
          <dgm:chPref val="3"/>
        </dgm:presLayoutVars>
      </dgm:prSet>
      <dgm:spPr/>
      <dgm:t>
        <a:bodyPr/>
        <a:lstStyle/>
        <a:p>
          <a:endParaRPr lang="en-US"/>
        </a:p>
      </dgm:t>
    </dgm:pt>
    <dgm:pt modelId="{B0752C0F-849B-42CD-986D-1807E73BCFE6}" type="pres">
      <dgm:prSet presAssocID="{684B4B59-0B6E-423B-920E-A581948327AC}" presName="rootConnector" presStyleLbl="node3" presStyleIdx="31" presStyleCnt="35"/>
      <dgm:spPr/>
      <dgm:t>
        <a:bodyPr/>
        <a:lstStyle/>
        <a:p>
          <a:endParaRPr lang="en-US"/>
        </a:p>
      </dgm:t>
    </dgm:pt>
    <dgm:pt modelId="{744D7F5C-F861-4B4A-AB80-BBFE61130274}" type="pres">
      <dgm:prSet presAssocID="{684B4B59-0B6E-423B-920E-A581948327AC}" presName="hierChild4" presStyleCnt="0"/>
      <dgm:spPr/>
    </dgm:pt>
    <dgm:pt modelId="{9314EE99-DC1C-4823-B4A6-FC18F7461F83}" type="pres">
      <dgm:prSet presAssocID="{684B4B59-0B6E-423B-920E-A581948327AC}" presName="hierChild5" presStyleCnt="0"/>
      <dgm:spPr/>
    </dgm:pt>
    <dgm:pt modelId="{DD045937-C226-4E01-B4B1-D1668094469B}" type="pres">
      <dgm:prSet presAssocID="{8DFB2A12-6FD6-42BB-B8BC-CC208EB6D711}" presName="Name37" presStyleLbl="parChTrans1D3" presStyleIdx="32" presStyleCnt="35"/>
      <dgm:spPr/>
      <dgm:t>
        <a:bodyPr/>
        <a:lstStyle/>
        <a:p>
          <a:endParaRPr lang="en-US"/>
        </a:p>
      </dgm:t>
    </dgm:pt>
    <dgm:pt modelId="{0684A6A4-0A59-47CB-B498-C8464217659B}" type="pres">
      <dgm:prSet presAssocID="{BC15390E-4932-417D-B717-E76CBA54F555}" presName="hierRoot2" presStyleCnt="0">
        <dgm:presLayoutVars>
          <dgm:hierBranch val="init"/>
        </dgm:presLayoutVars>
      </dgm:prSet>
      <dgm:spPr/>
    </dgm:pt>
    <dgm:pt modelId="{0265C5DB-C166-436F-9F47-FDF7AE141DC5}" type="pres">
      <dgm:prSet presAssocID="{BC15390E-4932-417D-B717-E76CBA54F555}" presName="rootComposite" presStyleCnt="0"/>
      <dgm:spPr/>
    </dgm:pt>
    <dgm:pt modelId="{9EE9DB19-E214-403B-AF93-7A60A8FE4EB5}" type="pres">
      <dgm:prSet presAssocID="{BC15390E-4932-417D-B717-E76CBA54F555}" presName="rootText" presStyleLbl="node3" presStyleIdx="32" presStyleCnt="35">
        <dgm:presLayoutVars>
          <dgm:chPref val="3"/>
        </dgm:presLayoutVars>
      </dgm:prSet>
      <dgm:spPr/>
      <dgm:t>
        <a:bodyPr/>
        <a:lstStyle/>
        <a:p>
          <a:endParaRPr lang="en-US"/>
        </a:p>
      </dgm:t>
    </dgm:pt>
    <dgm:pt modelId="{E8A84129-BE0F-43E5-AACD-AC3684C09993}" type="pres">
      <dgm:prSet presAssocID="{BC15390E-4932-417D-B717-E76CBA54F555}" presName="rootConnector" presStyleLbl="node3" presStyleIdx="32" presStyleCnt="35"/>
      <dgm:spPr/>
      <dgm:t>
        <a:bodyPr/>
        <a:lstStyle/>
        <a:p>
          <a:endParaRPr lang="en-US"/>
        </a:p>
      </dgm:t>
    </dgm:pt>
    <dgm:pt modelId="{DBD231E7-3369-47E1-96E4-EF7A8F4268BD}" type="pres">
      <dgm:prSet presAssocID="{BC15390E-4932-417D-B717-E76CBA54F555}" presName="hierChild4" presStyleCnt="0"/>
      <dgm:spPr/>
    </dgm:pt>
    <dgm:pt modelId="{E9C44E47-98CA-4464-8FC0-4087472F5BA7}" type="pres">
      <dgm:prSet presAssocID="{BC15390E-4932-417D-B717-E76CBA54F555}" presName="hierChild5" presStyleCnt="0"/>
      <dgm:spPr/>
    </dgm:pt>
    <dgm:pt modelId="{132E901A-3E8E-4596-AE45-F464C6F3782D}" type="pres">
      <dgm:prSet presAssocID="{97AECFCD-8440-4712-9834-FA6FADD80746}" presName="Name37" presStyleLbl="parChTrans1D3" presStyleIdx="33" presStyleCnt="35"/>
      <dgm:spPr/>
      <dgm:t>
        <a:bodyPr/>
        <a:lstStyle/>
        <a:p>
          <a:endParaRPr lang="en-US"/>
        </a:p>
      </dgm:t>
    </dgm:pt>
    <dgm:pt modelId="{C02409A0-6328-44B9-AE08-32A18A8C95AE}" type="pres">
      <dgm:prSet presAssocID="{4B8DB150-CF2D-4E69-8B7E-808D639C1350}" presName="hierRoot2" presStyleCnt="0">
        <dgm:presLayoutVars>
          <dgm:hierBranch val="init"/>
        </dgm:presLayoutVars>
      </dgm:prSet>
      <dgm:spPr/>
    </dgm:pt>
    <dgm:pt modelId="{48086D92-73D5-49D3-B596-7430CBA19EE3}" type="pres">
      <dgm:prSet presAssocID="{4B8DB150-CF2D-4E69-8B7E-808D639C1350}" presName="rootComposite" presStyleCnt="0"/>
      <dgm:spPr/>
    </dgm:pt>
    <dgm:pt modelId="{6CB4672C-60C7-4FDF-9923-A4B15BA4B0B4}" type="pres">
      <dgm:prSet presAssocID="{4B8DB150-CF2D-4E69-8B7E-808D639C1350}" presName="rootText" presStyleLbl="node3" presStyleIdx="33" presStyleCnt="35">
        <dgm:presLayoutVars>
          <dgm:chPref val="3"/>
        </dgm:presLayoutVars>
      </dgm:prSet>
      <dgm:spPr/>
      <dgm:t>
        <a:bodyPr/>
        <a:lstStyle/>
        <a:p>
          <a:endParaRPr lang="en-US"/>
        </a:p>
      </dgm:t>
    </dgm:pt>
    <dgm:pt modelId="{3886E28C-C1F2-4B1A-A6C5-344B87210581}" type="pres">
      <dgm:prSet presAssocID="{4B8DB150-CF2D-4E69-8B7E-808D639C1350}" presName="rootConnector" presStyleLbl="node3" presStyleIdx="33" presStyleCnt="35"/>
      <dgm:spPr/>
      <dgm:t>
        <a:bodyPr/>
        <a:lstStyle/>
        <a:p>
          <a:endParaRPr lang="en-US"/>
        </a:p>
      </dgm:t>
    </dgm:pt>
    <dgm:pt modelId="{BB9323CD-E2C0-4EAD-A240-208D91CA6B39}" type="pres">
      <dgm:prSet presAssocID="{4B8DB150-CF2D-4E69-8B7E-808D639C1350}" presName="hierChild4" presStyleCnt="0"/>
      <dgm:spPr/>
    </dgm:pt>
    <dgm:pt modelId="{853DCC02-51FE-49AC-B658-130E9B68F100}" type="pres">
      <dgm:prSet presAssocID="{4B8DB150-CF2D-4E69-8B7E-808D639C1350}" presName="hierChild5" presStyleCnt="0"/>
      <dgm:spPr/>
    </dgm:pt>
    <dgm:pt modelId="{2C691A4E-8E0C-4DC4-942A-17729D0E6A6D}" type="pres">
      <dgm:prSet presAssocID="{C1FBA2D6-5419-4997-BD7D-536A70B2FD68}" presName="Name37" presStyleLbl="parChTrans1D3" presStyleIdx="34" presStyleCnt="35"/>
      <dgm:spPr/>
      <dgm:t>
        <a:bodyPr/>
        <a:lstStyle/>
        <a:p>
          <a:endParaRPr lang="en-US"/>
        </a:p>
      </dgm:t>
    </dgm:pt>
    <dgm:pt modelId="{53160D6E-A6D4-47A8-9AB4-A80535091C8F}" type="pres">
      <dgm:prSet presAssocID="{ECC27F5F-66DC-465B-9380-99B09D1CE183}" presName="hierRoot2" presStyleCnt="0">
        <dgm:presLayoutVars>
          <dgm:hierBranch val="init"/>
        </dgm:presLayoutVars>
      </dgm:prSet>
      <dgm:spPr/>
    </dgm:pt>
    <dgm:pt modelId="{DAB5AB32-5001-4934-B610-3634F7195CDE}" type="pres">
      <dgm:prSet presAssocID="{ECC27F5F-66DC-465B-9380-99B09D1CE183}" presName="rootComposite" presStyleCnt="0"/>
      <dgm:spPr/>
    </dgm:pt>
    <dgm:pt modelId="{82E0C22F-5224-456B-95C3-E727329BD517}" type="pres">
      <dgm:prSet presAssocID="{ECC27F5F-66DC-465B-9380-99B09D1CE183}" presName="rootText" presStyleLbl="node3" presStyleIdx="34" presStyleCnt="35">
        <dgm:presLayoutVars>
          <dgm:chPref val="3"/>
        </dgm:presLayoutVars>
      </dgm:prSet>
      <dgm:spPr/>
      <dgm:t>
        <a:bodyPr/>
        <a:lstStyle/>
        <a:p>
          <a:endParaRPr lang="en-US"/>
        </a:p>
      </dgm:t>
    </dgm:pt>
    <dgm:pt modelId="{076A6053-9ABE-4F6F-B82C-0AA5BD6F962F}" type="pres">
      <dgm:prSet presAssocID="{ECC27F5F-66DC-465B-9380-99B09D1CE183}" presName="rootConnector" presStyleLbl="node3" presStyleIdx="34" presStyleCnt="35"/>
      <dgm:spPr/>
      <dgm:t>
        <a:bodyPr/>
        <a:lstStyle/>
        <a:p>
          <a:endParaRPr lang="en-US"/>
        </a:p>
      </dgm:t>
    </dgm:pt>
    <dgm:pt modelId="{EE7F30BB-F4CE-44D0-8EAD-DE7D5616616C}" type="pres">
      <dgm:prSet presAssocID="{ECC27F5F-66DC-465B-9380-99B09D1CE183}" presName="hierChild4" presStyleCnt="0"/>
      <dgm:spPr/>
    </dgm:pt>
    <dgm:pt modelId="{959B0426-7749-4BA7-B713-650434DFE232}" type="pres">
      <dgm:prSet presAssocID="{ECC27F5F-66DC-465B-9380-99B09D1CE183}" presName="hierChild5" presStyleCnt="0"/>
      <dgm:spPr/>
    </dgm:pt>
    <dgm:pt modelId="{8875F535-B6B8-4E20-9E4E-D0EC650A4922}" type="pres">
      <dgm:prSet presAssocID="{B7592787-2D0D-4F29-A7B1-FE6FF869E37F}" presName="hierChild5" presStyleCnt="0"/>
      <dgm:spPr/>
    </dgm:pt>
    <dgm:pt modelId="{D8610C10-9BD4-434B-95FC-ACBDF539B11C}" type="pres">
      <dgm:prSet presAssocID="{94375C3A-0F7F-457A-BDDD-0DCA7A098298}" presName="hierChild3" presStyleCnt="0"/>
      <dgm:spPr/>
    </dgm:pt>
  </dgm:ptLst>
  <dgm:cxnLst>
    <dgm:cxn modelId="{D128AC5C-3773-426A-AF91-3E9D35D5DCAA}" type="presOf" srcId="{E8A4740F-5AA1-4E51-93BA-D76EF5320D82}" destId="{AE2C963B-66B7-48E2-B69C-440A0E33233D}" srcOrd="1" destOrd="0" presId="urn:microsoft.com/office/officeart/2005/8/layout/orgChart1"/>
    <dgm:cxn modelId="{9CE35599-24FC-445D-AA11-49BDEEC3BEE8}" type="presOf" srcId="{94023166-3E66-4846-8353-2585E1F2895A}" destId="{25BCB932-5891-4AF8-8AC0-FD50129C1BD3}" srcOrd="0" destOrd="0" presId="urn:microsoft.com/office/officeart/2005/8/layout/orgChart1"/>
    <dgm:cxn modelId="{57CC0628-57A3-4F43-AB1D-14F55589C01A}" type="presOf" srcId="{9C53F96D-85AD-4A6F-9269-CBB1DD851871}" destId="{A1BA8EF8-421C-4E6B-9216-E545EE205B06}" srcOrd="0" destOrd="0" presId="urn:microsoft.com/office/officeart/2005/8/layout/orgChart1"/>
    <dgm:cxn modelId="{3AB524E5-68A4-410B-8C24-F856FAE731F2}" type="presOf" srcId="{5CD5322C-B6BF-4581-87D7-E461994D14FE}" destId="{83B1DEDC-84E7-4C54-84D0-33902CD8E4BD}" srcOrd="0" destOrd="0" presId="urn:microsoft.com/office/officeart/2005/8/layout/orgChart1"/>
    <dgm:cxn modelId="{600F69A0-0212-4A9D-AABC-1CE9EDB3B38F}" type="presOf" srcId="{4B21470B-872A-4899-BD40-3C49697570BA}" destId="{99AC4F70-C3AD-4438-B65B-ED159F1032B6}" srcOrd="0" destOrd="0" presId="urn:microsoft.com/office/officeart/2005/8/layout/orgChart1"/>
    <dgm:cxn modelId="{803049A8-0953-415C-9B39-915268A11041}" type="presOf" srcId="{B2E05C6E-E6A6-4677-B31C-E64887CF2257}" destId="{03A9A8DD-6B83-4BC9-8658-DC134B9BEC2E}" srcOrd="0" destOrd="0" presId="urn:microsoft.com/office/officeart/2005/8/layout/orgChart1"/>
    <dgm:cxn modelId="{91AED87E-7CF8-4268-8ED6-6F7DF34E6A30}" srcId="{BBE44AFF-3383-49E6-89D2-AC23DB36B7FE}" destId="{10BB9D89-B07F-4D00-B6C0-68F6A65BA514}" srcOrd="4" destOrd="0" parTransId="{ACFB89AF-8C51-4FF2-8A15-7891FC4550F9}" sibTransId="{A5745242-9102-4787-8ADE-96DCB3155001}"/>
    <dgm:cxn modelId="{5D2951D6-8C32-4954-8047-A76A3A3A27CD}" type="presOf" srcId="{680FAE99-605B-40BA-90B4-72029411C3E0}" destId="{1F957114-0F67-468A-92E5-1AF638241E2B}" srcOrd="0" destOrd="0" presId="urn:microsoft.com/office/officeart/2005/8/layout/orgChart1"/>
    <dgm:cxn modelId="{17ACC5DE-2691-4397-B5C9-F6BE0C4DB329}" type="presOf" srcId="{5CF645EC-1605-44FB-81CB-C843ECB9F432}" destId="{284DCB7B-763D-4B0B-9499-7D03CFA8D96D}" srcOrd="0" destOrd="0" presId="urn:microsoft.com/office/officeart/2005/8/layout/orgChart1"/>
    <dgm:cxn modelId="{A7E6BCAE-7128-4A80-9196-7155E47943F3}" type="presOf" srcId="{9456B0EC-5B44-4F0D-A98A-61544B8E5E3F}" destId="{278941ED-08B4-44B1-A83C-235AB0ADC9F1}" srcOrd="0" destOrd="0" presId="urn:microsoft.com/office/officeart/2005/8/layout/orgChart1"/>
    <dgm:cxn modelId="{03990BEF-B610-4BD6-9847-EC5DB1E6B7BD}" srcId="{0CC0E355-7BAF-4DE9-9210-2E55397DB89B}" destId="{B053802C-98C7-4964-BA76-8D9B0262C59F}" srcOrd="3" destOrd="0" parTransId="{12EB14E4-A134-40A6-B122-7F675E86B989}" sibTransId="{7D01524F-2F58-47FE-9B99-88EEAB87B50D}"/>
    <dgm:cxn modelId="{D21EFC68-AB5D-425C-B1F1-F93553D85517}" srcId="{B7592787-2D0D-4F29-A7B1-FE6FF869E37F}" destId="{4B8DB150-CF2D-4E69-8B7E-808D639C1350}" srcOrd="3" destOrd="0" parTransId="{97AECFCD-8440-4712-9834-FA6FADD80746}" sibTransId="{E8BFC704-ACF2-4B24-A871-BB799C07DCA3}"/>
    <dgm:cxn modelId="{2F616532-69BE-4103-89CF-E506BC1D1F4F}" type="presOf" srcId="{8289071B-C0A8-4F4D-99CC-DEB51FE0AB95}" destId="{EDD35B60-EB2D-4953-9F9B-3BF7B5FE4ADD}" srcOrd="0" destOrd="0" presId="urn:microsoft.com/office/officeart/2005/8/layout/orgChart1"/>
    <dgm:cxn modelId="{2217566B-EDD6-456A-B244-3403ECC4AFB0}" type="presOf" srcId="{7E96E95E-DD04-47EC-94B6-DD70BA40AE70}" destId="{25AA092C-948A-413F-9002-9008C8EFA0DE}" srcOrd="1" destOrd="0" presId="urn:microsoft.com/office/officeart/2005/8/layout/orgChart1"/>
    <dgm:cxn modelId="{95DA320D-0731-47CC-803A-318D5785FD87}" type="presOf" srcId="{751E09D4-4DCC-40A4-82A1-5B80C2D3E7D8}" destId="{4FEF63AB-E22D-4D79-8DE4-13E3C047C8B1}" srcOrd="0" destOrd="0" presId="urn:microsoft.com/office/officeart/2005/8/layout/orgChart1"/>
    <dgm:cxn modelId="{664500AB-B92A-4D93-863E-4E81BBC612B9}" type="presOf" srcId="{A69A02CF-09CD-4A5C-9730-0042D650D183}" destId="{C137F648-46AB-4CD9-8AAA-38A9F7CA3764}" srcOrd="1" destOrd="0" presId="urn:microsoft.com/office/officeart/2005/8/layout/orgChart1"/>
    <dgm:cxn modelId="{93FFD9FD-76CD-48B9-B48F-6725449F9FAD}" srcId="{94375C3A-0F7F-457A-BDDD-0DCA7A098298}" destId="{DACDBBF9-F152-4312-A730-D3BE1D966C65}" srcOrd="3" destOrd="0" parTransId="{18FD2F02-7E8E-4946-979E-413743F93BDA}" sibTransId="{720C2419-2207-4BE2-AF15-EEF23E55F63A}"/>
    <dgm:cxn modelId="{7EB75BB4-DCEA-4677-A554-F6B29E5A8A31}" type="presOf" srcId="{A535CE4A-2036-483B-9BA1-404FFAD7F974}" destId="{06268283-B3F8-495A-97ED-8F216DBC7DCC}" srcOrd="0" destOrd="0" presId="urn:microsoft.com/office/officeart/2005/8/layout/orgChart1"/>
    <dgm:cxn modelId="{BCE20A87-4568-4482-9F0E-5F41FC77EF88}" type="presOf" srcId="{E48447C9-D3CA-4DA3-9AC4-1D518D36AF55}" destId="{A17BD13E-E8DA-40F1-9441-9C057FD268F6}" srcOrd="1" destOrd="0" presId="urn:microsoft.com/office/officeart/2005/8/layout/orgChart1"/>
    <dgm:cxn modelId="{6C4CD85D-3AEC-42E1-BA55-310B5E78916F}" type="presOf" srcId="{ECC27F5F-66DC-465B-9380-99B09D1CE183}" destId="{82E0C22F-5224-456B-95C3-E727329BD517}" srcOrd="0" destOrd="0" presId="urn:microsoft.com/office/officeart/2005/8/layout/orgChart1"/>
    <dgm:cxn modelId="{7F19CD7B-87F5-4E19-A313-BD4CCFF70872}" type="presOf" srcId="{8900E7C9-A3F7-42B4-8CC3-46EAA768B2D2}" destId="{532B85EB-3B4B-43FE-A8D5-A158A43EC3A9}" srcOrd="0" destOrd="0" presId="urn:microsoft.com/office/officeart/2005/8/layout/orgChart1"/>
    <dgm:cxn modelId="{352F8E4F-A5B5-434A-BEDF-B0BD17621D2C}" srcId="{94375C3A-0F7F-457A-BDDD-0DCA7A098298}" destId="{3866E164-859D-4C28-B6A5-64B7F7102082}" srcOrd="1" destOrd="0" parTransId="{16FDFD44-E362-413F-8DEC-09E79B84FD98}" sibTransId="{7EABA6E8-C1EC-49B3-BDE5-BD9E00D32A7C}"/>
    <dgm:cxn modelId="{E3244095-F7DB-4D14-A84F-9BD5A5184B4C}" type="presOf" srcId="{5E244BCE-4389-4FD0-B6AE-746FA2BAF22F}" destId="{77036D5E-2909-4BAC-A1EE-4823DE0D1332}" srcOrd="0" destOrd="0" presId="urn:microsoft.com/office/officeart/2005/8/layout/orgChart1"/>
    <dgm:cxn modelId="{81F58652-3D5B-42B5-B52A-03280153AB39}" srcId="{D9C6C7C8-C2EE-4AC9-AD0F-D42519B426CB}" destId="{C8F6AF4C-E8A1-44DA-89FB-1AA814B897A9}" srcOrd="3" destOrd="0" parTransId="{7FE1141B-41CC-448E-8917-C16BC40FB870}" sibTransId="{7C500AEA-F55A-444D-8A85-A097F7FBC1F1}"/>
    <dgm:cxn modelId="{3D3B4B41-1F09-4411-BE88-9F815CF496A1}" srcId="{94375C3A-0F7F-457A-BDDD-0DCA7A098298}" destId="{BBE44AFF-3383-49E6-89D2-AC23DB36B7FE}" srcOrd="2" destOrd="0" parTransId="{551A4A06-602A-4D6D-BE76-A6FEA5D0898F}" sibTransId="{5C3FBC2D-A7A7-4114-B210-20AF5D188A29}"/>
    <dgm:cxn modelId="{5AAADA88-BA4A-4973-82B3-1F48059297DD}" type="presOf" srcId="{DECAD824-73A5-4071-B179-691E1722D370}" destId="{7CB87DF7-DF49-4EEE-9208-6404CE386EBC}" srcOrd="0" destOrd="0" presId="urn:microsoft.com/office/officeart/2005/8/layout/orgChart1"/>
    <dgm:cxn modelId="{89E4C97F-2576-4A04-8A58-89F2BC74DBD9}" srcId="{B7592787-2D0D-4F29-A7B1-FE6FF869E37F}" destId="{ECC27F5F-66DC-465B-9380-99B09D1CE183}" srcOrd="4" destOrd="0" parTransId="{C1FBA2D6-5419-4997-BD7D-536A70B2FD68}" sibTransId="{257430F5-184A-427A-89E2-9606D65FF38E}"/>
    <dgm:cxn modelId="{5BA45497-4E33-4A80-AE27-7C2F9A7FC478}" type="presOf" srcId="{DACDBBF9-F152-4312-A730-D3BE1D966C65}" destId="{C1C31A06-2A05-41FA-88D9-B77D3D22CF47}" srcOrd="1" destOrd="0" presId="urn:microsoft.com/office/officeart/2005/8/layout/orgChart1"/>
    <dgm:cxn modelId="{A53A916F-8EE7-4F76-A855-975028B9848B}" type="presOf" srcId="{4B8DB150-CF2D-4E69-8B7E-808D639C1350}" destId="{6CB4672C-60C7-4FDF-9923-A4B15BA4B0B4}" srcOrd="0" destOrd="0" presId="urn:microsoft.com/office/officeart/2005/8/layout/orgChart1"/>
    <dgm:cxn modelId="{7166700C-603C-4A7B-AA5B-9E283421B53A}" srcId="{94375C3A-0F7F-457A-BDDD-0DCA7A098298}" destId="{0CC0E355-7BAF-4DE9-9210-2E55397DB89B}" srcOrd="0" destOrd="0" parTransId="{9456B0EC-5B44-4F0D-A98A-61544B8E5E3F}" sibTransId="{CB536B69-4AE8-4856-A86A-30634046582F}"/>
    <dgm:cxn modelId="{418A9304-E9B8-45DF-A6A8-2D888F72E5EB}" srcId="{FA7AAB9F-D68F-4F44-89D3-1E7ECA3FDF8F}" destId="{6374ECCE-25E3-47BC-A582-22ECC4C3F16A}" srcOrd="1" destOrd="0" parTransId="{6212575E-5F19-4C7A-BDC7-690B24F19DEF}" sibTransId="{F5DA9727-3D05-4426-981B-25CFC23210B2}"/>
    <dgm:cxn modelId="{D02A09B9-9CC0-4883-BA06-794C8D741A8E}" type="presOf" srcId="{BA1EBF48-9658-4499-A9CF-5D840494C25E}" destId="{063F9990-6CD9-4D19-85D6-78B6926D9945}" srcOrd="0" destOrd="0" presId="urn:microsoft.com/office/officeart/2005/8/layout/orgChart1"/>
    <dgm:cxn modelId="{AFF91734-6FAE-460E-8103-E0F20DB921C3}" type="presOf" srcId="{97AECFCD-8440-4712-9834-FA6FADD80746}" destId="{132E901A-3E8E-4596-AE45-F464C6F3782D}" srcOrd="0" destOrd="0" presId="urn:microsoft.com/office/officeart/2005/8/layout/orgChart1"/>
    <dgm:cxn modelId="{7257B301-86D0-4013-9A31-F9ACEDE2DED4}" type="presOf" srcId="{12EB14E4-A134-40A6-B122-7F675E86B989}" destId="{0F996214-35AC-42DA-8AD1-AA7F12E5050A}" srcOrd="0" destOrd="0" presId="urn:microsoft.com/office/officeart/2005/8/layout/orgChart1"/>
    <dgm:cxn modelId="{D34EC30F-C7C5-4CBA-A6DE-585651C15B3C}" type="presOf" srcId="{EFA3AC3F-4732-4652-8967-5FC66888C58B}" destId="{0A141FF4-13B6-49CE-851F-FE3C910453D6}" srcOrd="0" destOrd="0" presId="urn:microsoft.com/office/officeart/2005/8/layout/orgChart1"/>
    <dgm:cxn modelId="{CEE90B16-BCF1-41DF-AED2-20C5CFF531AD}" type="presOf" srcId="{6A179F4A-5C68-4F6E-9C1C-85579FFFBF14}" destId="{27FB8C27-66D3-418F-97BE-48D5B2E42FD4}" srcOrd="0" destOrd="0" presId="urn:microsoft.com/office/officeart/2005/8/layout/orgChart1"/>
    <dgm:cxn modelId="{C9EA466B-EB3A-4075-930C-13279CC18625}" type="presOf" srcId="{10BB9D89-B07F-4D00-B6C0-68F6A65BA514}" destId="{1BCBC778-7BA5-443C-BA81-392DC133ECF4}" srcOrd="0" destOrd="0" presId="urn:microsoft.com/office/officeart/2005/8/layout/orgChart1"/>
    <dgm:cxn modelId="{A479E3C4-C17B-4DB7-AB40-3925AEA8DD6D}" type="presOf" srcId="{1BD8EC04-4E51-4A4E-9830-F1FFB424DF91}" destId="{0C316008-5FDB-43CE-ACD2-61078442ADBD}" srcOrd="1" destOrd="0" presId="urn:microsoft.com/office/officeart/2005/8/layout/orgChart1"/>
    <dgm:cxn modelId="{8A656CDD-22BB-46B7-8596-2CDDB58DE1BF}" type="presOf" srcId="{16FDFD44-E362-413F-8DEC-09E79B84FD98}" destId="{DFDA027E-8C01-494F-A338-2D4881C725E0}" srcOrd="0" destOrd="0" presId="urn:microsoft.com/office/officeart/2005/8/layout/orgChart1"/>
    <dgm:cxn modelId="{287C1218-8994-4855-91F9-E91A55C47C4C}" type="presOf" srcId="{7E96E95E-DD04-47EC-94B6-DD70BA40AE70}" destId="{49C54C4A-A277-4A86-AFEB-4A37ED1582B5}" srcOrd="0" destOrd="0" presId="urn:microsoft.com/office/officeart/2005/8/layout/orgChart1"/>
    <dgm:cxn modelId="{AA561189-C5E3-48D1-807E-46B5F9B208A4}" srcId="{3866E164-859D-4C28-B6A5-64B7F7102082}" destId="{DFA3CF37-90D9-4E38-B73A-98C502048962}" srcOrd="1" destOrd="0" parTransId="{6DC71DFE-97BB-46A1-A8E7-B458B7B35ED1}" sibTransId="{29E49AB1-851F-4C84-84B3-9C53B55BD6B9}"/>
    <dgm:cxn modelId="{D63A7272-46AF-4C40-ABBA-81635E09088C}" srcId="{6A179F4A-5C68-4F6E-9C1C-85579FFFBF14}" destId="{94375C3A-0F7F-457A-BDDD-0DCA7A098298}" srcOrd="0" destOrd="0" parTransId="{51D0C6FE-5149-4581-BC9C-28C1DE393F67}" sibTransId="{6FB56AFC-09CD-4E6D-9D70-10BFA67FE6C1}"/>
    <dgm:cxn modelId="{204E8EEE-B9E5-4A35-943C-1BC549D27317}" type="presOf" srcId="{C1FBA2D6-5419-4997-BD7D-536A70B2FD68}" destId="{2C691A4E-8E0C-4DC4-942A-17729D0E6A6D}" srcOrd="0" destOrd="0" presId="urn:microsoft.com/office/officeart/2005/8/layout/orgChart1"/>
    <dgm:cxn modelId="{CC7557D4-F172-4AFD-9A88-6871375B81F4}" srcId="{DACDBBF9-F152-4312-A730-D3BE1D966C65}" destId="{8B42393D-5B10-4442-BEAB-89A530711112}" srcOrd="3" destOrd="0" parTransId="{F2A6C2E1-1C64-47D0-9C11-8EB440790475}" sibTransId="{79C11513-C6C7-49DC-BF8D-AB8392A6CB78}"/>
    <dgm:cxn modelId="{C3E8A732-A988-4925-ABD1-CD0122557FD1}" type="presOf" srcId="{BC15390E-4932-417D-B717-E76CBA54F555}" destId="{E8A84129-BE0F-43E5-AACD-AC3684C09993}" srcOrd="1" destOrd="0" presId="urn:microsoft.com/office/officeart/2005/8/layout/orgChart1"/>
    <dgm:cxn modelId="{93FA5786-DB7D-4D5B-B129-B80EDC209CCB}" type="presOf" srcId="{CEB3286C-A3BD-4F07-A7EC-9DD8CB021D98}" destId="{5198466F-3BD3-4415-AA6C-90E21D96053F}" srcOrd="0" destOrd="0" presId="urn:microsoft.com/office/officeart/2005/8/layout/orgChart1"/>
    <dgm:cxn modelId="{8F198874-3B8E-4652-B4FC-389C24E19EF9}" type="presOf" srcId="{12E1AAE4-C8B8-4CDB-8611-A27579069590}" destId="{453F959D-8B40-4658-99C1-9BB1336EB2D3}" srcOrd="0" destOrd="0" presId="urn:microsoft.com/office/officeart/2005/8/layout/orgChart1"/>
    <dgm:cxn modelId="{FFCEDBC5-2E1B-415A-A09E-5122D064C8F6}" type="presOf" srcId="{BBE44AFF-3383-49E6-89D2-AC23DB36B7FE}" destId="{5468F1E4-AD6E-4A74-A39B-05482427492C}" srcOrd="1" destOrd="0" presId="urn:microsoft.com/office/officeart/2005/8/layout/orgChart1"/>
    <dgm:cxn modelId="{01719A1D-D760-4385-8B7C-F724694AF3BA}" type="presOf" srcId="{DC4982C2-F589-436F-9101-31B9CACEF02C}" destId="{73B19997-93E2-4A94-8486-8DB72ED7C09D}" srcOrd="0" destOrd="0" presId="urn:microsoft.com/office/officeart/2005/8/layout/orgChart1"/>
    <dgm:cxn modelId="{F9A14990-9629-468D-83BC-504F01CEEA78}" type="presOf" srcId="{6374ECCE-25E3-47BC-A582-22ECC4C3F16A}" destId="{26244499-F909-459B-966F-F3813B8758C9}" srcOrd="0" destOrd="0" presId="urn:microsoft.com/office/officeart/2005/8/layout/orgChart1"/>
    <dgm:cxn modelId="{041D179B-4AD1-4F0B-A7DD-75FF97C98917}" type="presOf" srcId="{4E34EDC9-D2FE-4DAD-82A5-9AD41495BB7B}" destId="{E3453C7A-BEAD-4418-8768-78BD49C4128D}" srcOrd="0" destOrd="0" presId="urn:microsoft.com/office/officeart/2005/8/layout/orgChart1"/>
    <dgm:cxn modelId="{A338CCF0-D99E-4DF2-8814-08185AC77B7F}" srcId="{D9C6C7C8-C2EE-4AC9-AD0F-D42519B426CB}" destId="{12E1AAE4-C8B8-4CDB-8611-A27579069590}" srcOrd="0" destOrd="0" parTransId="{26883BFF-B650-43E6-919B-315A29B27F88}" sibTransId="{BD7A8F35-3090-4B7C-B255-0F2A4E6D6C5A}"/>
    <dgm:cxn modelId="{39B3EFE5-4A88-45A3-853A-44B5C4600C0E}" type="presOf" srcId="{4B21470B-872A-4899-BD40-3C49697570BA}" destId="{ED8ECEB8-5FDD-4CC5-8C1C-7DD3D7FF1F7C}" srcOrd="1" destOrd="0" presId="urn:microsoft.com/office/officeart/2005/8/layout/orgChart1"/>
    <dgm:cxn modelId="{52140E87-EB63-4AD2-868F-40181BD0FBA2}" type="presOf" srcId="{2701DDBA-8594-472E-B3F6-89FF7367AF1E}" destId="{716168B0-1BB5-44FE-941D-C97943BB9C9D}" srcOrd="0" destOrd="0" presId="urn:microsoft.com/office/officeart/2005/8/layout/orgChart1"/>
    <dgm:cxn modelId="{036711F2-1918-424B-BF3A-A91748D54381}" type="presOf" srcId="{6CBCB593-5E99-4562-AEB5-97522A929427}" destId="{36091222-467B-45E7-A608-19B1756E893D}" srcOrd="0" destOrd="0" presId="urn:microsoft.com/office/officeart/2005/8/layout/orgChart1"/>
    <dgm:cxn modelId="{6F04819F-D532-4493-B7C6-7C3404C7CF60}" type="presOf" srcId="{5A72304D-EFFB-4FC3-81F4-6F49E92731F0}" destId="{80ADC8A6-DCD5-4661-8E52-8DFBDE612E8B}" srcOrd="0" destOrd="0" presId="urn:microsoft.com/office/officeart/2005/8/layout/orgChart1"/>
    <dgm:cxn modelId="{FFAACBEA-F97A-42B9-ADE6-31FB45257BC0}" srcId="{FA7AAB9F-D68F-4F44-89D3-1E7ECA3FDF8F}" destId="{8289071B-C0A8-4F4D-99CC-DEB51FE0AB95}" srcOrd="3" destOrd="0" parTransId="{C2AA0680-F0DD-418C-AE40-536AE1069CD9}" sibTransId="{81BCEDA7-27E6-4722-A8E1-DB27B9AF57C1}"/>
    <dgm:cxn modelId="{6EB19258-773A-44F6-9BEA-90D41AFE99D9}" type="presOf" srcId="{54B851D2-AE87-4246-B5E9-6AFBD4B569E0}" destId="{D7944C21-D79D-48C4-BDB1-44C3F3CBD866}" srcOrd="0" destOrd="0" presId="urn:microsoft.com/office/officeart/2005/8/layout/orgChart1"/>
    <dgm:cxn modelId="{6145DB2D-A356-4D10-98FC-4BE4E118FE64}" type="presOf" srcId="{6EF3678D-52FC-4980-8B9B-3937D7718371}" destId="{3B19BE69-BDAA-4E1A-B83C-627D569B5168}" srcOrd="0" destOrd="0" presId="urn:microsoft.com/office/officeart/2005/8/layout/orgChart1"/>
    <dgm:cxn modelId="{BED8CA2A-0D5E-4369-B2C4-A2A34167C00C}" type="presOf" srcId="{ACFB89AF-8C51-4FF2-8A15-7891FC4550F9}" destId="{5B7F3EFE-CBC6-4F3C-8CDB-9B6CCDE6E9FB}" srcOrd="0" destOrd="0" presId="urn:microsoft.com/office/officeart/2005/8/layout/orgChart1"/>
    <dgm:cxn modelId="{69FAE083-F31B-47C2-AAD5-D5AD722CB31E}" type="presOf" srcId="{94375C3A-0F7F-457A-BDDD-0DCA7A098298}" destId="{E5BBBF94-F0D1-46B2-A213-C89BF74BF060}" srcOrd="0" destOrd="0" presId="urn:microsoft.com/office/officeart/2005/8/layout/orgChart1"/>
    <dgm:cxn modelId="{B3BF4372-F3A0-4588-B5E0-5E3AA1F7F340}" type="presOf" srcId="{A69A02CF-09CD-4A5C-9730-0042D650D183}" destId="{C513A4D1-2F60-45FF-A755-8FF615A60406}" srcOrd="0" destOrd="0" presId="urn:microsoft.com/office/officeart/2005/8/layout/orgChart1"/>
    <dgm:cxn modelId="{56CB6513-FD6B-4464-A775-4002FE61650D}" type="presOf" srcId="{FA7AAB9F-D68F-4F44-89D3-1E7ECA3FDF8F}" destId="{594C1F45-A16D-4721-B721-B929DD8C181E}" srcOrd="1" destOrd="0" presId="urn:microsoft.com/office/officeart/2005/8/layout/orgChart1"/>
    <dgm:cxn modelId="{B34DCAB9-95FC-4451-9D09-F9A0E6E765DB}" type="presOf" srcId="{39975893-6FE2-4E4A-810C-F41C2890FFE3}" destId="{B0E2A935-4A73-4813-8765-2DACB5D2CA99}" srcOrd="0" destOrd="0" presId="urn:microsoft.com/office/officeart/2005/8/layout/orgChart1"/>
    <dgm:cxn modelId="{03BEF7C8-5609-4EA4-BA76-3F08333FBD4F}" type="presOf" srcId="{BC15390E-4932-417D-B717-E76CBA54F555}" destId="{9EE9DB19-E214-403B-AF93-7A60A8FE4EB5}" srcOrd="0" destOrd="0" presId="urn:microsoft.com/office/officeart/2005/8/layout/orgChart1"/>
    <dgm:cxn modelId="{7A914F4E-1D1A-408A-B8D1-9EF187709F7D}" type="presOf" srcId="{8B42393D-5B10-4442-BEAB-89A530711112}" destId="{368B06C3-956D-4B21-B333-E8D3818C9EC0}" srcOrd="0" destOrd="0" presId="urn:microsoft.com/office/officeart/2005/8/layout/orgChart1"/>
    <dgm:cxn modelId="{0F97F1F6-1115-42BD-B05D-A8D58C308DF0}" srcId="{BBE44AFF-3383-49E6-89D2-AC23DB36B7FE}" destId="{6CBCB593-5E99-4562-AEB5-97522A929427}" srcOrd="3" destOrd="0" parTransId="{EFA3AC3F-4732-4652-8967-5FC66888C58B}" sibTransId="{7E9D871D-88F4-4D37-A6A3-0A48CBCC1A5A}"/>
    <dgm:cxn modelId="{AD64A794-A73C-4B28-9055-BFE42A99A482}" type="presOf" srcId="{24DA99C8-2178-48D7-815E-938500416368}" destId="{02DC8C49-B431-4675-8BCA-8F43316DC7DA}" srcOrd="0" destOrd="0" presId="urn:microsoft.com/office/officeart/2005/8/layout/orgChart1"/>
    <dgm:cxn modelId="{B5AE77B5-BD8E-4837-A08F-04CAD6C9B4E5}" type="presOf" srcId="{751E09D4-4DCC-40A4-82A1-5B80C2D3E7D8}" destId="{1ADD3E0A-0DDC-482E-86D4-656A907D217D}" srcOrd="1" destOrd="0" presId="urn:microsoft.com/office/officeart/2005/8/layout/orgChart1"/>
    <dgm:cxn modelId="{4A5682AB-72F0-400A-AB4E-4CFD857F9B50}" type="presOf" srcId="{7FE1141B-41CC-448E-8917-C16BC40FB870}" destId="{DFB1D509-88D8-488A-BD36-F625553641D3}" srcOrd="0" destOrd="0" presId="urn:microsoft.com/office/officeart/2005/8/layout/orgChart1"/>
    <dgm:cxn modelId="{81698D7C-6908-4E07-AE38-093994EC8FD4}" srcId="{D9C6C7C8-C2EE-4AC9-AD0F-D42519B426CB}" destId="{B7DAFEE8-D01E-4573-8F63-20FFBF2046EC}" srcOrd="2" destOrd="0" parTransId="{BA1EBF48-9658-4499-A9CF-5D840494C25E}" sibTransId="{62819457-C47A-4784-8FA3-E4ABFB3576D2}"/>
    <dgm:cxn modelId="{44E1BD31-113D-4BBC-AFE3-3AE78E7FCA53}" type="presOf" srcId="{E8A4740F-5AA1-4E51-93BA-D76EF5320D82}" destId="{330DBEB6-0139-4D20-BA16-376D2199B19F}" srcOrd="0" destOrd="0" presId="urn:microsoft.com/office/officeart/2005/8/layout/orgChart1"/>
    <dgm:cxn modelId="{F87FD11B-9FB7-4B44-BAEA-C4515BC43028}" srcId="{94375C3A-0F7F-457A-BDDD-0DCA7A098298}" destId="{D9C6C7C8-C2EE-4AC9-AD0F-D42519B426CB}" srcOrd="5" destOrd="0" parTransId="{B5DDEBC3-0FA0-4565-B617-5511D9FF14ED}" sibTransId="{4449EB65-0A18-4376-B7E4-6AB4B7FDD8A1}"/>
    <dgm:cxn modelId="{157A93F3-722A-4BF1-893F-049A58D02ABB}" type="presOf" srcId="{6212575E-5F19-4C7A-BDC7-690B24F19DEF}" destId="{6688227D-E91F-4766-9A73-450FDF6A0660}" srcOrd="0" destOrd="0" presId="urn:microsoft.com/office/officeart/2005/8/layout/orgChart1"/>
    <dgm:cxn modelId="{ADA5A396-0AE5-4172-BA99-BEE8FE2A6DBC}" srcId="{0CC0E355-7BAF-4DE9-9210-2E55397DB89B}" destId="{DC4982C2-F589-436F-9101-31B9CACEF02C}" srcOrd="6" destOrd="0" parTransId="{DECAD824-73A5-4071-B179-691E1722D370}" sibTransId="{A24DAB36-0E3E-4C20-8360-AD8DBD112157}"/>
    <dgm:cxn modelId="{08C7BA68-0364-49F9-8617-50AF7E07273B}" type="presOf" srcId="{ECC27F5F-66DC-465B-9380-99B09D1CE183}" destId="{076A6053-9ABE-4F6F-B82C-0AA5BD6F962F}" srcOrd="1" destOrd="0" presId="urn:microsoft.com/office/officeart/2005/8/layout/orgChart1"/>
    <dgm:cxn modelId="{F9D152B5-1259-42F3-8B27-2535FDD7C012}" type="presOf" srcId="{443D460D-42BE-46B3-915F-424BD56F631B}" destId="{40814067-886C-453D-9024-A1604679E1EF}" srcOrd="0" destOrd="0" presId="urn:microsoft.com/office/officeart/2005/8/layout/orgChart1"/>
    <dgm:cxn modelId="{4AACA789-1E38-44B4-BFDE-762FEE845DEA}" type="presOf" srcId="{3866E164-859D-4C28-B6A5-64B7F7102082}" destId="{8FD92730-EE21-4259-B1EF-64FA9F97BE2D}" srcOrd="0" destOrd="0" presId="urn:microsoft.com/office/officeart/2005/8/layout/orgChart1"/>
    <dgm:cxn modelId="{C642AFB3-443C-41C4-9CB6-6D1939EDB400}" srcId="{3866E164-859D-4C28-B6A5-64B7F7102082}" destId="{EAA1E068-AB52-49DB-92C3-82C31E5A7C39}" srcOrd="2" destOrd="0" parTransId="{680FAE99-605B-40BA-90B4-72029411C3E0}" sibTransId="{90021F7B-52BD-452A-B124-4B04A5F64603}"/>
    <dgm:cxn modelId="{74AAA880-1A05-4B35-B14A-EA504B902D36}" srcId="{D9C6C7C8-C2EE-4AC9-AD0F-D42519B426CB}" destId="{7E96E95E-DD04-47EC-94B6-DD70BA40AE70}" srcOrd="1" destOrd="0" parTransId="{54B851D2-AE87-4246-B5E9-6AFBD4B569E0}" sibTransId="{45555300-9FF9-4EFB-A4A8-F8AA0293B7E6}"/>
    <dgm:cxn modelId="{D4D16A5C-86EF-4FA1-AFBE-462AAA7E549D}" type="presOf" srcId="{684B4B59-0B6E-423B-920E-A581948327AC}" destId="{B0752C0F-849B-42CD-986D-1807E73BCFE6}" srcOrd="1" destOrd="0" presId="urn:microsoft.com/office/officeart/2005/8/layout/orgChart1"/>
    <dgm:cxn modelId="{94ECDE93-AA98-4A72-8F0C-8286FC6AC46F}" type="presOf" srcId="{6DC71DFE-97BB-46A1-A8E7-B458B7B35ED1}" destId="{21824D21-9CEF-416F-A0F9-C82BE22E1F5E}" srcOrd="0" destOrd="0" presId="urn:microsoft.com/office/officeart/2005/8/layout/orgChart1"/>
    <dgm:cxn modelId="{4A27CCB6-C2CD-45F7-B778-3E320C1CB5BF}" type="presOf" srcId="{94375C3A-0F7F-457A-BDDD-0DCA7A098298}" destId="{0AB5676E-7FC7-46E4-9FCD-25272D9B8EC2}" srcOrd="1" destOrd="0" presId="urn:microsoft.com/office/officeart/2005/8/layout/orgChart1"/>
    <dgm:cxn modelId="{DA4CC5BE-7C5E-4E73-9120-0333B41C43EE}" srcId="{FA7AAB9F-D68F-4F44-89D3-1E7ECA3FDF8F}" destId="{5CD5322C-B6BF-4581-87D7-E461994D14FE}" srcOrd="0" destOrd="0" parTransId="{F7BF92F9-49C5-4047-93AD-AFFAACF47F90}" sibTransId="{38433D95-ED76-41B5-A03D-FA0A1EA2406C}"/>
    <dgm:cxn modelId="{142EEB7F-1C8B-42F8-BC6C-5CA3FCC874E0}" type="presOf" srcId="{FA7AAB9F-D68F-4F44-89D3-1E7ECA3FDF8F}" destId="{78737305-0C4D-4AEF-87F0-6540E556DFB6}" srcOrd="0" destOrd="0" presId="urn:microsoft.com/office/officeart/2005/8/layout/orgChart1"/>
    <dgm:cxn modelId="{9F8947F5-7A8F-42FD-A47B-26997CD2E6EE}" type="presOf" srcId="{9B88785B-BAFE-439D-9482-847978325A8C}" destId="{E3C1533C-2B2D-4416-AF59-0CE651DEF9F9}" srcOrd="0" destOrd="0" presId="urn:microsoft.com/office/officeart/2005/8/layout/orgChart1"/>
    <dgm:cxn modelId="{C9255DDD-BF98-4CDC-9AF5-85589B2780AA}" type="presOf" srcId="{B053802C-98C7-4964-BA76-8D9B0262C59F}" destId="{8F5B87DF-2745-4936-AE9E-878B78984695}" srcOrd="1" destOrd="0" presId="urn:microsoft.com/office/officeart/2005/8/layout/orgChart1"/>
    <dgm:cxn modelId="{EB94CE44-EB6D-49E2-8A90-D50FA83DA872}" type="presOf" srcId="{DFA3CF37-90D9-4E38-B73A-98C502048962}" destId="{9FC15A83-F1B5-4D44-94E8-BD0A15FC6B6B}" srcOrd="0" destOrd="0" presId="urn:microsoft.com/office/officeart/2005/8/layout/orgChart1"/>
    <dgm:cxn modelId="{443EFDCC-825E-46BD-A7D7-21B658465DEE}" type="presOf" srcId="{12E1AAE4-C8B8-4CDB-8611-A27579069590}" destId="{C5BAB76B-1066-4867-A978-4FD9298EC52E}" srcOrd="1" destOrd="0" presId="urn:microsoft.com/office/officeart/2005/8/layout/orgChart1"/>
    <dgm:cxn modelId="{031D00B5-34C6-4A70-9123-8C3E1B32D050}" srcId="{FA7AAB9F-D68F-4F44-89D3-1E7ECA3FDF8F}" destId="{9B88785B-BAFE-439D-9482-847978325A8C}" srcOrd="2" destOrd="0" parTransId="{4E34EDC9-D2FE-4DAD-82A5-9AD41495BB7B}" sibTransId="{E46A32AB-0E10-451F-B1AE-21461B0DF462}"/>
    <dgm:cxn modelId="{AA40F0D7-D774-4C4C-8CA9-E373D7B40394}" type="presOf" srcId="{D9C6C7C8-C2EE-4AC9-AD0F-D42519B426CB}" destId="{6F3658E1-6FE5-4E83-A884-DCD80C4A7B17}" srcOrd="1" destOrd="0" presId="urn:microsoft.com/office/officeart/2005/8/layout/orgChart1"/>
    <dgm:cxn modelId="{CAF5DDB6-3102-4D81-ADA9-E78B18357354}" type="presOf" srcId="{9C53F96D-85AD-4A6F-9269-CBB1DD851871}" destId="{41C5A955-FFFD-46FA-8DFF-F8C85BF71245}" srcOrd="1" destOrd="0" presId="urn:microsoft.com/office/officeart/2005/8/layout/orgChart1"/>
    <dgm:cxn modelId="{23596CDD-3A95-4FB2-86C9-80E39D561D99}" type="presOf" srcId="{F11E25DB-C684-4E59-9E4F-3409FAB39767}" destId="{EACA161A-1E16-491B-B024-2F12F3474EFD}" srcOrd="1" destOrd="0" presId="urn:microsoft.com/office/officeart/2005/8/layout/orgChart1"/>
    <dgm:cxn modelId="{EB4856F3-15D9-4AAC-B7D7-D653C93FEC67}" type="presOf" srcId="{39975893-6FE2-4E4A-810C-F41C2890FFE3}" destId="{1B420C3A-B062-4B1E-887F-8BFA200D7A5B}" srcOrd="1" destOrd="0" presId="urn:microsoft.com/office/officeart/2005/8/layout/orgChart1"/>
    <dgm:cxn modelId="{4205C157-E5B8-4780-83C5-74227EDA5978}" type="presOf" srcId="{D9C6C7C8-C2EE-4AC9-AD0F-D42519B426CB}" destId="{51588F08-6794-4550-B171-EFBDB5BA1ABF}" srcOrd="0" destOrd="0" presId="urn:microsoft.com/office/officeart/2005/8/layout/orgChart1"/>
    <dgm:cxn modelId="{DC699D36-451F-4E9E-B141-3A18ECE7996B}" type="presOf" srcId="{2AC7660F-CA9E-407F-B570-9ED5A5912240}" destId="{EF6E69A4-01B1-4782-AB4F-88A2C739B80F}" srcOrd="0" destOrd="0" presId="urn:microsoft.com/office/officeart/2005/8/layout/orgChart1"/>
    <dgm:cxn modelId="{14073B99-3E7D-491F-8BA6-BDC6F7EBB675}" type="presOf" srcId="{8B42393D-5B10-4442-BEAB-89A530711112}" destId="{FC276D04-3B11-44D8-9DB3-9272024D3297}" srcOrd="1" destOrd="0" presId="urn:microsoft.com/office/officeart/2005/8/layout/orgChart1"/>
    <dgm:cxn modelId="{A5285F3F-F7E1-48C6-97C2-33BC0B566252}" type="presOf" srcId="{9B88785B-BAFE-439D-9482-847978325A8C}" destId="{499E7BDE-3212-4561-B9BA-074DB7D54A47}" srcOrd="1" destOrd="0" presId="urn:microsoft.com/office/officeart/2005/8/layout/orgChart1"/>
    <dgm:cxn modelId="{58525E15-B0B2-410C-9A61-B4917445B520}" srcId="{0CC0E355-7BAF-4DE9-9210-2E55397DB89B}" destId="{F11E25DB-C684-4E59-9E4F-3409FAB39767}" srcOrd="5" destOrd="0" parTransId="{BB874B7E-1F26-4664-8E65-292779180956}" sibTransId="{03AA0CE7-9558-45BA-8675-575191E93AF4}"/>
    <dgm:cxn modelId="{598A3BCA-1F3D-40D9-9C48-329BA4E05A0A}" srcId="{DACDBBF9-F152-4312-A730-D3BE1D966C65}" destId="{93E69327-EEFF-4F7F-9CC3-394CE125CEC6}" srcOrd="0" destOrd="0" parTransId="{6EF3678D-52FC-4980-8B9B-3937D7718371}" sibTransId="{AA0CB511-0A9F-4E91-85CE-B6112BB0EDBB}"/>
    <dgm:cxn modelId="{9773178C-A038-40FB-B821-9AA3E87493D1}" srcId="{3866E164-859D-4C28-B6A5-64B7F7102082}" destId="{89670480-1F98-4E21-8983-0B671BF29067}" srcOrd="0" destOrd="0" parTransId="{F14EC016-5527-4B42-B65D-09849A0B136F}" sibTransId="{7C14B26A-1572-4C8A-94D8-3291FF6EC47A}"/>
    <dgm:cxn modelId="{D28DA5D4-DBA9-4B43-A2DB-FE24F69C9295}" type="presOf" srcId="{CCB4957F-60A7-4126-BD07-927B5A98C723}" destId="{00B6D274-9FC9-4E22-B6B9-4512D124A230}" srcOrd="0" destOrd="0" presId="urn:microsoft.com/office/officeart/2005/8/layout/orgChart1"/>
    <dgm:cxn modelId="{7F9EF602-95D4-4D48-97FA-35A5FC727571}" type="presOf" srcId="{B2E05C6E-E6A6-4677-B31C-E64887CF2257}" destId="{3143E431-DE01-4172-A5CF-1783FBDF7B65}" srcOrd="1" destOrd="0" presId="urn:microsoft.com/office/officeart/2005/8/layout/orgChart1"/>
    <dgm:cxn modelId="{D713977F-F985-4F4E-BBA9-BD7FCBEA0BF6}" type="presOf" srcId="{18FD2F02-7E8E-4946-979E-413743F93BDA}" destId="{967718D5-1FEE-4FE9-90D8-1B380423600F}" srcOrd="0" destOrd="0" presId="urn:microsoft.com/office/officeart/2005/8/layout/orgChart1"/>
    <dgm:cxn modelId="{145928C7-67DD-4880-83CA-740361137FF9}" type="presOf" srcId="{3866E164-859D-4C28-B6A5-64B7F7102082}" destId="{2B783870-FB43-4D45-981C-E0C2F0A77942}" srcOrd="1" destOrd="0" presId="urn:microsoft.com/office/officeart/2005/8/layout/orgChart1"/>
    <dgm:cxn modelId="{767B2C46-75A9-4105-939B-5803E6D51BE1}" type="presOf" srcId="{90AD4D21-54A2-4915-B4D9-3C3A361639AE}" destId="{1BE299D4-25FE-4890-ACB5-8A97E57316B8}" srcOrd="0" destOrd="0" presId="urn:microsoft.com/office/officeart/2005/8/layout/orgChart1"/>
    <dgm:cxn modelId="{2200DDE3-81F0-438A-988D-F3D97BC4DEC9}" type="presOf" srcId="{DACDBBF9-F152-4312-A730-D3BE1D966C65}" destId="{E5C58013-B18C-42AF-91C0-2EAD58D62A32}" srcOrd="0" destOrd="0" presId="urn:microsoft.com/office/officeart/2005/8/layout/orgChart1"/>
    <dgm:cxn modelId="{029714CC-2496-4BF4-8ED2-0F2DCF7B4461}" type="presOf" srcId="{A535CE4A-2036-483B-9BA1-404FFAD7F974}" destId="{BB9037A9-0325-4DEC-A520-4F2A2C297070}" srcOrd="1" destOrd="0" presId="urn:microsoft.com/office/officeart/2005/8/layout/orgChart1"/>
    <dgm:cxn modelId="{44547745-0D19-4715-92B3-F5909D0CED85}" type="presOf" srcId="{0CC0E355-7BAF-4DE9-9210-2E55397DB89B}" destId="{CF4F664D-C4C0-4E54-9BE2-FF93AB535E8C}" srcOrd="0" destOrd="0" presId="urn:microsoft.com/office/officeart/2005/8/layout/orgChart1"/>
    <dgm:cxn modelId="{74252EE3-6383-4D10-8689-5DDF1437E3C4}" srcId="{94375C3A-0F7F-457A-BDDD-0DCA7A098298}" destId="{FA7AAB9F-D68F-4F44-89D3-1E7ECA3FDF8F}" srcOrd="4" destOrd="0" parTransId="{68B056F6-E9CC-444B-BA55-14EDB0A21DB8}" sibTransId="{2AB22689-96A6-488F-B1EE-A1D30DEDB920}"/>
    <dgm:cxn modelId="{8AFA4681-0D64-4AEC-998D-FDDE9DAACDE0}" srcId="{FA7AAB9F-D68F-4F44-89D3-1E7ECA3FDF8F}" destId="{B2E05C6E-E6A6-4677-B31C-E64887CF2257}" srcOrd="4" destOrd="0" parTransId="{0CC0B36C-E755-4200-A3D9-F68C2F82FAD9}" sibTransId="{3A6C6E6A-C4E6-4791-B037-36BEEC0B59AD}"/>
    <dgm:cxn modelId="{EE0E0E10-AF86-4BBB-A750-AA9347DB5726}" srcId="{DACDBBF9-F152-4312-A730-D3BE1D966C65}" destId="{443D460D-42BE-46B3-915F-424BD56F631B}" srcOrd="2" destOrd="0" parTransId="{2AC7660F-CA9E-407F-B570-9ED5A5912240}" sibTransId="{D0F6CB78-1654-4F53-95D7-96157191F322}"/>
    <dgm:cxn modelId="{48FD6B7E-8333-4B85-9631-BAF54E32BD36}" type="presOf" srcId="{F11E25DB-C684-4E59-9E4F-3409FAB39767}" destId="{22F07488-31BC-4F8F-A540-78A74A00E9A7}" srcOrd="0" destOrd="0" presId="urn:microsoft.com/office/officeart/2005/8/layout/orgChart1"/>
    <dgm:cxn modelId="{0106DB7F-7434-493D-9CEC-22E449BE1D6B}" type="presOf" srcId="{5CD5322C-B6BF-4581-87D7-E461994D14FE}" destId="{8E584D7E-74EB-4CE4-88EC-E56982A5BB83}" srcOrd="1" destOrd="0" presId="urn:microsoft.com/office/officeart/2005/8/layout/orgChart1"/>
    <dgm:cxn modelId="{30F05662-9F34-44C1-8DC5-04240C774E46}" srcId="{BBE44AFF-3383-49E6-89D2-AC23DB36B7FE}" destId="{1BD8EC04-4E51-4A4E-9830-F1FFB424DF91}" srcOrd="5" destOrd="0" parTransId="{598147DD-635E-442A-B762-EA11D3D42D02}" sibTransId="{9EABD871-57A8-4562-9BF9-149FB91F1408}"/>
    <dgm:cxn modelId="{A78555D1-2E9F-48A3-AE8F-4E07882C0DE3}" type="presOf" srcId="{FAB60C56-19AA-4A33-B621-1D5A1250C56A}" destId="{24CC04C1-0462-4EC6-8EFF-ED4AC8B7514D}" srcOrd="0" destOrd="0" presId="urn:microsoft.com/office/officeart/2005/8/layout/orgChart1"/>
    <dgm:cxn modelId="{4D21B936-82DC-4373-9C72-9304711FA6CB}" srcId="{0CC0E355-7BAF-4DE9-9210-2E55397DB89B}" destId="{A69A02CF-09CD-4A5C-9730-0042D650D183}" srcOrd="2" destOrd="0" parTransId="{90AD4D21-54A2-4915-B4D9-3C3A361639AE}" sibTransId="{18997845-1AF1-4800-8938-07A97E70DD45}"/>
    <dgm:cxn modelId="{9EB319BE-A435-488C-A94E-4591B7DB02D5}" srcId="{EAA1E068-AB52-49DB-92C3-82C31E5A7C39}" destId="{E48447C9-D3CA-4DA3-9AC4-1D518D36AF55}" srcOrd="0" destOrd="0" parTransId="{B1D1DCE3-34E6-42BC-B543-664F92E51DA3}" sibTransId="{61454E6D-7B96-4C03-8227-A0AC874471BF}"/>
    <dgm:cxn modelId="{C0F7AC29-36AA-4636-AC10-616C63F41E87}" type="presOf" srcId="{B896C173-4EAA-4125-B443-4212372D1128}" destId="{163C7317-070B-4F27-9C41-8903D40825C6}" srcOrd="0" destOrd="0" presId="urn:microsoft.com/office/officeart/2005/8/layout/orgChart1"/>
    <dgm:cxn modelId="{599E2E29-9550-4751-80B4-630165FFF082}" type="presOf" srcId="{D25EF40E-C64F-49A1-98CE-92FA4D0A708A}" destId="{0877CBA5-CA54-4D0C-940A-542A07CF4209}" srcOrd="0" destOrd="0" presId="urn:microsoft.com/office/officeart/2005/8/layout/orgChart1"/>
    <dgm:cxn modelId="{4A369A0B-740A-4907-B2E9-1788BA8F844A}" type="presOf" srcId="{C8F6AF4C-E8A1-44DA-89FB-1AA814B897A9}" destId="{07066C57-EFE2-4CE0-976B-2A0DB0021392}" srcOrd="1" destOrd="0" presId="urn:microsoft.com/office/officeart/2005/8/layout/orgChart1"/>
    <dgm:cxn modelId="{BE2E5CAA-8074-4FFE-8CC4-80E55E8DE67C}" type="presOf" srcId="{6374ECCE-25E3-47BC-A582-22ECC4C3F16A}" destId="{1376E891-A7DC-4EC8-9FC9-27A9B6222B53}" srcOrd="1" destOrd="0" presId="urn:microsoft.com/office/officeart/2005/8/layout/orgChart1"/>
    <dgm:cxn modelId="{3C0FBBAE-28EF-49E6-A8FA-54B5EE7B6015}" srcId="{94375C3A-0F7F-457A-BDDD-0DCA7A098298}" destId="{B7592787-2D0D-4F29-A7B1-FE6FF869E37F}" srcOrd="6" destOrd="0" parTransId="{94023166-3E66-4846-8353-2585E1F2895A}" sibTransId="{0A660259-99F9-4FFD-9E3F-3A3781D65B69}"/>
    <dgm:cxn modelId="{57DACD0E-1491-4255-AED1-9D09D69C04AC}" srcId="{B7592787-2D0D-4F29-A7B1-FE6FF869E37F}" destId="{684B4B59-0B6E-423B-920E-A581948327AC}" srcOrd="1" destOrd="0" parTransId="{8900E7C9-A3F7-42B4-8CC3-46EAA768B2D2}" sibTransId="{B9409060-5D14-4B81-BEBD-2D4B8979C635}"/>
    <dgm:cxn modelId="{2E1368ED-1CF0-4CE5-8044-C6D6D6B6DBD0}" type="presOf" srcId="{94AE223F-3D5D-4C8B-A7CF-7D89A67B347C}" destId="{9B234EF2-226D-4211-9910-17B46170D278}" srcOrd="0" destOrd="0" presId="urn:microsoft.com/office/officeart/2005/8/layout/orgChart1"/>
    <dgm:cxn modelId="{B033139E-28D4-4671-AB5C-B5B42884A4C3}" type="presOf" srcId="{F14EC016-5527-4B42-B65D-09849A0B136F}" destId="{3FB12827-8529-4944-911A-3A3BCE198E41}" srcOrd="0" destOrd="0" presId="urn:microsoft.com/office/officeart/2005/8/layout/orgChart1"/>
    <dgm:cxn modelId="{F0FB7706-AF9B-47BF-AA19-44730354138D}" type="presOf" srcId="{68B056F6-E9CC-444B-BA55-14EDB0A21DB8}" destId="{557268E9-AEB2-47B1-8AF5-6881A1417FA9}" srcOrd="0" destOrd="0" presId="urn:microsoft.com/office/officeart/2005/8/layout/orgChart1"/>
    <dgm:cxn modelId="{003AEE36-F01C-4AC4-AF2E-4C673AC4436F}" type="presOf" srcId="{551A4A06-602A-4D6D-BE76-A6FEA5D0898F}" destId="{4D3A321A-B42C-4843-979E-76D44113FA60}" srcOrd="0" destOrd="0" presId="urn:microsoft.com/office/officeart/2005/8/layout/orgChart1"/>
    <dgm:cxn modelId="{FA4784A5-A9C1-424F-9552-183215CE982A}" type="presOf" srcId="{C8F6AF4C-E8A1-44DA-89FB-1AA814B897A9}" destId="{F82018D2-0646-4DA6-A8BA-548E78805E85}" srcOrd="0" destOrd="0" presId="urn:microsoft.com/office/officeart/2005/8/layout/orgChart1"/>
    <dgm:cxn modelId="{203848B1-1509-4E5B-8DA0-1D7F5876C735}" type="presOf" srcId="{EC9C555D-29CC-43B6-BC5C-8CDB79C0316F}" destId="{E688290B-0AD0-45EF-9C66-7FCB486786A8}" srcOrd="1" destOrd="0" presId="urn:microsoft.com/office/officeart/2005/8/layout/orgChart1"/>
    <dgm:cxn modelId="{DF558E3E-DCBF-4475-A451-209D19BB1FCA}" type="presOf" srcId="{93E69327-EEFF-4F7F-9CC3-394CE125CEC6}" destId="{AC1C3181-957F-4305-8922-F75EEBE33640}" srcOrd="1" destOrd="0" presId="urn:microsoft.com/office/officeart/2005/8/layout/orgChart1"/>
    <dgm:cxn modelId="{D177B7D7-23D5-48C2-90D7-F41AA8B5EAF6}" type="presOf" srcId="{93E69327-EEFF-4F7F-9CC3-394CE125CEC6}" destId="{554F6B0A-91AA-4F19-8695-4F0DBABDF23D}" srcOrd="0" destOrd="0" presId="urn:microsoft.com/office/officeart/2005/8/layout/orgChart1"/>
    <dgm:cxn modelId="{A2F4E38A-76DC-4D7F-B31A-AC03C8C4C150}" type="presOf" srcId="{684B4B59-0B6E-423B-920E-A581948327AC}" destId="{66C2F2AA-8984-4D42-AC99-E98CBF9809B2}" srcOrd="0" destOrd="0" presId="urn:microsoft.com/office/officeart/2005/8/layout/orgChart1"/>
    <dgm:cxn modelId="{1AD905DF-72B9-4E74-AA62-690E636F8FB1}" type="presOf" srcId="{0CC0B36C-E755-4200-A3D9-F68C2F82FAD9}" destId="{9308FF8A-89B9-4142-B6F1-ED1908A3E327}" srcOrd="0" destOrd="0" presId="urn:microsoft.com/office/officeart/2005/8/layout/orgChart1"/>
    <dgm:cxn modelId="{45081EF4-3816-4E1F-9FBE-735DC88BCF0F}" srcId="{0CC0E355-7BAF-4DE9-9210-2E55397DB89B}" destId="{94AE223F-3D5D-4C8B-A7CF-7D89A67B347C}" srcOrd="1" destOrd="0" parTransId="{A05B108E-A431-4D80-A61A-37C70C3604F4}" sibTransId="{405514B2-F990-4BE7-A8F9-98D4B95DF463}"/>
    <dgm:cxn modelId="{7DCE70E6-0BD6-4895-82F5-F904DF62647E}" type="presOf" srcId="{10BB9D89-B07F-4D00-B6C0-68F6A65BA514}" destId="{EC6E1606-C662-458D-B4F6-F0054552AE80}" srcOrd="1" destOrd="0" presId="urn:microsoft.com/office/officeart/2005/8/layout/orgChart1"/>
    <dgm:cxn modelId="{A6EBE43D-32F4-4780-A3BA-2F3ACA89B936}" type="presOf" srcId="{EAA1E068-AB52-49DB-92C3-82C31E5A7C39}" destId="{9247E7CA-081A-47F0-B58A-4EAE8C82B2ED}" srcOrd="0" destOrd="0" presId="urn:microsoft.com/office/officeart/2005/8/layout/orgChart1"/>
    <dgm:cxn modelId="{3414B7EA-C832-4A53-B1BA-7DC36D978F96}" srcId="{BBE44AFF-3383-49E6-89D2-AC23DB36B7FE}" destId="{751E09D4-4DCC-40A4-82A1-5B80C2D3E7D8}" srcOrd="1" destOrd="0" parTransId="{24DA99C8-2178-48D7-815E-938500416368}" sibTransId="{0A5BE138-8ABC-45E4-9198-011B61DB7680}"/>
    <dgm:cxn modelId="{CFCCE3C3-4F09-4858-833B-F44B2EFD91D3}" type="presOf" srcId="{5E244BCE-4389-4FD0-B6AE-746FA2BAF22F}" destId="{D0AD78DB-22AA-41A5-8799-148112BFB95F}" srcOrd="1" destOrd="0" presId="urn:microsoft.com/office/officeart/2005/8/layout/orgChart1"/>
    <dgm:cxn modelId="{891252A7-6999-4067-943F-9C1A66C588C8}" srcId="{DACDBBF9-F152-4312-A730-D3BE1D966C65}" destId="{EC9C555D-29CC-43B6-BC5C-8CDB79C0316F}" srcOrd="1" destOrd="0" parTransId="{5CF645EC-1605-44FB-81CB-C843ECB9F432}" sibTransId="{A452A3A1-51A5-4ADF-B9F5-8DCAB0605621}"/>
    <dgm:cxn modelId="{3A1C4A5A-7C6D-4839-AB32-63256702D379}" type="presOf" srcId="{B7DAFEE8-D01E-4573-8F63-20FFBF2046EC}" destId="{2603BECC-0DB0-4ED0-82CC-01689EF842BA}" srcOrd="1" destOrd="0" presId="urn:microsoft.com/office/officeart/2005/8/layout/orgChart1"/>
    <dgm:cxn modelId="{C9966134-3407-458F-B218-AF8934663280}" srcId="{B7592787-2D0D-4F29-A7B1-FE6FF869E37F}" destId="{BC15390E-4932-417D-B717-E76CBA54F555}" srcOrd="2" destOrd="0" parTransId="{8DFB2A12-6FD6-42BB-B8BC-CC208EB6D711}" sibTransId="{A7902EBC-7397-4528-9FE5-DF0E69F5C3E8}"/>
    <dgm:cxn modelId="{74F61302-5306-4C97-BAA7-1FD4BA789D0D}" srcId="{BBE44AFF-3383-49E6-89D2-AC23DB36B7FE}" destId="{9C53F96D-85AD-4A6F-9269-CBB1DD851871}" srcOrd="2" destOrd="0" parTransId="{5A72304D-EFFB-4FC3-81F4-6F49E92731F0}" sibTransId="{B072E569-4057-4CF5-841F-B295A4C2FE4F}"/>
    <dgm:cxn modelId="{3DED9431-C38A-45E3-8626-AAD45A60C86E}" type="presOf" srcId="{26883BFF-B650-43E6-919B-315A29B27F88}" destId="{DAFCAB5F-17D1-4368-A081-D92EB7C414CF}" srcOrd="0" destOrd="0" presId="urn:microsoft.com/office/officeart/2005/8/layout/orgChart1"/>
    <dgm:cxn modelId="{6A13A497-8289-47D7-B4DC-E9F3FA6D524B}" srcId="{FA7AAB9F-D68F-4F44-89D3-1E7ECA3FDF8F}" destId="{CEB3286C-A3BD-4F07-A7EC-9DD8CB021D98}" srcOrd="5" destOrd="0" parTransId="{2701DDBA-8594-472E-B3F6-89FF7367AF1E}" sibTransId="{B9D0A9F0-DF0D-4733-80EE-BE1013A66C84}"/>
    <dgm:cxn modelId="{7C4256E8-75B4-451E-9E98-7843FFC69CB0}" type="presOf" srcId="{B7592787-2D0D-4F29-A7B1-FE6FF869E37F}" destId="{E1AC882F-349C-4831-9E80-8352141431D8}" srcOrd="0" destOrd="0" presId="urn:microsoft.com/office/officeart/2005/8/layout/orgChart1"/>
    <dgm:cxn modelId="{B5EBA1C8-29B4-44AB-BF73-4CF0A895A1D6}" type="presOf" srcId="{E48447C9-D3CA-4DA3-9AC4-1D518D36AF55}" destId="{A3CEED43-5BD7-45E0-A53A-B41E191BF517}" srcOrd="0" destOrd="0" presId="urn:microsoft.com/office/officeart/2005/8/layout/orgChart1"/>
    <dgm:cxn modelId="{367F2C70-DE61-4A3B-89DD-E9B0233C3BE3}" srcId="{B7592787-2D0D-4F29-A7B1-FE6FF869E37F}" destId="{39975893-6FE2-4E4A-810C-F41C2890FFE3}" srcOrd="0" destOrd="0" parTransId="{CCB4957F-60A7-4126-BD07-927B5A98C723}" sibTransId="{3BD93C79-17DE-4703-A9FF-E6233FE96ACD}"/>
    <dgm:cxn modelId="{71F77D1B-0473-40CE-B762-9FBF0EA93EEF}" type="presOf" srcId="{1BD8EC04-4E51-4A4E-9830-F1FFB424DF91}" destId="{0A2D15D7-8C90-4B93-B497-5433A13B6564}" srcOrd="0" destOrd="0" presId="urn:microsoft.com/office/officeart/2005/8/layout/orgChart1"/>
    <dgm:cxn modelId="{0D1D554B-E0F5-4201-A824-372DB20F5EFE}" type="presOf" srcId="{B7592787-2D0D-4F29-A7B1-FE6FF869E37F}" destId="{5D902082-8942-4DF4-98BD-36B93A902EA3}" srcOrd="1" destOrd="0" presId="urn:microsoft.com/office/officeart/2005/8/layout/orgChart1"/>
    <dgm:cxn modelId="{189C7F75-E7BD-4A51-8B31-0A8989D1DDB5}" type="presOf" srcId="{B5DDEBC3-0FA0-4565-B617-5511D9FF14ED}" destId="{2636C057-F424-4C12-845C-C29CE9A25E93}" srcOrd="0" destOrd="0" presId="urn:microsoft.com/office/officeart/2005/8/layout/orgChart1"/>
    <dgm:cxn modelId="{95AFDC31-208E-426D-8B97-4A643C33F147}" type="presOf" srcId="{0CC0E355-7BAF-4DE9-9210-2E55397DB89B}" destId="{3B8813D9-B46A-4E37-8CB8-ABF14D181030}" srcOrd="1" destOrd="0" presId="urn:microsoft.com/office/officeart/2005/8/layout/orgChart1"/>
    <dgm:cxn modelId="{FB5B79D2-617A-47CB-8FDE-BA36A212ECE1}" type="presOf" srcId="{CEB3286C-A3BD-4F07-A7EC-9DD8CB021D98}" destId="{B01A225E-931F-4453-8DB0-F30087D8A680}" srcOrd="1" destOrd="0" presId="urn:microsoft.com/office/officeart/2005/8/layout/orgChart1"/>
    <dgm:cxn modelId="{E6F2B78D-E895-488D-888F-11FF73BBE6BC}" srcId="{0CC0E355-7BAF-4DE9-9210-2E55397DB89B}" destId="{4B21470B-872A-4899-BD40-3C49697570BA}" srcOrd="0" destOrd="0" parTransId="{A1CE9988-264D-43E1-9208-5D27D1FF0B24}" sibTransId="{D44C9D75-1973-4EA4-BACA-57789E64F560}"/>
    <dgm:cxn modelId="{78E2BC1D-7A70-4C16-BF18-7938BAD06A02}" type="presOf" srcId="{DFA3CF37-90D9-4E38-B73A-98C502048962}" destId="{8B3D1FEE-7CD8-4860-97AF-FCD32D402050}" srcOrd="1" destOrd="0" presId="urn:microsoft.com/office/officeart/2005/8/layout/orgChart1"/>
    <dgm:cxn modelId="{CA5345CE-6707-45B3-8F8F-BBF50430B3A2}" srcId="{BBE44AFF-3383-49E6-89D2-AC23DB36B7FE}" destId="{5E244BCE-4389-4FD0-B6AE-746FA2BAF22F}" srcOrd="0" destOrd="0" parTransId="{B896C173-4EAA-4125-B443-4212372D1128}" sibTransId="{A0451C5A-1915-40F2-8E19-5927412817ED}"/>
    <dgm:cxn modelId="{D2E537C3-8BA6-4A85-941B-A46689607791}" type="presOf" srcId="{EAA1E068-AB52-49DB-92C3-82C31E5A7C39}" destId="{9307E0F8-0987-4EFF-BEC0-BDD6F7534543}" srcOrd="1" destOrd="0" presId="urn:microsoft.com/office/officeart/2005/8/layout/orgChart1"/>
    <dgm:cxn modelId="{6E0C9165-5035-46B3-A3B5-CC2E9AF58AC2}" type="presOf" srcId="{94AE223F-3D5D-4C8B-A7CF-7D89A67B347C}" destId="{06EBF679-2D89-4D2E-BCDD-DC40458F2F4D}" srcOrd="1" destOrd="0" presId="urn:microsoft.com/office/officeart/2005/8/layout/orgChart1"/>
    <dgm:cxn modelId="{FCA6FD0F-9DB3-4E18-B5F3-AC302C491A28}" type="presOf" srcId="{8DFB2A12-6FD6-42BB-B8BC-CC208EB6D711}" destId="{DD045937-C226-4E01-B4B1-D1668094469B}" srcOrd="0" destOrd="0" presId="urn:microsoft.com/office/officeart/2005/8/layout/orgChart1"/>
    <dgm:cxn modelId="{BA651D47-DD77-4FF1-8284-74C9D9323B30}" type="presOf" srcId="{B1D1DCE3-34E6-42BC-B543-664F92E51DA3}" destId="{702D6DE3-124F-415E-857D-F75212656374}" srcOrd="0" destOrd="0" presId="urn:microsoft.com/office/officeart/2005/8/layout/orgChart1"/>
    <dgm:cxn modelId="{92A9C4B5-4536-4CD6-98FD-A8BA1686396F}" type="presOf" srcId="{B053802C-98C7-4964-BA76-8D9B0262C59F}" destId="{CDDF2C0B-46D1-4769-9A1C-E04F2A11E4C0}" srcOrd="0" destOrd="0" presId="urn:microsoft.com/office/officeart/2005/8/layout/orgChart1"/>
    <dgm:cxn modelId="{5920A0CA-95E6-453D-86E6-F66146C977FB}" srcId="{0CC0E355-7BAF-4DE9-9210-2E55397DB89B}" destId="{A535CE4A-2036-483B-9BA1-404FFAD7F974}" srcOrd="4" destOrd="0" parTransId="{D25EF40E-C64F-49A1-98CE-92FA4D0A708A}" sibTransId="{90A0AA5A-A927-4C77-91B7-C8AC37A63950}"/>
    <dgm:cxn modelId="{93E55CB0-C06B-452A-A0C1-CD1D23148068}" type="presOf" srcId="{BB874B7E-1F26-4664-8E65-292779180956}" destId="{2C38AEDA-0FBA-4CFA-B83D-1BFAE411F0C2}" srcOrd="0" destOrd="0" presId="urn:microsoft.com/office/officeart/2005/8/layout/orgChart1"/>
    <dgm:cxn modelId="{580137C9-0512-4D0A-AB9D-70D7B6C522B5}" type="presOf" srcId="{F7BF92F9-49C5-4047-93AD-AFFAACF47F90}" destId="{3B21E013-053A-493D-82A4-D251A55713E0}" srcOrd="0" destOrd="0" presId="urn:microsoft.com/office/officeart/2005/8/layout/orgChart1"/>
    <dgm:cxn modelId="{C8A0CC97-6904-4E2D-A9DF-DE8A534152CD}" type="presOf" srcId="{443D460D-42BE-46B3-915F-424BD56F631B}" destId="{A37E03FA-064F-4BB8-8A4C-AAEE320BBB0F}" srcOrd="1" destOrd="0" presId="urn:microsoft.com/office/officeart/2005/8/layout/orgChart1"/>
    <dgm:cxn modelId="{7BAD4434-E431-44A1-A34E-1CD26F269B27}" type="presOf" srcId="{C2AA0680-F0DD-418C-AE40-536AE1069CD9}" destId="{34D43009-6B8D-408D-8AB9-A4C7301673FE}" srcOrd="0" destOrd="0" presId="urn:microsoft.com/office/officeart/2005/8/layout/orgChart1"/>
    <dgm:cxn modelId="{B40B9BF4-A243-4EBF-A170-11B9CC9A7778}" type="presOf" srcId="{F2A6C2E1-1C64-47D0-9C11-8EB440790475}" destId="{648CC2B3-7F80-42E5-AFAA-6550B7339754}" srcOrd="0" destOrd="0" presId="urn:microsoft.com/office/officeart/2005/8/layout/orgChart1"/>
    <dgm:cxn modelId="{4B1398BE-35BB-4FB3-AA98-7E5537079FEF}" type="presOf" srcId="{A1CE9988-264D-43E1-9208-5D27D1FF0B24}" destId="{C650B351-D47E-4521-B7A5-3D70237B666D}" srcOrd="0" destOrd="0" presId="urn:microsoft.com/office/officeart/2005/8/layout/orgChart1"/>
    <dgm:cxn modelId="{5EF7FF63-52B9-4DF5-9B03-B105B7EAEFD3}" type="presOf" srcId="{89670480-1F98-4E21-8983-0B671BF29067}" destId="{A1534708-6C5F-4E1F-B6EB-118F8F2BD199}" srcOrd="0" destOrd="0" presId="urn:microsoft.com/office/officeart/2005/8/layout/orgChart1"/>
    <dgm:cxn modelId="{66181DE5-EFB7-414B-92B4-E5162B3DE4BC}" type="presOf" srcId="{A05B108E-A431-4D80-A61A-37C70C3604F4}" destId="{8DFE3850-B4EE-47EE-9487-8CA270133FBB}" srcOrd="0" destOrd="0" presId="urn:microsoft.com/office/officeart/2005/8/layout/orgChart1"/>
    <dgm:cxn modelId="{E5209A6F-EA41-43FD-9CB0-A5A86BE1E52F}" type="presOf" srcId="{89670480-1F98-4E21-8983-0B671BF29067}" destId="{E47A5F47-0D85-4F78-AC1F-DEF6B7E34631}" srcOrd="1" destOrd="0" presId="urn:microsoft.com/office/officeart/2005/8/layout/orgChart1"/>
    <dgm:cxn modelId="{70F5DCF8-5C95-4D6A-8F45-C86AA6E8362B}" type="presOf" srcId="{B7DAFEE8-D01E-4573-8F63-20FFBF2046EC}" destId="{B51A43B1-176E-4DD6-B673-97ACBEA559EE}" srcOrd="0" destOrd="0" presId="urn:microsoft.com/office/officeart/2005/8/layout/orgChart1"/>
    <dgm:cxn modelId="{53ACC187-CA9E-4B91-BA64-CF1207A0561A}" type="presOf" srcId="{598147DD-635E-442A-B762-EA11D3D42D02}" destId="{C82BA991-7A40-4273-A48C-8331039A5D53}" srcOrd="0" destOrd="0" presId="urn:microsoft.com/office/officeart/2005/8/layout/orgChart1"/>
    <dgm:cxn modelId="{EB201955-FB92-4C1D-9223-8C5DC0432909}" type="presOf" srcId="{DC4982C2-F589-436F-9101-31B9CACEF02C}" destId="{8FB67FED-17ED-4A05-9FF8-099334245A8F}" srcOrd="1" destOrd="0" presId="urn:microsoft.com/office/officeart/2005/8/layout/orgChart1"/>
    <dgm:cxn modelId="{F4095B61-59FD-4619-A7AF-39E1BCDED6C8}" type="presOf" srcId="{EC9C555D-29CC-43B6-BC5C-8CDB79C0316F}" destId="{81FAB92D-CB42-4197-B6B2-5FD512E30F96}" srcOrd="0" destOrd="0" presId="urn:microsoft.com/office/officeart/2005/8/layout/orgChart1"/>
    <dgm:cxn modelId="{D8B21B5F-8F2E-487F-8239-9CC3906BF252}" type="presOf" srcId="{BBE44AFF-3383-49E6-89D2-AC23DB36B7FE}" destId="{3A10BE7C-477B-4711-80FD-609BE5D5BC78}" srcOrd="0" destOrd="0" presId="urn:microsoft.com/office/officeart/2005/8/layout/orgChart1"/>
    <dgm:cxn modelId="{2AB037C8-1A7B-4B7C-8883-906304B41138}" type="presOf" srcId="{4B8DB150-CF2D-4E69-8B7E-808D639C1350}" destId="{3886E28C-C1F2-4B1A-A6C5-344B87210581}" srcOrd="1" destOrd="0" presId="urn:microsoft.com/office/officeart/2005/8/layout/orgChart1"/>
    <dgm:cxn modelId="{D296C588-006D-4F7E-8041-6D37A12E66E9}" type="presOf" srcId="{6CBCB593-5E99-4562-AEB5-97522A929427}" destId="{ABDCB4DD-E617-4F7E-97EF-8B9305572BC4}" srcOrd="1" destOrd="0" presId="urn:microsoft.com/office/officeart/2005/8/layout/orgChart1"/>
    <dgm:cxn modelId="{25BDDFFB-904F-4219-9BC1-CBC750EA0E94}" srcId="{DC4982C2-F589-436F-9101-31B9CACEF02C}" destId="{E8A4740F-5AA1-4E51-93BA-D76EF5320D82}" srcOrd="0" destOrd="0" parTransId="{FAB60C56-19AA-4A33-B621-1D5A1250C56A}" sibTransId="{89784D26-0EEA-4982-B260-8FFB117CFD43}"/>
    <dgm:cxn modelId="{EE6655A8-3057-4BCA-B4D6-62DBA74DF65B}" type="presOf" srcId="{8289071B-C0A8-4F4D-99CC-DEB51FE0AB95}" destId="{705A4CF6-E8F0-4286-B9C3-E19899D9AC88}" srcOrd="1" destOrd="0" presId="urn:microsoft.com/office/officeart/2005/8/layout/orgChart1"/>
    <dgm:cxn modelId="{28E10B0C-E9C0-4A61-BAF1-C8CA3E0EB076}" type="presParOf" srcId="{27FB8C27-66D3-418F-97BE-48D5B2E42FD4}" destId="{2267BE9A-BE7E-40B7-ACA0-A45393DC495A}" srcOrd="0" destOrd="0" presId="urn:microsoft.com/office/officeart/2005/8/layout/orgChart1"/>
    <dgm:cxn modelId="{905D9ACF-DF1C-4494-A515-214DE5CAB94F}" type="presParOf" srcId="{2267BE9A-BE7E-40B7-ACA0-A45393DC495A}" destId="{AC2BB9EA-8F14-468E-8454-3987242BBFC8}" srcOrd="0" destOrd="0" presId="urn:microsoft.com/office/officeart/2005/8/layout/orgChart1"/>
    <dgm:cxn modelId="{51954BE6-0115-4B62-829D-D5CF17A3922B}" type="presParOf" srcId="{AC2BB9EA-8F14-468E-8454-3987242BBFC8}" destId="{E5BBBF94-F0D1-46B2-A213-C89BF74BF060}" srcOrd="0" destOrd="0" presId="urn:microsoft.com/office/officeart/2005/8/layout/orgChart1"/>
    <dgm:cxn modelId="{A379315D-6B24-420A-9E27-E334AECE6A4E}" type="presParOf" srcId="{AC2BB9EA-8F14-468E-8454-3987242BBFC8}" destId="{0AB5676E-7FC7-46E4-9FCD-25272D9B8EC2}" srcOrd="1" destOrd="0" presId="urn:microsoft.com/office/officeart/2005/8/layout/orgChart1"/>
    <dgm:cxn modelId="{027A9B45-96C5-4455-9736-30330982E81A}" type="presParOf" srcId="{2267BE9A-BE7E-40B7-ACA0-A45393DC495A}" destId="{CE3965FB-6F6D-4979-8C6B-F20B7F5A18B5}" srcOrd="1" destOrd="0" presId="urn:microsoft.com/office/officeart/2005/8/layout/orgChart1"/>
    <dgm:cxn modelId="{FEC83304-F177-49D9-8110-20D756761287}" type="presParOf" srcId="{CE3965FB-6F6D-4979-8C6B-F20B7F5A18B5}" destId="{278941ED-08B4-44B1-A83C-235AB0ADC9F1}" srcOrd="0" destOrd="0" presId="urn:microsoft.com/office/officeart/2005/8/layout/orgChart1"/>
    <dgm:cxn modelId="{35EDACE1-011F-4D6C-9D45-CFC81DAA703F}" type="presParOf" srcId="{CE3965FB-6F6D-4979-8C6B-F20B7F5A18B5}" destId="{4D532842-CFE1-40CC-9A65-4B5E26C1E274}" srcOrd="1" destOrd="0" presId="urn:microsoft.com/office/officeart/2005/8/layout/orgChart1"/>
    <dgm:cxn modelId="{F03D5A93-F7BA-42BA-B9A3-9AE7F50DA840}" type="presParOf" srcId="{4D532842-CFE1-40CC-9A65-4B5E26C1E274}" destId="{8DB75984-3AF9-443B-A251-8172221BAC27}" srcOrd="0" destOrd="0" presId="urn:microsoft.com/office/officeart/2005/8/layout/orgChart1"/>
    <dgm:cxn modelId="{46A9E5DE-0400-477F-B165-119C5B9D8F96}" type="presParOf" srcId="{8DB75984-3AF9-443B-A251-8172221BAC27}" destId="{CF4F664D-C4C0-4E54-9BE2-FF93AB535E8C}" srcOrd="0" destOrd="0" presId="urn:microsoft.com/office/officeart/2005/8/layout/orgChart1"/>
    <dgm:cxn modelId="{4CDF5A7B-E19D-44EB-BF1A-D8F068AD4167}" type="presParOf" srcId="{8DB75984-3AF9-443B-A251-8172221BAC27}" destId="{3B8813D9-B46A-4E37-8CB8-ABF14D181030}" srcOrd="1" destOrd="0" presId="urn:microsoft.com/office/officeart/2005/8/layout/orgChart1"/>
    <dgm:cxn modelId="{BAA68B09-3022-47BC-9129-8F68B8C2647E}" type="presParOf" srcId="{4D532842-CFE1-40CC-9A65-4B5E26C1E274}" destId="{ABAF38BB-3293-4224-AF7F-19A36DE12262}" srcOrd="1" destOrd="0" presId="urn:microsoft.com/office/officeart/2005/8/layout/orgChart1"/>
    <dgm:cxn modelId="{A60A9D09-4814-40CA-895F-19B1A16A2103}" type="presParOf" srcId="{ABAF38BB-3293-4224-AF7F-19A36DE12262}" destId="{C650B351-D47E-4521-B7A5-3D70237B666D}" srcOrd="0" destOrd="0" presId="urn:microsoft.com/office/officeart/2005/8/layout/orgChart1"/>
    <dgm:cxn modelId="{0DCC2CC9-9D69-4042-8E0B-A47FA1E4CE0B}" type="presParOf" srcId="{ABAF38BB-3293-4224-AF7F-19A36DE12262}" destId="{17B46BDC-A203-43AC-91D8-6B5AA57AD3CF}" srcOrd="1" destOrd="0" presId="urn:microsoft.com/office/officeart/2005/8/layout/orgChart1"/>
    <dgm:cxn modelId="{60579596-4066-4390-85E6-8DF8CADED792}" type="presParOf" srcId="{17B46BDC-A203-43AC-91D8-6B5AA57AD3CF}" destId="{35934D29-6CCC-4425-8011-1ECDF2897693}" srcOrd="0" destOrd="0" presId="urn:microsoft.com/office/officeart/2005/8/layout/orgChart1"/>
    <dgm:cxn modelId="{85B64572-487D-4FB0-8EDF-85E80492C250}" type="presParOf" srcId="{35934D29-6CCC-4425-8011-1ECDF2897693}" destId="{99AC4F70-C3AD-4438-B65B-ED159F1032B6}" srcOrd="0" destOrd="0" presId="urn:microsoft.com/office/officeart/2005/8/layout/orgChart1"/>
    <dgm:cxn modelId="{01D18DE1-6060-4BDC-8F3A-1AB68C717BC6}" type="presParOf" srcId="{35934D29-6CCC-4425-8011-1ECDF2897693}" destId="{ED8ECEB8-5FDD-4CC5-8C1C-7DD3D7FF1F7C}" srcOrd="1" destOrd="0" presId="urn:microsoft.com/office/officeart/2005/8/layout/orgChart1"/>
    <dgm:cxn modelId="{2F85E1E6-35F0-42F7-BAEE-6122D42871A0}" type="presParOf" srcId="{17B46BDC-A203-43AC-91D8-6B5AA57AD3CF}" destId="{7164BF95-F6EA-440C-A515-74BCB74CE236}" srcOrd="1" destOrd="0" presId="urn:microsoft.com/office/officeart/2005/8/layout/orgChart1"/>
    <dgm:cxn modelId="{A1301E87-B1BF-47A7-AD63-C8B3D2467CDE}" type="presParOf" srcId="{17B46BDC-A203-43AC-91D8-6B5AA57AD3CF}" destId="{8F84E202-69CE-4D70-A578-93D144CDDC72}" srcOrd="2" destOrd="0" presId="urn:microsoft.com/office/officeart/2005/8/layout/orgChart1"/>
    <dgm:cxn modelId="{57532A2A-0D77-4C55-9979-D54B9AA8AE1E}" type="presParOf" srcId="{ABAF38BB-3293-4224-AF7F-19A36DE12262}" destId="{8DFE3850-B4EE-47EE-9487-8CA270133FBB}" srcOrd="2" destOrd="0" presId="urn:microsoft.com/office/officeart/2005/8/layout/orgChart1"/>
    <dgm:cxn modelId="{28804DC8-D76B-471D-9C97-68F2C588B553}" type="presParOf" srcId="{ABAF38BB-3293-4224-AF7F-19A36DE12262}" destId="{3AB6E8A1-5E5A-4FE2-B7DE-23E188C12A76}" srcOrd="3" destOrd="0" presId="urn:microsoft.com/office/officeart/2005/8/layout/orgChart1"/>
    <dgm:cxn modelId="{7CD8EBB5-02BE-4D59-89ED-9A945A42A1B6}" type="presParOf" srcId="{3AB6E8A1-5E5A-4FE2-B7DE-23E188C12A76}" destId="{644E3350-8011-4956-9D8E-BD15AE624EE1}" srcOrd="0" destOrd="0" presId="urn:microsoft.com/office/officeart/2005/8/layout/orgChart1"/>
    <dgm:cxn modelId="{A81F082A-0904-48F2-8B4B-7EA9F0CB55E4}" type="presParOf" srcId="{644E3350-8011-4956-9D8E-BD15AE624EE1}" destId="{9B234EF2-226D-4211-9910-17B46170D278}" srcOrd="0" destOrd="0" presId="urn:microsoft.com/office/officeart/2005/8/layout/orgChart1"/>
    <dgm:cxn modelId="{B527D1B9-9177-483B-89A0-FEBC11121507}" type="presParOf" srcId="{644E3350-8011-4956-9D8E-BD15AE624EE1}" destId="{06EBF679-2D89-4D2E-BCDD-DC40458F2F4D}" srcOrd="1" destOrd="0" presId="urn:microsoft.com/office/officeart/2005/8/layout/orgChart1"/>
    <dgm:cxn modelId="{84556279-0279-4107-8DC0-EB235E11690A}" type="presParOf" srcId="{3AB6E8A1-5E5A-4FE2-B7DE-23E188C12A76}" destId="{97C3D882-9876-4B9E-BED5-27E1B7CFB962}" srcOrd="1" destOrd="0" presId="urn:microsoft.com/office/officeart/2005/8/layout/orgChart1"/>
    <dgm:cxn modelId="{0B5C418C-D1A9-4132-BA9C-2A836C90C90C}" type="presParOf" srcId="{3AB6E8A1-5E5A-4FE2-B7DE-23E188C12A76}" destId="{BAD2844E-5C1A-4020-8F79-2B8B7064957A}" srcOrd="2" destOrd="0" presId="urn:microsoft.com/office/officeart/2005/8/layout/orgChart1"/>
    <dgm:cxn modelId="{97632F46-9E2A-4A34-A75B-4CA68F796902}" type="presParOf" srcId="{ABAF38BB-3293-4224-AF7F-19A36DE12262}" destId="{1BE299D4-25FE-4890-ACB5-8A97E57316B8}" srcOrd="4" destOrd="0" presId="urn:microsoft.com/office/officeart/2005/8/layout/orgChart1"/>
    <dgm:cxn modelId="{B91548D8-A70F-40A4-AB22-50F9A77F15E2}" type="presParOf" srcId="{ABAF38BB-3293-4224-AF7F-19A36DE12262}" destId="{A1EA7BB8-A5DA-4F4D-A457-C90BEC66DD01}" srcOrd="5" destOrd="0" presId="urn:microsoft.com/office/officeart/2005/8/layout/orgChart1"/>
    <dgm:cxn modelId="{964EB2D1-7C12-4E7D-B7CE-20D8009EFB1F}" type="presParOf" srcId="{A1EA7BB8-A5DA-4F4D-A457-C90BEC66DD01}" destId="{25EC986B-90F9-4893-9B64-4129168A7FAD}" srcOrd="0" destOrd="0" presId="urn:microsoft.com/office/officeart/2005/8/layout/orgChart1"/>
    <dgm:cxn modelId="{696C4EE4-3E07-4B2C-B54E-F51A2EAEBAF3}" type="presParOf" srcId="{25EC986B-90F9-4893-9B64-4129168A7FAD}" destId="{C513A4D1-2F60-45FF-A755-8FF615A60406}" srcOrd="0" destOrd="0" presId="urn:microsoft.com/office/officeart/2005/8/layout/orgChart1"/>
    <dgm:cxn modelId="{5DFB02CF-1078-4447-9782-E3BD4D07EEEF}" type="presParOf" srcId="{25EC986B-90F9-4893-9B64-4129168A7FAD}" destId="{C137F648-46AB-4CD9-8AAA-38A9F7CA3764}" srcOrd="1" destOrd="0" presId="urn:microsoft.com/office/officeart/2005/8/layout/orgChart1"/>
    <dgm:cxn modelId="{28639636-732F-4810-9485-7261D5506952}" type="presParOf" srcId="{A1EA7BB8-A5DA-4F4D-A457-C90BEC66DD01}" destId="{89F756FD-F210-4580-BFA0-BCF6D7F71885}" srcOrd="1" destOrd="0" presId="urn:microsoft.com/office/officeart/2005/8/layout/orgChart1"/>
    <dgm:cxn modelId="{696A24A0-CA9A-4B9A-94C4-9ECFC781B12B}" type="presParOf" srcId="{A1EA7BB8-A5DA-4F4D-A457-C90BEC66DD01}" destId="{FB1FE215-F918-4D1B-9C72-7D9926AA6DF1}" srcOrd="2" destOrd="0" presId="urn:microsoft.com/office/officeart/2005/8/layout/orgChart1"/>
    <dgm:cxn modelId="{C377F65A-0CDF-44EC-B1E0-6B2EBF9DE28C}" type="presParOf" srcId="{ABAF38BB-3293-4224-AF7F-19A36DE12262}" destId="{0F996214-35AC-42DA-8AD1-AA7F12E5050A}" srcOrd="6" destOrd="0" presId="urn:microsoft.com/office/officeart/2005/8/layout/orgChart1"/>
    <dgm:cxn modelId="{A3B85E96-46F5-4D5A-BCA8-52B96D194419}" type="presParOf" srcId="{ABAF38BB-3293-4224-AF7F-19A36DE12262}" destId="{AD317D9D-F59D-4A30-BCFB-48FDB63A5F85}" srcOrd="7" destOrd="0" presId="urn:microsoft.com/office/officeart/2005/8/layout/orgChart1"/>
    <dgm:cxn modelId="{82B8C047-7ABE-4CDA-861C-8CB118E265A8}" type="presParOf" srcId="{AD317D9D-F59D-4A30-BCFB-48FDB63A5F85}" destId="{275E28A8-5F6B-47A8-8D5B-F49C813B6B80}" srcOrd="0" destOrd="0" presId="urn:microsoft.com/office/officeart/2005/8/layout/orgChart1"/>
    <dgm:cxn modelId="{88AE5685-8986-4ECB-B56A-C7C5F4F30F33}" type="presParOf" srcId="{275E28A8-5F6B-47A8-8D5B-F49C813B6B80}" destId="{CDDF2C0B-46D1-4769-9A1C-E04F2A11E4C0}" srcOrd="0" destOrd="0" presId="urn:microsoft.com/office/officeart/2005/8/layout/orgChart1"/>
    <dgm:cxn modelId="{BA2395E9-27C3-42D4-A632-6DEDF56FE2ED}" type="presParOf" srcId="{275E28A8-5F6B-47A8-8D5B-F49C813B6B80}" destId="{8F5B87DF-2745-4936-AE9E-878B78984695}" srcOrd="1" destOrd="0" presId="urn:microsoft.com/office/officeart/2005/8/layout/orgChart1"/>
    <dgm:cxn modelId="{42359BD4-CDF8-4EB4-A780-DE0B8139A680}" type="presParOf" srcId="{AD317D9D-F59D-4A30-BCFB-48FDB63A5F85}" destId="{F8B80C1D-A4FA-4CF1-BE59-40565D11E0CE}" srcOrd="1" destOrd="0" presId="urn:microsoft.com/office/officeart/2005/8/layout/orgChart1"/>
    <dgm:cxn modelId="{EDCD658F-2DD3-4550-BA07-D5E53CCD33BD}" type="presParOf" srcId="{AD317D9D-F59D-4A30-BCFB-48FDB63A5F85}" destId="{817C128C-17B9-4C41-8A5E-B3F8A3454643}" srcOrd="2" destOrd="0" presId="urn:microsoft.com/office/officeart/2005/8/layout/orgChart1"/>
    <dgm:cxn modelId="{FB6D888F-CD07-4DC9-B106-4C6B3E91E946}" type="presParOf" srcId="{ABAF38BB-3293-4224-AF7F-19A36DE12262}" destId="{0877CBA5-CA54-4D0C-940A-542A07CF4209}" srcOrd="8" destOrd="0" presId="urn:microsoft.com/office/officeart/2005/8/layout/orgChart1"/>
    <dgm:cxn modelId="{A86F888C-8A85-4575-B52E-D37D9FDEBE75}" type="presParOf" srcId="{ABAF38BB-3293-4224-AF7F-19A36DE12262}" destId="{82490794-0D39-4FB3-AED4-7593BE27FBBD}" srcOrd="9" destOrd="0" presId="urn:microsoft.com/office/officeart/2005/8/layout/orgChart1"/>
    <dgm:cxn modelId="{C05ECEBF-5C51-4B5C-9701-35B321D38D00}" type="presParOf" srcId="{82490794-0D39-4FB3-AED4-7593BE27FBBD}" destId="{24369D37-ADE1-4BD0-ABFA-787DF4F0EE2D}" srcOrd="0" destOrd="0" presId="urn:microsoft.com/office/officeart/2005/8/layout/orgChart1"/>
    <dgm:cxn modelId="{74724CA5-E74E-4B56-B0C3-A85880884012}" type="presParOf" srcId="{24369D37-ADE1-4BD0-ABFA-787DF4F0EE2D}" destId="{06268283-B3F8-495A-97ED-8F216DBC7DCC}" srcOrd="0" destOrd="0" presId="urn:microsoft.com/office/officeart/2005/8/layout/orgChart1"/>
    <dgm:cxn modelId="{D311E684-A605-43DE-9A8C-9C6B407D6FBA}" type="presParOf" srcId="{24369D37-ADE1-4BD0-ABFA-787DF4F0EE2D}" destId="{BB9037A9-0325-4DEC-A520-4F2A2C297070}" srcOrd="1" destOrd="0" presId="urn:microsoft.com/office/officeart/2005/8/layout/orgChart1"/>
    <dgm:cxn modelId="{4FB03AF8-ACB8-479D-ABB9-39F3438F42FB}" type="presParOf" srcId="{82490794-0D39-4FB3-AED4-7593BE27FBBD}" destId="{AD62645A-925A-42CE-94A6-37214B466C23}" srcOrd="1" destOrd="0" presId="urn:microsoft.com/office/officeart/2005/8/layout/orgChart1"/>
    <dgm:cxn modelId="{B352990D-ABAA-46C2-854D-DD7AA1774988}" type="presParOf" srcId="{82490794-0D39-4FB3-AED4-7593BE27FBBD}" destId="{B7CE7D96-4D5F-47AC-B5C0-822A146B3FDB}" srcOrd="2" destOrd="0" presId="urn:microsoft.com/office/officeart/2005/8/layout/orgChart1"/>
    <dgm:cxn modelId="{EDA380AE-44A3-480A-BE36-662E5B637EF7}" type="presParOf" srcId="{ABAF38BB-3293-4224-AF7F-19A36DE12262}" destId="{2C38AEDA-0FBA-4CFA-B83D-1BFAE411F0C2}" srcOrd="10" destOrd="0" presId="urn:microsoft.com/office/officeart/2005/8/layout/orgChart1"/>
    <dgm:cxn modelId="{FD347A24-8906-46B9-BDAC-F0E76B5E82FC}" type="presParOf" srcId="{ABAF38BB-3293-4224-AF7F-19A36DE12262}" destId="{FB90B7CE-530C-444F-BCE2-76A22E9B654C}" srcOrd="11" destOrd="0" presId="urn:microsoft.com/office/officeart/2005/8/layout/orgChart1"/>
    <dgm:cxn modelId="{725E00AD-55A3-453E-A59C-D06E614FFADA}" type="presParOf" srcId="{FB90B7CE-530C-444F-BCE2-76A22E9B654C}" destId="{1CCF42D8-33EE-4BF0-9C55-FF46A4580B67}" srcOrd="0" destOrd="0" presId="urn:microsoft.com/office/officeart/2005/8/layout/orgChart1"/>
    <dgm:cxn modelId="{706D3765-F5E5-4BAD-A522-9A2CC4F91880}" type="presParOf" srcId="{1CCF42D8-33EE-4BF0-9C55-FF46A4580B67}" destId="{22F07488-31BC-4F8F-A540-78A74A00E9A7}" srcOrd="0" destOrd="0" presId="urn:microsoft.com/office/officeart/2005/8/layout/orgChart1"/>
    <dgm:cxn modelId="{6F4739C6-52C4-4D3C-A597-0E8DD3282847}" type="presParOf" srcId="{1CCF42D8-33EE-4BF0-9C55-FF46A4580B67}" destId="{EACA161A-1E16-491B-B024-2F12F3474EFD}" srcOrd="1" destOrd="0" presId="urn:microsoft.com/office/officeart/2005/8/layout/orgChart1"/>
    <dgm:cxn modelId="{28D7C4AB-1119-4AE0-A332-1E27231DC1A3}" type="presParOf" srcId="{FB90B7CE-530C-444F-BCE2-76A22E9B654C}" destId="{4C608198-2059-4DA2-995A-5EBE1EEA3984}" srcOrd="1" destOrd="0" presId="urn:microsoft.com/office/officeart/2005/8/layout/orgChart1"/>
    <dgm:cxn modelId="{48377977-65B1-4F51-90A8-51836523FA9F}" type="presParOf" srcId="{FB90B7CE-530C-444F-BCE2-76A22E9B654C}" destId="{484BD5D3-3182-479E-8116-9D896E3C8AB5}" srcOrd="2" destOrd="0" presId="urn:microsoft.com/office/officeart/2005/8/layout/orgChart1"/>
    <dgm:cxn modelId="{46856594-C29D-4C74-9B27-62A45EBE6C55}" type="presParOf" srcId="{ABAF38BB-3293-4224-AF7F-19A36DE12262}" destId="{7CB87DF7-DF49-4EEE-9208-6404CE386EBC}" srcOrd="12" destOrd="0" presId="urn:microsoft.com/office/officeart/2005/8/layout/orgChart1"/>
    <dgm:cxn modelId="{535B3D87-61F3-4B34-9756-54B6E61F6B88}" type="presParOf" srcId="{ABAF38BB-3293-4224-AF7F-19A36DE12262}" destId="{AA674393-58B2-4348-B421-A97BDDBC7EEF}" srcOrd="13" destOrd="0" presId="urn:microsoft.com/office/officeart/2005/8/layout/orgChart1"/>
    <dgm:cxn modelId="{92EE1858-41B7-4F25-9161-AE4F47E83D20}" type="presParOf" srcId="{AA674393-58B2-4348-B421-A97BDDBC7EEF}" destId="{187873E4-FFA3-4A6F-AFAE-358A44043F60}" srcOrd="0" destOrd="0" presId="urn:microsoft.com/office/officeart/2005/8/layout/orgChart1"/>
    <dgm:cxn modelId="{CDC9C9A1-C385-40E5-8DA5-9F55DE2D7CD5}" type="presParOf" srcId="{187873E4-FFA3-4A6F-AFAE-358A44043F60}" destId="{73B19997-93E2-4A94-8486-8DB72ED7C09D}" srcOrd="0" destOrd="0" presId="urn:microsoft.com/office/officeart/2005/8/layout/orgChart1"/>
    <dgm:cxn modelId="{775CBFFE-27B4-4AD7-8D73-700514748833}" type="presParOf" srcId="{187873E4-FFA3-4A6F-AFAE-358A44043F60}" destId="{8FB67FED-17ED-4A05-9FF8-099334245A8F}" srcOrd="1" destOrd="0" presId="urn:microsoft.com/office/officeart/2005/8/layout/orgChart1"/>
    <dgm:cxn modelId="{0CFB4D5A-2D00-4DE3-9F7A-D54D977F0921}" type="presParOf" srcId="{AA674393-58B2-4348-B421-A97BDDBC7EEF}" destId="{4FE8D8C5-8A05-4726-9E9E-66DF402BFF73}" srcOrd="1" destOrd="0" presId="urn:microsoft.com/office/officeart/2005/8/layout/orgChart1"/>
    <dgm:cxn modelId="{596D7B9F-B1FC-47A8-BBC5-1F2591F7D9AE}" type="presParOf" srcId="{4FE8D8C5-8A05-4726-9E9E-66DF402BFF73}" destId="{24CC04C1-0462-4EC6-8EFF-ED4AC8B7514D}" srcOrd="0" destOrd="0" presId="urn:microsoft.com/office/officeart/2005/8/layout/orgChart1"/>
    <dgm:cxn modelId="{3E74574F-8B1D-4774-8D13-CBBAA8F360B3}" type="presParOf" srcId="{4FE8D8C5-8A05-4726-9E9E-66DF402BFF73}" destId="{EF9C19C0-91BD-4C60-ABAA-225EA5D22CB4}" srcOrd="1" destOrd="0" presId="urn:microsoft.com/office/officeart/2005/8/layout/orgChart1"/>
    <dgm:cxn modelId="{2C05B2E9-4050-4991-8E7C-62B6AAE8DA01}" type="presParOf" srcId="{EF9C19C0-91BD-4C60-ABAA-225EA5D22CB4}" destId="{A1C228C4-7F94-4059-89AA-79F5C9356204}" srcOrd="0" destOrd="0" presId="urn:microsoft.com/office/officeart/2005/8/layout/orgChart1"/>
    <dgm:cxn modelId="{0E6EFD10-D5C5-4D6C-A5CD-C2C850975055}" type="presParOf" srcId="{A1C228C4-7F94-4059-89AA-79F5C9356204}" destId="{330DBEB6-0139-4D20-BA16-376D2199B19F}" srcOrd="0" destOrd="0" presId="urn:microsoft.com/office/officeart/2005/8/layout/orgChart1"/>
    <dgm:cxn modelId="{446128FD-E543-4FBC-A680-F341C2034269}" type="presParOf" srcId="{A1C228C4-7F94-4059-89AA-79F5C9356204}" destId="{AE2C963B-66B7-48E2-B69C-440A0E33233D}" srcOrd="1" destOrd="0" presId="urn:microsoft.com/office/officeart/2005/8/layout/orgChart1"/>
    <dgm:cxn modelId="{087E4A56-458F-40A4-8BE2-6957AC604F63}" type="presParOf" srcId="{EF9C19C0-91BD-4C60-ABAA-225EA5D22CB4}" destId="{3C796E51-B631-46F4-8A09-3FA0E4A866CD}" srcOrd="1" destOrd="0" presId="urn:microsoft.com/office/officeart/2005/8/layout/orgChart1"/>
    <dgm:cxn modelId="{C93171AF-44BC-4CC8-8CC4-9F08D1692BAB}" type="presParOf" srcId="{EF9C19C0-91BD-4C60-ABAA-225EA5D22CB4}" destId="{98B50BE9-2404-4992-80C1-2ACD5A23B746}" srcOrd="2" destOrd="0" presId="urn:microsoft.com/office/officeart/2005/8/layout/orgChart1"/>
    <dgm:cxn modelId="{8359BB45-A6DD-4A0D-8307-42F21C302188}" type="presParOf" srcId="{AA674393-58B2-4348-B421-A97BDDBC7EEF}" destId="{E59F35BB-1352-4E45-B046-596A725286FC}" srcOrd="2" destOrd="0" presId="urn:microsoft.com/office/officeart/2005/8/layout/orgChart1"/>
    <dgm:cxn modelId="{1087316F-FFB9-484A-A811-9C7DEFAB3C17}" type="presParOf" srcId="{4D532842-CFE1-40CC-9A65-4B5E26C1E274}" destId="{B7626FDE-5703-404E-901E-4B467FCC8ED2}" srcOrd="2" destOrd="0" presId="urn:microsoft.com/office/officeart/2005/8/layout/orgChart1"/>
    <dgm:cxn modelId="{7F0956FE-A8A3-4386-916C-5D686CDFD8C1}" type="presParOf" srcId="{CE3965FB-6F6D-4979-8C6B-F20B7F5A18B5}" destId="{DFDA027E-8C01-494F-A338-2D4881C725E0}" srcOrd="2" destOrd="0" presId="urn:microsoft.com/office/officeart/2005/8/layout/orgChart1"/>
    <dgm:cxn modelId="{828BD10D-6FDA-4C2E-A183-71FA9A3467DA}" type="presParOf" srcId="{CE3965FB-6F6D-4979-8C6B-F20B7F5A18B5}" destId="{B4F6F18B-ADFA-43E4-B542-5AD50C613F37}" srcOrd="3" destOrd="0" presId="urn:microsoft.com/office/officeart/2005/8/layout/orgChart1"/>
    <dgm:cxn modelId="{A506DA4B-8CD2-43CC-B993-E4E9F1CBD95D}" type="presParOf" srcId="{B4F6F18B-ADFA-43E4-B542-5AD50C613F37}" destId="{BF58148A-AD0A-42E8-A66D-418C0206159C}" srcOrd="0" destOrd="0" presId="urn:microsoft.com/office/officeart/2005/8/layout/orgChart1"/>
    <dgm:cxn modelId="{AC757B9A-B3BA-4DB5-B0E8-AD87E894F893}" type="presParOf" srcId="{BF58148A-AD0A-42E8-A66D-418C0206159C}" destId="{8FD92730-EE21-4259-B1EF-64FA9F97BE2D}" srcOrd="0" destOrd="0" presId="urn:microsoft.com/office/officeart/2005/8/layout/orgChart1"/>
    <dgm:cxn modelId="{25AE3111-3901-4C8F-A9AE-B4A993B4F2B7}" type="presParOf" srcId="{BF58148A-AD0A-42E8-A66D-418C0206159C}" destId="{2B783870-FB43-4D45-981C-E0C2F0A77942}" srcOrd="1" destOrd="0" presId="urn:microsoft.com/office/officeart/2005/8/layout/orgChart1"/>
    <dgm:cxn modelId="{56755EBF-0023-4A56-9DE1-5FB40CBD75C2}" type="presParOf" srcId="{B4F6F18B-ADFA-43E4-B542-5AD50C613F37}" destId="{CA1D2637-0E27-47D4-99E0-05C4DD59919A}" srcOrd="1" destOrd="0" presId="urn:microsoft.com/office/officeart/2005/8/layout/orgChart1"/>
    <dgm:cxn modelId="{FDC0654C-52F8-4DBE-9D14-08E5E5C5068B}" type="presParOf" srcId="{CA1D2637-0E27-47D4-99E0-05C4DD59919A}" destId="{3FB12827-8529-4944-911A-3A3BCE198E41}" srcOrd="0" destOrd="0" presId="urn:microsoft.com/office/officeart/2005/8/layout/orgChart1"/>
    <dgm:cxn modelId="{F4646484-5753-40B6-AD77-19DC426FAF43}" type="presParOf" srcId="{CA1D2637-0E27-47D4-99E0-05C4DD59919A}" destId="{D1871B8D-600D-4D93-B9CF-2D7842EB2704}" srcOrd="1" destOrd="0" presId="urn:microsoft.com/office/officeart/2005/8/layout/orgChart1"/>
    <dgm:cxn modelId="{F4871F4A-6E9C-4114-A5B7-E2B83291D81C}" type="presParOf" srcId="{D1871B8D-600D-4D93-B9CF-2D7842EB2704}" destId="{FBE2D4DC-E975-462F-8A0D-D42439172E29}" srcOrd="0" destOrd="0" presId="urn:microsoft.com/office/officeart/2005/8/layout/orgChart1"/>
    <dgm:cxn modelId="{5B32B423-8F69-46D0-AA11-50D14C25C693}" type="presParOf" srcId="{FBE2D4DC-E975-462F-8A0D-D42439172E29}" destId="{A1534708-6C5F-4E1F-B6EB-118F8F2BD199}" srcOrd="0" destOrd="0" presId="urn:microsoft.com/office/officeart/2005/8/layout/orgChart1"/>
    <dgm:cxn modelId="{B9A81B3C-6814-4D50-A10F-AF2DF32A5DC8}" type="presParOf" srcId="{FBE2D4DC-E975-462F-8A0D-D42439172E29}" destId="{E47A5F47-0D85-4F78-AC1F-DEF6B7E34631}" srcOrd="1" destOrd="0" presId="urn:microsoft.com/office/officeart/2005/8/layout/orgChart1"/>
    <dgm:cxn modelId="{B336C4F2-6D54-411E-85F3-E47569F2AB93}" type="presParOf" srcId="{D1871B8D-600D-4D93-B9CF-2D7842EB2704}" destId="{D7E2E0A0-DFCC-4379-BEC4-D26C1BB5A40A}" srcOrd="1" destOrd="0" presId="urn:microsoft.com/office/officeart/2005/8/layout/orgChart1"/>
    <dgm:cxn modelId="{0D0E4C84-5A25-4029-8AD3-E6D8085E6B91}" type="presParOf" srcId="{D1871B8D-600D-4D93-B9CF-2D7842EB2704}" destId="{787A5ADB-F434-4F4E-ADB4-C7F7734EA78E}" srcOrd="2" destOrd="0" presId="urn:microsoft.com/office/officeart/2005/8/layout/orgChart1"/>
    <dgm:cxn modelId="{74523B39-C447-4FE8-8CEA-C2BF844409D1}" type="presParOf" srcId="{CA1D2637-0E27-47D4-99E0-05C4DD59919A}" destId="{21824D21-9CEF-416F-A0F9-C82BE22E1F5E}" srcOrd="2" destOrd="0" presId="urn:microsoft.com/office/officeart/2005/8/layout/orgChart1"/>
    <dgm:cxn modelId="{5E31E55E-A5BD-4A3A-B320-22F26DDF4762}" type="presParOf" srcId="{CA1D2637-0E27-47D4-99E0-05C4DD59919A}" destId="{7460B48B-72FB-4258-943D-D2053A5EC39D}" srcOrd="3" destOrd="0" presId="urn:microsoft.com/office/officeart/2005/8/layout/orgChart1"/>
    <dgm:cxn modelId="{71CE7730-177F-4C05-9FF8-46A9C57E9006}" type="presParOf" srcId="{7460B48B-72FB-4258-943D-D2053A5EC39D}" destId="{F14CA358-44EA-4CFB-BB55-74D44C829691}" srcOrd="0" destOrd="0" presId="urn:microsoft.com/office/officeart/2005/8/layout/orgChart1"/>
    <dgm:cxn modelId="{A1C82885-0AB1-449D-9E9F-D8E1F26EA180}" type="presParOf" srcId="{F14CA358-44EA-4CFB-BB55-74D44C829691}" destId="{9FC15A83-F1B5-4D44-94E8-BD0A15FC6B6B}" srcOrd="0" destOrd="0" presId="urn:microsoft.com/office/officeart/2005/8/layout/orgChart1"/>
    <dgm:cxn modelId="{A8F75425-E92E-4E7F-9C7A-32100C50FDF2}" type="presParOf" srcId="{F14CA358-44EA-4CFB-BB55-74D44C829691}" destId="{8B3D1FEE-7CD8-4860-97AF-FCD32D402050}" srcOrd="1" destOrd="0" presId="urn:microsoft.com/office/officeart/2005/8/layout/orgChart1"/>
    <dgm:cxn modelId="{5FFC7F7B-7334-4B01-ACF6-A7616692E91C}" type="presParOf" srcId="{7460B48B-72FB-4258-943D-D2053A5EC39D}" destId="{73EE3D89-99DD-489F-8B3A-772F508B7955}" srcOrd="1" destOrd="0" presId="urn:microsoft.com/office/officeart/2005/8/layout/orgChart1"/>
    <dgm:cxn modelId="{6B5CC01E-70C7-4909-9BCE-7FF5A96E2227}" type="presParOf" srcId="{7460B48B-72FB-4258-943D-D2053A5EC39D}" destId="{96E040E2-85B6-4CCC-97AD-CB9556788877}" srcOrd="2" destOrd="0" presId="urn:microsoft.com/office/officeart/2005/8/layout/orgChart1"/>
    <dgm:cxn modelId="{472ECBA0-DBAB-4654-BE58-0B8284EFDAF0}" type="presParOf" srcId="{CA1D2637-0E27-47D4-99E0-05C4DD59919A}" destId="{1F957114-0F67-468A-92E5-1AF638241E2B}" srcOrd="4" destOrd="0" presId="urn:microsoft.com/office/officeart/2005/8/layout/orgChart1"/>
    <dgm:cxn modelId="{0EB7C079-44D4-4E03-8121-761D7A75C64A}" type="presParOf" srcId="{CA1D2637-0E27-47D4-99E0-05C4DD59919A}" destId="{64CBF90C-BB8A-49DE-907E-AD3F2141CAC7}" srcOrd="5" destOrd="0" presId="urn:microsoft.com/office/officeart/2005/8/layout/orgChart1"/>
    <dgm:cxn modelId="{B6E26D6C-CF13-4882-AA38-A12511A130DE}" type="presParOf" srcId="{64CBF90C-BB8A-49DE-907E-AD3F2141CAC7}" destId="{8F1B8874-9CC7-414D-A7DA-2426F177EBE5}" srcOrd="0" destOrd="0" presId="urn:microsoft.com/office/officeart/2005/8/layout/orgChart1"/>
    <dgm:cxn modelId="{F1D5B57A-6E8D-4DAD-AD9A-5FDF1F80332C}" type="presParOf" srcId="{8F1B8874-9CC7-414D-A7DA-2426F177EBE5}" destId="{9247E7CA-081A-47F0-B58A-4EAE8C82B2ED}" srcOrd="0" destOrd="0" presId="urn:microsoft.com/office/officeart/2005/8/layout/orgChart1"/>
    <dgm:cxn modelId="{E8FF6D91-8910-49DA-BBB8-F0C81FF49224}" type="presParOf" srcId="{8F1B8874-9CC7-414D-A7DA-2426F177EBE5}" destId="{9307E0F8-0987-4EFF-BEC0-BDD6F7534543}" srcOrd="1" destOrd="0" presId="urn:microsoft.com/office/officeart/2005/8/layout/orgChart1"/>
    <dgm:cxn modelId="{D283E307-1B1F-40CF-AE21-1CA87C00EDE6}" type="presParOf" srcId="{64CBF90C-BB8A-49DE-907E-AD3F2141CAC7}" destId="{0293C3E9-22D1-4DE9-AA66-DDCA8D67A81B}" srcOrd="1" destOrd="0" presId="urn:microsoft.com/office/officeart/2005/8/layout/orgChart1"/>
    <dgm:cxn modelId="{F2F1782B-2E2B-4BC1-96FF-DE1E75C9B731}" type="presParOf" srcId="{0293C3E9-22D1-4DE9-AA66-DDCA8D67A81B}" destId="{702D6DE3-124F-415E-857D-F75212656374}" srcOrd="0" destOrd="0" presId="urn:microsoft.com/office/officeart/2005/8/layout/orgChart1"/>
    <dgm:cxn modelId="{60737D5B-CBB3-4FA9-8442-D199D105FC05}" type="presParOf" srcId="{0293C3E9-22D1-4DE9-AA66-DDCA8D67A81B}" destId="{375102B7-F8AC-4460-90E0-1516158BFD5D}" srcOrd="1" destOrd="0" presId="urn:microsoft.com/office/officeart/2005/8/layout/orgChart1"/>
    <dgm:cxn modelId="{467E2A89-7259-4239-8A80-023A5D9CFD09}" type="presParOf" srcId="{375102B7-F8AC-4460-90E0-1516158BFD5D}" destId="{7EF3A9FE-32CB-475D-8C60-3D33AE6C801E}" srcOrd="0" destOrd="0" presId="urn:microsoft.com/office/officeart/2005/8/layout/orgChart1"/>
    <dgm:cxn modelId="{90EF5E30-12DA-4B1A-A362-69FEEBCBA3BE}" type="presParOf" srcId="{7EF3A9FE-32CB-475D-8C60-3D33AE6C801E}" destId="{A3CEED43-5BD7-45E0-A53A-B41E191BF517}" srcOrd="0" destOrd="0" presId="urn:microsoft.com/office/officeart/2005/8/layout/orgChart1"/>
    <dgm:cxn modelId="{F0D09E91-B4C7-4BBA-B1C7-8F2B6184702F}" type="presParOf" srcId="{7EF3A9FE-32CB-475D-8C60-3D33AE6C801E}" destId="{A17BD13E-E8DA-40F1-9441-9C057FD268F6}" srcOrd="1" destOrd="0" presId="urn:microsoft.com/office/officeart/2005/8/layout/orgChart1"/>
    <dgm:cxn modelId="{AAF7AF03-3522-4A68-A905-9D62AE8B7AC1}" type="presParOf" srcId="{375102B7-F8AC-4460-90E0-1516158BFD5D}" destId="{8221DB42-46E7-415C-8F79-94E6E37D525F}" srcOrd="1" destOrd="0" presId="urn:microsoft.com/office/officeart/2005/8/layout/orgChart1"/>
    <dgm:cxn modelId="{F9E4A107-6BF0-4AF6-A2A6-6E2434D4A2BC}" type="presParOf" srcId="{375102B7-F8AC-4460-90E0-1516158BFD5D}" destId="{C2D8232C-395A-45E1-BEF8-9AC19A29249C}" srcOrd="2" destOrd="0" presId="urn:microsoft.com/office/officeart/2005/8/layout/orgChart1"/>
    <dgm:cxn modelId="{FC52E739-D542-4A48-8E4D-1D6EC9428FBB}" type="presParOf" srcId="{64CBF90C-BB8A-49DE-907E-AD3F2141CAC7}" destId="{39518B8B-9DDF-4470-9656-CE890AF10783}" srcOrd="2" destOrd="0" presId="urn:microsoft.com/office/officeart/2005/8/layout/orgChart1"/>
    <dgm:cxn modelId="{570FA027-DD89-4C3D-B4F2-772633C7AEFB}" type="presParOf" srcId="{B4F6F18B-ADFA-43E4-B542-5AD50C613F37}" destId="{F1E4CF99-0F79-429A-A31E-F60B630FEF11}" srcOrd="2" destOrd="0" presId="urn:microsoft.com/office/officeart/2005/8/layout/orgChart1"/>
    <dgm:cxn modelId="{853F396F-36ED-4740-85FC-C77FB6BE4DDB}" type="presParOf" srcId="{CE3965FB-6F6D-4979-8C6B-F20B7F5A18B5}" destId="{4D3A321A-B42C-4843-979E-76D44113FA60}" srcOrd="4" destOrd="0" presId="urn:microsoft.com/office/officeart/2005/8/layout/orgChart1"/>
    <dgm:cxn modelId="{235E96B0-60B6-49D4-8D58-943E1A1CE875}" type="presParOf" srcId="{CE3965FB-6F6D-4979-8C6B-F20B7F5A18B5}" destId="{6C94857D-E8DF-4661-BB73-7F805869405A}" srcOrd="5" destOrd="0" presId="urn:microsoft.com/office/officeart/2005/8/layout/orgChart1"/>
    <dgm:cxn modelId="{ECDC9CB5-D313-4E53-A361-6E0ACB1AA3B5}" type="presParOf" srcId="{6C94857D-E8DF-4661-BB73-7F805869405A}" destId="{0673CEE9-5F1D-4BFD-ACE3-02D36A9861C1}" srcOrd="0" destOrd="0" presId="urn:microsoft.com/office/officeart/2005/8/layout/orgChart1"/>
    <dgm:cxn modelId="{CDAEF830-0A0D-4119-89B6-A39927C31966}" type="presParOf" srcId="{0673CEE9-5F1D-4BFD-ACE3-02D36A9861C1}" destId="{3A10BE7C-477B-4711-80FD-609BE5D5BC78}" srcOrd="0" destOrd="0" presId="urn:microsoft.com/office/officeart/2005/8/layout/orgChart1"/>
    <dgm:cxn modelId="{009F60B1-F792-41FF-8E14-E0B4FBCBEB47}" type="presParOf" srcId="{0673CEE9-5F1D-4BFD-ACE3-02D36A9861C1}" destId="{5468F1E4-AD6E-4A74-A39B-05482427492C}" srcOrd="1" destOrd="0" presId="urn:microsoft.com/office/officeart/2005/8/layout/orgChart1"/>
    <dgm:cxn modelId="{8C86D452-7E6E-4C5E-9FE1-FAB533A87C2F}" type="presParOf" srcId="{6C94857D-E8DF-4661-BB73-7F805869405A}" destId="{51E10167-9AA5-4AA1-9E06-F602A4333C76}" srcOrd="1" destOrd="0" presId="urn:microsoft.com/office/officeart/2005/8/layout/orgChart1"/>
    <dgm:cxn modelId="{C6890A36-386E-437E-9A99-C0DACB5FD862}" type="presParOf" srcId="{51E10167-9AA5-4AA1-9E06-F602A4333C76}" destId="{163C7317-070B-4F27-9C41-8903D40825C6}" srcOrd="0" destOrd="0" presId="urn:microsoft.com/office/officeart/2005/8/layout/orgChart1"/>
    <dgm:cxn modelId="{EEA335AE-C32C-4DDA-82F8-84796DA9E7DE}" type="presParOf" srcId="{51E10167-9AA5-4AA1-9E06-F602A4333C76}" destId="{7D4FC447-AA15-4F35-9F14-D1BBC304A2F6}" srcOrd="1" destOrd="0" presId="urn:microsoft.com/office/officeart/2005/8/layout/orgChart1"/>
    <dgm:cxn modelId="{DCDD5700-2650-43CF-9F38-DA6EFC7C0F36}" type="presParOf" srcId="{7D4FC447-AA15-4F35-9F14-D1BBC304A2F6}" destId="{6E842F2C-7DD2-4E34-9F79-87E5095E4059}" srcOrd="0" destOrd="0" presId="urn:microsoft.com/office/officeart/2005/8/layout/orgChart1"/>
    <dgm:cxn modelId="{BF6B9CA1-A9A4-4CA7-A6BE-82C292A57857}" type="presParOf" srcId="{6E842F2C-7DD2-4E34-9F79-87E5095E4059}" destId="{77036D5E-2909-4BAC-A1EE-4823DE0D1332}" srcOrd="0" destOrd="0" presId="urn:microsoft.com/office/officeart/2005/8/layout/orgChart1"/>
    <dgm:cxn modelId="{69AB3C3B-7689-4DA0-A5E5-B0FF1C05F88D}" type="presParOf" srcId="{6E842F2C-7DD2-4E34-9F79-87E5095E4059}" destId="{D0AD78DB-22AA-41A5-8799-148112BFB95F}" srcOrd="1" destOrd="0" presId="urn:microsoft.com/office/officeart/2005/8/layout/orgChart1"/>
    <dgm:cxn modelId="{E1EF56B7-4DED-4437-8818-C82925B48085}" type="presParOf" srcId="{7D4FC447-AA15-4F35-9F14-D1BBC304A2F6}" destId="{863BAA91-F926-4B6F-8049-D009B0BCC627}" srcOrd="1" destOrd="0" presId="urn:microsoft.com/office/officeart/2005/8/layout/orgChart1"/>
    <dgm:cxn modelId="{284901DE-24D1-4255-914C-F858EAF2ED64}" type="presParOf" srcId="{7D4FC447-AA15-4F35-9F14-D1BBC304A2F6}" destId="{A5F02C33-461F-4247-AED5-DD0EC21C4610}" srcOrd="2" destOrd="0" presId="urn:microsoft.com/office/officeart/2005/8/layout/orgChart1"/>
    <dgm:cxn modelId="{78F5322D-D964-44AC-93FE-2584ED742377}" type="presParOf" srcId="{51E10167-9AA5-4AA1-9E06-F602A4333C76}" destId="{02DC8C49-B431-4675-8BCA-8F43316DC7DA}" srcOrd="2" destOrd="0" presId="urn:microsoft.com/office/officeart/2005/8/layout/orgChart1"/>
    <dgm:cxn modelId="{B46F0700-AC78-4921-AF26-1DFE0385C59C}" type="presParOf" srcId="{51E10167-9AA5-4AA1-9E06-F602A4333C76}" destId="{89B08582-9F72-4F05-A5FD-BE3B36C32893}" srcOrd="3" destOrd="0" presId="urn:microsoft.com/office/officeart/2005/8/layout/orgChart1"/>
    <dgm:cxn modelId="{D5500153-B10B-4F68-96B5-FB2CB42F0EBC}" type="presParOf" srcId="{89B08582-9F72-4F05-A5FD-BE3B36C32893}" destId="{FBBEDA7A-917C-4C32-B0F8-175EC1751BF6}" srcOrd="0" destOrd="0" presId="urn:microsoft.com/office/officeart/2005/8/layout/orgChart1"/>
    <dgm:cxn modelId="{8AE1A17F-0625-4193-98CA-17E01A58A609}" type="presParOf" srcId="{FBBEDA7A-917C-4C32-B0F8-175EC1751BF6}" destId="{4FEF63AB-E22D-4D79-8DE4-13E3C047C8B1}" srcOrd="0" destOrd="0" presId="urn:microsoft.com/office/officeart/2005/8/layout/orgChart1"/>
    <dgm:cxn modelId="{ADB9B370-A15B-4D47-B36C-DF7EF735FE52}" type="presParOf" srcId="{FBBEDA7A-917C-4C32-B0F8-175EC1751BF6}" destId="{1ADD3E0A-0DDC-482E-86D4-656A907D217D}" srcOrd="1" destOrd="0" presId="urn:microsoft.com/office/officeart/2005/8/layout/orgChart1"/>
    <dgm:cxn modelId="{64C28419-3D62-4D17-8E87-854D19BC091F}" type="presParOf" srcId="{89B08582-9F72-4F05-A5FD-BE3B36C32893}" destId="{64122941-0766-439F-9B96-694B3F12FE45}" srcOrd="1" destOrd="0" presId="urn:microsoft.com/office/officeart/2005/8/layout/orgChart1"/>
    <dgm:cxn modelId="{F588E7D1-2F4A-442A-B83C-D70254DF1200}" type="presParOf" srcId="{89B08582-9F72-4F05-A5FD-BE3B36C32893}" destId="{72CA4154-F9FD-4CBF-9F9B-6315DDF7FD94}" srcOrd="2" destOrd="0" presId="urn:microsoft.com/office/officeart/2005/8/layout/orgChart1"/>
    <dgm:cxn modelId="{160E3E67-CE48-4259-8B30-8AF97D62241A}" type="presParOf" srcId="{51E10167-9AA5-4AA1-9E06-F602A4333C76}" destId="{80ADC8A6-DCD5-4661-8E52-8DFBDE612E8B}" srcOrd="4" destOrd="0" presId="urn:microsoft.com/office/officeart/2005/8/layout/orgChart1"/>
    <dgm:cxn modelId="{9C41B946-E2B4-436A-AD0A-4FA3C00414E6}" type="presParOf" srcId="{51E10167-9AA5-4AA1-9E06-F602A4333C76}" destId="{2E47D07A-FB32-4B0F-B13E-60C17E3C38D9}" srcOrd="5" destOrd="0" presId="urn:microsoft.com/office/officeart/2005/8/layout/orgChart1"/>
    <dgm:cxn modelId="{C1DAE3CA-E1B3-4C86-87A9-777295C332E5}" type="presParOf" srcId="{2E47D07A-FB32-4B0F-B13E-60C17E3C38D9}" destId="{38260821-1449-4508-9655-DA71C0705C30}" srcOrd="0" destOrd="0" presId="urn:microsoft.com/office/officeart/2005/8/layout/orgChart1"/>
    <dgm:cxn modelId="{17C91D08-BAEC-496C-9F26-0D2B36767906}" type="presParOf" srcId="{38260821-1449-4508-9655-DA71C0705C30}" destId="{A1BA8EF8-421C-4E6B-9216-E545EE205B06}" srcOrd="0" destOrd="0" presId="urn:microsoft.com/office/officeart/2005/8/layout/orgChart1"/>
    <dgm:cxn modelId="{35192163-9634-4F14-AC5C-6FA1A951897A}" type="presParOf" srcId="{38260821-1449-4508-9655-DA71C0705C30}" destId="{41C5A955-FFFD-46FA-8DFF-F8C85BF71245}" srcOrd="1" destOrd="0" presId="urn:microsoft.com/office/officeart/2005/8/layout/orgChart1"/>
    <dgm:cxn modelId="{33885F1F-5F56-4C65-B5FC-B0D6CE41F0F4}" type="presParOf" srcId="{2E47D07A-FB32-4B0F-B13E-60C17E3C38D9}" destId="{61572A2C-47F4-408F-9B66-D6360D610B8A}" srcOrd="1" destOrd="0" presId="urn:microsoft.com/office/officeart/2005/8/layout/orgChart1"/>
    <dgm:cxn modelId="{21348CF8-750A-4718-9FC9-5A5769E19F9F}" type="presParOf" srcId="{2E47D07A-FB32-4B0F-B13E-60C17E3C38D9}" destId="{059614BB-6A25-4F99-A84B-4D7D04219119}" srcOrd="2" destOrd="0" presId="urn:microsoft.com/office/officeart/2005/8/layout/orgChart1"/>
    <dgm:cxn modelId="{B900A71F-30BD-4A2C-83BC-6B4D36EC4BA8}" type="presParOf" srcId="{51E10167-9AA5-4AA1-9E06-F602A4333C76}" destId="{0A141FF4-13B6-49CE-851F-FE3C910453D6}" srcOrd="6" destOrd="0" presId="urn:microsoft.com/office/officeart/2005/8/layout/orgChart1"/>
    <dgm:cxn modelId="{4BFD8CA2-14AE-4952-B19E-1E05630B1F79}" type="presParOf" srcId="{51E10167-9AA5-4AA1-9E06-F602A4333C76}" destId="{3169A59F-D2B9-4F52-96EC-BD1067ABA877}" srcOrd="7" destOrd="0" presId="urn:microsoft.com/office/officeart/2005/8/layout/orgChart1"/>
    <dgm:cxn modelId="{147D2F4F-0BB7-4749-91D7-678C737277C3}" type="presParOf" srcId="{3169A59F-D2B9-4F52-96EC-BD1067ABA877}" destId="{4AED6758-8A9D-4555-959A-558EE908782A}" srcOrd="0" destOrd="0" presId="urn:microsoft.com/office/officeart/2005/8/layout/orgChart1"/>
    <dgm:cxn modelId="{77042DFC-BA0A-4BE0-BAE3-920F56876ADD}" type="presParOf" srcId="{4AED6758-8A9D-4555-959A-558EE908782A}" destId="{36091222-467B-45E7-A608-19B1756E893D}" srcOrd="0" destOrd="0" presId="urn:microsoft.com/office/officeart/2005/8/layout/orgChart1"/>
    <dgm:cxn modelId="{4B672B01-4FE8-495F-9E8E-664AA237F07B}" type="presParOf" srcId="{4AED6758-8A9D-4555-959A-558EE908782A}" destId="{ABDCB4DD-E617-4F7E-97EF-8B9305572BC4}" srcOrd="1" destOrd="0" presId="urn:microsoft.com/office/officeart/2005/8/layout/orgChart1"/>
    <dgm:cxn modelId="{F8CA1BED-C60D-4112-9044-C8C83D763878}" type="presParOf" srcId="{3169A59F-D2B9-4F52-96EC-BD1067ABA877}" destId="{B9C6CCF2-0280-45FD-9ADC-40E736637584}" srcOrd="1" destOrd="0" presId="urn:microsoft.com/office/officeart/2005/8/layout/orgChart1"/>
    <dgm:cxn modelId="{38D15B0B-86FE-495D-8B78-61662AB3DD5F}" type="presParOf" srcId="{3169A59F-D2B9-4F52-96EC-BD1067ABA877}" destId="{AA2A6D68-2272-44DC-9A22-0B6B51D353E1}" srcOrd="2" destOrd="0" presId="urn:microsoft.com/office/officeart/2005/8/layout/orgChart1"/>
    <dgm:cxn modelId="{FF4A6F42-5CFF-4719-A761-FB8010A05A36}" type="presParOf" srcId="{51E10167-9AA5-4AA1-9E06-F602A4333C76}" destId="{5B7F3EFE-CBC6-4F3C-8CDB-9B6CCDE6E9FB}" srcOrd="8" destOrd="0" presId="urn:microsoft.com/office/officeart/2005/8/layout/orgChart1"/>
    <dgm:cxn modelId="{55A7AF63-596C-4FD7-8E17-6010E45CCE25}" type="presParOf" srcId="{51E10167-9AA5-4AA1-9E06-F602A4333C76}" destId="{5C4B756C-99AF-4A9C-9C86-8639DCE8A3EE}" srcOrd="9" destOrd="0" presId="urn:microsoft.com/office/officeart/2005/8/layout/orgChart1"/>
    <dgm:cxn modelId="{8AC632FA-5B20-4078-8220-575BCF3D8E6E}" type="presParOf" srcId="{5C4B756C-99AF-4A9C-9C86-8639DCE8A3EE}" destId="{817C80FA-54BD-4811-99FB-D371A9BABDB5}" srcOrd="0" destOrd="0" presId="urn:microsoft.com/office/officeart/2005/8/layout/orgChart1"/>
    <dgm:cxn modelId="{5FE26E45-5D80-466A-8F55-CD30D7A2028F}" type="presParOf" srcId="{817C80FA-54BD-4811-99FB-D371A9BABDB5}" destId="{1BCBC778-7BA5-443C-BA81-392DC133ECF4}" srcOrd="0" destOrd="0" presId="urn:microsoft.com/office/officeart/2005/8/layout/orgChart1"/>
    <dgm:cxn modelId="{933EEDF7-38E4-4B11-9147-3AE078ABAE8E}" type="presParOf" srcId="{817C80FA-54BD-4811-99FB-D371A9BABDB5}" destId="{EC6E1606-C662-458D-B4F6-F0054552AE80}" srcOrd="1" destOrd="0" presId="urn:microsoft.com/office/officeart/2005/8/layout/orgChart1"/>
    <dgm:cxn modelId="{E41CF84E-8632-4FEA-A6EB-94C5B66ED712}" type="presParOf" srcId="{5C4B756C-99AF-4A9C-9C86-8639DCE8A3EE}" destId="{188AFB5D-D8F1-4383-9246-29DD3F835E40}" srcOrd="1" destOrd="0" presId="urn:microsoft.com/office/officeart/2005/8/layout/orgChart1"/>
    <dgm:cxn modelId="{B0F1AFFE-5103-4CFE-A88D-E254C90794FA}" type="presParOf" srcId="{5C4B756C-99AF-4A9C-9C86-8639DCE8A3EE}" destId="{32A8C47C-BD9E-410D-AE75-000802F99247}" srcOrd="2" destOrd="0" presId="urn:microsoft.com/office/officeart/2005/8/layout/orgChart1"/>
    <dgm:cxn modelId="{8395A4B9-99D0-4830-A1BE-8C3EB981A638}" type="presParOf" srcId="{51E10167-9AA5-4AA1-9E06-F602A4333C76}" destId="{C82BA991-7A40-4273-A48C-8331039A5D53}" srcOrd="10" destOrd="0" presId="urn:microsoft.com/office/officeart/2005/8/layout/orgChart1"/>
    <dgm:cxn modelId="{29C751E6-C3E8-479B-9DCA-27A6FFAD4C5F}" type="presParOf" srcId="{51E10167-9AA5-4AA1-9E06-F602A4333C76}" destId="{74BC832A-E06C-4919-8C97-065DA35DE5FD}" srcOrd="11" destOrd="0" presId="urn:microsoft.com/office/officeart/2005/8/layout/orgChart1"/>
    <dgm:cxn modelId="{1A39C5C6-5EB7-4C52-BC9A-678D40913822}" type="presParOf" srcId="{74BC832A-E06C-4919-8C97-065DA35DE5FD}" destId="{D8D61C39-1AF8-4347-B0AD-1D440681225C}" srcOrd="0" destOrd="0" presId="urn:microsoft.com/office/officeart/2005/8/layout/orgChart1"/>
    <dgm:cxn modelId="{4D2CEF9A-7D0F-4E3B-A499-8219842DAA97}" type="presParOf" srcId="{D8D61C39-1AF8-4347-B0AD-1D440681225C}" destId="{0A2D15D7-8C90-4B93-B497-5433A13B6564}" srcOrd="0" destOrd="0" presId="urn:microsoft.com/office/officeart/2005/8/layout/orgChart1"/>
    <dgm:cxn modelId="{6DB1CA2B-F410-48AF-B720-50C79A96DF88}" type="presParOf" srcId="{D8D61C39-1AF8-4347-B0AD-1D440681225C}" destId="{0C316008-5FDB-43CE-ACD2-61078442ADBD}" srcOrd="1" destOrd="0" presId="urn:microsoft.com/office/officeart/2005/8/layout/orgChart1"/>
    <dgm:cxn modelId="{8F5ACDC0-6BBE-4926-B075-216564DE4D18}" type="presParOf" srcId="{74BC832A-E06C-4919-8C97-065DA35DE5FD}" destId="{2FE181F7-51FF-4C38-847A-90352E5C3A5E}" srcOrd="1" destOrd="0" presId="urn:microsoft.com/office/officeart/2005/8/layout/orgChart1"/>
    <dgm:cxn modelId="{C040150A-7089-4B85-883D-3F02B2069FC0}" type="presParOf" srcId="{74BC832A-E06C-4919-8C97-065DA35DE5FD}" destId="{0252799D-74DE-4F94-985B-ADF057EAC397}" srcOrd="2" destOrd="0" presId="urn:microsoft.com/office/officeart/2005/8/layout/orgChart1"/>
    <dgm:cxn modelId="{DA7D7A7E-F096-4AF3-BD78-FCE73D541E8E}" type="presParOf" srcId="{6C94857D-E8DF-4661-BB73-7F805869405A}" destId="{DE3AAE3E-9192-49C0-8A55-6402751FBA51}" srcOrd="2" destOrd="0" presId="urn:microsoft.com/office/officeart/2005/8/layout/orgChart1"/>
    <dgm:cxn modelId="{41224EFD-5524-415A-AADB-DEABAA47680B}" type="presParOf" srcId="{CE3965FB-6F6D-4979-8C6B-F20B7F5A18B5}" destId="{967718D5-1FEE-4FE9-90D8-1B380423600F}" srcOrd="6" destOrd="0" presId="urn:microsoft.com/office/officeart/2005/8/layout/orgChart1"/>
    <dgm:cxn modelId="{3310268F-EB84-447A-ADF6-CF5C06EE2313}" type="presParOf" srcId="{CE3965FB-6F6D-4979-8C6B-F20B7F5A18B5}" destId="{8D44A396-2F7B-4C23-977D-DBC41B901841}" srcOrd="7" destOrd="0" presId="urn:microsoft.com/office/officeart/2005/8/layout/orgChart1"/>
    <dgm:cxn modelId="{18C24343-66EE-4CAB-9852-0D97F82CFCC6}" type="presParOf" srcId="{8D44A396-2F7B-4C23-977D-DBC41B901841}" destId="{84ED51F4-F097-4C81-8D95-2BE945D0C1F0}" srcOrd="0" destOrd="0" presId="urn:microsoft.com/office/officeart/2005/8/layout/orgChart1"/>
    <dgm:cxn modelId="{B5489F34-3060-4D20-9AB3-3B8CDB14B60B}" type="presParOf" srcId="{84ED51F4-F097-4C81-8D95-2BE945D0C1F0}" destId="{E5C58013-B18C-42AF-91C0-2EAD58D62A32}" srcOrd="0" destOrd="0" presId="urn:microsoft.com/office/officeart/2005/8/layout/orgChart1"/>
    <dgm:cxn modelId="{2C3AEA58-766C-4A78-8510-2C51815F04FE}" type="presParOf" srcId="{84ED51F4-F097-4C81-8D95-2BE945D0C1F0}" destId="{C1C31A06-2A05-41FA-88D9-B77D3D22CF47}" srcOrd="1" destOrd="0" presId="urn:microsoft.com/office/officeart/2005/8/layout/orgChart1"/>
    <dgm:cxn modelId="{9F7B2399-B0F1-441A-ACA7-14834312F2A3}" type="presParOf" srcId="{8D44A396-2F7B-4C23-977D-DBC41B901841}" destId="{37BDB42A-19A4-4C32-8AEB-7DE1FE09835C}" srcOrd="1" destOrd="0" presId="urn:microsoft.com/office/officeart/2005/8/layout/orgChart1"/>
    <dgm:cxn modelId="{AA5EB588-FA74-43DE-BCED-7C45D12BE602}" type="presParOf" srcId="{37BDB42A-19A4-4C32-8AEB-7DE1FE09835C}" destId="{3B19BE69-BDAA-4E1A-B83C-627D569B5168}" srcOrd="0" destOrd="0" presId="urn:microsoft.com/office/officeart/2005/8/layout/orgChart1"/>
    <dgm:cxn modelId="{4F18E1AB-0AB5-43C7-BE21-7117468C2A4A}" type="presParOf" srcId="{37BDB42A-19A4-4C32-8AEB-7DE1FE09835C}" destId="{052ABAB2-4186-4857-AC73-63E042BB638F}" srcOrd="1" destOrd="0" presId="urn:microsoft.com/office/officeart/2005/8/layout/orgChart1"/>
    <dgm:cxn modelId="{9190174D-E2CD-4FBB-93F9-B953ED278B50}" type="presParOf" srcId="{052ABAB2-4186-4857-AC73-63E042BB638F}" destId="{1107FCF8-7BE8-4B04-AF21-0CE9EEC96820}" srcOrd="0" destOrd="0" presId="urn:microsoft.com/office/officeart/2005/8/layout/orgChart1"/>
    <dgm:cxn modelId="{F1541C9E-CADA-4BF4-A10E-DBEA032C0E1B}" type="presParOf" srcId="{1107FCF8-7BE8-4B04-AF21-0CE9EEC96820}" destId="{554F6B0A-91AA-4F19-8695-4F0DBABDF23D}" srcOrd="0" destOrd="0" presId="urn:microsoft.com/office/officeart/2005/8/layout/orgChart1"/>
    <dgm:cxn modelId="{F615C93B-ECC2-4113-94F3-AE5775F2A1F2}" type="presParOf" srcId="{1107FCF8-7BE8-4B04-AF21-0CE9EEC96820}" destId="{AC1C3181-957F-4305-8922-F75EEBE33640}" srcOrd="1" destOrd="0" presId="urn:microsoft.com/office/officeart/2005/8/layout/orgChart1"/>
    <dgm:cxn modelId="{7F35A285-1BF4-4B79-AD7E-75B8E4E08723}" type="presParOf" srcId="{052ABAB2-4186-4857-AC73-63E042BB638F}" destId="{94FFA705-391B-4234-B8C4-D1FB3B1AD07B}" srcOrd="1" destOrd="0" presId="urn:microsoft.com/office/officeart/2005/8/layout/orgChart1"/>
    <dgm:cxn modelId="{A8FB981E-9A84-48C8-A2AC-FE81E506E430}" type="presParOf" srcId="{052ABAB2-4186-4857-AC73-63E042BB638F}" destId="{CEA2BA57-EEA3-4718-BA7E-3764B1BDDC17}" srcOrd="2" destOrd="0" presId="urn:microsoft.com/office/officeart/2005/8/layout/orgChart1"/>
    <dgm:cxn modelId="{3F94952C-39C8-4953-8D41-FDEAB453C854}" type="presParOf" srcId="{37BDB42A-19A4-4C32-8AEB-7DE1FE09835C}" destId="{284DCB7B-763D-4B0B-9499-7D03CFA8D96D}" srcOrd="2" destOrd="0" presId="urn:microsoft.com/office/officeart/2005/8/layout/orgChart1"/>
    <dgm:cxn modelId="{02CEC9D0-63D4-4207-9E03-D85B6C0828D1}" type="presParOf" srcId="{37BDB42A-19A4-4C32-8AEB-7DE1FE09835C}" destId="{BC8A7B26-3CF2-4148-A0E3-C718A47D9728}" srcOrd="3" destOrd="0" presId="urn:microsoft.com/office/officeart/2005/8/layout/orgChart1"/>
    <dgm:cxn modelId="{DADA68F9-B3A3-4A76-894A-4CB52CAF8951}" type="presParOf" srcId="{BC8A7B26-3CF2-4148-A0E3-C718A47D9728}" destId="{7ABB2E34-73C6-43C5-9B93-8BA096991BCF}" srcOrd="0" destOrd="0" presId="urn:microsoft.com/office/officeart/2005/8/layout/orgChart1"/>
    <dgm:cxn modelId="{6976325D-A613-4ACD-9CE3-0DAAFBA13F5E}" type="presParOf" srcId="{7ABB2E34-73C6-43C5-9B93-8BA096991BCF}" destId="{81FAB92D-CB42-4197-B6B2-5FD512E30F96}" srcOrd="0" destOrd="0" presId="urn:microsoft.com/office/officeart/2005/8/layout/orgChart1"/>
    <dgm:cxn modelId="{9F8A94AA-B615-4D76-A285-A5581BC3EADA}" type="presParOf" srcId="{7ABB2E34-73C6-43C5-9B93-8BA096991BCF}" destId="{E688290B-0AD0-45EF-9C66-7FCB486786A8}" srcOrd="1" destOrd="0" presId="urn:microsoft.com/office/officeart/2005/8/layout/orgChart1"/>
    <dgm:cxn modelId="{A5DA6B10-8220-4C04-87FD-20EF4262138C}" type="presParOf" srcId="{BC8A7B26-3CF2-4148-A0E3-C718A47D9728}" destId="{DD3304D7-D1CA-4FBA-A3E6-8C004C04B93A}" srcOrd="1" destOrd="0" presId="urn:microsoft.com/office/officeart/2005/8/layout/orgChart1"/>
    <dgm:cxn modelId="{B58FF3A5-7200-4307-856A-E0C495870B38}" type="presParOf" srcId="{BC8A7B26-3CF2-4148-A0E3-C718A47D9728}" destId="{209AF387-27EB-481E-9E4A-8DC931B70C17}" srcOrd="2" destOrd="0" presId="urn:microsoft.com/office/officeart/2005/8/layout/orgChart1"/>
    <dgm:cxn modelId="{2A6DD76B-ECC3-4C43-84FA-8B4EDA05A6E0}" type="presParOf" srcId="{37BDB42A-19A4-4C32-8AEB-7DE1FE09835C}" destId="{EF6E69A4-01B1-4782-AB4F-88A2C739B80F}" srcOrd="4" destOrd="0" presId="urn:microsoft.com/office/officeart/2005/8/layout/orgChart1"/>
    <dgm:cxn modelId="{71D322AC-5C35-434B-AF5D-9B9581487DEE}" type="presParOf" srcId="{37BDB42A-19A4-4C32-8AEB-7DE1FE09835C}" destId="{B179BA82-0B27-4E18-9172-D1F4034F5F12}" srcOrd="5" destOrd="0" presId="urn:microsoft.com/office/officeart/2005/8/layout/orgChart1"/>
    <dgm:cxn modelId="{57AFA36D-9EEC-4948-8F8D-473B0E0A5BFA}" type="presParOf" srcId="{B179BA82-0B27-4E18-9172-D1F4034F5F12}" destId="{79D07C9F-5DCF-47AA-8F67-AC8953D3D04E}" srcOrd="0" destOrd="0" presId="urn:microsoft.com/office/officeart/2005/8/layout/orgChart1"/>
    <dgm:cxn modelId="{FEB9690C-7406-4EB6-BB94-23FFE0FB301C}" type="presParOf" srcId="{79D07C9F-5DCF-47AA-8F67-AC8953D3D04E}" destId="{40814067-886C-453D-9024-A1604679E1EF}" srcOrd="0" destOrd="0" presId="urn:microsoft.com/office/officeart/2005/8/layout/orgChart1"/>
    <dgm:cxn modelId="{BED2D922-7DCA-4516-8519-F62737A57FA3}" type="presParOf" srcId="{79D07C9F-5DCF-47AA-8F67-AC8953D3D04E}" destId="{A37E03FA-064F-4BB8-8A4C-AAEE320BBB0F}" srcOrd="1" destOrd="0" presId="urn:microsoft.com/office/officeart/2005/8/layout/orgChart1"/>
    <dgm:cxn modelId="{3491F871-40E6-43E7-A6BC-60A0464D708A}" type="presParOf" srcId="{B179BA82-0B27-4E18-9172-D1F4034F5F12}" destId="{1C5A7004-2671-4E0E-98D0-5C85D4E51805}" srcOrd="1" destOrd="0" presId="urn:microsoft.com/office/officeart/2005/8/layout/orgChart1"/>
    <dgm:cxn modelId="{26734873-2344-4903-B08F-D3537D72649D}" type="presParOf" srcId="{B179BA82-0B27-4E18-9172-D1F4034F5F12}" destId="{7FA36A8E-ABCE-481C-8618-57E18733FD6D}" srcOrd="2" destOrd="0" presId="urn:microsoft.com/office/officeart/2005/8/layout/orgChart1"/>
    <dgm:cxn modelId="{DBBFED7D-0C7E-4B22-9B38-D5DBB1B4251A}" type="presParOf" srcId="{37BDB42A-19A4-4C32-8AEB-7DE1FE09835C}" destId="{648CC2B3-7F80-42E5-AFAA-6550B7339754}" srcOrd="6" destOrd="0" presId="urn:microsoft.com/office/officeart/2005/8/layout/orgChart1"/>
    <dgm:cxn modelId="{8B970495-46BA-4C77-9562-93B9B562B98C}" type="presParOf" srcId="{37BDB42A-19A4-4C32-8AEB-7DE1FE09835C}" destId="{F9D57BC2-F912-48DE-8677-4A4E39D3C979}" srcOrd="7" destOrd="0" presId="urn:microsoft.com/office/officeart/2005/8/layout/orgChart1"/>
    <dgm:cxn modelId="{C6B5C37D-461B-4B68-9079-EE43E5CDE6C6}" type="presParOf" srcId="{F9D57BC2-F912-48DE-8677-4A4E39D3C979}" destId="{7680A000-DF72-4E6D-B580-4652889AD9F8}" srcOrd="0" destOrd="0" presId="urn:microsoft.com/office/officeart/2005/8/layout/orgChart1"/>
    <dgm:cxn modelId="{85FC0686-1BBA-4215-A90F-C6ACA822DF12}" type="presParOf" srcId="{7680A000-DF72-4E6D-B580-4652889AD9F8}" destId="{368B06C3-956D-4B21-B333-E8D3818C9EC0}" srcOrd="0" destOrd="0" presId="urn:microsoft.com/office/officeart/2005/8/layout/orgChart1"/>
    <dgm:cxn modelId="{19088EA5-E370-4035-BDE8-F15FFE889E65}" type="presParOf" srcId="{7680A000-DF72-4E6D-B580-4652889AD9F8}" destId="{FC276D04-3B11-44D8-9DB3-9272024D3297}" srcOrd="1" destOrd="0" presId="urn:microsoft.com/office/officeart/2005/8/layout/orgChart1"/>
    <dgm:cxn modelId="{055B197C-5548-4D4E-BF02-8B040B6EEFC0}" type="presParOf" srcId="{F9D57BC2-F912-48DE-8677-4A4E39D3C979}" destId="{9CECB5E7-3548-4F2C-8838-BA0F136CA2CB}" srcOrd="1" destOrd="0" presId="urn:microsoft.com/office/officeart/2005/8/layout/orgChart1"/>
    <dgm:cxn modelId="{36F48999-0DD1-410C-A4FE-72EF1B408E55}" type="presParOf" srcId="{F9D57BC2-F912-48DE-8677-4A4E39D3C979}" destId="{FD5352A5-960B-4F1F-8F32-BE4582251C1F}" srcOrd="2" destOrd="0" presId="urn:microsoft.com/office/officeart/2005/8/layout/orgChart1"/>
    <dgm:cxn modelId="{51A32581-59F9-401A-B54F-857C8A517A39}" type="presParOf" srcId="{8D44A396-2F7B-4C23-977D-DBC41B901841}" destId="{91985198-1B29-4BF2-8F70-9E51712DFCA0}" srcOrd="2" destOrd="0" presId="urn:microsoft.com/office/officeart/2005/8/layout/orgChart1"/>
    <dgm:cxn modelId="{02C84514-B588-408B-91D4-C69BCF96A25E}" type="presParOf" srcId="{CE3965FB-6F6D-4979-8C6B-F20B7F5A18B5}" destId="{557268E9-AEB2-47B1-8AF5-6881A1417FA9}" srcOrd="8" destOrd="0" presId="urn:microsoft.com/office/officeart/2005/8/layout/orgChart1"/>
    <dgm:cxn modelId="{F3391A09-EE29-4828-8BCE-12176BB42D0C}" type="presParOf" srcId="{CE3965FB-6F6D-4979-8C6B-F20B7F5A18B5}" destId="{82F7B528-178D-477D-9AE4-5F5C8795A5CF}" srcOrd="9" destOrd="0" presId="urn:microsoft.com/office/officeart/2005/8/layout/orgChart1"/>
    <dgm:cxn modelId="{843A4204-2CA1-4DEA-AA35-C3A921778299}" type="presParOf" srcId="{82F7B528-178D-477D-9AE4-5F5C8795A5CF}" destId="{C2F19588-8502-46D7-AFDD-4B482E3171A2}" srcOrd="0" destOrd="0" presId="urn:microsoft.com/office/officeart/2005/8/layout/orgChart1"/>
    <dgm:cxn modelId="{389080F9-692B-4DC1-8841-3317F450D931}" type="presParOf" srcId="{C2F19588-8502-46D7-AFDD-4B482E3171A2}" destId="{78737305-0C4D-4AEF-87F0-6540E556DFB6}" srcOrd="0" destOrd="0" presId="urn:microsoft.com/office/officeart/2005/8/layout/orgChart1"/>
    <dgm:cxn modelId="{AA44BD76-F011-41F2-9E9E-D8F3A89E54F6}" type="presParOf" srcId="{C2F19588-8502-46D7-AFDD-4B482E3171A2}" destId="{594C1F45-A16D-4721-B721-B929DD8C181E}" srcOrd="1" destOrd="0" presId="urn:microsoft.com/office/officeart/2005/8/layout/orgChart1"/>
    <dgm:cxn modelId="{F1312661-78BF-4F88-B9E4-E46CA4BE755F}" type="presParOf" srcId="{82F7B528-178D-477D-9AE4-5F5C8795A5CF}" destId="{FFBC2558-37A5-486F-BD20-B36842A33670}" srcOrd="1" destOrd="0" presId="urn:microsoft.com/office/officeart/2005/8/layout/orgChart1"/>
    <dgm:cxn modelId="{DDEE9C3F-FA60-4F8B-B976-FB0C45BBAA46}" type="presParOf" srcId="{FFBC2558-37A5-486F-BD20-B36842A33670}" destId="{3B21E013-053A-493D-82A4-D251A55713E0}" srcOrd="0" destOrd="0" presId="urn:microsoft.com/office/officeart/2005/8/layout/orgChart1"/>
    <dgm:cxn modelId="{2CFA1078-DC8C-467F-A1B7-8396679AF287}" type="presParOf" srcId="{FFBC2558-37A5-486F-BD20-B36842A33670}" destId="{FDDE2622-6991-40D4-BA4D-75A0AEDBDE2A}" srcOrd="1" destOrd="0" presId="urn:microsoft.com/office/officeart/2005/8/layout/orgChart1"/>
    <dgm:cxn modelId="{216C45AC-C093-4BC5-942A-46522285EAAB}" type="presParOf" srcId="{FDDE2622-6991-40D4-BA4D-75A0AEDBDE2A}" destId="{F5533C0E-260B-44E5-BE6C-2AE425719BCB}" srcOrd="0" destOrd="0" presId="urn:microsoft.com/office/officeart/2005/8/layout/orgChart1"/>
    <dgm:cxn modelId="{CFB0EDF4-42FB-433E-BAD7-7E6EE856EA7F}" type="presParOf" srcId="{F5533C0E-260B-44E5-BE6C-2AE425719BCB}" destId="{83B1DEDC-84E7-4C54-84D0-33902CD8E4BD}" srcOrd="0" destOrd="0" presId="urn:microsoft.com/office/officeart/2005/8/layout/orgChart1"/>
    <dgm:cxn modelId="{77B2C6C3-7487-4547-ADAB-26185076FE3E}" type="presParOf" srcId="{F5533C0E-260B-44E5-BE6C-2AE425719BCB}" destId="{8E584D7E-74EB-4CE4-88EC-E56982A5BB83}" srcOrd="1" destOrd="0" presId="urn:microsoft.com/office/officeart/2005/8/layout/orgChart1"/>
    <dgm:cxn modelId="{839582EF-DA8D-4652-BE76-45436C40B93E}" type="presParOf" srcId="{FDDE2622-6991-40D4-BA4D-75A0AEDBDE2A}" destId="{0635A475-9692-439F-8018-E75868E1BE62}" srcOrd="1" destOrd="0" presId="urn:microsoft.com/office/officeart/2005/8/layout/orgChart1"/>
    <dgm:cxn modelId="{17F9B0F2-1532-4272-BE75-212A2BF30DBB}" type="presParOf" srcId="{FDDE2622-6991-40D4-BA4D-75A0AEDBDE2A}" destId="{452796CF-B241-484E-8560-B1330EBEF948}" srcOrd="2" destOrd="0" presId="urn:microsoft.com/office/officeart/2005/8/layout/orgChart1"/>
    <dgm:cxn modelId="{954EF519-F92A-4352-B686-57D61863C3FB}" type="presParOf" srcId="{FFBC2558-37A5-486F-BD20-B36842A33670}" destId="{6688227D-E91F-4766-9A73-450FDF6A0660}" srcOrd="2" destOrd="0" presId="urn:microsoft.com/office/officeart/2005/8/layout/orgChart1"/>
    <dgm:cxn modelId="{EBF9D940-9313-4331-BD47-B9C1118CE920}" type="presParOf" srcId="{FFBC2558-37A5-486F-BD20-B36842A33670}" destId="{D77C7BEF-1AD9-4FB4-9923-6DC435267EB9}" srcOrd="3" destOrd="0" presId="urn:microsoft.com/office/officeart/2005/8/layout/orgChart1"/>
    <dgm:cxn modelId="{AA6AD2EC-67D3-4F79-B808-6DF9D300CBB1}" type="presParOf" srcId="{D77C7BEF-1AD9-4FB4-9923-6DC435267EB9}" destId="{28D8A856-3B4D-434B-9D9F-29181995C20D}" srcOrd="0" destOrd="0" presId="urn:microsoft.com/office/officeart/2005/8/layout/orgChart1"/>
    <dgm:cxn modelId="{2C881415-0937-4C22-B7BF-68C10ED96B59}" type="presParOf" srcId="{28D8A856-3B4D-434B-9D9F-29181995C20D}" destId="{26244499-F909-459B-966F-F3813B8758C9}" srcOrd="0" destOrd="0" presId="urn:microsoft.com/office/officeart/2005/8/layout/orgChart1"/>
    <dgm:cxn modelId="{EE5E3D7E-DB75-4BA8-AD8B-7069E98D670C}" type="presParOf" srcId="{28D8A856-3B4D-434B-9D9F-29181995C20D}" destId="{1376E891-A7DC-4EC8-9FC9-27A9B6222B53}" srcOrd="1" destOrd="0" presId="urn:microsoft.com/office/officeart/2005/8/layout/orgChart1"/>
    <dgm:cxn modelId="{E90AE082-954D-4292-B30C-4C8540A56CA8}" type="presParOf" srcId="{D77C7BEF-1AD9-4FB4-9923-6DC435267EB9}" destId="{939E6519-7440-4896-8BF1-9A5715A05D43}" srcOrd="1" destOrd="0" presId="urn:microsoft.com/office/officeart/2005/8/layout/orgChart1"/>
    <dgm:cxn modelId="{48CC5C6B-5B05-406A-8724-1A0C868FACED}" type="presParOf" srcId="{D77C7BEF-1AD9-4FB4-9923-6DC435267EB9}" destId="{3A2EDDC0-99C4-4AB7-8122-A0D8930F1E47}" srcOrd="2" destOrd="0" presId="urn:microsoft.com/office/officeart/2005/8/layout/orgChart1"/>
    <dgm:cxn modelId="{17581872-11D2-4C12-A7C4-2A2079D1347A}" type="presParOf" srcId="{FFBC2558-37A5-486F-BD20-B36842A33670}" destId="{E3453C7A-BEAD-4418-8768-78BD49C4128D}" srcOrd="4" destOrd="0" presId="urn:microsoft.com/office/officeart/2005/8/layout/orgChart1"/>
    <dgm:cxn modelId="{475CC5E1-0557-435E-8B70-3EDD71AD4B74}" type="presParOf" srcId="{FFBC2558-37A5-486F-BD20-B36842A33670}" destId="{F9DC43EA-24EC-4248-8A58-ABE904ADE32B}" srcOrd="5" destOrd="0" presId="urn:microsoft.com/office/officeart/2005/8/layout/orgChart1"/>
    <dgm:cxn modelId="{FDBCD340-73E1-4DFA-9603-A0C915B97997}" type="presParOf" srcId="{F9DC43EA-24EC-4248-8A58-ABE904ADE32B}" destId="{88F6A0F6-18E8-4FB7-8B9D-06878722221D}" srcOrd="0" destOrd="0" presId="urn:microsoft.com/office/officeart/2005/8/layout/orgChart1"/>
    <dgm:cxn modelId="{E7436DE8-FC6F-4282-85BE-F30832238693}" type="presParOf" srcId="{88F6A0F6-18E8-4FB7-8B9D-06878722221D}" destId="{E3C1533C-2B2D-4416-AF59-0CE651DEF9F9}" srcOrd="0" destOrd="0" presId="urn:microsoft.com/office/officeart/2005/8/layout/orgChart1"/>
    <dgm:cxn modelId="{BD23E07A-84EC-40F9-87EB-A8BF9388ECA7}" type="presParOf" srcId="{88F6A0F6-18E8-4FB7-8B9D-06878722221D}" destId="{499E7BDE-3212-4561-B9BA-074DB7D54A47}" srcOrd="1" destOrd="0" presId="urn:microsoft.com/office/officeart/2005/8/layout/orgChart1"/>
    <dgm:cxn modelId="{20908AF1-6013-4B21-8EE8-3AAFD4543D07}" type="presParOf" srcId="{F9DC43EA-24EC-4248-8A58-ABE904ADE32B}" destId="{E65D38EC-F8C4-4576-9BDE-9350237F25CF}" srcOrd="1" destOrd="0" presId="urn:microsoft.com/office/officeart/2005/8/layout/orgChart1"/>
    <dgm:cxn modelId="{DA9AA8F1-9B1D-47F9-806E-86987DE46BE5}" type="presParOf" srcId="{F9DC43EA-24EC-4248-8A58-ABE904ADE32B}" destId="{52EE8160-777D-46C8-B6CF-8C894B5B4F2F}" srcOrd="2" destOrd="0" presId="urn:microsoft.com/office/officeart/2005/8/layout/orgChart1"/>
    <dgm:cxn modelId="{8886E643-B160-4EB5-A50C-B382CD377652}" type="presParOf" srcId="{FFBC2558-37A5-486F-BD20-B36842A33670}" destId="{34D43009-6B8D-408D-8AB9-A4C7301673FE}" srcOrd="6" destOrd="0" presId="urn:microsoft.com/office/officeart/2005/8/layout/orgChart1"/>
    <dgm:cxn modelId="{61ECE0B4-7B3F-46EB-86EB-2EB550FD0321}" type="presParOf" srcId="{FFBC2558-37A5-486F-BD20-B36842A33670}" destId="{41E7146F-16A3-48DE-B682-D6D765FF68EB}" srcOrd="7" destOrd="0" presId="urn:microsoft.com/office/officeart/2005/8/layout/orgChart1"/>
    <dgm:cxn modelId="{A46070DD-CAF3-4A11-B73F-32BFCCD6ED55}" type="presParOf" srcId="{41E7146F-16A3-48DE-B682-D6D765FF68EB}" destId="{34557D87-78CA-4725-B522-AB52903D33BE}" srcOrd="0" destOrd="0" presId="urn:microsoft.com/office/officeart/2005/8/layout/orgChart1"/>
    <dgm:cxn modelId="{0B30E29D-A778-43C3-A23F-D414ECACD1FF}" type="presParOf" srcId="{34557D87-78CA-4725-B522-AB52903D33BE}" destId="{EDD35B60-EB2D-4953-9F9B-3BF7B5FE4ADD}" srcOrd="0" destOrd="0" presId="urn:microsoft.com/office/officeart/2005/8/layout/orgChart1"/>
    <dgm:cxn modelId="{C2FEDEB9-42C3-40B3-A38D-E81EEAFFD01E}" type="presParOf" srcId="{34557D87-78CA-4725-B522-AB52903D33BE}" destId="{705A4CF6-E8F0-4286-B9C3-E19899D9AC88}" srcOrd="1" destOrd="0" presId="urn:microsoft.com/office/officeart/2005/8/layout/orgChart1"/>
    <dgm:cxn modelId="{E06DD61F-2B32-48A6-9C7D-57D50E1E6FC7}" type="presParOf" srcId="{41E7146F-16A3-48DE-B682-D6D765FF68EB}" destId="{9B9B2C73-C7C8-427F-BA9A-F95A70D10C16}" srcOrd="1" destOrd="0" presId="urn:microsoft.com/office/officeart/2005/8/layout/orgChart1"/>
    <dgm:cxn modelId="{CC1B29DD-EDC9-4EA4-8DCB-4C9DADE343F6}" type="presParOf" srcId="{41E7146F-16A3-48DE-B682-D6D765FF68EB}" destId="{A5C12467-AF3F-4E33-8562-43D393304792}" srcOrd="2" destOrd="0" presId="urn:microsoft.com/office/officeart/2005/8/layout/orgChart1"/>
    <dgm:cxn modelId="{AD99A15E-7403-484A-8E3F-D95C578B76F0}" type="presParOf" srcId="{FFBC2558-37A5-486F-BD20-B36842A33670}" destId="{9308FF8A-89B9-4142-B6F1-ED1908A3E327}" srcOrd="8" destOrd="0" presId="urn:microsoft.com/office/officeart/2005/8/layout/orgChart1"/>
    <dgm:cxn modelId="{EB538625-28DF-456F-A9B8-B96FE19776CE}" type="presParOf" srcId="{FFBC2558-37A5-486F-BD20-B36842A33670}" destId="{50FDC414-59A5-48A6-B136-0B1C9838108F}" srcOrd="9" destOrd="0" presId="urn:microsoft.com/office/officeart/2005/8/layout/orgChart1"/>
    <dgm:cxn modelId="{74960B87-1118-4973-A566-B12CB67BE43E}" type="presParOf" srcId="{50FDC414-59A5-48A6-B136-0B1C9838108F}" destId="{B52438B6-1568-41E1-BE8E-517B93C0EFB8}" srcOrd="0" destOrd="0" presId="urn:microsoft.com/office/officeart/2005/8/layout/orgChart1"/>
    <dgm:cxn modelId="{5668FC41-5D7D-4F95-89CC-925C0775C5E4}" type="presParOf" srcId="{B52438B6-1568-41E1-BE8E-517B93C0EFB8}" destId="{03A9A8DD-6B83-4BC9-8658-DC134B9BEC2E}" srcOrd="0" destOrd="0" presId="urn:microsoft.com/office/officeart/2005/8/layout/orgChart1"/>
    <dgm:cxn modelId="{279901B6-5E27-44F5-B9A0-67B97108D6A4}" type="presParOf" srcId="{B52438B6-1568-41E1-BE8E-517B93C0EFB8}" destId="{3143E431-DE01-4172-A5CF-1783FBDF7B65}" srcOrd="1" destOrd="0" presId="urn:microsoft.com/office/officeart/2005/8/layout/orgChart1"/>
    <dgm:cxn modelId="{C4266294-9FB8-4177-A1F1-319A60E5C426}" type="presParOf" srcId="{50FDC414-59A5-48A6-B136-0B1C9838108F}" destId="{0A109393-EB7A-491F-BBFC-6C830DDEC500}" srcOrd="1" destOrd="0" presId="urn:microsoft.com/office/officeart/2005/8/layout/orgChart1"/>
    <dgm:cxn modelId="{DEEDCA6A-762B-4B57-8DB8-A4A8A13D1D4B}" type="presParOf" srcId="{50FDC414-59A5-48A6-B136-0B1C9838108F}" destId="{47515EA2-F58E-4BA3-B1B3-03606EB36502}" srcOrd="2" destOrd="0" presId="urn:microsoft.com/office/officeart/2005/8/layout/orgChart1"/>
    <dgm:cxn modelId="{D5A39B80-242B-40D3-81E7-47DECF9E9E2A}" type="presParOf" srcId="{FFBC2558-37A5-486F-BD20-B36842A33670}" destId="{716168B0-1BB5-44FE-941D-C97943BB9C9D}" srcOrd="10" destOrd="0" presId="urn:microsoft.com/office/officeart/2005/8/layout/orgChart1"/>
    <dgm:cxn modelId="{92D990F3-B2BB-4BA7-AEC3-5FE1419A0BCC}" type="presParOf" srcId="{FFBC2558-37A5-486F-BD20-B36842A33670}" destId="{227C2074-F250-4ACD-AA4B-4743F548EE0A}" srcOrd="11" destOrd="0" presId="urn:microsoft.com/office/officeart/2005/8/layout/orgChart1"/>
    <dgm:cxn modelId="{C1C44D93-A6C4-4DA0-8E8D-C65FC75D9949}" type="presParOf" srcId="{227C2074-F250-4ACD-AA4B-4743F548EE0A}" destId="{C4C63837-D2AF-4D22-BA6F-36A9C3664083}" srcOrd="0" destOrd="0" presId="urn:microsoft.com/office/officeart/2005/8/layout/orgChart1"/>
    <dgm:cxn modelId="{E84DBB8B-FC6C-4B50-86A9-29198BABEB3F}" type="presParOf" srcId="{C4C63837-D2AF-4D22-BA6F-36A9C3664083}" destId="{5198466F-3BD3-4415-AA6C-90E21D96053F}" srcOrd="0" destOrd="0" presId="urn:microsoft.com/office/officeart/2005/8/layout/orgChart1"/>
    <dgm:cxn modelId="{A5FC14FA-5188-48A9-B422-01F493EA422B}" type="presParOf" srcId="{C4C63837-D2AF-4D22-BA6F-36A9C3664083}" destId="{B01A225E-931F-4453-8DB0-F30087D8A680}" srcOrd="1" destOrd="0" presId="urn:microsoft.com/office/officeart/2005/8/layout/orgChart1"/>
    <dgm:cxn modelId="{C3A655BB-A2AF-4BC9-936B-604F23D84922}" type="presParOf" srcId="{227C2074-F250-4ACD-AA4B-4743F548EE0A}" destId="{C5050170-29B4-4604-A4B5-8DE8BB620DEB}" srcOrd="1" destOrd="0" presId="urn:microsoft.com/office/officeart/2005/8/layout/orgChart1"/>
    <dgm:cxn modelId="{A6E367E0-4377-4A02-95A9-7CCBCC790A53}" type="presParOf" srcId="{227C2074-F250-4ACD-AA4B-4743F548EE0A}" destId="{153B9164-3AAF-4BCF-8642-E4FE18E7BECE}" srcOrd="2" destOrd="0" presId="urn:microsoft.com/office/officeart/2005/8/layout/orgChart1"/>
    <dgm:cxn modelId="{787C0D3F-F1CD-4269-BAC9-B37754283D35}" type="presParOf" srcId="{82F7B528-178D-477D-9AE4-5F5C8795A5CF}" destId="{DB281895-3F9A-4E23-8A18-B49153B1A96B}" srcOrd="2" destOrd="0" presId="urn:microsoft.com/office/officeart/2005/8/layout/orgChart1"/>
    <dgm:cxn modelId="{109D57FC-4DBE-4875-B0C4-3B7F817D18AB}" type="presParOf" srcId="{CE3965FB-6F6D-4979-8C6B-F20B7F5A18B5}" destId="{2636C057-F424-4C12-845C-C29CE9A25E93}" srcOrd="10" destOrd="0" presId="urn:microsoft.com/office/officeart/2005/8/layout/orgChart1"/>
    <dgm:cxn modelId="{D947B445-41F6-4CE1-95E7-9E2FDBF93063}" type="presParOf" srcId="{CE3965FB-6F6D-4979-8C6B-F20B7F5A18B5}" destId="{4F786BAB-E8E6-49E6-9073-BB7691E80B04}" srcOrd="11" destOrd="0" presId="urn:microsoft.com/office/officeart/2005/8/layout/orgChart1"/>
    <dgm:cxn modelId="{B468B4CF-7245-40E0-B6D2-54B1A252980D}" type="presParOf" srcId="{4F786BAB-E8E6-49E6-9073-BB7691E80B04}" destId="{8F3736BE-3BD2-4BA2-ACBA-B3134544FEDA}" srcOrd="0" destOrd="0" presId="urn:microsoft.com/office/officeart/2005/8/layout/orgChart1"/>
    <dgm:cxn modelId="{97C72466-D250-41D3-9BE0-FD3E6AB0ADCD}" type="presParOf" srcId="{8F3736BE-3BD2-4BA2-ACBA-B3134544FEDA}" destId="{51588F08-6794-4550-B171-EFBDB5BA1ABF}" srcOrd="0" destOrd="0" presId="urn:microsoft.com/office/officeart/2005/8/layout/orgChart1"/>
    <dgm:cxn modelId="{679BA6D4-D8DC-4B13-B7B5-003C95EEE0DB}" type="presParOf" srcId="{8F3736BE-3BD2-4BA2-ACBA-B3134544FEDA}" destId="{6F3658E1-6FE5-4E83-A884-DCD80C4A7B17}" srcOrd="1" destOrd="0" presId="urn:microsoft.com/office/officeart/2005/8/layout/orgChart1"/>
    <dgm:cxn modelId="{98A37602-702B-4EB4-A5C2-C38F2BB49AC7}" type="presParOf" srcId="{4F786BAB-E8E6-49E6-9073-BB7691E80B04}" destId="{025E76C8-3240-4C85-BB6C-3E90519AC78A}" srcOrd="1" destOrd="0" presId="urn:microsoft.com/office/officeart/2005/8/layout/orgChart1"/>
    <dgm:cxn modelId="{AED20E91-8386-421C-A2FF-81E3677B3B51}" type="presParOf" srcId="{025E76C8-3240-4C85-BB6C-3E90519AC78A}" destId="{DAFCAB5F-17D1-4368-A081-D92EB7C414CF}" srcOrd="0" destOrd="0" presId="urn:microsoft.com/office/officeart/2005/8/layout/orgChart1"/>
    <dgm:cxn modelId="{007E1C5C-8107-419E-B41F-6414B3A0C87A}" type="presParOf" srcId="{025E76C8-3240-4C85-BB6C-3E90519AC78A}" destId="{8EF2DA36-E06C-4998-9E6B-1E2F31C28E0E}" srcOrd="1" destOrd="0" presId="urn:microsoft.com/office/officeart/2005/8/layout/orgChart1"/>
    <dgm:cxn modelId="{73BD2605-0E34-410F-BA9F-173833104779}" type="presParOf" srcId="{8EF2DA36-E06C-4998-9E6B-1E2F31C28E0E}" destId="{03667E81-89D4-4FB3-ADA4-AA7ABEF03A3B}" srcOrd="0" destOrd="0" presId="urn:microsoft.com/office/officeart/2005/8/layout/orgChart1"/>
    <dgm:cxn modelId="{F6522ED7-A193-4BDC-BAE9-F8CF990CF4EF}" type="presParOf" srcId="{03667E81-89D4-4FB3-ADA4-AA7ABEF03A3B}" destId="{453F959D-8B40-4658-99C1-9BB1336EB2D3}" srcOrd="0" destOrd="0" presId="urn:microsoft.com/office/officeart/2005/8/layout/orgChart1"/>
    <dgm:cxn modelId="{77ADF83F-5C7A-44B1-8E3B-CCE58F8DF137}" type="presParOf" srcId="{03667E81-89D4-4FB3-ADA4-AA7ABEF03A3B}" destId="{C5BAB76B-1066-4867-A978-4FD9298EC52E}" srcOrd="1" destOrd="0" presId="urn:microsoft.com/office/officeart/2005/8/layout/orgChart1"/>
    <dgm:cxn modelId="{F980EEC8-5135-44F9-85B9-E449BEE4BFC7}" type="presParOf" srcId="{8EF2DA36-E06C-4998-9E6B-1E2F31C28E0E}" destId="{06DCF3A2-E13D-4D63-909E-027C03358DAA}" srcOrd="1" destOrd="0" presId="urn:microsoft.com/office/officeart/2005/8/layout/orgChart1"/>
    <dgm:cxn modelId="{26106914-6A7C-404E-988C-691913E2FA62}" type="presParOf" srcId="{8EF2DA36-E06C-4998-9E6B-1E2F31C28E0E}" destId="{03C2BEC6-339B-4837-99CD-B53087E71695}" srcOrd="2" destOrd="0" presId="urn:microsoft.com/office/officeart/2005/8/layout/orgChart1"/>
    <dgm:cxn modelId="{1FC12C85-07AB-48D4-BFF2-8396E51B71F4}" type="presParOf" srcId="{025E76C8-3240-4C85-BB6C-3E90519AC78A}" destId="{D7944C21-D79D-48C4-BDB1-44C3F3CBD866}" srcOrd="2" destOrd="0" presId="urn:microsoft.com/office/officeart/2005/8/layout/orgChart1"/>
    <dgm:cxn modelId="{891B8ED7-8C8B-48F5-8CA1-493B923154C5}" type="presParOf" srcId="{025E76C8-3240-4C85-BB6C-3E90519AC78A}" destId="{EE98CB82-8267-4C4A-9459-5B3ECEB28F51}" srcOrd="3" destOrd="0" presId="urn:microsoft.com/office/officeart/2005/8/layout/orgChart1"/>
    <dgm:cxn modelId="{E690051F-85AF-4A40-BBD1-D589AECFA36A}" type="presParOf" srcId="{EE98CB82-8267-4C4A-9459-5B3ECEB28F51}" destId="{435A151D-E4A6-4C83-8402-401B57B0600E}" srcOrd="0" destOrd="0" presId="urn:microsoft.com/office/officeart/2005/8/layout/orgChart1"/>
    <dgm:cxn modelId="{AABFAA81-BAC7-43E0-B3CC-D8EF0C135320}" type="presParOf" srcId="{435A151D-E4A6-4C83-8402-401B57B0600E}" destId="{49C54C4A-A277-4A86-AFEB-4A37ED1582B5}" srcOrd="0" destOrd="0" presId="urn:microsoft.com/office/officeart/2005/8/layout/orgChart1"/>
    <dgm:cxn modelId="{244C2D3F-2E5B-4152-A442-9DF3054A9D65}" type="presParOf" srcId="{435A151D-E4A6-4C83-8402-401B57B0600E}" destId="{25AA092C-948A-413F-9002-9008C8EFA0DE}" srcOrd="1" destOrd="0" presId="urn:microsoft.com/office/officeart/2005/8/layout/orgChart1"/>
    <dgm:cxn modelId="{452C5756-E271-4789-8DAB-6633E640633F}" type="presParOf" srcId="{EE98CB82-8267-4C4A-9459-5B3ECEB28F51}" destId="{3B5CD5DB-C4E2-4A70-A37B-F88406B55F2D}" srcOrd="1" destOrd="0" presId="urn:microsoft.com/office/officeart/2005/8/layout/orgChart1"/>
    <dgm:cxn modelId="{6CD351A7-F316-4986-9573-9D1BEAADA2EB}" type="presParOf" srcId="{EE98CB82-8267-4C4A-9459-5B3ECEB28F51}" destId="{881BC9AA-E1E5-43BB-8B3B-83D7B9BFA7AD}" srcOrd="2" destOrd="0" presId="urn:microsoft.com/office/officeart/2005/8/layout/orgChart1"/>
    <dgm:cxn modelId="{22F58DD6-55D7-4D1B-8152-E78B0F36C6D5}" type="presParOf" srcId="{025E76C8-3240-4C85-BB6C-3E90519AC78A}" destId="{063F9990-6CD9-4D19-85D6-78B6926D9945}" srcOrd="4" destOrd="0" presId="urn:microsoft.com/office/officeart/2005/8/layout/orgChart1"/>
    <dgm:cxn modelId="{4886CF39-5EC8-4CDB-9149-E45EE0F19DA7}" type="presParOf" srcId="{025E76C8-3240-4C85-BB6C-3E90519AC78A}" destId="{249877CF-F65A-47C0-9B47-3EE6148AC734}" srcOrd="5" destOrd="0" presId="urn:microsoft.com/office/officeart/2005/8/layout/orgChart1"/>
    <dgm:cxn modelId="{8D3EF03B-0321-47C6-8751-EC01E3BCAFFC}" type="presParOf" srcId="{249877CF-F65A-47C0-9B47-3EE6148AC734}" destId="{A87CF42C-1B34-4079-9438-30B9D97EC817}" srcOrd="0" destOrd="0" presId="urn:microsoft.com/office/officeart/2005/8/layout/orgChart1"/>
    <dgm:cxn modelId="{147D7F9B-90F4-4762-BCC1-99DB962DBCBB}" type="presParOf" srcId="{A87CF42C-1B34-4079-9438-30B9D97EC817}" destId="{B51A43B1-176E-4DD6-B673-97ACBEA559EE}" srcOrd="0" destOrd="0" presId="urn:microsoft.com/office/officeart/2005/8/layout/orgChart1"/>
    <dgm:cxn modelId="{C79CA954-6518-4A81-A3CA-5CB2CBC1B355}" type="presParOf" srcId="{A87CF42C-1B34-4079-9438-30B9D97EC817}" destId="{2603BECC-0DB0-4ED0-82CC-01689EF842BA}" srcOrd="1" destOrd="0" presId="urn:microsoft.com/office/officeart/2005/8/layout/orgChart1"/>
    <dgm:cxn modelId="{7A614502-FBBE-44DB-A18F-37ABBDB5EE94}" type="presParOf" srcId="{249877CF-F65A-47C0-9B47-3EE6148AC734}" destId="{FF5C7C83-9282-4754-A0C5-6618DD2EFFE5}" srcOrd="1" destOrd="0" presId="urn:microsoft.com/office/officeart/2005/8/layout/orgChart1"/>
    <dgm:cxn modelId="{EA0B630E-D50B-446F-BD1A-A2F2A4CFA4D8}" type="presParOf" srcId="{249877CF-F65A-47C0-9B47-3EE6148AC734}" destId="{941BB405-75C2-4550-9EC4-F981A02A8ABE}" srcOrd="2" destOrd="0" presId="urn:microsoft.com/office/officeart/2005/8/layout/orgChart1"/>
    <dgm:cxn modelId="{CCE227C4-38AE-4796-B163-96CFBC50343B}" type="presParOf" srcId="{025E76C8-3240-4C85-BB6C-3E90519AC78A}" destId="{DFB1D509-88D8-488A-BD36-F625553641D3}" srcOrd="6" destOrd="0" presId="urn:microsoft.com/office/officeart/2005/8/layout/orgChart1"/>
    <dgm:cxn modelId="{6B01E250-0581-4A20-87CE-EC63D42FF574}" type="presParOf" srcId="{025E76C8-3240-4C85-BB6C-3E90519AC78A}" destId="{9D7758CE-CFD3-4CC5-B538-40E5BB466209}" srcOrd="7" destOrd="0" presId="urn:microsoft.com/office/officeart/2005/8/layout/orgChart1"/>
    <dgm:cxn modelId="{2AF8B5AA-5F89-4747-8134-C68346B9B947}" type="presParOf" srcId="{9D7758CE-CFD3-4CC5-B538-40E5BB466209}" destId="{4805FA18-AD3D-49D3-94A6-D94A013949A4}" srcOrd="0" destOrd="0" presId="urn:microsoft.com/office/officeart/2005/8/layout/orgChart1"/>
    <dgm:cxn modelId="{FA87F719-1202-4AC1-99ED-6BC5D0C0CAB9}" type="presParOf" srcId="{4805FA18-AD3D-49D3-94A6-D94A013949A4}" destId="{F82018D2-0646-4DA6-A8BA-548E78805E85}" srcOrd="0" destOrd="0" presId="urn:microsoft.com/office/officeart/2005/8/layout/orgChart1"/>
    <dgm:cxn modelId="{53815256-21BA-4ADF-9C32-12F9A4706E5C}" type="presParOf" srcId="{4805FA18-AD3D-49D3-94A6-D94A013949A4}" destId="{07066C57-EFE2-4CE0-976B-2A0DB0021392}" srcOrd="1" destOrd="0" presId="urn:microsoft.com/office/officeart/2005/8/layout/orgChart1"/>
    <dgm:cxn modelId="{7B227947-33AE-4191-B14E-3B813373C247}" type="presParOf" srcId="{9D7758CE-CFD3-4CC5-B538-40E5BB466209}" destId="{9D5299CA-EA28-46ED-8193-C9B536A14DB6}" srcOrd="1" destOrd="0" presId="urn:microsoft.com/office/officeart/2005/8/layout/orgChart1"/>
    <dgm:cxn modelId="{D9B62580-F56F-47B8-90A1-B8DBC89CA3C2}" type="presParOf" srcId="{9D7758CE-CFD3-4CC5-B538-40E5BB466209}" destId="{C44C96F4-5744-4DDA-B2FA-51FC76AF8FE3}" srcOrd="2" destOrd="0" presId="urn:microsoft.com/office/officeart/2005/8/layout/orgChart1"/>
    <dgm:cxn modelId="{9E9DCD9A-2267-4E60-8FDE-158479B6F755}" type="presParOf" srcId="{4F786BAB-E8E6-49E6-9073-BB7691E80B04}" destId="{9101743B-8690-4E6B-8B05-93805BAF2A80}" srcOrd="2" destOrd="0" presId="urn:microsoft.com/office/officeart/2005/8/layout/orgChart1"/>
    <dgm:cxn modelId="{935ED438-35FA-48FB-8D59-05FA836352A0}" type="presParOf" srcId="{CE3965FB-6F6D-4979-8C6B-F20B7F5A18B5}" destId="{25BCB932-5891-4AF8-8AC0-FD50129C1BD3}" srcOrd="12" destOrd="0" presId="urn:microsoft.com/office/officeart/2005/8/layout/orgChart1"/>
    <dgm:cxn modelId="{0845622B-03D9-4DF8-B571-F06F5CD6EC4A}" type="presParOf" srcId="{CE3965FB-6F6D-4979-8C6B-F20B7F5A18B5}" destId="{CA71D2C1-4D58-470F-A602-287343870200}" srcOrd="13" destOrd="0" presId="urn:microsoft.com/office/officeart/2005/8/layout/orgChart1"/>
    <dgm:cxn modelId="{7A575D1D-CC65-44F1-AC8C-4369340CDDBC}" type="presParOf" srcId="{CA71D2C1-4D58-470F-A602-287343870200}" destId="{1F6AEBDA-68AC-403F-BD9A-746031FBDDCB}" srcOrd="0" destOrd="0" presId="urn:microsoft.com/office/officeart/2005/8/layout/orgChart1"/>
    <dgm:cxn modelId="{C3A253EB-7C0C-40A9-ABE1-1D9DB9733CBD}" type="presParOf" srcId="{1F6AEBDA-68AC-403F-BD9A-746031FBDDCB}" destId="{E1AC882F-349C-4831-9E80-8352141431D8}" srcOrd="0" destOrd="0" presId="urn:microsoft.com/office/officeart/2005/8/layout/orgChart1"/>
    <dgm:cxn modelId="{164B8B90-DD96-438B-86C2-D8A3A5593EE5}" type="presParOf" srcId="{1F6AEBDA-68AC-403F-BD9A-746031FBDDCB}" destId="{5D902082-8942-4DF4-98BD-36B93A902EA3}" srcOrd="1" destOrd="0" presId="urn:microsoft.com/office/officeart/2005/8/layout/orgChart1"/>
    <dgm:cxn modelId="{197DE819-1428-4E4B-9ED4-86B120B665EC}" type="presParOf" srcId="{CA71D2C1-4D58-470F-A602-287343870200}" destId="{83FD4F86-610C-4D5C-A98A-03D683FC127D}" srcOrd="1" destOrd="0" presId="urn:microsoft.com/office/officeart/2005/8/layout/orgChart1"/>
    <dgm:cxn modelId="{9EC71AAD-8137-4FFF-A0E4-BF0EA4535D41}" type="presParOf" srcId="{83FD4F86-610C-4D5C-A98A-03D683FC127D}" destId="{00B6D274-9FC9-4E22-B6B9-4512D124A230}" srcOrd="0" destOrd="0" presId="urn:microsoft.com/office/officeart/2005/8/layout/orgChart1"/>
    <dgm:cxn modelId="{19C67D98-1380-421B-B755-C97D7DA78AFA}" type="presParOf" srcId="{83FD4F86-610C-4D5C-A98A-03D683FC127D}" destId="{33D337C5-A2C5-4252-9206-303303B1E368}" srcOrd="1" destOrd="0" presId="urn:microsoft.com/office/officeart/2005/8/layout/orgChart1"/>
    <dgm:cxn modelId="{73E46E7B-D203-4932-90B8-16D7E39E1768}" type="presParOf" srcId="{33D337C5-A2C5-4252-9206-303303B1E368}" destId="{AA325F8E-5694-4E0B-B52E-A11177BC08C0}" srcOrd="0" destOrd="0" presId="urn:microsoft.com/office/officeart/2005/8/layout/orgChart1"/>
    <dgm:cxn modelId="{5B8AB0EC-47F3-41F2-8690-1BDC348D9E1D}" type="presParOf" srcId="{AA325F8E-5694-4E0B-B52E-A11177BC08C0}" destId="{B0E2A935-4A73-4813-8765-2DACB5D2CA99}" srcOrd="0" destOrd="0" presId="urn:microsoft.com/office/officeart/2005/8/layout/orgChart1"/>
    <dgm:cxn modelId="{A0E63A13-7743-47AD-BEED-FAD175607194}" type="presParOf" srcId="{AA325F8E-5694-4E0B-B52E-A11177BC08C0}" destId="{1B420C3A-B062-4B1E-887F-8BFA200D7A5B}" srcOrd="1" destOrd="0" presId="urn:microsoft.com/office/officeart/2005/8/layout/orgChart1"/>
    <dgm:cxn modelId="{C981E3FA-01E5-4AF2-B0AE-FE12874F804F}" type="presParOf" srcId="{33D337C5-A2C5-4252-9206-303303B1E368}" destId="{70C86AF8-830E-4964-98EF-C93DB846206D}" srcOrd="1" destOrd="0" presId="urn:microsoft.com/office/officeart/2005/8/layout/orgChart1"/>
    <dgm:cxn modelId="{0266BBF0-3CED-4BDA-9B54-798DF8E45D7A}" type="presParOf" srcId="{33D337C5-A2C5-4252-9206-303303B1E368}" destId="{88E2C1F7-399E-47CF-9218-C3F204BFFB5E}" srcOrd="2" destOrd="0" presId="urn:microsoft.com/office/officeart/2005/8/layout/orgChart1"/>
    <dgm:cxn modelId="{2C2B12AB-4692-4F89-AB41-D789C26922F2}" type="presParOf" srcId="{83FD4F86-610C-4D5C-A98A-03D683FC127D}" destId="{532B85EB-3B4B-43FE-A8D5-A158A43EC3A9}" srcOrd="2" destOrd="0" presId="urn:microsoft.com/office/officeart/2005/8/layout/orgChart1"/>
    <dgm:cxn modelId="{6540C312-0AC2-41B7-AE4E-AD801966AD57}" type="presParOf" srcId="{83FD4F86-610C-4D5C-A98A-03D683FC127D}" destId="{4A4BF5A3-AFEF-40D3-9827-999CA48179B8}" srcOrd="3" destOrd="0" presId="urn:microsoft.com/office/officeart/2005/8/layout/orgChart1"/>
    <dgm:cxn modelId="{241ADEB4-0F73-407F-9D3B-50164F6EFA7D}" type="presParOf" srcId="{4A4BF5A3-AFEF-40D3-9827-999CA48179B8}" destId="{D244E2EB-3EEF-4C24-84F7-116B939949BA}" srcOrd="0" destOrd="0" presId="urn:microsoft.com/office/officeart/2005/8/layout/orgChart1"/>
    <dgm:cxn modelId="{7D051A07-85D4-4010-8BF7-66BF9248CFE5}" type="presParOf" srcId="{D244E2EB-3EEF-4C24-84F7-116B939949BA}" destId="{66C2F2AA-8984-4D42-AC99-E98CBF9809B2}" srcOrd="0" destOrd="0" presId="urn:microsoft.com/office/officeart/2005/8/layout/orgChart1"/>
    <dgm:cxn modelId="{D1FD6962-1A18-4CD9-B5AC-99FAA47D3225}" type="presParOf" srcId="{D244E2EB-3EEF-4C24-84F7-116B939949BA}" destId="{B0752C0F-849B-42CD-986D-1807E73BCFE6}" srcOrd="1" destOrd="0" presId="urn:microsoft.com/office/officeart/2005/8/layout/orgChart1"/>
    <dgm:cxn modelId="{3A329BB6-D4DC-4F24-B09E-010A84176A77}" type="presParOf" srcId="{4A4BF5A3-AFEF-40D3-9827-999CA48179B8}" destId="{744D7F5C-F861-4B4A-AB80-BBFE61130274}" srcOrd="1" destOrd="0" presId="urn:microsoft.com/office/officeart/2005/8/layout/orgChart1"/>
    <dgm:cxn modelId="{55C0E312-0050-4D0C-A59F-F6C3F3CA4616}" type="presParOf" srcId="{4A4BF5A3-AFEF-40D3-9827-999CA48179B8}" destId="{9314EE99-DC1C-4823-B4A6-FC18F7461F83}" srcOrd="2" destOrd="0" presId="urn:microsoft.com/office/officeart/2005/8/layout/orgChart1"/>
    <dgm:cxn modelId="{2B15C06A-34C3-41F2-85AB-0A58DFCAAA37}" type="presParOf" srcId="{83FD4F86-610C-4D5C-A98A-03D683FC127D}" destId="{DD045937-C226-4E01-B4B1-D1668094469B}" srcOrd="4" destOrd="0" presId="urn:microsoft.com/office/officeart/2005/8/layout/orgChart1"/>
    <dgm:cxn modelId="{FAB201EF-E582-4BED-93F3-873869CE60D3}" type="presParOf" srcId="{83FD4F86-610C-4D5C-A98A-03D683FC127D}" destId="{0684A6A4-0A59-47CB-B498-C8464217659B}" srcOrd="5" destOrd="0" presId="urn:microsoft.com/office/officeart/2005/8/layout/orgChart1"/>
    <dgm:cxn modelId="{4DE61A6A-C05A-4780-96B1-A03BAB3B0423}" type="presParOf" srcId="{0684A6A4-0A59-47CB-B498-C8464217659B}" destId="{0265C5DB-C166-436F-9F47-FDF7AE141DC5}" srcOrd="0" destOrd="0" presId="urn:microsoft.com/office/officeart/2005/8/layout/orgChart1"/>
    <dgm:cxn modelId="{4848E617-592F-456B-ACA2-8FB91A98144C}" type="presParOf" srcId="{0265C5DB-C166-436F-9F47-FDF7AE141DC5}" destId="{9EE9DB19-E214-403B-AF93-7A60A8FE4EB5}" srcOrd="0" destOrd="0" presId="urn:microsoft.com/office/officeart/2005/8/layout/orgChart1"/>
    <dgm:cxn modelId="{6D68F3DB-8DD3-4BBE-AD53-BB5A72E1F59E}" type="presParOf" srcId="{0265C5DB-C166-436F-9F47-FDF7AE141DC5}" destId="{E8A84129-BE0F-43E5-AACD-AC3684C09993}" srcOrd="1" destOrd="0" presId="urn:microsoft.com/office/officeart/2005/8/layout/orgChart1"/>
    <dgm:cxn modelId="{1C7CB002-B3C1-4D85-A52B-156B5F5E291E}" type="presParOf" srcId="{0684A6A4-0A59-47CB-B498-C8464217659B}" destId="{DBD231E7-3369-47E1-96E4-EF7A8F4268BD}" srcOrd="1" destOrd="0" presId="urn:microsoft.com/office/officeart/2005/8/layout/orgChart1"/>
    <dgm:cxn modelId="{EC0FBD07-923C-430C-BC59-E957A7A3C79B}" type="presParOf" srcId="{0684A6A4-0A59-47CB-B498-C8464217659B}" destId="{E9C44E47-98CA-4464-8FC0-4087472F5BA7}" srcOrd="2" destOrd="0" presId="urn:microsoft.com/office/officeart/2005/8/layout/orgChart1"/>
    <dgm:cxn modelId="{37A9AFD7-254A-4E22-B6FC-898DB35F6C1C}" type="presParOf" srcId="{83FD4F86-610C-4D5C-A98A-03D683FC127D}" destId="{132E901A-3E8E-4596-AE45-F464C6F3782D}" srcOrd="6" destOrd="0" presId="urn:microsoft.com/office/officeart/2005/8/layout/orgChart1"/>
    <dgm:cxn modelId="{53CDB356-612D-4B64-90AA-E3CC6929B738}" type="presParOf" srcId="{83FD4F86-610C-4D5C-A98A-03D683FC127D}" destId="{C02409A0-6328-44B9-AE08-32A18A8C95AE}" srcOrd="7" destOrd="0" presId="urn:microsoft.com/office/officeart/2005/8/layout/orgChart1"/>
    <dgm:cxn modelId="{DBCF4C2C-7495-411F-9A45-463DCB4F07F0}" type="presParOf" srcId="{C02409A0-6328-44B9-AE08-32A18A8C95AE}" destId="{48086D92-73D5-49D3-B596-7430CBA19EE3}" srcOrd="0" destOrd="0" presId="urn:microsoft.com/office/officeart/2005/8/layout/orgChart1"/>
    <dgm:cxn modelId="{1D957A96-5000-4EA2-A151-7FD40C6FE43F}" type="presParOf" srcId="{48086D92-73D5-49D3-B596-7430CBA19EE3}" destId="{6CB4672C-60C7-4FDF-9923-A4B15BA4B0B4}" srcOrd="0" destOrd="0" presId="urn:microsoft.com/office/officeart/2005/8/layout/orgChart1"/>
    <dgm:cxn modelId="{095A9556-3695-4182-AFFC-97A2010ACE27}" type="presParOf" srcId="{48086D92-73D5-49D3-B596-7430CBA19EE3}" destId="{3886E28C-C1F2-4B1A-A6C5-344B87210581}" srcOrd="1" destOrd="0" presId="urn:microsoft.com/office/officeart/2005/8/layout/orgChart1"/>
    <dgm:cxn modelId="{A3325815-9DDF-40C9-99D6-09265DBB6F44}" type="presParOf" srcId="{C02409A0-6328-44B9-AE08-32A18A8C95AE}" destId="{BB9323CD-E2C0-4EAD-A240-208D91CA6B39}" srcOrd="1" destOrd="0" presId="urn:microsoft.com/office/officeart/2005/8/layout/orgChart1"/>
    <dgm:cxn modelId="{E54F1556-21D9-4121-9BB4-97BA8D41DFDD}" type="presParOf" srcId="{C02409A0-6328-44B9-AE08-32A18A8C95AE}" destId="{853DCC02-51FE-49AC-B658-130E9B68F100}" srcOrd="2" destOrd="0" presId="urn:microsoft.com/office/officeart/2005/8/layout/orgChart1"/>
    <dgm:cxn modelId="{6C6BB67B-93C3-403E-90EC-4F11C4B4E7BA}" type="presParOf" srcId="{83FD4F86-610C-4D5C-A98A-03D683FC127D}" destId="{2C691A4E-8E0C-4DC4-942A-17729D0E6A6D}" srcOrd="8" destOrd="0" presId="urn:microsoft.com/office/officeart/2005/8/layout/orgChart1"/>
    <dgm:cxn modelId="{4E5D499D-4DCF-45B6-84CB-1180285C17A5}" type="presParOf" srcId="{83FD4F86-610C-4D5C-A98A-03D683FC127D}" destId="{53160D6E-A6D4-47A8-9AB4-A80535091C8F}" srcOrd="9" destOrd="0" presId="urn:microsoft.com/office/officeart/2005/8/layout/orgChart1"/>
    <dgm:cxn modelId="{91887602-779B-4FFC-B5C0-3860DA5FAE10}" type="presParOf" srcId="{53160D6E-A6D4-47A8-9AB4-A80535091C8F}" destId="{DAB5AB32-5001-4934-B610-3634F7195CDE}" srcOrd="0" destOrd="0" presId="urn:microsoft.com/office/officeart/2005/8/layout/orgChart1"/>
    <dgm:cxn modelId="{B8D00EE1-0704-4B74-ACFC-7E1DF2A38ED7}" type="presParOf" srcId="{DAB5AB32-5001-4934-B610-3634F7195CDE}" destId="{82E0C22F-5224-456B-95C3-E727329BD517}" srcOrd="0" destOrd="0" presId="urn:microsoft.com/office/officeart/2005/8/layout/orgChart1"/>
    <dgm:cxn modelId="{9DD4014B-9EAF-401C-9B62-038A23453025}" type="presParOf" srcId="{DAB5AB32-5001-4934-B610-3634F7195CDE}" destId="{076A6053-9ABE-4F6F-B82C-0AA5BD6F962F}" srcOrd="1" destOrd="0" presId="urn:microsoft.com/office/officeart/2005/8/layout/orgChart1"/>
    <dgm:cxn modelId="{3BC62D17-C6EB-4CA2-922F-C591A8C1A391}" type="presParOf" srcId="{53160D6E-A6D4-47A8-9AB4-A80535091C8F}" destId="{EE7F30BB-F4CE-44D0-8EAD-DE7D5616616C}" srcOrd="1" destOrd="0" presId="urn:microsoft.com/office/officeart/2005/8/layout/orgChart1"/>
    <dgm:cxn modelId="{463EB69B-A5A9-4B22-932A-7C9BDA2E8A0F}" type="presParOf" srcId="{53160D6E-A6D4-47A8-9AB4-A80535091C8F}" destId="{959B0426-7749-4BA7-B713-650434DFE232}" srcOrd="2" destOrd="0" presId="urn:microsoft.com/office/officeart/2005/8/layout/orgChart1"/>
    <dgm:cxn modelId="{F5357736-D096-43B1-B493-199926978FD0}" type="presParOf" srcId="{CA71D2C1-4D58-470F-A602-287343870200}" destId="{8875F535-B6B8-4E20-9E4E-D0EC650A4922}" srcOrd="2" destOrd="0" presId="urn:microsoft.com/office/officeart/2005/8/layout/orgChart1"/>
    <dgm:cxn modelId="{811656FE-64AA-4597-8A01-EB08DD774BD0}" type="presParOf" srcId="{2267BE9A-BE7E-40B7-ACA0-A45393DC495A}" destId="{D8610C10-9BD4-434B-95FC-ACBDF539B11C}"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CCA53CD-D30A-4320-B825-319A0ED5B093}">
      <dsp:nvSpPr>
        <dsp:cNvPr id="0" name=""/>
        <dsp:cNvSpPr/>
      </dsp:nvSpPr>
      <dsp:spPr>
        <a:xfrm>
          <a:off x="5478414" y="1633763"/>
          <a:ext cx="141743" cy="2537884"/>
        </a:xfrm>
        <a:custGeom>
          <a:avLst/>
          <a:gdLst/>
          <a:ahLst/>
          <a:cxnLst/>
          <a:rect l="0" t="0" r="0" b="0"/>
          <a:pathLst>
            <a:path>
              <a:moveTo>
                <a:pt x="0" y="0"/>
              </a:moveTo>
              <a:lnTo>
                <a:pt x="0" y="2537884"/>
              </a:lnTo>
              <a:lnTo>
                <a:pt x="141743" y="253788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479E43-23C6-4EFB-9EC5-2E33446E4770}">
      <dsp:nvSpPr>
        <dsp:cNvPr id="0" name=""/>
        <dsp:cNvSpPr/>
      </dsp:nvSpPr>
      <dsp:spPr>
        <a:xfrm>
          <a:off x="5336671" y="1633763"/>
          <a:ext cx="141743" cy="1579428"/>
        </a:xfrm>
        <a:custGeom>
          <a:avLst/>
          <a:gdLst/>
          <a:ahLst/>
          <a:cxnLst/>
          <a:rect l="0" t="0" r="0" b="0"/>
          <a:pathLst>
            <a:path>
              <a:moveTo>
                <a:pt x="141743" y="0"/>
              </a:moveTo>
              <a:lnTo>
                <a:pt x="141743" y="1579428"/>
              </a:lnTo>
              <a:lnTo>
                <a:pt x="0" y="157942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9929DFE-0AFD-4045-A995-A07A911308EE}">
      <dsp:nvSpPr>
        <dsp:cNvPr id="0" name=""/>
        <dsp:cNvSpPr/>
      </dsp:nvSpPr>
      <dsp:spPr>
        <a:xfrm>
          <a:off x="5478414" y="1633763"/>
          <a:ext cx="141743" cy="1579428"/>
        </a:xfrm>
        <a:custGeom>
          <a:avLst/>
          <a:gdLst/>
          <a:ahLst/>
          <a:cxnLst/>
          <a:rect l="0" t="0" r="0" b="0"/>
          <a:pathLst>
            <a:path>
              <a:moveTo>
                <a:pt x="0" y="0"/>
              </a:moveTo>
              <a:lnTo>
                <a:pt x="0" y="1579428"/>
              </a:lnTo>
              <a:lnTo>
                <a:pt x="141743" y="157942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5D3CD2-C1CF-44A2-8411-6A21BC249BA2}">
      <dsp:nvSpPr>
        <dsp:cNvPr id="0" name=""/>
        <dsp:cNvSpPr/>
      </dsp:nvSpPr>
      <dsp:spPr>
        <a:xfrm>
          <a:off x="5336671" y="1633763"/>
          <a:ext cx="141743" cy="620971"/>
        </a:xfrm>
        <a:custGeom>
          <a:avLst/>
          <a:gdLst/>
          <a:ahLst/>
          <a:cxnLst/>
          <a:rect l="0" t="0" r="0" b="0"/>
          <a:pathLst>
            <a:path>
              <a:moveTo>
                <a:pt x="141743" y="0"/>
              </a:moveTo>
              <a:lnTo>
                <a:pt x="141743" y="620971"/>
              </a:lnTo>
              <a:lnTo>
                <a:pt x="0" y="62097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8B5524B-4600-47CE-9664-E2C2FEBACFFD}">
      <dsp:nvSpPr>
        <dsp:cNvPr id="0" name=""/>
        <dsp:cNvSpPr/>
      </dsp:nvSpPr>
      <dsp:spPr>
        <a:xfrm>
          <a:off x="5478414" y="1633763"/>
          <a:ext cx="141743" cy="620971"/>
        </a:xfrm>
        <a:custGeom>
          <a:avLst/>
          <a:gdLst/>
          <a:ahLst/>
          <a:cxnLst/>
          <a:rect l="0" t="0" r="0" b="0"/>
          <a:pathLst>
            <a:path>
              <a:moveTo>
                <a:pt x="0" y="0"/>
              </a:moveTo>
              <a:lnTo>
                <a:pt x="0" y="620971"/>
              </a:lnTo>
              <a:lnTo>
                <a:pt x="141743" y="62097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43E3697-9689-4EE2-8E24-CAFCAEE898FF}">
      <dsp:nvSpPr>
        <dsp:cNvPr id="0" name=""/>
        <dsp:cNvSpPr/>
      </dsp:nvSpPr>
      <dsp:spPr>
        <a:xfrm>
          <a:off x="3844989" y="675306"/>
          <a:ext cx="958456" cy="620971"/>
        </a:xfrm>
        <a:custGeom>
          <a:avLst/>
          <a:gdLst/>
          <a:ahLst/>
          <a:cxnLst/>
          <a:rect l="0" t="0" r="0" b="0"/>
          <a:pathLst>
            <a:path>
              <a:moveTo>
                <a:pt x="0" y="0"/>
              </a:moveTo>
              <a:lnTo>
                <a:pt x="0" y="620971"/>
              </a:lnTo>
              <a:lnTo>
                <a:pt x="958456" y="62097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33743F6-4412-48D2-8606-3183E49082CD}">
      <dsp:nvSpPr>
        <dsp:cNvPr id="0" name=""/>
        <dsp:cNvSpPr/>
      </dsp:nvSpPr>
      <dsp:spPr>
        <a:xfrm>
          <a:off x="2211563" y="675306"/>
          <a:ext cx="1633425" cy="4117313"/>
        </a:xfrm>
        <a:custGeom>
          <a:avLst/>
          <a:gdLst/>
          <a:ahLst/>
          <a:cxnLst/>
          <a:rect l="0" t="0" r="0" b="0"/>
          <a:pathLst>
            <a:path>
              <a:moveTo>
                <a:pt x="1633425" y="0"/>
              </a:moveTo>
              <a:lnTo>
                <a:pt x="1633425" y="3975569"/>
              </a:lnTo>
              <a:lnTo>
                <a:pt x="0" y="3975569"/>
              </a:lnTo>
              <a:lnTo>
                <a:pt x="0" y="411731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3439321-64BC-44F8-8BA0-3BA489D9F1A7}">
      <dsp:nvSpPr>
        <dsp:cNvPr id="0" name=""/>
        <dsp:cNvSpPr/>
      </dsp:nvSpPr>
      <dsp:spPr>
        <a:xfrm>
          <a:off x="3799269" y="675306"/>
          <a:ext cx="91440" cy="4117313"/>
        </a:xfrm>
        <a:custGeom>
          <a:avLst/>
          <a:gdLst/>
          <a:ahLst/>
          <a:cxnLst/>
          <a:rect l="0" t="0" r="0" b="0"/>
          <a:pathLst>
            <a:path>
              <a:moveTo>
                <a:pt x="45720" y="0"/>
              </a:moveTo>
              <a:lnTo>
                <a:pt x="45720" y="411731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F28C77B-3368-413F-998F-4143C796E100}">
      <dsp:nvSpPr>
        <dsp:cNvPr id="0" name=""/>
        <dsp:cNvSpPr/>
      </dsp:nvSpPr>
      <dsp:spPr>
        <a:xfrm>
          <a:off x="3844989" y="675306"/>
          <a:ext cx="1633425" cy="4117313"/>
        </a:xfrm>
        <a:custGeom>
          <a:avLst/>
          <a:gdLst/>
          <a:ahLst/>
          <a:cxnLst/>
          <a:rect l="0" t="0" r="0" b="0"/>
          <a:pathLst>
            <a:path>
              <a:moveTo>
                <a:pt x="0" y="0"/>
              </a:moveTo>
              <a:lnTo>
                <a:pt x="0" y="3975569"/>
              </a:lnTo>
              <a:lnTo>
                <a:pt x="1633425" y="3975569"/>
              </a:lnTo>
              <a:lnTo>
                <a:pt x="1633425" y="411731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D6051EE-78B5-4014-9263-444486B45606}">
      <dsp:nvSpPr>
        <dsp:cNvPr id="0" name=""/>
        <dsp:cNvSpPr/>
      </dsp:nvSpPr>
      <dsp:spPr>
        <a:xfrm>
          <a:off x="3170019" y="337"/>
          <a:ext cx="1349938" cy="674969"/>
        </a:xfrm>
        <a:prstGeom prst="rect">
          <a:avLst/>
        </a:prstGeom>
        <a:gradFill rotWithShape="1">
          <a:gsLst>
            <a:gs pos="0">
              <a:schemeClr val="dk1">
                <a:satMod val="103000"/>
                <a:lumMod val="102000"/>
                <a:tint val="94000"/>
              </a:schemeClr>
            </a:gs>
            <a:gs pos="50000">
              <a:schemeClr val="dk1">
                <a:satMod val="110000"/>
                <a:lumMod val="100000"/>
                <a:shade val="100000"/>
              </a:schemeClr>
            </a:gs>
            <a:gs pos="100000">
              <a:schemeClr val="dk1">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dk1"/>
        </a:lnRef>
        <a:fillRef idx="3">
          <a:schemeClr val="dk1"/>
        </a:fillRef>
        <a:effectRef idx="3">
          <a:schemeClr val="dk1"/>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ZA" sz="1200" kern="1200" dirty="0"/>
            <a:t>Investigating Directorate</a:t>
          </a:r>
        </a:p>
      </dsp:txBody>
      <dsp:txXfrm>
        <a:off x="3170019" y="337"/>
        <a:ext cx="1349938" cy="674969"/>
      </dsp:txXfrm>
    </dsp:sp>
    <dsp:sp modelId="{34EC94B4-8F87-4660-B48A-E8BD6339EF3F}">
      <dsp:nvSpPr>
        <dsp:cNvPr id="0" name=""/>
        <dsp:cNvSpPr/>
      </dsp:nvSpPr>
      <dsp:spPr>
        <a:xfrm>
          <a:off x="4803445" y="4792620"/>
          <a:ext cx="1349938" cy="67496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ZA" sz="1200" kern="1200" dirty="0"/>
            <a:t>Security Sector</a:t>
          </a:r>
        </a:p>
      </dsp:txBody>
      <dsp:txXfrm>
        <a:off x="4803445" y="4792620"/>
        <a:ext cx="1349938" cy="674969"/>
      </dsp:txXfrm>
    </dsp:sp>
    <dsp:sp modelId="{90F1752C-23EE-4DEA-8172-836B462EA07C}">
      <dsp:nvSpPr>
        <dsp:cNvPr id="0" name=""/>
        <dsp:cNvSpPr/>
      </dsp:nvSpPr>
      <dsp:spPr>
        <a:xfrm>
          <a:off x="3170019" y="4792620"/>
          <a:ext cx="1349938" cy="674969"/>
        </a:xfrm>
        <a:prstGeom prst="rect">
          <a:avLst/>
        </a:prstGeom>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4"/>
        </a:lnRef>
        <a:fillRef idx="3">
          <a:schemeClr val="accent4"/>
        </a:fillRef>
        <a:effectRef idx="3">
          <a:schemeClr val="accent4"/>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ZA" sz="1200" kern="1200" dirty="0" err="1"/>
            <a:t>SOE</a:t>
          </a:r>
          <a:endParaRPr lang="en-ZA" sz="1200" kern="1200" dirty="0"/>
        </a:p>
      </dsp:txBody>
      <dsp:txXfrm>
        <a:off x="3170019" y="4792620"/>
        <a:ext cx="1349938" cy="674969"/>
      </dsp:txXfrm>
    </dsp:sp>
    <dsp:sp modelId="{D4343E72-5854-4715-97E6-31E68DEBBA5F}">
      <dsp:nvSpPr>
        <dsp:cNvPr id="0" name=""/>
        <dsp:cNvSpPr/>
      </dsp:nvSpPr>
      <dsp:spPr>
        <a:xfrm>
          <a:off x="1536593" y="4792620"/>
          <a:ext cx="1349938" cy="674969"/>
        </a:xfrm>
        <a:prstGeom prst="rect">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ZA" sz="1200" kern="1200" dirty="0"/>
            <a:t>Public &amp; Private Sector</a:t>
          </a:r>
        </a:p>
      </dsp:txBody>
      <dsp:txXfrm>
        <a:off x="1536593" y="4792620"/>
        <a:ext cx="1349938" cy="674969"/>
      </dsp:txXfrm>
    </dsp:sp>
    <dsp:sp modelId="{C802BDD4-8A54-4BA2-BC64-6E09C7DB3319}">
      <dsp:nvSpPr>
        <dsp:cNvPr id="0" name=""/>
        <dsp:cNvSpPr/>
      </dsp:nvSpPr>
      <dsp:spPr>
        <a:xfrm>
          <a:off x="4803445" y="958794"/>
          <a:ext cx="1349938" cy="674969"/>
        </a:xfrm>
        <a:prstGeom prst="rect">
          <a:avLst/>
        </a:prstGeom>
        <a:gradFill rotWithShape="1">
          <a:gsLst>
            <a:gs pos="0">
              <a:schemeClr val="dk1">
                <a:satMod val="103000"/>
                <a:lumMod val="102000"/>
                <a:tint val="94000"/>
              </a:schemeClr>
            </a:gs>
            <a:gs pos="50000">
              <a:schemeClr val="dk1">
                <a:satMod val="110000"/>
                <a:lumMod val="100000"/>
                <a:shade val="100000"/>
              </a:schemeClr>
            </a:gs>
            <a:gs pos="100000">
              <a:schemeClr val="dk1">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dk1"/>
        </a:lnRef>
        <a:fillRef idx="3">
          <a:schemeClr val="dk1"/>
        </a:fillRef>
        <a:effectRef idx="3">
          <a:schemeClr val="dk1"/>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ZA" sz="1200" kern="1200" dirty="0"/>
            <a:t>Operational Support</a:t>
          </a:r>
        </a:p>
      </dsp:txBody>
      <dsp:txXfrm>
        <a:off x="4803445" y="958794"/>
        <a:ext cx="1349938" cy="674969"/>
      </dsp:txXfrm>
    </dsp:sp>
    <dsp:sp modelId="{19B23F1F-C64D-423B-9DA1-E2E5E8FAEF41}">
      <dsp:nvSpPr>
        <dsp:cNvPr id="0" name=""/>
        <dsp:cNvSpPr/>
      </dsp:nvSpPr>
      <dsp:spPr>
        <a:xfrm>
          <a:off x="5620158" y="1917250"/>
          <a:ext cx="1349938" cy="674969"/>
        </a:xfrm>
        <a:prstGeom prst="rect">
          <a:avLst/>
        </a:prstGeom>
        <a:gradFill rotWithShape="1">
          <a:gsLst>
            <a:gs pos="0">
              <a:schemeClr val="dk1">
                <a:satMod val="103000"/>
                <a:lumMod val="102000"/>
                <a:tint val="94000"/>
              </a:schemeClr>
            </a:gs>
            <a:gs pos="50000">
              <a:schemeClr val="dk1">
                <a:satMod val="110000"/>
                <a:lumMod val="100000"/>
                <a:shade val="100000"/>
              </a:schemeClr>
            </a:gs>
            <a:gs pos="100000">
              <a:schemeClr val="dk1">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dk1"/>
        </a:lnRef>
        <a:fillRef idx="3">
          <a:schemeClr val="dk1"/>
        </a:fillRef>
        <a:effectRef idx="3">
          <a:schemeClr val="dk1"/>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ZA" sz="1200" kern="1200" dirty="0"/>
            <a:t>Investigations Support</a:t>
          </a:r>
        </a:p>
      </dsp:txBody>
      <dsp:txXfrm>
        <a:off x="5620158" y="1917250"/>
        <a:ext cx="1349938" cy="674969"/>
      </dsp:txXfrm>
    </dsp:sp>
    <dsp:sp modelId="{275793F8-C22E-4F75-AC8A-FBDD34B9C8D8}">
      <dsp:nvSpPr>
        <dsp:cNvPr id="0" name=""/>
        <dsp:cNvSpPr/>
      </dsp:nvSpPr>
      <dsp:spPr>
        <a:xfrm>
          <a:off x="3986732" y="1917250"/>
          <a:ext cx="1349938" cy="674969"/>
        </a:xfrm>
        <a:prstGeom prst="rect">
          <a:avLst/>
        </a:prstGeom>
        <a:gradFill rotWithShape="1">
          <a:gsLst>
            <a:gs pos="0">
              <a:schemeClr val="dk1">
                <a:satMod val="103000"/>
                <a:lumMod val="102000"/>
                <a:tint val="94000"/>
              </a:schemeClr>
            </a:gs>
            <a:gs pos="50000">
              <a:schemeClr val="dk1">
                <a:satMod val="110000"/>
                <a:lumMod val="100000"/>
                <a:shade val="100000"/>
              </a:schemeClr>
            </a:gs>
            <a:gs pos="100000">
              <a:schemeClr val="dk1">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dk1"/>
        </a:lnRef>
        <a:fillRef idx="3">
          <a:schemeClr val="dk1"/>
        </a:fillRef>
        <a:effectRef idx="3">
          <a:schemeClr val="dk1"/>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ZA" sz="1200" kern="1200" dirty="0"/>
            <a:t>Cyber and Commercial Forensics</a:t>
          </a:r>
        </a:p>
      </dsp:txBody>
      <dsp:txXfrm>
        <a:off x="3986732" y="1917250"/>
        <a:ext cx="1349938" cy="674969"/>
      </dsp:txXfrm>
    </dsp:sp>
    <dsp:sp modelId="{D9F482DF-2526-41BE-B9E0-74AC82EE6866}">
      <dsp:nvSpPr>
        <dsp:cNvPr id="0" name=""/>
        <dsp:cNvSpPr/>
      </dsp:nvSpPr>
      <dsp:spPr>
        <a:xfrm>
          <a:off x="5620158" y="2875707"/>
          <a:ext cx="1349938" cy="674969"/>
        </a:xfrm>
        <a:prstGeom prst="rect">
          <a:avLst/>
        </a:prstGeom>
        <a:gradFill rotWithShape="1">
          <a:gsLst>
            <a:gs pos="0">
              <a:schemeClr val="dk1">
                <a:satMod val="103000"/>
                <a:lumMod val="102000"/>
                <a:tint val="94000"/>
              </a:schemeClr>
            </a:gs>
            <a:gs pos="50000">
              <a:schemeClr val="dk1">
                <a:satMod val="110000"/>
                <a:lumMod val="100000"/>
                <a:shade val="100000"/>
              </a:schemeClr>
            </a:gs>
            <a:gs pos="100000">
              <a:schemeClr val="dk1">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dk1"/>
        </a:lnRef>
        <a:fillRef idx="3">
          <a:schemeClr val="dk1"/>
        </a:fillRef>
        <a:effectRef idx="3">
          <a:schemeClr val="dk1"/>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ZA" sz="1200" kern="1200" dirty="0"/>
            <a:t>Administration</a:t>
          </a:r>
        </a:p>
      </dsp:txBody>
      <dsp:txXfrm>
        <a:off x="5620158" y="2875707"/>
        <a:ext cx="1349938" cy="674969"/>
      </dsp:txXfrm>
    </dsp:sp>
    <dsp:sp modelId="{778F61A1-CB46-4A4E-8DAC-64BF39B75832}">
      <dsp:nvSpPr>
        <dsp:cNvPr id="0" name=""/>
        <dsp:cNvSpPr/>
      </dsp:nvSpPr>
      <dsp:spPr>
        <a:xfrm>
          <a:off x="3986732" y="2875707"/>
          <a:ext cx="1349938" cy="674969"/>
        </a:xfrm>
        <a:prstGeom prst="rect">
          <a:avLst/>
        </a:prstGeom>
        <a:gradFill rotWithShape="1">
          <a:gsLst>
            <a:gs pos="0">
              <a:schemeClr val="dk1">
                <a:satMod val="103000"/>
                <a:lumMod val="102000"/>
                <a:tint val="94000"/>
              </a:schemeClr>
            </a:gs>
            <a:gs pos="50000">
              <a:schemeClr val="dk1">
                <a:satMod val="110000"/>
                <a:lumMod val="100000"/>
                <a:shade val="100000"/>
              </a:schemeClr>
            </a:gs>
            <a:gs pos="100000">
              <a:schemeClr val="dk1">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dk1"/>
        </a:lnRef>
        <a:fillRef idx="3">
          <a:schemeClr val="dk1"/>
        </a:fillRef>
        <a:effectRef idx="3">
          <a:schemeClr val="dk1"/>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ZA" sz="1200" kern="1200" dirty="0"/>
            <a:t>Legal Support</a:t>
          </a:r>
        </a:p>
      </dsp:txBody>
      <dsp:txXfrm>
        <a:off x="3986732" y="2875707"/>
        <a:ext cx="1349938" cy="674969"/>
      </dsp:txXfrm>
    </dsp:sp>
    <dsp:sp modelId="{0E6493DB-C265-4EA6-B998-00A6442DCE90}">
      <dsp:nvSpPr>
        <dsp:cNvPr id="0" name=""/>
        <dsp:cNvSpPr/>
      </dsp:nvSpPr>
      <dsp:spPr>
        <a:xfrm>
          <a:off x="5620158" y="3834163"/>
          <a:ext cx="1349938" cy="674969"/>
        </a:xfrm>
        <a:prstGeom prst="rect">
          <a:avLst/>
        </a:prstGeom>
        <a:gradFill rotWithShape="1">
          <a:gsLst>
            <a:gs pos="0">
              <a:schemeClr val="dk1">
                <a:satMod val="103000"/>
                <a:lumMod val="102000"/>
                <a:tint val="94000"/>
              </a:schemeClr>
            </a:gs>
            <a:gs pos="50000">
              <a:schemeClr val="dk1">
                <a:satMod val="110000"/>
                <a:lumMod val="100000"/>
                <a:shade val="100000"/>
              </a:schemeClr>
            </a:gs>
            <a:gs pos="100000">
              <a:schemeClr val="dk1">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dk1"/>
        </a:lnRef>
        <a:fillRef idx="3">
          <a:schemeClr val="dk1"/>
        </a:fillRef>
        <a:effectRef idx="3">
          <a:schemeClr val="dk1"/>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ZA" sz="1200" kern="1200" dirty="0"/>
            <a:t>Stakeholder/Partner Coordination</a:t>
          </a:r>
        </a:p>
      </dsp:txBody>
      <dsp:txXfrm>
        <a:off x="5620158" y="3834163"/>
        <a:ext cx="1349938" cy="67496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7D66E3-5670-472B-B5C9-61C9F461B8D8}" type="datetimeFigureOut">
              <a:rPr lang="en-ZA" smtClean="0"/>
              <a:pPr/>
              <a:t>2021/03/17</a:t>
            </a:fld>
            <a:endParaRPr lang="en-Z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C70BF8-2C0F-48CC-BB0B-3971D27918E1}" type="slidenum">
              <a:rPr lang="en-ZA" smtClean="0"/>
              <a:pPr/>
              <a:t>‹#›</a:t>
            </a:fld>
            <a:endParaRPr lang="en-ZA"/>
          </a:p>
        </p:txBody>
      </p:sp>
    </p:spTree>
    <p:extLst>
      <p:ext uri="{BB962C8B-B14F-4D97-AF65-F5344CB8AC3E}">
        <p14:creationId xmlns:p14="http://schemas.microsoft.com/office/powerpoint/2010/main" xmlns="" val="186353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BBEF25-0A7C-47FA-9E1D-17738FBC9673}"/>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ZA"/>
          </a:p>
        </p:txBody>
      </p:sp>
      <p:sp>
        <p:nvSpPr>
          <p:cNvPr id="3" name="Subtitle 2">
            <a:extLst>
              <a:ext uri="{FF2B5EF4-FFF2-40B4-BE49-F238E27FC236}">
                <a16:creationId xmlns:a16="http://schemas.microsoft.com/office/drawing/2014/main" xmlns="" id="{E8233EDC-7852-400F-AF34-270807AD6957}"/>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xmlns="" id="{09B31BDD-E63C-4AF1-AEFF-CE9A42E2C061}"/>
              </a:ext>
            </a:extLst>
          </p:cNvPr>
          <p:cNvSpPr>
            <a:spLocks noGrp="1"/>
          </p:cNvSpPr>
          <p:nvPr>
            <p:ph type="dt" sz="half" idx="10"/>
          </p:nvPr>
        </p:nvSpPr>
        <p:spPr/>
        <p:txBody>
          <a:bodyPr/>
          <a:lstStyle/>
          <a:p>
            <a:fld id="{17760B61-B69D-460E-8D3B-6DED1D720EB8}" type="datetime1">
              <a:rPr lang="en-ZA" smtClean="0"/>
              <a:pPr/>
              <a:t>2021/03/17</a:t>
            </a:fld>
            <a:endParaRPr lang="en-ZA"/>
          </a:p>
        </p:txBody>
      </p:sp>
      <p:sp>
        <p:nvSpPr>
          <p:cNvPr id="5" name="Footer Placeholder 4">
            <a:extLst>
              <a:ext uri="{FF2B5EF4-FFF2-40B4-BE49-F238E27FC236}">
                <a16:creationId xmlns:a16="http://schemas.microsoft.com/office/drawing/2014/main" xmlns="" id="{9EDFCD15-4643-41DC-B777-F133E06F9F8A}"/>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19CD57A1-2416-47FC-83E7-74EB653BCCB8}"/>
              </a:ext>
            </a:extLst>
          </p:cNvPr>
          <p:cNvSpPr>
            <a:spLocks noGrp="1"/>
          </p:cNvSpPr>
          <p:nvPr>
            <p:ph type="sldNum" sz="quarter" idx="12"/>
          </p:nvPr>
        </p:nvSpPr>
        <p:spPr/>
        <p:txBody>
          <a:bodyPr/>
          <a:lstStyle/>
          <a:p>
            <a:fld id="{1A30472A-1C9E-4A09-9094-CD977CAB99CE}" type="slidenum">
              <a:rPr lang="en-ZA" smtClean="0"/>
              <a:pPr/>
              <a:t>‹#›</a:t>
            </a:fld>
            <a:endParaRPr lang="en-ZA"/>
          </a:p>
        </p:txBody>
      </p:sp>
    </p:spTree>
    <p:extLst>
      <p:ext uri="{BB962C8B-B14F-4D97-AF65-F5344CB8AC3E}">
        <p14:creationId xmlns:p14="http://schemas.microsoft.com/office/powerpoint/2010/main" xmlns="" val="38351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8287F2-6EB9-4958-AC05-93067C677262}"/>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xmlns="" id="{399FA8A7-40A4-4470-807A-83CBBC8C6D1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2FFA942A-EC02-49C6-A12F-13893D92AC59}"/>
              </a:ext>
            </a:extLst>
          </p:cNvPr>
          <p:cNvSpPr>
            <a:spLocks noGrp="1"/>
          </p:cNvSpPr>
          <p:nvPr>
            <p:ph type="dt" sz="half" idx="10"/>
          </p:nvPr>
        </p:nvSpPr>
        <p:spPr/>
        <p:txBody>
          <a:bodyPr/>
          <a:lstStyle/>
          <a:p>
            <a:fld id="{958EC87F-C9AF-4ACD-8BB7-4C6E2AFC3E5E}" type="datetime1">
              <a:rPr lang="en-ZA" smtClean="0"/>
              <a:pPr/>
              <a:t>2021/03/17</a:t>
            </a:fld>
            <a:endParaRPr lang="en-ZA"/>
          </a:p>
        </p:txBody>
      </p:sp>
      <p:sp>
        <p:nvSpPr>
          <p:cNvPr id="5" name="Footer Placeholder 4">
            <a:extLst>
              <a:ext uri="{FF2B5EF4-FFF2-40B4-BE49-F238E27FC236}">
                <a16:creationId xmlns:a16="http://schemas.microsoft.com/office/drawing/2014/main" xmlns="" id="{920865E6-82B5-4D26-B622-C45D785EB458}"/>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00A0929E-09D5-4EFC-A189-5A65CF77389A}"/>
              </a:ext>
            </a:extLst>
          </p:cNvPr>
          <p:cNvSpPr>
            <a:spLocks noGrp="1"/>
          </p:cNvSpPr>
          <p:nvPr>
            <p:ph type="sldNum" sz="quarter" idx="12"/>
          </p:nvPr>
        </p:nvSpPr>
        <p:spPr/>
        <p:txBody>
          <a:bodyPr/>
          <a:lstStyle/>
          <a:p>
            <a:fld id="{1A30472A-1C9E-4A09-9094-CD977CAB99CE}" type="slidenum">
              <a:rPr lang="en-ZA" smtClean="0"/>
              <a:pPr/>
              <a:t>‹#›</a:t>
            </a:fld>
            <a:endParaRPr lang="en-ZA"/>
          </a:p>
        </p:txBody>
      </p:sp>
    </p:spTree>
    <p:extLst>
      <p:ext uri="{BB962C8B-B14F-4D97-AF65-F5344CB8AC3E}">
        <p14:creationId xmlns:p14="http://schemas.microsoft.com/office/powerpoint/2010/main" xmlns="" val="448505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9B258937-E5BA-4EA7-B283-1B3E71F57828}"/>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xmlns="" id="{1754F32B-5926-4C47-BCD2-77407A4F8693}"/>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3D604F47-51A6-4B1B-8E3C-26EEB52117BA}"/>
              </a:ext>
            </a:extLst>
          </p:cNvPr>
          <p:cNvSpPr>
            <a:spLocks noGrp="1"/>
          </p:cNvSpPr>
          <p:nvPr>
            <p:ph type="dt" sz="half" idx="10"/>
          </p:nvPr>
        </p:nvSpPr>
        <p:spPr/>
        <p:txBody>
          <a:bodyPr/>
          <a:lstStyle/>
          <a:p>
            <a:fld id="{47BC57E4-F365-4A85-8581-37FEECA70D51}" type="datetime1">
              <a:rPr lang="en-ZA" smtClean="0"/>
              <a:pPr/>
              <a:t>2021/03/17</a:t>
            </a:fld>
            <a:endParaRPr lang="en-ZA"/>
          </a:p>
        </p:txBody>
      </p:sp>
      <p:sp>
        <p:nvSpPr>
          <p:cNvPr id="5" name="Footer Placeholder 4">
            <a:extLst>
              <a:ext uri="{FF2B5EF4-FFF2-40B4-BE49-F238E27FC236}">
                <a16:creationId xmlns:a16="http://schemas.microsoft.com/office/drawing/2014/main" xmlns="" id="{DC400821-060F-48E8-B360-F289AEBE06AC}"/>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1B454FD2-E5F1-4835-8DD1-ABC3DE95C27F}"/>
              </a:ext>
            </a:extLst>
          </p:cNvPr>
          <p:cNvSpPr>
            <a:spLocks noGrp="1"/>
          </p:cNvSpPr>
          <p:nvPr>
            <p:ph type="sldNum" sz="quarter" idx="12"/>
          </p:nvPr>
        </p:nvSpPr>
        <p:spPr/>
        <p:txBody>
          <a:bodyPr/>
          <a:lstStyle/>
          <a:p>
            <a:fld id="{1A30472A-1C9E-4A09-9094-CD977CAB99CE}" type="slidenum">
              <a:rPr lang="en-ZA" smtClean="0"/>
              <a:pPr/>
              <a:t>‹#›</a:t>
            </a:fld>
            <a:endParaRPr lang="en-ZA"/>
          </a:p>
        </p:txBody>
      </p:sp>
    </p:spTree>
    <p:extLst>
      <p:ext uri="{BB962C8B-B14F-4D97-AF65-F5344CB8AC3E}">
        <p14:creationId xmlns:p14="http://schemas.microsoft.com/office/powerpoint/2010/main" xmlns="" val="4180098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050964-5136-4EE6-A164-9B3BFFCD88D0}"/>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657B0320-39E3-4BF2-9DF7-AB05C30126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A4BA5E57-235E-43BD-9238-7038855E9BCB}"/>
              </a:ext>
            </a:extLst>
          </p:cNvPr>
          <p:cNvSpPr>
            <a:spLocks noGrp="1"/>
          </p:cNvSpPr>
          <p:nvPr>
            <p:ph type="dt" sz="half" idx="10"/>
          </p:nvPr>
        </p:nvSpPr>
        <p:spPr/>
        <p:txBody>
          <a:bodyPr/>
          <a:lstStyle/>
          <a:p>
            <a:fld id="{6BB9D41A-1C21-4336-9145-990D655D689B}" type="datetime1">
              <a:rPr lang="en-ZA" smtClean="0"/>
              <a:pPr/>
              <a:t>2021/03/17</a:t>
            </a:fld>
            <a:endParaRPr lang="en-ZA"/>
          </a:p>
        </p:txBody>
      </p:sp>
      <p:sp>
        <p:nvSpPr>
          <p:cNvPr id="5" name="Footer Placeholder 4">
            <a:extLst>
              <a:ext uri="{FF2B5EF4-FFF2-40B4-BE49-F238E27FC236}">
                <a16:creationId xmlns:a16="http://schemas.microsoft.com/office/drawing/2014/main" xmlns="" id="{2D70B51D-5F18-4C49-B83B-A2E99D8A2A48}"/>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689E7A58-7D0B-4E6F-B786-F3570D403548}"/>
              </a:ext>
            </a:extLst>
          </p:cNvPr>
          <p:cNvSpPr>
            <a:spLocks noGrp="1"/>
          </p:cNvSpPr>
          <p:nvPr>
            <p:ph type="sldNum" sz="quarter" idx="12"/>
          </p:nvPr>
        </p:nvSpPr>
        <p:spPr/>
        <p:txBody>
          <a:bodyPr/>
          <a:lstStyle/>
          <a:p>
            <a:fld id="{1A30472A-1C9E-4A09-9094-CD977CAB99CE}" type="slidenum">
              <a:rPr lang="en-ZA" smtClean="0"/>
              <a:pPr/>
              <a:t>‹#›</a:t>
            </a:fld>
            <a:endParaRPr lang="en-ZA"/>
          </a:p>
        </p:txBody>
      </p:sp>
    </p:spTree>
    <p:extLst>
      <p:ext uri="{BB962C8B-B14F-4D97-AF65-F5344CB8AC3E}">
        <p14:creationId xmlns:p14="http://schemas.microsoft.com/office/powerpoint/2010/main" xmlns="" val="3301631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AEC74F-F675-4F6A-B563-6926D659DE17}"/>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xmlns="" id="{447A6D61-F348-40AB-B4AD-DA6CE645F6CF}"/>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EBC3E160-273F-4A80-BF8F-19F59E16AD9E}"/>
              </a:ext>
            </a:extLst>
          </p:cNvPr>
          <p:cNvSpPr>
            <a:spLocks noGrp="1"/>
          </p:cNvSpPr>
          <p:nvPr>
            <p:ph type="dt" sz="half" idx="10"/>
          </p:nvPr>
        </p:nvSpPr>
        <p:spPr/>
        <p:txBody>
          <a:bodyPr/>
          <a:lstStyle/>
          <a:p>
            <a:fld id="{74CA5717-085F-49CD-A8E7-090EA8CA21C5}" type="datetime1">
              <a:rPr lang="en-ZA" smtClean="0"/>
              <a:pPr/>
              <a:t>2021/03/17</a:t>
            </a:fld>
            <a:endParaRPr lang="en-ZA"/>
          </a:p>
        </p:txBody>
      </p:sp>
      <p:sp>
        <p:nvSpPr>
          <p:cNvPr id="5" name="Footer Placeholder 4">
            <a:extLst>
              <a:ext uri="{FF2B5EF4-FFF2-40B4-BE49-F238E27FC236}">
                <a16:creationId xmlns:a16="http://schemas.microsoft.com/office/drawing/2014/main" xmlns="" id="{E6BA21C3-5582-410F-9D5B-66CA8985D2BB}"/>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D1679D0E-90BB-48EC-9307-5EF7B2921250}"/>
              </a:ext>
            </a:extLst>
          </p:cNvPr>
          <p:cNvSpPr>
            <a:spLocks noGrp="1"/>
          </p:cNvSpPr>
          <p:nvPr>
            <p:ph type="sldNum" sz="quarter" idx="12"/>
          </p:nvPr>
        </p:nvSpPr>
        <p:spPr/>
        <p:txBody>
          <a:bodyPr/>
          <a:lstStyle/>
          <a:p>
            <a:fld id="{1A30472A-1C9E-4A09-9094-CD977CAB99CE}" type="slidenum">
              <a:rPr lang="en-ZA" smtClean="0"/>
              <a:pPr/>
              <a:t>‹#›</a:t>
            </a:fld>
            <a:endParaRPr lang="en-ZA"/>
          </a:p>
        </p:txBody>
      </p:sp>
    </p:spTree>
    <p:extLst>
      <p:ext uri="{BB962C8B-B14F-4D97-AF65-F5344CB8AC3E}">
        <p14:creationId xmlns:p14="http://schemas.microsoft.com/office/powerpoint/2010/main" xmlns="" val="3703328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7667CC-EEF0-438D-B117-E0645C4BFF8A}"/>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FFB66307-8223-4912-A6DE-317A037CE471}"/>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xmlns="" id="{CB3C3E8C-B4EA-4C69-92D7-C18D7DA8D5BA}"/>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xmlns="" id="{E0F73B4C-EEC8-43F7-82BA-0DA99C600945}"/>
              </a:ext>
            </a:extLst>
          </p:cNvPr>
          <p:cNvSpPr>
            <a:spLocks noGrp="1"/>
          </p:cNvSpPr>
          <p:nvPr>
            <p:ph type="dt" sz="half" idx="10"/>
          </p:nvPr>
        </p:nvSpPr>
        <p:spPr/>
        <p:txBody>
          <a:bodyPr/>
          <a:lstStyle/>
          <a:p>
            <a:fld id="{EEA04843-B23D-481C-B1BF-C1758AC2EDE5}" type="datetime1">
              <a:rPr lang="en-ZA" smtClean="0"/>
              <a:pPr/>
              <a:t>2021/03/17</a:t>
            </a:fld>
            <a:endParaRPr lang="en-ZA"/>
          </a:p>
        </p:txBody>
      </p:sp>
      <p:sp>
        <p:nvSpPr>
          <p:cNvPr id="6" name="Footer Placeholder 5">
            <a:extLst>
              <a:ext uri="{FF2B5EF4-FFF2-40B4-BE49-F238E27FC236}">
                <a16:creationId xmlns:a16="http://schemas.microsoft.com/office/drawing/2014/main" xmlns="" id="{49539098-859C-440D-B88F-191C3D0ADD26}"/>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xmlns="" id="{7DE0E918-80B4-47D4-AF75-A7F981F787CA}"/>
              </a:ext>
            </a:extLst>
          </p:cNvPr>
          <p:cNvSpPr>
            <a:spLocks noGrp="1"/>
          </p:cNvSpPr>
          <p:nvPr>
            <p:ph type="sldNum" sz="quarter" idx="12"/>
          </p:nvPr>
        </p:nvSpPr>
        <p:spPr/>
        <p:txBody>
          <a:bodyPr/>
          <a:lstStyle/>
          <a:p>
            <a:fld id="{1A30472A-1C9E-4A09-9094-CD977CAB99CE}" type="slidenum">
              <a:rPr lang="en-ZA" smtClean="0"/>
              <a:pPr/>
              <a:t>‹#›</a:t>
            </a:fld>
            <a:endParaRPr lang="en-ZA"/>
          </a:p>
        </p:txBody>
      </p:sp>
    </p:spTree>
    <p:extLst>
      <p:ext uri="{BB962C8B-B14F-4D97-AF65-F5344CB8AC3E}">
        <p14:creationId xmlns:p14="http://schemas.microsoft.com/office/powerpoint/2010/main" xmlns="" val="3875648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E9FFD4-91F7-410C-A65C-0855AB260995}"/>
              </a:ext>
            </a:extLst>
          </p:cNvPr>
          <p:cNvSpPr>
            <a:spLocks noGrp="1"/>
          </p:cNvSpPr>
          <p:nvPr>
            <p:ph type="title"/>
          </p:nvPr>
        </p:nvSpPr>
        <p:spPr>
          <a:xfrm>
            <a:off x="629841" y="365126"/>
            <a:ext cx="78867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xmlns="" id="{6EA077EF-670B-4341-B046-F2089DED6222}"/>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CFE78A6E-ADDC-4E03-9B8B-2BC020456D1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xmlns="" id="{43B01438-FBC8-4DBA-9538-619304224465}"/>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3367A9F2-C237-4D52-802E-BC5543CCE765}"/>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xmlns="" id="{4B7B373D-869F-4AAC-8FF6-D65E634429D6}"/>
              </a:ext>
            </a:extLst>
          </p:cNvPr>
          <p:cNvSpPr>
            <a:spLocks noGrp="1"/>
          </p:cNvSpPr>
          <p:nvPr>
            <p:ph type="dt" sz="half" idx="10"/>
          </p:nvPr>
        </p:nvSpPr>
        <p:spPr/>
        <p:txBody>
          <a:bodyPr/>
          <a:lstStyle/>
          <a:p>
            <a:fld id="{9FF15B54-82A6-4B0B-A6E4-B848EF366078}" type="datetime1">
              <a:rPr lang="en-ZA" smtClean="0"/>
              <a:pPr/>
              <a:t>2021/03/17</a:t>
            </a:fld>
            <a:endParaRPr lang="en-ZA"/>
          </a:p>
        </p:txBody>
      </p:sp>
      <p:sp>
        <p:nvSpPr>
          <p:cNvPr id="8" name="Footer Placeholder 7">
            <a:extLst>
              <a:ext uri="{FF2B5EF4-FFF2-40B4-BE49-F238E27FC236}">
                <a16:creationId xmlns:a16="http://schemas.microsoft.com/office/drawing/2014/main" xmlns="" id="{45DDD2B2-358F-4AFF-928A-FDC0E60759B8}"/>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xmlns="" id="{F97CEE18-69A1-4F2B-A8CA-5D59085C2E83}"/>
              </a:ext>
            </a:extLst>
          </p:cNvPr>
          <p:cNvSpPr>
            <a:spLocks noGrp="1"/>
          </p:cNvSpPr>
          <p:nvPr>
            <p:ph type="sldNum" sz="quarter" idx="12"/>
          </p:nvPr>
        </p:nvSpPr>
        <p:spPr/>
        <p:txBody>
          <a:bodyPr/>
          <a:lstStyle/>
          <a:p>
            <a:fld id="{1A30472A-1C9E-4A09-9094-CD977CAB99CE}" type="slidenum">
              <a:rPr lang="en-ZA" smtClean="0"/>
              <a:pPr/>
              <a:t>‹#›</a:t>
            </a:fld>
            <a:endParaRPr lang="en-ZA"/>
          </a:p>
        </p:txBody>
      </p:sp>
    </p:spTree>
    <p:extLst>
      <p:ext uri="{BB962C8B-B14F-4D97-AF65-F5344CB8AC3E}">
        <p14:creationId xmlns:p14="http://schemas.microsoft.com/office/powerpoint/2010/main" xmlns="" val="4280462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525293-A732-4886-8882-87C1BF0D6BE3}"/>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xmlns="" id="{262EB6C8-E47B-4367-8DD8-04CD47A875E2}"/>
              </a:ext>
            </a:extLst>
          </p:cNvPr>
          <p:cNvSpPr>
            <a:spLocks noGrp="1"/>
          </p:cNvSpPr>
          <p:nvPr>
            <p:ph type="dt" sz="half" idx="10"/>
          </p:nvPr>
        </p:nvSpPr>
        <p:spPr/>
        <p:txBody>
          <a:bodyPr/>
          <a:lstStyle/>
          <a:p>
            <a:fld id="{A7D2E791-01F1-424F-9EAE-283FC28A7438}" type="datetime1">
              <a:rPr lang="en-ZA" smtClean="0"/>
              <a:pPr/>
              <a:t>2021/03/17</a:t>
            </a:fld>
            <a:endParaRPr lang="en-ZA"/>
          </a:p>
        </p:txBody>
      </p:sp>
      <p:sp>
        <p:nvSpPr>
          <p:cNvPr id="4" name="Footer Placeholder 3">
            <a:extLst>
              <a:ext uri="{FF2B5EF4-FFF2-40B4-BE49-F238E27FC236}">
                <a16:creationId xmlns:a16="http://schemas.microsoft.com/office/drawing/2014/main" xmlns="" id="{849DB1F2-71C3-4558-9072-5799F2CDB172}"/>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xmlns="" id="{D16B2120-4F9A-4F2F-8EB6-D8F872BCA3CD}"/>
              </a:ext>
            </a:extLst>
          </p:cNvPr>
          <p:cNvSpPr>
            <a:spLocks noGrp="1"/>
          </p:cNvSpPr>
          <p:nvPr>
            <p:ph type="sldNum" sz="quarter" idx="12"/>
          </p:nvPr>
        </p:nvSpPr>
        <p:spPr/>
        <p:txBody>
          <a:bodyPr/>
          <a:lstStyle/>
          <a:p>
            <a:fld id="{1A30472A-1C9E-4A09-9094-CD977CAB99CE}" type="slidenum">
              <a:rPr lang="en-ZA" smtClean="0"/>
              <a:pPr/>
              <a:t>‹#›</a:t>
            </a:fld>
            <a:endParaRPr lang="en-ZA"/>
          </a:p>
        </p:txBody>
      </p:sp>
    </p:spTree>
    <p:extLst>
      <p:ext uri="{BB962C8B-B14F-4D97-AF65-F5344CB8AC3E}">
        <p14:creationId xmlns:p14="http://schemas.microsoft.com/office/powerpoint/2010/main" xmlns="" val="2589909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CE65D93-ED60-4EC2-8317-3F40CFBE0ED5}"/>
              </a:ext>
            </a:extLst>
          </p:cNvPr>
          <p:cNvSpPr>
            <a:spLocks noGrp="1"/>
          </p:cNvSpPr>
          <p:nvPr>
            <p:ph type="dt" sz="half" idx="10"/>
          </p:nvPr>
        </p:nvSpPr>
        <p:spPr/>
        <p:txBody>
          <a:bodyPr/>
          <a:lstStyle/>
          <a:p>
            <a:fld id="{BD4E33DB-DCAB-442D-B1FE-266B5EED4A1D}" type="datetime1">
              <a:rPr lang="en-ZA" smtClean="0"/>
              <a:pPr/>
              <a:t>2021/03/17</a:t>
            </a:fld>
            <a:endParaRPr lang="en-ZA"/>
          </a:p>
        </p:txBody>
      </p:sp>
      <p:sp>
        <p:nvSpPr>
          <p:cNvPr id="3" name="Footer Placeholder 2">
            <a:extLst>
              <a:ext uri="{FF2B5EF4-FFF2-40B4-BE49-F238E27FC236}">
                <a16:creationId xmlns:a16="http://schemas.microsoft.com/office/drawing/2014/main" xmlns="" id="{AF82CF06-9E31-46FC-9700-FC5E94F63166}"/>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xmlns="" id="{B6450594-6ACE-4437-B4A8-9C058B2805A9}"/>
              </a:ext>
            </a:extLst>
          </p:cNvPr>
          <p:cNvSpPr>
            <a:spLocks noGrp="1"/>
          </p:cNvSpPr>
          <p:nvPr>
            <p:ph type="sldNum" sz="quarter" idx="12"/>
          </p:nvPr>
        </p:nvSpPr>
        <p:spPr/>
        <p:txBody>
          <a:bodyPr/>
          <a:lstStyle/>
          <a:p>
            <a:fld id="{1A30472A-1C9E-4A09-9094-CD977CAB99CE}" type="slidenum">
              <a:rPr lang="en-ZA" smtClean="0"/>
              <a:pPr/>
              <a:t>‹#›</a:t>
            </a:fld>
            <a:endParaRPr lang="en-ZA"/>
          </a:p>
        </p:txBody>
      </p:sp>
    </p:spTree>
    <p:extLst>
      <p:ext uri="{BB962C8B-B14F-4D97-AF65-F5344CB8AC3E}">
        <p14:creationId xmlns:p14="http://schemas.microsoft.com/office/powerpoint/2010/main" xmlns="" val="4260810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E6D432-DF8D-4D43-AD70-23C17DE8A49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AD397D8C-755C-4FE6-85E2-B4D37B49C7FF}"/>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xmlns="" id="{5C25CFDA-D521-48CD-8A89-6A6502F2A01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BBD91B48-91E7-463C-B8DC-A340BD68933C}"/>
              </a:ext>
            </a:extLst>
          </p:cNvPr>
          <p:cNvSpPr>
            <a:spLocks noGrp="1"/>
          </p:cNvSpPr>
          <p:nvPr>
            <p:ph type="dt" sz="half" idx="10"/>
          </p:nvPr>
        </p:nvSpPr>
        <p:spPr/>
        <p:txBody>
          <a:bodyPr/>
          <a:lstStyle/>
          <a:p>
            <a:fld id="{1BDE3281-CE89-4087-BC1D-FF181A81C38F}" type="datetime1">
              <a:rPr lang="en-ZA" smtClean="0"/>
              <a:pPr/>
              <a:t>2021/03/17</a:t>
            </a:fld>
            <a:endParaRPr lang="en-ZA"/>
          </a:p>
        </p:txBody>
      </p:sp>
      <p:sp>
        <p:nvSpPr>
          <p:cNvPr id="6" name="Footer Placeholder 5">
            <a:extLst>
              <a:ext uri="{FF2B5EF4-FFF2-40B4-BE49-F238E27FC236}">
                <a16:creationId xmlns:a16="http://schemas.microsoft.com/office/drawing/2014/main" xmlns="" id="{3A7DC17D-0BF8-4C45-B0CF-61BBDEA108EC}"/>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xmlns="" id="{7C3A789C-41E3-4B58-8797-4624B35D0676}"/>
              </a:ext>
            </a:extLst>
          </p:cNvPr>
          <p:cNvSpPr>
            <a:spLocks noGrp="1"/>
          </p:cNvSpPr>
          <p:nvPr>
            <p:ph type="sldNum" sz="quarter" idx="12"/>
          </p:nvPr>
        </p:nvSpPr>
        <p:spPr/>
        <p:txBody>
          <a:bodyPr/>
          <a:lstStyle/>
          <a:p>
            <a:fld id="{1A30472A-1C9E-4A09-9094-CD977CAB99CE}" type="slidenum">
              <a:rPr lang="en-ZA" smtClean="0"/>
              <a:pPr/>
              <a:t>‹#›</a:t>
            </a:fld>
            <a:endParaRPr lang="en-ZA"/>
          </a:p>
        </p:txBody>
      </p:sp>
    </p:spTree>
    <p:extLst>
      <p:ext uri="{BB962C8B-B14F-4D97-AF65-F5344CB8AC3E}">
        <p14:creationId xmlns:p14="http://schemas.microsoft.com/office/powerpoint/2010/main" xmlns="" val="630691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9E8EEF-57C6-40D7-9315-1A21D168D028}"/>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xmlns="" id="{CE122631-2368-464D-A656-E55FB73F57BE}"/>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ZA"/>
          </a:p>
        </p:txBody>
      </p:sp>
      <p:sp>
        <p:nvSpPr>
          <p:cNvPr id="4" name="Text Placeholder 3">
            <a:extLst>
              <a:ext uri="{FF2B5EF4-FFF2-40B4-BE49-F238E27FC236}">
                <a16:creationId xmlns:a16="http://schemas.microsoft.com/office/drawing/2014/main" xmlns="" id="{0647A503-21D8-41E3-9C3E-D21E8C04007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5257AE93-FA14-4617-8F7E-3C27C6CDC3DB}"/>
              </a:ext>
            </a:extLst>
          </p:cNvPr>
          <p:cNvSpPr>
            <a:spLocks noGrp="1"/>
          </p:cNvSpPr>
          <p:nvPr>
            <p:ph type="dt" sz="half" idx="10"/>
          </p:nvPr>
        </p:nvSpPr>
        <p:spPr/>
        <p:txBody>
          <a:bodyPr/>
          <a:lstStyle/>
          <a:p>
            <a:fld id="{24796154-6DB9-44B0-B59F-74A8303ED862}" type="datetime1">
              <a:rPr lang="en-ZA" smtClean="0"/>
              <a:pPr/>
              <a:t>2021/03/17</a:t>
            </a:fld>
            <a:endParaRPr lang="en-ZA"/>
          </a:p>
        </p:txBody>
      </p:sp>
      <p:sp>
        <p:nvSpPr>
          <p:cNvPr id="6" name="Footer Placeholder 5">
            <a:extLst>
              <a:ext uri="{FF2B5EF4-FFF2-40B4-BE49-F238E27FC236}">
                <a16:creationId xmlns:a16="http://schemas.microsoft.com/office/drawing/2014/main" xmlns="" id="{79874ACA-C84B-4BE8-8F02-B999F5502F79}"/>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xmlns="" id="{04FF0102-0560-4A10-90C1-6E29D53F42BB}"/>
              </a:ext>
            </a:extLst>
          </p:cNvPr>
          <p:cNvSpPr>
            <a:spLocks noGrp="1"/>
          </p:cNvSpPr>
          <p:nvPr>
            <p:ph type="sldNum" sz="quarter" idx="12"/>
          </p:nvPr>
        </p:nvSpPr>
        <p:spPr/>
        <p:txBody>
          <a:bodyPr/>
          <a:lstStyle/>
          <a:p>
            <a:fld id="{1A30472A-1C9E-4A09-9094-CD977CAB99CE}" type="slidenum">
              <a:rPr lang="en-ZA" smtClean="0"/>
              <a:pPr/>
              <a:t>‹#›</a:t>
            </a:fld>
            <a:endParaRPr lang="en-ZA"/>
          </a:p>
        </p:txBody>
      </p:sp>
    </p:spTree>
    <p:extLst>
      <p:ext uri="{BB962C8B-B14F-4D97-AF65-F5344CB8AC3E}">
        <p14:creationId xmlns:p14="http://schemas.microsoft.com/office/powerpoint/2010/main" xmlns="" val="1569042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8243650C-AA54-43A9-812D-BE4BF0C39BC8}"/>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xmlns="" id="{C86E0A9B-E521-4BD8-A8CB-B0F00C2C81D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04375E26-5C5B-4D5C-B059-19099DD85249}"/>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25EA565-D726-440A-8FBC-E2D527676228}" type="datetime1">
              <a:rPr lang="en-ZA" smtClean="0"/>
              <a:pPr/>
              <a:t>2021/03/17</a:t>
            </a:fld>
            <a:endParaRPr lang="en-ZA"/>
          </a:p>
        </p:txBody>
      </p:sp>
      <p:sp>
        <p:nvSpPr>
          <p:cNvPr id="5" name="Footer Placeholder 4">
            <a:extLst>
              <a:ext uri="{FF2B5EF4-FFF2-40B4-BE49-F238E27FC236}">
                <a16:creationId xmlns:a16="http://schemas.microsoft.com/office/drawing/2014/main" xmlns="" id="{2DB34BBE-E12B-4CF2-8567-11E4F542E5F7}"/>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xmlns="" id="{F8846C9C-5092-4FDF-9A97-4E242CEF3969}"/>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A30472A-1C9E-4A09-9094-CD977CAB99CE}" type="slidenum">
              <a:rPr lang="en-ZA" smtClean="0"/>
              <a:pPr/>
              <a:t>‹#›</a:t>
            </a:fld>
            <a:endParaRPr lang="en-ZA"/>
          </a:p>
        </p:txBody>
      </p:sp>
    </p:spTree>
    <p:extLst>
      <p:ext uri="{BB962C8B-B14F-4D97-AF65-F5344CB8AC3E}">
        <p14:creationId xmlns:p14="http://schemas.microsoft.com/office/powerpoint/2010/main" xmlns="" val="3131404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406C13-A74D-4C41-918F-011F24D808E7}"/>
              </a:ext>
            </a:extLst>
          </p:cNvPr>
          <p:cNvSpPr>
            <a:spLocks noGrp="1"/>
          </p:cNvSpPr>
          <p:nvPr>
            <p:ph type="title"/>
          </p:nvPr>
        </p:nvSpPr>
        <p:spPr>
          <a:xfrm>
            <a:off x="628650" y="-72232"/>
            <a:ext cx="7886700" cy="1325563"/>
          </a:xfrm>
        </p:spPr>
        <p:txBody>
          <a:bodyPr>
            <a:normAutofit/>
          </a:bodyPr>
          <a:lstStyle/>
          <a:p>
            <a:r>
              <a:rPr lang="en-ZA" sz="3200" dirty="0">
                <a:latin typeface="Open Sans"/>
              </a:rPr>
              <a:t>INVESTIGATING DIRECTORATE</a:t>
            </a:r>
          </a:p>
        </p:txBody>
      </p:sp>
      <p:sp>
        <p:nvSpPr>
          <p:cNvPr id="3" name="Content Placeholder 2">
            <a:extLst>
              <a:ext uri="{FF2B5EF4-FFF2-40B4-BE49-F238E27FC236}">
                <a16:creationId xmlns:a16="http://schemas.microsoft.com/office/drawing/2014/main" xmlns="" id="{3F350939-D7A6-4AC3-9C51-750C13473D2D}"/>
              </a:ext>
            </a:extLst>
          </p:cNvPr>
          <p:cNvSpPr>
            <a:spLocks noGrp="1"/>
          </p:cNvSpPr>
          <p:nvPr>
            <p:ph idx="1"/>
          </p:nvPr>
        </p:nvSpPr>
        <p:spPr>
          <a:xfrm>
            <a:off x="628649" y="882502"/>
            <a:ext cx="8217639" cy="4832498"/>
          </a:xfrm>
          <a:solidFill>
            <a:schemeClr val="bg1"/>
          </a:solidFill>
        </p:spPr>
        <p:txBody>
          <a:bodyPr>
            <a:normAutofit/>
          </a:bodyPr>
          <a:lstStyle/>
          <a:p>
            <a:pPr algn="just">
              <a:lnSpc>
                <a:spcPct val="150000"/>
              </a:lnSpc>
              <a:buFont typeface="Wingdings" panose="05000000000000000000" pitchFamily="2" charset="2"/>
              <a:buChar char="q"/>
            </a:pPr>
            <a:r>
              <a:rPr lang="en-US" sz="1400" dirty="0">
                <a:latin typeface="Arial" panose="020B0604020202020204" pitchFamily="34" charset="0"/>
                <a:cs typeface="Arial" panose="020B0604020202020204" pitchFamily="34" charset="0"/>
              </a:rPr>
              <a:t>In </a:t>
            </a:r>
            <a:r>
              <a:rPr lang="en-US" sz="1400" b="1" dirty="0">
                <a:latin typeface="Arial" panose="020B0604020202020204" pitchFamily="34" charset="0"/>
                <a:cs typeface="Arial" panose="020B0604020202020204" pitchFamily="34" charset="0"/>
              </a:rPr>
              <a:t>March 2019</a:t>
            </a:r>
            <a:r>
              <a:rPr lang="en-US" sz="1400" dirty="0">
                <a:latin typeface="Arial" panose="020B0604020202020204" pitchFamily="34" charset="0"/>
                <a:cs typeface="Arial" panose="020B0604020202020204" pitchFamily="34" charset="0"/>
              </a:rPr>
              <a:t>, the President issued a proclamation creating an Investigating Directorate (</a:t>
            </a:r>
            <a:r>
              <a:rPr lang="en-US" sz="1400" b="1" dirty="0">
                <a:latin typeface="Arial" panose="020B0604020202020204" pitchFamily="34" charset="0"/>
                <a:cs typeface="Arial" panose="020B0604020202020204" pitchFamily="34" charset="0"/>
              </a:rPr>
              <a:t>ID</a:t>
            </a:r>
            <a:r>
              <a:rPr lang="en-US" sz="1400" dirty="0">
                <a:latin typeface="Arial" panose="020B0604020202020204" pitchFamily="34" charset="0"/>
                <a:cs typeface="Arial" panose="020B0604020202020204" pitchFamily="34" charset="0"/>
              </a:rPr>
              <a:t>) within the Office of the NDPP in terms of s7 of the NPA Act largely in response to allegations of widespread corruption at the State Capture Commission (</a:t>
            </a:r>
            <a:r>
              <a:rPr lang="en-US" sz="1400" b="1" dirty="0">
                <a:latin typeface="Arial" panose="020B0604020202020204" pitchFamily="34" charset="0"/>
                <a:cs typeface="Arial" panose="020B0604020202020204" pitchFamily="34" charset="0"/>
              </a:rPr>
              <a:t>SCC</a:t>
            </a:r>
            <a:r>
              <a:rPr lang="en-US" sz="1400" dirty="0">
                <a:latin typeface="Arial" panose="020B0604020202020204" pitchFamily="34" charset="0"/>
                <a:cs typeface="Arial" panose="020B0604020202020204" pitchFamily="34" charset="0"/>
              </a:rPr>
              <a:t>)</a:t>
            </a:r>
          </a:p>
          <a:p>
            <a:pPr algn="just">
              <a:lnSpc>
                <a:spcPct val="150000"/>
              </a:lnSpc>
              <a:buFont typeface="Wingdings" panose="05000000000000000000" pitchFamily="2" charset="2"/>
              <a:buChar char="q"/>
            </a:pPr>
            <a:endParaRPr lang="en-US" sz="1400"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q"/>
            </a:pPr>
            <a:r>
              <a:rPr lang="en-US" sz="1400" dirty="0">
                <a:latin typeface="Arial" panose="020B0604020202020204" pitchFamily="34" charset="0"/>
                <a:cs typeface="Arial" panose="020B0604020202020204" pitchFamily="34" charset="0"/>
              </a:rPr>
              <a:t>The Head of the ID was appointed in </a:t>
            </a:r>
            <a:r>
              <a:rPr lang="en-US" sz="1400" b="1" dirty="0">
                <a:latin typeface="Arial" panose="020B0604020202020204" pitchFamily="34" charset="0"/>
                <a:cs typeface="Arial" panose="020B0604020202020204" pitchFamily="34" charset="0"/>
              </a:rPr>
              <a:t>May 2019</a:t>
            </a:r>
            <a:r>
              <a:rPr lang="en-US" sz="1400" dirty="0">
                <a:latin typeface="Arial" panose="020B0604020202020204" pitchFamily="34" charset="0"/>
                <a:cs typeface="Arial" panose="020B0604020202020204" pitchFamily="34" charset="0"/>
              </a:rPr>
              <a:t> and capacitation of the ID began in July 2019 primarily through </a:t>
            </a:r>
          </a:p>
          <a:p>
            <a:pPr lvl="1" algn="just">
              <a:lnSpc>
                <a:spcPct val="150000"/>
              </a:lnSpc>
              <a:buFont typeface="Wingdings" panose="05000000000000000000" pitchFamily="2" charset="2"/>
              <a:buChar char="q"/>
            </a:pPr>
            <a:r>
              <a:rPr lang="en-US" sz="1400" dirty="0">
                <a:latin typeface="Arial" panose="020B0604020202020204" pitchFamily="34" charset="0"/>
                <a:cs typeface="Arial" panose="020B0604020202020204" pitchFamily="34" charset="0"/>
              </a:rPr>
              <a:t>reassignment of prosecutors from within the NPA; </a:t>
            </a:r>
          </a:p>
          <a:p>
            <a:pPr lvl="1" algn="just">
              <a:lnSpc>
                <a:spcPct val="150000"/>
              </a:lnSpc>
              <a:buFont typeface="Wingdings" panose="05000000000000000000" pitchFamily="2" charset="2"/>
              <a:buChar char="q"/>
            </a:pPr>
            <a:r>
              <a:rPr lang="en-US" sz="1400" dirty="0" err="1">
                <a:latin typeface="Arial" panose="020B0604020202020204" pitchFamily="34" charset="0"/>
                <a:cs typeface="Arial" panose="020B0604020202020204" pitchFamily="34" charset="0"/>
              </a:rPr>
              <a:t>secondment</a:t>
            </a:r>
            <a:r>
              <a:rPr lang="en-US" sz="1400" dirty="0">
                <a:latin typeface="Arial" panose="020B0604020202020204" pitchFamily="34" charset="0"/>
                <a:cs typeface="Arial" panose="020B0604020202020204" pitchFamily="34" charset="0"/>
              </a:rPr>
              <a:t> of investigators from the SAPS, IPID, SARS and SIU; and placement on duty arrangements of DPCI investigators</a:t>
            </a:r>
          </a:p>
          <a:p>
            <a:pPr lvl="1" algn="just">
              <a:lnSpc>
                <a:spcPct val="150000"/>
              </a:lnSpc>
              <a:buFont typeface="Wingdings" panose="05000000000000000000" pitchFamily="2" charset="2"/>
              <a:buChar char="q"/>
            </a:pPr>
            <a:r>
              <a:rPr lang="en-US" sz="1400" dirty="0">
                <a:latin typeface="Arial" panose="020B0604020202020204" pitchFamily="34" charset="0"/>
                <a:cs typeface="Arial" panose="020B0604020202020204" pitchFamily="34" charset="0"/>
              </a:rPr>
              <a:t>recruitment of investigators and prosecutors on contract for 3 years additional to the NPA establishment. Its first cohort of 21 financial investigators came on board in </a:t>
            </a:r>
            <a:r>
              <a:rPr lang="en-US" sz="1400" b="1" dirty="0">
                <a:latin typeface="Arial" panose="020B0604020202020204" pitchFamily="34" charset="0"/>
                <a:cs typeface="Arial" panose="020B0604020202020204" pitchFamily="34" charset="0"/>
              </a:rPr>
              <a:t>January 2021</a:t>
            </a:r>
          </a:p>
          <a:p>
            <a:pPr lvl="1" algn="just">
              <a:lnSpc>
                <a:spcPct val="160000"/>
              </a:lnSpc>
              <a:buFont typeface="Wingdings" panose="05000000000000000000" pitchFamily="2" charset="2"/>
              <a:buChar char="q"/>
            </a:pPr>
            <a:endParaRPr lang="en-US" sz="1400" dirty="0">
              <a:latin typeface="Arial" panose="020B0604020202020204" pitchFamily="34" charset="0"/>
              <a:cs typeface="Arial" panose="020B0604020202020204" pitchFamily="34" charset="0"/>
            </a:endParaRPr>
          </a:p>
          <a:p>
            <a:pPr>
              <a:lnSpc>
                <a:spcPct val="160000"/>
              </a:lnSpc>
              <a:buFont typeface="Wingdings" panose="05000000000000000000" pitchFamily="2" charset="2"/>
              <a:buChar char="q"/>
            </a:pPr>
            <a:r>
              <a:rPr lang="en-US" sz="1400" dirty="0">
                <a:latin typeface="Arial" panose="020B0604020202020204" pitchFamily="34" charset="0"/>
                <a:cs typeface="Arial" panose="020B0604020202020204" pitchFamily="34" charset="0"/>
              </a:rPr>
              <a:t>Co-location of ID’s multi-disciplinary teams scheduled to take place in </a:t>
            </a:r>
            <a:r>
              <a:rPr lang="en-US" sz="1400" b="1" dirty="0">
                <a:latin typeface="Arial" panose="020B0604020202020204" pitchFamily="34" charset="0"/>
                <a:cs typeface="Arial" panose="020B0604020202020204" pitchFamily="34" charset="0"/>
              </a:rPr>
              <a:t>April 2021</a:t>
            </a:r>
          </a:p>
          <a:p>
            <a:pPr>
              <a:buFont typeface="Wingdings" panose="05000000000000000000" pitchFamily="2" charset="2"/>
              <a:buChar char="q"/>
            </a:pPr>
            <a:endParaRPr lang="en-ZA" dirty="0"/>
          </a:p>
          <a:p>
            <a:pPr marL="0" indent="0">
              <a:buNone/>
            </a:pPr>
            <a:endParaRPr lang="en-ZA" dirty="0"/>
          </a:p>
          <a:p>
            <a:pPr marL="0" indent="0">
              <a:buNone/>
            </a:pPr>
            <a:endParaRPr lang="en-ZA" dirty="0"/>
          </a:p>
          <a:p>
            <a:pPr marL="0" indent="0">
              <a:buNone/>
            </a:pPr>
            <a:endParaRPr lang="en-ZA" dirty="0"/>
          </a:p>
          <a:p>
            <a:pPr marL="0" indent="0">
              <a:buNone/>
            </a:pPr>
            <a:endParaRPr lang="en-ZA" dirty="0"/>
          </a:p>
        </p:txBody>
      </p:sp>
      <p:sp>
        <p:nvSpPr>
          <p:cNvPr id="4" name="Slide Number Placeholder 3">
            <a:extLst>
              <a:ext uri="{FF2B5EF4-FFF2-40B4-BE49-F238E27FC236}">
                <a16:creationId xmlns:a16="http://schemas.microsoft.com/office/drawing/2014/main" xmlns="" id="{0E9275B4-E836-47FF-B89B-93580A4BE666}"/>
              </a:ext>
            </a:extLst>
          </p:cNvPr>
          <p:cNvSpPr>
            <a:spLocks noGrp="1"/>
          </p:cNvSpPr>
          <p:nvPr>
            <p:ph type="sldNum" sz="quarter" idx="12"/>
          </p:nvPr>
        </p:nvSpPr>
        <p:spPr/>
        <p:txBody>
          <a:bodyPr/>
          <a:lstStyle/>
          <a:p>
            <a:fld id="{1A30472A-1C9E-4A09-9094-CD977CAB99CE}" type="slidenum">
              <a:rPr lang="en-ZA" smtClean="0"/>
              <a:pPr/>
              <a:t>1</a:t>
            </a:fld>
            <a:endParaRPr lang="en-ZA"/>
          </a:p>
        </p:txBody>
      </p:sp>
    </p:spTree>
    <p:extLst>
      <p:ext uri="{BB962C8B-B14F-4D97-AF65-F5344CB8AC3E}">
        <p14:creationId xmlns:p14="http://schemas.microsoft.com/office/powerpoint/2010/main" xmlns="" val="1087478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E67F4A-05F7-441E-A8A6-41C1591CEBB8}"/>
              </a:ext>
            </a:extLst>
          </p:cNvPr>
          <p:cNvSpPr>
            <a:spLocks noGrp="1"/>
          </p:cNvSpPr>
          <p:nvPr>
            <p:ph type="title"/>
          </p:nvPr>
        </p:nvSpPr>
        <p:spPr>
          <a:xfrm>
            <a:off x="534382" y="-316698"/>
            <a:ext cx="7886700" cy="1325563"/>
          </a:xfrm>
        </p:spPr>
        <p:txBody>
          <a:bodyPr/>
          <a:lstStyle/>
          <a:p>
            <a:r>
              <a:rPr lang="en-ZA" dirty="0"/>
              <a:t>INVESTIGATING DIRECTORATE</a:t>
            </a:r>
          </a:p>
        </p:txBody>
      </p:sp>
      <p:sp>
        <p:nvSpPr>
          <p:cNvPr id="3" name="Content Placeholder 2">
            <a:extLst>
              <a:ext uri="{FF2B5EF4-FFF2-40B4-BE49-F238E27FC236}">
                <a16:creationId xmlns:a16="http://schemas.microsoft.com/office/drawing/2014/main" xmlns="" id="{889E9698-BBBB-4E6C-B2F6-12EAC2A819B1}"/>
              </a:ext>
            </a:extLst>
          </p:cNvPr>
          <p:cNvSpPr>
            <a:spLocks noGrp="1"/>
          </p:cNvSpPr>
          <p:nvPr>
            <p:ph idx="1"/>
          </p:nvPr>
        </p:nvSpPr>
        <p:spPr>
          <a:xfrm>
            <a:off x="628650" y="688353"/>
            <a:ext cx="7886700" cy="4351338"/>
          </a:xfrm>
        </p:spPr>
        <p:txBody>
          <a:bodyPr>
            <a:normAutofit fontScale="25000" lnSpcReduction="20000"/>
          </a:bodyPr>
          <a:lstStyle/>
          <a:p>
            <a:pPr marL="0" indent="0">
              <a:buNone/>
            </a:pPr>
            <a:r>
              <a:rPr lang="en-ZA" sz="6400" b="1" dirty="0">
                <a:latin typeface="Arial" panose="020B0604020202020204" pitchFamily="34" charset="0"/>
                <a:cs typeface="Arial" panose="020B0604020202020204" pitchFamily="34" charset="0"/>
              </a:rPr>
              <a:t>Action to date</a:t>
            </a:r>
          </a:p>
          <a:p>
            <a:pPr>
              <a:lnSpc>
                <a:spcPct val="170000"/>
              </a:lnSpc>
            </a:pPr>
            <a:r>
              <a:rPr lang="en-ZA" sz="5600" dirty="0">
                <a:latin typeface="Arial" panose="020B0604020202020204" pitchFamily="34" charset="0"/>
                <a:cs typeface="Arial" panose="020B0604020202020204" pitchFamily="34" charset="0"/>
              </a:rPr>
              <a:t>On 9 March 2021, Transnet and the Special Investigating Unit (SIU) brought an application to review and set aside contracts awarded to original equipment manufacturers General Electric, Bombardier Transportation, China South Rail (CSR) and China North Rail (CNR) valued at R54 billion in 2014 on the basis that:</a:t>
            </a:r>
          </a:p>
          <a:p>
            <a:pPr lvl="1">
              <a:lnSpc>
                <a:spcPct val="170000"/>
              </a:lnSpc>
              <a:buFont typeface="Wingdings" panose="05000000000000000000" pitchFamily="2" charset="2"/>
              <a:buChar char="§"/>
            </a:pPr>
            <a:r>
              <a:rPr lang="en-ZA" sz="5600" dirty="0">
                <a:latin typeface="Arial" panose="020B0604020202020204" pitchFamily="34" charset="0"/>
                <a:cs typeface="Arial" panose="020B0604020202020204" pitchFamily="34" charset="0"/>
              </a:rPr>
              <a:t>The procurement “was based on a flawed market demand strategy… and that the laws, government instructions and Transnet policy were deliberately ignored…”.</a:t>
            </a:r>
          </a:p>
          <a:p>
            <a:pPr lvl="1">
              <a:lnSpc>
                <a:spcPct val="170000"/>
              </a:lnSpc>
              <a:buFont typeface="Wingdings" panose="05000000000000000000" pitchFamily="2" charset="2"/>
              <a:buChar char="§"/>
            </a:pPr>
            <a:r>
              <a:rPr lang="en-ZA" sz="4800" dirty="0">
                <a:latin typeface="Arial" panose="020B0604020202020204" pitchFamily="34" charset="0"/>
                <a:cs typeface="Arial" panose="020B0604020202020204" pitchFamily="34" charset="0"/>
              </a:rPr>
              <a:t>And the OEMs were not entitled to benefit from locomotive supply agreements that were awarded to them in an irregular and illegal manner, and particularly not when the (manufacturers) conducted themselves in the manner that CSR and CNR did’. </a:t>
            </a:r>
          </a:p>
          <a:p>
            <a:pPr lvl="1">
              <a:lnSpc>
                <a:spcPct val="170000"/>
              </a:lnSpc>
              <a:buFont typeface="Wingdings" panose="05000000000000000000" pitchFamily="2" charset="2"/>
              <a:buChar char="§"/>
            </a:pPr>
            <a:r>
              <a:rPr lang="en-ZA" sz="4800" dirty="0">
                <a:latin typeface="Arial" panose="020B0604020202020204" pitchFamily="34" charset="0"/>
                <a:cs typeface="Arial" panose="020B0604020202020204" pitchFamily="34" charset="0"/>
              </a:rPr>
              <a:t>General Electric and Bombardier could not ‘claim that they did not or could not reasonably have known that the procurement process and subsequent contracts were irregular and unlawful’.</a:t>
            </a:r>
          </a:p>
          <a:p>
            <a:endParaRPr lang="en-ZA" dirty="0"/>
          </a:p>
        </p:txBody>
      </p:sp>
      <p:sp>
        <p:nvSpPr>
          <p:cNvPr id="4" name="Slide Number Placeholder 3">
            <a:extLst>
              <a:ext uri="{FF2B5EF4-FFF2-40B4-BE49-F238E27FC236}">
                <a16:creationId xmlns:a16="http://schemas.microsoft.com/office/drawing/2014/main" xmlns="" id="{9CFBFC89-F434-448C-BDEF-6EE7FBC8DC9E}"/>
              </a:ext>
            </a:extLst>
          </p:cNvPr>
          <p:cNvSpPr>
            <a:spLocks noGrp="1"/>
          </p:cNvSpPr>
          <p:nvPr>
            <p:ph type="sldNum" sz="quarter" idx="12"/>
          </p:nvPr>
        </p:nvSpPr>
        <p:spPr/>
        <p:txBody>
          <a:bodyPr/>
          <a:lstStyle/>
          <a:p>
            <a:fld id="{1A30472A-1C9E-4A09-9094-CD977CAB99CE}" type="slidenum">
              <a:rPr lang="en-ZA" smtClean="0"/>
              <a:pPr/>
              <a:t>10</a:t>
            </a:fld>
            <a:endParaRPr lang="en-ZA"/>
          </a:p>
        </p:txBody>
      </p:sp>
    </p:spTree>
    <p:extLst>
      <p:ext uri="{BB962C8B-B14F-4D97-AF65-F5344CB8AC3E}">
        <p14:creationId xmlns:p14="http://schemas.microsoft.com/office/powerpoint/2010/main" xmlns="" val="1925930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E67F4A-05F7-441E-A8A6-41C1591CEBB8}"/>
              </a:ext>
            </a:extLst>
          </p:cNvPr>
          <p:cNvSpPr>
            <a:spLocks noGrp="1"/>
          </p:cNvSpPr>
          <p:nvPr>
            <p:ph type="title"/>
          </p:nvPr>
        </p:nvSpPr>
        <p:spPr>
          <a:xfrm>
            <a:off x="534382" y="-316698"/>
            <a:ext cx="7886700" cy="1325563"/>
          </a:xfrm>
        </p:spPr>
        <p:txBody>
          <a:bodyPr/>
          <a:lstStyle/>
          <a:p>
            <a:r>
              <a:rPr lang="en-ZA" dirty="0"/>
              <a:t>INVESTIGATING DIRECTORATE</a:t>
            </a:r>
          </a:p>
        </p:txBody>
      </p:sp>
      <p:sp>
        <p:nvSpPr>
          <p:cNvPr id="3" name="Content Placeholder 2">
            <a:extLst>
              <a:ext uri="{FF2B5EF4-FFF2-40B4-BE49-F238E27FC236}">
                <a16:creationId xmlns:a16="http://schemas.microsoft.com/office/drawing/2014/main" xmlns="" id="{889E9698-BBBB-4E6C-B2F6-12EAC2A819B1}"/>
              </a:ext>
            </a:extLst>
          </p:cNvPr>
          <p:cNvSpPr>
            <a:spLocks noGrp="1"/>
          </p:cNvSpPr>
          <p:nvPr>
            <p:ph idx="1"/>
          </p:nvPr>
        </p:nvSpPr>
        <p:spPr>
          <a:xfrm>
            <a:off x="722918" y="1169119"/>
            <a:ext cx="7886700" cy="4351338"/>
          </a:xfrm>
        </p:spPr>
        <p:txBody>
          <a:bodyPr>
            <a:normAutofit fontScale="62500" lnSpcReduction="20000"/>
          </a:bodyPr>
          <a:lstStyle/>
          <a:p>
            <a:pPr marL="0" indent="0">
              <a:buNone/>
            </a:pPr>
            <a:r>
              <a:rPr lang="en-ZA" sz="2600" b="1" dirty="0">
                <a:latin typeface="Arial" panose="020B0604020202020204" pitchFamily="34" charset="0"/>
                <a:cs typeface="Arial" panose="020B0604020202020204" pitchFamily="34" charset="0"/>
              </a:rPr>
              <a:t>Action to date (cont.)</a:t>
            </a:r>
          </a:p>
          <a:p>
            <a:pPr>
              <a:lnSpc>
                <a:spcPct val="170000"/>
              </a:lnSpc>
              <a:buFont typeface="Wingdings" panose="05000000000000000000" pitchFamily="2" charset="2"/>
              <a:buChar char="§"/>
            </a:pPr>
            <a:r>
              <a:rPr lang="en-ZA" sz="2400" dirty="0">
                <a:latin typeface="Arial" panose="020B0604020202020204" pitchFamily="34" charset="0"/>
                <a:cs typeface="Arial" panose="020B0604020202020204" pitchFamily="34" charset="0"/>
              </a:rPr>
              <a:t>The application is a comprehensive account of the wrongdoing at Transnet  (the founding affidavit alone is over 800 pages and the annexures are contained in several lever arch files. The application is based on the extraction and analysis of over 29m documents.</a:t>
            </a:r>
          </a:p>
          <a:p>
            <a:pPr>
              <a:lnSpc>
                <a:spcPct val="170000"/>
              </a:lnSpc>
              <a:buFont typeface="Wingdings" panose="05000000000000000000" pitchFamily="2" charset="2"/>
              <a:buChar char="§"/>
            </a:pPr>
            <a:r>
              <a:rPr lang="en-ZA" sz="2400" dirty="0">
                <a:latin typeface="Arial" panose="020B0604020202020204" pitchFamily="34" charset="0"/>
                <a:cs typeface="Arial" panose="020B0604020202020204" pitchFamily="34" charset="0"/>
              </a:rPr>
              <a:t>The Transnet/SIU application together with the SARS’s application in December 2020, in which the court froze R2.8bn in local CRRC accounts, following an earlier temporary SA Reserve Bank freeze has catapulted progress in this investigation by many months.</a:t>
            </a:r>
          </a:p>
          <a:p>
            <a:pPr>
              <a:lnSpc>
                <a:spcPct val="170000"/>
              </a:lnSpc>
              <a:buFont typeface="Wingdings" panose="05000000000000000000" pitchFamily="2" charset="2"/>
              <a:buChar char="§"/>
            </a:pPr>
            <a:r>
              <a:rPr lang="en-ZA" sz="2400" dirty="0">
                <a:latin typeface="Arial" panose="020B0604020202020204" pitchFamily="34" charset="0"/>
                <a:cs typeface="Arial" panose="020B0604020202020204" pitchFamily="34" charset="0"/>
              </a:rPr>
              <a:t>This indictment will be finalised when the ID is in possession of admissible bank records sought in terms of Mutual Legal Assistance Requests that prove the flow of bribes paid to Regiments Asia and Tequesta in Hong Kong</a:t>
            </a:r>
          </a:p>
          <a:p>
            <a:endParaRPr lang="en-ZA" dirty="0"/>
          </a:p>
        </p:txBody>
      </p:sp>
      <p:sp>
        <p:nvSpPr>
          <p:cNvPr id="4" name="Slide Number Placeholder 3">
            <a:extLst>
              <a:ext uri="{FF2B5EF4-FFF2-40B4-BE49-F238E27FC236}">
                <a16:creationId xmlns:a16="http://schemas.microsoft.com/office/drawing/2014/main" xmlns="" id="{9CFBFC89-F434-448C-BDEF-6EE7FBC8DC9E}"/>
              </a:ext>
            </a:extLst>
          </p:cNvPr>
          <p:cNvSpPr>
            <a:spLocks noGrp="1"/>
          </p:cNvSpPr>
          <p:nvPr>
            <p:ph type="sldNum" sz="quarter" idx="12"/>
          </p:nvPr>
        </p:nvSpPr>
        <p:spPr/>
        <p:txBody>
          <a:bodyPr/>
          <a:lstStyle/>
          <a:p>
            <a:fld id="{1A30472A-1C9E-4A09-9094-CD977CAB99CE}" type="slidenum">
              <a:rPr lang="en-ZA" smtClean="0"/>
              <a:pPr/>
              <a:t>11</a:t>
            </a:fld>
            <a:endParaRPr lang="en-ZA"/>
          </a:p>
        </p:txBody>
      </p:sp>
    </p:spTree>
    <p:extLst>
      <p:ext uri="{BB962C8B-B14F-4D97-AF65-F5344CB8AC3E}">
        <p14:creationId xmlns:p14="http://schemas.microsoft.com/office/powerpoint/2010/main" xmlns="" val="1753141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xmlns="" id="{98AD7AB4-BDA4-4CD2-B84F-13C29439B9B0}"/>
              </a:ext>
            </a:extLst>
          </p:cNvPr>
          <p:cNvGraphicFramePr/>
          <p:nvPr>
            <p:extLst/>
          </p:nvPr>
        </p:nvGraphicFramePr>
        <p:xfrm>
          <a:off x="176981" y="1063728"/>
          <a:ext cx="8767916" cy="46446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507596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13A7B7-E687-4F8F-AB1E-DFC1ADE8F990}"/>
              </a:ext>
            </a:extLst>
          </p:cNvPr>
          <p:cNvSpPr>
            <a:spLocks noGrp="1"/>
          </p:cNvSpPr>
          <p:nvPr>
            <p:ph type="title"/>
          </p:nvPr>
        </p:nvSpPr>
        <p:spPr>
          <a:xfrm>
            <a:off x="1718100" y="959850"/>
            <a:ext cx="5915700" cy="561600"/>
          </a:xfrm>
        </p:spPr>
        <p:txBody>
          <a:bodyPr>
            <a:normAutofit/>
          </a:bodyPr>
          <a:lstStyle/>
          <a:p>
            <a:r>
              <a:rPr lang="en-ZA" sz="2400" b="1" dirty="0">
                <a:solidFill>
                  <a:srgbClr val="223342"/>
                </a:solidFill>
                <a:latin typeface="Open Sans" panose="020B0606030504020204"/>
              </a:rPr>
              <a:t>SOE: ESKOM KUSILE/TUBULAR</a:t>
            </a:r>
          </a:p>
        </p:txBody>
      </p:sp>
      <p:sp>
        <p:nvSpPr>
          <p:cNvPr id="3" name="Content Placeholder 2">
            <a:extLst>
              <a:ext uri="{FF2B5EF4-FFF2-40B4-BE49-F238E27FC236}">
                <a16:creationId xmlns:a16="http://schemas.microsoft.com/office/drawing/2014/main" xmlns="" id="{0F8761D0-0BAA-4354-BE69-A47267EFF062}"/>
              </a:ext>
            </a:extLst>
          </p:cNvPr>
          <p:cNvSpPr>
            <a:spLocks noGrp="1"/>
          </p:cNvSpPr>
          <p:nvPr>
            <p:ph idx="1"/>
          </p:nvPr>
        </p:nvSpPr>
        <p:spPr>
          <a:xfrm>
            <a:off x="1718100" y="1521450"/>
            <a:ext cx="5981643" cy="3637503"/>
          </a:xfrm>
          <a:noFill/>
        </p:spPr>
        <p:txBody>
          <a:bodyPr>
            <a:normAutofit/>
          </a:bodyPr>
          <a:lstStyle/>
          <a:p>
            <a:pPr marL="135000" indent="-135000">
              <a:lnSpc>
                <a:spcPct val="150000"/>
              </a:lnSpc>
              <a:spcBef>
                <a:spcPts val="450"/>
              </a:spcBef>
              <a:buClr>
                <a:srgbClr val="95724F"/>
              </a:buClr>
            </a:pPr>
            <a:endParaRPr lang="en-ZA" sz="1200" b="1" dirty="0">
              <a:solidFill>
                <a:srgbClr val="223342"/>
              </a:solidFill>
              <a:latin typeface="Open Sans" panose="020B0606030504020204" pitchFamily="34" charset="0"/>
              <a:ea typeface="Open Sans" panose="020B0606030504020204" pitchFamily="34" charset="0"/>
              <a:cs typeface="Open Sans" panose="020B0606030504020204" pitchFamily="34" charset="0"/>
            </a:endParaRPr>
          </a:p>
          <a:p>
            <a:pPr marL="135000" indent="-135000">
              <a:lnSpc>
                <a:spcPct val="150000"/>
              </a:lnSpc>
              <a:spcBef>
                <a:spcPts val="450"/>
              </a:spcBef>
              <a:buClr>
                <a:srgbClr val="95724F"/>
              </a:buClr>
            </a:pPr>
            <a:endParaRPr lang="en-ZA" sz="1200" b="1" dirty="0">
              <a:solidFill>
                <a:srgbClr val="223342"/>
              </a:solidFill>
              <a:latin typeface="Open Sans" panose="020B0606030504020204" pitchFamily="34" charset="0"/>
              <a:ea typeface="Open Sans" panose="020B0606030504020204" pitchFamily="34" charset="0"/>
              <a:cs typeface="Open Sans" panose="020B0606030504020204" pitchFamily="34" charset="0"/>
            </a:endParaRPr>
          </a:p>
          <a:p>
            <a:pPr marL="135000" indent="-135000">
              <a:lnSpc>
                <a:spcPct val="150000"/>
              </a:lnSpc>
              <a:spcBef>
                <a:spcPts val="450"/>
              </a:spcBef>
              <a:buClr>
                <a:srgbClr val="95724F"/>
              </a:buClr>
            </a:pPr>
            <a:endParaRPr lang="en-ZA" sz="1200" b="1" dirty="0">
              <a:solidFill>
                <a:srgbClr val="223342"/>
              </a:solidFill>
              <a:latin typeface="Open Sans" panose="020B0606030504020204" pitchFamily="34" charset="0"/>
              <a:ea typeface="Open Sans" panose="020B0606030504020204" pitchFamily="34" charset="0"/>
              <a:cs typeface="Open Sans" panose="020B0606030504020204" pitchFamily="34" charset="0"/>
            </a:endParaRPr>
          </a:p>
          <a:p>
            <a:pPr marL="135000" indent="-135000">
              <a:lnSpc>
                <a:spcPct val="150000"/>
              </a:lnSpc>
              <a:spcBef>
                <a:spcPts val="450"/>
              </a:spcBef>
              <a:buClr>
                <a:srgbClr val="95724F"/>
              </a:buClr>
            </a:pPr>
            <a:endParaRPr lang="en-ZA" sz="1200" b="1" dirty="0">
              <a:solidFill>
                <a:srgbClr val="22334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 name="Slide Number Placeholder 4">
            <a:extLst>
              <a:ext uri="{FF2B5EF4-FFF2-40B4-BE49-F238E27FC236}">
                <a16:creationId xmlns:a16="http://schemas.microsoft.com/office/drawing/2014/main" xmlns="" id="{D8DE0A95-3937-4BCE-8A0B-F576A830E237}"/>
              </a:ext>
            </a:extLst>
          </p:cNvPr>
          <p:cNvSpPr>
            <a:spLocks noGrp="1"/>
          </p:cNvSpPr>
          <p:nvPr>
            <p:ph type="sldNum" sz="quarter" idx="12"/>
          </p:nvPr>
        </p:nvSpPr>
        <p:spPr>
          <a:xfrm>
            <a:off x="6255127" y="5583632"/>
            <a:ext cx="1543050" cy="273844"/>
          </a:xfrm>
        </p:spPr>
        <p:txBody>
          <a:bodyPr/>
          <a:lstStyle/>
          <a:p>
            <a:fld id="{1A30472A-1C9E-4A09-9094-CD977CAB99CE}" type="slidenum">
              <a:rPr lang="en-ZA" sz="825" b="1">
                <a:solidFill>
                  <a:srgbClr val="223342"/>
                </a:solidFill>
              </a:rPr>
              <a:pPr/>
              <a:t>13</a:t>
            </a:fld>
            <a:endParaRPr lang="en-ZA" sz="825" b="1" dirty="0">
              <a:solidFill>
                <a:srgbClr val="223342"/>
              </a:solidFill>
            </a:endParaRPr>
          </a:p>
        </p:txBody>
      </p:sp>
      <p:sp>
        <p:nvSpPr>
          <p:cNvPr id="4" name="TextBox 3">
            <a:extLst>
              <a:ext uri="{FF2B5EF4-FFF2-40B4-BE49-F238E27FC236}">
                <a16:creationId xmlns:a16="http://schemas.microsoft.com/office/drawing/2014/main" xmlns="" id="{D8B81940-AA8B-4568-9D8D-CC46885252C7}"/>
              </a:ext>
            </a:extLst>
          </p:cNvPr>
          <p:cNvSpPr txBox="1"/>
          <p:nvPr/>
        </p:nvSpPr>
        <p:spPr>
          <a:xfrm>
            <a:off x="1711786" y="1699048"/>
            <a:ext cx="5922014" cy="403957"/>
          </a:xfrm>
          <a:prstGeom prst="rect">
            <a:avLst/>
          </a:prstGeom>
          <a:noFill/>
        </p:spPr>
        <p:txBody>
          <a:bodyPr wrap="square" rtlCol="0">
            <a:spAutoFit/>
          </a:bodyPr>
          <a:lstStyle/>
          <a:p>
            <a:pPr marL="203597" lvl="2" indent="-203597" algn="just" defTabSz="316531">
              <a:lnSpc>
                <a:spcPct val="150000"/>
              </a:lnSpc>
              <a:buClr>
                <a:srgbClr val="A9810F"/>
              </a:buClr>
              <a:buSzPct val="100000"/>
              <a:buFont typeface="Arial" panose="020B0604020202020204" pitchFamily="34" charset="0"/>
              <a:buChar char="•"/>
              <a:defRPr/>
            </a:pPr>
            <a:endParaRPr lang="en-ZA" sz="1350" dirty="0">
              <a:solidFill>
                <a:srgbClr val="000000"/>
              </a:solidFill>
              <a:latin typeface="Arial" panose="020B0604020202020204" pitchFamily="34" charset="0"/>
              <a:cs typeface="Arial" panose="020B0604020202020204" pitchFamily="34" charset="0"/>
            </a:endParaRPr>
          </a:p>
        </p:txBody>
      </p:sp>
      <p:pic>
        <p:nvPicPr>
          <p:cNvPr id="10" name="Picture 9">
            <a:extLst>
              <a:ext uri="{FF2B5EF4-FFF2-40B4-BE49-F238E27FC236}">
                <a16:creationId xmlns:a16="http://schemas.microsoft.com/office/drawing/2014/main" xmlns="" id="{3729772C-94C9-47D6-BF0B-11130F8AF36A}"/>
              </a:ext>
            </a:extLst>
          </p:cNvPr>
          <p:cNvPicPr/>
          <p:nvPr/>
        </p:nvPicPr>
        <p:blipFill rotWithShape="1">
          <a:blip r:embed="rId2" cstate="print">
            <a:alphaModFix amt="50000"/>
            <a:extLst>
              <a:ext uri="{28A0092B-C50C-407E-A947-70E740481C1C}">
                <a14:useLocalDpi xmlns:a14="http://schemas.microsoft.com/office/drawing/2010/main" xmlns="" val="0"/>
              </a:ext>
            </a:extLst>
          </a:blip>
          <a:srcRect b="37436"/>
          <a:stretch/>
        </p:blipFill>
        <p:spPr bwMode="auto">
          <a:xfrm>
            <a:off x="4016891" y="5490048"/>
            <a:ext cx="1452486" cy="510702"/>
          </a:xfrm>
          <a:prstGeom prst="rect">
            <a:avLst/>
          </a:prstGeom>
          <a:ln>
            <a:noFill/>
          </a:ln>
          <a:extLst>
            <a:ext uri="{53640926-AAD7-44D8-BBD7-CCE9431645EC}">
              <a14:shadowObscured xmlns:a14="http://schemas.microsoft.com/office/drawing/2010/main" xmlns=""/>
            </a:ext>
          </a:extLst>
        </p:spPr>
      </p:pic>
      <p:graphicFrame>
        <p:nvGraphicFramePr>
          <p:cNvPr id="5" name="Table 4">
            <a:extLst>
              <a:ext uri="{FF2B5EF4-FFF2-40B4-BE49-F238E27FC236}">
                <a16:creationId xmlns:a16="http://schemas.microsoft.com/office/drawing/2014/main" xmlns="" id="{CAF3272D-4358-4F50-AC2D-019A7AEA42FC}"/>
              </a:ext>
            </a:extLst>
          </p:cNvPr>
          <p:cNvGraphicFramePr>
            <a:graphicFrameLocks noGrp="1"/>
          </p:cNvGraphicFramePr>
          <p:nvPr>
            <p:extLst>
              <p:ext uri="{D42A27DB-BD31-4B8C-83A1-F6EECF244321}">
                <p14:modId xmlns:p14="http://schemas.microsoft.com/office/powerpoint/2010/main" xmlns="" val="3211697359"/>
              </p:ext>
            </p:extLst>
          </p:nvPr>
        </p:nvGraphicFramePr>
        <p:xfrm>
          <a:off x="711200" y="981036"/>
          <a:ext cx="8164945" cy="5553820"/>
        </p:xfrm>
        <a:graphic>
          <a:graphicData uri="http://schemas.openxmlformats.org/drawingml/2006/table">
            <a:tbl>
              <a:tblPr firstRow="1" bandRow="1"/>
              <a:tblGrid>
                <a:gridCol w="1625600">
                  <a:extLst>
                    <a:ext uri="{9D8B030D-6E8A-4147-A177-3AD203B41FA5}">
                      <a16:colId xmlns:a16="http://schemas.microsoft.com/office/drawing/2014/main" xmlns="" val="3328697572"/>
                    </a:ext>
                  </a:extLst>
                </a:gridCol>
                <a:gridCol w="2709180">
                  <a:extLst>
                    <a:ext uri="{9D8B030D-6E8A-4147-A177-3AD203B41FA5}">
                      <a16:colId xmlns:a16="http://schemas.microsoft.com/office/drawing/2014/main" xmlns="" val="2417514947"/>
                    </a:ext>
                  </a:extLst>
                </a:gridCol>
                <a:gridCol w="3830165">
                  <a:extLst>
                    <a:ext uri="{9D8B030D-6E8A-4147-A177-3AD203B41FA5}">
                      <a16:colId xmlns:a16="http://schemas.microsoft.com/office/drawing/2014/main" xmlns="" val="2090732782"/>
                    </a:ext>
                  </a:extLst>
                </a:gridCol>
              </a:tblGrid>
              <a:tr h="420661">
                <a:tc>
                  <a:txBody>
                    <a:bodyPr/>
                    <a:lstStyle/>
                    <a:p>
                      <a:r>
                        <a:rPr lang="en-ZA" sz="1100" b="1" dirty="0">
                          <a:solidFill>
                            <a:schemeClr val="tx1"/>
                          </a:solidFill>
                          <a:latin typeface="Segoe UI" panose="020B0502040204020203" pitchFamily="34" charset="0"/>
                          <a:ea typeface="Segoe UI" panose="020B0502040204020203" pitchFamily="34" charset="0"/>
                          <a:cs typeface="Segoe UI" panose="020B0502040204020203" pitchFamily="34" charset="0"/>
                        </a:rPr>
                        <a:t>Case number</a:t>
                      </a:r>
                    </a:p>
                  </a:txBody>
                  <a:tcPr marL="21699" marR="21699" marT="10850" marB="10850">
                    <a:solidFill>
                      <a:schemeClr val="accent2">
                        <a:lumMod val="20000"/>
                        <a:lumOff val="80000"/>
                      </a:schemeClr>
                    </a:solidFill>
                  </a:tcPr>
                </a:tc>
                <a:tc>
                  <a:txBody>
                    <a:bodyPr/>
                    <a:lstStyle/>
                    <a:p>
                      <a:pPr algn="l" fontAlgn="ctr"/>
                      <a:r>
                        <a:rPr lang="en-US" sz="1200" b="0" i="0" u="none" strike="noStrike" dirty="0">
                          <a:solidFill>
                            <a:srgbClr val="000000"/>
                          </a:solidFill>
                          <a:effectLst/>
                          <a:latin typeface="Segoe UI" panose="020B0502040204020203" pitchFamily="34" charset="0"/>
                          <a:cs typeface="Segoe UI" panose="020B0502040204020203" pitchFamily="34" charset="0"/>
                        </a:rPr>
                        <a:t>Bedfordview 354/08/17, and Phola 125/03/19</a:t>
                      </a:r>
                    </a:p>
                  </a:txBody>
                  <a:tcPr marL="4763" marR="4763" marT="4763" marB="0" anchor="ctr">
                    <a:solidFill>
                      <a:schemeClr val="bg1"/>
                    </a:solidFill>
                  </a:tcPr>
                </a:tc>
                <a:tc rowSpan="10">
                  <a:txBody>
                    <a:bodyPr/>
                    <a:lstStyle/>
                    <a:p>
                      <a:pPr lvl="0"/>
                      <a:r>
                        <a:rPr lang="en-US" sz="1100" kern="1200" dirty="0">
                          <a:solidFill>
                            <a:schemeClr val="tx1"/>
                          </a:solidFill>
                          <a:effectLst/>
                          <a:latin typeface="Segoe UI" panose="020B0502040204020203" pitchFamily="34" charset="0"/>
                          <a:ea typeface="+mn-ea"/>
                          <a:cs typeface="Segoe UI" panose="020B0502040204020203" pitchFamily="34" charset="0"/>
                        </a:rPr>
                        <a:t>On about 14 December 2007, </a:t>
                      </a:r>
                      <a:r>
                        <a:rPr lang="en-US" sz="1100" b="1" kern="1200" dirty="0">
                          <a:solidFill>
                            <a:schemeClr val="tx1"/>
                          </a:solidFill>
                          <a:effectLst/>
                          <a:latin typeface="Segoe UI" panose="020B0502040204020203" pitchFamily="34" charset="0"/>
                          <a:ea typeface="+mn-ea"/>
                          <a:cs typeface="Segoe UI" panose="020B0502040204020203" pitchFamily="34" charset="0"/>
                        </a:rPr>
                        <a:t>ESKOM</a:t>
                      </a:r>
                      <a:r>
                        <a:rPr lang="en-US" sz="1100" kern="1200" dirty="0">
                          <a:solidFill>
                            <a:schemeClr val="tx1"/>
                          </a:solidFill>
                          <a:effectLst/>
                          <a:latin typeface="Segoe UI" panose="020B0502040204020203" pitchFamily="34" charset="0"/>
                          <a:ea typeface="+mn-ea"/>
                          <a:cs typeface="Segoe UI" panose="020B0502040204020203" pitchFamily="34" charset="0"/>
                        </a:rPr>
                        <a:t> concluded a Turbine Generation Works Contract (</a:t>
                      </a:r>
                      <a:r>
                        <a:rPr lang="en-US" sz="1100" b="1" kern="1200" dirty="0">
                          <a:solidFill>
                            <a:schemeClr val="tx1"/>
                          </a:solidFill>
                          <a:effectLst/>
                          <a:latin typeface="Segoe UI" panose="020B0502040204020203" pitchFamily="34" charset="0"/>
                          <a:ea typeface="+mn-ea"/>
                          <a:cs typeface="Segoe UI" panose="020B0502040204020203" pitchFamily="34" charset="0"/>
                        </a:rPr>
                        <a:t>Works Contract</a:t>
                      </a:r>
                      <a:r>
                        <a:rPr lang="en-US" sz="1100" kern="1200" dirty="0">
                          <a:solidFill>
                            <a:schemeClr val="tx1"/>
                          </a:solidFill>
                          <a:effectLst/>
                          <a:latin typeface="Segoe UI" panose="020B0502040204020203" pitchFamily="34" charset="0"/>
                          <a:ea typeface="+mn-ea"/>
                          <a:cs typeface="Segoe UI" panose="020B0502040204020203" pitchFamily="34" charset="0"/>
                        </a:rPr>
                        <a:t>) with ALSTOM S&amp;E Africa (Pty) Ltd (</a:t>
                      </a:r>
                      <a:r>
                        <a:rPr lang="en-US" sz="1100" b="1" kern="1200" dirty="0">
                          <a:solidFill>
                            <a:schemeClr val="tx1"/>
                          </a:solidFill>
                          <a:effectLst/>
                          <a:latin typeface="Segoe UI" panose="020B0502040204020203" pitchFamily="34" charset="0"/>
                          <a:ea typeface="+mn-ea"/>
                          <a:cs typeface="Segoe UI" panose="020B0502040204020203" pitchFamily="34" charset="0"/>
                        </a:rPr>
                        <a:t>ALSTOM</a:t>
                      </a:r>
                      <a:r>
                        <a:rPr lang="en-US" sz="1100" kern="1200" dirty="0">
                          <a:solidFill>
                            <a:schemeClr val="tx1"/>
                          </a:solidFill>
                          <a:effectLst/>
                          <a:latin typeface="Segoe UI" panose="020B0502040204020203" pitchFamily="34" charset="0"/>
                          <a:ea typeface="+mn-ea"/>
                          <a:cs typeface="Segoe UI" panose="020B0502040204020203" pitchFamily="34" charset="0"/>
                        </a:rPr>
                        <a:t>), under agreement 4650008908, for approximately R 13.1bn in respect of the design, supply, manufacture, fabrication, delivery, erection and commissioning of six (6) turbine-generator unity with auxiliary equipment for </a:t>
                      </a:r>
                      <a:r>
                        <a:rPr lang="en-US" sz="1100" b="1" kern="1200" dirty="0">
                          <a:solidFill>
                            <a:schemeClr val="tx1"/>
                          </a:solidFill>
                          <a:effectLst/>
                          <a:latin typeface="Segoe UI" panose="020B0502040204020203" pitchFamily="34" charset="0"/>
                          <a:ea typeface="+mn-ea"/>
                          <a:cs typeface="Segoe UI" panose="020B0502040204020203" pitchFamily="34" charset="0"/>
                        </a:rPr>
                        <a:t>KUSILE</a:t>
                      </a:r>
                      <a:r>
                        <a:rPr lang="en-US" sz="1100" kern="1200" dirty="0">
                          <a:solidFill>
                            <a:schemeClr val="tx1"/>
                          </a:solidFill>
                          <a:effectLst/>
                          <a:latin typeface="Segoe UI" panose="020B0502040204020203" pitchFamily="34" charset="0"/>
                          <a:ea typeface="+mn-ea"/>
                          <a:cs typeface="Segoe UI" panose="020B0502040204020203" pitchFamily="34" charset="0"/>
                        </a:rPr>
                        <a:t>. The scope included 6 air Cooled Condenser sections (</a:t>
                      </a:r>
                      <a:r>
                        <a:rPr lang="en-US" sz="1100" b="1" kern="1200" dirty="0">
                          <a:solidFill>
                            <a:schemeClr val="tx1"/>
                          </a:solidFill>
                          <a:effectLst/>
                          <a:latin typeface="Segoe UI" panose="020B0502040204020203" pitchFamily="34" charset="0"/>
                          <a:ea typeface="+mn-ea"/>
                          <a:cs typeface="Segoe UI" panose="020B0502040204020203" pitchFamily="34" charset="0"/>
                        </a:rPr>
                        <a:t>ACC</a:t>
                      </a:r>
                      <a:r>
                        <a:rPr lang="en-US" sz="1100" kern="1200" dirty="0">
                          <a:solidFill>
                            <a:schemeClr val="tx1"/>
                          </a:solidFill>
                          <a:effectLst/>
                          <a:latin typeface="Segoe UI" panose="020B0502040204020203" pitchFamily="34" charset="0"/>
                          <a:ea typeface="+mn-ea"/>
                          <a:cs typeface="Segoe UI" panose="020B0502040204020203" pitchFamily="34" charset="0"/>
                        </a:rPr>
                        <a:t>). The Works Contract came into effect on 1 January 2008 being the date from which the parties bore the rights and obligations stipulated in the agreement</a:t>
                      </a:r>
                      <a:r>
                        <a:rPr lang="en-US" sz="1100" kern="1200" dirty="0">
                          <a:solidFill>
                            <a:schemeClr val="tx1"/>
                          </a:solidFill>
                          <a:effectLst/>
                          <a:latin typeface="Arial" panose="020B0604020202020204" pitchFamily="34" charset="0"/>
                          <a:ea typeface="+mn-ea"/>
                          <a:cs typeface="Arial" panose="020B0604020202020204" pitchFamily="34" charset="0"/>
                        </a:rPr>
                        <a:t>.</a:t>
                      </a:r>
                    </a:p>
                    <a:p>
                      <a:pPr marL="0" lvl="0" algn="l" defTabSz="914400" rtl="0" eaLnBrk="1" latinLnBrk="0" hangingPunct="1"/>
                      <a:r>
                        <a:rPr lang="en-US" sz="1100" kern="1200" dirty="0">
                          <a:solidFill>
                            <a:schemeClr val="tx1"/>
                          </a:solidFill>
                          <a:effectLst/>
                          <a:latin typeface="Segoe UI" panose="020B0502040204020203" pitchFamily="34" charset="0"/>
                          <a:ea typeface="+mn-ea"/>
                          <a:cs typeface="Segoe UI" panose="020B0502040204020203" pitchFamily="34" charset="0"/>
                        </a:rPr>
                        <a:t>Eskom received information about possible manipulation of the contractual arrangements and corrupt practices and reported the matter to the authorities in the RSA. An investigation revealed that agreement between Alston and Eskom had been manipulated in a number of ways. Central allegation is that Tubular entities and Mr. Lomas offered bribes  that were accepted to employees of Eskom to de-scope the contract from Alstom and DBT and instead, to contract directly with Tubular for execution of the works in relation to Units 4 to 6 at Kusile power station. </a:t>
                      </a:r>
                    </a:p>
                    <a:p>
                      <a:pPr marL="0" lvl="0" algn="l" defTabSz="914400" rtl="0" eaLnBrk="1" latinLnBrk="0" hangingPunct="1"/>
                      <a:endParaRPr lang="en-US" sz="1100" kern="1200" dirty="0">
                        <a:solidFill>
                          <a:schemeClr val="tx1"/>
                        </a:solidFill>
                        <a:effectLst/>
                        <a:latin typeface="Segoe UI" panose="020B0502040204020203" pitchFamily="34" charset="0"/>
                        <a:ea typeface="+mn-ea"/>
                        <a:cs typeface="Segoe UI" panose="020B0502040204020203" pitchFamily="34" charset="0"/>
                      </a:endParaRPr>
                    </a:p>
                    <a:p>
                      <a:pPr marL="0" lvl="0" algn="l" defTabSz="914400" rtl="0" eaLnBrk="1" latinLnBrk="0" hangingPunct="1"/>
                      <a:r>
                        <a:rPr lang="en-US" sz="1100" b="1" kern="1200" dirty="0">
                          <a:solidFill>
                            <a:schemeClr val="tx1"/>
                          </a:solidFill>
                          <a:effectLst/>
                          <a:latin typeface="Segoe UI" panose="020B0502040204020203" pitchFamily="34" charset="0"/>
                          <a:ea typeface="+mn-ea"/>
                          <a:cs typeface="Segoe UI" panose="020B0502040204020203" pitchFamily="34" charset="0"/>
                        </a:rPr>
                        <a:t>Current Status </a:t>
                      </a:r>
                    </a:p>
                    <a:p>
                      <a:pPr marL="0" lvl="0" algn="l" defTabSz="914400" rtl="0" eaLnBrk="1" latinLnBrk="0" hangingPunct="1"/>
                      <a:endParaRPr lang="en-US" sz="1100" b="0" kern="1200" dirty="0">
                        <a:solidFill>
                          <a:schemeClr val="tx1"/>
                        </a:solidFill>
                        <a:effectLst/>
                        <a:latin typeface="Segoe UI" panose="020B0502040204020203" pitchFamily="34" charset="0"/>
                        <a:ea typeface="+mn-ea"/>
                        <a:cs typeface="Segoe UI" panose="020B0502040204020203" pitchFamily="34" charset="0"/>
                      </a:endParaRPr>
                    </a:p>
                    <a:p>
                      <a:pPr marL="0" lvl="0" algn="l" defTabSz="914400" rtl="0" eaLnBrk="1" latinLnBrk="0" hangingPunct="1"/>
                      <a:r>
                        <a:rPr lang="en-US" sz="1100" kern="1200" dirty="0">
                          <a:solidFill>
                            <a:schemeClr val="tx1"/>
                          </a:solidFill>
                          <a:effectLst/>
                          <a:latin typeface="Segoe UI" panose="020B0502040204020203" pitchFamily="34" charset="0"/>
                          <a:ea typeface="+mn-ea"/>
                          <a:cs typeface="Segoe UI" panose="020B0502040204020203" pitchFamily="34" charset="0"/>
                        </a:rPr>
                        <a:t>The matter is on court roll at Palm Ridge court and is reminded to 1 June 2021 for the state to reply to further particulars received from the defense. </a:t>
                      </a:r>
                    </a:p>
                    <a:p>
                      <a:pPr marL="0" lvl="0" algn="l" defTabSz="914400" rtl="0" eaLnBrk="1" latinLnBrk="0" hangingPunct="1"/>
                      <a:r>
                        <a:rPr lang="en-US" sz="1100" kern="1200" dirty="0">
                          <a:solidFill>
                            <a:schemeClr val="tx1"/>
                          </a:solidFill>
                          <a:effectLst/>
                          <a:latin typeface="Segoe UI" panose="020B0502040204020203" pitchFamily="34" charset="0"/>
                          <a:ea typeface="+mn-ea"/>
                          <a:cs typeface="Segoe UI" panose="020B0502040204020203" pitchFamily="34" charset="0"/>
                        </a:rPr>
                        <a:t>Extradition</a:t>
                      </a:r>
                      <a:r>
                        <a:rPr lang="en-US" sz="1100" kern="1200" baseline="0" dirty="0">
                          <a:solidFill>
                            <a:schemeClr val="tx1"/>
                          </a:solidFill>
                          <a:effectLst/>
                          <a:latin typeface="Segoe UI" panose="020B0502040204020203" pitchFamily="34" charset="0"/>
                          <a:ea typeface="+mn-ea"/>
                          <a:cs typeface="Segoe UI" panose="020B0502040204020203" pitchFamily="34" charset="0"/>
                        </a:rPr>
                        <a:t> proceedings in respect of one of the accused is underway.</a:t>
                      </a:r>
                      <a:endParaRPr lang="en-US" sz="1100" kern="1200" dirty="0">
                        <a:solidFill>
                          <a:schemeClr val="tx1"/>
                        </a:solidFill>
                        <a:effectLst/>
                        <a:latin typeface="Segoe UI" panose="020B0502040204020203" pitchFamily="34" charset="0"/>
                        <a:ea typeface="+mn-ea"/>
                        <a:cs typeface="Segoe UI" panose="020B0502040204020203" pitchFamily="34" charset="0"/>
                      </a:endParaRPr>
                    </a:p>
                    <a:p>
                      <a:pPr marL="0" lvl="0" algn="l" defTabSz="914400" rtl="0" eaLnBrk="1" latinLnBrk="0" hangingPunct="1"/>
                      <a:endParaRPr lang="en-US" sz="1100" kern="1200" dirty="0">
                        <a:solidFill>
                          <a:schemeClr val="tx1"/>
                        </a:solidFill>
                        <a:effectLst/>
                        <a:latin typeface="Segoe UI" panose="020B0502040204020203" pitchFamily="34" charset="0"/>
                        <a:ea typeface="+mn-ea"/>
                        <a:cs typeface="Segoe UI" panose="020B0502040204020203" pitchFamily="34" charset="0"/>
                      </a:endParaRPr>
                    </a:p>
                    <a:p>
                      <a:pPr marL="0" lvl="0" algn="l" defTabSz="914400" rtl="0" eaLnBrk="1" latinLnBrk="0" hangingPunct="1"/>
                      <a:endParaRPr lang="en-US" sz="1100" kern="1200" dirty="0">
                        <a:solidFill>
                          <a:schemeClr val="tx1"/>
                        </a:solidFill>
                        <a:effectLst/>
                        <a:latin typeface="Segoe UI" panose="020B0502040204020203" pitchFamily="34" charset="0"/>
                        <a:ea typeface="+mn-ea"/>
                        <a:cs typeface="Segoe UI" panose="020B0502040204020203" pitchFamily="34" charset="0"/>
                      </a:endParaRPr>
                    </a:p>
                    <a:p>
                      <a:pPr lvl="0"/>
                      <a:endParaRPr lang="en-US" sz="1100" kern="1200" dirty="0">
                        <a:solidFill>
                          <a:schemeClr val="tx1"/>
                        </a:solidFill>
                        <a:effectLst/>
                        <a:latin typeface="Arial" panose="020B0604020202020204" pitchFamily="34" charset="0"/>
                        <a:ea typeface="+mn-ea"/>
                        <a:cs typeface="Arial" panose="020B0604020202020204" pitchFamily="34" charset="0"/>
                      </a:endParaRPr>
                    </a:p>
                    <a:p>
                      <a:pPr lvl="0"/>
                      <a:endParaRPr lang="en-ZA" sz="1100" kern="1200" dirty="0">
                        <a:solidFill>
                          <a:schemeClr val="tx1"/>
                        </a:solidFill>
                        <a:effectLst/>
                        <a:latin typeface="Arial" panose="020B0604020202020204" pitchFamily="34" charset="0"/>
                        <a:ea typeface="+mn-ea"/>
                        <a:cs typeface="Arial" panose="020B0604020202020204" pitchFamily="34" charset="0"/>
                      </a:endParaRPr>
                    </a:p>
                  </a:txBody>
                  <a:tcPr marL="21699" marR="21699" marT="10850" marB="10850">
                    <a:solidFill>
                      <a:schemeClr val="bg1"/>
                    </a:solidFill>
                  </a:tcPr>
                </a:tc>
                <a:extLst>
                  <a:ext uri="{0D108BD9-81ED-4DB2-BD59-A6C34878D82A}">
                    <a16:rowId xmlns:a16="http://schemas.microsoft.com/office/drawing/2014/main" xmlns="" val="1268978437"/>
                  </a:ext>
                </a:extLst>
              </a:tr>
              <a:tr h="143924">
                <a:tc>
                  <a:txBody>
                    <a:bodyPr/>
                    <a:lstStyle/>
                    <a:p>
                      <a:r>
                        <a:rPr lang="en-ZA" sz="1100" b="1" dirty="0">
                          <a:solidFill>
                            <a:schemeClr val="tx1"/>
                          </a:solidFill>
                          <a:latin typeface="Segoe UI" panose="020B0502040204020203" pitchFamily="34" charset="0"/>
                          <a:ea typeface="Segoe UI" panose="020B0502040204020203" pitchFamily="34" charset="0"/>
                          <a:cs typeface="Segoe UI" panose="020B0502040204020203" pitchFamily="34" charset="0"/>
                        </a:rPr>
                        <a:t>Date Reported </a:t>
                      </a:r>
                    </a:p>
                  </a:txBody>
                  <a:tcPr marL="21699" marR="21699" marT="10850" marB="10850">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100" b="0" kern="1200" dirty="0">
                          <a:solidFill>
                            <a:schemeClr val="tx1"/>
                          </a:solidFill>
                          <a:latin typeface="Segoe UI" panose="020B0502040204020203" pitchFamily="34" charset="0"/>
                          <a:ea typeface="Segoe UI" panose="020B0502040204020203" pitchFamily="34" charset="0"/>
                          <a:cs typeface="Segoe UI" panose="020B0502040204020203" pitchFamily="34" charset="0"/>
                        </a:rPr>
                        <a:t>2017</a:t>
                      </a:r>
                    </a:p>
                  </a:txBody>
                  <a:tcPr marL="21699" marR="21699" marT="10850" marB="10850">
                    <a:solidFill>
                      <a:schemeClr val="bg1"/>
                    </a:solidFill>
                  </a:tcPr>
                </a:tc>
                <a:tc vMerge="1">
                  <a:txBody>
                    <a:bodyPr/>
                    <a:lstStyle/>
                    <a:p>
                      <a:endParaRPr lang="en-ZA"/>
                    </a:p>
                  </a:txBody>
                  <a:tcPr/>
                </a:tc>
                <a:extLst>
                  <a:ext uri="{0D108BD9-81ED-4DB2-BD59-A6C34878D82A}">
                    <a16:rowId xmlns:a16="http://schemas.microsoft.com/office/drawing/2014/main" xmlns="" val="1416899532"/>
                  </a:ext>
                </a:extLst>
              </a:tr>
              <a:tr h="1035927">
                <a:tc>
                  <a:txBody>
                    <a:bodyPr/>
                    <a:lstStyle/>
                    <a:p>
                      <a:r>
                        <a:rPr lang="en-ZA" sz="1100" b="1" kern="1200" dirty="0">
                          <a:solidFill>
                            <a:schemeClr val="tx1"/>
                          </a:solidFill>
                          <a:latin typeface="Segoe UI" panose="020B0502040204020203" pitchFamily="34" charset="0"/>
                          <a:ea typeface="Segoe UI" panose="020B0502040204020203" pitchFamily="34" charset="0"/>
                          <a:cs typeface="Segoe UI" panose="020B0502040204020203" pitchFamily="34" charset="0"/>
                        </a:rPr>
                        <a:t>Offence</a:t>
                      </a:r>
                      <a:r>
                        <a:rPr lang="en-ZA" sz="1100" b="1" dirty="0">
                          <a:solidFill>
                            <a:schemeClr val="tx1"/>
                          </a:solidFill>
                          <a:latin typeface="Segoe UI" panose="020B0502040204020203" pitchFamily="34" charset="0"/>
                          <a:ea typeface="Segoe UI" panose="020B0502040204020203" pitchFamily="34" charset="0"/>
                          <a:cs typeface="Segoe UI" panose="020B0502040204020203" pitchFamily="34" charset="0"/>
                        </a:rPr>
                        <a:t> </a:t>
                      </a:r>
                    </a:p>
                  </a:txBody>
                  <a:tcPr marL="21699" marR="21699" marT="10850" marB="10850">
                    <a:solidFill>
                      <a:schemeClr val="accent2">
                        <a:lumMod val="20000"/>
                        <a:lumOff val="80000"/>
                      </a:schemeClr>
                    </a:solidFill>
                  </a:tcPr>
                </a:tc>
                <a:tc>
                  <a:txBody>
                    <a:bodyPr/>
                    <a:lstStyle/>
                    <a:p>
                      <a:r>
                        <a:rPr lang="en-ZA" sz="1100" b="0" i="0" u="none" strike="noStrike" dirty="0">
                          <a:solidFill>
                            <a:srgbClr val="000000"/>
                          </a:solidFill>
                          <a:effectLst/>
                          <a:latin typeface="Segoe UI" panose="020B0502040204020203" pitchFamily="34" charset="0"/>
                          <a:ea typeface="Segoe UI" panose="020B0502040204020203" pitchFamily="34" charset="0"/>
                          <a:cs typeface="Segoe UI" panose="020B0502040204020203" pitchFamily="34" charset="0"/>
                        </a:rPr>
                        <a:t>Corruption</a:t>
                      </a:r>
                      <a:r>
                        <a:rPr lang="en-ZA" sz="1100" b="0" i="0" u="none" strike="noStrike" baseline="0" dirty="0">
                          <a:solidFill>
                            <a:srgbClr val="000000"/>
                          </a:solidFill>
                          <a:effectLst/>
                          <a:latin typeface="Segoe UI" panose="020B0502040204020203" pitchFamily="34" charset="0"/>
                          <a:ea typeface="Segoe UI" panose="020B0502040204020203" pitchFamily="34" charset="0"/>
                          <a:cs typeface="Segoe UI" panose="020B0502040204020203" pitchFamily="34" charset="0"/>
                        </a:rPr>
                        <a:t> PRECCA contraventions</a:t>
                      </a:r>
                    </a:p>
                    <a:p>
                      <a:r>
                        <a:rPr lang="en-ZA" sz="1100" b="0" i="0" u="none" strike="noStrike" baseline="0" dirty="0">
                          <a:solidFill>
                            <a:srgbClr val="000000"/>
                          </a:solidFill>
                          <a:effectLst/>
                          <a:latin typeface="Segoe UI" panose="020B0502040204020203" pitchFamily="34" charset="0"/>
                          <a:ea typeface="Segoe UI" panose="020B0502040204020203" pitchFamily="34" charset="0"/>
                          <a:cs typeface="Segoe UI" panose="020B0502040204020203" pitchFamily="34" charset="0"/>
                        </a:rPr>
                        <a:t>Fraud</a:t>
                      </a:r>
                    </a:p>
                    <a:p>
                      <a:r>
                        <a:rPr lang="en-ZA" sz="1100" b="0" i="0" u="none" strike="noStrike" baseline="0" dirty="0">
                          <a:solidFill>
                            <a:srgbClr val="000000"/>
                          </a:solidFill>
                          <a:effectLst/>
                          <a:latin typeface="Segoe UI" panose="020B0502040204020203" pitchFamily="34" charset="0"/>
                          <a:ea typeface="Segoe UI" panose="020B0502040204020203" pitchFamily="34" charset="0"/>
                          <a:cs typeface="Segoe UI" panose="020B0502040204020203" pitchFamily="34" charset="0"/>
                        </a:rPr>
                        <a:t>Theft</a:t>
                      </a:r>
                    </a:p>
                    <a:p>
                      <a:r>
                        <a:rPr lang="en-ZA" sz="1100" b="0" i="0" u="none" strike="noStrike" baseline="0" dirty="0">
                          <a:solidFill>
                            <a:srgbClr val="000000"/>
                          </a:solidFill>
                          <a:effectLst/>
                          <a:latin typeface="Segoe UI" panose="020B0502040204020203" pitchFamily="34" charset="0"/>
                          <a:ea typeface="Segoe UI" panose="020B0502040204020203" pitchFamily="34" charset="0"/>
                          <a:cs typeface="Segoe UI" panose="020B0502040204020203" pitchFamily="34" charset="0"/>
                        </a:rPr>
                        <a:t>PFMA contraventions</a:t>
                      </a:r>
                    </a:p>
                    <a:p>
                      <a:r>
                        <a:rPr lang="en-ZA" sz="1100" b="0" i="0" u="none" strike="noStrike" baseline="0" dirty="0">
                          <a:solidFill>
                            <a:srgbClr val="000000"/>
                          </a:solidFill>
                          <a:effectLst/>
                          <a:latin typeface="Segoe UI" panose="020B0502040204020203" pitchFamily="34" charset="0"/>
                          <a:ea typeface="Segoe UI" panose="020B0502040204020203" pitchFamily="34" charset="0"/>
                          <a:cs typeface="Segoe UI" panose="020B0502040204020203" pitchFamily="34" charset="0"/>
                        </a:rPr>
                        <a:t>POCA contraventions</a:t>
                      </a:r>
                      <a:endParaRPr lang="en-ZA" sz="1100" b="0" i="0" u="none" strike="noStrike" dirty="0">
                        <a:solidFill>
                          <a:srgbClr val="000000"/>
                        </a:solidFill>
                        <a:effectLst/>
                        <a:latin typeface="Segoe UI" panose="020B0502040204020203" pitchFamily="34" charset="0"/>
                        <a:ea typeface="Segoe UI" panose="020B0502040204020203" pitchFamily="34" charset="0"/>
                        <a:cs typeface="Segoe UI" panose="020B0502040204020203" pitchFamily="34" charset="0"/>
                      </a:endParaRPr>
                    </a:p>
                  </a:txBody>
                  <a:tcPr marL="21699" marR="21699" marT="10850" marB="10850">
                    <a:solidFill>
                      <a:schemeClr val="bg1"/>
                    </a:solidFill>
                  </a:tcPr>
                </a:tc>
                <a:tc vMerge="1">
                  <a:txBody>
                    <a:bodyPr/>
                    <a:lstStyle/>
                    <a:p>
                      <a:endParaRPr lang="en-ZA" dirty="0"/>
                    </a:p>
                  </a:txBody>
                  <a:tcPr/>
                </a:tc>
                <a:extLst>
                  <a:ext uri="{0D108BD9-81ED-4DB2-BD59-A6C34878D82A}">
                    <a16:rowId xmlns:a16="http://schemas.microsoft.com/office/drawing/2014/main" xmlns="" val="1717747015"/>
                  </a:ext>
                </a:extLst>
              </a:tr>
              <a:tr h="143924">
                <a:tc>
                  <a:txBody>
                    <a:bodyPr/>
                    <a:lstStyle/>
                    <a:p>
                      <a:r>
                        <a:rPr lang="en-ZA" sz="1100" b="1" dirty="0">
                          <a:solidFill>
                            <a:schemeClr val="tx1"/>
                          </a:solidFill>
                          <a:latin typeface="Segoe UI" panose="020B0502040204020203" pitchFamily="34" charset="0"/>
                          <a:ea typeface="Segoe UI" panose="020B0502040204020203" pitchFamily="34" charset="0"/>
                          <a:cs typeface="Segoe UI" panose="020B0502040204020203" pitchFamily="34" charset="0"/>
                        </a:rPr>
                        <a:t>Loss involved</a:t>
                      </a:r>
                    </a:p>
                  </a:txBody>
                  <a:tcPr marL="21699" marR="21699" marT="10850" marB="10850">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100" kern="120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Over R1.5 Billion</a:t>
                      </a:r>
                    </a:p>
                  </a:txBody>
                  <a:tcPr marL="21699" marR="21699" marT="10850" marB="10850">
                    <a:solidFill>
                      <a:schemeClr val="bg1"/>
                    </a:solidFill>
                  </a:tcPr>
                </a:tc>
                <a:tc vMerge="1">
                  <a:txBody>
                    <a:bodyPr/>
                    <a:lstStyle/>
                    <a:p>
                      <a:endParaRPr lang="en-ZA"/>
                    </a:p>
                  </a:txBody>
                  <a:tcPr/>
                </a:tc>
                <a:extLst>
                  <a:ext uri="{0D108BD9-81ED-4DB2-BD59-A6C34878D82A}">
                    <a16:rowId xmlns:a16="http://schemas.microsoft.com/office/drawing/2014/main" xmlns="" val="3637292399"/>
                  </a:ext>
                </a:extLst>
              </a:tr>
              <a:tr h="1927930">
                <a:tc>
                  <a:txBody>
                    <a:bodyPr/>
                    <a:lstStyle/>
                    <a:p>
                      <a:r>
                        <a:rPr lang="en-ZA" sz="1100" b="1" dirty="0">
                          <a:solidFill>
                            <a:schemeClr val="tx1"/>
                          </a:solidFill>
                          <a:latin typeface="Segoe UI" panose="020B0502040204020203" pitchFamily="34" charset="0"/>
                          <a:ea typeface="Segoe UI" panose="020B0502040204020203" pitchFamily="34" charset="0"/>
                          <a:cs typeface="Segoe UI" panose="020B0502040204020203" pitchFamily="34" charset="0"/>
                        </a:rPr>
                        <a:t>Entity involved/Person/s</a:t>
                      </a:r>
                      <a:r>
                        <a:rPr lang="en-ZA" sz="1100" b="1" baseline="0" dirty="0">
                          <a:solidFill>
                            <a:schemeClr val="tx1"/>
                          </a:solidFill>
                          <a:latin typeface="Segoe UI" panose="020B0502040204020203" pitchFamily="34" charset="0"/>
                          <a:ea typeface="Segoe UI" panose="020B0502040204020203" pitchFamily="34" charset="0"/>
                          <a:cs typeface="Segoe UI" panose="020B0502040204020203" pitchFamily="34" charset="0"/>
                        </a:rPr>
                        <a:t> involved</a:t>
                      </a:r>
                      <a:endParaRPr lang="en-ZA" sz="1100" b="1" dirty="0">
                        <a:solidFill>
                          <a:schemeClr val="tx1"/>
                        </a:solidFill>
                        <a:latin typeface="Segoe UI" panose="020B0502040204020203" pitchFamily="34" charset="0"/>
                        <a:ea typeface="Segoe UI" panose="020B0502040204020203" pitchFamily="34" charset="0"/>
                        <a:cs typeface="Segoe UI" panose="020B0502040204020203" pitchFamily="34" charset="0"/>
                      </a:endParaRPr>
                    </a:p>
                  </a:txBody>
                  <a:tcPr marL="21699" marR="21699" marT="10850" marB="10850">
                    <a:solidFill>
                      <a:schemeClr val="accent2">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b="0" kern="1200"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France Mangope Hlakudi</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b="0" kern="1200"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Hlakudi Translation &amp; Interpretation CC</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b="0" kern="1200"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Bon Service Telekom CC</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b="0" kern="1200"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Antonio Jose Da Costa Trindade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b="0" kern="1200"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Tubular Construction Projects</a:t>
                      </a:r>
                    </a:p>
                  </a:txBody>
                  <a:tcPr marL="21699" marR="21699" marT="10850" marB="10850">
                    <a:solidFill>
                      <a:schemeClr val="bg1"/>
                    </a:solidFill>
                  </a:tcPr>
                </a:tc>
                <a:tc vMerge="1">
                  <a:txBody>
                    <a:bodyPr/>
                    <a:lstStyle/>
                    <a:p>
                      <a:endParaRPr lang="en-ZA" dirty="0"/>
                    </a:p>
                  </a:txBody>
                  <a:tcPr/>
                </a:tc>
                <a:extLst>
                  <a:ext uri="{0D108BD9-81ED-4DB2-BD59-A6C34878D82A}">
                    <a16:rowId xmlns:a16="http://schemas.microsoft.com/office/drawing/2014/main" xmlns="" val="2241673604"/>
                  </a:ext>
                </a:extLst>
              </a:tr>
              <a:tr h="179559">
                <a:tc>
                  <a:txBody>
                    <a:bodyPr/>
                    <a:lstStyle/>
                    <a:p>
                      <a:pPr marL="0" algn="l" defTabSz="914400" rtl="0" eaLnBrk="1" fontAlgn="ctr" latinLnBrk="0" hangingPunct="1"/>
                      <a:endParaRPr lang="en-ZA" sz="1100" b="1" kern="120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a:txBody>
                  <a:tcPr marL="68580" marR="68580" marT="34290" marB="34290"/>
                </a:tc>
                <a:tc>
                  <a:txBody>
                    <a:bodyPr/>
                    <a:lstStyle/>
                    <a:p>
                      <a:endParaRPr lang="en-ZA" sz="1100" dirty="0">
                        <a:latin typeface="Segoe UI" panose="020B0502040204020203" pitchFamily="34" charset="0"/>
                        <a:ea typeface="Segoe UI" panose="020B0502040204020203" pitchFamily="34" charset="0"/>
                        <a:cs typeface="Segoe UI" panose="020B0502040204020203" pitchFamily="34" charset="0"/>
                      </a:endParaRPr>
                    </a:p>
                  </a:txBody>
                  <a:tcPr marL="21699" marR="21699" marT="10850" marB="10850">
                    <a:solidFill>
                      <a:schemeClr val="bg1"/>
                    </a:solidFill>
                  </a:tcPr>
                </a:tc>
                <a:tc vMerge="1">
                  <a:txBody>
                    <a:bodyPr/>
                    <a:lstStyle/>
                    <a:p>
                      <a:endParaRPr lang="en-ZA"/>
                    </a:p>
                  </a:txBody>
                  <a:tcPr/>
                </a:tc>
                <a:extLst>
                  <a:ext uri="{0D108BD9-81ED-4DB2-BD59-A6C34878D82A}">
                    <a16:rowId xmlns:a16="http://schemas.microsoft.com/office/drawing/2014/main" xmlns="" val="292896669"/>
                  </a:ext>
                </a:extLst>
              </a:tr>
              <a:tr h="143924">
                <a:tc>
                  <a:txBody>
                    <a:bodyPr/>
                    <a:lstStyle/>
                    <a:p>
                      <a:pPr marL="0" algn="l" defTabSz="914400" rtl="0" eaLnBrk="1" fontAlgn="ctr" latinLnBrk="0" hangingPunct="1"/>
                      <a:endParaRPr lang="en-ZA" sz="1100" b="1" kern="120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a:txBody>
                  <a:tcPr marL="21699" marR="21699" marT="10850" marB="10850">
                    <a:solidFill>
                      <a:schemeClr val="accent2">
                        <a:lumMod val="20000"/>
                        <a:lumOff val="80000"/>
                      </a:schemeClr>
                    </a:solidFill>
                  </a:tcPr>
                </a:tc>
                <a:tc>
                  <a:txBody>
                    <a:bodyPr/>
                    <a:lstStyle/>
                    <a:p>
                      <a:pPr marL="0" indent="0" defTabSz="896938">
                        <a:buFont typeface="Arial" panose="020B0604020202020204" pitchFamily="34" charset="0"/>
                        <a:buNone/>
                        <a:tabLst>
                          <a:tab pos="360363" algn="l"/>
                          <a:tab pos="804863" algn="l"/>
                        </a:tabLst>
                      </a:pPr>
                      <a:endParaRPr lang="en-ZA" sz="1100" kern="120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a:txBody>
                  <a:tcPr marL="21699" marR="21699" marT="10850" marB="10850">
                    <a:solidFill>
                      <a:schemeClr val="bg1"/>
                    </a:solidFill>
                  </a:tcPr>
                </a:tc>
                <a:tc vMerge="1">
                  <a:txBody>
                    <a:bodyPr/>
                    <a:lstStyle/>
                    <a:p>
                      <a:endParaRPr lang="en-ZA" dirty="0"/>
                    </a:p>
                  </a:txBody>
                  <a:tcPr/>
                </a:tc>
                <a:extLst>
                  <a:ext uri="{0D108BD9-81ED-4DB2-BD59-A6C34878D82A}">
                    <a16:rowId xmlns:a16="http://schemas.microsoft.com/office/drawing/2014/main" xmlns="" val="3374123668"/>
                  </a:ext>
                </a:extLst>
              </a:tr>
              <a:tr h="179559">
                <a:tc>
                  <a:txBody>
                    <a:bodyPr/>
                    <a:lstStyle/>
                    <a:p>
                      <a:pPr marL="0" algn="l" defTabSz="914400" rtl="0" eaLnBrk="1" fontAlgn="ctr" latinLnBrk="0" hangingPunct="1"/>
                      <a:endParaRPr lang="en-ZA" sz="1100" b="1" kern="120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a:txBody>
                  <a:tcPr marL="28932" marR="28932" marT="14467" marB="14467">
                    <a:solidFill>
                      <a:schemeClr val="accent2">
                        <a:lumMod val="20000"/>
                        <a:lumOff val="80000"/>
                      </a:schemeClr>
                    </a:solidFill>
                  </a:tcPr>
                </a:tc>
                <a:tc>
                  <a:txBody>
                    <a:bodyPr/>
                    <a:lstStyle/>
                    <a:p>
                      <a:endParaRPr lang="en-ZA" sz="1100" dirty="0">
                        <a:latin typeface="Segoe UI" panose="020B0502040204020203" pitchFamily="34" charset="0"/>
                        <a:ea typeface="Segoe UI" panose="020B0502040204020203" pitchFamily="34" charset="0"/>
                        <a:cs typeface="Segoe UI" panose="020B0502040204020203" pitchFamily="34" charset="0"/>
                      </a:endParaRPr>
                    </a:p>
                  </a:txBody>
                  <a:tcPr marL="68580" marR="68580" marT="34290" marB="34290">
                    <a:solidFill>
                      <a:schemeClr val="bg1"/>
                    </a:solidFill>
                  </a:tcPr>
                </a:tc>
                <a:tc vMerge="1">
                  <a:txBody>
                    <a:bodyPr/>
                    <a:lstStyle/>
                    <a:p>
                      <a:endParaRPr lang="en-ZA"/>
                    </a:p>
                  </a:txBody>
                  <a:tcPr/>
                </a:tc>
                <a:extLst>
                  <a:ext uri="{0D108BD9-81ED-4DB2-BD59-A6C34878D82A}">
                    <a16:rowId xmlns:a16="http://schemas.microsoft.com/office/drawing/2014/main" xmlns="" val="2336739633"/>
                  </a:ext>
                </a:extLst>
              </a:tr>
              <a:tr h="179559">
                <a:tc>
                  <a:txBody>
                    <a:bodyPr/>
                    <a:lstStyle/>
                    <a:p>
                      <a:pPr marL="0" algn="l" defTabSz="914400" rtl="0" eaLnBrk="1" fontAlgn="ctr" latinLnBrk="0" hangingPunct="1"/>
                      <a:endParaRPr lang="en-ZA" sz="1100" b="1" kern="120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a:txBody>
                  <a:tcPr marL="28932" marR="28932" marT="14467" marB="14467">
                    <a:solidFill>
                      <a:schemeClr val="accent2">
                        <a:lumMod val="20000"/>
                        <a:lumOff val="80000"/>
                      </a:schemeClr>
                    </a:solidFill>
                  </a:tcPr>
                </a:tc>
                <a:tc>
                  <a:txBody>
                    <a:bodyPr/>
                    <a:lstStyle/>
                    <a:p>
                      <a:endParaRPr lang="en-ZA" sz="1100" dirty="0">
                        <a:latin typeface="Segoe UI" panose="020B0502040204020203" pitchFamily="34" charset="0"/>
                        <a:ea typeface="Segoe UI" panose="020B0502040204020203" pitchFamily="34" charset="0"/>
                        <a:cs typeface="Segoe UI" panose="020B0502040204020203" pitchFamily="34" charset="0"/>
                      </a:endParaRPr>
                    </a:p>
                  </a:txBody>
                  <a:tcPr marL="68580" marR="68580" marT="34290" marB="34290">
                    <a:solidFill>
                      <a:schemeClr val="bg1"/>
                    </a:solidFill>
                  </a:tcPr>
                </a:tc>
                <a:tc vMerge="1">
                  <a:txBody>
                    <a:bodyPr/>
                    <a:lstStyle/>
                    <a:p>
                      <a:endParaRPr lang="en-ZA"/>
                    </a:p>
                  </a:txBody>
                  <a:tcPr/>
                </a:tc>
                <a:extLst>
                  <a:ext uri="{0D108BD9-81ED-4DB2-BD59-A6C34878D82A}">
                    <a16:rowId xmlns:a16="http://schemas.microsoft.com/office/drawing/2014/main" xmlns="" val="3739746738"/>
                  </a:ext>
                </a:extLst>
              </a:tr>
              <a:tr h="369920">
                <a:tc>
                  <a:txBody>
                    <a:bodyPr/>
                    <a:lstStyle/>
                    <a:p>
                      <a:pPr marL="0" algn="l" defTabSz="914400" rtl="0" eaLnBrk="1" fontAlgn="ctr" latinLnBrk="0" hangingPunct="1"/>
                      <a:endParaRPr lang="en-ZA" sz="1100" b="1" kern="120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a:txBody>
                  <a:tcPr marL="28932" marR="28932" marT="14467" marB="14467">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ZA" sz="1100" dirty="0">
                        <a:latin typeface="Segoe UI" panose="020B0502040204020203" pitchFamily="34" charset="0"/>
                        <a:ea typeface="Segoe UI" panose="020B0502040204020203" pitchFamily="34" charset="0"/>
                        <a:cs typeface="Segoe UI" panose="020B0502040204020203" pitchFamily="34" charset="0"/>
                      </a:endParaRPr>
                    </a:p>
                  </a:txBody>
                  <a:tcPr marL="68580" marR="68580" marT="34290" marB="34290">
                    <a:solidFill>
                      <a:schemeClr val="bg1"/>
                    </a:solidFill>
                  </a:tcPr>
                </a:tc>
                <a:tc vMerge="1">
                  <a:txBody>
                    <a:bodyPr/>
                    <a:lstStyle/>
                    <a:p>
                      <a:endParaRPr lang="en-ZA"/>
                    </a:p>
                  </a:txBody>
                  <a:tcPr/>
                </a:tc>
                <a:extLst>
                  <a:ext uri="{0D108BD9-81ED-4DB2-BD59-A6C34878D82A}">
                    <a16:rowId xmlns:a16="http://schemas.microsoft.com/office/drawing/2014/main" xmlns="" val="4167777716"/>
                  </a:ext>
                </a:extLst>
              </a:tr>
            </a:tbl>
          </a:graphicData>
        </a:graphic>
      </p:graphicFrame>
    </p:spTree>
    <p:extLst>
      <p:ext uri="{BB962C8B-B14F-4D97-AF65-F5344CB8AC3E}">
        <p14:creationId xmlns:p14="http://schemas.microsoft.com/office/powerpoint/2010/main" xmlns="" val="1977619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13A7B7-E687-4F8F-AB1E-DFC1ADE8F990}"/>
              </a:ext>
            </a:extLst>
          </p:cNvPr>
          <p:cNvSpPr>
            <a:spLocks noGrp="1"/>
          </p:cNvSpPr>
          <p:nvPr>
            <p:ph type="title"/>
          </p:nvPr>
        </p:nvSpPr>
        <p:spPr>
          <a:xfrm>
            <a:off x="1718100" y="959850"/>
            <a:ext cx="5915700" cy="561600"/>
          </a:xfrm>
        </p:spPr>
        <p:txBody>
          <a:bodyPr>
            <a:normAutofit/>
          </a:bodyPr>
          <a:lstStyle/>
          <a:p>
            <a:r>
              <a:rPr lang="en-ZA" sz="2400" b="1" dirty="0">
                <a:solidFill>
                  <a:srgbClr val="223342"/>
                </a:solidFill>
                <a:latin typeface="Open Sans" panose="020B0606030504020204"/>
              </a:rPr>
              <a:t>SOE: ESKOM KUSILE/TUBULAR</a:t>
            </a:r>
          </a:p>
        </p:txBody>
      </p:sp>
      <p:sp>
        <p:nvSpPr>
          <p:cNvPr id="3" name="Content Placeholder 2">
            <a:extLst>
              <a:ext uri="{FF2B5EF4-FFF2-40B4-BE49-F238E27FC236}">
                <a16:creationId xmlns:a16="http://schemas.microsoft.com/office/drawing/2014/main" xmlns="" id="{0F8761D0-0BAA-4354-BE69-A47267EFF062}"/>
              </a:ext>
            </a:extLst>
          </p:cNvPr>
          <p:cNvSpPr>
            <a:spLocks noGrp="1"/>
          </p:cNvSpPr>
          <p:nvPr>
            <p:ph idx="1"/>
          </p:nvPr>
        </p:nvSpPr>
        <p:spPr>
          <a:xfrm>
            <a:off x="1718100" y="1521450"/>
            <a:ext cx="5981643" cy="3637503"/>
          </a:xfrm>
          <a:noFill/>
        </p:spPr>
        <p:txBody>
          <a:bodyPr>
            <a:normAutofit/>
          </a:bodyPr>
          <a:lstStyle/>
          <a:p>
            <a:pPr marL="135000" indent="-135000">
              <a:lnSpc>
                <a:spcPct val="150000"/>
              </a:lnSpc>
              <a:spcBef>
                <a:spcPts val="450"/>
              </a:spcBef>
              <a:buClr>
                <a:srgbClr val="95724F"/>
              </a:buClr>
            </a:pPr>
            <a:endParaRPr lang="en-ZA" sz="1200" b="1" dirty="0">
              <a:solidFill>
                <a:srgbClr val="223342"/>
              </a:solidFill>
              <a:latin typeface="Open Sans" panose="020B0606030504020204" pitchFamily="34" charset="0"/>
              <a:ea typeface="Open Sans" panose="020B0606030504020204" pitchFamily="34" charset="0"/>
              <a:cs typeface="Open Sans" panose="020B0606030504020204" pitchFamily="34" charset="0"/>
            </a:endParaRPr>
          </a:p>
          <a:p>
            <a:pPr marL="135000" indent="-135000">
              <a:lnSpc>
                <a:spcPct val="150000"/>
              </a:lnSpc>
              <a:spcBef>
                <a:spcPts val="450"/>
              </a:spcBef>
              <a:buClr>
                <a:srgbClr val="95724F"/>
              </a:buClr>
            </a:pPr>
            <a:endParaRPr lang="en-ZA" sz="1200" b="1" dirty="0">
              <a:solidFill>
                <a:srgbClr val="223342"/>
              </a:solidFill>
              <a:latin typeface="Open Sans" panose="020B0606030504020204" pitchFamily="34" charset="0"/>
              <a:ea typeface="Open Sans" panose="020B0606030504020204" pitchFamily="34" charset="0"/>
              <a:cs typeface="Open Sans" panose="020B0606030504020204" pitchFamily="34" charset="0"/>
            </a:endParaRPr>
          </a:p>
          <a:p>
            <a:pPr marL="135000" indent="-135000">
              <a:lnSpc>
                <a:spcPct val="150000"/>
              </a:lnSpc>
              <a:spcBef>
                <a:spcPts val="450"/>
              </a:spcBef>
              <a:buClr>
                <a:srgbClr val="95724F"/>
              </a:buClr>
            </a:pPr>
            <a:endParaRPr lang="en-ZA" sz="1200" b="1" dirty="0">
              <a:solidFill>
                <a:srgbClr val="223342"/>
              </a:solidFill>
              <a:latin typeface="Open Sans" panose="020B0606030504020204" pitchFamily="34" charset="0"/>
              <a:ea typeface="Open Sans" panose="020B0606030504020204" pitchFamily="34" charset="0"/>
              <a:cs typeface="Open Sans" panose="020B0606030504020204" pitchFamily="34" charset="0"/>
            </a:endParaRPr>
          </a:p>
          <a:p>
            <a:pPr marL="135000" indent="-135000">
              <a:lnSpc>
                <a:spcPct val="150000"/>
              </a:lnSpc>
              <a:spcBef>
                <a:spcPts val="450"/>
              </a:spcBef>
              <a:buClr>
                <a:srgbClr val="95724F"/>
              </a:buClr>
            </a:pPr>
            <a:endParaRPr lang="en-ZA" sz="1200" b="1" dirty="0">
              <a:solidFill>
                <a:srgbClr val="22334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 name="Slide Number Placeholder 4">
            <a:extLst>
              <a:ext uri="{FF2B5EF4-FFF2-40B4-BE49-F238E27FC236}">
                <a16:creationId xmlns:a16="http://schemas.microsoft.com/office/drawing/2014/main" xmlns="" id="{D8DE0A95-3937-4BCE-8A0B-F576A830E237}"/>
              </a:ext>
            </a:extLst>
          </p:cNvPr>
          <p:cNvSpPr>
            <a:spLocks noGrp="1"/>
          </p:cNvSpPr>
          <p:nvPr>
            <p:ph type="sldNum" sz="quarter" idx="12"/>
          </p:nvPr>
        </p:nvSpPr>
        <p:spPr>
          <a:xfrm>
            <a:off x="6255127" y="5583632"/>
            <a:ext cx="1543050" cy="273844"/>
          </a:xfrm>
        </p:spPr>
        <p:txBody>
          <a:bodyPr/>
          <a:lstStyle/>
          <a:p>
            <a:fld id="{1A30472A-1C9E-4A09-9094-CD977CAB99CE}" type="slidenum">
              <a:rPr lang="en-ZA" sz="825" b="1">
                <a:solidFill>
                  <a:srgbClr val="223342"/>
                </a:solidFill>
              </a:rPr>
              <a:pPr/>
              <a:t>14</a:t>
            </a:fld>
            <a:endParaRPr lang="en-ZA" sz="825" b="1" dirty="0">
              <a:solidFill>
                <a:srgbClr val="223342"/>
              </a:solidFill>
            </a:endParaRPr>
          </a:p>
        </p:txBody>
      </p:sp>
      <p:sp>
        <p:nvSpPr>
          <p:cNvPr id="4" name="TextBox 3">
            <a:extLst>
              <a:ext uri="{FF2B5EF4-FFF2-40B4-BE49-F238E27FC236}">
                <a16:creationId xmlns:a16="http://schemas.microsoft.com/office/drawing/2014/main" xmlns="" id="{D8B81940-AA8B-4568-9D8D-CC46885252C7}"/>
              </a:ext>
            </a:extLst>
          </p:cNvPr>
          <p:cNvSpPr txBox="1"/>
          <p:nvPr/>
        </p:nvSpPr>
        <p:spPr>
          <a:xfrm>
            <a:off x="1711786" y="1699048"/>
            <a:ext cx="5922014" cy="403957"/>
          </a:xfrm>
          <a:prstGeom prst="rect">
            <a:avLst/>
          </a:prstGeom>
          <a:noFill/>
        </p:spPr>
        <p:txBody>
          <a:bodyPr wrap="square" rtlCol="0">
            <a:spAutoFit/>
          </a:bodyPr>
          <a:lstStyle/>
          <a:p>
            <a:pPr marL="203597" lvl="2" indent="-203597" algn="just" defTabSz="316531">
              <a:lnSpc>
                <a:spcPct val="150000"/>
              </a:lnSpc>
              <a:buClr>
                <a:srgbClr val="A9810F"/>
              </a:buClr>
              <a:buSzPct val="100000"/>
              <a:buFont typeface="Arial" panose="020B0604020202020204" pitchFamily="34" charset="0"/>
              <a:buChar char="•"/>
              <a:defRPr/>
            </a:pPr>
            <a:endParaRPr lang="en-ZA" sz="1350" dirty="0">
              <a:solidFill>
                <a:srgbClr val="000000"/>
              </a:solidFill>
              <a:latin typeface="Arial" panose="020B0604020202020204" pitchFamily="34" charset="0"/>
              <a:cs typeface="Arial" panose="020B0604020202020204" pitchFamily="34" charset="0"/>
            </a:endParaRPr>
          </a:p>
        </p:txBody>
      </p:sp>
      <p:pic>
        <p:nvPicPr>
          <p:cNvPr id="10" name="Picture 9">
            <a:extLst>
              <a:ext uri="{FF2B5EF4-FFF2-40B4-BE49-F238E27FC236}">
                <a16:creationId xmlns:a16="http://schemas.microsoft.com/office/drawing/2014/main" xmlns="" id="{3729772C-94C9-47D6-BF0B-11130F8AF36A}"/>
              </a:ext>
            </a:extLst>
          </p:cNvPr>
          <p:cNvPicPr/>
          <p:nvPr/>
        </p:nvPicPr>
        <p:blipFill rotWithShape="1">
          <a:blip r:embed="rId2" cstate="print">
            <a:alphaModFix amt="50000"/>
            <a:extLst>
              <a:ext uri="{28A0092B-C50C-407E-A947-70E740481C1C}">
                <a14:useLocalDpi xmlns:a14="http://schemas.microsoft.com/office/drawing/2010/main" xmlns="" val="0"/>
              </a:ext>
            </a:extLst>
          </a:blip>
          <a:srcRect b="37436"/>
          <a:stretch/>
        </p:blipFill>
        <p:spPr bwMode="auto">
          <a:xfrm>
            <a:off x="4016891" y="5490048"/>
            <a:ext cx="1452486" cy="510702"/>
          </a:xfrm>
          <a:prstGeom prst="rect">
            <a:avLst/>
          </a:prstGeom>
          <a:ln>
            <a:noFill/>
          </a:ln>
          <a:extLst>
            <a:ext uri="{53640926-AAD7-44D8-BBD7-CCE9431645EC}">
              <a14:shadowObscured xmlns:a14="http://schemas.microsoft.com/office/drawing/2010/main" xmlns=""/>
            </a:ext>
          </a:extLst>
        </p:spPr>
      </p:pic>
      <p:graphicFrame>
        <p:nvGraphicFramePr>
          <p:cNvPr id="5" name="Table 4">
            <a:extLst>
              <a:ext uri="{FF2B5EF4-FFF2-40B4-BE49-F238E27FC236}">
                <a16:creationId xmlns:a16="http://schemas.microsoft.com/office/drawing/2014/main" xmlns="" id="{CAF3272D-4358-4F50-AC2D-019A7AEA42FC}"/>
              </a:ext>
            </a:extLst>
          </p:cNvPr>
          <p:cNvGraphicFramePr>
            <a:graphicFrameLocks noGrp="1"/>
          </p:cNvGraphicFramePr>
          <p:nvPr>
            <p:extLst>
              <p:ext uri="{D42A27DB-BD31-4B8C-83A1-F6EECF244321}">
                <p14:modId xmlns:p14="http://schemas.microsoft.com/office/powerpoint/2010/main" xmlns="" val="1770143464"/>
              </p:ext>
            </p:extLst>
          </p:nvPr>
        </p:nvGraphicFramePr>
        <p:xfrm>
          <a:off x="655781" y="1345981"/>
          <a:ext cx="8180791" cy="4886974"/>
        </p:xfrm>
        <a:graphic>
          <a:graphicData uri="http://schemas.openxmlformats.org/drawingml/2006/table">
            <a:tbl>
              <a:tblPr firstRow="1" bandRow="1"/>
              <a:tblGrid>
                <a:gridCol w="1718785">
                  <a:extLst>
                    <a:ext uri="{9D8B030D-6E8A-4147-A177-3AD203B41FA5}">
                      <a16:colId xmlns:a16="http://schemas.microsoft.com/office/drawing/2014/main" xmlns="" val="3328697572"/>
                    </a:ext>
                  </a:extLst>
                </a:gridCol>
                <a:gridCol w="1876710">
                  <a:extLst>
                    <a:ext uri="{9D8B030D-6E8A-4147-A177-3AD203B41FA5}">
                      <a16:colId xmlns:a16="http://schemas.microsoft.com/office/drawing/2014/main" xmlns="" val="2417514947"/>
                    </a:ext>
                  </a:extLst>
                </a:gridCol>
                <a:gridCol w="4585296">
                  <a:extLst>
                    <a:ext uri="{9D8B030D-6E8A-4147-A177-3AD203B41FA5}">
                      <a16:colId xmlns:a16="http://schemas.microsoft.com/office/drawing/2014/main" xmlns="" val="2090732782"/>
                    </a:ext>
                  </a:extLst>
                </a:gridCol>
              </a:tblGrid>
              <a:tr h="412687">
                <a:tc>
                  <a:txBody>
                    <a:bodyPr/>
                    <a:lstStyle/>
                    <a:p>
                      <a:r>
                        <a:rPr lang="en-ZA" sz="1100" b="1" dirty="0">
                          <a:solidFill>
                            <a:schemeClr val="tx1"/>
                          </a:solidFill>
                          <a:latin typeface="Segoe UI" panose="020B0502040204020203" pitchFamily="34" charset="0"/>
                          <a:ea typeface="Segoe UI" panose="020B0502040204020203" pitchFamily="34" charset="0"/>
                          <a:cs typeface="Segoe UI" panose="020B0502040204020203" pitchFamily="34" charset="0"/>
                        </a:rPr>
                        <a:t>Case number</a:t>
                      </a:r>
                    </a:p>
                  </a:txBody>
                  <a:tcPr marL="21699" marR="21699" marT="10850" marB="10850">
                    <a:solidFill>
                      <a:schemeClr val="accent2">
                        <a:lumMod val="20000"/>
                        <a:lumOff val="80000"/>
                      </a:schemeClr>
                    </a:solidFill>
                  </a:tcPr>
                </a:tc>
                <a:tc>
                  <a:txBody>
                    <a:bodyPr/>
                    <a:lstStyle/>
                    <a:p>
                      <a:pPr algn="l" fontAlgn="ctr"/>
                      <a:r>
                        <a:rPr lang="en-US" sz="1200" b="0" i="0" u="none" strike="noStrike" dirty="0">
                          <a:solidFill>
                            <a:srgbClr val="000000"/>
                          </a:solidFill>
                          <a:effectLst/>
                          <a:latin typeface="Segoe UI" panose="020B0502040204020203" pitchFamily="34" charset="0"/>
                          <a:cs typeface="Segoe UI" panose="020B0502040204020203" pitchFamily="34" charset="0"/>
                        </a:rPr>
                        <a:t>Bedfordview 354/08/17, and Phola 125/03/19</a:t>
                      </a:r>
                    </a:p>
                  </a:txBody>
                  <a:tcPr marL="4763" marR="4763" marT="4763" marB="0" anchor="ctr">
                    <a:solidFill>
                      <a:schemeClr val="bg1"/>
                    </a:solidFill>
                  </a:tcPr>
                </a:tc>
                <a:tc rowSpan="10">
                  <a:txBody>
                    <a:bodyPr/>
                    <a:lstStyle/>
                    <a:p>
                      <a:pPr lvl="0"/>
                      <a:r>
                        <a:rPr lang="en-US" sz="1100" kern="1200" dirty="0">
                          <a:solidFill>
                            <a:schemeClr val="tx1"/>
                          </a:solidFill>
                          <a:effectLst/>
                          <a:latin typeface="Segoe UI" panose="020B0502040204020203" pitchFamily="34" charset="0"/>
                          <a:ea typeface="+mn-ea"/>
                          <a:cs typeface="Segoe UI" panose="020B0502040204020203" pitchFamily="34" charset="0"/>
                        </a:rPr>
                        <a:t>On about 14 December 2007, </a:t>
                      </a:r>
                      <a:r>
                        <a:rPr lang="en-US" sz="1100" b="1" kern="1200" dirty="0">
                          <a:solidFill>
                            <a:schemeClr val="tx1"/>
                          </a:solidFill>
                          <a:effectLst/>
                          <a:latin typeface="Segoe UI" panose="020B0502040204020203" pitchFamily="34" charset="0"/>
                          <a:ea typeface="+mn-ea"/>
                          <a:cs typeface="Segoe UI" panose="020B0502040204020203" pitchFamily="34" charset="0"/>
                        </a:rPr>
                        <a:t>ESKOM</a:t>
                      </a:r>
                      <a:r>
                        <a:rPr lang="en-US" sz="1100" kern="1200" dirty="0">
                          <a:solidFill>
                            <a:schemeClr val="tx1"/>
                          </a:solidFill>
                          <a:effectLst/>
                          <a:latin typeface="Segoe UI" panose="020B0502040204020203" pitchFamily="34" charset="0"/>
                          <a:ea typeface="+mn-ea"/>
                          <a:cs typeface="Segoe UI" panose="020B0502040204020203" pitchFamily="34" charset="0"/>
                        </a:rPr>
                        <a:t> concluded a Turbine Generation Works Contract (</a:t>
                      </a:r>
                      <a:r>
                        <a:rPr lang="en-US" sz="1100" b="1" kern="1200" dirty="0">
                          <a:solidFill>
                            <a:schemeClr val="tx1"/>
                          </a:solidFill>
                          <a:effectLst/>
                          <a:latin typeface="Segoe UI" panose="020B0502040204020203" pitchFamily="34" charset="0"/>
                          <a:ea typeface="+mn-ea"/>
                          <a:cs typeface="Segoe UI" panose="020B0502040204020203" pitchFamily="34" charset="0"/>
                        </a:rPr>
                        <a:t>Works Contract</a:t>
                      </a:r>
                      <a:r>
                        <a:rPr lang="en-US" sz="1100" kern="1200" dirty="0">
                          <a:solidFill>
                            <a:schemeClr val="tx1"/>
                          </a:solidFill>
                          <a:effectLst/>
                          <a:latin typeface="Segoe UI" panose="020B0502040204020203" pitchFamily="34" charset="0"/>
                          <a:ea typeface="+mn-ea"/>
                          <a:cs typeface="Segoe UI" panose="020B0502040204020203" pitchFamily="34" charset="0"/>
                        </a:rPr>
                        <a:t>) with ALSTOM S&amp;E Africa (Pty) Ltd (</a:t>
                      </a:r>
                      <a:r>
                        <a:rPr lang="en-US" sz="1100" b="1" kern="1200" dirty="0">
                          <a:solidFill>
                            <a:schemeClr val="tx1"/>
                          </a:solidFill>
                          <a:effectLst/>
                          <a:latin typeface="Segoe UI" panose="020B0502040204020203" pitchFamily="34" charset="0"/>
                          <a:ea typeface="+mn-ea"/>
                          <a:cs typeface="Segoe UI" panose="020B0502040204020203" pitchFamily="34" charset="0"/>
                        </a:rPr>
                        <a:t>ALSTOM</a:t>
                      </a:r>
                      <a:r>
                        <a:rPr lang="en-US" sz="1100" kern="1200" dirty="0">
                          <a:solidFill>
                            <a:schemeClr val="tx1"/>
                          </a:solidFill>
                          <a:effectLst/>
                          <a:latin typeface="Segoe UI" panose="020B0502040204020203" pitchFamily="34" charset="0"/>
                          <a:ea typeface="+mn-ea"/>
                          <a:cs typeface="Segoe UI" panose="020B0502040204020203" pitchFamily="34" charset="0"/>
                        </a:rPr>
                        <a:t>), under agreement 4650008908, for approximately R 13.1bn in respect of the design, supply, manufacture, fabrication, delivery, erection and commissioning of six (6) turbine-generator unity with auxiliary equipment for </a:t>
                      </a:r>
                      <a:r>
                        <a:rPr lang="en-US" sz="1100" b="1" kern="1200" dirty="0">
                          <a:solidFill>
                            <a:schemeClr val="tx1"/>
                          </a:solidFill>
                          <a:effectLst/>
                          <a:latin typeface="Segoe UI" panose="020B0502040204020203" pitchFamily="34" charset="0"/>
                          <a:ea typeface="+mn-ea"/>
                          <a:cs typeface="Segoe UI" panose="020B0502040204020203" pitchFamily="34" charset="0"/>
                        </a:rPr>
                        <a:t>KUSILE</a:t>
                      </a:r>
                      <a:r>
                        <a:rPr lang="en-US" sz="1100" kern="1200" dirty="0">
                          <a:solidFill>
                            <a:schemeClr val="tx1"/>
                          </a:solidFill>
                          <a:effectLst/>
                          <a:latin typeface="Segoe UI" panose="020B0502040204020203" pitchFamily="34" charset="0"/>
                          <a:ea typeface="+mn-ea"/>
                          <a:cs typeface="Segoe UI" panose="020B0502040204020203" pitchFamily="34" charset="0"/>
                        </a:rPr>
                        <a:t>. The scope included 6 air Cooled Condenser sections (</a:t>
                      </a:r>
                      <a:r>
                        <a:rPr lang="en-US" sz="1100" b="1" kern="1200" dirty="0">
                          <a:solidFill>
                            <a:schemeClr val="tx1"/>
                          </a:solidFill>
                          <a:effectLst/>
                          <a:latin typeface="Segoe UI" panose="020B0502040204020203" pitchFamily="34" charset="0"/>
                          <a:ea typeface="+mn-ea"/>
                          <a:cs typeface="Segoe UI" panose="020B0502040204020203" pitchFamily="34" charset="0"/>
                        </a:rPr>
                        <a:t>ACC</a:t>
                      </a:r>
                      <a:r>
                        <a:rPr lang="en-US" sz="1100" kern="1200" dirty="0">
                          <a:solidFill>
                            <a:schemeClr val="tx1"/>
                          </a:solidFill>
                          <a:effectLst/>
                          <a:latin typeface="Segoe UI" panose="020B0502040204020203" pitchFamily="34" charset="0"/>
                          <a:ea typeface="+mn-ea"/>
                          <a:cs typeface="Segoe UI" panose="020B0502040204020203" pitchFamily="34" charset="0"/>
                        </a:rPr>
                        <a:t>). The Works Contract came into effect on 1 January 2008 being the date from which the parties bore the rights and obligations stipulated in the agreement</a:t>
                      </a:r>
                      <a:r>
                        <a:rPr lang="en-US" sz="1100" kern="1200" dirty="0">
                          <a:solidFill>
                            <a:schemeClr val="tx1"/>
                          </a:solidFill>
                          <a:effectLst/>
                          <a:latin typeface="Arial" panose="020B0604020202020204" pitchFamily="34" charset="0"/>
                          <a:ea typeface="+mn-ea"/>
                          <a:cs typeface="Arial" panose="020B0604020202020204" pitchFamily="34" charset="0"/>
                        </a:rPr>
                        <a:t>.</a:t>
                      </a:r>
                    </a:p>
                    <a:p>
                      <a:pPr marL="0" lvl="0" algn="l" defTabSz="914400" rtl="0" eaLnBrk="1" latinLnBrk="0" hangingPunct="1"/>
                      <a:r>
                        <a:rPr lang="en-US" sz="1100" kern="1200" dirty="0">
                          <a:solidFill>
                            <a:schemeClr val="tx1"/>
                          </a:solidFill>
                          <a:effectLst/>
                          <a:latin typeface="Segoe UI" panose="020B0502040204020203" pitchFamily="34" charset="0"/>
                          <a:ea typeface="+mn-ea"/>
                          <a:cs typeface="Segoe UI" panose="020B0502040204020203" pitchFamily="34" charset="0"/>
                        </a:rPr>
                        <a:t>Eskom received information about possible manipulation of the contractual arrangements and corrupt practices and reported the matter to the authorities in the RSA. An investigation revealed that agreement between Alston and Eskom had been manipulated in a number of ways. Central allegation is that Tubular entities and Mr. Lomas offered bribes  that were accepted to employees of Eskom to de-scope the contract from Alstom and DBT and instead, to contract directly with Tubular for execution of the works in relation to Units 4 to 6 at Kusile power station. </a:t>
                      </a:r>
                    </a:p>
                    <a:p>
                      <a:pPr marL="0" lvl="0" algn="l" defTabSz="914400" rtl="0" eaLnBrk="1" latinLnBrk="0" hangingPunct="1"/>
                      <a:endParaRPr lang="en-US" sz="1100" kern="1200" dirty="0">
                        <a:solidFill>
                          <a:schemeClr val="tx1"/>
                        </a:solidFill>
                        <a:effectLst/>
                        <a:latin typeface="Segoe UI" panose="020B0502040204020203" pitchFamily="34" charset="0"/>
                        <a:ea typeface="+mn-ea"/>
                        <a:cs typeface="Segoe UI" panose="020B0502040204020203" pitchFamily="34" charset="0"/>
                      </a:endParaRPr>
                    </a:p>
                    <a:p>
                      <a:pPr marL="0" lvl="0" algn="l" defTabSz="914400" rtl="0" eaLnBrk="1" latinLnBrk="0" hangingPunct="1"/>
                      <a:r>
                        <a:rPr lang="en-US" sz="1100" b="1" kern="1200" dirty="0">
                          <a:solidFill>
                            <a:schemeClr val="tx1"/>
                          </a:solidFill>
                          <a:effectLst/>
                          <a:latin typeface="Segoe UI" panose="020B0502040204020203" pitchFamily="34" charset="0"/>
                          <a:ea typeface="+mn-ea"/>
                          <a:cs typeface="Segoe UI" panose="020B0502040204020203" pitchFamily="34" charset="0"/>
                        </a:rPr>
                        <a:t>Current Status </a:t>
                      </a:r>
                    </a:p>
                    <a:p>
                      <a:pPr marL="0" lvl="0" algn="l" defTabSz="914400" rtl="0" eaLnBrk="1" latinLnBrk="0" hangingPunct="1"/>
                      <a:endParaRPr lang="en-US" sz="1100" b="0" kern="1200" dirty="0">
                        <a:solidFill>
                          <a:schemeClr val="tx1"/>
                        </a:solidFill>
                        <a:effectLst/>
                        <a:latin typeface="Segoe UI" panose="020B0502040204020203" pitchFamily="34" charset="0"/>
                        <a:ea typeface="+mn-ea"/>
                        <a:cs typeface="Segoe UI" panose="020B0502040204020203" pitchFamily="34" charset="0"/>
                      </a:endParaRPr>
                    </a:p>
                    <a:p>
                      <a:pPr marL="0" lvl="0" algn="l" defTabSz="914400" rtl="0" eaLnBrk="1" latinLnBrk="0" hangingPunct="1"/>
                      <a:r>
                        <a:rPr lang="en-US" sz="1100" kern="1200" dirty="0">
                          <a:solidFill>
                            <a:schemeClr val="tx1"/>
                          </a:solidFill>
                          <a:effectLst/>
                          <a:latin typeface="Segoe UI" panose="020B0502040204020203" pitchFamily="34" charset="0"/>
                          <a:ea typeface="+mn-ea"/>
                          <a:cs typeface="Segoe UI" panose="020B0502040204020203" pitchFamily="34" charset="0"/>
                        </a:rPr>
                        <a:t>The matter is on court roll at Palm Ridge court and is reminded to 1 June 2021 for the state to reply to further particulars received from the defense. </a:t>
                      </a:r>
                    </a:p>
                    <a:p>
                      <a:pPr marL="0" lvl="0" algn="l" defTabSz="914400" rtl="0" eaLnBrk="1" latinLnBrk="0" hangingPunct="1"/>
                      <a:endParaRPr lang="en-US" sz="1100" kern="1200" dirty="0">
                        <a:solidFill>
                          <a:schemeClr val="tx1"/>
                        </a:solidFill>
                        <a:effectLst/>
                        <a:latin typeface="Segoe UI" panose="020B0502040204020203" pitchFamily="34" charset="0"/>
                        <a:ea typeface="+mn-ea"/>
                        <a:cs typeface="Segoe UI" panose="020B0502040204020203" pitchFamily="34" charset="0"/>
                      </a:endParaRPr>
                    </a:p>
                    <a:p>
                      <a:pPr marL="0" lvl="0" algn="l" defTabSz="914400" rtl="0" eaLnBrk="1" latinLnBrk="0" hangingPunct="1"/>
                      <a:endParaRPr lang="en-US" sz="1100" kern="1200" dirty="0">
                        <a:solidFill>
                          <a:schemeClr val="tx1"/>
                        </a:solidFill>
                        <a:effectLst/>
                        <a:latin typeface="Segoe UI" panose="020B0502040204020203" pitchFamily="34" charset="0"/>
                        <a:ea typeface="+mn-ea"/>
                        <a:cs typeface="Segoe UI" panose="020B0502040204020203" pitchFamily="34" charset="0"/>
                      </a:endParaRPr>
                    </a:p>
                    <a:p>
                      <a:pPr lvl="0"/>
                      <a:endParaRPr lang="en-US" sz="1100" kern="1200" dirty="0">
                        <a:solidFill>
                          <a:schemeClr val="tx1"/>
                        </a:solidFill>
                        <a:effectLst/>
                        <a:latin typeface="Arial" panose="020B0604020202020204" pitchFamily="34" charset="0"/>
                        <a:ea typeface="+mn-ea"/>
                        <a:cs typeface="Arial" panose="020B0604020202020204" pitchFamily="34" charset="0"/>
                      </a:endParaRPr>
                    </a:p>
                    <a:p>
                      <a:pPr lvl="0"/>
                      <a:endParaRPr lang="en-ZA" sz="1100" kern="1200" dirty="0">
                        <a:solidFill>
                          <a:schemeClr val="tx1"/>
                        </a:solidFill>
                        <a:effectLst/>
                        <a:latin typeface="Arial" panose="020B0604020202020204" pitchFamily="34" charset="0"/>
                        <a:ea typeface="+mn-ea"/>
                        <a:cs typeface="Arial" panose="020B0604020202020204" pitchFamily="34" charset="0"/>
                      </a:endParaRPr>
                    </a:p>
                  </a:txBody>
                  <a:tcPr marL="21699" marR="21699" marT="10850" marB="10850">
                    <a:solidFill>
                      <a:schemeClr val="bg1"/>
                    </a:solidFill>
                  </a:tcPr>
                </a:tc>
                <a:extLst>
                  <a:ext uri="{0D108BD9-81ED-4DB2-BD59-A6C34878D82A}">
                    <a16:rowId xmlns:a16="http://schemas.microsoft.com/office/drawing/2014/main" xmlns="" val="1268978437"/>
                  </a:ext>
                </a:extLst>
              </a:tr>
              <a:tr h="202400">
                <a:tc>
                  <a:txBody>
                    <a:bodyPr/>
                    <a:lstStyle/>
                    <a:p>
                      <a:r>
                        <a:rPr lang="en-ZA" sz="1100" b="1" dirty="0">
                          <a:solidFill>
                            <a:schemeClr val="tx1"/>
                          </a:solidFill>
                          <a:latin typeface="Segoe UI" panose="020B0502040204020203" pitchFamily="34" charset="0"/>
                          <a:ea typeface="Segoe UI" panose="020B0502040204020203" pitchFamily="34" charset="0"/>
                          <a:cs typeface="Segoe UI" panose="020B0502040204020203" pitchFamily="34" charset="0"/>
                        </a:rPr>
                        <a:t>Date Reported </a:t>
                      </a:r>
                    </a:p>
                  </a:txBody>
                  <a:tcPr marL="21699" marR="21699" marT="10850" marB="10850">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100" b="0" kern="1200" dirty="0">
                          <a:solidFill>
                            <a:schemeClr val="tx1"/>
                          </a:solidFill>
                          <a:latin typeface="Segoe UI" panose="020B0502040204020203" pitchFamily="34" charset="0"/>
                          <a:ea typeface="Segoe UI" panose="020B0502040204020203" pitchFamily="34" charset="0"/>
                          <a:cs typeface="Segoe UI" panose="020B0502040204020203" pitchFamily="34" charset="0"/>
                        </a:rPr>
                        <a:t>2017</a:t>
                      </a:r>
                    </a:p>
                  </a:txBody>
                  <a:tcPr marL="21699" marR="21699" marT="10850" marB="10850">
                    <a:solidFill>
                      <a:schemeClr val="bg1"/>
                    </a:solidFill>
                  </a:tcPr>
                </a:tc>
                <a:tc vMerge="1">
                  <a:txBody>
                    <a:bodyPr/>
                    <a:lstStyle/>
                    <a:p>
                      <a:endParaRPr lang="en-ZA"/>
                    </a:p>
                  </a:txBody>
                  <a:tcPr/>
                </a:tc>
                <a:extLst>
                  <a:ext uri="{0D108BD9-81ED-4DB2-BD59-A6C34878D82A}">
                    <a16:rowId xmlns:a16="http://schemas.microsoft.com/office/drawing/2014/main" xmlns="" val="1416899532"/>
                  </a:ext>
                </a:extLst>
              </a:tr>
              <a:tr h="1093550">
                <a:tc>
                  <a:txBody>
                    <a:bodyPr/>
                    <a:lstStyle/>
                    <a:p>
                      <a:r>
                        <a:rPr lang="en-ZA" sz="1100" b="1" kern="1200" dirty="0">
                          <a:solidFill>
                            <a:schemeClr val="tx1"/>
                          </a:solidFill>
                          <a:latin typeface="Segoe UI" panose="020B0502040204020203" pitchFamily="34" charset="0"/>
                          <a:ea typeface="Segoe UI" panose="020B0502040204020203" pitchFamily="34" charset="0"/>
                          <a:cs typeface="Segoe UI" panose="020B0502040204020203" pitchFamily="34" charset="0"/>
                        </a:rPr>
                        <a:t>Offence</a:t>
                      </a:r>
                      <a:r>
                        <a:rPr lang="en-ZA" sz="1100" b="1" dirty="0">
                          <a:solidFill>
                            <a:schemeClr val="tx1"/>
                          </a:solidFill>
                          <a:latin typeface="Segoe UI" panose="020B0502040204020203" pitchFamily="34" charset="0"/>
                          <a:ea typeface="Segoe UI" panose="020B0502040204020203" pitchFamily="34" charset="0"/>
                          <a:cs typeface="Segoe UI" panose="020B0502040204020203" pitchFamily="34" charset="0"/>
                        </a:rPr>
                        <a:t> </a:t>
                      </a:r>
                    </a:p>
                  </a:txBody>
                  <a:tcPr marL="21699" marR="21699" marT="10850" marB="10850">
                    <a:solidFill>
                      <a:schemeClr val="accent2">
                        <a:lumMod val="20000"/>
                        <a:lumOff val="80000"/>
                      </a:schemeClr>
                    </a:solidFill>
                  </a:tcPr>
                </a:tc>
                <a:tc>
                  <a:txBody>
                    <a:bodyPr/>
                    <a:lstStyle/>
                    <a:p>
                      <a:r>
                        <a:rPr lang="en-ZA" sz="1100" b="0" i="0" u="none" strike="noStrike" dirty="0">
                          <a:solidFill>
                            <a:srgbClr val="000000"/>
                          </a:solidFill>
                          <a:effectLst/>
                          <a:latin typeface="Segoe UI" panose="020B0502040204020203" pitchFamily="34" charset="0"/>
                          <a:ea typeface="Segoe UI" panose="020B0502040204020203" pitchFamily="34" charset="0"/>
                          <a:cs typeface="Segoe UI" panose="020B0502040204020203" pitchFamily="34" charset="0"/>
                        </a:rPr>
                        <a:t>Corruption</a:t>
                      </a:r>
                      <a:r>
                        <a:rPr lang="en-ZA" sz="1100" b="0" i="0" u="none" strike="noStrike" baseline="0" dirty="0">
                          <a:solidFill>
                            <a:srgbClr val="000000"/>
                          </a:solidFill>
                          <a:effectLst/>
                          <a:latin typeface="Segoe UI" panose="020B0502040204020203" pitchFamily="34" charset="0"/>
                          <a:ea typeface="Segoe UI" panose="020B0502040204020203" pitchFamily="34" charset="0"/>
                          <a:cs typeface="Segoe UI" panose="020B0502040204020203" pitchFamily="34" charset="0"/>
                        </a:rPr>
                        <a:t> PRECCA contraventions</a:t>
                      </a:r>
                    </a:p>
                    <a:p>
                      <a:r>
                        <a:rPr lang="en-ZA" sz="1100" b="0" i="0" u="none" strike="noStrike" baseline="0" dirty="0">
                          <a:solidFill>
                            <a:srgbClr val="000000"/>
                          </a:solidFill>
                          <a:effectLst/>
                          <a:latin typeface="Segoe UI" panose="020B0502040204020203" pitchFamily="34" charset="0"/>
                          <a:ea typeface="Segoe UI" panose="020B0502040204020203" pitchFamily="34" charset="0"/>
                          <a:cs typeface="Segoe UI" panose="020B0502040204020203" pitchFamily="34" charset="0"/>
                        </a:rPr>
                        <a:t>Fraud</a:t>
                      </a:r>
                    </a:p>
                    <a:p>
                      <a:r>
                        <a:rPr lang="en-ZA" sz="1100" b="0" i="0" u="none" strike="noStrike" baseline="0" dirty="0">
                          <a:solidFill>
                            <a:srgbClr val="000000"/>
                          </a:solidFill>
                          <a:effectLst/>
                          <a:latin typeface="Segoe UI" panose="020B0502040204020203" pitchFamily="34" charset="0"/>
                          <a:ea typeface="Segoe UI" panose="020B0502040204020203" pitchFamily="34" charset="0"/>
                          <a:cs typeface="Segoe UI" panose="020B0502040204020203" pitchFamily="34" charset="0"/>
                        </a:rPr>
                        <a:t>Theft</a:t>
                      </a:r>
                    </a:p>
                    <a:p>
                      <a:r>
                        <a:rPr lang="en-ZA" sz="1100" b="0" i="0" u="none" strike="noStrike" baseline="0" dirty="0">
                          <a:solidFill>
                            <a:srgbClr val="000000"/>
                          </a:solidFill>
                          <a:effectLst/>
                          <a:latin typeface="Segoe UI" panose="020B0502040204020203" pitchFamily="34" charset="0"/>
                          <a:ea typeface="Segoe UI" panose="020B0502040204020203" pitchFamily="34" charset="0"/>
                          <a:cs typeface="Segoe UI" panose="020B0502040204020203" pitchFamily="34" charset="0"/>
                        </a:rPr>
                        <a:t>PFMA contraventions</a:t>
                      </a:r>
                    </a:p>
                    <a:p>
                      <a:r>
                        <a:rPr lang="en-ZA" sz="1100" b="0" i="0" u="none" strike="noStrike" baseline="0" dirty="0">
                          <a:solidFill>
                            <a:srgbClr val="000000"/>
                          </a:solidFill>
                          <a:effectLst/>
                          <a:latin typeface="Segoe UI" panose="020B0502040204020203" pitchFamily="34" charset="0"/>
                          <a:ea typeface="Segoe UI" panose="020B0502040204020203" pitchFamily="34" charset="0"/>
                          <a:cs typeface="Segoe UI" panose="020B0502040204020203" pitchFamily="34" charset="0"/>
                        </a:rPr>
                        <a:t>POCA contraventions</a:t>
                      </a:r>
                      <a:endParaRPr lang="en-ZA" sz="1100" b="0" i="0" u="none" strike="noStrike" dirty="0">
                        <a:solidFill>
                          <a:srgbClr val="000000"/>
                        </a:solidFill>
                        <a:effectLst/>
                        <a:latin typeface="Segoe UI" panose="020B0502040204020203" pitchFamily="34" charset="0"/>
                        <a:ea typeface="Segoe UI" panose="020B0502040204020203" pitchFamily="34" charset="0"/>
                        <a:cs typeface="Segoe UI" panose="020B0502040204020203" pitchFamily="34" charset="0"/>
                      </a:endParaRPr>
                    </a:p>
                  </a:txBody>
                  <a:tcPr marL="21699" marR="21699" marT="10850" marB="10850">
                    <a:solidFill>
                      <a:schemeClr val="bg1"/>
                    </a:solidFill>
                  </a:tcPr>
                </a:tc>
                <a:tc vMerge="1">
                  <a:txBody>
                    <a:bodyPr/>
                    <a:lstStyle/>
                    <a:p>
                      <a:endParaRPr lang="en-ZA" dirty="0"/>
                    </a:p>
                  </a:txBody>
                  <a:tcPr/>
                </a:tc>
                <a:extLst>
                  <a:ext uri="{0D108BD9-81ED-4DB2-BD59-A6C34878D82A}">
                    <a16:rowId xmlns:a16="http://schemas.microsoft.com/office/drawing/2014/main" xmlns="" val="1717747015"/>
                  </a:ext>
                </a:extLst>
              </a:tr>
              <a:tr h="202400">
                <a:tc>
                  <a:txBody>
                    <a:bodyPr/>
                    <a:lstStyle/>
                    <a:p>
                      <a:r>
                        <a:rPr lang="en-ZA" sz="1100" b="1" dirty="0">
                          <a:solidFill>
                            <a:schemeClr val="tx1"/>
                          </a:solidFill>
                          <a:latin typeface="Segoe UI" panose="020B0502040204020203" pitchFamily="34" charset="0"/>
                          <a:ea typeface="Segoe UI" panose="020B0502040204020203" pitchFamily="34" charset="0"/>
                          <a:cs typeface="Segoe UI" panose="020B0502040204020203" pitchFamily="34" charset="0"/>
                        </a:rPr>
                        <a:t>Loss involved</a:t>
                      </a:r>
                    </a:p>
                  </a:txBody>
                  <a:tcPr marL="21699" marR="21699" marT="10850" marB="10850">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100" kern="120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Over R1.5 Billion</a:t>
                      </a:r>
                    </a:p>
                  </a:txBody>
                  <a:tcPr marL="21699" marR="21699" marT="10850" marB="10850">
                    <a:solidFill>
                      <a:schemeClr val="bg1"/>
                    </a:solidFill>
                  </a:tcPr>
                </a:tc>
                <a:tc vMerge="1">
                  <a:txBody>
                    <a:bodyPr/>
                    <a:lstStyle/>
                    <a:p>
                      <a:endParaRPr lang="en-ZA"/>
                    </a:p>
                  </a:txBody>
                  <a:tcPr/>
                </a:tc>
                <a:extLst>
                  <a:ext uri="{0D108BD9-81ED-4DB2-BD59-A6C34878D82A}">
                    <a16:rowId xmlns:a16="http://schemas.microsoft.com/office/drawing/2014/main" xmlns="" val="3637292399"/>
                  </a:ext>
                </a:extLst>
              </a:tr>
              <a:tr h="1298259">
                <a:tc>
                  <a:txBody>
                    <a:bodyPr/>
                    <a:lstStyle/>
                    <a:p>
                      <a:r>
                        <a:rPr lang="en-ZA" sz="1100" b="1" dirty="0">
                          <a:solidFill>
                            <a:schemeClr val="tx1"/>
                          </a:solidFill>
                          <a:latin typeface="Segoe UI" panose="020B0502040204020203" pitchFamily="34" charset="0"/>
                          <a:ea typeface="Segoe UI" panose="020B0502040204020203" pitchFamily="34" charset="0"/>
                          <a:cs typeface="Segoe UI" panose="020B0502040204020203" pitchFamily="34" charset="0"/>
                        </a:rPr>
                        <a:t>Entity involved/Person/s</a:t>
                      </a:r>
                      <a:r>
                        <a:rPr lang="en-ZA" sz="1100" b="1" baseline="0" dirty="0">
                          <a:solidFill>
                            <a:schemeClr val="tx1"/>
                          </a:solidFill>
                          <a:latin typeface="Segoe UI" panose="020B0502040204020203" pitchFamily="34" charset="0"/>
                          <a:ea typeface="Segoe UI" panose="020B0502040204020203" pitchFamily="34" charset="0"/>
                          <a:cs typeface="Segoe UI" panose="020B0502040204020203" pitchFamily="34" charset="0"/>
                        </a:rPr>
                        <a:t> involved</a:t>
                      </a:r>
                      <a:endParaRPr lang="en-ZA" sz="1100" b="1" dirty="0">
                        <a:solidFill>
                          <a:schemeClr val="tx1"/>
                        </a:solidFill>
                        <a:latin typeface="Segoe UI" panose="020B0502040204020203" pitchFamily="34" charset="0"/>
                        <a:ea typeface="Segoe UI" panose="020B0502040204020203" pitchFamily="34" charset="0"/>
                        <a:cs typeface="Segoe UI" panose="020B0502040204020203" pitchFamily="34" charset="0"/>
                      </a:endParaRPr>
                    </a:p>
                  </a:txBody>
                  <a:tcPr marL="21699" marR="21699" marT="10850" marB="10850">
                    <a:solidFill>
                      <a:schemeClr val="accent2">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b="0" kern="1200"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France Mangope Hlakudi</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b="0" kern="1200"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Hlakudi Translation &amp; Interpretation CC</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b="0" kern="1200"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Bon Service Telekom CC</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b="0" kern="1200"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Antonio Jose Da Costa Trindade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b="0" kern="1200"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Tubular Construction Projects</a:t>
                      </a:r>
                    </a:p>
                  </a:txBody>
                  <a:tcPr marL="21699" marR="21699" marT="10850" marB="10850">
                    <a:solidFill>
                      <a:schemeClr val="bg1"/>
                    </a:solidFill>
                  </a:tcPr>
                </a:tc>
                <a:tc vMerge="1">
                  <a:txBody>
                    <a:bodyPr/>
                    <a:lstStyle/>
                    <a:p>
                      <a:endParaRPr lang="en-ZA" dirty="0"/>
                    </a:p>
                  </a:txBody>
                  <a:tcPr/>
                </a:tc>
                <a:extLst>
                  <a:ext uri="{0D108BD9-81ED-4DB2-BD59-A6C34878D82A}">
                    <a16:rowId xmlns:a16="http://schemas.microsoft.com/office/drawing/2014/main" xmlns="" val="2241673604"/>
                  </a:ext>
                </a:extLst>
              </a:tr>
              <a:tr h="254614">
                <a:tc>
                  <a:txBody>
                    <a:bodyPr/>
                    <a:lstStyle/>
                    <a:p>
                      <a:pPr marL="0" algn="l" defTabSz="914400" rtl="0" eaLnBrk="1" fontAlgn="ctr" latinLnBrk="0" hangingPunct="1"/>
                      <a:endParaRPr lang="en-ZA" sz="1100" b="1" kern="120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a:txBody>
                  <a:tcPr marL="68580" marR="68580" marT="34290" marB="34290"/>
                </a:tc>
                <a:tc>
                  <a:txBody>
                    <a:bodyPr/>
                    <a:lstStyle/>
                    <a:p>
                      <a:endParaRPr lang="en-ZA" sz="1100" dirty="0">
                        <a:latin typeface="Segoe UI" panose="020B0502040204020203" pitchFamily="34" charset="0"/>
                        <a:ea typeface="Segoe UI" panose="020B0502040204020203" pitchFamily="34" charset="0"/>
                        <a:cs typeface="Segoe UI" panose="020B0502040204020203" pitchFamily="34" charset="0"/>
                      </a:endParaRPr>
                    </a:p>
                  </a:txBody>
                  <a:tcPr marL="21699" marR="21699" marT="10850" marB="10850">
                    <a:solidFill>
                      <a:schemeClr val="bg1"/>
                    </a:solidFill>
                  </a:tcPr>
                </a:tc>
                <a:tc vMerge="1">
                  <a:txBody>
                    <a:bodyPr/>
                    <a:lstStyle/>
                    <a:p>
                      <a:endParaRPr lang="en-ZA"/>
                    </a:p>
                  </a:txBody>
                  <a:tcPr/>
                </a:tc>
                <a:extLst>
                  <a:ext uri="{0D108BD9-81ED-4DB2-BD59-A6C34878D82A}">
                    <a16:rowId xmlns:a16="http://schemas.microsoft.com/office/drawing/2014/main" xmlns="" val="292896669"/>
                  </a:ext>
                </a:extLst>
              </a:tr>
              <a:tr h="202400">
                <a:tc>
                  <a:txBody>
                    <a:bodyPr/>
                    <a:lstStyle/>
                    <a:p>
                      <a:pPr marL="0" algn="l" defTabSz="914400" rtl="0" eaLnBrk="1" fontAlgn="ctr" latinLnBrk="0" hangingPunct="1"/>
                      <a:endParaRPr lang="en-ZA" sz="1100" b="1" kern="120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a:txBody>
                  <a:tcPr marL="21699" marR="21699" marT="10850" marB="10850">
                    <a:solidFill>
                      <a:schemeClr val="accent2">
                        <a:lumMod val="20000"/>
                        <a:lumOff val="80000"/>
                      </a:schemeClr>
                    </a:solidFill>
                  </a:tcPr>
                </a:tc>
                <a:tc>
                  <a:txBody>
                    <a:bodyPr/>
                    <a:lstStyle/>
                    <a:p>
                      <a:pPr marL="0" indent="0" defTabSz="896938">
                        <a:buFont typeface="Arial" panose="020B0604020202020204" pitchFamily="34" charset="0"/>
                        <a:buNone/>
                        <a:tabLst>
                          <a:tab pos="360363" algn="l"/>
                          <a:tab pos="804863" algn="l"/>
                        </a:tabLst>
                      </a:pPr>
                      <a:endParaRPr lang="en-ZA" sz="1100" kern="120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a:txBody>
                  <a:tcPr marL="21699" marR="21699" marT="10850" marB="10850">
                    <a:solidFill>
                      <a:schemeClr val="bg1"/>
                    </a:solidFill>
                  </a:tcPr>
                </a:tc>
                <a:tc vMerge="1">
                  <a:txBody>
                    <a:bodyPr/>
                    <a:lstStyle/>
                    <a:p>
                      <a:endParaRPr lang="en-ZA" dirty="0"/>
                    </a:p>
                  </a:txBody>
                  <a:tcPr/>
                </a:tc>
                <a:extLst>
                  <a:ext uri="{0D108BD9-81ED-4DB2-BD59-A6C34878D82A}">
                    <a16:rowId xmlns:a16="http://schemas.microsoft.com/office/drawing/2014/main" xmlns="" val="3374123668"/>
                  </a:ext>
                </a:extLst>
              </a:tr>
              <a:tr h="254614">
                <a:tc>
                  <a:txBody>
                    <a:bodyPr/>
                    <a:lstStyle/>
                    <a:p>
                      <a:pPr marL="0" algn="l" defTabSz="914400" rtl="0" eaLnBrk="1" fontAlgn="ctr" latinLnBrk="0" hangingPunct="1"/>
                      <a:endParaRPr lang="en-ZA" sz="1100" b="1" kern="120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a:txBody>
                  <a:tcPr marL="28932" marR="28932" marT="14467" marB="14467">
                    <a:solidFill>
                      <a:schemeClr val="accent2">
                        <a:lumMod val="20000"/>
                        <a:lumOff val="80000"/>
                      </a:schemeClr>
                    </a:solidFill>
                  </a:tcPr>
                </a:tc>
                <a:tc>
                  <a:txBody>
                    <a:bodyPr/>
                    <a:lstStyle/>
                    <a:p>
                      <a:endParaRPr lang="en-ZA" sz="1100" dirty="0">
                        <a:latin typeface="Segoe UI" panose="020B0502040204020203" pitchFamily="34" charset="0"/>
                        <a:ea typeface="Segoe UI" panose="020B0502040204020203" pitchFamily="34" charset="0"/>
                        <a:cs typeface="Segoe UI" panose="020B0502040204020203" pitchFamily="34" charset="0"/>
                      </a:endParaRPr>
                    </a:p>
                  </a:txBody>
                  <a:tcPr marL="68580" marR="68580" marT="34290" marB="34290">
                    <a:solidFill>
                      <a:schemeClr val="bg1"/>
                    </a:solidFill>
                  </a:tcPr>
                </a:tc>
                <a:tc vMerge="1">
                  <a:txBody>
                    <a:bodyPr/>
                    <a:lstStyle/>
                    <a:p>
                      <a:endParaRPr lang="en-ZA"/>
                    </a:p>
                  </a:txBody>
                  <a:tcPr/>
                </a:tc>
                <a:extLst>
                  <a:ext uri="{0D108BD9-81ED-4DB2-BD59-A6C34878D82A}">
                    <a16:rowId xmlns:a16="http://schemas.microsoft.com/office/drawing/2014/main" xmlns="" val="2336739633"/>
                  </a:ext>
                </a:extLst>
              </a:tr>
              <a:tr h="254614">
                <a:tc>
                  <a:txBody>
                    <a:bodyPr/>
                    <a:lstStyle/>
                    <a:p>
                      <a:pPr marL="0" algn="l" defTabSz="914400" rtl="0" eaLnBrk="1" fontAlgn="ctr" latinLnBrk="0" hangingPunct="1"/>
                      <a:endParaRPr lang="en-ZA" sz="1100" b="1" kern="120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a:txBody>
                  <a:tcPr marL="28932" marR="28932" marT="14467" marB="14467">
                    <a:solidFill>
                      <a:schemeClr val="accent2">
                        <a:lumMod val="20000"/>
                        <a:lumOff val="80000"/>
                      </a:schemeClr>
                    </a:solidFill>
                  </a:tcPr>
                </a:tc>
                <a:tc>
                  <a:txBody>
                    <a:bodyPr/>
                    <a:lstStyle/>
                    <a:p>
                      <a:endParaRPr lang="en-ZA" sz="1100" dirty="0">
                        <a:latin typeface="Segoe UI" panose="020B0502040204020203" pitchFamily="34" charset="0"/>
                        <a:ea typeface="Segoe UI" panose="020B0502040204020203" pitchFamily="34" charset="0"/>
                        <a:cs typeface="Segoe UI" panose="020B0502040204020203" pitchFamily="34" charset="0"/>
                      </a:endParaRPr>
                    </a:p>
                  </a:txBody>
                  <a:tcPr marL="68580" marR="68580" marT="34290" marB="34290">
                    <a:solidFill>
                      <a:schemeClr val="bg1"/>
                    </a:solidFill>
                  </a:tcPr>
                </a:tc>
                <a:tc vMerge="1">
                  <a:txBody>
                    <a:bodyPr/>
                    <a:lstStyle/>
                    <a:p>
                      <a:endParaRPr lang="en-ZA"/>
                    </a:p>
                  </a:txBody>
                  <a:tcPr/>
                </a:tc>
                <a:extLst>
                  <a:ext uri="{0D108BD9-81ED-4DB2-BD59-A6C34878D82A}">
                    <a16:rowId xmlns:a16="http://schemas.microsoft.com/office/drawing/2014/main" xmlns="" val="3739746738"/>
                  </a:ext>
                </a:extLst>
              </a:tr>
              <a:tr h="479235">
                <a:tc>
                  <a:txBody>
                    <a:bodyPr/>
                    <a:lstStyle/>
                    <a:p>
                      <a:pPr marL="0" algn="l" defTabSz="914400" rtl="0" eaLnBrk="1" fontAlgn="ctr" latinLnBrk="0" hangingPunct="1"/>
                      <a:endParaRPr lang="en-ZA" sz="1100" b="1" kern="120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a:txBody>
                  <a:tcPr marL="28932" marR="28932" marT="14467" marB="14467">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ZA" sz="1100" dirty="0">
                        <a:latin typeface="Segoe UI" panose="020B0502040204020203" pitchFamily="34" charset="0"/>
                        <a:ea typeface="Segoe UI" panose="020B0502040204020203" pitchFamily="34" charset="0"/>
                        <a:cs typeface="Segoe UI" panose="020B0502040204020203" pitchFamily="34" charset="0"/>
                      </a:endParaRPr>
                    </a:p>
                  </a:txBody>
                  <a:tcPr marL="68580" marR="68580" marT="34290" marB="34290">
                    <a:solidFill>
                      <a:schemeClr val="bg1"/>
                    </a:solidFill>
                  </a:tcPr>
                </a:tc>
                <a:tc vMerge="1">
                  <a:txBody>
                    <a:bodyPr/>
                    <a:lstStyle/>
                    <a:p>
                      <a:endParaRPr lang="en-ZA"/>
                    </a:p>
                  </a:txBody>
                  <a:tcPr/>
                </a:tc>
                <a:extLst>
                  <a:ext uri="{0D108BD9-81ED-4DB2-BD59-A6C34878D82A}">
                    <a16:rowId xmlns:a16="http://schemas.microsoft.com/office/drawing/2014/main" xmlns="" val="4167777716"/>
                  </a:ext>
                </a:extLst>
              </a:tr>
            </a:tbl>
          </a:graphicData>
        </a:graphic>
      </p:graphicFrame>
    </p:spTree>
    <p:extLst>
      <p:ext uri="{BB962C8B-B14F-4D97-AF65-F5344CB8AC3E}">
        <p14:creationId xmlns:p14="http://schemas.microsoft.com/office/powerpoint/2010/main" xmlns="" val="1804828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13A7B7-E687-4F8F-AB1E-DFC1ADE8F990}"/>
              </a:ext>
            </a:extLst>
          </p:cNvPr>
          <p:cNvSpPr>
            <a:spLocks noGrp="1"/>
          </p:cNvSpPr>
          <p:nvPr>
            <p:ph type="title"/>
          </p:nvPr>
        </p:nvSpPr>
        <p:spPr>
          <a:xfrm>
            <a:off x="643445" y="158572"/>
            <a:ext cx="5915700" cy="561600"/>
          </a:xfrm>
        </p:spPr>
        <p:txBody>
          <a:bodyPr>
            <a:normAutofit/>
          </a:bodyPr>
          <a:lstStyle/>
          <a:p>
            <a:r>
              <a:rPr lang="en-ZA" sz="2400" b="1" dirty="0">
                <a:solidFill>
                  <a:srgbClr val="223342"/>
                </a:solidFill>
                <a:latin typeface="Open Sans" panose="020B0606030504020204"/>
              </a:rPr>
              <a:t>SOE’s: ESKOM </a:t>
            </a:r>
          </a:p>
        </p:txBody>
      </p:sp>
      <p:sp>
        <p:nvSpPr>
          <p:cNvPr id="3" name="Content Placeholder 2">
            <a:extLst>
              <a:ext uri="{FF2B5EF4-FFF2-40B4-BE49-F238E27FC236}">
                <a16:creationId xmlns:a16="http://schemas.microsoft.com/office/drawing/2014/main" xmlns="" id="{0F8761D0-0BAA-4354-BE69-A47267EFF062}"/>
              </a:ext>
            </a:extLst>
          </p:cNvPr>
          <p:cNvSpPr>
            <a:spLocks noGrp="1"/>
          </p:cNvSpPr>
          <p:nvPr>
            <p:ph idx="1"/>
          </p:nvPr>
        </p:nvSpPr>
        <p:spPr>
          <a:xfrm>
            <a:off x="1718100" y="1521450"/>
            <a:ext cx="5981643" cy="3637503"/>
          </a:xfrm>
          <a:noFill/>
        </p:spPr>
        <p:txBody>
          <a:bodyPr>
            <a:normAutofit/>
          </a:bodyPr>
          <a:lstStyle/>
          <a:p>
            <a:pPr marL="135000" indent="-135000">
              <a:lnSpc>
                <a:spcPct val="150000"/>
              </a:lnSpc>
              <a:spcBef>
                <a:spcPts val="450"/>
              </a:spcBef>
              <a:buClr>
                <a:srgbClr val="95724F"/>
              </a:buClr>
            </a:pPr>
            <a:endParaRPr lang="en-ZA" sz="1200" b="1" dirty="0">
              <a:solidFill>
                <a:srgbClr val="223342"/>
              </a:solidFill>
              <a:latin typeface="Open Sans" panose="020B0606030504020204" pitchFamily="34" charset="0"/>
              <a:ea typeface="Open Sans" panose="020B0606030504020204" pitchFamily="34" charset="0"/>
              <a:cs typeface="Open Sans" panose="020B0606030504020204" pitchFamily="34" charset="0"/>
            </a:endParaRPr>
          </a:p>
          <a:p>
            <a:pPr marL="135000" indent="-135000">
              <a:lnSpc>
                <a:spcPct val="150000"/>
              </a:lnSpc>
              <a:spcBef>
                <a:spcPts val="450"/>
              </a:spcBef>
              <a:buClr>
                <a:srgbClr val="95724F"/>
              </a:buClr>
            </a:pPr>
            <a:endParaRPr lang="en-ZA" sz="1200" b="1" dirty="0">
              <a:solidFill>
                <a:srgbClr val="223342"/>
              </a:solidFill>
              <a:latin typeface="Open Sans" panose="020B0606030504020204" pitchFamily="34" charset="0"/>
              <a:ea typeface="Open Sans" panose="020B0606030504020204" pitchFamily="34" charset="0"/>
              <a:cs typeface="Open Sans" panose="020B0606030504020204" pitchFamily="34" charset="0"/>
            </a:endParaRPr>
          </a:p>
          <a:p>
            <a:pPr marL="135000" indent="-135000">
              <a:lnSpc>
                <a:spcPct val="150000"/>
              </a:lnSpc>
              <a:spcBef>
                <a:spcPts val="450"/>
              </a:spcBef>
              <a:buClr>
                <a:srgbClr val="95724F"/>
              </a:buClr>
            </a:pPr>
            <a:endParaRPr lang="en-ZA" sz="1200" b="1" dirty="0">
              <a:solidFill>
                <a:srgbClr val="223342"/>
              </a:solidFill>
              <a:latin typeface="Open Sans" panose="020B0606030504020204" pitchFamily="34" charset="0"/>
              <a:ea typeface="Open Sans" panose="020B0606030504020204" pitchFamily="34" charset="0"/>
              <a:cs typeface="Open Sans" panose="020B0606030504020204" pitchFamily="34" charset="0"/>
            </a:endParaRPr>
          </a:p>
          <a:p>
            <a:pPr marL="135000" indent="-135000">
              <a:lnSpc>
                <a:spcPct val="150000"/>
              </a:lnSpc>
              <a:spcBef>
                <a:spcPts val="450"/>
              </a:spcBef>
              <a:buClr>
                <a:srgbClr val="95724F"/>
              </a:buClr>
            </a:pPr>
            <a:endParaRPr lang="en-ZA" sz="1200" b="1" dirty="0">
              <a:solidFill>
                <a:srgbClr val="22334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 name="Slide Number Placeholder 4">
            <a:extLst>
              <a:ext uri="{FF2B5EF4-FFF2-40B4-BE49-F238E27FC236}">
                <a16:creationId xmlns:a16="http://schemas.microsoft.com/office/drawing/2014/main" xmlns="" id="{D8DE0A95-3937-4BCE-8A0B-F576A830E237}"/>
              </a:ext>
            </a:extLst>
          </p:cNvPr>
          <p:cNvSpPr>
            <a:spLocks noGrp="1"/>
          </p:cNvSpPr>
          <p:nvPr>
            <p:ph type="sldNum" sz="quarter" idx="12"/>
          </p:nvPr>
        </p:nvSpPr>
        <p:spPr>
          <a:xfrm>
            <a:off x="6255127" y="5583632"/>
            <a:ext cx="1543050" cy="273844"/>
          </a:xfrm>
        </p:spPr>
        <p:txBody>
          <a:bodyPr/>
          <a:lstStyle/>
          <a:p>
            <a:fld id="{1A30472A-1C9E-4A09-9094-CD977CAB99CE}" type="slidenum">
              <a:rPr lang="en-ZA" sz="825" b="1">
                <a:solidFill>
                  <a:srgbClr val="223342"/>
                </a:solidFill>
              </a:rPr>
              <a:pPr/>
              <a:t>15</a:t>
            </a:fld>
            <a:endParaRPr lang="en-ZA" sz="825" b="1" dirty="0">
              <a:solidFill>
                <a:srgbClr val="223342"/>
              </a:solidFill>
            </a:endParaRPr>
          </a:p>
        </p:txBody>
      </p:sp>
      <p:sp>
        <p:nvSpPr>
          <p:cNvPr id="4" name="TextBox 3">
            <a:extLst>
              <a:ext uri="{FF2B5EF4-FFF2-40B4-BE49-F238E27FC236}">
                <a16:creationId xmlns:a16="http://schemas.microsoft.com/office/drawing/2014/main" xmlns="" id="{D8B81940-AA8B-4568-9D8D-CC46885252C7}"/>
              </a:ext>
            </a:extLst>
          </p:cNvPr>
          <p:cNvSpPr txBox="1"/>
          <p:nvPr/>
        </p:nvSpPr>
        <p:spPr>
          <a:xfrm>
            <a:off x="1711786" y="1699048"/>
            <a:ext cx="5922014" cy="403957"/>
          </a:xfrm>
          <a:prstGeom prst="rect">
            <a:avLst/>
          </a:prstGeom>
          <a:noFill/>
        </p:spPr>
        <p:txBody>
          <a:bodyPr wrap="square" rtlCol="0">
            <a:spAutoFit/>
          </a:bodyPr>
          <a:lstStyle/>
          <a:p>
            <a:pPr marL="203597" lvl="2" indent="-203597" algn="just" defTabSz="316531">
              <a:lnSpc>
                <a:spcPct val="150000"/>
              </a:lnSpc>
              <a:buClr>
                <a:srgbClr val="A9810F"/>
              </a:buClr>
              <a:buSzPct val="100000"/>
              <a:buFont typeface="Arial" panose="020B0604020202020204" pitchFamily="34" charset="0"/>
              <a:buChar char="•"/>
              <a:defRPr/>
            </a:pPr>
            <a:endParaRPr lang="en-ZA" sz="1350" dirty="0">
              <a:solidFill>
                <a:srgbClr val="000000"/>
              </a:solidFill>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xmlns="" id="{CAF3272D-4358-4F50-AC2D-019A7AEA42FC}"/>
              </a:ext>
            </a:extLst>
          </p:cNvPr>
          <p:cNvGraphicFramePr>
            <a:graphicFrameLocks noGrp="1"/>
          </p:cNvGraphicFramePr>
          <p:nvPr>
            <p:extLst>
              <p:ext uri="{D42A27DB-BD31-4B8C-83A1-F6EECF244321}">
                <p14:modId xmlns:p14="http://schemas.microsoft.com/office/powerpoint/2010/main" xmlns="" val="4229758606"/>
              </p:ext>
            </p:extLst>
          </p:nvPr>
        </p:nvGraphicFramePr>
        <p:xfrm>
          <a:off x="725864" y="573446"/>
          <a:ext cx="8173039" cy="5325220"/>
        </p:xfrm>
        <a:graphic>
          <a:graphicData uri="http://schemas.openxmlformats.org/drawingml/2006/table">
            <a:tbl>
              <a:tblPr firstRow="1" bandRow="1"/>
              <a:tblGrid>
                <a:gridCol w="8173039">
                  <a:extLst>
                    <a:ext uri="{9D8B030D-6E8A-4147-A177-3AD203B41FA5}">
                      <a16:colId xmlns:a16="http://schemas.microsoft.com/office/drawing/2014/main" xmlns="" val="2090732782"/>
                    </a:ext>
                  </a:extLst>
                </a:gridCol>
              </a:tblGrid>
              <a:tr h="384240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ZA" sz="1000" b="1" i="0" u="sng" strike="noStrike" kern="1200" cap="none" spc="0" normalizeH="0" baseline="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INVESTIGATION</a:t>
                      </a:r>
                      <a:endParaRPr kumimoji="0" lang="en-ZA" sz="1000" b="0" i="0" u="none" strike="noStrike" kern="1200" cap="none" spc="0" normalizeH="0" baseline="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endParaRPr>
                    </a:p>
                    <a:p>
                      <a:pPr marL="0" algn="l" defTabSz="685800" rtl="0" eaLnBrk="1" latinLnBrk="0" hangingPunct="1"/>
                      <a:r>
                        <a:rPr kumimoji="0" lang="en-US" sz="1000" b="0" i="0" u="none" strike="noStrike" kern="1200" cap="none" spc="0" normalizeH="0" baseline="0" dirty="0">
                          <a:ln>
                            <a:noFill/>
                          </a:ln>
                          <a:solidFill>
                            <a:prstClr val="black"/>
                          </a:solidFill>
                          <a:effectLst/>
                          <a:uLnTx/>
                          <a:uFillTx/>
                          <a:latin typeface="Segoe UI" panose="020B0502040204020203" pitchFamily="34" charset="0"/>
                          <a:cs typeface="Segoe UI" panose="020B0502040204020203" pitchFamily="34" charset="0"/>
                        </a:rPr>
                        <a:t>Investigation conducted </a:t>
                      </a:r>
                      <a:r>
                        <a:rPr lang="en-US" sz="1000" b="0" i="0" u="none" strike="noStrike" baseline="0" dirty="0">
                          <a:solidFill>
                            <a:srgbClr val="000000"/>
                          </a:solidFill>
                          <a:latin typeface="Arial" panose="020B0604020202020204" pitchFamily="34" charset="0"/>
                        </a:rPr>
                        <a:t>into various allegations of fraud/theft, corruption and money laundering and contraventions of the PFMA and Companies Act: Eskom Board of Directors and officials, procurement contracts relating to </a:t>
                      </a:r>
                      <a:r>
                        <a:rPr lang="en-US" sz="1000" b="0" i="0" u="none" strike="noStrike" baseline="0" dirty="0" err="1">
                          <a:solidFill>
                            <a:srgbClr val="000000"/>
                          </a:solidFill>
                          <a:latin typeface="Arial" panose="020B0604020202020204" pitchFamily="34" charset="0"/>
                        </a:rPr>
                        <a:t>Tegeta</a:t>
                      </a:r>
                      <a:r>
                        <a:rPr lang="en-US" sz="1000" b="0" i="0" u="none" strike="noStrike" baseline="0" dirty="0">
                          <a:solidFill>
                            <a:srgbClr val="000000"/>
                          </a:solidFill>
                          <a:latin typeface="Arial" panose="020B0604020202020204" pitchFamily="34" charset="0"/>
                        </a:rPr>
                        <a:t> Exploration and Resources (Pty) Ltd, and purchase of shares held in Optimum Coal Holdings by </a:t>
                      </a:r>
                      <a:r>
                        <a:rPr lang="en-US" sz="1000" b="0" i="0" u="none" strike="noStrike" baseline="0" dirty="0" err="1">
                          <a:solidFill>
                            <a:srgbClr val="000000"/>
                          </a:solidFill>
                          <a:latin typeface="Arial" panose="020B0604020202020204" pitchFamily="34" charset="0"/>
                        </a:rPr>
                        <a:t>Tegeta</a:t>
                      </a:r>
                      <a:r>
                        <a:rPr lang="en-US" sz="1000" b="0" i="0" u="none" strike="noStrike" baseline="0" dirty="0">
                          <a:solidFill>
                            <a:srgbClr val="000000"/>
                          </a:solidFill>
                          <a:latin typeface="Arial" panose="020B0604020202020204" pitchFamily="34" charset="0"/>
                        </a:rPr>
                        <a:t> </a:t>
                      </a:r>
                    </a:p>
                    <a:p>
                      <a:endParaRPr kumimoji="0" lang="en-US" sz="1000" b="0" i="0" u="none" strike="noStrike" kern="1200" cap="none" spc="0" normalizeH="0" baseline="0" noProof="0" dirty="0">
                        <a:ln>
                          <a:noFill/>
                        </a:ln>
                        <a:solidFill>
                          <a:srgbClr val="000000"/>
                        </a:solidFill>
                        <a:effectLst/>
                        <a:uLnTx/>
                        <a:uFillTx/>
                        <a:latin typeface="Arial" panose="020B0604020202020204" pitchFamily="34" charset="0"/>
                        <a:ea typeface="Segoe UI" panose="020B0502040204020203" pitchFamily="34" charset="0"/>
                        <a:cs typeface="Segoe UI" panose="020B0502040204020203" pitchFamily="34" charset="0"/>
                      </a:endParaRPr>
                    </a:p>
                    <a:p>
                      <a:r>
                        <a:rPr kumimoji="0" lang="en-ZA" sz="1000" b="1" i="0" u="sng" strike="noStrike" kern="1200" cap="none" spc="0" normalizeH="0" baseline="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SYNOPSIS OF CASE</a:t>
                      </a:r>
                    </a:p>
                    <a:p>
                      <a:pPr lvl="0"/>
                      <a:r>
                        <a:rPr lang="en-ZA" sz="1000" kern="1200" dirty="0">
                          <a:solidFill>
                            <a:schemeClr val="tx1"/>
                          </a:solidFill>
                          <a:effectLst/>
                          <a:latin typeface="Arial" panose="020B0604020202020204" pitchFamily="34" charset="0"/>
                          <a:ea typeface="+mn-ea"/>
                          <a:cs typeface="Arial" panose="020B0604020202020204" pitchFamily="34" charset="0"/>
                        </a:rPr>
                        <a:t>Optimum Coal Mine [OCM ]a division of Optimum Coal Holdings [OCH] – a subsidiary of Glencore, provided coal to Eskom for power generation. Allegations emerged that the coal was substandard and during negotiations of penalties levied against OCM, it became clear that ESKOM was initially willing to negotiate the penalty was no longer interested. OCM went into Business rescue. ESKOM was not interested in  negotiating with any entity interested in buying OCM except </a:t>
                      </a:r>
                      <a:r>
                        <a:rPr lang="en-ZA" sz="1000" kern="1200" dirty="0" err="1">
                          <a:solidFill>
                            <a:schemeClr val="tx1"/>
                          </a:solidFill>
                          <a:effectLst/>
                          <a:latin typeface="Arial" panose="020B0604020202020204" pitchFamily="34" charset="0"/>
                          <a:ea typeface="+mn-ea"/>
                          <a:cs typeface="Arial" panose="020B0604020202020204" pitchFamily="34" charset="0"/>
                        </a:rPr>
                        <a:t>Tegeta</a:t>
                      </a:r>
                      <a:r>
                        <a:rPr lang="en-ZA" sz="1000" kern="1200" dirty="0">
                          <a:solidFill>
                            <a:schemeClr val="tx1"/>
                          </a:solidFill>
                          <a:effectLst/>
                          <a:latin typeface="Arial" panose="020B0604020202020204" pitchFamily="34" charset="0"/>
                          <a:ea typeface="+mn-ea"/>
                          <a:cs typeface="Arial" panose="020B0604020202020204" pitchFamily="34" charset="0"/>
                        </a:rPr>
                        <a:t>. </a:t>
                      </a:r>
                      <a:r>
                        <a:rPr lang="en-ZA" sz="1000" kern="1200" dirty="0" err="1">
                          <a:solidFill>
                            <a:schemeClr val="tx1"/>
                          </a:solidFill>
                          <a:effectLst/>
                          <a:latin typeface="Arial" panose="020B0604020202020204" pitchFamily="34" charset="0"/>
                          <a:ea typeface="+mn-ea"/>
                          <a:cs typeface="Arial" panose="020B0604020202020204" pitchFamily="34" charset="0"/>
                        </a:rPr>
                        <a:t>Tegeta</a:t>
                      </a:r>
                      <a:r>
                        <a:rPr lang="en-ZA" sz="1000" kern="1200" dirty="0">
                          <a:solidFill>
                            <a:schemeClr val="tx1"/>
                          </a:solidFill>
                          <a:effectLst/>
                          <a:latin typeface="Arial" panose="020B0604020202020204" pitchFamily="34" charset="0"/>
                          <a:ea typeface="+mn-ea"/>
                          <a:cs typeface="Arial" panose="020B0604020202020204" pitchFamily="34" charset="0"/>
                        </a:rPr>
                        <a:t> subsequently enjoyed preferential treatment and was the preferred service provider even though the cost of coal was higher than its competitors and thus to the prejudice of Eskom. </a:t>
                      </a:r>
                    </a:p>
                    <a:p>
                      <a:pPr lvl="0"/>
                      <a:endParaRPr lang="en-ZA" sz="1000" kern="1200" dirty="0">
                        <a:solidFill>
                          <a:schemeClr val="tx1"/>
                        </a:solidFill>
                        <a:effectLst/>
                        <a:latin typeface="Arial" panose="020B0604020202020204" pitchFamily="34" charset="0"/>
                        <a:ea typeface="+mn-ea"/>
                        <a:cs typeface="Arial" panose="020B0604020202020204" pitchFamily="34" charset="0"/>
                      </a:endParaRPr>
                    </a:p>
                    <a:p>
                      <a:pPr lvl="0"/>
                      <a:r>
                        <a:rPr lang="en-ZA" sz="1000" kern="1200" dirty="0">
                          <a:solidFill>
                            <a:schemeClr val="tx1"/>
                          </a:solidFill>
                          <a:effectLst/>
                          <a:latin typeface="Arial" panose="020B0604020202020204" pitchFamily="34" charset="0"/>
                          <a:ea typeface="+mn-ea"/>
                          <a:cs typeface="Arial" panose="020B0604020202020204" pitchFamily="34" charset="0"/>
                        </a:rPr>
                        <a:t>On or about 9 December 2015, Eskom allegedly agreed to advance a R1.68 billion prepayment to </a:t>
                      </a:r>
                      <a:r>
                        <a:rPr lang="en-ZA" sz="1000" kern="1200" dirty="0" err="1">
                          <a:solidFill>
                            <a:schemeClr val="tx1"/>
                          </a:solidFill>
                          <a:effectLst/>
                          <a:latin typeface="Arial" panose="020B0604020202020204" pitchFamily="34" charset="0"/>
                          <a:ea typeface="+mn-ea"/>
                          <a:cs typeface="Arial" panose="020B0604020202020204" pitchFamily="34" charset="0"/>
                        </a:rPr>
                        <a:t>Tegeta</a:t>
                      </a:r>
                      <a:r>
                        <a:rPr lang="en-ZA" sz="1000" kern="1200" dirty="0">
                          <a:solidFill>
                            <a:schemeClr val="tx1"/>
                          </a:solidFill>
                          <a:effectLst/>
                          <a:latin typeface="Arial" panose="020B0604020202020204" pitchFamily="34" charset="0"/>
                          <a:ea typeface="+mn-ea"/>
                          <a:cs typeface="Arial" panose="020B0604020202020204" pitchFamily="34" charset="0"/>
                        </a:rPr>
                        <a:t> against future coal deliveries from Optimum. Subsequently a p</a:t>
                      </a:r>
                      <a:r>
                        <a:rPr lang="en-US" sz="1000" kern="1200" dirty="0" err="1">
                          <a:solidFill>
                            <a:schemeClr val="tx1"/>
                          </a:solidFill>
                          <a:effectLst/>
                          <a:latin typeface="Arial" panose="020B0604020202020204" pitchFamily="34" charset="0"/>
                          <a:ea typeface="+mn-ea"/>
                          <a:cs typeface="Arial" panose="020B0604020202020204" pitchFamily="34" charset="0"/>
                        </a:rPr>
                        <a:t>erformance</a:t>
                      </a:r>
                      <a:r>
                        <a:rPr lang="en-US" sz="1000" kern="1200" dirty="0">
                          <a:solidFill>
                            <a:schemeClr val="tx1"/>
                          </a:solidFill>
                          <a:effectLst/>
                          <a:latin typeface="Arial" panose="020B0604020202020204" pitchFamily="34" charset="0"/>
                          <a:ea typeface="+mn-ea"/>
                          <a:cs typeface="Arial" panose="020B0604020202020204" pitchFamily="34" charset="0"/>
                        </a:rPr>
                        <a:t> guarantee issued by Eskom in </a:t>
                      </a:r>
                      <a:r>
                        <a:rPr lang="en-US" sz="1000" kern="1200" dirty="0" err="1">
                          <a:solidFill>
                            <a:schemeClr val="tx1"/>
                          </a:solidFill>
                          <a:effectLst/>
                          <a:latin typeface="Arial" panose="020B0604020202020204" pitchFamily="34" charset="0"/>
                          <a:ea typeface="+mn-ea"/>
                          <a:cs typeface="Arial" panose="020B0604020202020204" pitchFamily="34" charset="0"/>
                        </a:rPr>
                        <a:t>favour</a:t>
                      </a:r>
                      <a:r>
                        <a:rPr lang="en-US" sz="1000" kern="1200" dirty="0">
                          <a:solidFill>
                            <a:schemeClr val="tx1"/>
                          </a:solidFill>
                          <a:effectLst/>
                          <a:latin typeface="Arial" panose="020B0604020202020204" pitchFamily="34" charset="0"/>
                          <a:ea typeface="+mn-ea"/>
                          <a:cs typeface="Arial" panose="020B0604020202020204" pitchFamily="34" charset="0"/>
                        </a:rPr>
                        <a:t> of </a:t>
                      </a:r>
                      <a:r>
                        <a:rPr lang="en-US" sz="1000" kern="1200" dirty="0" err="1">
                          <a:solidFill>
                            <a:schemeClr val="tx1"/>
                          </a:solidFill>
                          <a:effectLst/>
                          <a:latin typeface="Arial" panose="020B0604020202020204" pitchFamily="34" charset="0"/>
                          <a:ea typeface="+mn-ea"/>
                          <a:cs typeface="Arial" panose="020B0604020202020204" pitchFamily="34" charset="0"/>
                        </a:rPr>
                        <a:t>Tegeta</a:t>
                      </a:r>
                      <a:r>
                        <a:rPr lang="en-US" sz="1000" kern="1200" dirty="0">
                          <a:solidFill>
                            <a:schemeClr val="tx1"/>
                          </a:solidFill>
                          <a:effectLst/>
                          <a:latin typeface="Arial" panose="020B0604020202020204" pitchFamily="34" charset="0"/>
                          <a:ea typeface="+mn-ea"/>
                          <a:cs typeface="Arial" panose="020B0604020202020204" pitchFamily="34" charset="0"/>
                        </a:rPr>
                        <a:t> on 11 December 2015 in the amount of R1,68 billion</a:t>
                      </a:r>
                      <a:r>
                        <a:rPr lang="en-ZA" sz="1000" kern="1200" dirty="0">
                          <a:solidFill>
                            <a:schemeClr val="tx1"/>
                          </a:solidFill>
                          <a:effectLst/>
                          <a:latin typeface="Arial" panose="020B0604020202020204" pitchFamily="34" charset="0"/>
                          <a:ea typeface="+mn-ea"/>
                          <a:cs typeface="Arial" panose="020B0604020202020204" pitchFamily="34" charset="0"/>
                        </a:rPr>
                        <a:t>. This guarantee was used to obtain a letter of comfort to obtain finance to purchase OCH. On or about 10 December 2015, </a:t>
                      </a:r>
                      <a:r>
                        <a:rPr lang="en-ZA" sz="1000" kern="1200" dirty="0" err="1">
                          <a:solidFill>
                            <a:schemeClr val="tx1"/>
                          </a:solidFill>
                          <a:effectLst/>
                          <a:latin typeface="Arial" panose="020B0604020202020204" pitchFamily="34" charset="0"/>
                          <a:ea typeface="+mn-ea"/>
                          <a:cs typeface="Arial" panose="020B0604020202020204" pitchFamily="34" charset="0"/>
                        </a:rPr>
                        <a:t>Tegeta</a:t>
                      </a:r>
                      <a:r>
                        <a:rPr lang="en-ZA" sz="1000" kern="1200" dirty="0">
                          <a:solidFill>
                            <a:schemeClr val="tx1"/>
                          </a:solidFill>
                          <a:effectLst/>
                          <a:latin typeface="Arial" panose="020B0604020202020204" pitchFamily="34" charset="0"/>
                          <a:ea typeface="+mn-ea"/>
                          <a:cs typeface="Arial" panose="020B0604020202020204" pitchFamily="34" charset="0"/>
                        </a:rPr>
                        <a:t> signed a deal to purchase Optimum from Glencore for R2.15 billion. In January 2016, Eskom awarded lucrative “emergency” coal contract/s to </a:t>
                      </a:r>
                      <a:r>
                        <a:rPr lang="en-ZA" sz="1000" kern="1200" dirty="0" err="1">
                          <a:solidFill>
                            <a:schemeClr val="tx1"/>
                          </a:solidFill>
                          <a:effectLst/>
                          <a:latin typeface="Arial" panose="020B0604020202020204" pitchFamily="34" charset="0"/>
                          <a:ea typeface="+mn-ea"/>
                          <a:cs typeface="Arial" panose="020B0604020202020204" pitchFamily="34" charset="0"/>
                        </a:rPr>
                        <a:t>Tegeta</a:t>
                      </a:r>
                      <a:r>
                        <a:rPr lang="en-ZA" sz="1000" kern="1200" dirty="0">
                          <a:solidFill>
                            <a:schemeClr val="tx1"/>
                          </a:solidFill>
                          <a:effectLst/>
                          <a:latin typeface="Arial" panose="020B0604020202020204" pitchFamily="34" charset="0"/>
                          <a:ea typeface="+mn-ea"/>
                          <a:cs typeface="Arial" panose="020B0604020202020204" pitchFamily="34" charset="0"/>
                        </a:rPr>
                        <a:t> to supply coal to Arnot power station for nine months – the same coal previously deemed sub-standard</a:t>
                      </a:r>
                    </a:p>
                    <a:p>
                      <a:pPr lvl="0"/>
                      <a:endParaRPr lang="en-ZA" sz="1000" kern="1200" dirty="0">
                        <a:solidFill>
                          <a:schemeClr val="tx1"/>
                        </a:solidFill>
                        <a:effectLst/>
                        <a:latin typeface="Arial" panose="020B0604020202020204" pitchFamily="34" charset="0"/>
                        <a:ea typeface="+mn-ea"/>
                        <a:cs typeface="Arial" panose="020B0604020202020204" pitchFamily="34" charset="0"/>
                      </a:endParaRPr>
                    </a:p>
                    <a:p>
                      <a:pPr lvl="0"/>
                      <a:r>
                        <a:rPr lang="en-ZA" sz="1000" kern="1200" dirty="0">
                          <a:solidFill>
                            <a:schemeClr val="tx1"/>
                          </a:solidFill>
                          <a:effectLst/>
                          <a:latin typeface="Arial" panose="020B0604020202020204" pitchFamily="34" charset="0"/>
                          <a:ea typeface="+mn-ea"/>
                          <a:cs typeface="Arial" panose="020B0604020202020204" pitchFamily="34" charset="0"/>
                        </a:rPr>
                        <a:t>Between 29 January 2016 and 26 April 2016, Eskom made 11 prepayments to </a:t>
                      </a:r>
                      <a:r>
                        <a:rPr lang="en-ZA" sz="1000" kern="1200" dirty="0" err="1">
                          <a:solidFill>
                            <a:schemeClr val="tx1"/>
                          </a:solidFill>
                          <a:effectLst/>
                          <a:latin typeface="Arial" panose="020B0604020202020204" pitchFamily="34" charset="0"/>
                          <a:ea typeface="+mn-ea"/>
                          <a:cs typeface="Arial" panose="020B0604020202020204" pitchFamily="34" charset="0"/>
                        </a:rPr>
                        <a:t>Tegeta</a:t>
                      </a:r>
                      <a:r>
                        <a:rPr lang="en-ZA" sz="1000" kern="1200" dirty="0">
                          <a:solidFill>
                            <a:schemeClr val="tx1"/>
                          </a:solidFill>
                          <a:effectLst/>
                          <a:latin typeface="Arial" panose="020B0604020202020204" pitchFamily="34" charset="0"/>
                          <a:ea typeface="+mn-ea"/>
                          <a:cs typeface="Arial" panose="020B0604020202020204" pitchFamily="34" charset="0"/>
                        </a:rPr>
                        <a:t> to the total value of R 1 209 378 167.57. </a:t>
                      </a:r>
                      <a:r>
                        <a:rPr lang="en-ZA" sz="1000" kern="1200" dirty="0" err="1">
                          <a:solidFill>
                            <a:schemeClr val="tx1"/>
                          </a:solidFill>
                          <a:effectLst/>
                          <a:latin typeface="Arial" panose="020B0604020202020204" pitchFamily="34" charset="0"/>
                          <a:ea typeface="+mn-ea"/>
                          <a:cs typeface="Arial" panose="020B0604020202020204" pitchFamily="34" charset="0"/>
                        </a:rPr>
                        <a:t>Tegeta</a:t>
                      </a:r>
                      <a:r>
                        <a:rPr lang="en-ZA" sz="1000" kern="1200" dirty="0">
                          <a:solidFill>
                            <a:schemeClr val="tx1"/>
                          </a:solidFill>
                          <a:effectLst/>
                          <a:latin typeface="Arial" panose="020B0604020202020204" pitchFamily="34" charset="0"/>
                          <a:ea typeface="+mn-ea"/>
                          <a:cs typeface="Arial" panose="020B0604020202020204" pitchFamily="34" charset="0"/>
                        </a:rPr>
                        <a:t> did not utilise the prepayments to purchase additional equipment to ensure reliable delivery of coal to Eskom but rather to fund its acquisition of Optimum. </a:t>
                      </a:r>
                    </a:p>
                    <a:p>
                      <a:pPr lvl="0"/>
                      <a:endParaRPr kumimoji="0" lang="en-ZA" sz="1000" b="1" i="0" u="sng"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lvl="0"/>
                      <a:r>
                        <a:rPr kumimoji="0" lang="en-ZA" sz="1000" b="1" i="0" u="sng" strike="noStrike" kern="1200" cap="none" spc="0" normalizeH="0" baseline="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OUTSTANDING INVESTIGATION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000" b="0" i="0" u="none" strike="noStrike" kern="1200" cap="none" spc="0" normalizeH="0" baseline="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Interviewing of identified witnesses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000" b="0" i="0" u="none" strike="noStrike" kern="1200" cap="none" spc="0" normalizeH="0" baseline="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Witness statements and additional statements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000" b="0" i="0" u="none" strike="noStrike" kern="1200" cap="none" spc="0" normalizeH="0" baseline="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Forensic report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000" b="0" i="0" u="none" strike="noStrike" kern="1200" cap="none" spc="0" normalizeH="0" baseline="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Finalisation of affidavits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000" b="0" i="0" u="none" strike="noStrike" kern="1200" cap="none" spc="0" normalizeH="0" baseline="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Travel records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000" b="0" i="0" u="none" strike="noStrike" kern="1200" cap="none" spc="0" normalizeH="0" baseline="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Financial records and analysis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000" b="0" i="0" u="none" strike="noStrike" kern="1200" cap="none" spc="0" normalizeH="0" baseline="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Department of Home affairs record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000" b="0" i="0" u="none" strike="noStrike" kern="1200" cap="none" spc="0" normalizeH="0" baseline="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Cell phone records and analysis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000" b="0" i="0" u="none" strike="noStrike" kern="1200" cap="none" spc="0" normalizeH="0" baseline="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Documents requested from Eskom</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000" b="0" i="0" u="none" strike="noStrike" kern="1200" cap="none" spc="0" normalizeH="0" baseline="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E-mail communication from server and hardware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000" b="0" i="0" u="none" strike="noStrike" kern="1200" cap="none" spc="0" normalizeH="0" baseline="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Eskom board members appointment letters and declaration of interests.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ZA" sz="800" b="0" i="0" u="none" strike="noStrike" kern="1200" cap="none" spc="0" normalizeH="0" baseline="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endParaRPr>
                    </a:p>
                  </a:txBody>
                  <a:tcPr marL="21699" marR="21699" marT="10850" marB="10850">
                    <a:solidFill>
                      <a:schemeClr val="bg1"/>
                    </a:solidFill>
                  </a:tcPr>
                </a:tc>
                <a:extLst>
                  <a:ext uri="{0D108BD9-81ED-4DB2-BD59-A6C34878D82A}">
                    <a16:rowId xmlns:a16="http://schemas.microsoft.com/office/drawing/2014/main" xmlns="" val="1268978437"/>
                  </a:ext>
                </a:extLst>
              </a:tr>
            </a:tbl>
          </a:graphicData>
        </a:graphic>
      </p:graphicFrame>
    </p:spTree>
    <p:extLst>
      <p:ext uri="{BB962C8B-B14F-4D97-AF65-F5344CB8AC3E}">
        <p14:creationId xmlns:p14="http://schemas.microsoft.com/office/powerpoint/2010/main" xmlns="" val="2666293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13A7B7-E687-4F8F-AB1E-DFC1ADE8F990}"/>
              </a:ext>
            </a:extLst>
          </p:cNvPr>
          <p:cNvSpPr>
            <a:spLocks noGrp="1"/>
          </p:cNvSpPr>
          <p:nvPr>
            <p:ph type="title"/>
          </p:nvPr>
        </p:nvSpPr>
        <p:spPr>
          <a:xfrm>
            <a:off x="766800" y="136800"/>
            <a:ext cx="7887600" cy="748800"/>
          </a:xfrm>
        </p:spPr>
        <p:txBody>
          <a:bodyPr>
            <a:normAutofit/>
          </a:bodyPr>
          <a:lstStyle/>
          <a:p>
            <a:r>
              <a:rPr lang="en-ZA" sz="3200" b="1" dirty="0">
                <a:solidFill>
                  <a:srgbClr val="223342"/>
                </a:solidFill>
                <a:latin typeface="Open Sans" panose="020B0606030504020204"/>
              </a:rPr>
              <a:t>SOE’s: ESKOM</a:t>
            </a:r>
            <a:br>
              <a:rPr lang="en-ZA" sz="3200" b="1" dirty="0">
                <a:solidFill>
                  <a:srgbClr val="223342"/>
                </a:solidFill>
                <a:latin typeface="Open Sans" panose="020B0606030504020204"/>
              </a:rPr>
            </a:br>
            <a:r>
              <a:rPr lang="en-ZA" sz="1200" b="1" dirty="0">
                <a:solidFill>
                  <a:srgbClr val="223342"/>
                </a:solidFill>
                <a:latin typeface="Open Sans" panose="020B0606030504020204"/>
              </a:rPr>
              <a:t>ABB/Impulse International (Pty)Ltd</a:t>
            </a:r>
            <a:endParaRPr lang="en-ZA" sz="3200" b="1" dirty="0">
              <a:solidFill>
                <a:srgbClr val="223342"/>
              </a:solidFill>
              <a:latin typeface="Open Sans" panose="020B0606030504020204"/>
            </a:endParaRPr>
          </a:p>
        </p:txBody>
      </p:sp>
      <p:sp>
        <p:nvSpPr>
          <p:cNvPr id="3" name="Content Placeholder 2">
            <a:extLst>
              <a:ext uri="{FF2B5EF4-FFF2-40B4-BE49-F238E27FC236}">
                <a16:creationId xmlns:a16="http://schemas.microsoft.com/office/drawing/2014/main" xmlns="" id="{0F8761D0-0BAA-4354-BE69-A47267EFF062}"/>
              </a:ext>
            </a:extLst>
          </p:cNvPr>
          <p:cNvSpPr>
            <a:spLocks noGrp="1"/>
          </p:cNvSpPr>
          <p:nvPr>
            <p:ph idx="1"/>
          </p:nvPr>
        </p:nvSpPr>
        <p:spPr>
          <a:xfrm>
            <a:off x="766800" y="885600"/>
            <a:ext cx="7975524" cy="4850004"/>
          </a:xfrm>
          <a:noFill/>
        </p:spPr>
        <p:txBody>
          <a:bodyPr>
            <a:normAutofit/>
          </a:bodyPr>
          <a:lstStyle/>
          <a:p>
            <a:pPr marL="180000" indent="-180000">
              <a:lnSpc>
                <a:spcPct val="150000"/>
              </a:lnSpc>
              <a:spcBef>
                <a:spcPts val="600"/>
              </a:spcBef>
              <a:buClr>
                <a:srgbClr val="95724F"/>
              </a:buClr>
            </a:pPr>
            <a:endParaRPr lang="en-ZA" sz="1600" b="1" dirty="0">
              <a:solidFill>
                <a:srgbClr val="223342"/>
              </a:solidFill>
              <a:latin typeface="Open Sans" panose="020B0606030504020204" pitchFamily="34" charset="0"/>
              <a:ea typeface="Open Sans" panose="020B0606030504020204" pitchFamily="34" charset="0"/>
              <a:cs typeface="Open Sans" panose="020B0606030504020204" pitchFamily="34" charset="0"/>
            </a:endParaRPr>
          </a:p>
          <a:p>
            <a:pPr marL="180000" indent="-180000">
              <a:lnSpc>
                <a:spcPct val="150000"/>
              </a:lnSpc>
              <a:spcBef>
                <a:spcPts val="600"/>
              </a:spcBef>
              <a:buClr>
                <a:srgbClr val="95724F"/>
              </a:buClr>
            </a:pPr>
            <a:endParaRPr lang="en-ZA" sz="1600" b="1" dirty="0">
              <a:solidFill>
                <a:srgbClr val="223342"/>
              </a:solidFill>
              <a:latin typeface="Open Sans" panose="020B0606030504020204" pitchFamily="34" charset="0"/>
              <a:ea typeface="Open Sans" panose="020B0606030504020204" pitchFamily="34" charset="0"/>
              <a:cs typeface="Open Sans" panose="020B0606030504020204" pitchFamily="34" charset="0"/>
            </a:endParaRPr>
          </a:p>
          <a:p>
            <a:pPr marL="180000" indent="-180000">
              <a:lnSpc>
                <a:spcPct val="150000"/>
              </a:lnSpc>
              <a:spcBef>
                <a:spcPts val="600"/>
              </a:spcBef>
              <a:buClr>
                <a:srgbClr val="95724F"/>
              </a:buClr>
            </a:pPr>
            <a:endParaRPr lang="en-ZA" sz="1600" b="1" dirty="0">
              <a:solidFill>
                <a:srgbClr val="223342"/>
              </a:solidFill>
              <a:latin typeface="Open Sans" panose="020B0606030504020204" pitchFamily="34" charset="0"/>
              <a:ea typeface="Open Sans" panose="020B0606030504020204" pitchFamily="34" charset="0"/>
              <a:cs typeface="Open Sans" panose="020B0606030504020204" pitchFamily="34" charset="0"/>
            </a:endParaRPr>
          </a:p>
          <a:p>
            <a:pPr marL="180000" indent="-180000">
              <a:lnSpc>
                <a:spcPct val="150000"/>
              </a:lnSpc>
              <a:spcBef>
                <a:spcPts val="600"/>
              </a:spcBef>
              <a:buClr>
                <a:srgbClr val="95724F"/>
              </a:buClr>
            </a:pPr>
            <a:endParaRPr lang="en-ZA" sz="1600" b="1" dirty="0">
              <a:solidFill>
                <a:srgbClr val="22334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 name="Slide Number Placeholder 4">
            <a:extLst>
              <a:ext uri="{FF2B5EF4-FFF2-40B4-BE49-F238E27FC236}">
                <a16:creationId xmlns:a16="http://schemas.microsoft.com/office/drawing/2014/main" xmlns="" id="{D8DE0A95-3937-4BCE-8A0B-F576A830E237}"/>
              </a:ext>
            </a:extLst>
          </p:cNvPr>
          <p:cNvSpPr>
            <a:spLocks noGrp="1"/>
          </p:cNvSpPr>
          <p:nvPr>
            <p:ph type="sldNum" sz="quarter" idx="12"/>
          </p:nvPr>
        </p:nvSpPr>
        <p:spPr>
          <a:xfrm>
            <a:off x="6816169" y="6301841"/>
            <a:ext cx="2057400" cy="365125"/>
          </a:xfrm>
        </p:spPr>
        <p:txBody>
          <a:bodyPr/>
          <a:lstStyle/>
          <a:p>
            <a:fld id="{1A30472A-1C9E-4A09-9094-CD977CAB99CE}" type="slidenum">
              <a:rPr lang="en-ZA" sz="1100" b="1" smtClean="0">
                <a:solidFill>
                  <a:srgbClr val="223342"/>
                </a:solidFill>
              </a:rPr>
              <a:pPr/>
              <a:t>16</a:t>
            </a:fld>
            <a:endParaRPr lang="en-ZA" sz="1100" b="1" dirty="0">
              <a:solidFill>
                <a:srgbClr val="223342"/>
              </a:solidFill>
            </a:endParaRPr>
          </a:p>
        </p:txBody>
      </p:sp>
      <p:sp>
        <p:nvSpPr>
          <p:cNvPr id="4" name="TextBox 3">
            <a:extLst>
              <a:ext uri="{FF2B5EF4-FFF2-40B4-BE49-F238E27FC236}">
                <a16:creationId xmlns:a16="http://schemas.microsoft.com/office/drawing/2014/main" xmlns="" id="{D8B81940-AA8B-4568-9D8D-CC46885252C7}"/>
              </a:ext>
            </a:extLst>
          </p:cNvPr>
          <p:cNvSpPr txBox="1"/>
          <p:nvPr/>
        </p:nvSpPr>
        <p:spPr>
          <a:xfrm>
            <a:off x="758382" y="1122396"/>
            <a:ext cx="7896018" cy="456535"/>
          </a:xfrm>
          <a:prstGeom prst="rect">
            <a:avLst/>
          </a:prstGeom>
          <a:noFill/>
        </p:spPr>
        <p:txBody>
          <a:bodyPr wrap="square" rtlCol="0">
            <a:spAutoFit/>
          </a:bodyPr>
          <a:lstStyle/>
          <a:p>
            <a:pPr marL="271463" lvl="2" indent="-271463" algn="just" defTabSz="422041">
              <a:lnSpc>
                <a:spcPct val="150000"/>
              </a:lnSpc>
              <a:buClr>
                <a:srgbClr val="A9810F"/>
              </a:buClr>
              <a:buSzPct val="100000"/>
              <a:buFont typeface="Arial" panose="020B0604020202020204" pitchFamily="34" charset="0"/>
              <a:buChar char="•"/>
              <a:defRPr/>
            </a:pPr>
            <a:endParaRPr lang="en-ZA" dirty="0">
              <a:solidFill>
                <a:srgbClr val="000000"/>
              </a:solidFill>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xmlns="" id="{2A1E3449-04C4-4283-8F8A-D6E07E0B8E53}"/>
              </a:ext>
            </a:extLst>
          </p:cNvPr>
          <p:cNvGraphicFramePr>
            <a:graphicFrameLocks noGrp="1"/>
          </p:cNvGraphicFramePr>
          <p:nvPr>
            <p:extLst>
              <p:ext uri="{D42A27DB-BD31-4B8C-83A1-F6EECF244321}">
                <p14:modId xmlns:p14="http://schemas.microsoft.com/office/powerpoint/2010/main" xmlns="" val="1625465007"/>
              </p:ext>
            </p:extLst>
          </p:nvPr>
        </p:nvGraphicFramePr>
        <p:xfrm>
          <a:off x="660579" y="885600"/>
          <a:ext cx="8081745" cy="5006976"/>
        </p:xfrm>
        <a:graphic>
          <a:graphicData uri="http://schemas.openxmlformats.org/drawingml/2006/table">
            <a:tbl>
              <a:tblPr firstRow="1" bandRow="1"/>
              <a:tblGrid>
                <a:gridCol w="8081745">
                  <a:extLst>
                    <a:ext uri="{9D8B030D-6E8A-4147-A177-3AD203B41FA5}">
                      <a16:colId xmlns:a16="http://schemas.microsoft.com/office/drawing/2014/main" xmlns="" val="3065920227"/>
                    </a:ext>
                  </a:extLst>
                </a:gridCol>
              </a:tblGrid>
              <a:tr h="50069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0" i="0" u="sng" strike="noStrike" kern="1200" cap="none" spc="0" normalizeH="0" baseline="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SYNOPSIS OF CASE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200" b="0" i="0" u="sng" strike="noStrike" kern="1200" cap="none" spc="0" normalizeH="0" baseline="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endParaRPr>
                    </a:p>
                    <a:p>
                      <a:pPr lvl="0"/>
                      <a:r>
                        <a:rPr lang="en-US" sz="1200" kern="1200"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During the period 2013 – 2017 Eskom/Rotek awarded contracts to ABB and Impulse International (Pty)Ltd. </a:t>
                      </a:r>
                    </a:p>
                    <a:p>
                      <a:pPr lvl="0"/>
                      <a:endParaRPr lang="en-US" sz="1200" kern="1200" dirty="0">
                        <a:solidFill>
                          <a:schemeClr val="tx1"/>
                        </a:solidFill>
                        <a:effectLst/>
                        <a:latin typeface="Segoe UI" panose="020B0502040204020203" pitchFamily="34" charset="0"/>
                        <a:ea typeface="Segoe UI" panose="020B0502040204020203" pitchFamily="34" charset="0"/>
                        <a:cs typeface="Segoe UI" panose="020B0502040204020203" pitchFamily="34" charset="0"/>
                      </a:endParaRPr>
                    </a:p>
                    <a:p>
                      <a:pPr lvl="0"/>
                      <a:r>
                        <a:rPr lang="en-US" sz="1200" kern="1200"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ABB was awarded the Early Works Order and ultimately the Control &amp; Instrumentation (C&amp;I) contract at Kusile Power Station in 2015 to replace Alstom. </a:t>
                      </a:r>
                    </a:p>
                    <a:p>
                      <a:pPr lvl="0"/>
                      <a:endParaRPr lang="en-US" sz="1200" kern="1200" dirty="0">
                        <a:solidFill>
                          <a:schemeClr val="tx1"/>
                        </a:solidFill>
                        <a:effectLst/>
                        <a:latin typeface="Segoe UI" panose="020B0502040204020203" pitchFamily="34" charset="0"/>
                        <a:ea typeface="Segoe UI" panose="020B0502040204020203" pitchFamily="34" charset="0"/>
                        <a:cs typeface="Segoe UI" panose="020B0502040204020203" pitchFamily="34" charset="0"/>
                      </a:endParaRPr>
                    </a:p>
                    <a:p>
                      <a:pPr lvl="0"/>
                      <a:r>
                        <a:rPr lang="en-US" sz="1200" kern="1200"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ABB appointed a sub-contractor to conduct work in terms of the C&amp;I contract at Kusile. </a:t>
                      </a:r>
                    </a:p>
                    <a:p>
                      <a:endParaRPr lang="en-US" sz="1200" kern="1200" dirty="0">
                        <a:solidFill>
                          <a:schemeClr val="tx1"/>
                        </a:solidFill>
                        <a:effectLst/>
                        <a:latin typeface="Segoe UI" panose="020B0502040204020203" pitchFamily="34" charset="0"/>
                        <a:ea typeface="Segoe UI" panose="020B0502040204020203" pitchFamily="34" charset="0"/>
                        <a:cs typeface="Segoe UI" panose="020B0502040204020203" pitchFamily="34" charset="0"/>
                      </a:endParaRPr>
                    </a:p>
                    <a:p>
                      <a:r>
                        <a:rPr lang="en-US" sz="1200" kern="1200"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ABB was later awarded Variation Orders at Kusile Power Station and appointed a sub-contractor, Impulse International (Pty)Ltd to complete the work.</a:t>
                      </a:r>
                    </a:p>
                    <a:p>
                      <a:endParaRPr lang="en-US" sz="1200" kern="1200" dirty="0">
                        <a:solidFill>
                          <a:schemeClr val="tx1"/>
                        </a:solidFill>
                        <a:effectLst/>
                        <a:latin typeface="Segoe UI" panose="020B0502040204020203" pitchFamily="34" charset="0"/>
                        <a:ea typeface="Segoe UI" panose="020B0502040204020203" pitchFamily="34" charset="0"/>
                        <a:cs typeface="Segoe UI" panose="020B0502040204020203" pitchFamily="34" charset="0"/>
                      </a:endParaRPr>
                    </a:p>
                    <a:p>
                      <a:r>
                        <a:rPr lang="en-US" sz="1200" kern="1200"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Allegations are:</a:t>
                      </a:r>
                    </a:p>
                    <a:p>
                      <a:endParaRPr lang="en-US" sz="1200" kern="1200" dirty="0">
                        <a:solidFill>
                          <a:schemeClr val="tx1"/>
                        </a:solidFill>
                        <a:effectLst/>
                        <a:latin typeface="Segoe UI" panose="020B0502040204020203" pitchFamily="34" charset="0"/>
                        <a:ea typeface="Segoe UI" panose="020B0502040204020203" pitchFamily="34" charset="0"/>
                        <a:cs typeface="Segoe UI" panose="020B0502040204020203" pitchFamily="34" charset="0"/>
                      </a:endParaRPr>
                    </a:p>
                    <a:p>
                      <a:pPr marL="228600" indent="-228600">
                        <a:buAutoNum type="arabicPeriod"/>
                      </a:pPr>
                      <a:r>
                        <a:rPr lang="en-US" sz="1200" kern="1200"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ABB was awarded the contract after it was included in the submission to the tender committee after the report was finalized;</a:t>
                      </a:r>
                    </a:p>
                    <a:p>
                      <a:pPr marL="228600" indent="-228600">
                        <a:buAutoNum type="arabicPeriod"/>
                      </a:pPr>
                      <a:r>
                        <a:rPr lang="en-US" sz="1200" kern="1200"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ABB received an unfair advantage over its competitors in that it received information which was not available to other bidders;</a:t>
                      </a:r>
                    </a:p>
                    <a:p>
                      <a:pPr marL="228600" indent="-228600">
                        <a:buAutoNum type="arabicPeriod"/>
                      </a:pPr>
                      <a:r>
                        <a:rPr lang="en-US" sz="1200" kern="1200"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In return, ABB a subcontractor who would then ensure that money would be paid to senior</a:t>
                      </a:r>
                      <a:r>
                        <a:rPr lang="en-US" sz="1200" kern="1200" baseline="0"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 Eskom officials. </a:t>
                      </a:r>
                      <a:r>
                        <a:rPr lang="en-US" sz="1200" kern="1200"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After a fall out between the</a:t>
                      </a:r>
                      <a:r>
                        <a:rPr lang="en-US" sz="1200" kern="1200" baseline="0"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 first contractor and Eskom officials a second contractor </a:t>
                      </a:r>
                      <a:r>
                        <a:rPr lang="en-US" sz="1200" kern="1200"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was brought on board;</a:t>
                      </a:r>
                    </a:p>
                    <a:p>
                      <a:pPr marL="228600" indent="-228600">
                        <a:buAutoNum type="arabicPeriod"/>
                      </a:pPr>
                      <a:r>
                        <a:rPr lang="en-US" sz="1200" kern="1200" dirty="0">
                          <a:solidFill>
                            <a:schemeClr val="tx1"/>
                          </a:solidFill>
                          <a:effectLst/>
                          <a:latin typeface="Segoe UI" panose="020B0502040204020203" pitchFamily="34" charset="0"/>
                          <a:ea typeface="Segoe UI" panose="020B0502040204020203" pitchFamily="34" charset="0"/>
                          <a:cs typeface="Segoe UI" panose="020B0502040204020203" pitchFamily="34" charset="0"/>
                        </a:rPr>
                        <a:t>Further contracts were awarded to Impulse International</a:t>
                      </a:r>
                    </a:p>
                    <a:p>
                      <a:pPr marL="0" indent="0">
                        <a:buNone/>
                      </a:pPr>
                      <a:endParaRPr kumimoji="0" lang="en-US" sz="1200" b="0" i="0" u="none" strike="noStrike" kern="1200" cap="none" spc="0" normalizeH="0" baseline="0" noProof="0" dirty="0">
                        <a:ln>
                          <a:noFill/>
                        </a:ln>
                        <a:solidFill>
                          <a:schemeClr val="tx1"/>
                        </a:solidFill>
                        <a:effectLst/>
                        <a:uLnTx/>
                        <a:uFillTx/>
                        <a:latin typeface="Segoe UI" panose="020B0502040204020203" pitchFamily="34" charset="0"/>
                        <a:ea typeface="Segoe UI" panose="020B0502040204020203" pitchFamily="34" charset="0"/>
                        <a:cs typeface="Segoe UI" panose="020B0502040204020203" pitchFamily="34" charset="0"/>
                      </a:endParaRPr>
                    </a:p>
                    <a:p>
                      <a:pPr marL="0" indent="0">
                        <a:buNone/>
                      </a:pPr>
                      <a:r>
                        <a:rPr kumimoji="0" lang="en-US" sz="1200" b="0" i="0" u="none" strike="noStrike" kern="1200" cap="none" spc="0" normalizeH="0" baseline="0" noProof="0" dirty="0">
                          <a:ln>
                            <a:noFill/>
                          </a:ln>
                          <a:solidFill>
                            <a:schemeClr val="tx1"/>
                          </a:solidFill>
                          <a:effectLst/>
                          <a:uLnTx/>
                          <a:uFillTx/>
                          <a:latin typeface="Segoe UI" panose="020B0502040204020203" pitchFamily="34" charset="0"/>
                          <a:ea typeface="Segoe UI" panose="020B0502040204020203" pitchFamily="34" charset="0"/>
                          <a:cs typeface="Segoe UI" panose="020B0502040204020203" pitchFamily="34" charset="0"/>
                        </a:rPr>
                        <a:t>ABB has accepted responsibility for its wrongdoing and has been cooperating with the investigation. ABB has paid Eskom R1.6 billion for losses incurred as a result of the corruption. </a:t>
                      </a:r>
                    </a:p>
                    <a:p>
                      <a:pPr marL="0" indent="0">
                        <a:buNone/>
                      </a:pPr>
                      <a:r>
                        <a:rPr kumimoji="0" lang="en-US" sz="1200" b="0" i="0" u="none" strike="noStrike" kern="1200" cap="none" spc="0" normalizeH="0" baseline="0" noProof="0" dirty="0">
                          <a:ln>
                            <a:noFill/>
                          </a:ln>
                          <a:solidFill>
                            <a:schemeClr val="tx1"/>
                          </a:solidFill>
                          <a:effectLst/>
                          <a:uLnTx/>
                          <a:uFillTx/>
                          <a:latin typeface="Segoe UI" panose="020B0502040204020203" pitchFamily="34" charset="0"/>
                          <a:ea typeface="Segoe UI" panose="020B0502040204020203" pitchFamily="34" charset="0"/>
                          <a:cs typeface="Segoe UI" panose="020B0502040204020203" pitchFamily="34" charset="0"/>
                        </a:rPr>
                        <a:t>The investigation into the ABB officials involved in the corruption is being pursued in conjunction with prosecuting agencies in Switzerland, Germany and the United States</a:t>
                      </a:r>
                    </a:p>
                    <a:p>
                      <a:pPr marL="0" indent="0">
                        <a:buNone/>
                      </a:pPr>
                      <a:r>
                        <a:rPr kumimoji="0" lang="en-US" sz="1200" b="0" i="0" u="none" strike="noStrike" kern="1200" cap="none" spc="0" normalizeH="0" baseline="0" noProof="0" dirty="0">
                          <a:ln>
                            <a:noFill/>
                          </a:ln>
                          <a:solidFill>
                            <a:schemeClr val="tx1"/>
                          </a:solidFill>
                          <a:effectLst/>
                          <a:uLnTx/>
                          <a:uFillTx/>
                          <a:latin typeface="Segoe UI" panose="020B0502040204020203" pitchFamily="34" charset="0"/>
                          <a:ea typeface="Segoe UI" panose="020B0502040204020203" pitchFamily="34" charset="0"/>
                          <a:cs typeface="Segoe UI" panose="020B0502040204020203" pitchFamily="34" charset="0"/>
                        </a:rPr>
                        <a:t>It is anticipated that the matter will be enrolled in April 2021</a:t>
                      </a:r>
                      <a:endParaRPr kumimoji="0" lang="en-ZA" sz="1200" b="0" i="0" u="none" strike="noStrike" kern="1200" cap="none" spc="0" normalizeH="0" baseline="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endParaRPr>
                    </a:p>
                  </a:txBody>
                  <a:tcPr marL="28932" marR="28932" marT="14467" marB="14467">
                    <a:solidFill>
                      <a:schemeClr val="bg1"/>
                    </a:solidFill>
                  </a:tcPr>
                </a:tc>
                <a:extLst>
                  <a:ext uri="{0D108BD9-81ED-4DB2-BD59-A6C34878D82A}">
                    <a16:rowId xmlns:a16="http://schemas.microsoft.com/office/drawing/2014/main" xmlns="" val="1231078676"/>
                  </a:ext>
                </a:extLst>
              </a:tr>
            </a:tbl>
          </a:graphicData>
        </a:graphic>
      </p:graphicFrame>
    </p:spTree>
    <p:extLst>
      <p:ext uri="{BB962C8B-B14F-4D97-AF65-F5344CB8AC3E}">
        <p14:creationId xmlns:p14="http://schemas.microsoft.com/office/powerpoint/2010/main" xmlns="" val="2415360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E63F54-EC58-40DB-B8DE-7937572F97E9}"/>
              </a:ext>
            </a:extLst>
          </p:cNvPr>
          <p:cNvSpPr>
            <a:spLocks noGrp="1"/>
          </p:cNvSpPr>
          <p:nvPr>
            <p:ph type="title"/>
          </p:nvPr>
        </p:nvSpPr>
        <p:spPr>
          <a:xfrm>
            <a:off x="628650" y="-115503"/>
            <a:ext cx="7886700" cy="1325563"/>
          </a:xfrm>
        </p:spPr>
        <p:txBody>
          <a:bodyPr>
            <a:normAutofit/>
          </a:bodyPr>
          <a:lstStyle/>
          <a:p>
            <a:r>
              <a:rPr lang="en-ZA" sz="3200" dirty="0">
                <a:latin typeface="Open Sans"/>
              </a:rPr>
              <a:t>INVESTIGATING DIRECTORATE</a:t>
            </a:r>
          </a:p>
        </p:txBody>
      </p:sp>
      <p:sp>
        <p:nvSpPr>
          <p:cNvPr id="3" name="Content Placeholder 2">
            <a:extLst>
              <a:ext uri="{FF2B5EF4-FFF2-40B4-BE49-F238E27FC236}">
                <a16:creationId xmlns:a16="http://schemas.microsoft.com/office/drawing/2014/main" xmlns="" id="{E6BC4BDB-C985-4F08-A641-4727ED3D742D}"/>
              </a:ext>
            </a:extLst>
          </p:cNvPr>
          <p:cNvSpPr>
            <a:spLocks noGrp="1"/>
          </p:cNvSpPr>
          <p:nvPr>
            <p:ph idx="1"/>
          </p:nvPr>
        </p:nvSpPr>
        <p:spPr>
          <a:xfrm>
            <a:off x="628650" y="898634"/>
            <a:ext cx="8058150" cy="4672826"/>
          </a:xfrm>
          <a:solidFill>
            <a:schemeClr val="bg1"/>
          </a:solidFill>
        </p:spPr>
        <p:txBody>
          <a:bodyPr>
            <a:normAutofit/>
          </a:bodyPr>
          <a:lstStyle/>
          <a:p>
            <a:pPr>
              <a:buFont typeface="Wingdings" panose="05000000000000000000" pitchFamily="2" charset="2"/>
              <a:buChar char="q"/>
            </a:pPr>
            <a:r>
              <a:rPr lang="en-US" sz="1800" dirty="0">
                <a:latin typeface="Arial" panose="020B0604020202020204" pitchFamily="34" charset="0"/>
                <a:cs typeface="Arial" panose="020B0604020202020204" pitchFamily="34" charset="0"/>
              </a:rPr>
              <a:t>Criminal conduct characterized by a high degree of sophistication concerning the methods of committing and camouflaging the crimes; </a:t>
            </a:r>
          </a:p>
          <a:p>
            <a:pPr marL="0" indent="0">
              <a:buNone/>
            </a:pP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1800" dirty="0">
                <a:latin typeface="Arial" panose="020B0604020202020204" pitchFamily="34" charset="0"/>
                <a:cs typeface="Arial" panose="020B0604020202020204" pitchFamily="34" charset="0"/>
              </a:rPr>
              <a:t>This complexity contrasts with the broad lack of training of investigators and prosecutors in specific relevant matters such as forensic accounting, public procurement processes of state owned entities, or </a:t>
            </a:r>
          </a:p>
          <a:p>
            <a:pPr>
              <a:buFont typeface="Wingdings" panose="05000000000000000000" pitchFamily="2" charset="2"/>
              <a:buChar char="q"/>
            </a:pP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1800" dirty="0">
                <a:latin typeface="Arial" panose="020B0604020202020204" pitchFamily="34" charset="0"/>
                <a:cs typeface="Arial" panose="020B0604020202020204" pitchFamily="34" charset="0"/>
              </a:rPr>
              <a:t>Roles players include senior political figures, senior executives and multi-national companies supported by enablers accountants, lawyers and management consulting firms</a:t>
            </a:r>
          </a:p>
          <a:p>
            <a:pPr>
              <a:buFont typeface="Wingdings" panose="05000000000000000000" pitchFamily="2" charset="2"/>
              <a:buChar char="q"/>
            </a:pP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1800" dirty="0">
                <a:latin typeface="Arial" panose="020B0604020202020204" pitchFamily="34" charset="0"/>
                <a:cs typeface="Arial" panose="020B0604020202020204" pitchFamily="34" charset="0"/>
              </a:rPr>
              <a:t>Data intensive dockets run into </a:t>
            </a:r>
            <a:r>
              <a:rPr lang="en-US" sz="1800" dirty="0" err="1">
                <a:latin typeface="Arial" panose="020B0604020202020204" pitchFamily="34" charset="0"/>
                <a:cs typeface="Arial" panose="020B0604020202020204" pitchFamily="34" charset="0"/>
              </a:rPr>
              <a:t>terrabytes</a:t>
            </a:r>
            <a:r>
              <a:rPr lang="en-US" sz="1800" dirty="0">
                <a:latin typeface="Arial" panose="020B0604020202020204" pitchFamily="34" charset="0"/>
                <a:cs typeface="Arial" panose="020B0604020202020204" pitchFamily="34" charset="0"/>
              </a:rPr>
              <a:t> of information that require careful management in light of onerous discovery requirements in criminal cases</a:t>
            </a:r>
          </a:p>
        </p:txBody>
      </p:sp>
      <p:sp>
        <p:nvSpPr>
          <p:cNvPr id="4" name="Slide Number Placeholder 3">
            <a:extLst>
              <a:ext uri="{FF2B5EF4-FFF2-40B4-BE49-F238E27FC236}">
                <a16:creationId xmlns:a16="http://schemas.microsoft.com/office/drawing/2014/main" xmlns="" id="{05C82698-3D1F-443F-954B-187988C8618A}"/>
              </a:ext>
            </a:extLst>
          </p:cNvPr>
          <p:cNvSpPr>
            <a:spLocks noGrp="1"/>
          </p:cNvSpPr>
          <p:nvPr>
            <p:ph type="sldNum" sz="quarter" idx="12"/>
          </p:nvPr>
        </p:nvSpPr>
        <p:spPr/>
        <p:txBody>
          <a:bodyPr/>
          <a:lstStyle/>
          <a:p>
            <a:fld id="{1A30472A-1C9E-4A09-9094-CD977CAB99CE}" type="slidenum">
              <a:rPr lang="en-ZA" smtClean="0"/>
              <a:pPr/>
              <a:t>17</a:t>
            </a:fld>
            <a:endParaRPr lang="en-ZA"/>
          </a:p>
        </p:txBody>
      </p:sp>
    </p:spTree>
    <p:extLst>
      <p:ext uri="{BB962C8B-B14F-4D97-AF65-F5344CB8AC3E}">
        <p14:creationId xmlns:p14="http://schemas.microsoft.com/office/powerpoint/2010/main" xmlns="" val="13848587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E63F54-EC58-40DB-B8DE-7937572F97E9}"/>
              </a:ext>
            </a:extLst>
          </p:cNvPr>
          <p:cNvSpPr>
            <a:spLocks noGrp="1"/>
          </p:cNvSpPr>
          <p:nvPr>
            <p:ph type="title"/>
          </p:nvPr>
        </p:nvSpPr>
        <p:spPr>
          <a:xfrm>
            <a:off x="628650" y="-115503"/>
            <a:ext cx="7886700" cy="1325563"/>
          </a:xfrm>
        </p:spPr>
        <p:txBody>
          <a:bodyPr>
            <a:normAutofit/>
          </a:bodyPr>
          <a:lstStyle/>
          <a:p>
            <a:r>
              <a:rPr lang="en-ZA" sz="3200" dirty="0">
                <a:latin typeface="Open Sans"/>
              </a:rPr>
              <a:t>INVESTIGATING DIRECTORATE</a:t>
            </a:r>
          </a:p>
        </p:txBody>
      </p:sp>
      <p:sp>
        <p:nvSpPr>
          <p:cNvPr id="3" name="Content Placeholder 2">
            <a:extLst>
              <a:ext uri="{FF2B5EF4-FFF2-40B4-BE49-F238E27FC236}">
                <a16:creationId xmlns:a16="http://schemas.microsoft.com/office/drawing/2014/main" xmlns="" id="{E6BC4BDB-C985-4F08-A641-4727ED3D742D}"/>
              </a:ext>
            </a:extLst>
          </p:cNvPr>
          <p:cNvSpPr>
            <a:spLocks noGrp="1"/>
          </p:cNvSpPr>
          <p:nvPr>
            <p:ph idx="1"/>
          </p:nvPr>
        </p:nvSpPr>
        <p:spPr>
          <a:xfrm>
            <a:off x="628650" y="850606"/>
            <a:ext cx="8058150" cy="4720854"/>
          </a:xfrm>
          <a:solidFill>
            <a:schemeClr val="bg1"/>
          </a:solidFill>
        </p:spPr>
        <p:txBody>
          <a:bodyPr>
            <a:normAutofit fontScale="25000" lnSpcReduction="20000"/>
          </a:bodyPr>
          <a:lstStyle/>
          <a:p>
            <a:pPr lvl="1">
              <a:lnSpc>
                <a:spcPct val="110000"/>
              </a:lnSpc>
              <a:buFont typeface="Wingdings" panose="05000000000000000000" pitchFamily="2" charset="2"/>
              <a:buChar char="q"/>
            </a:pPr>
            <a:r>
              <a:rPr lang="en-US" altLang="en-US" sz="6400" b="1" dirty="0">
                <a:latin typeface="Arial" panose="020B0604020202020204" pitchFamily="34" charset="0"/>
                <a:cs typeface="Arial" panose="020B0604020202020204" pitchFamily="34" charset="0"/>
              </a:rPr>
              <a:t>Institutional Impediments</a:t>
            </a:r>
          </a:p>
          <a:p>
            <a:pPr lvl="1">
              <a:lnSpc>
                <a:spcPct val="110000"/>
              </a:lnSpc>
              <a:buFont typeface="Wingdings" panose="05000000000000000000" pitchFamily="2" charset="2"/>
              <a:buChar char="q"/>
            </a:pPr>
            <a:endParaRPr lang="en-US" altLang="en-US" sz="6400" dirty="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q"/>
            </a:pPr>
            <a:r>
              <a:rPr lang="en-US" altLang="en-US" sz="6400" dirty="0">
                <a:latin typeface="Arial" panose="020B0604020202020204" pitchFamily="34" charset="0"/>
                <a:cs typeface="Arial" panose="020B0604020202020204" pitchFamily="34" charset="0"/>
              </a:rPr>
              <a:t>Skilled and capable investigators and prosecutors –who are equal to the scale and scope of the investigations and prosecutions the ID is seized with</a:t>
            </a:r>
          </a:p>
          <a:p>
            <a:pPr lvl="1">
              <a:lnSpc>
                <a:spcPct val="110000"/>
              </a:lnSpc>
              <a:buFont typeface="Wingdings" panose="05000000000000000000" pitchFamily="2" charset="2"/>
              <a:buChar char="q"/>
            </a:pPr>
            <a:endParaRPr lang="en-US" altLang="en-US" sz="6400" dirty="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q"/>
            </a:pPr>
            <a:r>
              <a:rPr lang="en-US" altLang="en-US" sz="6400" dirty="0">
                <a:latin typeface="Arial" panose="020B0604020202020204" pitchFamily="34" charset="0"/>
                <a:cs typeface="Arial" panose="020B0604020202020204" pitchFamily="34" charset="0"/>
              </a:rPr>
              <a:t>ID dependent for personnel on </a:t>
            </a:r>
            <a:r>
              <a:rPr lang="en-US" altLang="en-US" sz="6400" dirty="0" err="1">
                <a:latin typeface="Arial" panose="020B0604020202020204" pitchFamily="34" charset="0"/>
                <a:cs typeface="Arial" panose="020B0604020202020204" pitchFamily="34" charset="0"/>
              </a:rPr>
              <a:t>secondments</a:t>
            </a:r>
            <a:r>
              <a:rPr lang="en-US" altLang="en-US" sz="6400" dirty="0">
                <a:latin typeface="Arial" panose="020B0604020202020204" pitchFamily="34" charset="0"/>
                <a:cs typeface="Arial" panose="020B0604020202020204" pitchFamily="34" charset="0"/>
              </a:rPr>
              <a:t> from law enforcement partners, NPA Act and temporary contractors – the NPA Act does not make provision for appointment of investigators in the NPA on a permanent basis.</a:t>
            </a:r>
          </a:p>
          <a:p>
            <a:pPr lvl="1">
              <a:lnSpc>
                <a:spcPct val="110000"/>
              </a:lnSpc>
              <a:buFont typeface="Wingdings" panose="05000000000000000000" pitchFamily="2" charset="2"/>
              <a:buChar char="q"/>
            </a:pPr>
            <a:endParaRPr lang="en-US" altLang="en-US" sz="6400" dirty="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q"/>
            </a:pPr>
            <a:r>
              <a:rPr lang="en-US" altLang="en-US" sz="6400" dirty="0">
                <a:latin typeface="Arial" panose="020B0604020202020204" pitchFamily="34" charset="0"/>
                <a:cs typeface="Arial" panose="020B0604020202020204" pitchFamily="34" charset="0"/>
              </a:rPr>
              <a:t>Dire skill shortages in the public sector with constraints on employing skills outside of the NPA - </a:t>
            </a:r>
            <a:r>
              <a:rPr lang="en-ZA" altLang="en-US" sz="6400" dirty="0">
                <a:latin typeface="Arial" panose="020B0604020202020204" pitchFamily="34" charset="0"/>
                <a:cs typeface="Arial" panose="020B0604020202020204" pitchFamily="34" charset="0"/>
              </a:rPr>
              <a:t>recruitment of financial investigators and critical litigation skills at sustainable remuneration rates remains a challenge</a:t>
            </a:r>
            <a:endParaRPr lang="en-US" altLang="en-US" sz="6400" dirty="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q"/>
            </a:pPr>
            <a:endParaRPr lang="en-US" altLang="en-US" sz="6400" dirty="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q"/>
            </a:pPr>
            <a:r>
              <a:rPr lang="en-ZA" altLang="en-US" sz="6400" dirty="0">
                <a:latin typeface="Arial" panose="020B0604020202020204" pitchFamily="34" charset="0"/>
                <a:cs typeface="Arial" panose="020B0604020202020204" pitchFamily="34" charset="0"/>
              </a:rPr>
              <a:t>ID has obtained a deviation to recruit skills and capacity from the Commissions, but plans to transition State Capture Commission resources and capability to the ID delayed by Commission extension with significant impact on ID work. Slow procurement processes within the State a further delaying factor</a:t>
            </a:r>
          </a:p>
          <a:p>
            <a:pPr lvl="1">
              <a:lnSpc>
                <a:spcPct val="110000"/>
              </a:lnSpc>
              <a:buFont typeface="Wingdings" panose="05000000000000000000" pitchFamily="2" charset="2"/>
              <a:buChar char="q"/>
            </a:pPr>
            <a:endParaRPr lang="en-ZA" altLang="en-US" sz="6400" dirty="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q"/>
            </a:pPr>
            <a:r>
              <a:rPr lang="en-ZA" altLang="en-US" sz="6400">
                <a:latin typeface="Arial" panose="020B0604020202020204" pitchFamily="34" charset="0"/>
                <a:cs typeface="Arial" panose="020B0604020202020204" pitchFamily="34" charset="0"/>
              </a:rPr>
              <a:t>Digital and Commercial investigation capability critical in cases where terrabytes of data has to be analysed and processed</a:t>
            </a:r>
          </a:p>
          <a:p>
            <a:pPr lvl="1">
              <a:lnSpc>
                <a:spcPct val="110000"/>
              </a:lnSpc>
              <a:buFont typeface="Wingdings" panose="05000000000000000000" pitchFamily="2" charset="2"/>
              <a:buChar char="q"/>
            </a:pPr>
            <a:endParaRPr lang="en-ZA" altLang="en-US" sz="6400" dirty="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q"/>
            </a:pPr>
            <a:r>
              <a:rPr lang="en-ZA" altLang="en-US" sz="6400" dirty="0">
                <a:latin typeface="Arial" panose="020B0604020202020204" pitchFamily="34" charset="0"/>
                <a:cs typeface="Arial" panose="020B0604020202020204" pitchFamily="34" charset="0"/>
              </a:rPr>
              <a:t> </a:t>
            </a:r>
          </a:p>
          <a:p>
            <a:pPr marL="171450" lvl="1">
              <a:spcBef>
                <a:spcPts val="750"/>
              </a:spcBef>
              <a:buFont typeface="Wingdings" panose="05000000000000000000" pitchFamily="2" charset="2"/>
              <a:buChar char="q"/>
            </a:pPr>
            <a:endParaRPr lang="en-ZA" altLang="en-US" sz="3400" dirty="0">
              <a:latin typeface="Arial" panose="020B0604020202020204" pitchFamily="34" charset="0"/>
              <a:cs typeface="Arial" panose="020B0604020202020204" pitchFamily="34" charset="0"/>
            </a:endParaRPr>
          </a:p>
          <a:p>
            <a:pPr marL="457200" lvl="2" indent="0" algn="just">
              <a:lnSpc>
                <a:spcPct val="150000"/>
              </a:lnSpc>
              <a:buClr>
                <a:srgbClr val="C59247"/>
              </a:buClr>
              <a:buNone/>
            </a:pPr>
            <a:endParaRPr lang="en-ZA" altLang="en-US" sz="1900" dirty="0">
              <a:latin typeface="Open Sans" panose="020B0606030504020204"/>
              <a:cs typeface="Arial" panose="020B0604020202020204" pitchFamily="34" charset="0"/>
            </a:endParaRPr>
          </a:p>
          <a:p>
            <a:pPr marL="457200" lvl="2" indent="0" algn="just">
              <a:lnSpc>
                <a:spcPct val="150000"/>
              </a:lnSpc>
              <a:buClr>
                <a:srgbClr val="C59247"/>
              </a:buClr>
              <a:buNone/>
            </a:pPr>
            <a:endParaRPr lang="en-ZA" altLang="en-US" sz="1900" dirty="0">
              <a:latin typeface="Open Sans" panose="020B0606030504020204"/>
              <a:cs typeface="Arial" panose="020B0604020202020204" pitchFamily="34" charset="0"/>
            </a:endParaRPr>
          </a:p>
          <a:p>
            <a:pPr marL="457200" lvl="2" indent="0" algn="just">
              <a:lnSpc>
                <a:spcPct val="150000"/>
              </a:lnSpc>
              <a:buClr>
                <a:srgbClr val="C59247"/>
              </a:buClr>
              <a:buNone/>
            </a:pPr>
            <a:endParaRPr lang="en-ZA" altLang="en-US" sz="1900" dirty="0">
              <a:latin typeface="Open Sans" panose="020B0606030504020204"/>
              <a:cs typeface="Arial" panose="020B0604020202020204" pitchFamily="34" charset="0"/>
            </a:endParaRPr>
          </a:p>
          <a:p>
            <a:pPr marL="0" indent="0">
              <a:buNone/>
            </a:pPr>
            <a:endParaRPr lang="en-ZA" dirty="0"/>
          </a:p>
        </p:txBody>
      </p:sp>
      <p:sp>
        <p:nvSpPr>
          <p:cNvPr id="4" name="Slide Number Placeholder 3">
            <a:extLst>
              <a:ext uri="{FF2B5EF4-FFF2-40B4-BE49-F238E27FC236}">
                <a16:creationId xmlns:a16="http://schemas.microsoft.com/office/drawing/2014/main" xmlns="" id="{05C82698-3D1F-443F-954B-187988C8618A}"/>
              </a:ext>
            </a:extLst>
          </p:cNvPr>
          <p:cNvSpPr>
            <a:spLocks noGrp="1"/>
          </p:cNvSpPr>
          <p:nvPr>
            <p:ph type="sldNum" sz="quarter" idx="12"/>
          </p:nvPr>
        </p:nvSpPr>
        <p:spPr/>
        <p:txBody>
          <a:bodyPr/>
          <a:lstStyle/>
          <a:p>
            <a:fld id="{1A30472A-1C9E-4A09-9094-CD977CAB99CE}" type="slidenum">
              <a:rPr lang="en-ZA" smtClean="0"/>
              <a:pPr/>
              <a:t>18</a:t>
            </a:fld>
            <a:endParaRPr lang="en-ZA"/>
          </a:p>
        </p:txBody>
      </p:sp>
    </p:spTree>
    <p:extLst>
      <p:ext uri="{BB962C8B-B14F-4D97-AF65-F5344CB8AC3E}">
        <p14:creationId xmlns:p14="http://schemas.microsoft.com/office/powerpoint/2010/main" xmlns="" val="1360556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B006F9-E7F3-4F7B-8DAE-2B5769DC1332}"/>
              </a:ext>
            </a:extLst>
          </p:cNvPr>
          <p:cNvSpPr>
            <a:spLocks noGrp="1"/>
          </p:cNvSpPr>
          <p:nvPr>
            <p:ph type="title"/>
          </p:nvPr>
        </p:nvSpPr>
        <p:spPr>
          <a:xfrm>
            <a:off x="628650" y="719411"/>
            <a:ext cx="7886700" cy="1325563"/>
          </a:xfrm>
        </p:spPr>
        <p:txBody>
          <a:bodyPr>
            <a:normAutofit/>
          </a:bodyPr>
          <a:lstStyle/>
          <a:p>
            <a:pPr algn="ctr"/>
            <a:r>
              <a:rPr lang="en-ZA" sz="4000" b="1" dirty="0">
                <a:solidFill>
                  <a:srgbClr val="223342"/>
                </a:solidFill>
                <a:latin typeface="Open Sans" panose="020B0606030504020204" pitchFamily="34" charset="0"/>
                <a:ea typeface="Open Sans" panose="020B0606030504020204" pitchFamily="34" charset="0"/>
                <a:cs typeface="Open Sans" panose="020B0606030504020204" pitchFamily="34" charset="0"/>
              </a:rPr>
              <a:t>Thank You</a:t>
            </a:r>
          </a:p>
        </p:txBody>
      </p:sp>
      <p:sp>
        <p:nvSpPr>
          <p:cNvPr id="4" name="TextBox 3">
            <a:extLst>
              <a:ext uri="{FF2B5EF4-FFF2-40B4-BE49-F238E27FC236}">
                <a16:creationId xmlns:a16="http://schemas.microsoft.com/office/drawing/2014/main" xmlns="" id="{CAD974F6-27A5-40DD-8482-195D8E7DFD85}"/>
              </a:ext>
            </a:extLst>
          </p:cNvPr>
          <p:cNvSpPr txBox="1"/>
          <p:nvPr/>
        </p:nvSpPr>
        <p:spPr>
          <a:xfrm>
            <a:off x="3844033" y="5317729"/>
            <a:ext cx="2361460" cy="1277273"/>
          </a:xfrm>
          <a:prstGeom prst="rect">
            <a:avLst/>
          </a:prstGeom>
          <a:noFill/>
        </p:spPr>
        <p:txBody>
          <a:bodyPr wrap="square" rtlCol="0">
            <a:spAutoFit/>
          </a:bodyPr>
          <a:lstStyle/>
          <a:p>
            <a:pPr algn="ctr"/>
            <a:r>
              <a:rPr lang="en-ZA" sz="1100" dirty="0">
                <a:solidFill>
                  <a:srgbClr val="223342"/>
                </a:solidFill>
              </a:rPr>
              <a:t>Victoria &amp; Griffiths </a:t>
            </a:r>
            <a:r>
              <a:rPr lang="en-ZA" sz="1100" dirty="0" err="1">
                <a:solidFill>
                  <a:srgbClr val="223342"/>
                </a:solidFill>
              </a:rPr>
              <a:t>Mxenge</a:t>
            </a:r>
            <a:r>
              <a:rPr lang="en-ZA" sz="1100" dirty="0">
                <a:solidFill>
                  <a:srgbClr val="223342"/>
                </a:solidFill>
              </a:rPr>
              <a:t> Building</a:t>
            </a:r>
          </a:p>
          <a:p>
            <a:pPr algn="ctr"/>
            <a:r>
              <a:rPr lang="en-ZA" sz="1100" dirty="0">
                <a:solidFill>
                  <a:srgbClr val="223342"/>
                </a:solidFill>
              </a:rPr>
              <a:t>123 Westlake Avenue, </a:t>
            </a:r>
            <a:r>
              <a:rPr lang="en-ZA" sz="1100" dirty="0" err="1">
                <a:solidFill>
                  <a:srgbClr val="223342"/>
                </a:solidFill>
              </a:rPr>
              <a:t>Weavind</a:t>
            </a:r>
            <a:r>
              <a:rPr lang="en-ZA" sz="1100" dirty="0">
                <a:solidFill>
                  <a:srgbClr val="223342"/>
                </a:solidFill>
              </a:rPr>
              <a:t> Park</a:t>
            </a:r>
          </a:p>
          <a:p>
            <a:pPr algn="ctr"/>
            <a:r>
              <a:rPr lang="en-ZA" sz="1100" dirty="0">
                <a:solidFill>
                  <a:srgbClr val="223342"/>
                </a:solidFill>
              </a:rPr>
              <a:t>Silverton, Pretoria 0001</a:t>
            </a:r>
          </a:p>
          <a:p>
            <a:pPr algn="ctr"/>
            <a:r>
              <a:rPr lang="en-ZA" sz="1100" dirty="0">
                <a:solidFill>
                  <a:srgbClr val="223342"/>
                </a:solidFill>
              </a:rPr>
              <a:t>Private Bag X752, Pretoria 0001</a:t>
            </a:r>
          </a:p>
          <a:p>
            <a:pPr algn="ctr"/>
            <a:r>
              <a:rPr lang="en-ZA" sz="1100" dirty="0">
                <a:solidFill>
                  <a:srgbClr val="223342"/>
                </a:solidFill>
              </a:rPr>
              <a:t>Head Office: 012 845 6000</a:t>
            </a:r>
          </a:p>
          <a:p>
            <a:pPr algn="ctr"/>
            <a:r>
              <a:rPr lang="en-ZA" sz="1100" dirty="0">
                <a:solidFill>
                  <a:srgbClr val="223342"/>
                </a:solidFill>
              </a:rPr>
              <a:t>E-mail: communication@npa.gov.za</a:t>
            </a:r>
          </a:p>
          <a:p>
            <a:pPr algn="ctr"/>
            <a:r>
              <a:rPr lang="en-ZA" sz="1100" dirty="0">
                <a:solidFill>
                  <a:srgbClr val="223342"/>
                </a:solidFill>
              </a:rPr>
              <a:t>www.npa.gov.za</a:t>
            </a:r>
          </a:p>
        </p:txBody>
      </p:sp>
    </p:spTree>
    <p:extLst>
      <p:ext uri="{BB962C8B-B14F-4D97-AF65-F5344CB8AC3E}">
        <p14:creationId xmlns:p14="http://schemas.microsoft.com/office/powerpoint/2010/main" xmlns="" val="2975287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A30472A-1C9E-4A09-9094-CD977CAB99CE}" type="slidenum">
              <a:rPr lang="en-ZA" smtClean="0"/>
              <a:pPr/>
              <a:t>2</a:t>
            </a:fld>
            <a:endParaRPr lang="en-ZA"/>
          </a:p>
        </p:txBody>
      </p:sp>
      <p:graphicFrame>
        <p:nvGraphicFramePr>
          <p:cNvPr id="3" name="Diagram 2">
            <a:extLst>
              <a:ext uri="{FF2B5EF4-FFF2-40B4-BE49-F238E27FC236}">
                <a16:creationId xmlns:a16="http://schemas.microsoft.com/office/drawing/2014/main" xmlns="" id="{C050881D-A8CD-464C-BDB7-6CDB62DE0BB8}"/>
              </a:ext>
            </a:extLst>
          </p:cNvPr>
          <p:cNvGraphicFramePr/>
          <p:nvPr>
            <p:extLst>
              <p:ext uri="{D42A27DB-BD31-4B8C-83A1-F6EECF244321}">
                <p14:modId xmlns:p14="http://schemas.microsoft.com/office/powerpoint/2010/main" xmlns="" val="4173692012"/>
              </p:ext>
            </p:extLst>
          </p:nvPr>
        </p:nvGraphicFramePr>
        <p:xfrm>
          <a:off x="637309" y="157018"/>
          <a:ext cx="8506691" cy="54679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924293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406C13-A74D-4C41-918F-011F24D808E7}"/>
              </a:ext>
            </a:extLst>
          </p:cNvPr>
          <p:cNvSpPr>
            <a:spLocks noGrp="1"/>
          </p:cNvSpPr>
          <p:nvPr>
            <p:ph type="title"/>
          </p:nvPr>
        </p:nvSpPr>
        <p:spPr>
          <a:xfrm>
            <a:off x="628650" y="-72232"/>
            <a:ext cx="7886700" cy="1325563"/>
          </a:xfrm>
        </p:spPr>
        <p:txBody>
          <a:bodyPr>
            <a:normAutofit/>
          </a:bodyPr>
          <a:lstStyle/>
          <a:p>
            <a:r>
              <a:rPr lang="en-ZA" sz="3200" dirty="0">
                <a:latin typeface="Open Sans"/>
              </a:rPr>
              <a:t>INVESTIGATING DIRECTORATE</a:t>
            </a:r>
          </a:p>
        </p:txBody>
      </p:sp>
      <p:sp>
        <p:nvSpPr>
          <p:cNvPr id="3" name="Content Placeholder 2">
            <a:extLst>
              <a:ext uri="{FF2B5EF4-FFF2-40B4-BE49-F238E27FC236}">
                <a16:creationId xmlns:a16="http://schemas.microsoft.com/office/drawing/2014/main" xmlns="" id="{3F350939-D7A6-4AC3-9C51-750C13473D2D}"/>
              </a:ext>
            </a:extLst>
          </p:cNvPr>
          <p:cNvSpPr>
            <a:spLocks noGrp="1"/>
          </p:cNvSpPr>
          <p:nvPr>
            <p:ph idx="1"/>
          </p:nvPr>
        </p:nvSpPr>
        <p:spPr>
          <a:xfrm>
            <a:off x="628650" y="887269"/>
            <a:ext cx="8217639" cy="4832498"/>
          </a:xfrm>
          <a:solidFill>
            <a:schemeClr val="bg1"/>
          </a:solidFill>
        </p:spPr>
        <p:txBody>
          <a:bodyPr>
            <a:normAutofit/>
          </a:bodyPr>
          <a:lstStyle/>
          <a:p>
            <a:pPr marL="0" indent="0">
              <a:buNone/>
            </a:pPr>
            <a:endParaRPr lang="en-ZA" dirty="0"/>
          </a:p>
          <a:p>
            <a:pPr marL="0" indent="0">
              <a:buNone/>
            </a:pPr>
            <a:endParaRPr lang="en-ZA" dirty="0"/>
          </a:p>
          <a:p>
            <a:pPr marL="0" indent="0">
              <a:buNone/>
            </a:pPr>
            <a:endParaRPr lang="en-ZA" dirty="0"/>
          </a:p>
          <a:p>
            <a:pPr marL="0" indent="0">
              <a:buNone/>
            </a:pPr>
            <a:endParaRPr lang="en-ZA" dirty="0"/>
          </a:p>
          <a:p>
            <a:pPr marL="0" indent="0">
              <a:buNone/>
            </a:pPr>
            <a:endParaRPr lang="en-ZA" dirty="0"/>
          </a:p>
        </p:txBody>
      </p:sp>
      <p:sp>
        <p:nvSpPr>
          <p:cNvPr id="4" name="Slide Number Placeholder 3">
            <a:extLst>
              <a:ext uri="{FF2B5EF4-FFF2-40B4-BE49-F238E27FC236}">
                <a16:creationId xmlns:a16="http://schemas.microsoft.com/office/drawing/2014/main" xmlns="" id="{0E9275B4-E836-47FF-B89B-93580A4BE666}"/>
              </a:ext>
            </a:extLst>
          </p:cNvPr>
          <p:cNvSpPr>
            <a:spLocks noGrp="1"/>
          </p:cNvSpPr>
          <p:nvPr>
            <p:ph type="sldNum" sz="quarter" idx="12"/>
          </p:nvPr>
        </p:nvSpPr>
        <p:spPr/>
        <p:txBody>
          <a:bodyPr/>
          <a:lstStyle/>
          <a:p>
            <a:fld id="{1A30472A-1C9E-4A09-9094-CD977CAB99CE}" type="slidenum">
              <a:rPr lang="en-ZA" smtClean="0"/>
              <a:pPr/>
              <a:t>3</a:t>
            </a:fld>
            <a:endParaRPr lang="en-ZA"/>
          </a:p>
        </p:txBody>
      </p:sp>
      <p:sp>
        <p:nvSpPr>
          <p:cNvPr id="7" name="Rectangle 6"/>
          <p:cNvSpPr/>
          <p:nvPr/>
        </p:nvSpPr>
        <p:spPr>
          <a:xfrm>
            <a:off x="804041" y="889844"/>
            <a:ext cx="7711309" cy="4939814"/>
          </a:xfrm>
          <a:prstGeom prst="rect">
            <a:avLst/>
          </a:prstGeom>
        </p:spPr>
        <p:txBody>
          <a:bodyPr wrap="square">
            <a:spAutoFit/>
          </a:bodyPr>
          <a:lstStyle/>
          <a:p>
            <a:pPr marL="285750" indent="-285750">
              <a:lnSpc>
                <a:spcPct val="150000"/>
              </a:lnSpc>
              <a:buFont typeface="Arial" panose="020B0604020202020204" pitchFamily="34" charset="0"/>
              <a:buChar char="•"/>
            </a:pPr>
            <a:r>
              <a:rPr lang="en-US" sz="1500" dirty="0">
                <a:latin typeface="Arial" panose="020B0604020202020204" pitchFamily="34" charset="0"/>
                <a:cs typeface="Arial" panose="020B0604020202020204" pitchFamily="34" charset="0"/>
              </a:rPr>
              <a:t>The powers and functions of the Directorate are set out in chapter 5 of the NPA Act, they include the power to:</a:t>
            </a:r>
          </a:p>
          <a:p>
            <a:pPr>
              <a:lnSpc>
                <a:spcPct val="150000"/>
              </a:lnSpc>
            </a:pPr>
            <a:endParaRPr lang="en-US" sz="1500" dirty="0">
              <a:latin typeface="Arial" panose="020B0604020202020204" pitchFamily="34" charset="0"/>
              <a:cs typeface="Arial" panose="020B0604020202020204" pitchFamily="34" charset="0"/>
            </a:endParaRPr>
          </a:p>
          <a:p>
            <a:pPr marL="800100" lvl="1" indent="-342900">
              <a:lnSpc>
                <a:spcPct val="150000"/>
              </a:lnSpc>
              <a:buFont typeface="Wingdings" pitchFamily="2" charset="2"/>
              <a:buChar char="§"/>
            </a:pPr>
            <a:r>
              <a:rPr lang="en-US" sz="1500" b="1" i="1" dirty="0">
                <a:latin typeface="Arial" panose="020B0604020202020204" pitchFamily="34" charset="0"/>
                <a:cs typeface="Arial" panose="020B0604020202020204" pitchFamily="34" charset="0"/>
              </a:rPr>
              <a:t>subpoena witnesses </a:t>
            </a:r>
            <a:r>
              <a:rPr lang="en-US" sz="1500" dirty="0">
                <a:latin typeface="Arial" panose="020B0604020202020204" pitchFamily="34" charset="0"/>
                <a:cs typeface="Arial" panose="020B0604020202020204" pitchFamily="34" charset="0"/>
              </a:rPr>
              <a:t>to </a:t>
            </a:r>
            <a:r>
              <a:rPr lang="en-US" sz="1500" b="1" i="1" dirty="0">
                <a:latin typeface="Arial" panose="020B0604020202020204" pitchFamily="34" charset="0"/>
                <a:cs typeface="Arial" panose="020B0604020202020204" pitchFamily="34" charset="0"/>
              </a:rPr>
              <a:t>furnish documents </a:t>
            </a:r>
            <a:r>
              <a:rPr lang="en-US" sz="1500" dirty="0">
                <a:latin typeface="Arial" panose="020B0604020202020204" pitchFamily="34" charset="0"/>
                <a:cs typeface="Arial" panose="020B0604020202020204" pitchFamily="34" charset="0"/>
              </a:rPr>
              <a:t>or to </a:t>
            </a:r>
            <a:r>
              <a:rPr lang="en-US" sz="1500" b="1" i="1" dirty="0">
                <a:latin typeface="Arial" panose="020B0604020202020204" pitchFamily="34" charset="0"/>
                <a:cs typeface="Arial" panose="020B0604020202020204" pitchFamily="34" charset="0"/>
              </a:rPr>
              <a:t>answer questions</a:t>
            </a:r>
            <a:r>
              <a:rPr lang="en-US" sz="1500" dirty="0">
                <a:latin typeface="Arial" panose="020B0604020202020204" pitchFamily="34" charset="0"/>
                <a:cs typeface="Arial" panose="020B0604020202020204" pitchFamily="34" charset="0"/>
              </a:rPr>
              <a:t>; </a:t>
            </a:r>
          </a:p>
          <a:p>
            <a:pPr marL="800100" lvl="1" indent="-342900">
              <a:lnSpc>
                <a:spcPct val="150000"/>
              </a:lnSpc>
              <a:buFont typeface="Wingdings" pitchFamily="2" charset="2"/>
              <a:buChar char="§"/>
            </a:pPr>
            <a:r>
              <a:rPr lang="en-US" sz="1500" b="1" i="1" dirty="0">
                <a:latin typeface="Arial" panose="020B0604020202020204" pitchFamily="34" charset="0"/>
                <a:cs typeface="Arial" panose="020B0604020202020204" pitchFamily="34" charset="0"/>
              </a:rPr>
              <a:t>apply for and execute search and seizure warrants</a:t>
            </a:r>
            <a:r>
              <a:rPr lang="en-US" sz="1500" dirty="0">
                <a:latin typeface="Arial" panose="020B0604020202020204" pitchFamily="34" charset="0"/>
                <a:cs typeface="Arial" panose="020B0604020202020204" pitchFamily="34" charset="0"/>
              </a:rPr>
              <a:t>; </a:t>
            </a:r>
          </a:p>
          <a:p>
            <a:pPr marL="800100" lvl="1" indent="-342900">
              <a:lnSpc>
                <a:spcPct val="150000"/>
              </a:lnSpc>
              <a:buFont typeface="Wingdings" pitchFamily="2" charset="2"/>
              <a:buChar char="§"/>
            </a:pPr>
            <a:r>
              <a:rPr lang="en-US" sz="1500" b="1" i="1" dirty="0">
                <a:latin typeface="Arial" panose="020B0604020202020204" pitchFamily="34" charset="0"/>
                <a:cs typeface="Arial" panose="020B0604020202020204" pitchFamily="34" charset="0"/>
              </a:rPr>
              <a:t>compel witnesses to answer </a:t>
            </a:r>
            <a:r>
              <a:rPr lang="en-US" sz="1500" dirty="0">
                <a:latin typeface="Arial" panose="020B0604020202020204" pitchFamily="34" charset="0"/>
                <a:cs typeface="Arial" panose="020B0604020202020204" pitchFamily="34" charset="0"/>
              </a:rPr>
              <a:t>questions under oath, including </a:t>
            </a:r>
            <a:r>
              <a:rPr lang="en-US" sz="1500" b="1" i="1" dirty="0">
                <a:latin typeface="Arial" panose="020B0604020202020204" pitchFamily="34" charset="0"/>
                <a:cs typeface="Arial" panose="020B0604020202020204" pitchFamily="34" charset="0"/>
              </a:rPr>
              <a:t>self-incriminating questions</a:t>
            </a:r>
            <a:r>
              <a:rPr lang="en-US" sz="1500" dirty="0">
                <a:latin typeface="Arial" panose="020B0604020202020204" pitchFamily="34" charset="0"/>
                <a:cs typeface="Arial" panose="020B0604020202020204" pitchFamily="34" charset="0"/>
              </a:rPr>
              <a:t>, subject to a </a:t>
            </a:r>
            <a:r>
              <a:rPr lang="en-US" sz="1500" b="1" i="1" dirty="0">
                <a:latin typeface="Arial" panose="020B0604020202020204" pitchFamily="34" charset="0"/>
                <a:cs typeface="Arial" panose="020B0604020202020204" pitchFamily="34" charset="0"/>
              </a:rPr>
              <a:t>use immunity</a:t>
            </a:r>
          </a:p>
          <a:p>
            <a:pPr marL="800100" lvl="1" indent="-342900">
              <a:lnSpc>
                <a:spcPct val="150000"/>
              </a:lnSpc>
              <a:buFont typeface="Wingdings" pitchFamily="2" charset="2"/>
              <a:buChar char="§"/>
            </a:pPr>
            <a:r>
              <a:rPr lang="en-US" sz="1500" b="1" i="1" dirty="0">
                <a:latin typeface="Arial" panose="020B0604020202020204" pitchFamily="34" charset="0"/>
                <a:cs typeface="Arial" panose="020B0604020202020204" pitchFamily="34" charset="0"/>
              </a:rPr>
              <a:t>prosecute</a:t>
            </a:r>
            <a:r>
              <a:rPr lang="en-US" sz="1500" dirty="0">
                <a:latin typeface="Arial" panose="020B0604020202020204" pitchFamily="34" charset="0"/>
                <a:cs typeface="Arial" panose="020B0604020202020204" pitchFamily="34" charset="0"/>
              </a:rPr>
              <a:t> cases after consultation with the relevant DPP and bring </a:t>
            </a:r>
            <a:r>
              <a:rPr lang="en-US" sz="1500" b="1" i="1" dirty="0">
                <a:latin typeface="Arial" panose="020B0604020202020204" pitchFamily="34" charset="0"/>
                <a:cs typeface="Arial" panose="020B0604020202020204" pitchFamily="34" charset="0"/>
              </a:rPr>
              <a:t>asset forfeiture applications</a:t>
            </a:r>
          </a:p>
          <a:p>
            <a:pPr marL="342900" indent="-342900">
              <a:lnSpc>
                <a:spcPct val="150000"/>
              </a:lnSpc>
              <a:buFont typeface="Wingdings" pitchFamily="2" charset="2"/>
              <a:buChar char="§"/>
            </a:pPr>
            <a:endParaRPr lang="en-US" sz="1500" b="1" i="1" dirty="0">
              <a:latin typeface="Arial" panose="020B0604020202020204" pitchFamily="34" charset="0"/>
              <a:cs typeface="Arial" panose="020B0604020202020204" pitchFamily="34" charset="0"/>
            </a:endParaRPr>
          </a:p>
          <a:p>
            <a:pPr marL="342900" indent="-342900">
              <a:lnSpc>
                <a:spcPct val="150000"/>
              </a:lnSpc>
              <a:buFont typeface="Wingdings" pitchFamily="2" charset="2"/>
              <a:buChar char="§"/>
            </a:pPr>
            <a:r>
              <a:rPr lang="en-US" sz="1500" dirty="0">
                <a:latin typeface="Arial" panose="020B0604020202020204" pitchFamily="34" charset="0"/>
                <a:cs typeface="Arial" panose="020B0604020202020204" pitchFamily="34" charset="0"/>
              </a:rPr>
              <a:t>Through </a:t>
            </a:r>
            <a:r>
              <a:rPr lang="en-US" sz="1500" dirty="0" err="1">
                <a:latin typeface="Arial" panose="020B0604020202020204" pitchFamily="34" charset="0"/>
                <a:cs typeface="Arial" panose="020B0604020202020204" pitchFamily="34" charset="0"/>
              </a:rPr>
              <a:t>secondment</a:t>
            </a:r>
            <a:r>
              <a:rPr lang="en-US" sz="1500" dirty="0">
                <a:latin typeface="Arial" panose="020B0604020202020204" pitchFamily="34" charset="0"/>
                <a:cs typeface="Arial" panose="020B0604020202020204" pitchFamily="34" charset="0"/>
              </a:rPr>
              <a:t> arrangements entered into with partners </a:t>
            </a:r>
            <a:r>
              <a:rPr lang="en-US" sz="1500" dirty="0" err="1">
                <a:latin typeface="Arial" panose="020B0604020202020204" pitchFamily="34" charset="0"/>
                <a:cs typeface="Arial" panose="020B0604020202020204" pitchFamily="34" charset="0"/>
              </a:rPr>
              <a:t>organisations</a:t>
            </a:r>
            <a:r>
              <a:rPr lang="en-US" sz="1500" dirty="0">
                <a:latin typeface="Arial" panose="020B0604020202020204" pitchFamily="34" charset="0"/>
                <a:cs typeface="Arial" panose="020B0604020202020204" pitchFamily="34" charset="0"/>
              </a:rPr>
              <a:t>, the ID can access additional powers such as police powers, subject to the direction of the National Commissioner of police and through </a:t>
            </a:r>
            <a:r>
              <a:rPr lang="en-US" sz="1500" dirty="0" err="1">
                <a:latin typeface="Arial" panose="020B0604020202020204" pitchFamily="34" charset="0"/>
                <a:cs typeface="Arial" panose="020B0604020202020204" pitchFamily="34" charset="0"/>
              </a:rPr>
              <a:t>MoUs</a:t>
            </a:r>
            <a:r>
              <a:rPr lang="en-US" sz="1500" dirty="0">
                <a:latin typeface="Arial" panose="020B0604020202020204" pitchFamily="34" charset="0"/>
                <a:cs typeface="Arial" panose="020B0604020202020204" pitchFamily="34" charset="0"/>
              </a:rPr>
              <a:t> with SARS, the FIC and the SIU the ID can use additional capabilities to investigate corruption</a:t>
            </a:r>
            <a:endParaRPr lang="en-ZA"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625834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406C13-A74D-4C41-918F-011F24D808E7}"/>
              </a:ext>
            </a:extLst>
          </p:cNvPr>
          <p:cNvSpPr>
            <a:spLocks noGrp="1"/>
          </p:cNvSpPr>
          <p:nvPr>
            <p:ph type="title"/>
          </p:nvPr>
        </p:nvSpPr>
        <p:spPr>
          <a:xfrm>
            <a:off x="628650" y="-72232"/>
            <a:ext cx="7886700" cy="1325563"/>
          </a:xfrm>
        </p:spPr>
        <p:txBody>
          <a:bodyPr>
            <a:normAutofit/>
          </a:bodyPr>
          <a:lstStyle/>
          <a:p>
            <a:r>
              <a:rPr lang="en-ZA" sz="3200" dirty="0">
                <a:latin typeface="Open Sans"/>
              </a:rPr>
              <a:t>INVESTIGATING DIRECTORATE</a:t>
            </a:r>
          </a:p>
        </p:txBody>
      </p:sp>
      <p:sp>
        <p:nvSpPr>
          <p:cNvPr id="3" name="Content Placeholder 2">
            <a:extLst>
              <a:ext uri="{FF2B5EF4-FFF2-40B4-BE49-F238E27FC236}">
                <a16:creationId xmlns:a16="http://schemas.microsoft.com/office/drawing/2014/main" xmlns="" id="{3F350939-D7A6-4AC3-9C51-750C13473D2D}"/>
              </a:ext>
            </a:extLst>
          </p:cNvPr>
          <p:cNvSpPr>
            <a:spLocks noGrp="1"/>
          </p:cNvSpPr>
          <p:nvPr>
            <p:ph idx="1"/>
          </p:nvPr>
        </p:nvSpPr>
        <p:spPr>
          <a:xfrm>
            <a:off x="628649" y="882502"/>
            <a:ext cx="8217639" cy="4832498"/>
          </a:xfrm>
          <a:solidFill>
            <a:schemeClr val="bg1"/>
          </a:solidFill>
        </p:spPr>
        <p:txBody>
          <a:bodyPr>
            <a:noAutofit/>
          </a:bodyPr>
          <a:lstStyle/>
          <a:p>
            <a:pPr marL="0" indent="0">
              <a:lnSpc>
                <a:spcPct val="150000"/>
              </a:lnSpc>
              <a:buNone/>
            </a:pPr>
            <a:r>
              <a:rPr lang="en-US" sz="1400" dirty="0">
                <a:latin typeface="Arial" panose="020B0604020202020204" pitchFamily="34" charset="0"/>
                <a:cs typeface="Arial" panose="020B0604020202020204" pitchFamily="34" charset="0"/>
              </a:rPr>
              <a:t>The ID’s mission is to hold those most responsible for serious, complex and high level corruption accountable in a criminal court.</a:t>
            </a:r>
            <a:endParaRPr lang="en-ZA" sz="1400" b="1" i="1" dirty="0">
              <a:latin typeface="Arial" panose="020B0604020202020204" pitchFamily="34" charset="0"/>
              <a:cs typeface="Arial" panose="020B0604020202020204" pitchFamily="34" charset="0"/>
            </a:endParaRPr>
          </a:p>
          <a:p>
            <a:pPr marL="285750" lvl="0" indent="-285750">
              <a:lnSpc>
                <a:spcPct val="150000"/>
              </a:lnSpc>
            </a:pPr>
            <a:r>
              <a:rPr lang="en-ZA" sz="1400" b="1" i="1" dirty="0">
                <a:latin typeface="Arial" panose="020B0604020202020204" pitchFamily="34" charset="0"/>
                <a:cs typeface="Arial" panose="020B0604020202020204" pitchFamily="34" charset="0"/>
              </a:rPr>
              <a:t>Any person</a:t>
            </a:r>
            <a:r>
              <a:rPr lang="en-ZA" sz="1400" b="1" dirty="0">
                <a:latin typeface="Arial" panose="020B0604020202020204" pitchFamily="34" charset="0"/>
                <a:cs typeface="Arial" panose="020B0604020202020204" pitchFamily="34" charset="0"/>
              </a:rPr>
              <a:t> </a:t>
            </a:r>
            <a:r>
              <a:rPr lang="en-ZA" sz="1400" dirty="0">
                <a:latin typeface="Arial" panose="020B0604020202020204" pitchFamily="34" charset="0"/>
                <a:cs typeface="Arial" panose="020B0604020202020204" pitchFamily="34" charset="0"/>
              </a:rPr>
              <a:t>may report a matter to the </a:t>
            </a:r>
            <a:r>
              <a:rPr lang="en-ZA" sz="1400" i="1" dirty="0">
                <a:latin typeface="Arial" panose="020B0604020202020204" pitchFamily="34" charset="0"/>
                <a:cs typeface="Arial" panose="020B0604020202020204" pitchFamily="34" charset="0"/>
              </a:rPr>
              <a:t>head of the ID </a:t>
            </a:r>
            <a:r>
              <a:rPr lang="en-ZA" sz="1400" dirty="0">
                <a:latin typeface="Arial" panose="020B0604020202020204" pitchFamily="34" charset="0"/>
                <a:cs typeface="Arial" panose="020B0604020202020204" pitchFamily="34" charset="0"/>
              </a:rPr>
              <a:t>by means of an affidavit (s27)  and the Director, in the absence of a report, may authorise an investigation into the matter if the following requirements are met:</a:t>
            </a:r>
          </a:p>
          <a:p>
            <a:pPr marL="742950" lvl="1" indent="-285750">
              <a:lnSpc>
                <a:spcPct val="150000"/>
              </a:lnSpc>
              <a:buFont typeface="Wingdings" pitchFamily="2" charset="2"/>
              <a:buChar char="ü"/>
            </a:pPr>
            <a:r>
              <a:rPr lang="en-ZA" sz="1400" dirty="0">
                <a:latin typeface="Arial" panose="020B0604020202020204" pitchFamily="34" charset="0"/>
                <a:cs typeface="Arial" panose="020B0604020202020204" pitchFamily="34" charset="0"/>
              </a:rPr>
              <a:t>There are </a:t>
            </a:r>
            <a:r>
              <a:rPr lang="en-ZA" sz="1400" b="1" i="1" dirty="0">
                <a:latin typeface="Arial" panose="020B0604020202020204" pitchFamily="34" charset="0"/>
                <a:cs typeface="Arial" panose="020B0604020202020204" pitchFamily="34" charset="0"/>
              </a:rPr>
              <a:t>reasonable grounds to suspect </a:t>
            </a:r>
            <a:r>
              <a:rPr lang="en-ZA" sz="1400" dirty="0">
                <a:latin typeface="Arial" panose="020B0604020202020204" pitchFamily="34" charset="0"/>
                <a:cs typeface="Arial" panose="020B0604020202020204" pitchFamily="34" charset="0"/>
              </a:rPr>
              <a:t>that an offence has been committed (s 28(2)); and</a:t>
            </a:r>
          </a:p>
          <a:p>
            <a:pPr marL="742950" lvl="1" indent="-285750">
              <a:lnSpc>
                <a:spcPct val="150000"/>
              </a:lnSpc>
              <a:buFont typeface="Wingdings" pitchFamily="2" charset="2"/>
              <a:buChar char="ü"/>
            </a:pPr>
            <a:r>
              <a:rPr lang="en-ZA" sz="1400" dirty="0">
                <a:latin typeface="Arial" panose="020B0604020202020204" pitchFamily="34" charset="0"/>
                <a:cs typeface="Arial" panose="020B0604020202020204" pitchFamily="34" charset="0"/>
              </a:rPr>
              <a:t>the offence is </a:t>
            </a:r>
            <a:r>
              <a:rPr lang="en-ZA" sz="1400" b="1" i="1" dirty="0">
                <a:latin typeface="Arial" panose="020B0604020202020204" pitchFamily="34" charset="0"/>
                <a:cs typeface="Arial" panose="020B0604020202020204" pitchFamily="34" charset="0"/>
              </a:rPr>
              <a:t>a specified offence</a:t>
            </a:r>
            <a:r>
              <a:rPr lang="en-ZA" sz="1400" dirty="0">
                <a:latin typeface="Arial" panose="020B0604020202020204" pitchFamily="34" charset="0"/>
                <a:cs typeface="Arial" panose="020B0604020202020204" pitchFamily="34" charset="0"/>
              </a:rPr>
              <a:t>, which is defined in the NPA Act as, </a:t>
            </a:r>
            <a:r>
              <a:rPr lang="en-ZA" sz="1400" b="1" i="1" dirty="0">
                <a:latin typeface="Arial" panose="020B0604020202020204" pitchFamily="34" charset="0"/>
                <a:cs typeface="Arial" panose="020B0604020202020204" pitchFamily="34" charset="0"/>
              </a:rPr>
              <a:t>any matter which in the opinion of the head of an Investigating Directorate falls within the range of matters set out in the proclamation</a:t>
            </a:r>
            <a:r>
              <a:rPr lang="en-ZA" sz="1400" dirty="0">
                <a:latin typeface="Arial" panose="020B0604020202020204" pitchFamily="34" charset="0"/>
                <a:cs typeface="Arial" panose="020B0604020202020204" pitchFamily="34" charset="0"/>
              </a:rPr>
              <a:t>.</a:t>
            </a:r>
          </a:p>
          <a:p>
            <a:pPr marL="285750" lvl="0" indent="-285750">
              <a:lnSpc>
                <a:spcPct val="150000"/>
              </a:lnSpc>
            </a:pPr>
            <a:r>
              <a:rPr lang="en-ZA" sz="1400" b="1" i="1" dirty="0">
                <a:latin typeface="Arial" panose="020B0604020202020204" pitchFamily="34" charset="0"/>
                <a:cs typeface="Arial" panose="020B0604020202020204" pitchFamily="34" charset="0"/>
              </a:rPr>
              <a:t>If the NDPP refers </a:t>
            </a:r>
            <a:r>
              <a:rPr lang="en-ZA" sz="1400" dirty="0">
                <a:latin typeface="Arial" panose="020B0604020202020204" pitchFamily="34" charset="0"/>
                <a:cs typeface="Arial" panose="020B0604020202020204" pitchFamily="34" charset="0"/>
              </a:rPr>
              <a:t>a matter in relation to the commission of a </a:t>
            </a:r>
            <a:r>
              <a:rPr lang="en-ZA" sz="1400" i="1" dirty="0">
                <a:latin typeface="Arial" panose="020B0604020202020204" pitchFamily="34" charset="0"/>
                <a:cs typeface="Arial" panose="020B0604020202020204" pitchFamily="34" charset="0"/>
              </a:rPr>
              <a:t>specified offence </a:t>
            </a:r>
            <a:r>
              <a:rPr lang="en-ZA" sz="1400" dirty="0">
                <a:latin typeface="Arial" panose="020B0604020202020204" pitchFamily="34" charset="0"/>
                <a:cs typeface="Arial" panose="020B0604020202020204" pitchFamily="34" charset="0"/>
              </a:rPr>
              <a:t>to the Director, </a:t>
            </a:r>
            <a:r>
              <a:rPr lang="en-ZA" sz="1400" b="1" i="1" dirty="0">
                <a:latin typeface="Arial" panose="020B0604020202020204" pitchFamily="34" charset="0"/>
                <a:cs typeface="Arial" panose="020B0604020202020204" pitchFamily="34" charset="0"/>
              </a:rPr>
              <a:t>the ID is obliged to conduct an investigation </a:t>
            </a:r>
            <a:r>
              <a:rPr lang="en-ZA" sz="1400" dirty="0">
                <a:latin typeface="Arial" panose="020B0604020202020204" pitchFamily="34" charset="0"/>
                <a:cs typeface="Arial" panose="020B0604020202020204" pitchFamily="34" charset="0"/>
              </a:rPr>
              <a:t>into the matter. (s 28(1)(b))</a:t>
            </a:r>
          </a:p>
        </p:txBody>
      </p:sp>
      <p:sp>
        <p:nvSpPr>
          <p:cNvPr id="4" name="Slide Number Placeholder 3">
            <a:extLst>
              <a:ext uri="{FF2B5EF4-FFF2-40B4-BE49-F238E27FC236}">
                <a16:creationId xmlns:a16="http://schemas.microsoft.com/office/drawing/2014/main" xmlns="" id="{0E9275B4-E836-47FF-B89B-93580A4BE666}"/>
              </a:ext>
            </a:extLst>
          </p:cNvPr>
          <p:cNvSpPr>
            <a:spLocks noGrp="1"/>
          </p:cNvSpPr>
          <p:nvPr>
            <p:ph type="sldNum" sz="quarter" idx="12"/>
          </p:nvPr>
        </p:nvSpPr>
        <p:spPr/>
        <p:txBody>
          <a:bodyPr/>
          <a:lstStyle/>
          <a:p>
            <a:fld id="{1A30472A-1C9E-4A09-9094-CD977CAB99CE}" type="slidenum">
              <a:rPr lang="en-ZA" smtClean="0"/>
              <a:pPr/>
              <a:t>4</a:t>
            </a:fld>
            <a:endParaRPr lang="en-ZA"/>
          </a:p>
        </p:txBody>
      </p:sp>
    </p:spTree>
    <p:extLst>
      <p:ext uri="{BB962C8B-B14F-4D97-AF65-F5344CB8AC3E}">
        <p14:creationId xmlns:p14="http://schemas.microsoft.com/office/powerpoint/2010/main" xmlns="" val="983515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406C13-A74D-4C41-918F-011F24D808E7}"/>
              </a:ext>
            </a:extLst>
          </p:cNvPr>
          <p:cNvSpPr>
            <a:spLocks noGrp="1"/>
          </p:cNvSpPr>
          <p:nvPr>
            <p:ph type="title"/>
          </p:nvPr>
        </p:nvSpPr>
        <p:spPr>
          <a:xfrm>
            <a:off x="628650" y="-72232"/>
            <a:ext cx="7886700" cy="1325563"/>
          </a:xfrm>
        </p:spPr>
        <p:txBody>
          <a:bodyPr>
            <a:normAutofit/>
          </a:bodyPr>
          <a:lstStyle/>
          <a:p>
            <a:r>
              <a:rPr lang="en-ZA" sz="3200" dirty="0">
                <a:latin typeface="Open Sans"/>
              </a:rPr>
              <a:t>INVESTIGATING DIRECTORATE</a:t>
            </a:r>
          </a:p>
        </p:txBody>
      </p:sp>
      <p:sp>
        <p:nvSpPr>
          <p:cNvPr id="3" name="Content Placeholder 2">
            <a:extLst>
              <a:ext uri="{FF2B5EF4-FFF2-40B4-BE49-F238E27FC236}">
                <a16:creationId xmlns:a16="http://schemas.microsoft.com/office/drawing/2014/main" xmlns="" id="{3F350939-D7A6-4AC3-9C51-750C13473D2D}"/>
              </a:ext>
            </a:extLst>
          </p:cNvPr>
          <p:cNvSpPr>
            <a:spLocks noGrp="1"/>
          </p:cNvSpPr>
          <p:nvPr>
            <p:ph idx="1"/>
          </p:nvPr>
        </p:nvSpPr>
        <p:spPr>
          <a:xfrm>
            <a:off x="628649" y="882502"/>
            <a:ext cx="8217639" cy="4832498"/>
          </a:xfrm>
          <a:solidFill>
            <a:schemeClr val="bg1"/>
          </a:solidFill>
        </p:spPr>
        <p:txBody>
          <a:bodyPr>
            <a:normAutofit/>
          </a:bodyPr>
          <a:lstStyle/>
          <a:p>
            <a:pPr lvl="0">
              <a:lnSpc>
                <a:spcPct val="150000"/>
              </a:lnSpc>
              <a:buFont typeface="Wingdings" panose="05000000000000000000" pitchFamily="2" charset="2"/>
              <a:buChar char="q"/>
            </a:pPr>
            <a:r>
              <a:rPr lang="en-US" sz="1400" b="1" dirty="0">
                <a:latin typeface="Arial" panose="020B0604020202020204" pitchFamily="34" charset="0"/>
                <a:cs typeface="Arial" panose="020B0604020202020204" pitchFamily="34" charset="0"/>
              </a:rPr>
              <a:t>Investigations into TRANSNET and ESKOM </a:t>
            </a:r>
            <a:r>
              <a:rPr lang="en-US" sz="1400" b="1" dirty="0" err="1">
                <a:latin typeface="Arial" panose="020B0604020202020204" pitchFamily="34" charset="0"/>
                <a:cs typeface="Arial" panose="020B0604020202020204" pitchFamily="34" charset="0"/>
              </a:rPr>
              <a:t>authorised</a:t>
            </a:r>
            <a:r>
              <a:rPr lang="en-US" sz="1400" b="1" dirty="0">
                <a:latin typeface="Arial" panose="020B0604020202020204" pitchFamily="34" charset="0"/>
                <a:cs typeface="Arial" panose="020B0604020202020204" pitchFamily="34" charset="0"/>
              </a:rPr>
              <a:t> on 31 July 2019</a:t>
            </a:r>
          </a:p>
          <a:p>
            <a:pPr lvl="1">
              <a:lnSpc>
                <a:spcPct val="150000"/>
              </a:lnSpc>
              <a:buFont typeface="Wingdings" panose="05000000000000000000" pitchFamily="2" charset="2"/>
              <a:buChar char="q"/>
            </a:pPr>
            <a:r>
              <a:rPr lang="en-US" sz="1400" dirty="0">
                <a:latin typeface="Arial" panose="020B0604020202020204" pitchFamily="34" charset="0"/>
                <a:cs typeface="Arial" panose="020B0604020202020204" pitchFamily="34" charset="0"/>
              </a:rPr>
              <a:t>The Report of the Public Protector on the "State of Capture" dated 14 October 2016;</a:t>
            </a:r>
          </a:p>
          <a:p>
            <a:pPr marL="342900" lvl="1" indent="0">
              <a:lnSpc>
                <a:spcPct val="150000"/>
              </a:lnSpc>
              <a:buNone/>
            </a:pPr>
            <a:endParaRPr lang="en-US" sz="1400" dirty="0">
              <a:latin typeface="Arial" panose="020B0604020202020204" pitchFamily="34" charset="0"/>
              <a:cs typeface="Arial" panose="020B0604020202020204" pitchFamily="34" charset="0"/>
            </a:endParaRPr>
          </a:p>
          <a:p>
            <a:pPr lvl="1">
              <a:lnSpc>
                <a:spcPct val="150000"/>
              </a:lnSpc>
              <a:buFont typeface="Wingdings" panose="05000000000000000000" pitchFamily="2" charset="2"/>
              <a:buChar char="q"/>
            </a:pPr>
            <a:r>
              <a:rPr lang="en-US" sz="1400" dirty="0">
                <a:latin typeface="Arial" panose="020B0604020202020204" pitchFamily="34" charset="0"/>
                <a:cs typeface="Arial" panose="020B0604020202020204" pitchFamily="34" charset="0"/>
              </a:rPr>
              <a:t>Testimony before the SCC alleging serious and high-level corruption within State Owned Enterprises, particularly testimony relating to ESKOM and TRANSNET; and</a:t>
            </a:r>
          </a:p>
          <a:p>
            <a:pPr lvl="1">
              <a:lnSpc>
                <a:spcPct val="150000"/>
              </a:lnSpc>
              <a:buFont typeface="Wingdings" panose="05000000000000000000" pitchFamily="2" charset="2"/>
              <a:buChar char="q"/>
            </a:pPr>
            <a:endParaRPr lang="en-US" sz="1400" dirty="0">
              <a:latin typeface="Arial" panose="020B0604020202020204" pitchFamily="34" charset="0"/>
              <a:cs typeface="Arial" panose="020B0604020202020204" pitchFamily="34" charset="0"/>
            </a:endParaRPr>
          </a:p>
          <a:p>
            <a:pPr lvl="1">
              <a:lnSpc>
                <a:spcPct val="150000"/>
              </a:lnSpc>
              <a:buFont typeface="Wingdings" panose="05000000000000000000" pitchFamily="2" charset="2"/>
              <a:buChar char="q"/>
            </a:pPr>
            <a:r>
              <a:rPr lang="en-US" sz="1400" dirty="0">
                <a:latin typeface="Arial" panose="020B0604020202020204" pitchFamily="34" charset="0"/>
                <a:cs typeface="Arial" panose="020B0604020202020204" pitchFamily="34" charset="0"/>
              </a:rPr>
              <a:t>Ongoing criminal investigations into unlawful activities committed at ESKOM and  TRANSNET relating to serious and high-level fraud and corruption;</a:t>
            </a:r>
          </a:p>
          <a:p>
            <a:pPr lvl="1">
              <a:lnSpc>
                <a:spcPct val="150000"/>
              </a:lnSpc>
              <a:buFont typeface="Wingdings" panose="05000000000000000000" pitchFamily="2" charset="2"/>
              <a:buChar char="q"/>
            </a:pPr>
            <a:endParaRPr lang="en-US" sz="1400" dirty="0">
              <a:latin typeface="Arial" panose="020B0604020202020204" pitchFamily="34" charset="0"/>
              <a:cs typeface="Arial" panose="020B0604020202020204" pitchFamily="34" charset="0"/>
            </a:endParaRPr>
          </a:p>
          <a:p>
            <a:pPr lvl="1">
              <a:lnSpc>
                <a:spcPct val="150000"/>
              </a:lnSpc>
              <a:buFont typeface="Wingdings" panose="05000000000000000000" pitchFamily="2" charset="2"/>
              <a:buChar char="q"/>
            </a:pPr>
            <a:r>
              <a:rPr lang="en-US" sz="1400" dirty="0">
                <a:latin typeface="Arial" panose="020B0604020202020204" pitchFamily="34" charset="0"/>
                <a:cs typeface="Arial" panose="020B0604020202020204" pitchFamily="34" charset="0"/>
              </a:rPr>
              <a:t>Ongoing civil litigation relating to alleged irregularly awarded contracts and payments made by ESKOM and TRANSNET and related entities; and</a:t>
            </a:r>
          </a:p>
          <a:p>
            <a:pPr marL="342900" lvl="1" indent="0">
              <a:lnSpc>
                <a:spcPct val="150000"/>
              </a:lnSpc>
              <a:buNone/>
            </a:pPr>
            <a:endParaRPr lang="en-US" sz="1400" dirty="0">
              <a:latin typeface="Arial" panose="020B0604020202020204" pitchFamily="34" charset="0"/>
              <a:cs typeface="Arial" panose="020B0604020202020204" pitchFamily="34" charset="0"/>
            </a:endParaRPr>
          </a:p>
          <a:p>
            <a:pPr lvl="1">
              <a:lnSpc>
                <a:spcPct val="150000"/>
              </a:lnSpc>
              <a:buFont typeface="Wingdings" panose="05000000000000000000" pitchFamily="2" charset="2"/>
              <a:buChar char="q"/>
            </a:pPr>
            <a:r>
              <a:rPr lang="en-US" sz="1400" dirty="0">
                <a:latin typeface="Arial" panose="020B0604020202020204" pitchFamily="34" charset="0"/>
                <a:cs typeface="Arial" panose="020B0604020202020204" pitchFamily="34" charset="0"/>
              </a:rPr>
              <a:t>A report submitted in terms of section 27 of the NPA Act on fraud and corruption</a:t>
            </a:r>
            <a:endParaRPr lang="en-ZA" sz="1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xmlns="" id="{0E9275B4-E836-47FF-B89B-93580A4BE666}"/>
              </a:ext>
            </a:extLst>
          </p:cNvPr>
          <p:cNvSpPr>
            <a:spLocks noGrp="1"/>
          </p:cNvSpPr>
          <p:nvPr>
            <p:ph type="sldNum" sz="quarter" idx="12"/>
          </p:nvPr>
        </p:nvSpPr>
        <p:spPr/>
        <p:txBody>
          <a:bodyPr/>
          <a:lstStyle/>
          <a:p>
            <a:fld id="{1A30472A-1C9E-4A09-9094-CD977CAB99CE}" type="slidenum">
              <a:rPr lang="en-ZA" smtClean="0"/>
              <a:pPr/>
              <a:t>5</a:t>
            </a:fld>
            <a:endParaRPr lang="en-ZA"/>
          </a:p>
        </p:txBody>
      </p:sp>
    </p:spTree>
    <p:extLst>
      <p:ext uri="{BB962C8B-B14F-4D97-AF65-F5344CB8AC3E}">
        <p14:creationId xmlns:p14="http://schemas.microsoft.com/office/powerpoint/2010/main" xmlns="" val="689044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5627D3-1918-A041-BF15-6A7C3B24A12C}"/>
              </a:ext>
            </a:extLst>
          </p:cNvPr>
          <p:cNvSpPr>
            <a:spLocks noGrp="1"/>
          </p:cNvSpPr>
          <p:nvPr>
            <p:ph type="title"/>
          </p:nvPr>
        </p:nvSpPr>
        <p:spPr>
          <a:xfrm>
            <a:off x="601579" y="331921"/>
            <a:ext cx="7200900" cy="460962"/>
          </a:xfrm>
        </p:spPr>
        <p:txBody>
          <a:bodyPr>
            <a:normAutofit fontScale="90000"/>
          </a:bodyPr>
          <a:lstStyle/>
          <a:p>
            <a:r>
              <a:rPr lang="en-US" sz="3000" dirty="0">
                <a:latin typeface="Arial" panose="020B0604020202020204" pitchFamily="34" charset="0"/>
                <a:cs typeface="Arial" panose="020B0604020202020204" pitchFamily="34" charset="0"/>
              </a:rPr>
              <a:t>Transnet: Investigation Focus</a:t>
            </a:r>
          </a:p>
        </p:txBody>
      </p:sp>
      <p:graphicFrame>
        <p:nvGraphicFramePr>
          <p:cNvPr id="4" name="Content Placeholder 3">
            <a:extLst>
              <a:ext uri="{FF2B5EF4-FFF2-40B4-BE49-F238E27FC236}">
                <a16:creationId xmlns:a16="http://schemas.microsoft.com/office/drawing/2014/main" xmlns="" id="{CFA211E9-40BC-4DAD-9D19-C126F93FA0A5}"/>
              </a:ext>
            </a:extLst>
          </p:cNvPr>
          <p:cNvGraphicFramePr>
            <a:graphicFrameLocks noGrp="1"/>
          </p:cNvGraphicFramePr>
          <p:nvPr>
            <p:ph idx="1"/>
            <p:extLst>
              <p:ext uri="{D42A27DB-BD31-4B8C-83A1-F6EECF244321}">
                <p14:modId xmlns:p14="http://schemas.microsoft.com/office/powerpoint/2010/main" xmlns="" val="904309466"/>
              </p:ext>
            </p:extLst>
          </p:nvPr>
        </p:nvGraphicFramePr>
        <p:xfrm>
          <a:off x="601579" y="991943"/>
          <a:ext cx="8268102" cy="4770657"/>
        </p:xfrm>
        <a:graphic>
          <a:graphicData uri="http://schemas.openxmlformats.org/drawingml/2006/table">
            <a:tbl>
              <a:tblPr/>
              <a:tblGrid>
                <a:gridCol w="2114319">
                  <a:extLst>
                    <a:ext uri="{9D8B030D-6E8A-4147-A177-3AD203B41FA5}">
                      <a16:colId xmlns:a16="http://schemas.microsoft.com/office/drawing/2014/main" xmlns="" val="965453096"/>
                    </a:ext>
                  </a:extLst>
                </a:gridCol>
                <a:gridCol w="1716085">
                  <a:extLst>
                    <a:ext uri="{9D8B030D-6E8A-4147-A177-3AD203B41FA5}">
                      <a16:colId xmlns:a16="http://schemas.microsoft.com/office/drawing/2014/main" xmlns="" val="256529480"/>
                    </a:ext>
                  </a:extLst>
                </a:gridCol>
                <a:gridCol w="1283018">
                  <a:extLst>
                    <a:ext uri="{9D8B030D-6E8A-4147-A177-3AD203B41FA5}">
                      <a16:colId xmlns:a16="http://schemas.microsoft.com/office/drawing/2014/main" xmlns="" val="620215589"/>
                    </a:ext>
                  </a:extLst>
                </a:gridCol>
                <a:gridCol w="1419726">
                  <a:extLst>
                    <a:ext uri="{9D8B030D-6E8A-4147-A177-3AD203B41FA5}">
                      <a16:colId xmlns:a16="http://schemas.microsoft.com/office/drawing/2014/main" xmlns="" val="1307632616"/>
                    </a:ext>
                  </a:extLst>
                </a:gridCol>
                <a:gridCol w="1734954">
                  <a:extLst>
                    <a:ext uri="{9D8B030D-6E8A-4147-A177-3AD203B41FA5}">
                      <a16:colId xmlns:a16="http://schemas.microsoft.com/office/drawing/2014/main" xmlns="" val="1888981650"/>
                    </a:ext>
                  </a:extLst>
                </a:gridCol>
              </a:tblGrid>
              <a:tr h="340273">
                <a:tc>
                  <a:txBody>
                    <a:bodyPr/>
                    <a:lstStyle/>
                    <a:p>
                      <a:pPr algn="ctr" fontAlgn="ctr"/>
                      <a:r>
                        <a:rPr lang="en-ZA" sz="900" b="1" i="0" u="none" strike="noStrike" dirty="0">
                          <a:solidFill>
                            <a:srgbClr val="1A1A1A"/>
                          </a:solidFill>
                          <a:effectLst/>
                          <a:latin typeface="Arial" panose="020B0604020202020204" pitchFamily="34" charset="0"/>
                          <a:cs typeface="Arial" panose="020B0604020202020204" pitchFamily="34" charset="0"/>
                        </a:rPr>
                        <a:t>Key Focus Areas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AB51"/>
                    </a:solidFill>
                  </a:tcPr>
                </a:tc>
                <a:tc>
                  <a:txBody>
                    <a:bodyPr/>
                    <a:lstStyle/>
                    <a:p>
                      <a:pPr algn="ctr" fontAlgn="ctr"/>
                      <a:r>
                        <a:rPr lang="en-ZA" sz="900" b="1" i="0" u="none" strike="noStrike" dirty="0">
                          <a:solidFill>
                            <a:srgbClr val="1A1A1A"/>
                          </a:solidFill>
                          <a:effectLst/>
                          <a:latin typeface="Arial" panose="020B0604020202020204" pitchFamily="34" charset="0"/>
                          <a:cs typeface="Arial" panose="020B0604020202020204" pitchFamily="34" charset="0"/>
                        </a:rPr>
                        <a:t>Detail level 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AB51"/>
                    </a:solidFill>
                  </a:tcPr>
                </a:tc>
                <a:tc>
                  <a:txBody>
                    <a:bodyPr/>
                    <a:lstStyle/>
                    <a:p>
                      <a:pPr algn="ctr" fontAlgn="ctr"/>
                      <a:r>
                        <a:rPr lang="en-ZA" sz="900" b="1" i="0" u="none" strike="noStrike" dirty="0">
                          <a:solidFill>
                            <a:srgbClr val="1A1A1A"/>
                          </a:solidFill>
                          <a:effectLst/>
                          <a:latin typeface="Arial" panose="020B0604020202020204" pitchFamily="34" charset="0"/>
                          <a:cs typeface="Arial" panose="020B0604020202020204" pitchFamily="34" charset="0"/>
                        </a:rPr>
                        <a:t>Detail level 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AB51"/>
                    </a:solidFill>
                  </a:tcPr>
                </a:tc>
                <a:tc>
                  <a:txBody>
                    <a:bodyPr/>
                    <a:lstStyle/>
                    <a:p>
                      <a:pPr algn="ctr" fontAlgn="ctr"/>
                      <a:r>
                        <a:rPr lang="en-ZA" sz="900" b="1" i="0" u="none" strike="noStrike" dirty="0">
                          <a:solidFill>
                            <a:srgbClr val="1A1A1A"/>
                          </a:solidFill>
                          <a:effectLst/>
                          <a:latin typeface="Arial" panose="020B0604020202020204" pitchFamily="34" charset="0"/>
                          <a:cs typeface="Arial" panose="020B0604020202020204" pitchFamily="34" charset="0"/>
                        </a:rPr>
                        <a:t>Contract Value/payments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AB51"/>
                    </a:solidFill>
                  </a:tcPr>
                </a:tc>
                <a:tc>
                  <a:txBody>
                    <a:bodyPr/>
                    <a:lstStyle/>
                    <a:p>
                      <a:pPr algn="ctr" fontAlgn="ctr"/>
                      <a:r>
                        <a:rPr lang="en-ZA" sz="900" b="1" i="0" u="none" strike="noStrike" dirty="0">
                          <a:solidFill>
                            <a:srgbClr val="1A1A1A"/>
                          </a:solidFill>
                          <a:effectLst/>
                          <a:latin typeface="Arial" panose="020B0604020202020204" pitchFamily="34" charset="0"/>
                          <a:cs typeface="Arial" panose="020B0604020202020204" pitchFamily="34" charset="0"/>
                        </a:rPr>
                        <a:t>Alleged Bribes/Gratification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AB51"/>
                    </a:solidFill>
                  </a:tcPr>
                </a:tc>
                <a:extLst>
                  <a:ext uri="{0D108BD9-81ED-4DB2-BD59-A6C34878D82A}">
                    <a16:rowId xmlns:a16="http://schemas.microsoft.com/office/drawing/2014/main" xmlns="" val="401620828"/>
                  </a:ext>
                </a:extLst>
              </a:tr>
              <a:tr h="28463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ZA" sz="1200" b="0" i="0" u="none" strike="noStrike" dirty="0">
                          <a:solidFill>
                            <a:srgbClr val="85775A"/>
                          </a:solidFill>
                          <a:effectLst/>
                          <a:latin typeface="+mn-lt"/>
                          <a:cs typeface="Arial" panose="020B0604020202020204" pitchFamily="34" charset="0"/>
                        </a:rPr>
                        <a:t> </a:t>
                      </a:r>
                      <a:r>
                        <a:rPr lang="en-ZA" sz="1200" b="0" i="0" u="none" strike="noStrike" dirty="0">
                          <a:solidFill>
                            <a:srgbClr val="0070C0"/>
                          </a:solidFill>
                          <a:effectLst/>
                          <a:latin typeface="+mn-lt"/>
                          <a:cs typeface="Arial" panose="020B0604020202020204" pitchFamily="34" charset="0"/>
                        </a:rPr>
                        <a:t>LOCOMOTIVES CONTRACTS</a:t>
                      </a:r>
                    </a:p>
                    <a:p>
                      <a:pPr algn="l" fontAlgn="ctr"/>
                      <a:endParaRPr lang="en-ZA" sz="1200" b="0" i="0" u="none" strike="noStrike" dirty="0">
                        <a:solidFill>
                          <a:srgbClr val="85775A"/>
                        </a:solidFill>
                        <a:effectLst/>
                        <a:latin typeface="+mn-lt"/>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mn-lt"/>
                          <a:cs typeface="Arial" panose="020B0604020202020204" pitchFamily="34" charset="0"/>
                        </a:rPr>
                        <a:t>95 locomotives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mn-lt"/>
                          <a:cs typeface="Arial" panose="020B0604020202020204" pitchFamily="34" charset="0"/>
                        </a:rPr>
                        <a:t>CG Trading/JJ Trading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mn-lt"/>
                          <a:cs typeface="Arial" panose="020B0604020202020204" pitchFamily="34" charset="0"/>
                        </a:rPr>
                        <a:t>R2.6 billion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mn-lt"/>
                          <a:cs typeface="Arial" panose="020B0604020202020204" pitchFamily="34" charset="0"/>
                        </a:rPr>
                        <a:t>R537 million  (20%)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84826848"/>
                  </a:ext>
                </a:extLst>
              </a:tr>
              <a:tr h="284636">
                <a:tc>
                  <a:txBody>
                    <a:bodyPr/>
                    <a:lstStyle/>
                    <a:p>
                      <a:pPr algn="l" fontAlgn="ctr"/>
                      <a:r>
                        <a:rPr lang="en-ZA" sz="1200" b="0" i="0" u="none" strike="noStrike" dirty="0">
                          <a:solidFill>
                            <a:srgbClr val="85775A"/>
                          </a:solidFill>
                          <a:effectLst/>
                          <a:latin typeface="+mn-lt"/>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mn-lt"/>
                          <a:cs typeface="Arial" panose="020B0604020202020204" pitchFamily="34" charset="0"/>
                        </a:rPr>
                        <a:t>100 locomotives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mn-lt"/>
                          <a:cs typeface="Arial" panose="020B0604020202020204" pitchFamily="34" charset="0"/>
                        </a:rPr>
                        <a:t>Regiments Asia/HK &amp; Tequesta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mn-lt"/>
                          <a:cs typeface="Arial" panose="020B0604020202020204" pitchFamily="34" charset="0"/>
                        </a:rPr>
                        <a:t>R4.4 billion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mn-lt"/>
                          <a:cs typeface="Arial" panose="020B0604020202020204" pitchFamily="34" charset="0"/>
                        </a:rPr>
                        <a:t>R924million (21%)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19793814"/>
                  </a:ext>
                </a:extLst>
              </a:tr>
              <a:tr h="284636">
                <a:tc>
                  <a:txBody>
                    <a:bodyPr/>
                    <a:lstStyle/>
                    <a:p>
                      <a:pPr algn="l" fontAlgn="ctr"/>
                      <a:r>
                        <a:rPr lang="en-ZA" sz="1200" b="0" i="0" u="none" strike="noStrike" dirty="0">
                          <a:solidFill>
                            <a:srgbClr val="85775A"/>
                          </a:solidFill>
                          <a:effectLst/>
                          <a:latin typeface="+mn-lt"/>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mn-lt"/>
                          <a:cs typeface="Arial" panose="020B0604020202020204" pitchFamily="34" charset="0"/>
                        </a:rPr>
                        <a:t>1064 locomotives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mn-lt"/>
                          <a:cs typeface="Arial" panose="020B0604020202020204" pitchFamily="34" charset="0"/>
                        </a:rPr>
                        <a:t> 4OEMs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mn-lt"/>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mn-lt"/>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22841659"/>
                  </a:ext>
                </a:extLst>
              </a:tr>
              <a:tr h="284636">
                <a:tc>
                  <a:txBody>
                    <a:bodyPr/>
                    <a:lstStyle/>
                    <a:p>
                      <a:pPr algn="l" fontAlgn="ctr"/>
                      <a:r>
                        <a:rPr lang="en-ZA" sz="1200" b="0" i="0" u="none" strike="noStrike" dirty="0">
                          <a:solidFill>
                            <a:srgbClr val="85775A"/>
                          </a:solidFill>
                          <a:effectLst/>
                          <a:latin typeface="+mn-lt"/>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mn-lt"/>
                          <a:cs typeface="Arial" panose="020B0604020202020204" pitchFamily="34" charset="0"/>
                        </a:rPr>
                        <a:t>                               359 CSR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mn-lt"/>
                          <a:cs typeface="Arial" panose="020B0604020202020204" pitchFamily="34" charset="0"/>
                        </a:rPr>
                        <a:t>Regiments Asia/HK &amp; Tequesta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mn-lt"/>
                          <a:cs typeface="Arial" panose="020B0604020202020204" pitchFamily="34" charset="0"/>
                        </a:rPr>
                        <a:t>R18billion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mn-lt"/>
                          <a:cs typeface="Arial" panose="020B0604020202020204" pitchFamily="34" charset="0"/>
                        </a:rPr>
                        <a:t>R3.7billion (21%)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03162398"/>
                  </a:ext>
                </a:extLst>
              </a:tr>
              <a:tr h="284636">
                <a:tc>
                  <a:txBody>
                    <a:bodyPr/>
                    <a:lstStyle/>
                    <a:p>
                      <a:pPr algn="l" fontAlgn="ctr"/>
                      <a:r>
                        <a:rPr lang="en-ZA" sz="1200" b="0" i="0" u="none" strike="noStrike" dirty="0">
                          <a:solidFill>
                            <a:srgbClr val="85775A"/>
                          </a:solidFill>
                          <a:effectLst/>
                          <a:latin typeface="+mn-lt"/>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mn-lt"/>
                          <a:cs typeface="Arial" panose="020B0604020202020204" pitchFamily="34" charset="0"/>
                        </a:rPr>
                        <a:t>                              322 CNR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mn-lt"/>
                          <a:cs typeface="Arial" panose="020B0604020202020204" pitchFamily="34" charset="0"/>
                        </a:rPr>
                        <a:t>Regiments Asia/HK &amp; Tequesta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mn-lt"/>
                          <a:cs typeface="Arial" panose="020B0604020202020204" pitchFamily="34" charset="0"/>
                        </a:rPr>
                        <a:t>R9billion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mn-lt"/>
                          <a:cs typeface="Arial" panose="020B0604020202020204" pitchFamily="34" charset="0"/>
                        </a:rPr>
                        <a:t>R2billion (21%)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14277718"/>
                  </a:ext>
                </a:extLst>
              </a:tr>
              <a:tr h="284636">
                <a:tc>
                  <a:txBody>
                    <a:bodyPr/>
                    <a:lstStyle/>
                    <a:p>
                      <a:pPr algn="l" fontAlgn="ctr"/>
                      <a:r>
                        <a:rPr lang="en-ZA" sz="1200" b="0" i="0" u="none" strike="noStrike" dirty="0">
                          <a:solidFill>
                            <a:srgbClr val="85775A"/>
                          </a:solidFill>
                          <a:effectLst/>
                          <a:latin typeface="+mn-lt"/>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mn-lt"/>
                          <a:cs typeface="Arial" panose="020B0604020202020204" pitchFamily="34" charset="0"/>
                        </a:rPr>
                        <a:t>                             Maintenance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mn-lt"/>
                          <a:cs typeface="Arial" panose="020B0604020202020204" pitchFamily="34" charset="0"/>
                        </a:rPr>
                        <a:t>Regiments Asia/HK &amp; Tequesta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mn-lt"/>
                          <a:cs typeface="Arial" panose="020B0604020202020204" pitchFamily="34" charset="0"/>
                        </a:rPr>
                        <a:t>R6.1billion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mn-lt"/>
                          <a:cs typeface="Arial" panose="020B0604020202020204" pitchFamily="34" charset="0"/>
                        </a:rPr>
                        <a:t>R1 billion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53838009"/>
                  </a:ext>
                </a:extLst>
              </a:tr>
              <a:tr h="28463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ZA" sz="1200" b="0" i="0" u="none" strike="noStrike" dirty="0">
                        <a:solidFill>
                          <a:srgbClr val="0070C0"/>
                        </a:solidFill>
                        <a:effectLst/>
                        <a:latin typeface="+mn-lt"/>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ZA" sz="1200" b="0" i="0" u="none" strike="noStrike" dirty="0">
                        <a:solidFill>
                          <a:srgbClr val="000000"/>
                        </a:solidFill>
                        <a:effectLst/>
                        <a:latin typeface="+mn-lt"/>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ZA" sz="1200" b="0" i="0" u="none" strike="noStrike" dirty="0">
                        <a:solidFill>
                          <a:srgbClr val="000000"/>
                        </a:solidFill>
                        <a:effectLst/>
                        <a:latin typeface="+mn-lt"/>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ZA" sz="1200" b="0" i="0" u="none" strike="noStrike" dirty="0">
                        <a:solidFill>
                          <a:srgbClr val="000000"/>
                        </a:solidFill>
                        <a:effectLst/>
                        <a:latin typeface="+mn-lt"/>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ZA" sz="1200" b="0" i="0" u="none" strike="noStrike" dirty="0">
                        <a:solidFill>
                          <a:srgbClr val="000000"/>
                        </a:solidFill>
                        <a:effectLst/>
                        <a:latin typeface="+mn-lt"/>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09363878"/>
                  </a:ext>
                </a:extLst>
              </a:tr>
              <a:tr h="28463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ZA" sz="1200" b="0" i="0" u="none" strike="noStrike" dirty="0">
                          <a:solidFill>
                            <a:srgbClr val="0070C0"/>
                          </a:solidFill>
                          <a:effectLst/>
                          <a:latin typeface="+mn-lt"/>
                          <a:cs typeface="Arial" panose="020B0604020202020204" pitchFamily="34" charset="0"/>
                        </a:rPr>
                        <a:t>RELOCATION OF</a:t>
                      </a:r>
                      <a:r>
                        <a:rPr lang="en-ZA" sz="1200" b="0" i="0" u="none" strike="noStrike" baseline="0" dirty="0">
                          <a:solidFill>
                            <a:srgbClr val="0070C0"/>
                          </a:solidFill>
                          <a:effectLst/>
                          <a:latin typeface="+mn-lt"/>
                          <a:cs typeface="Arial" panose="020B0604020202020204" pitchFamily="34" charset="0"/>
                        </a:rPr>
                        <a:t> 2 OEMs</a:t>
                      </a:r>
                      <a:endParaRPr lang="en-ZA" sz="1200" b="0" i="0" u="none" strike="noStrike" dirty="0">
                        <a:solidFill>
                          <a:srgbClr val="0070C0"/>
                        </a:solidFill>
                        <a:effectLst/>
                        <a:latin typeface="+mn-lt"/>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mn-lt"/>
                          <a:cs typeface="Arial" panose="020B0604020202020204" pitchFamily="34" charset="0"/>
                        </a:rPr>
                        <a:t>CNR</a:t>
                      </a:r>
                      <a:r>
                        <a:rPr lang="en-ZA" sz="1200" b="0" i="0" u="none" strike="noStrike" baseline="0" dirty="0">
                          <a:solidFill>
                            <a:srgbClr val="000000"/>
                          </a:solidFill>
                          <a:effectLst/>
                          <a:latin typeface="+mn-lt"/>
                          <a:cs typeface="Arial" panose="020B0604020202020204" pitchFamily="34" charset="0"/>
                        </a:rPr>
                        <a:t> &amp;</a:t>
                      </a:r>
                      <a:r>
                        <a:rPr lang="en-ZA" sz="1200" b="0" i="0" u="none" strike="noStrike" dirty="0">
                          <a:solidFill>
                            <a:srgbClr val="000000"/>
                          </a:solidFill>
                          <a:effectLst/>
                          <a:latin typeface="+mn-lt"/>
                          <a:cs typeface="Arial" panose="020B0604020202020204" pitchFamily="34" charset="0"/>
                        </a:rPr>
                        <a:t> Bombardier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mn-lt"/>
                          <a:cs typeface="Arial" panose="020B0604020202020204" pitchFamily="34" charset="0"/>
                        </a:rPr>
                        <a:t>CNR, Bombardier, Bex &amp; Tequesta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mn-lt"/>
                          <a:cs typeface="Arial" panose="020B0604020202020204" pitchFamily="34" charset="0"/>
                        </a:rPr>
                        <a:t>R1.2billion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mn-lt"/>
                          <a:cs typeface="Arial" panose="020B0604020202020204" pitchFamily="34" charset="0"/>
                        </a:rPr>
                        <a:t>R635 million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69665826"/>
                  </a:ext>
                </a:extLst>
              </a:tr>
              <a:tr h="284636">
                <a:tc>
                  <a:txBody>
                    <a:bodyPr/>
                    <a:lstStyle/>
                    <a:p>
                      <a:pPr algn="l" fontAlgn="ctr"/>
                      <a:endParaRPr lang="en-ZA" sz="1200" b="0" i="0" u="none" strike="noStrike" dirty="0">
                        <a:solidFill>
                          <a:srgbClr val="0070C0"/>
                        </a:solidFill>
                        <a:effectLst/>
                        <a:latin typeface="+mn-lt"/>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ZA" sz="1200" b="0" i="0" u="none" strike="noStrike">
                        <a:solidFill>
                          <a:srgbClr val="000000"/>
                        </a:solidFill>
                        <a:effectLst/>
                        <a:latin typeface="+mn-lt"/>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ZA" sz="1200" b="0" i="0" u="none" strike="noStrike">
                        <a:solidFill>
                          <a:srgbClr val="000000"/>
                        </a:solidFill>
                        <a:effectLst/>
                        <a:latin typeface="+mn-lt"/>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ZA" sz="1200" b="0" i="0" u="none" strike="noStrike" dirty="0">
                        <a:solidFill>
                          <a:srgbClr val="000000"/>
                        </a:solidFill>
                        <a:effectLst/>
                        <a:latin typeface="+mn-lt"/>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ZA" sz="1200" b="0" i="0" u="none" strike="noStrike" dirty="0">
                        <a:solidFill>
                          <a:srgbClr val="000000"/>
                        </a:solidFill>
                        <a:effectLst/>
                        <a:latin typeface="+mn-lt"/>
                        <a:cs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5481507"/>
                  </a:ext>
                </a:extLst>
              </a:tr>
              <a:tr h="284636">
                <a:tc>
                  <a:txBody>
                    <a:bodyPr/>
                    <a:lstStyle/>
                    <a:p>
                      <a:pPr algn="l" fontAlgn="ctr"/>
                      <a:r>
                        <a:rPr lang="en-ZA" sz="1200" b="0" i="0" u="none" strike="noStrike" dirty="0">
                          <a:solidFill>
                            <a:srgbClr val="0070C0"/>
                          </a:solidFill>
                          <a:effectLst/>
                          <a:latin typeface="+mn-lt"/>
                          <a:cs typeface="Arial" panose="020B0604020202020204" pitchFamily="34" charset="0"/>
                        </a:rPr>
                        <a:t>CONSULTING AND ADVISORY CONTRACTS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mn-lt"/>
                          <a:cs typeface="Arial" panose="020B0604020202020204" pitchFamily="34" charset="0"/>
                        </a:rPr>
                        <a:t>Regiments/Trillian/McKinsey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a:solidFill>
                            <a:srgbClr val="000000"/>
                          </a:solidFill>
                          <a:effectLst/>
                          <a:latin typeface="+mn-lt"/>
                          <a:cs typeface="Arial" panose="020B0604020202020204" pitchFamily="34" charset="0"/>
                        </a:rPr>
                        <a:t>Advisory 1064 - Increase in ETC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mn-lt"/>
                          <a:cs typeface="Arial" panose="020B0604020202020204" pitchFamily="34" charset="0"/>
                        </a:rPr>
                        <a:t>R 1.9 Billion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mn-lt"/>
                          <a:cs typeface="Arial" panose="020B0604020202020204" pitchFamily="34" charset="0"/>
                        </a:rPr>
                        <a:t>R274m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65902775"/>
                  </a:ext>
                </a:extLst>
              </a:tr>
              <a:tr h="284636">
                <a:tc>
                  <a:txBody>
                    <a:bodyPr/>
                    <a:lstStyle/>
                    <a:p>
                      <a:pPr algn="l" fontAlgn="ctr"/>
                      <a:r>
                        <a:rPr lang="en-ZA" sz="900" b="0" i="0" u="none" strike="noStrike">
                          <a:solidFill>
                            <a:srgbClr val="85775A"/>
                          </a:solidFill>
                          <a:effectLst/>
                          <a:latin typeface="+mn-lt"/>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a:solidFill>
                            <a:srgbClr val="1A1A1A"/>
                          </a:solidFill>
                          <a:effectLst/>
                          <a:latin typeface="+mn-lt"/>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a:solidFill>
                            <a:srgbClr val="000000"/>
                          </a:solidFill>
                          <a:effectLst/>
                          <a:latin typeface="+mn-lt"/>
                          <a:cs typeface="Arial" panose="020B0604020202020204" pitchFamily="34" charset="0"/>
                        </a:rPr>
                        <a:t>Funding (Clubloan &amp; Swaps)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mn-lt"/>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mn-lt"/>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41286793"/>
                  </a:ext>
                </a:extLst>
              </a:tr>
              <a:tr h="284636">
                <a:tc>
                  <a:txBody>
                    <a:bodyPr/>
                    <a:lstStyle/>
                    <a:p>
                      <a:pPr algn="l" fontAlgn="ctr"/>
                      <a:r>
                        <a:rPr lang="en-ZA" sz="900" b="0" i="0" u="none" strike="noStrike">
                          <a:solidFill>
                            <a:srgbClr val="85775A"/>
                          </a:solidFill>
                          <a:effectLst/>
                          <a:latin typeface="+mn-lt"/>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a:solidFill>
                            <a:srgbClr val="1A1A1A"/>
                          </a:solidFill>
                          <a:effectLst/>
                          <a:latin typeface="+mn-lt"/>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a:solidFill>
                            <a:srgbClr val="000000"/>
                          </a:solidFill>
                          <a:effectLst/>
                          <a:latin typeface="+mn-lt"/>
                          <a:cs typeface="Arial" panose="020B0604020202020204" pitchFamily="34" charset="0"/>
                        </a:rPr>
                        <a:t>Transet Defined benefit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mn-lt"/>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mn-lt"/>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17592399"/>
                  </a:ext>
                </a:extLst>
              </a:tr>
              <a:tr h="284636">
                <a:tc>
                  <a:txBody>
                    <a:bodyPr/>
                    <a:lstStyle/>
                    <a:p>
                      <a:pPr algn="l" fontAlgn="ctr"/>
                      <a:r>
                        <a:rPr lang="en-ZA" sz="900" b="0" i="0" u="none" strike="noStrike" dirty="0">
                          <a:solidFill>
                            <a:srgbClr val="85775A"/>
                          </a:solidFill>
                          <a:effectLst/>
                          <a:latin typeface="+mn-lt"/>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a:solidFill>
                            <a:srgbClr val="1A1A1A"/>
                          </a:solidFill>
                          <a:effectLst/>
                          <a:latin typeface="+mn-lt"/>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mn-lt"/>
                          <a:cs typeface="Arial" panose="020B0604020202020204" pitchFamily="34" charset="0"/>
                        </a:rPr>
                        <a:t>Other contracts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a:solidFill>
                            <a:srgbClr val="000000"/>
                          </a:solidFill>
                          <a:effectLst/>
                          <a:latin typeface="+mn-lt"/>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mn-lt"/>
                          <a:cs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07630819"/>
                  </a:ext>
                </a:extLst>
              </a:tr>
            </a:tbl>
          </a:graphicData>
        </a:graphic>
      </p:graphicFrame>
    </p:spTree>
    <p:extLst>
      <p:ext uri="{BB962C8B-B14F-4D97-AF65-F5344CB8AC3E}">
        <p14:creationId xmlns:p14="http://schemas.microsoft.com/office/powerpoint/2010/main" xmlns="" val="2157616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406C13-A74D-4C41-918F-011F24D808E7}"/>
              </a:ext>
            </a:extLst>
          </p:cNvPr>
          <p:cNvSpPr>
            <a:spLocks noGrp="1"/>
          </p:cNvSpPr>
          <p:nvPr>
            <p:ph type="title"/>
          </p:nvPr>
        </p:nvSpPr>
        <p:spPr>
          <a:xfrm>
            <a:off x="628650" y="-72232"/>
            <a:ext cx="7886700" cy="1325563"/>
          </a:xfrm>
        </p:spPr>
        <p:txBody>
          <a:bodyPr>
            <a:normAutofit/>
          </a:bodyPr>
          <a:lstStyle/>
          <a:p>
            <a:r>
              <a:rPr lang="en-ZA" sz="3200" dirty="0">
                <a:latin typeface="Open Sans"/>
              </a:rPr>
              <a:t>INVESTIGATING DIRECTORATE</a:t>
            </a:r>
          </a:p>
        </p:txBody>
      </p:sp>
      <p:sp>
        <p:nvSpPr>
          <p:cNvPr id="3" name="Content Placeholder 2">
            <a:extLst>
              <a:ext uri="{FF2B5EF4-FFF2-40B4-BE49-F238E27FC236}">
                <a16:creationId xmlns:a16="http://schemas.microsoft.com/office/drawing/2014/main" xmlns="" id="{3F350939-D7A6-4AC3-9C51-750C13473D2D}"/>
              </a:ext>
            </a:extLst>
          </p:cNvPr>
          <p:cNvSpPr>
            <a:spLocks noGrp="1"/>
          </p:cNvSpPr>
          <p:nvPr>
            <p:ph idx="1"/>
          </p:nvPr>
        </p:nvSpPr>
        <p:spPr>
          <a:xfrm>
            <a:off x="628649" y="882502"/>
            <a:ext cx="8217639" cy="5009252"/>
          </a:xfrm>
          <a:solidFill>
            <a:schemeClr val="bg1"/>
          </a:solidFill>
        </p:spPr>
        <p:txBody>
          <a:bodyPr>
            <a:normAutofit fontScale="92500" lnSpcReduction="10000"/>
          </a:bodyPr>
          <a:lstStyle/>
          <a:p>
            <a:pPr lvl="0">
              <a:lnSpc>
                <a:spcPct val="150000"/>
              </a:lnSpc>
              <a:buFont typeface="Wingdings" panose="05000000000000000000" pitchFamily="2" charset="2"/>
              <a:buChar char="q"/>
            </a:pPr>
            <a:r>
              <a:rPr lang="en-US" sz="1400" b="1" dirty="0">
                <a:latin typeface="Arial" panose="020B0604020202020204" pitchFamily="34" charset="0"/>
                <a:cs typeface="Arial" panose="020B0604020202020204" pitchFamily="34" charset="0"/>
              </a:rPr>
              <a:t>Action to Date</a:t>
            </a:r>
          </a:p>
          <a:p>
            <a:pPr lvl="1">
              <a:lnSpc>
                <a:spcPct val="150000"/>
              </a:lnSpc>
              <a:buFont typeface="Wingdings" panose="05000000000000000000" pitchFamily="2" charset="2"/>
              <a:buChar char="q"/>
            </a:pPr>
            <a:r>
              <a:rPr lang="en-US" sz="1400" dirty="0">
                <a:latin typeface="Arial" panose="020B0604020202020204" pitchFamily="34" charset="0"/>
                <a:cs typeface="Arial" panose="020B0604020202020204" pitchFamily="34" charset="0"/>
              </a:rPr>
              <a:t>Wright J had granted the NDPP a restraint order on 18 November 2019 against Regiments Capital and associated persons and companies on the basis that:</a:t>
            </a:r>
          </a:p>
          <a:p>
            <a:pPr lvl="2">
              <a:lnSpc>
                <a:spcPct val="150000"/>
              </a:lnSpc>
              <a:buFont typeface="Wingdings" panose="05000000000000000000" pitchFamily="2" charset="2"/>
              <a:buChar char="q"/>
            </a:pPr>
            <a:r>
              <a:rPr lang="en-US" sz="110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the defendants were involved in a corruption and money laundering scheme relating to Transnet and the Pension Fund </a:t>
            </a:r>
          </a:p>
          <a:p>
            <a:pPr lvl="2">
              <a:lnSpc>
                <a:spcPct val="150000"/>
              </a:lnSpc>
              <a:buFont typeface="Wingdings" panose="05000000000000000000" pitchFamily="2" charset="2"/>
              <a:buChar char="q"/>
            </a:pPr>
            <a:r>
              <a:rPr lang="en-US" sz="1400" dirty="0">
                <a:latin typeface="Arial" panose="020B0604020202020204" pitchFamily="34" charset="0"/>
                <a:cs typeface="Arial" panose="020B0604020202020204" pitchFamily="34" charset="0"/>
              </a:rPr>
              <a:t>The defendants entered into agreements with persons associated with the Gupta family, particularly one Salim Essa  to the effect that Essa and his associates would facilitate the appointment of Regiments companies by Transnet and / or the Fund (among other state owned entities), where they would provide financial services for inflated fees.</a:t>
            </a:r>
          </a:p>
          <a:p>
            <a:pPr lvl="1">
              <a:lnSpc>
                <a:spcPct val="150000"/>
              </a:lnSpc>
              <a:buFont typeface="Wingdings" panose="05000000000000000000" pitchFamily="2" charset="2"/>
              <a:buChar char="q"/>
            </a:pPr>
            <a:r>
              <a:rPr lang="en-US" sz="1400" dirty="0">
                <a:latin typeface="Arial" panose="020B0604020202020204" pitchFamily="34" charset="0"/>
                <a:cs typeface="Arial" panose="020B0604020202020204" pitchFamily="34" charset="0"/>
              </a:rPr>
              <a:t>In terms of this order approximately R1.6 billion was restrained. R600 m was released to the Transnet Second Defined Benefit Fund</a:t>
            </a:r>
          </a:p>
          <a:p>
            <a:pPr lvl="1">
              <a:lnSpc>
                <a:spcPct val="150000"/>
              </a:lnSpc>
              <a:buFont typeface="Wingdings" panose="05000000000000000000" pitchFamily="2" charset="2"/>
              <a:buChar char="q"/>
            </a:pPr>
            <a:r>
              <a:rPr lang="en-US" sz="1400" dirty="0">
                <a:latin typeface="Arial" panose="020B0604020202020204" pitchFamily="34" charset="0"/>
                <a:cs typeface="Arial" panose="020B0604020202020204" pitchFamily="34" charset="0"/>
              </a:rPr>
              <a:t>On 26 October 2020 </a:t>
            </a:r>
            <a:r>
              <a:rPr lang="en-US" sz="1400" dirty="0" err="1">
                <a:latin typeface="Arial" panose="020B0604020202020204" pitchFamily="34" charset="0"/>
                <a:cs typeface="Arial" panose="020B0604020202020204" pitchFamily="34" charset="0"/>
              </a:rPr>
              <a:t>Mahalelo</a:t>
            </a:r>
            <a:r>
              <a:rPr lang="en-US" sz="1400" dirty="0">
                <a:latin typeface="Arial" panose="020B0604020202020204" pitchFamily="34" charset="0"/>
                <a:cs typeface="Arial" panose="020B0604020202020204" pitchFamily="34" charset="0"/>
              </a:rPr>
              <a:t> J discharged the provisional restraint order on the basis of material non-disclosure of:</a:t>
            </a:r>
          </a:p>
          <a:p>
            <a:pPr lvl="2">
              <a:lnSpc>
                <a:spcPct val="150000"/>
              </a:lnSpc>
              <a:buFont typeface="Wingdings" panose="05000000000000000000" pitchFamily="2" charset="2"/>
              <a:buChar char="q"/>
            </a:pPr>
            <a:r>
              <a:rPr lang="en-US" sz="1400" dirty="0">
                <a:latin typeface="Arial" panose="020B0604020202020204" pitchFamily="34" charset="0"/>
                <a:cs typeface="Arial" panose="020B0604020202020204" pitchFamily="34" charset="0"/>
              </a:rPr>
              <a:t>An order by </a:t>
            </a:r>
            <a:r>
              <a:rPr lang="en-US" sz="1400" dirty="0" err="1">
                <a:latin typeface="Arial" panose="020B0604020202020204" pitchFamily="34" charset="0"/>
                <a:cs typeface="Arial" panose="020B0604020202020204" pitchFamily="34" charset="0"/>
              </a:rPr>
              <a:t>Vally</a:t>
            </a:r>
            <a:r>
              <a:rPr lang="en-US" sz="1400" dirty="0">
                <a:latin typeface="Arial" panose="020B0604020202020204" pitchFamily="34" charset="0"/>
                <a:cs typeface="Arial" panose="020B0604020202020204" pitchFamily="34" charset="0"/>
              </a:rPr>
              <a:t> J in September 2019 in litigation between Mr Pillay, Mr </a:t>
            </a:r>
            <a:r>
              <a:rPr lang="en-US" sz="1400" dirty="0" err="1">
                <a:latin typeface="Arial" panose="020B0604020202020204" pitchFamily="34" charset="0"/>
                <a:cs typeface="Arial" panose="020B0604020202020204" pitchFamily="34" charset="0"/>
              </a:rPr>
              <a:t>Nyhonyha</a:t>
            </a:r>
            <a:r>
              <a:rPr lang="en-US" sz="1400" dirty="0">
                <a:latin typeface="Arial" panose="020B0604020202020204" pitchFamily="34" charset="0"/>
                <a:cs typeface="Arial" panose="020B0604020202020204" pitchFamily="34" charset="0"/>
              </a:rPr>
              <a:t> and Dr Wood, and the respective entities under their control and</a:t>
            </a:r>
          </a:p>
          <a:p>
            <a:pPr lvl="2">
              <a:lnSpc>
                <a:spcPct val="150000"/>
              </a:lnSpc>
              <a:buFont typeface="Wingdings" panose="05000000000000000000" pitchFamily="2" charset="2"/>
              <a:buChar char="q"/>
            </a:pPr>
            <a:r>
              <a:rPr lang="en-US" sz="1400" dirty="0">
                <a:latin typeface="Arial" panose="020B0604020202020204" pitchFamily="34" charset="0"/>
                <a:cs typeface="Arial" panose="020B0604020202020204" pitchFamily="34" charset="0"/>
              </a:rPr>
              <a:t>An (as yet unrecovered) settlement between Regiments Capital and Transnet in October 2019</a:t>
            </a:r>
          </a:p>
          <a:p>
            <a:pPr lvl="0">
              <a:lnSpc>
                <a:spcPct val="150000"/>
              </a:lnSpc>
              <a:buFont typeface="Wingdings" panose="05000000000000000000" pitchFamily="2" charset="2"/>
              <a:buChar char="q"/>
            </a:pPr>
            <a:endParaRPr lang="en-ZA" sz="1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xmlns="" id="{0E9275B4-E836-47FF-B89B-93580A4BE666}"/>
              </a:ext>
            </a:extLst>
          </p:cNvPr>
          <p:cNvSpPr>
            <a:spLocks noGrp="1"/>
          </p:cNvSpPr>
          <p:nvPr>
            <p:ph type="sldNum" sz="quarter" idx="12"/>
          </p:nvPr>
        </p:nvSpPr>
        <p:spPr/>
        <p:txBody>
          <a:bodyPr/>
          <a:lstStyle/>
          <a:p>
            <a:fld id="{1A30472A-1C9E-4A09-9094-CD977CAB99CE}" type="slidenum">
              <a:rPr lang="en-ZA" smtClean="0"/>
              <a:pPr/>
              <a:t>7</a:t>
            </a:fld>
            <a:endParaRPr lang="en-ZA"/>
          </a:p>
        </p:txBody>
      </p:sp>
    </p:spTree>
    <p:extLst>
      <p:ext uri="{BB962C8B-B14F-4D97-AF65-F5344CB8AC3E}">
        <p14:creationId xmlns:p14="http://schemas.microsoft.com/office/powerpoint/2010/main" xmlns="" val="2812051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406C13-A74D-4C41-918F-011F24D808E7}"/>
              </a:ext>
            </a:extLst>
          </p:cNvPr>
          <p:cNvSpPr>
            <a:spLocks noGrp="1"/>
          </p:cNvSpPr>
          <p:nvPr>
            <p:ph type="title"/>
          </p:nvPr>
        </p:nvSpPr>
        <p:spPr>
          <a:xfrm>
            <a:off x="628650" y="-72232"/>
            <a:ext cx="7886700" cy="1325563"/>
          </a:xfrm>
        </p:spPr>
        <p:txBody>
          <a:bodyPr>
            <a:normAutofit/>
          </a:bodyPr>
          <a:lstStyle/>
          <a:p>
            <a:r>
              <a:rPr lang="en-ZA" sz="3200" dirty="0">
                <a:latin typeface="Open Sans"/>
              </a:rPr>
              <a:t>INVESTIGATING DIRECTORATE</a:t>
            </a:r>
          </a:p>
        </p:txBody>
      </p:sp>
      <p:sp>
        <p:nvSpPr>
          <p:cNvPr id="3" name="Content Placeholder 2">
            <a:extLst>
              <a:ext uri="{FF2B5EF4-FFF2-40B4-BE49-F238E27FC236}">
                <a16:creationId xmlns:a16="http://schemas.microsoft.com/office/drawing/2014/main" xmlns="" id="{3F350939-D7A6-4AC3-9C51-750C13473D2D}"/>
              </a:ext>
            </a:extLst>
          </p:cNvPr>
          <p:cNvSpPr>
            <a:spLocks noGrp="1"/>
          </p:cNvSpPr>
          <p:nvPr>
            <p:ph idx="1"/>
          </p:nvPr>
        </p:nvSpPr>
        <p:spPr>
          <a:xfrm>
            <a:off x="628649" y="882502"/>
            <a:ext cx="8217639" cy="4832498"/>
          </a:xfrm>
          <a:solidFill>
            <a:schemeClr val="bg1"/>
          </a:solidFill>
        </p:spPr>
        <p:txBody>
          <a:bodyPr>
            <a:normAutofit lnSpcReduction="10000"/>
          </a:bodyPr>
          <a:lstStyle/>
          <a:p>
            <a:pPr lvl="0">
              <a:lnSpc>
                <a:spcPct val="150000"/>
              </a:lnSpc>
              <a:buFont typeface="Wingdings" panose="05000000000000000000" pitchFamily="2" charset="2"/>
              <a:buChar char="q"/>
            </a:pPr>
            <a:r>
              <a:rPr lang="en-US" sz="1400" b="1" dirty="0">
                <a:latin typeface="Arial" panose="020B0604020202020204" pitchFamily="34" charset="0"/>
                <a:cs typeface="Arial" panose="020B0604020202020204" pitchFamily="34" charset="0"/>
              </a:rPr>
              <a:t>Action to Date</a:t>
            </a:r>
          </a:p>
          <a:p>
            <a:pPr lvl="1">
              <a:lnSpc>
                <a:spcPct val="150000"/>
              </a:lnSpc>
              <a:buFont typeface="Wingdings" panose="05000000000000000000" pitchFamily="2" charset="2"/>
              <a:buChar char="q"/>
            </a:pPr>
            <a:r>
              <a:rPr lang="en-US" sz="1400" dirty="0">
                <a:latin typeface="Arial" panose="020B0604020202020204" pitchFamily="34" charset="0"/>
                <a:cs typeface="Arial" panose="020B0604020202020204" pitchFamily="34" charset="0"/>
              </a:rPr>
              <a:t>The NDPP has been granted leave to appeal the decision on the basis that:</a:t>
            </a:r>
          </a:p>
          <a:p>
            <a:pPr lvl="2">
              <a:lnSpc>
                <a:spcPct val="150000"/>
              </a:lnSpc>
              <a:buFont typeface="Wingdings" panose="05000000000000000000" pitchFamily="2" charset="2"/>
              <a:buChar char="q"/>
            </a:pPr>
            <a:r>
              <a:rPr lang="en-US" sz="1400" dirty="0">
                <a:latin typeface="Arial" panose="020B0604020202020204" pitchFamily="34" charset="0"/>
                <a:cs typeface="Arial" panose="020B0604020202020204" pitchFamily="34" charset="0"/>
              </a:rPr>
              <a:t>The documents not disclosed were not material to the restraint order</a:t>
            </a:r>
          </a:p>
          <a:p>
            <a:pPr lvl="2">
              <a:lnSpc>
                <a:spcPct val="150000"/>
              </a:lnSpc>
              <a:buFont typeface="Wingdings" panose="05000000000000000000" pitchFamily="2" charset="2"/>
              <a:buChar char="q"/>
            </a:pPr>
            <a:r>
              <a:rPr lang="en-US" sz="1400" dirty="0">
                <a:latin typeface="Arial" panose="020B0604020202020204" pitchFamily="34" charset="0"/>
                <a:cs typeface="Arial" panose="020B0604020202020204" pitchFamily="34" charset="0"/>
              </a:rPr>
              <a:t>non-disclosure did not warranted the discharge of the provisional restraint, but ought at best to have impacted on the quantum of the restraint.</a:t>
            </a:r>
          </a:p>
          <a:p>
            <a:pPr lvl="2">
              <a:lnSpc>
                <a:spcPct val="150000"/>
              </a:lnSpc>
              <a:buFont typeface="Wingdings" panose="05000000000000000000" pitchFamily="2" charset="2"/>
              <a:buChar char="q"/>
            </a:pPr>
            <a:r>
              <a:rPr lang="en-US" sz="1400" dirty="0">
                <a:latin typeface="Arial" panose="020B0604020202020204" pitchFamily="34" charset="0"/>
                <a:cs typeface="Arial" panose="020B0604020202020204" pitchFamily="34" charset="0"/>
              </a:rPr>
              <a:t>The Court’s finding that it was not for the NPA’s deponent to “pick and choose” what to include in a restraint application is unrealistic. In complex matters, there inevitably has to be a selection process. If this is not done, any judge will be utterly overwhelmed by the volume of evidence</a:t>
            </a:r>
          </a:p>
          <a:p>
            <a:pPr lvl="0">
              <a:lnSpc>
                <a:spcPct val="150000"/>
              </a:lnSpc>
              <a:buFont typeface="Wingdings" panose="05000000000000000000" pitchFamily="2" charset="2"/>
              <a:buChar char="q"/>
            </a:pPr>
            <a:r>
              <a:rPr lang="en-ZA" sz="1400" dirty="0"/>
              <a:t>.</a:t>
            </a:r>
            <a:r>
              <a:rPr lang="en-ZA" sz="1400" dirty="0">
                <a:latin typeface="Arial" panose="020B0604020202020204" pitchFamily="34" charset="0"/>
                <a:cs typeface="Arial" panose="020B0604020202020204" pitchFamily="34" charset="0"/>
              </a:rPr>
              <a:t>SARS has intervened in the winding up proceedings of Regiments and its subsidiaries on the basis that it has a claim of at least R48 million, but likely much more.</a:t>
            </a:r>
          </a:p>
          <a:p>
            <a:pPr>
              <a:lnSpc>
                <a:spcPct val="150000"/>
              </a:lnSpc>
              <a:buFont typeface="Wingdings" panose="05000000000000000000" pitchFamily="2" charset="2"/>
              <a:buChar char="q"/>
            </a:pPr>
            <a:r>
              <a:rPr lang="en-US" sz="1400" dirty="0">
                <a:latin typeface="Arial" panose="020B0604020202020204" pitchFamily="34" charset="0"/>
                <a:cs typeface="Arial" panose="020B0604020202020204" pitchFamily="34" charset="0"/>
              </a:rPr>
              <a:t>The commitment by McKinsey to repay Transnet in excess of R600m at the State Capture Commission in relation to its involvement in the Transaction Advisory Contracts with Regiments will further augment recovery of assets in this matter.</a:t>
            </a:r>
          </a:p>
          <a:p>
            <a:pPr lvl="0">
              <a:lnSpc>
                <a:spcPct val="150000"/>
              </a:lnSpc>
              <a:buFont typeface="Wingdings" panose="05000000000000000000" pitchFamily="2" charset="2"/>
              <a:buChar char="q"/>
            </a:pPr>
            <a:endParaRPr lang="en-ZA" sz="1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xmlns="" id="{0E9275B4-E836-47FF-B89B-93580A4BE666}"/>
              </a:ext>
            </a:extLst>
          </p:cNvPr>
          <p:cNvSpPr>
            <a:spLocks noGrp="1"/>
          </p:cNvSpPr>
          <p:nvPr>
            <p:ph type="sldNum" sz="quarter" idx="12"/>
          </p:nvPr>
        </p:nvSpPr>
        <p:spPr/>
        <p:txBody>
          <a:bodyPr/>
          <a:lstStyle/>
          <a:p>
            <a:fld id="{1A30472A-1C9E-4A09-9094-CD977CAB99CE}" type="slidenum">
              <a:rPr lang="en-ZA" smtClean="0"/>
              <a:pPr/>
              <a:t>8</a:t>
            </a:fld>
            <a:endParaRPr lang="en-ZA"/>
          </a:p>
        </p:txBody>
      </p:sp>
    </p:spTree>
    <p:extLst>
      <p:ext uri="{BB962C8B-B14F-4D97-AF65-F5344CB8AC3E}">
        <p14:creationId xmlns:p14="http://schemas.microsoft.com/office/powerpoint/2010/main" xmlns="" val="30107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406C13-A74D-4C41-918F-011F24D808E7}"/>
              </a:ext>
            </a:extLst>
          </p:cNvPr>
          <p:cNvSpPr>
            <a:spLocks noGrp="1"/>
          </p:cNvSpPr>
          <p:nvPr>
            <p:ph type="title"/>
          </p:nvPr>
        </p:nvSpPr>
        <p:spPr>
          <a:xfrm>
            <a:off x="628650" y="-72232"/>
            <a:ext cx="7886700" cy="1325563"/>
          </a:xfrm>
        </p:spPr>
        <p:txBody>
          <a:bodyPr>
            <a:normAutofit/>
          </a:bodyPr>
          <a:lstStyle/>
          <a:p>
            <a:r>
              <a:rPr lang="en-ZA" sz="3200" dirty="0">
                <a:latin typeface="Open Sans"/>
              </a:rPr>
              <a:t>INVESTIGATING DIRECTORATE</a:t>
            </a:r>
          </a:p>
        </p:txBody>
      </p:sp>
      <p:sp>
        <p:nvSpPr>
          <p:cNvPr id="3" name="Content Placeholder 2">
            <a:extLst>
              <a:ext uri="{FF2B5EF4-FFF2-40B4-BE49-F238E27FC236}">
                <a16:creationId xmlns:a16="http://schemas.microsoft.com/office/drawing/2014/main" xmlns="" id="{3F350939-D7A6-4AC3-9C51-750C13473D2D}"/>
              </a:ext>
            </a:extLst>
          </p:cNvPr>
          <p:cNvSpPr>
            <a:spLocks noGrp="1"/>
          </p:cNvSpPr>
          <p:nvPr>
            <p:ph idx="1"/>
          </p:nvPr>
        </p:nvSpPr>
        <p:spPr>
          <a:xfrm>
            <a:off x="628649" y="882502"/>
            <a:ext cx="8217639" cy="4832498"/>
          </a:xfrm>
          <a:solidFill>
            <a:schemeClr val="bg1"/>
          </a:solidFill>
        </p:spPr>
        <p:txBody>
          <a:bodyPr>
            <a:normAutofit lnSpcReduction="10000"/>
          </a:bodyPr>
          <a:lstStyle/>
          <a:p>
            <a:pPr lvl="0">
              <a:lnSpc>
                <a:spcPct val="150000"/>
              </a:lnSpc>
              <a:buFont typeface="Wingdings" panose="05000000000000000000" pitchFamily="2" charset="2"/>
              <a:buChar char="q"/>
            </a:pPr>
            <a:r>
              <a:rPr lang="en-US" sz="1400" b="1" dirty="0">
                <a:latin typeface="Arial" panose="020B0604020202020204" pitchFamily="34" charset="0"/>
                <a:cs typeface="Arial" panose="020B0604020202020204" pitchFamily="34" charset="0"/>
              </a:rPr>
              <a:t>Action to Date</a:t>
            </a:r>
          </a:p>
          <a:p>
            <a:pPr lvl="1">
              <a:lnSpc>
                <a:spcPct val="150000"/>
              </a:lnSpc>
              <a:buFont typeface="Wingdings" panose="05000000000000000000" pitchFamily="2" charset="2"/>
              <a:buChar char="q"/>
            </a:pPr>
            <a:r>
              <a:rPr lang="en-US" sz="1700" dirty="0">
                <a:latin typeface="Arial" panose="020B0604020202020204" pitchFamily="34" charset="0"/>
                <a:cs typeface="Arial" panose="020B0604020202020204" pitchFamily="34" charset="0"/>
              </a:rPr>
              <a:t>The ID obtained a search and seizure order in November 2019 in respect of the Regiments server and other digital devices. </a:t>
            </a:r>
          </a:p>
          <a:p>
            <a:pPr lvl="1">
              <a:lnSpc>
                <a:spcPct val="150000"/>
              </a:lnSpc>
              <a:buFont typeface="Wingdings" panose="05000000000000000000" pitchFamily="2" charset="2"/>
              <a:buChar char="q"/>
            </a:pPr>
            <a:r>
              <a:rPr lang="en-US" sz="1700" dirty="0">
                <a:latin typeface="Arial" panose="020B0604020202020204" pitchFamily="34" charset="0"/>
                <a:cs typeface="Arial" panose="020B0604020202020204" pitchFamily="34" charset="0"/>
              </a:rPr>
              <a:t>The </a:t>
            </a:r>
            <a:r>
              <a:rPr lang="en-US" sz="1700" dirty="0" err="1">
                <a:latin typeface="Arial" panose="020B0604020202020204" pitchFamily="34" charset="0"/>
                <a:cs typeface="Arial" panose="020B0604020202020204" pitchFamily="34" charset="0"/>
              </a:rPr>
              <a:t>finalisation</a:t>
            </a:r>
            <a:r>
              <a:rPr lang="en-US" sz="1700" dirty="0">
                <a:latin typeface="Arial" panose="020B0604020202020204" pitchFamily="34" charset="0"/>
                <a:cs typeface="Arial" panose="020B0604020202020204" pitchFamily="34" charset="0"/>
              </a:rPr>
              <a:t> of the charge sheet has been delayed by protracted disagreement with Regiments regarding the execution of the search warrant as the company claims legal privilege in respect of a wide range of documents on the server. The review of relevant material from the search is currently underway (the volume of documents are huge).</a:t>
            </a:r>
          </a:p>
          <a:p>
            <a:pPr lvl="1">
              <a:lnSpc>
                <a:spcPct val="150000"/>
              </a:lnSpc>
              <a:buFont typeface="Wingdings" panose="05000000000000000000" pitchFamily="2" charset="2"/>
              <a:buChar char="q"/>
            </a:pPr>
            <a:r>
              <a:rPr lang="en-US" sz="1700" dirty="0">
                <a:latin typeface="Arial" panose="020B0604020202020204" pitchFamily="34" charset="0"/>
                <a:cs typeface="Arial" panose="020B0604020202020204" pitchFamily="34" charset="0"/>
              </a:rPr>
              <a:t>A forensic report by a private forensic firm appointed by National Treasury and the DPCI prior to the establishment of the ID has been deemed inadequate for a criminal trial by the prosecution team and has to be redone</a:t>
            </a:r>
          </a:p>
          <a:p>
            <a:pPr lvl="1">
              <a:lnSpc>
                <a:spcPct val="150000"/>
              </a:lnSpc>
              <a:buFont typeface="Wingdings" panose="05000000000000000000" pitchFamily="2" charset="2"/>
              <a:buChar char="q"/>
            </a:pPr>
            <a:r>
              <a:rPr lang="en-US" sz="1700" dirty="0">
                <a:latin typeface="Arial" panose="020B0604020202020204" pitchFamily="34" charset="0"/>
                <a:cs typeface="Arial" panose="020B0604020202020204" pitchFamily="34" charset="0"/>
              </a:rPr>
              <a:t>The </a:t>
            </a:r>
            <a:r>
              <a:rPr lang="en-US" sz="1700" dirty="0" err="1">
                <a:latin typeface="Arial" panose="020B0604020202020204" pitchFamily="34" charset="0"/>
                <a:cs typeface="Arial" panose="020B0604020202020204" pitchFamily="34" charset="0"/>
              </a:rPr>
              <a:t>finalisation</a:t>
            </a:r>
            <a:r>
              <a:rPr lang="en-US" sz="1700" dirty="0">
                <a:latin typeface="Arial" panose="020B0604020202020204" pitchFamily="34" charset="0"/>
                <a:cs typeface="Arial" panose="020B0604020202020204" pitchFamily="34" charset="0"/>
              </a:rPr>
              <a:t> of the charge sheet is expected to take a further 3 months</a:t>
            </a:r>
          </a:p>
          <a:p>
            <a:pPr lvl="1">
              <a:lnSpc>
                <a:spcPct val="150000"/>
              </a:lnSpc>
              <a:buFont typeface="Wingdings" panose="05000000000000000000" pitchFamily="2" charset="2"/>
              <a:buChar char="q"/>
            </a:pPr>
            <a:endParaRPr lang="en-US" sz="1700" dirty="0">
              <a:latin typeface="Arial" panose="020B0604020202020204" pitchFamily="34" charset="0"/>
              <a:cs typeface="Arial" panose="020B0604020202020204" pitchFamily="34" charset="0"/>
            </a:endParaRPr>
          </a:p>
          <a:p>
            <a:pPr marL="0" lvl="0" indent="0">
              <a:lnSpc>
                <a:spcPct val="150000"/>
              </a:lnSpc>
              <a:buNone/>
            </a:pPr>
            <a:endParaRPr lang="en-ZA" sz="1400" dirty="0"/>
          </a:p>
          <a:p>
            <a:pPr marL="0" lvl="0" indent="0">
              <a:lnSpc>
                <a:spcPct val="150000"/>
              </a:lnSpc>
              <a:buNone/>
            </a:pPr>
            <a:endParaRPr lang="en-ZA" sz="1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xmlns="" id="{0E9275B4-E836-47FF-B89B-93580A4BE666}"/>
              </a:ext>
            </a:extLst>
          </p:cNvPr>
          <p:cNvSpPr>
            <a:spLocks noGrp="1"/>
          </p:cNvSpPr>
          <p:nvPr>
            <p:ph type="sldNum" sz="quarter" idx="12"/>
          </p:nvPr>
        </p:nvSpPr>
        <p:spPr/>
        <p:txBody>
          <a:bodyPr/>
          <a:lstStyle/>
          <a:p>
            <a:fld id="{1A30472A-1C9E-4A09-9094-CD977CAB99CE}" type="slidenum">
              <a:rPr lang="en-ZA" smtClean="0"/>
              <a:pPr/>
              <a:t>9</a:t>
            </a:fld>
            <a:endParaRPr lang="en-ZA"/>
          </a:p>
        </p:txBody>
      </p:sp>
    </p:spTree>
    <p:extLst>
      <p:ext uri="{BB962C8B-B14F-4D97-AF65-F5344CB8AC3E}">
        <p14:creationId xmlns:p14="http://schemas.microsoft.com/office/powerpoint/2010/main" xmlns="" val="35012343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24031</TotalTime>
  <Words>2906</Words>
  <Application>Microsoft Office PowerPoint</Application>
  <PresentationFormat>On-screen Show (4:3)</PresentationFormat>
  <Paragraphs>354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INVESTIGATING DIRECTORATE</vt:lpstr>
      <vt:lpstr>Slide 2</vt:lpstr>
      <vt:lpstr>INVESTIGATING DIRECTORATE</vt:lpstr>
      <vt:lpstr>INVESTIGATING DIRECTORATE</vt:lpstr>
      <vt:lpstr>INVESTIGATING DIRECTORATE</vt:lpstr>
      <vt:lpstr>Transnet: Investigation Focus</vt:lpstr>
      <vt:lpstr>INVESTIGATING DIRECTORATE</vt:lpstr>
      <vt:lpstr>INVESTIGATING DIRECTORATE</vt:lpstr>
      <vt:lpstr>INVESTIGATING DIRECTORATE</vt:lpstr>
      <vt:lpstr>INVESTIGATING DIRECTORATE</vt:lpstr>
      <vt:lpstr>INVESTIGATING DIRECTORATE</vt:lpstr>
      <vt:lpstr>Slide 12</vt:lpstr>
      <vt:lpstr>SOE: ESKOM KUSILE/TUBULAR</vt:lpstr>
      <vt:lpstr>SOE: ESKOM KUSILE/TUBULAR</vt:lpstr>
      <vt:lpstr>SOE’s: ESKOM </vt:lpstr>
      <vt:lpstr>SOE’s: ESKOM ABB/Impulse International (Pty)Ltd</vt:lpstr>
      <vt:lpstr>INVESTIGATING DIRECTORATE</vt:lpstr>
      <vt:lpstr>INVESTIGATING DIRECTORATE</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Wendy Krause</dc:creator>
  <cp:lastModifiedBy>Monique</cp:lastModifiedBy>
  <cp:revision>614</cp:revision>
  <dcterms:created xsi:type="dcterms:W3CDTF">2020-09-10T12:50:56Z</dcterms:created>
  <dcterms:modified xsi:type="dcterms:W3CDTF">2021-03-17T08:45:58Z</dcterms:modified>
</cp:coreProperties>
</file>