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Override2.xml" ContentType="application/vnd.openxmlformats-officedocument.themeOverrid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Override3.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6" r:id="rId4"/>
    <p:sldMasterId id="2147483689" r:id="rId5"/>
    <p:sldMasterId id="2147483701" r:id="rId6"/>
    <p:sldMasterId id="2147483713" r:id="rId7"/>
  </p:sldMasterIdLst>
  <p:notesMasterIdLst>
    <p:notesMasterId r:id="rId26"/>
  </p:notesMasterIdLst>
  <p:sldIdLst>
    <p:sldId id="298" r:id="rId8"/>
    <p:sldId id="289" r:id="rId9"/>
    <p:sldId id="292" r:id="rId10"/>
    <p:sldId id="295" r:id="rId11"/>
    <p:sldId id="296" r:id="rId12"/>
    <p:sldId id="293" r:id="rId13"/>
    <p:sldId id="301" r:id="rId14"/>
    <p:sldId id="300" r:id="rId15"/>
    <p:sldId id="306" r:id="rId16"/>
    <p:sldId id="304" r:id="rId17"/>
    <p:sldId id="302" r:id="rId18"/>
    <p:sldId id="267" r:id="rId19"/>
    <p:sldId id="305" r:id="rId20"/>
    <p:sldId id="268" r:id="rId21"/>
    <p:sldId id="307" r:id="rId22"/>
    <p:sldId id="281" r:id="rId23"/>
    <p:sldId id="308" r:id="rId24"/>
    <p:sldId id="287"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6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2" autoAdjust="0"/>
    <p:restoredTop sz="93710" autoAdjust="0"/>
  </p:normalViewPr>
  <p:slideViewPr>
    <p:cSldViewPr>
      <p:cViewPr varScale="1">
        <p:scale>
          <a:sx n="69" d="100"/>
          <a:sy n="69" d="100"/>
        </p:scale>
        <p:origin x="127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BC3D2-EB5A-4276-ACDE-6AAAB47A84DD}" type="doc">
      <dgm:prSet loTypeId="urn:microsoft.com/office/officeart/2005/8/layout/hList1" loCatId="list" qsTypeId="urn:microsoft.com/office/officeart/2005/8/quickstyle/simple1" qsCatId="simple" csTypeId="urn:microsoft.com/office/officeart/2005/8/colors/accent6_4" csCatId="accent6" phldr="1"/>
      <dgm:spPr/>
      <dgm:t>
        <a:bodyPr/>
        <a:lstStyle/>
        <a:p>
          <a:endParaRPr lang="en-US"/>
        </a:p>
      </dgm:t>
    </dgm:pt>
    <dgm:pt modelId="{B9C16431-6D10-4EF4-A05E-EBED7F7FBA03}">
      <dgm:prSet phldrT="[Text]"/>
      <dgm:spPr/>
      <dgm:t>
        <a:bodyPr/>
        <a:lstStyle/>
        <a:p>
          <a:r>
            <a:rPr lang="en-US" dirty="0"/>
            <a:t>Receives Data</a:t>
          </a:r>
        </a:p>
      </dgm:t>
    </dgm:pt>
    <dgm:pt modelId="{6D2EB3EA-CAB1-4245-8858-FF9B277851D9}" type="parTrans" cxnId="{C41ACBE0-A35C-424B-A71D-EEE159BD3ED9}">
      <dgm:prSet/>
      <dgm:spPr/>
      <dgm:t>
        <a:bodyPr/>
        <a:lstStyle/>
        <a:p>
          <a:endParaRPr lang="en-US"/>
        </a:p>
      </dgm:t>
    </dgm:pt>
    <dgm:pt modelId="{E09187F8-8E26-4023-B875-01AD8C33955C}" type="sibTrans" cxnId="{C41ACBE0-A35C-424B-A71D-EEE159BD3ED9}">
      <dgm:prSet/>
      <dgm:spPr/>
      <dgm:t>
        <a:bodyPr/>
        <a:lstStyle/>
        <a:p>
          <a:endParaRPr lang="en-US"/>
        </a:p>
      </dgm:t>
    </dgm:pt>
    <dgm:pt modelId="{B68BDB57-62EB-4116-B40E-F97A96B2E9EA}">
      <dgm:prSet phldrT="[Text]" custT="1"/>
      <dgm:spPr/>
      <dgm:t>
        <a:bodyPr/>
        <a:lstStyle/>
        <a:p>
          <a:r>
            <a:rPr lang="en-US" sz="4000" dirty="0"/>
            <a:t>SAPS</a:t>
          </a:r>
        </a:p>
      </dgm:t>
    </dgm:pt>
    <dgm:pt modelId="{E5D34A4D-4422-44D8-AB27-4D33C1BC790E}" type="parTrans" cxnId="{3DDECF91-AAA6-43F2-A2B1-AD410EEFFD47}">
      <dgm:prSet/>
      <dgm:spPr/>
      <dgm:t>
        <a:bodyPr/>
        <a:lstStyle/>
        <a:p>
          <a:endParaRPr lang="en-US"/>
        </a:p>
      </dgm:t>
    </dgm:pt>
    <dgm:pt modelId="{FD71C04E-4829-445B-8775-49AF4DC6F6B3}" type="sibTrans" cxnId="{3DDECF91-AAA6-43F2-A2B1-AD410EEFFD47}">
      <dgm:prSet/>
      <dgm:spPr/>
      <dgm:t>
        <a:bodyPr/>
        <a:lstStyle/>
        <a:p>
          <a:endParaRPr lang="en-US"/>
        </a:p>
      </dgm:t>
    </dgm:pt>
    <dgm:pt modelId="{82720EC8-77B6-47DC-8633-1050A294ED1A}">
      <dgm:prSet phldrT="[Text]"/>
      <dgm:spPr>
        <a:solidFill>
          <a:schemeClr val="accent6">
            <a:lumMod val="60000"/>
            <a:lumOff val="40000"/>
          </a:schemeClr>
        </a:solidFill>
      </dgm:spPr>
      <dgm:t>
        <a:bodyPr/>
        <a:lstStyle/>
        <a:p>
          <a:r>
            <a:rPr lang="en-US" dirty="0"/>
            <a:t>Vetting</a:t>
          </a:r>
        </a:p>
      </dgm:t>
    </dgm:pt>
    <dgm:pt modelId="{2DD3F1A3-A44A-49D1-91B4-17ED0A8EFD0E}" type="parTrans" cxnId="{5ACE613D-C120-473D-B1A4-2BF08DC8C087}">
      <dgm:prSet/>
      <dgm:spPr/>
      <dgm:t>
        <a:bodyPr/>
        <a:lstStyle/>
        <a:p>
          <a:endParaRPr lang="en-US"/>
        </a:p>
      </dgm:t>
    </dgm:pt>
    <dgm:pt modelId="{9B040CE8-94D4-4FBD-806D-AC34C08CBCC8}" type="sibTrans" cxnId="{5ACE613D-C120-473D-B1A4-2BF08DC8C087}">
      <dgm:prSet/>
      <dgm:spPr/>
      <dgm:t>
        <a:bodyPr/>
        <a:lstStyle/>
        <a:p>
          <a:endParaRPr lang="en-US"/>
        </a:p>
      </dgm:t>
    </dgm:pt>
    <dgm:pt modelId="{2450E156-6DE7-4DB9-98CD-AEE4CF467E1C}">
      <dgm:prSet phldrT="[Text]"/>
      <dgm:spPr/>
      <dgm:t>
        <a:bodyPr/>
        <a:lstStyle/>
        <a:p>
          <a:r>
            <a:rPr lang="en-US" dirty="0"/>
            <a:t>Processes applications for clearance from:</a:t>
          </a:r>
        </a:p>
      </dgm:t>
    </dgm:pt>
    <dgm:pt modelId="{42019716-515F-43FD-8123-C8C72E6231AE}" type="parTrans" cxnId="{356F7B5F-1866-4077-970D-76BC8FDB3F3F}">
      <dgm:prSet/>
      <dgm:spPr/>
      <dgm:t>
        <a:bodyPr/>
        <a:lstStyle/>
        <a:p>
          <a:endParaRPr lang="en-US"/>
        </a:p>
      </dgm:t>
    </dgm:pt>
    <dgm:pt modelId="{8CC7FE3E-0415-4850-BAAA-4A585B5F0842}" type="sibTrans" cxnId="{356F7B5F-1866-4077-970D-76BC8FDB3F3F}">
      <dgm:prSet/>
      <dgm:spPr/>
      <dgm:t>
        <a:bodyPr/>
        <a:lstStyle/>
        <a:p>
          <a:endParaRPr lang="en-US"/>
        </a:p>
      </dgm:t>
    </dgm:pt>
    <dgm:pt modelId="{5730E961-072F-41D6-A299-CFBE22BAF3AA}">
      <dgm:prSet phldrT="[Text]"/>
      <dgm:spPr/>
      <dgm:t>
        <a:bodyPr/>
        <a:lstStyle/>
        <a:p>
          <a:r>
            <a:rPr lang="en-US" dirty="0"/>
            <a:t>Employees; Employers;</a:t>
          </a:r>
        </a:p>
      </dgm:t>
    </dgm:pt>
    <dgm:pt modelId="{F1770B0E-9A75-4A4F-AC23-C9173B584EE8}" type="parTrans" cxnId="{FC657611-68EE-4947-9F1D-3E8517FA9C22}">
      <dgm:prSet/>
      <dgm:spPr/>
      <dgm:t>
        <a:bodyPr/>
        <a:lstStyle/>
        <a:p>
          <a:endParaRPr lang="en-US"/>
        </a:p>
      </dgm:t>
    </dgm:pt>
    <dgm:pt modelId="{A2282481-D345-44A7-9518-70843E5D089A}" type="sibTrans" cxnId="{FC657611-68EE-4947-9F1D-3E8517FA9C22}">
      <dgm:prSet/>
      <dgm:spPr/>
      <dgm:t>
        <a:bodyPr/>
        <a:lstStyle/>
        <a:p>
          <a:endParaRPr lang="en-US"/>
        </a:p>
      </dgm:t>
    </dgm:pt>
    <dgm:pt modelId="{2767EDED-606F-4EB6-8E08-CE8B511A3881}">
      <dgm:prSet phldrT="[Text]"/>
      <dgm:spPr/>
      <dgm:t>
        <a:bodyPr/>
        <a:lstStyle/>
        <a:p>
          <a:r>
            <a:rPr lang="en-US" dirty="0"/>
            <a:t>Removes Registered Sex Offenders</a:t>
          </a:r>
        </a:p>
      </dgm:t>
    </dgm:pt>
    <dgm:pt modelId="{465C2608-C859-4C42-956B-68FEAF5F9F75}" type="parTrans" cxnId="{D8F36448-5384-45D0-9BD2-982DB83E5CC6}">
      <dgm:prSet/>
      <dgm:spPr/>
      <dgm:t>
        <a:bodyPr/>
        <a:lstStyle/>
        <a:p>
          <a:endParaRPr lang="en-US"/>
        </a:p>
      </dgm:t>
    </dgm:pt>
    <dgm:pt modelId="{204747CA-EE95-4CEB-9678-59C06422CC6F}" type="sibTrans" cxnId="{D8F36448-5384-45D0-9BD2-982DB83E5CC6}">
      <dgm:prSet/>
      <dgm:spPr/>
      <dgm:t>
        <a:bodyPr/>
        <a:lstStyle/>
        <a:p>
          <a:endParaRPr lang="en-US"/>
        </a:p>
      </dgm:t>
    </dgm:pt>
    <dgm:pt modelId="{B62F8220-C9B3-4F8E-9A2F-3DB285F84693}">
      <dgm:prSet phldrT="[Text]"/>
      <dgm:spPr/>
      <dgm:t>
        <a:bodyPr/>
        <a:lstStyle/>
        <a:p>
          <a:r>
            <a:rPr lang="en-US" dirty="0"/>
            <a:t>Processes applications for removal of particulars of sex offenders in terms of the eligibility requirements set by the Act</a:t>
          </a:r>
        </a:p>
      </dgm:t>
    </dgm:pt>
    <dgm:pt modelId="{CC7035CA-03A4-457B-9DE8-936EAC025553}" type="parTrans" cxnId="{0622ACCD-FA07-4554-BB4B-74ECAD6E4A1E}">
      <dgm:prSet/>
      <dgm:spPr/>
      <dgm:t>
        <a:bodyPr/>
        <a:lstStyle/>
        <a:p>
          <a:endParaRPr lang="en-US"/>
        </a:p>
      </dgm:t>
    </dgm:pt>
    <dgm:pt modelId="{225B10E8-6CF3-428C-8006-B94FC5E41AEB}" type="sibTrans" cxnId="{0622ACCD-FA07-4554-BB4B-74ECAD6E4A1E}">
      <dgm:prSet/>
      <dgm:spPr/>
      <dgm:t>
        <a:bodyPr/>
        <a:lstStyle/>
        <a:p>
          <a:endParaRPr lang="en-US"/>
        </a:p>
      </dgm:t>
    </dgm:pt>
    <dgm:pt modelId="{36060A2E-EC12-4D65-841F-6F91EFE73718}">
      <dgm:prSet phldrT="[Text]"/>
      <dgm:spPr/>
      <dgm:t>
        <a:bodyPr/>
        <a:lstStyle/>
        <a:p>
          <a:r>
            <a:rPr lang="en-US" dirty="0"/>
            <a:t>Executes court orders for disclosure of data to persons not falling under the categories listed by the Act </a:t>
          </a:r>
        </a:p>
      </dgm:t>
    </dgm:pt>
    <dgm:pt modelId="{9B272713-06B7-42F6-940C-3878DB0110B8}" type="parTrans" cxnId="{4E799394-A8BF-4701-8AE1-E391C493613C}">
      <dgm:prSet/>
      <dgm:spPr/>
      <dgm:t>
        <a:bodyPr/>
        <a:lstStyle/>
        <a:p>
          <a:endParaRPr lang="en-US"/>
        </a:p>
      </dgm:t>
    </dgm:pt>
    <dgm:pt modelId="{79C7DB3D-76B8-415C-92E2-AB4183C82C7A}" type="sibTrans" cxnId="{4E799394-A8BF-4701-8AE1-E391C493613C}">
      <dgm:prSet/>
      <dgm:spPr/>
      <dgm:t>
        <a:bodyPr/>
        <a:lstStyle/>
        <a:p>
          <a:endParaRPr lang="en-US"/>
        </a:p>
      </dgm:t>
    </dgm:pt>
    <dgm:pt modelId="{12FAFBB8-309F-4DBC-A32C-2E4E7E03E7B3}">
      <dgm:prSet phldrT="[Text]" custT="1"/>
      <dgm:spPr/>
      <dgm:t>
        <a:bodyPr/>
        <a:lstStyle/>
        <a:p>
          <a:r>
            <a:rPr lang="en-US" sz="4000" dirty="0"/>
            <a:t>DCS</a:t>
          </a:r>
        </a:p>
      </dgm:t>
    </dgm:pt>
    <dgm:pt modelId="{47E4C7AA-A180-443D-8E24-910CA86B3FD2}" type="parTrans" cxnId="{014F9A87-D2F6-4DB2-AE8D-02D06E16082B}">
      <dgm:prSet/>
      <dgm:spPr/>
      <dgm:t>
        <a:bodyPr/>
        <a:lstStyle/>
        <a:p>
          <a:endParaRPr lang="en-US"/>
        </a:p>
      </dgm:t>
    </dgm:pt>
    <dgm:pt modelId="{2B5E2FEE-45D3-4FCF-B927-76EACEEDF296}" type="sibTrans" cxnId="{014F9A87-D2F6-4DB2-AE8D-02D06E16082B}">
      <dgm:prSet/>
      <dgm:spPr/>
      <dgm:t>
        <a:bodyPr/>
        <a:lstStyle/>
        <a:p>
          <a:endParaRPr lang="en-US"/>
        </a:p>
      </dgm:t>
    </dgm:pt>
    <dgm:pt modelId="{75469BDB-7A71-4195-8AF9-DB8DF819A6E5}">
      <dgm:prSet phldrT="[Text]"/>
      <dgm:spPr/>
      <dgm:t>
        <a:bodyPr/>
        <a:lstStyle/>
        <a:p>
          <a:endParaRPr lang="en-US" sz="1900" dirty="0"/>
        </a:p>
      </dgm:t>
    </dgm:pt>
    <dgm:pt modelId="{F5CFC492-83D9-409B-886E-104ADECAE2C9}" type="parTrans" cxnId="{F60598F7-FB37-4804-B6E4-90F530D6EBAA}">
      <dgm:prSet/>
      <dgm:spPr/>
      <dgm:t>
        <a:bodyPr/>
        <a:lstStyle/>
        <a:p>
          <a:endParaRPr lang="en-US"/>
        </a:p>
      </dgm:t>
    </dgm:pt>
    <dgm:pt modelId="{F4B3D8EC-947D-45CB-9964-E54A2BE61066}" type="sibTrans" cxnId="{F60598F7-FB37-4804-B6E4-90F530D6EBAA}">
      <dgm:prSet/>
      <dgm:spPr/>
      <dgm:t>
        <a:bodyPr/>
        <a:lstStyle/>
        <a:p>
          <a:endParaRPr lang="en-US"/>
        </a:p>
      </dgm:t>
    </dgm:pt>
    <dgm:pt modelId="{9DADDB80-09D1-476E-89B8-012DB59823C6}">
      <dgm:prSet phldrT="[Text]" custT="1"/>
      <dgm:spPr/>
      <dgm:t>
        <a:bodyPr/>
        <a:lstStyle/>
        <a:p>
          <a:r>
            <a:rPr lang="en-US" sz="4000" dirty="0"/>
            <a:t>DoH</a:t>
          </a:r>
        </a:p>
      </dgm:t>
    </dgm:pt>
    <dgm:pt modelId="{02956162-396E-49DF-9433-461FE79BF057}" type="parTrans" cxnId="{42E3F3FD-56D5-481B-893B-667135AA3728}">
      <dgm:prSet/>
      <dgm:spPr/>
      <dgm:t>
        <a:bodyPr/>
        <a:lstStyle/>
        <a:p>
          <a:endParaRPr lang="en-US"/>
        </a:p>
      </dgm:t>
    </dgm:pt>
    <dgm:pt modelId="{B4B0E973-66B3-4063-877F-7A96E6433891}" type="sibTrans" cxnId="{42E3F3FD-56D5-481B-893B-667135AA3728}">
      <dgm:prSet/>
      <dgm:spPr/>
      <dgm:t>
        <a:bodyPr/>
        <a:lstStyle/>
        <a:p>
          <a:endParaRPr lang="en-US"/>
        </a:p>
      </dgm:t>
    </dgm:pt>
    <dgm:pt modelId="{81CEAA73-E789-4FCB-9CEE-0B6BC2BC09E0}">
      <dgm:prSet phldrT="[Text]" custT="1"/>
      <dgm:spPr/>
      <dgm:t>
        <a:bodyPr/>
        <a:lstStyle/>
        <a:p>
          <a:r>
            <a:rPr lang="en-US" sz="4000" dirty="0"/>
            <a:t>Courts</a:t>
          </a:r>
        </a:p>
      </dgm:t>
    </dgm:pt>
    <dgm:pt modelId="{905F2E4D-E1A7-4B2E-B124-57AC687AC5D8}" type="parTrans" cxnId="{490058F4-8615-4538-BDBF-2D0F3696B8AB}">
      <dgm:prSet/>
      <dgm:spPr/>
      <dgm:t>
        <a:bodyPr/>
        <a:lstStyle/>
        <a:p>
          <a:endParaRPr lang="en-US"/>
        </a:p>
      </dgm:t>
    </dgm:pt>
    <dgm:pt modelId="{ECFE1A58-8A19-4B87-B1B2-386ED6039047}" type="sibTrans" cxnId="{490058F4-8615-4538-BDBF-2D0F3696B8AB}">
      <dgm:prSet/>
      <dgm:spPr/>
      <dgm:t>
        <a:bodyPr/>
        <a:lstStyle/>
        <a:p>
          <a:endParaRPr lang="en-US"/>
        </a:p>
      </dgm:t>
    </dgm:pt>
    <dgm:pt modelId="{0D652532-9166-461A-B565-F7FF14B38A0F}">
      <dgm:prSet phldrT="[Text]"/>
      <dgm:spPr/>
      <dgm:t>
        <a:bodyPr/>
        <a:lstStyle/>
        <a:p>
          <a:endParaRPr lang="en-US" dirty="0"/>
        </a:p>
      </dgm:t>
    </dgm:pt>
    <dgm:pt modelId="{EB7AA22A-4F37-4446-9598-E161B86D1F40}" type="parTrans" cxnId="{5C971D5C-2D60-4372-B138-397F292E2687}">
      <dgm:prSet/>
      <dgm:spPr/>
      <dgm:t>
        <a:bodyPr/>
        <a:lstStyle/>
        <a:p>
          <a:endParaRPr lang="en-US"/>
        </a:p>
      </dgm:t>
    </dgm:pt>
    <dgm:pt modelId="{C5F9782B-EC21-4888-8017-8ACC35DBEB6E}" type="sibTrans" cxnId="{5C971D5C-2D60-4372-B138-397F292E2687}">
      <dgm:prSet/>
      <dgm:spPr/>
      <dgm:t>
        <a:bodyPr/>
        <a:lstStyle/>
        <a:p>
          <a:endParaRPr lang="en-US"/>
        </a:p>
      </dgm:t>
    </dgm:pt>
    <dgm:pt modelId="{E121957C-47A3-4C1A-B7AB-8909EBA41276}">
      <dgm:prSet phldrT="[Text]"/>
      <dgm:spPr/>
      <dgm:t>
        <a:bodyPr/>
        <a:lstStyle/>
        <a:p>
          <a:r>
            <a:rPr lang="en-US" dirty="0"/>
            <a:t>Licensing authorities/ Applicants for licence to operate business involving children/ persons with mental disabilities </a:t>
          </a:r>
        </a:p>
      </dgm:t>
    </dgm:pt>
    <dgm:pt modelId="{12961B5A-B177-4209-B49A-E62FD0002D85}" type="parTrans" cxnId="{0569B635-A9B0-4A54-B04B-BF146E68CB88}">
      <dgm:prSet/>
      <dgm:spPr/>
      <dgm:t>
        <a:bodyPr/>
        <a:lstStyle/>
        <a:p>
          <a:endParaRPr lang="en-US"/>
        </a:p>
      </dgm:t>
    </dgm:pt>
    <dgm:pt modelId="{9853ED2C-8999-4089-8B48-90208923AAAC}" type="sibTrans" cxnId="{0569B635-A9B0-4A54-B04B-BF146E68CB88}">
      <dgm:prSet/>
      <dgm:spPr/>
      <dgm:t>
        <a:bodyPr/>
        <a:lstStyle/>
        <a:p>
          <a:endParaRPr lang="en-US"/>
        </a:p>
      </dgm:t>
    </dgm:pt>
    <dgm:pt modelId="{554891D8-6D12-4AC7-A58B-A37B11DA95F9}">
      <dgm:prSet phldrT="[Text]"/>
      <dgm:spPr/>
      <dgm:t>
        <a:bodyPr/>
        <a:lstStyle/>
        <a:p>
          <a:r>
            <a:rPr lang="en-US" dirty="0"/>
            <a:t>Applicants: Foster care parents, kinship, care-givers, adoptive parents, curator</a:t>
          </a:r>
        </a:p>
      </dgm:t>
    </dgm:pt>
    <dgm:pt modelId="{3107145B-D17B-46FA-9D9E-A154F04F97A7}" type="parTrans" cxnId="{A69F8C28-35F5-4887-A974-1E4C657D1DBE}">
      <dgm:prSet/>
      <dgm:spPr/>
      <dgm:t>
        <a:bodyPr/>
        <a:lstStyle/>
        <a:p>
          <a:endParaRPr lang="en-US"/>
        </a:p>
      </dgm:t>
    </dgm:pt>
    <dgm:pt modelId="{B9F6B8AB-A18D-494A-8F97-B07C2EFB5916}" type="sibTrans" cxnId="{A69F8C28-35F5-4887-A974-1E4C657D1DBE}">
      <dgm:prSet/>
      <dgm:spPr/>
      <dgm:t>
        <a:bodyPr/>
        <a:lstStyle/>
        <a:p>
          <a:endParaRPr lang="en-US"/>
        </a:p>
      </dgm:t>
    </dgm:pt>
    <dgm:pt modelId="{AE2C02C9-750C-4183-AF05-1986EB625208}" type="pres">
      <dgm:prSet presAssocID="{171BC3D2-EB5A-4276-ACDE-6AAAB47A84DD}" presName="Name0" presStyleCnt="0">
        <dgm:presLayoutVars>
          <dgm:dir/>
          <dgm:animLvl val="lvl"/>
          <dgm:resizeHandles val="exact"/>
        </dgm:presLayoutVars>
      </dgm:prSet>
      <dgm:spPr/>
      <dgm:t>
        <a:bodyPr/>
        <a:lstStyle/>
        <a:p>
          <a:endParaRPr lang="en-US"/>
        </a:p>
      </dgm:t>
    </dgm:pt>
    <dgm:pt modelId="{796EC7E3-4069-4843-AA2B-1D2EBDF3886D}" type="pres">
      <dgm:prSet presAssocID="{B9C16431-6D10-4EF4-A05E-EBED7F7FBA03}" presName="composite" presStyleCnt="0"/>
      <dgm:spPr/>
    </dgm:pt>
    <dgm:pt modelId="{A98A9DBA-CE9A-4FC7-BF4E-D33484A9B406}" type="pres">
      <dgm:prSet presAssocID="{B9C16431-6D10-4EF4-A05E-EBED7F7FBA03}" presName="parTx" presStyleLbl="alignNode1" presStyleIdx="0" presStyleCnt="3">
        <dgm:presLayoutVars>
          <dgm:chMax val="0"/>
          <dgm:chPref val="0"/>
          <dgm:bulletEnabled val="1"/>
        </dgm:presLayoutVars>
      </dgm:prSet>
      <dgm:spPr/>
      <dgm:t>
        <a:bodyPr/>
        <a:lstStyle/>
        <a:p>
          <a:endParaRPr lang="en-US"/>
        </a:p>
      </dgm:t>
    </dgm:pt>
    <dgm:pt modelId="{A6CECA25-7D50-441E-9DB6-ED7644938DA6}" type="pres">
      <dgm:prSet presAssocID="{B9C16431-6D10-4EF4-A05E-EBED7F7FBA03}" presName="desTx" presStyleLbl="alignAccFollowNode1" presStyleIdx="0" presStyleCnt="3" custScaleY="102316">
        <dgm:presLayoutVars>
          <dgm:bulletEnabled val="1"/>
        </dgm:presLayoutVars>
      </dgm:prSet>
      <dgm:spPr/>
      <dgm:t>
        <a:bodyPr/>
        <a:lstStyle/>
        <a:p>
          <a:endParaRPr lang="en-US"/>
        </a:p>
      </dgm:t>
    </dgm:pt>
    <dgm:pt modelId="{B04FAA1F-5D47-4A30-BBDC-D03123A6C25B}" type="pres">
      <dgm:prSet presAssocID="{E09187F8-8E26-4023-B875-01AD8C33955C}" presName="space" presStyleCnt="0"/>
      <dgm:spPr/>
    </dgm:pt>
    <dgm:pt modelId="{D9DE8FE4-D13C-4055-928B-C24393ED099A}" type="pres">
      <dgm:prSet presAssocID="{82720EC8-77B6-47DC-8633-1050A294ED1A}" presName="composite" presStyleCnt="0"/>
      <dgm:spPr/>
    </dgm:pt>
    <dgm:pt modelId="{5704D7B6-7E41-4197-80F6-DA951EB1E2D3}" type="pres">
      <dgm:prSet presAssocID="{82720EC8-77B6-47DC-8633-1050A294ED1A}" presName="parTx" presStyleLbl="alignNode1" presStyleIdx="1" presStyleCnt="3" custLinFactNeighborX="-1334" custLinFactNeighborY="7094">
        <dgm:presLayoutVars>
          <dgm:chMax val="0"/>
          <dgm:chPref val="0"/>
          <dgm:bulletEnabled val="1"/>
        </dgm:presLayoutVars>
      </dgm:prSet>
      <dgm:spPr/>
      <dgm:t>
        <a:bodyPr/>
        <a:lstStyle/>
        <a:p>
          <a:endParaRPr lang="en-US"/>
        </a:p>
      </dgm:t>
    </dgm:pt>
    <dgm:pt modelId="{845972D8-AA8D-448D-8B3C-2625708ACF8A}" type="pres">
      <dgm:prSet presAssocID="{82720EC8-77B6-47DC-8633-1050A294ED1A}" presName="desTx" presStyleLbl="alignAccFollowNode1" presStyleIdx="1" presStyleCnt="3" custLinFactNeighborX="-1334" custLinFactNeighborY="750">
        <dgm:presLayoutVars>
          <dgm:bulletEnabled val="1"/>
        </dgm:presLayoutVars>
      </dgm:prSet>
      <dgm:spPr/>
      <dgm:t>
        <a:bodyPr/>
        <a:lstStyle/>
        <a:p>
          <a:endParaRPr lang="en-US"/>
        </a:p>
      </dgm:t>
    </dgm:pt>
    <dgm:pt modelId="{992C29C0-3A74-48FE-8E8E-128FB319E3E6}" type="pres">
      <dgm:prSet presAssocID="{9B040CE8-94D4-4FBD-806D-AC34C08CBCC8}" presName="space" presStyleCnt="0"/>
      <dgm:spPr/>
    </dgm:pt>
    <dgm:pt modelId="{687EDA17-1997-41A3-B6EB-2CC51997DD72}" type="pres">
      <dgm:prSet presAssocID="{2767EDED-606F-4EB6-8E08-CE8B511A3881}" presName="composite" presStyleCnt="0"/>
      <dgm:spPr/>
    </dgm:pt>
    <dgm:pt modelId="{5260F7F4-F553-4789-A29B-E378DDBA1438}" type="pres">
      <dgm:prSet presAssocID="{2767EDED-606F-4EB6-8E08-CE8B511A3881}" presName="parTx" presStyleLbl="alignNode1" presStyleIdx="2" presStyleCnt="3">
        <dgm:presLayoutVars>
          <dgm:chMax val="0"/>
          <dgm:chPref val="0"/>
          <dgm:bulletEnabled val="1"/>
        </dgm:presLayoutVars>
      </dgm:prSet>
      <dgm:spPr/>
      <dgm:t>
        <a:bodyPr/>
        <a:lstStyle/>
        <a:p>
          <a:endParaRPr lang="en-US"/>
        </a:p>
      </dgm:t>
    </dgm:pt>
    <dgm:pt modelId="{700370ED-CE29-4F1F-8245-AADF82D260AE}" type="pres">
      <dgm:prSet presAssocID="{2767EDED-606F-4EB6-8E08-CE8B511A3881}" presName="desTx" presStyleLbl="alignAccFollowNode1" presStyleIdx="2" presStyleCnt="3" custLinFactNeighborX="-207" custLinFactNeighborY="-866">
        <dgm:presLayoutVars>
          <dgm:bulletEnabled val="1"/>
        </dgm:presLayoutVars>
      </dgm:prSet>
      <dgm:spPr/>
      <dgm:t>
        <a:bodyPr/>
        <a:lstStyle/>
        <a:p>
          <a:endParaRPr lang="en-US"/>
        </a:p>
      </dgm:t>
    </dgm:pt>
  </dgm:ptLst>
  <dgm:cxnLst>
    <dgm:cxn modelId="{ED7735EB-CBBE-4088-8759-FB99F0B11E5C}" type="presOf" srcId="{B62F8220-C9B3-4F8E-9A2F-3DB285F84693}" destId="{700370ED-CE29-4F1F-8245-AADF82D260AE}" srcOrd="0" destOrd="0" presId="urn:microsoft.com/office/officeart/2005/8/layout/hList1"/>
    <dgm:cxn modelId="{DBB7C12C-D42A-48D0-9791-6231AAA1D4CB}" type="presOf" srcId="{75469BDB-7A71-4195-8AF9-DB8DF819A6E5}" destId="{A6CECA25-7D50-441E-9DB6-ED7644938DA6}" srcOrd="0" destOrd="4" presId="urn:microsoft.com/office/officeart/2005/8/layout/hList1"/>
    <dgm:cxn modelId="{8C2B011F-E43F-498B-B5AC-9CB601593550}" type="presOf" srcId="{82720EC8-77B6-47DC-8633-1050A294ED1A}" destId="{5704D7B6-7E41-4197-80F6-DA951EB1E2D3}" srcOrd="0" destOrd="0" presId="urn:microsoft.com/office/officeart/2005/8/layout/hList1"/>
    <dgm:cxn modelId="{EB26F55A-AFDA-45F4-BDA0-4C3CE0BB8254}" type="presOf" srcId="{81CEAA73-E789-4FCB-9CEE-0B6BC2BC09E0}" destId="{A6CECA25-7D50-441E-9DB6-ED7644938DA6}" srcOrd="0" destOrd="0" presId="urn:microsoft.com/office/officeart/2005/8/layout/hList1"/>
    <dgm:cxn modelId="{42E3F3FD-56D5-481B-893B-667135AA3728}" srcId="{B9C16431-6D10-4EF4-A05E-EBED7F7FBA03}" destId="{9DADDB80-09D1-476E-89B8-012DB59823C6}" srcOrd="3" destOrd="0" parTransId="{02956162-396E-49DF-9433-461FE79BF057}" sibTransId="{B4B0E973-66B3-4063-877F-7A96E6433891}"/>
    <dgm:cxn modelId="{863DCB5A-78B1-4E1A-9FF1-6EBEEA87FE1F}" type="presOf" srcId="{554891D8-6D12-4AC7-A58B-A37B11DA95F9}" destId="{845972D8-AA8D-448D-8B3C-2625708ACF8A}" srcOrd="0" destOrd="3" presId="urn:microsoft.com/office/officeart/2005/8/layout/hList1"/>
    <dgm:cxn modelId="{6F9ABD2B-AA88-4BB0-BEC1-B6E4F4BA3B67}" type="presOf" srcId="{0D652532-9166-461A-B565-F7FF14B38A0F}" destId="{845972D8-AA8D-448D-8B3C-2625708ACF8A}" srcOrd="0" destOrd="4" presId="urn:microsoft.com/office/officeart/2005/8/layout/hList1"/>
    <dgm:cxn modelId="{D8F36448-5384-45D0-9BD2-982DB83E5CC6}" srcId="{171BC3D2-EB5A-4276-ACDE-6AAAB47A84DD}" destId="{2767EDED-606F-4EB6-8E08-CE8B511A3881}" srcOrd="2" destOrd="0" parTransId="{465C2608-C859-4C42-956B-68FEAF5F9F75}" sibTransId="{204747CA-EE95-4CEB-9678-59C06422CC6F}"/>
    <dgm:cxn modelId="{C41ACBE0-A35C-424B-A71D-EEE159BD3ED9}" srcId="{171BC3D2-EB5A-4276-ACDE-6AAAB47A84DD}" destId="{B9C16431-6D10-4EF4-A05E-EBED7F7FBA03}" srcOrd="0" destOrd="0" parTransId="{6D2EB3EA-CAB1-4245-8858-FF9B277851D9}" sibTransId="{E09187F8-8E26-4023-B875-01AD8C33955C}"/>
    <dgm:cxn modelId="{014F9A87-D2F6-4DB2-AE8D-02D06E16082B}" srcId="{B9C16431-6D10-4EF4-A05E-EBED7F7FBA03}" destId="{12FAFBB8-309F-4DBC-A32C-2E4E7E03E7B3}" srcOrd="2" destOrd="0" parTransId="{47E4C7AA-A180-443D-8E24-910CA86B3FD2}" sibTransId="{2B5E2FEE-45D3-4FCF-B927-76EACEEDF296}"/>
    <dgm:cxn modelId="{490058F4-8615-4538-BDBF-2D0F3696B8AB}" srcId="{B9C16431-6D10-4EF4-A05E-EBED7F7FBA03}" destId="{81CEAA73-E789-4FCB-9CEE-0B6BC2BC09E0}" srcOrd="0" destOrd="0" parTransId="{905F2E4D-E1A7-4B2E-B124-57AC687AC5D8}" sibTransId="{ECFE1A58-8A19-4B87-B1B2-386ED6039047}"/>
    <dgm:cxn modelId="{F2BEB8E4-CDEE-442B-ADD2-BF462A22F1B4}" type="presOf" srcId="{5730E961-072F-41D6-A299-CFBE22BAF3AA}" destId="{845972D8-AA8D-448D-8B3C-2625708ACF8A}" srcOrd="0" destOrd="1" presId="urn:microsoft.com/office/officeart/2005/8/layout/hList1"/>
    <dgm:cxn modelId="{5C971D5C-2D60-4372-B138-397F292E2687}" srcId="{2450E156-6DE7-4DB9-98CD-AEE4CF467E1C}" destId="{0D652532-9166-461A-B565-F7FF14B38A0F}" srcOrd="3" destOrd="0" parTransId="{EB7AA22A-4F37-4446-9598-E161B86D1F40}" sibTransId="{C5F9782B-EC21-4888-8017-8ACC35DBEB6E}"/>
    <dgm:cxn modelId="{0622ACCD-FA07-4554-BB4B-74ECAD6E4A1E}" srcId="{2767EDED-606F-4EB6-8E08-CE8B511A3881}" destId="{B62F8220-C9B3-4F8E-9A2F-3DB285F84693}" srcOrd="0" destOrd="0" parTransId="{CC7035CA-03A4-457B-9DE8-936EAC025553}" sibTransId="{225B10E8-6CF3-428C-8006-B94FC5E41AEB}"/>
    <dgm:cxn modelId="{0569B635-A9B0-4A54-B04B-BF146E68CB88}" srcId="{2450E156-6DE7-4DB9-98CD-AEE4CF467E1C}" destId="{E121957C-47A3-4C1A-B7AB-8909EBA41276}" srcOrd="1" destOrd="0" parTransId="{12961B5A-B177-4209-B49A-E62FD0002D85}" sibTransId="{9853ED2C-8999-4089-8B48-90208923AAAC}"/>
    <dgm:cxn modelId="{147DE8AA-A05F-464A-97B5-658D2BF67C44}" type="presOf" srcId="{B9C16431-6D10-4EF4-A05E-EBED7F7FBA03}" destId="{A98A9DBA-CE9A-4FC7-BF4E-D33484A9B406}" srcOrd="0" destOrd="0" presId="urn:microsoft.com/office/officeart/2005/8/layout/hList1"/>
    <dgm:cxn modelId="{A9323AA3-DB68-4B32-84A5-EA5B2DAB1076}" type="presOf" srcId="{171BC3D2-EB5A-4276-ACDE-6AAAB47A84DD}" destId="{AE2C02C9-750C-4183-AF05-1986EB625208}" srcOrd="0" destOrd="0" presId="urn:microsoft.com/office/officeart/2005/8/layout/hList1"/>
    <dgm:cxn modelId="{DFD593AA-10E6-49DF-9AD6-6C2DD45A6E99}" type="presOf" srcId="{2767EDED-606F-4EB6-8E08-CE8B511A3881}" destId="{5260F7F4-F553-4789-A29B-E378DDBA1438}" srcOrd="0" destOrd="0" presId="urn:microsoft.com/office/officeart/2005/8/layout/hList1"/>
    <dgm:cxn modelId="{3DDECF91-AAA6-43F2-A2B1-AD410EEFFD47}" srcId="{B9C16431-6D10-4EF4-A05E-EBED7F7FBA03}" destId="{B68BDB57-62EB-4116-B40E-F97A96B2E9EA}" srcOrd="1" destOrd="0" parTransId="{E5D34A4D-4422-44D8-AB27-4D33C1BC790E}" sibTransId="{FD71C04E-4829-445B-8775-49AF4DC6F6B3}"/>
    <dgm:cxn modelId="{BC2DE188-722E-47E1-A4C5-E388EC8015E9}" type="presOf" srcId="{12FAFBB8-309F-4DBC-A32C-2E4E7E03E7B3}" destId="{A6CECA25-7D50-441E-9DB6-ED7644938DA6}" srcOrd="0" destOrd="2" presId="urn:microsoft.com/office/officeart/2005/8/layout/hList1"/>
    <dgm:cxn modelId="{A69F8C28-35F5-4887-A974-1E4C657D1DBE}" srcId="{2450E156-6DE7-4DB9-98CD-AEE4CF467E1C}" destId="{554891D8-6D12-4AC7-A58B-A37B11DA95F9}" srcOrd="2" destOrd="0" parTransId="{3107145B-D17B-46FA-9D9E-A154F04F97A7}" sibTransId="{B9F6B8AB-A18D-494A-8F97-B07C2EFB5916}"/>
    <dgm:cxn modelId="{F60598F7-FB37-4804-B6E4-90F530D6EBAA}" srcId="{B9C16431-6D10-4EF4-A05E-EBED7F7FBA03}" destId="{75469BDB-7A71-4195-8AF9-DB8DF819A6E5}" srcOrd="4" destOrd="0" parTransId="{F5CFC492-83D9-409B-886E-104ADECAE2C9}" sibTransId="{F4B3D8EC-947D-45CB-9964-E54A2BE61066}"/>
    <dgm:cxn modelId="{23FF7992-FC5B-48E2-90BF-88DFE43B55D5}" type="presOf" srcId="{B68BDB57-62EB-4116-B40E-F97A96B2E9EA}" destId="{A6CECA25-7D50-441E-9DB6-ED7644938DA6}" srcOrd="0" destOrd="1" presId="urn:microsoft.com/office/officeart/2005/8/layout/hList1"/>
    <dgm:cxn modelId="{318A1558-0169-4351-8686-54187E198307}" type="presOf" srcId="{E121957C-47A3-4C1A-B7AB-8909EBA41276}" destId="{845972D8-AA8D-448D-8B3C-2625708ACF8A}" srcOrd="0" destOrd="2" presId="urn:microsoft.com/office/officeart/2005/8/layout/hList1"/>
    <dgm:cxn modelId="{356F7B5F-1866-4077-970D-76BC8FDB3F3F}" srcId="{82720EC8-77B6-47DC-8633-1050A294ED1A}" destId="{2450E156-6DE7-4DB9-98CD-AEE4CF467E1C}" srcOrd="0" destOrd="0" parTransId="{42019716-515F-43FD-8123-C8C72E6231AE}" sibTransId="{8CC7FE3E-0415-4850-BAAA-4A585B5F0842}"/>
    <dgm:cxn modelId="{5ACE613D-C120-473D-B1A4-2BF08DC8C087}" srcId="{171BC3D2-EB5A-4276-ACDE-6AAAB47A84DD}" destId="{82720EC8-77B6-47DC-8633-1050A294ED1A}" srcOrd="1" destOrd="0" parTransId="{2DD3F1A3-A44A-49D1-91B4-17ED0A8EFD0E}" sibTransId="{9B040CE8-94D4-4FBD-806D-AC34C08CBCC8}"/>
    <dgm:cxn modelId="{FC657611-68EE-4947-9F1D-3E8517FA9C22}" srcId="{2450E156-6DE7-4DB9-98CD-AEE4CF467E1C}" destId="{5730E961-072F-41D6-A299-CFBE22BAF3AA}" srcOrd="0" destOrd="0" parTransId="{F1770B0E-9A75-4A4F-AC23-C9173B584EE8}" sibTransId="{A2282481-D345-44A7-9518-70843E5D089A}"/>
    <dgm:cxn modelId="{AA53B232-44E7-4DEB-A5A6-FC4EC66C825A}" type="presOf" srcId="{9DADDB80-09D1-476E-89B8-012DB59823C6}" destId="{A6CECA25-7D50-441E-9DB6-ED7644938DA6}" srcOrd="0" destOrd="3" presId="urn:microsoft.com/office/officeart/2005/8/layout/hList1"/>
    <dgm:cxn modelId="{A6FA39E4-2A44-41E1-819C-2B4919D8C01C}" type="presOf" srcId="{36060A2E-EC12-4D65-841F-6F91EFE73718}" destId="{700370ED-CE29-4F1F-8245-AADF82D260AE}" srcOrd="0" destOrd="1" presId="urn:microsoft.com/office/officeart/2005/8/layout/hList1"/>
    <dgm:cxn modelId="{A092B32E-D4A7-4EBF-8B76-C1995F13E93B}" type="presOf" srcId="{2450E156-6DE7-4DB9-98CD-AEE4CF467E1C}" destId="{845972D8-AA8D-448D-8B3C-2625708ACF8A}" srcOrd="0" destOrd="0" presId="urn:microsoft.com/office/officeart/2005/8/layout/hList1"/>
    <dgm:cxn modelId="{4E799394-A8BF-4701-8AE1-E391C493613C}" srcId="{2767EDED-606F-4EB6-8E08-CE8B511A3881}" destId="{36060A2E-EC12-4D65-841F-6F91EFE73718}" srcOrd="1" destOrd="0" parTransId="{9B272713-06B7-42F6-940C-3878DB0110B8}" sibTransId="{79C7DB3D-76B8-415C-92E2-AB4183C82C7A}"/>
    <dgm:cxn modelId="{C55ADE65-1EA6-4F96-A811-B7D1AD5EE9CC}" type="presParOf" srcId="{AE2C02C9-750C-4183-AF05-1986EB625208}" destId="{796EC7E3-4069-4843-AA2B-1D2EBDF3886D}" srcOrd="0" destOrd="0" presId="urn:microsoft.com/office/officeart/2005/8/layout/hList1"/>
    <dgm:cxn modelId="{071D49D2-8C78-4D8D-993E-6B6506A1468B}" type="presParOf" srcId="{796EC7E3-4069-4843-AA2B-1D2EBDF3886D}" destId="{A98A9DBA-CE9A-4FC7-BF4E-D33484A9B406}" srcOrd="0" destOrd="0" presId="urn:microsoft.com/office/officeart/2005/8/layout/hList1"/>
    <dgm:cxn modelId="{0CBB2F34-B482-4BD6-AD90-91582F893E98}" type="presParOf" srcId="{796EC7E3-4069-4843-AA2B-1D2EBDF3886D}" destId="{A6CECA25-7D50-441E-9DB6-ED7644938DA6}" srcOrd="1" destOrd="0" presId="urn:microsoft.com/office/officeart/2005/8/layout/hList1"/>
    <dgm:cxn modelId="{EE6F99C7-BB73-459E-922B-90A4E9835DC7}" type="presParOf" srcId="{AE2C02C9-750C-4183-AF05-1986EB625208}" destId="{B04FAA1F-5D47-4A30-BBDC-D03123A6C25B}" srcOrd="1" destOrd="0" presId="urn:microsoft.com/office/officeart/2005/8/layout/hList1"/>
    <dgm:cxn modelId="{8FD245E9-FAF3-44A8-BDFE-8C9F216E693A}" type="presParOf" srcId="{AE2C02C9-750C-4183-AF05-1986EB625208}" destId="{D9DE8FE4-D13C-4055-928B-C24393ED099A}" srcOrd="2" destOrd="0" presId="urn:microsoft.com/office/officeart/2005/8/layout/hList1"/>
    <dgm:cxn modelId="{D334194C-9A18-4B54-98A9-FE8008FE05FB}" type="presParOf" srcId="{D9DE8FE4-D13C-4055-928B-C24393ED099A}" destId="{5704D7B6-7E41-4197-80F6-DA951EB1E2D3}" srcOrd="0" destOrd="0" presId="urn:microsoft.com/office/officeart/2005/8/layout/hList1"/>
    <dgm:cxn modelId="{E056CF3E-319F-4EF0-BC87-E9425363553D}" type="presParOf" srcId="{D9DE8FE4-D13C-4055-928B-C24393ED099A}" destId="{845972D8-AA8D-448D-8B3C-2625708ACF8A}" srcOrd="1" destOrd="0" presId="urn:microsoft.com/office/officeart/2005/8/layout/hList1"/>
    <dgm:cxn modelId="{56947AFE-99A4-4A75-9DF1-4B66D38A9FE8}" type="presParOf" srcId="{AE2C02C9-750C-4183-AF05-1986EB625208}" destId="{992C29C0-3A74-48FE-8E8E-128FB319E3E6}" srcOrd="3" destOrd="0" presId="urn:microsoft.com/office/officeart/2005/8/layout/hList1"/>
    <dgm:cxn modelId="{C3EF708E-E9EE-4F9E-8D0A-BC46C786A81E}" type="presParOf" srcId="{AE2C02C9-750C-4183-AF05-1986EB625208}" destId="{687EDA17-1997-41A3-B6EB-2CC51997DD72}" srcOrd="4" destOrd="0" presId="urn:microsoft.com/office/officeart/2005/8/layout/hList1"/>
    <dgm:cxn modelId="{0FEA4F3C-634B-4200-8F25-DBCBA85ED34A}" type="presParOf" srcId="{687EDA17-1997-41A3-B6EB-2CC51997DD72}" destId="{5260F7F4-F553-4789-A29B-E378DDBA1438}" srcOrd="0" destOrd="0" presId="urn:microsoft.com/office/officeart/2005/8/layout/hList1"/>
    <dgm:cxn modelId="{762F52B9-E9CD-4628-A175-2ECCA832C1B8}" type="presParOf" srcId="{687EDA17-1997-41A3-B6EB-2CC51997DD72}" destId="{700370ED-CE29-4F1F-8245-AADF82D260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B5583-B1E3-4518-8D9B-37C651F9F13F}"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496DFDEB-5803-40F5-A04A-E8B5E8D37DC9}">
      <dgm:prSet phldrT="[Text]"/>
      <dgm:spPr/>
      <dgm:t>
        <a:bodyPr/>
        <a:lstStyle/>
        <a:p>
          <a:pPr algn="l"/>
          <a:r>
            <a:rPr lang="en-US" dirty="0">
              <a:solidFill>
                <a:schemeClr val="bg1"/>
              </a:solidFill>
            </a:rPr>
            <a:t>NRSO is the National Repository for convicted  Sex Offenders convicted of sex crimes involving children and persons with disabilities </a:t>
          </a:r>
        </a:p>
      </dgm:t>
    </dgm:pt>
    <dgm:pt modelId="{3112220A-7B08-4437-BC8C-AF18FC94390D}" type="parTrans" cxnId="{BE4B7FA3-21EC-426D-AD70-BB28088CE37C}">
      <dgm:prSet/>
      <dgm:spPr/>
      <dgm:t>
        <a:bodyPr/>
        <a:lstStyle/>
        <a:p>
          <a:endParaRPr lang="en-US"/>
        </a:p>
      </dgm:t>
    </dgm:pt>
    <dgm:pt modelId="{CB5BA78C-2A4B-492D-9A58-86FD91CC6AEA}" type="sibTrans" cxnId="{BE4B7FA3-21EC-426D-AD70-BB28088CE37C}">
      <dgm:prSet/>
      <dgm:spPr/>
      <dgm:t>
        <a:bodyPr/>
        <a:lstStyle/>
        <a:p>
          <a:endParaRPr lang="en-US"/>
        </a:p>
      </dgm:t>
    </dgm:pt>
    <dgm:pt modelId="{DAD008E6-E80C-4A3A-A8E2-CF5C8EBCEDD9}">
      <dgm:prSet phldrT="[Text]"/>
      <dgm:spPr/>
      <dgm:t>
        <a:bodyPr/>
        <a:lstStyle/>
        <a:p>
          <a:pPr algn="l"/>
          <a:r>
            <a:rPr lang="en-US" dirty="0">
              <a:solidFill>
                <a:schemeClr val="bg1"/>
              </a:solidFill>
            </a:rPr>
            <a:t>It is an Electronic Register (Integrated Case Management System (ICMS NRSO)) established in 2009</a:t>
          </a:r>
        </a:p>
      </dgm:t>
    </dgm:pt>
    <dgm:pt modelId="{C91BC8B8-01EF-4A69-9561-5AF65E387F44}" type="parTrans" cxnId="{7D02680C-3643-4D8D-87C0-C6149C4446A1}">
      <dgm:prSet/>
      <dgm:spPr/>
      <dgm:t>
        <a:bodyPr/>
        <a:lstStyle/>
        <a:p>
          <a:endParaRPr lang="en-US"/>
        </a:p>
      </dgm:t>
    </dgm:pt>
    <dgm:pt modelId="{FC9E43BA-3983-4724-B51C-F453A8969A3F}" type="sibTrans" cxnId="{7D02680C-3643-4D8D-87C0-C6149C4446A1}">
      <dgm:prSet/>
      <dgm:spPr/>
      <dgm:t>
        <a:bodyPr/>
        <a:lstStyle/>
        <a:p>
          <a:endParaRPr lang="en-US"/>
        </a:p>
      </dgm:t>
    </dgm:pt>
    <dgm:pt modelId="{4261EE80-1E21-4E1F-A462-1DA68ABAA5C1}">
      <dgm:prSet phldrT="[Text]"/>
      <dgm:spPr/>
      <dgm:t>
        <a:bodyPr/>
        <a:lstStyle/>
        <a:p>
          <a:pPr algn="l"/>
          <a:r>
            <a:rPr lang="en-US" dirty="0">
              <a:solidFill>
                <a:schemeClr val="bg1"/>
              </a:solidFill>
            </a:rPr>
            <a:t>(</a:t>
          </a:r>
          <a:r>
            <a:rPr lang="en-US" dirty="0" err="1">
              <a:solidFill>
                <a:schemeClr val="bg1"/>
              </a:solidFill>
            </a:rPr>
            <a:t>i</a:t>
          </a:r>
          <a:r>
            <a:rPr lang="en-US" dirty="0">
              <a:solidFill>
                <a:schemeClr val="bg1"/>
              </a:solidFill>
            </a:rPr>
            <a:t>) NRSO receives data from courts and other sources; </a:t>
          </a:r>
        </a:p>
        <a:p>
          <a:pPr algn="l"/>
          <a:r>
            <a:rPr lang="en-US" dirty="0">
              <a:solidFill>
                <a:schemeClr val="bg1"/>
              </a:solidFill>
            </a:rPr>
            <a:t>(ii) Analyses data for compliance with the requirements of the Act</a:t>
          </a:r>
        </a:p>
      </dgm:t>
    </dgm:pt>
    <dgm:pt modelId="{D1641020-581B-4278-A668-9304522DC20A}" type="parTrans" cxnId="{29D21043-E622-478D-A875-9F3106A39AEB}">
      <dgm:prSet/>
      <dgm:spPr/>
      <dgm:t>
        <a:bodyPr/>
        <a:lstStyle/>
        <a:p>
          <a:endParaRPr lang="en-US"/>
        </a:p>
      </dgm:t>
    </dgm:pt>
    <dgm:pt modelId="{D951195E-8CAA-49CF-AD10-35F056CDAED9}" type="sibTrans" cxnId="{29D21043-E622-478D-A875-9F3106A39AEB}">
      <dgm:prSet/>
      <dgm:spPr/>
      <dgm:t>
        <a:bodyPr/>
        <a:lstStyle/>
        <a:p>
          <a:endParaRPr lang="en-US"/>
        </a:p>
      </dgm:t>
    </dgm:pt>
    <dgm:pt modelId="{2064C9CB-CEB3-4B92-B14B-DB0CC7D1F1A3}">
      <dgm:prSet phldrT="[Text]"/>
      <dgm:spPr>
        <a:solidFill>
          <a:schemeClr val="bg2">
            <a:lumMod val="75000"/>
          </a:schemeClr>
        </a:solidFill>
      </dgm:spPr>
      <dgm:t>
        <a:bodyPr/>
        <a:lstStyle/>
        <a:p>
          <a:pPr algn="l"/>
          <a:r>
            <a:rPr lang="en-US" dirty="0">
              <a:solidFill>
                <a:schemeClr val="bg1"/>
              </a:solidFill>
            </a:rPr>
            <a:t>Provides national statistics of sex offenders in the country and can used for sex offender profiling</a:t>
          </a:r>
        </a:p>
      </dgm:t>
    </dgm:pt>
    <dgm:pt modelId="{42558C43-1EA9-4556-B01E-CE5721449CFC}" type="parTrans" cxnId="{DEF85162-A26D-4B14-B5E2-F43C4C83BAFA}">
      <dgm:prSet/>
      <dgm:spPr/>
      <dgm:t>
        <a:bodyPr/>
        <a:lstStyle/>
        <a:p>
          <a:endParaRPr lang="en-US"/>
        </a:p>
      </dgm:t>
    </dgm:pt>
    <dgm:pt modelId="{97CA984C-60E6-4BFC-ABFF-E29E69EA329E}" type="sibTrans" cxnId="{DEF85162-A26D-4B14-B5E2-F43C4C83BAFA}">
      <dgm:prSet/>
      <dgm:spPr/>
      <dgm:t>
        <a:bodyPr/>
        <a:lstStyle/>
        <a:p>
          <a:endParaRPr lang="en-US"/>
        </a:p>
      </dgm:t>
    </dgm:pt>
    <dgm:pt modelId="{760D6DCB-D4C3-4C20-BA20-3639C389DF9C}">
      <dgm:prSet phldrT="[Text]"/>
      <dgm:spPr>
        <a:solidFill>
          <a:schemeClr val="bg2">
            <a:lumMod val="50000"/>
          </a:schemeClr>
        </a:solidFill>
      </dgm:spPr>
      <dgm:t>
        <a:bodyPr/>
        <a:lstStyle/>
        <a:p>
          <a:pPr algn="l"/>
          <a:r>
            <a:rPr lang="en-US" dirty="0"/>
            <a:t>Serves as a data source for consideration of applications for </a:t>
          </a:r>
          <a:r>
            <a:rPr lang="en-US" dirty="0" err="1"/>
            <a:t>expungements</a:t>
          </a:r>
          <a:r>
            <a:rPr lang="en-US" dirty="0"/>
            <a:t> made by convicted sex offenders in terms of the CPA</a:t>
          </a:r>
        </a:p>
      </dgm:t>
    </dgm:pt>
    <dgm:pt modelId="{C856CCB0-EE12-4A98-A90C-2E385E67BD53}" type="parTrans" cxnId="{D04337EF-823E-4520-8101-FD1FAFAD235A}">
      <dgm:prSet/>
      <dgm:spPr/>
      <dgm:t>
        <a:bodyPr/>
        <a:lstStyle/>
        <a:p>
          <a:endParaRPr lang="en-US"/>
        </a:p>
      </dgm:t>
    </dgm:pt>
    <dgm:pt modelId="{5F9BACBA-330D-48F6-B7FB-AC0534066898}" type="sibTrans" cxnId="{D04337EF-823E-4520-8101-FD1FAFAD235A}">
      <dgm:prSet/>
      <dgm:spPr/>
      <dgm:t>
        <a:bodyPr/>
        <a:lstStyle/>
        <a:p>
          <a:endParaRPr lang="en-US"/>
        </a:p>
      </dgm:t>
    </dgm:pt>
    <dgm:pt modelId="{2CAC3D9E-677E-494B-925D-33905E1AC130}">
      <dgm:prSet/>
      <dgm:spPr/>
      <dgm:t>
        <a:bodyPr/>
        <a:lstStyle/>
        <a:p>
          <a:pPr algn="l"/>
          <a:r>
            <a:rPr lang="en-US" dirty="0">
              <a:solidFill>
                <a:schemeClr val="bg1"/>
              </a:solidFill>
            </a:rPr>
            <a:t>Provided data to SAPS as part of the DNA database in terms of the Criminal Law (Forensic Procedures) Amendment Act, 2013</a:t>
          </a:r>
        </a:p>
      </dgm:t>
    </dgm:pt>
    <dgm:pt modelId="{E72C9721-CD44-4E46-9F69-11356E411FFC}" type="parTrans" cxnId="{BEAD2BFA-AB67-48E6-8D86-4FB85000F6D3}">
      <dgm:prSet/>
      <dgm:spPr/>
      <dgm:t>
        <a:bodyPr/>
        <a:lstStyle/>
        <a:p>
          <a:endParaRPr lang="en-US"/>
        </a:p>
      </dgm:t>
    </dgm:pt>
    <dgm:pt modelId="{3858ACDC-9066-413E-8505-85A5DB7C27C0}" type="sibTrans" cxnId="{BEAD2BFA-AB67-48E6-8D86-4FB85000F6D3}">
      <dgm:prSet/>
      <dgm:spPr/>
      <dgm:t>
        <a:bodyPr/>
        <a:lstStyle/>
        <a:p>
          <a:endParaRPr lang="en-US"/>
        </a:p>
      </dgm:t>
    </dgm:pt>
    <dgm:pt modelId="{141BCB60-BC42-4686-827F-5772F16040EB}">
      <dgm:prSet/>
      <dgm:spPr>
        <a:solidFill>
          <a:schemeClr val="bg2">
            <a:lumMod val="75000"/>
          </a:schemeClr>
        </a:solidFill>
      </dgm:spPr>
      <dgm:t>
        <a:bodyPr/>
        <a:lstStyle/>
        <a:p>
          <a:pPr algn="l"/>
          <a:r>
            <a:rPr lang="en-US" dirty="0">
              <a:solidFill>
                <a:schemeClr val="bg1"/>
              </a:solidFill>
            </a:rPr>
            <a:t>Regulates data confidentiality and criminalises the disclosure thereof that is contrary to the Act</a:t>
          </a:r>
        </a:p>
      </dgm:t>
    </dgm:pt>
    <dgm:pt modelId="{3BA9CB81-72B1-47EA-88C1-F8E2C89227B8}" type="parTrans" cxnId="{BBDB1283-972E-4E28-8705-FEA6673A5FD2}">
      <dgm:prSet/>
      <dgm:spPr/>
      <dgm:t>
        <a:bodyPr/>
        <a:lstStyle/>
        <a:p>
          <a:endParaRPr lang="en-US"/>
        </a:p>
      </dgm:t>
    </dgm:pt>
    <dgm:pt modelId="{05D6298C-1DEA-46A0-B93E-6E6B5D7E0218}" type="sibTrans" cxnId="{BBDB1283-972E-4E28-8705-FEA6673A5FD2}">
      <dgm:prSet/>
      <dgm:spPr/>
      <dgm:t>
        <a:bodyPr/>
        <a:lstStyle/>
        <a:p>
          <a:endParaRPr lang="en-US"/>
        </a:p>
      </dgm:t>
    </dgm:pt>
    <dgm:pt modelId="{4B7DDD32-FEB0-448A-ADA3-240FFC37FF8D}">
      <dgm:prSet/>
      <dgm:spPr>
        <a:solidFill>
          <a:schemeClr val="bg2">
            <a:lumMod val="50000"/>
          </a:schemeClr>
        </a:solidFill>
      </dgm:spPr>
      <dgm:t>
        <a:bodyPr/>
        <a:lstStyle/>
        <a:p>
          <a:pPr algn="l"/>
          <a:r>
            <a:rPr lang="en-US" dirty="0"/>
            <a:t>Provides vetting of certain persons, entities and businesses</a:t>
          </a:r>
        </a:p>
      </dgm:t>
    </dgm:pt>
    <dgm:pt modelId="{51F6AAE1-08D2-439F-9D4C-7B54C93FB308}" type="parTrans" cxnId="{AE3EC80A-0794-4378-84D8-E63FA1DF9F1B}">
      <dgm:prSet/>
      <dgm:spPr/>
      <dgm:t>
        <a:bodyPr/>
        <a:lstStyle/>
        <a:p>
          <a:endParaRPr lang="en-US"/>
        </a:p>
      </dgm:t>
    </dgm:pt>
    <dgm:pt modelId="{F625CFFA-B423-47FC-979B-673984AC6C97}" type="sibTrans" cxnId="{AE3EC80A-0794-4378-84D8-E63FA1DF9F1B}">
      <dgm:prSet/>
      <dgm:spPr/>
      <dgm:t>
        <a:bodyPr/>
        <a:lstStyle/>
        <a:p>
          <a:endParaRPr lang="en-US"/>
        </a:p>
      </dgm:t>
    </dgm:pt>
    <dgm:pt modelId="{21E45CAF-7918-4142-A7CD-C2708B1B4F79}">
      <dgm:prSet/>
      <dgm:spPr>
        <a:solidFill>
          <a:schemeClr val="bg2">
            <a:lumMod val="50000"/>
          </a:schemeClr>
        </a:solidFill>
      </dgm:spPr>
      <dgm:t>
        <a:bodyPr/>
        <a:lstStyle/>
        <a:p>
          <a:pPr algn="l"/>
          <a:r>
            <a:rPr lang="en-US" dirty="0"/>
            <a:t>Permits removal of certain registered sex offenders after the expiry of certain periods of time</a:t>
          </a:r>
        </a:p>
      </dgm:t>
    </dgm:pt>
    <dgm:pt modelId="{0546F61C-4819-4411-A2CF-9AA635948506}" type="parTrans" cxnId="{AC3392B0-D7E4-47B8-97A7-D3BD1BB48043}">
      <dgm:prSet/>
      <dgm:spPr/>
      <dgm:t>
        <a:bodyPr/>
        <a:lstStyle/>
        <a:p>
          <a:endParaRPr lang="en-US"/>
        </a:p>
      </dgm:t>
    </dgm:pt>
    <dgm:pt modelId="{BB585055-A57E-4D14-BEC4-E2ECB3976FFC}" type="sibTrans" cxnId="{AC3392B0-D7E4-47B8-97A7-D3BD1BB48043}">
      <dgm:prSet/>
      <dgm:spPr/>
      <dgm:t>
        <a:bodyPr/>
        <a:lstStyle/>
        <a:p>
          <a:endParaRPr lang="en-US"/>
        </a:p>
      </dgm:t>
    </dgm:pt>
    <dgm:pt modelId="{D3A0C305-3DD1-4C9D-846A-54131F15BA74}" type="pres">
      <dgm:prSet presAssocID="{14DB5583-B1E3-4518-8D9B-37C651F9F13F}" presName="Name0" presStyleCnt="0">
        <dgm:presLayoutVars>
          <dgm:dir/>
          <dgm:resizeHandles val="exact"/>
        </dgm:presLayoutVars>
      </dgm:prSet>
      <dgm:spPr/>
      <dgm:t>
        <a:bodyPr/>
        <a:lstStyle/>
        <a:p>
          <a:endParaRPr lang="en-US"/>
        </a:p>
      </dgm:t>
    </dgm:pt>
    <dgm:pt modelId="{F9BD8762-700F-4073-9E7A-E0AA8DADA114}" type="pres">
      <dgm:prSet presAssocID="{496DFDEB-5803-40F5-A04A-E8B5E8D37DC9}" presName="node" presStyleLbl="node1" presStyleIdx="0" presStyleCnt="9">
        <dgm:presLayoutVars>
          <dgm:bulletEnabled val="1"/>
        </dgm:presLayoutVars>
      </dgm:prSet>
      <dgm:spPr/>
      <dgm:t>
        <a:bodyPr/>
        <a:lstStyle/>
        <a:p>
          <a:endParaRPr lang="en-US"/>
        </a:p>
      </dgm:t>
    </dgm:pt>
    <dgm:pt modelId="{4D3A7064-EFDA-4051-8FCD-AAD8A6C05C9F}" type="pres">
      <dgm:prSet presAssocID="{CB5BA78C-2A4B-492D-9A58-86FD91CC6AEA}" presName="sibTrans" presStyleLbl="sibTrans1D1" presStyleIdx="0" presStyleCnt="8"/>
      <dgm:spPr/>
      <dgm:t>
        <a:bodyPr/>
        <a:lstStyle/>
        <a:p>
          <a:endParaRPr lang="en-US"/>
        </a:p>
      </dgm:t>
    </dgm:pt>
    <dgm:pt modelId="{45942EFF-8529-4AEA-A7F2-12323E7EC196}" type="pres">
      <dgm:prSet presAssocID="{CB5BA78C-2A4B-492D-9A58-86FD91CC6AEA}" presName="connectorText" presStyleLbl="sibTrans1D1" presStyleIdx="0" presStyleCnt="8"/>
      <dgm:spPr/>
      <dgm:t>
        <a:bodyPr/>
        <a:lstStyle/>
        <a:p>
          <a:endParaRPr lang="en-US"/>
        </a:p>
      </dgm:t>
    </dgm:pt>
    <dgm:pt modelId="{4C8DF93F-1AC3-4621-9789-232378155204}" type="pres">
      <dgm:prSet presAssocID="{DAD008E6-E80C-4A3A-A8E2-CF5C8EBCEDD9}" presName="node" presStyleLbl="node1" presStyleIdx="1" presStyleCnt="9">
        <dgm:presLayoutVars>
          <dgm:bulletEnabled val="1"/>
        </dgm:presLayoutVars>
      </dgm:prSet>
      <dgm:spPr/>
      <dgm:t>
        <a:bodyPr/>
        <a:lstStyle/>
        <a:p>
          <a:endParaRPr lang="en-US"/>
        </a:p>
      </dgm:t>
    </dgm:pt>
    <dgm:pt modelId="{640C55C4-3191-4A89-AF1D-7CF1CBE0CE06}" type="pres">
      <dgm:prSet presAssocID="{FC9E43BA-3983-4724-B51C-F453A8969A3F}" presName="sibTrans" presStyleLbl="sibTrans1D1" presStyleIdx="1" presStyleCnt="8"/>
      <dgm:spPr/>
      <dgm:t>
        <a:bodyPr/>
        <a:lstStyle/>
        <a:p>
          <a:endParaRPr lang="en-US"/>
        </a:p>
      </dgm:t>
    </dgm:pt>
    <dgm:pt modelId="{1EFA3529-5B20-4D82-A73E-D348F0CCA906}" type="pres">
      <dgm:prSet presAssocID="{FC9E43BA-3983-4724-B51C-F453A8969A3F}" presName="connectorText" presStyleLbl="sibTrans1D1" presStyleIdx="1" presStyleCnt="8"/>
      <dgm:spPr/>
      <dgm:t>
        <a:bodyPr/>
        <a:lstStyle/>
        <a:p>
          <a:endParaRPr lang="en-US"/>
        </a:p>
      </dgm:t>
    </dgm:pt>
    <dgm:pt modelId="{6B662EB2-1240-47E5-B283-611FC3BCB8B9}" type="pres">
      <dgm:prSet presAssocID="{4261EE80-1E21-4E1F-A462-1DA68ABAA5C1}" presName="node" presStyleLbl="node1" presStyleIdx="2" presStyleCnt="9" custLinFactNeighborX="-2552" custLinFactNeighborY="-2292">
        <dgm:presLayoutVars>
          <dgm:bulletEnabled val="1"/>
        </dgm:presLayoutVars>
      </dgm:prSet>
      <dgm:spPr/>
      <dgm:t>
        <a:bodyPr/>
        <a:lstStyle/>
        <a:p>
          <a:endParaRPr lang="en-US"/>
        </a:p>
      </dgm:t>
    </dgm:pt>
    <dgm:pt modelId="{874F698D-3EBB-49B5-880A-3443704039BC}" type="pres">
      <dgm:prSet presAssocID="{D951195E-8CAA-49CF-AD10-35F056CDAED9}" presName="sibTrans" presStyleLbl="sibTrans1D1" presStyleIdx="2" presStyleCnt="8"/>
      <dgm:spPr/>
      <dgm:t>
        <a:bodyPr/>
        <a:lstStyle/>
        <a:p>
          <a:endParaRPr lang="en-US"/>
        </a:p>
      </dgm:t>
    </dgm:pt>
    <dgm:pt modelId="{9F0EA0FA-C82E-47AB-AFED-399B83850AF0}" type="pres">
      <dgm:prSet presAssocID="{D951195E-8CAA-49CF-AD10-35F056CDAED9}" presName="connectorText" presStyleLbl="sibTrans1D1" presStyleIdx="2" presStyleCnt="8"/>
      <dgm:spPr/>
      <dgm:t>
        <a:bodyPr/>
        <a:lstStyle/>
        <a:p>
          <a:endParaRPr lang="en-US"/>
        </a:p>
      </dgm:t>
    </dgm:pt>
    <dgm:pt modelId="{AE4F914B-CAE5-489B-B7EC-A9DCD86DE1DE}" type="pres">
      <dgm:prSet presAssocID="{2064C9CB-CEB3-4B92-B14B-DB0CC7D1F1A3}" presName="node" presStyleLbl="node1" presStyleIdx="3" presStyleCnt="9">
        <dgm:presLayoutVars>
          <dgm:bulletEnabled val="1"/>
        </dgm:presLayoutVars>
      </dgm:prSet>
      <dgm:spPr/>
      <dgm:t>
        <a:bodyPr/>
        <a:lstStyle/>
        <a:p>
          <a:endParaRPr lang="en-US"/>
        </a:p>
      </dgm:t>
    </dgm:pt>
    <dgm:pt modelId="{B4B55A8F-7963-405B-B858-BC029576E7B7}" type="pres">
      <dgm:prSet presAssocID="{97CA984C-60E6-4BFC-ABFF-E29E69EA329E}" presName="sibTrans" presStyleLbl="sibTrans1D1" presStyleIdx="3" presStyleCnt="8"/>
      <dgm:spPr/>
      <dgm:t>
        <a:bodyPr/>
        <a:lstStyle/>
        <a:p>
          <a:endParaRPr lang="en-US"/>
        </a:p>
      </dgm:t>
    </dgm:pt>
    <dgm:pt modelId="{8BF02841-A09B-4D72-B08F-28E54AED7B08}" type="pres">
      <dgm:prSet presAssocID="{97CA984C-60E6-4BFC-ABFF-E29E69EA329E}" presName="connectorText" presStyleLbl="sibTrans1D1" presStyleIdx="3" presStyleCnt="8"/>
      <dgm:spPr/>
      <dgm:t>
        <a:bodyPr/>
        <a:lstStyle/>
        <a:p>
          <a:endParaRPr lang="en-US"/>
        </a:p>
      </dgm:t>
    </dgm:pt>
    <dgm:pt modelId="{7E5292AA-D1A7-4A30-98E4-F9557FC1D5E8}" type="pres">
      <dgm:prSet presAssocID="{2CAC3D9E-677E-494B-925D-33905E1AC130}" presName="node" presStyleLbl="node1" presStyleIdx="4" presStyleCnt="9">
        <dgm:presLayoutVars>
          <dgm:bulletEnabled val="1"/>
        </dgm:presLayoutVars>
      </dgm:prSet>
      <dgm:spPr/>
      <dgm:t>
        <a:bodyPr/>
        <a:lstStyle/>
        <a:p>
          <a:endParaRPr lang="en-US"/>
        </a:p>
      </dgm:t>
    </dgm:pt>
    <dgm:pt modelId="{61F81ECF-A5B7-4B24-865D-F2E9684194D1}" type="pres">
      <dgm:prSet presAssocID="{3858ACDC-9066-413E-8505-85A5DB7C27C0}" presName="sibTrans" presStyleLbl="sibTrans1D1" presStyleIdx="4" presStyleCnt="8"/>
      <dgm:spPr/>
      <dgm:t>
        <a:bodyPr/>
        <a:lstStyle/>
        <a:p>
          <a:endParaRPr lang="en-US"/>
        </a:p>
      </dgm:t>
    </dgm:pt>
    <dgm:pt modelId="{5A81DBC8-A6F7-4105-9A04-4252F65C8C74}" type="pres">
      <dgm:prSet presAssocID="{3858ACDC-9066-413E-8505-85A5DB7C27C0}" presName="connectorText" presStyleLbl="sibTrans1D1" presStyleIdx="4" presStyleCnt="8"/>
      <dgm:spPr/>
      <dgm:t>
        <a:bodyPr/>
        <a:lstStyle/>
        <a:p>
          <a:endParaRPr lang="en-US"/>
        </a:p>
      </dgm:t>
    </dgm:pt>
    <dgm:pt modelId="{40808830-C1EC-47BE-A7A6-40ECC153FAEE}" type="pres">
      <dgm:prSet presAssocID="{141BCB60-BC42-4686-827F-5772F16040EB}" presName="node" presStyleLbl="node1" presStyleIdx="5" presStyleCnt="9">
        <dgm:presLayoutVars>
          <dgm:bulletEnabled val="1"/>
        </dgm:presLayoutVars>
      </dgm:prSet>
      <dgm:spPr/>
      <dgm:t>
        <a:bodyPr/>
        <a:lstStyle/>
        <a:p>
          <a:endParaRPr lang="en-US"/>
        </a:p>
      </dgm:t>
    </dgm:pt>
    <dgm:pt modelId="{9A511BE7-19EB-4572-89C4-BE1CE8D27554}" type="pres">
      <dgm:prSet presAssocID="{05D6298C-1DEA-46A0-B93E-6E6B5D7E0218}" presName="sibTrans" presStyleLbl="sibTrans1D1" presStyleIdx="5" presStyleCnt="8"/>
      <dgm:spPr/>
      <dgm:t>
        <a:bodyPr/>
        <a:lstStyle/>
        <a:p>
          <a:endParaRPr lang="en-US"/>
        </a:p>
      </dgm:t>
    </dgm:pt>
    <dgm:pt modelId="{2D999CEE-998C-4372-9BCA-10DB647D4C99}" type="pres">
      <dgm:prSet presAssocID="{05D6298C-1DEA-46A0-B93E-6E6B5D7E0218}" presName="connectorText" presStyleLbl="sibTrans1D1" presStyleIdx="5" presStyleCnt="8"/>
      <dgm:spPr/>
      <dgm:t>
        <a:bodyPr/>
        <a:lstStyle/>
        <a:p>
          <a:endParaRPr lang="en-US"/>
        </a:p>
      </dgm:t>
    </dgm:pt>
    <dgm:pt modelId="{FDE34E79-2227-4095-85C9-DC4B22C39444}" type="pres">
      <dgm:prSet presAssocID="{4B7DDD32-FEB0-448A-ADA3-240FFC37FF8D}" presName="node" presStyleLbl="node1" presStyleIdx="6" presStyleCnt="9">
        <dgm:presLayoutVars>
          <dgm:bulletEnabled val="1"/>
        </dgm:presLayoutVars>
      </dgm:prSet>
      <dgm:spPr/>
      <dgm:t>
        <a:bodyPr/>
        <a:lstStyle/>
        <a:p>
          <a:endParaRPr lang="en-US"/>
        </a:p>
      </dgm:t>
    </dgm:pt>
    <dgm:pt modelId="{B763ADAB-2460-41A9-949E-BA7B50547CBB}" type="pres">
      <dgm:prSet presAssocID="{F625CFFA-B423-47FC-979B-673984AC6C97}" presName="sibTrans" presStyleLbl="sibTrans1D1" presStyleIdx="6" presStyleCnt="8"/>
      <dgm:spPr/>
      <dgm:t>
        <a:bodyPr/>
        <a:lstStyle/>
        <a:p>
          <a:endParaRPr lang="en-US"/>
        </a:p>
      </dgm:t>
    </dgm:pt>
    <dgm:pt modelId="{F2A8698D-641D-4CDD-9158-CA42A232305A}" type="pres">
      <dgm:prSet presAssocID="{F625CFFA-B423-47FC-979B-673984AC6C97}" presName="connectorText" presStyleLbl="sibTrans1D1" presStyleIdx="6" presStyleCnt="8"/>
      <dgm:spPr/>
      <dgm:t>
        <a:bodyPr/>
        <a:lstStyle/>
        <a:p>
          <a:endParaRPr lang="en-US"/>
        </a:p>
      </dgm:t>
    </dgm:pt>
    <dgm:pt modelId="{5A8A4E64-F84F-4D79-9BD4-B61F7CAC0F26}" type="pres">
      <dgm:prSet presAssocID="{21E45CAF-7918-4142-A7CD-C2708B1B4F79}" presName="node" presStyleLbl="node1" presStyleIdx="7" presStyleCnt="9">
        <dgm:presLayoutVars>
          <dgm:bulletEnabled val="1"/>
        </dgm:presLayoutVars>
      </dgm:prSet>
      <dgm:spPr/>
      <dgm:t>
        <a:bodyPr/>
        <a:lstStyle/>
        <a:p>
          <a:endParaRPr lang="en-US"/>
        </a:p>
      </dgm:t>
    </dgm:pt>
    <dgm:pt modelId="{72007BE9-A71F-4CAA-95A5-9C0ED2128AA1}" type="pres">
      <dgm:prSet presAssocID="{BB585055-A57E-4D14-BEC4-E2ECB3976FFC}" presName="sibTrans" presStyleLbl="sibTrans1D1" presStyleIdx="7" presStyleCnt="8"/>
      <dgm:spPr/>
      <dgm:t>
        <a:bodyPr/>
        <a:lstStyle/>
        <a:p>
          <a:endParaRPr lang="en-US"/>
        </a:p>
      </dgm:t>
    </dgm:pt>
    <dgm:pt modelId="{65230B74-F5A2-42C6-9AC4-5EE6C4FDF386}" type="pres">
      <dgm:prSet presAssocID="{BB585055-A57E-4D14-BEC4-E2ECB3976FFC}" presName="connectorText" presStyleLbl="sibTrans1D1" presStyleIdx="7" presStyleCnt="8"/>
      <dgm:spPr/>
      <dgm:t>
        <a:bodyPr/>
        <a:lstStyle/>
        <a:p>
          <a:endParaRPr lang="en-US"/>
        </a:p>
      </dgm:t>
    </dgm:pt>
    <dgm:pt modelId="{9684627E-FDD7-49D2-A97C-F7337FE8D232}" type="pres">
      <dgm:prSet presAssocID="{760D6DCB-D4C3-4C20-BA20-3639C389DF9C}" presName="node" presStyleLbl="node1" presStyleIdx="8" presStyleCnt="9" custLinFactNeighborX="272" custLinFactNeighborY="4354">
        <dgm:presLayoutVars>
          <dgm:bulletEnabled val="1"/>
        </dgm:presLayoutVars>
      </dgm:prSet>
      <dgm:spPr/>
      <dgm:t>
        <a:bodyPr/>
        <a:lstStyle/>
        <a:p>
          <a:endParaRPr lang="en-US"/>
        </a:p>
      </dgm:t>
    </dgm:pt>
  </dgm:ptLst>
  <dgm:cxnLst>
    <dgm:cxn modelId="{29D21043-E622-478D-A875-9F3106A39AEB}" srcId="{14DB5583-B1E3-4518-8D9B-37C651F9F13F}" destId="{4261EE80-1E21-4E1F-A462-1DA68ABAA5C1}" srcOrd="2" destOrd="0" parTransId="{D1641020-581B-4278-A668-9304522DC20A}" sibTransId="{D951195E-8CAA-49CF-AD10-35F056CDAED9}"/>
    <dgm:cxn modelId="{37AB7049-D5F3-402E-93F4-4C5BBD49F0BF}" type="presOf" srcId="{DAD008E6-E80C-4A3A-A8E2-CF5C8EBCEDD9}" destId="{4C8DF93F-1AC3-4621-9789-232378155204}" srcOrd="0" destOrd="0" presId="urn:microsoft.com/office/officeart/2005/8/layout/bProcess3"/>
    <dgm:cxn modelId="{E794311C-C377-4773-8AC4-72F0BF6F8F27}" type="presOf" srcId="{496DFDEB-5803-40F5-A04A-E8B5E8D37DC9}" destId="{F9BD8762-700F-4073-9E7A-E0AA8DADA114}" srcOrd="0" destOrd="0" presId="urn:microsoft.com/office/officeart/2005/8/layout/bProcess3"/>
    <dgm:cxn modelId="{AE3EC80A-0794-4378-84D8-E63FA1DF9F1B}" srcId="{14DB5583-B1E3-4518-8D9B-37C651F9F13F}" destId="{4B7DDD32-FEB0-448A-ADA3-240FFC37FF8D}" srcOrd="6" destOrd="0" parTransId="{51F6AAE1-08D2-439F-9D4C-7B54C93FB308}" sibTransId="{F625CFFA-B423-47FC-979B-673984AC6C97}"/>
    <dgm:cxn modelId="{6D041B22-BD2A-4DD9-BC76-E233C439C590}" type="presOf" srcId="{3858ACDC-9066-413E-8505-85A5DB7C27C0}" destId="{5A81DBC8-A6F7-4105-9A04-4252F65C8C74}" srcOrd="1" destOrd="0" presId="urn:microsoft.com/office/officeart/2005/8/layout/bProcess3"/>
    <dgm:cxn modelId="{BEAD2BFA-AB67-48E6-8D86-4FB85000F6D3}" srcId="{14DB5583-B1E3-4518-8D9B-37C651F9F13F}" destId="{2CAC3D9E-677E-494B-925D-33905E1AC130}" srcOrd="4" destOrd="0" parTransId="{E72C9721-CD44-4E46-9F69-11356E411FFC}" sibTransId="{3858ACDC-9066-413E-8505-85A5DB7C27C0}"/>
    <dgm:cxn modelId="{36685244-FC25-4FE9-B439-52D173E70FBF}" type="presOf" srcId="{BB585055-A57E-4D14-BEC4-E2ECB3976FFC}" destId="{72007BE9-A71F-4CAA-95A5-9C0ED2128AA1}" srcOrd="0" destOrd="0" presId="urn:microsoft.com/office/officeart/2005/8/layout/bProcess3"/>
    <dgm:cxn modelId="{040E3E3A-6A07-4B7F-AE74-3D871F34B84A}" type="presOf" srcId="{21E45CAF-7918-4142-A7CD-C2708B1B4F79}" destId="{5A8A4E64-F84F-4D79-9BD4-B61F7CAC0F26}" srcOrd="0" destOrd="0" presId="urn:microsoft.com/office/officeart/2005/8/layout/bProcess3"/>
    <dgm:cxn modelId="{DEF85162-A26D-4B14-B5E2-F43C4C83BAFA}" srcId="{14DB5583-B1E3-4518-8D9B-37C651F9F13F}" destId="{2064C9CB-CEB3-4B92-B14B-DB0CC7D1F1A3}" srcOrd="3" destOrd="0" parTransId="{42558C43-1EA9-4556-B01E-CE5721449CFC}" sibTransId="{97CA984C-60E6-4BFC-ABFF-E29E69EA329E}"/>
    <dgm:cxn modelId="{F7CB6BE3-3E4D-4352-8F9A-1FA43D488D10}" type="presOf" srcId="{FC9E43BA-3983-4724-B51C-F453A8969A3F}" destId="{640C55C4-3191-4A89-AF1D-7CF1CBE0CE06}" srcOrd="0" destOrd="0" presId="urn:microsoft.com/office/officeart/2005/8/layout/bProcess3"/>
    <dgm:cxn modelId="{7D02680C-3643-4D8D-87C0-C6149C4446A1}" srcId="{14DB5583-B1E3-4518-8D9B-37C651F9F13F}" destId="{DAD008E6-E80C-4A3A-A8E2-CF5C8EBCEDD9}" srcOrd="1" destOrd="0" parTransId="{C91BC8B8-01EF-4A69-9561-5AF65E387F44}" sibTransId="{FC9E43BA-3983-4724-B51C-F453A8969A3F}"/>
    <dgm:cxn modelId="{1F5F2C62-F18C-4018-A392-8BE0A93DA98D}" type="presOf" srcId="{97CA984C-60E6-4BFC-ABFF-E29E69EA329E}" destId="{B4B55A8F-7963-405B-B858-BC029576E7B7}" srcOrd="0" destOrd="0" presId="urn:microsoft.com/office/officeart/2005/8/layout/bProcess3"/>
    <dgm:cxn modelId="{032885BF-CC74-4772-8B76-2766799186EC}" type="presOf" srcId="{2064C9CB-CEB3-4B92-B14B-DB0CC7D1F1A3}" destId="{AE4F914B-CAE5-489B-B7EC-A9DCD86DE1DE}" srcOrd="0" destOrd="0" presId="urn:microsoft.com/office/officeart/2005/8/layout/bProcess3"/>
    <dgm:cxn modelId="{D04337EF-823E-4520-8101-FD1FAFAD235A}" srcId="{14DB5583-B1E3-4518-8D9B-37C651F9F13F}" destId="{760D6DCB-D4C3-4C20-BA20-3639C389DF9C}" srcOrd="8" destOrd="0" parTransId="{C856CCB0-EE12-4A98-A90C-2E385E67BD53}" sibTransId="{5F9BACBA-330D-48F6-B7FB-AC0534066898}"/>
    <dgm:cxn modelId="{CD602E95-64F5-4EA3-A2BC-F798A5BCBC4A}" type="presOf" srcId="{05D6298C-1DEA-46A0-B93E-6E6B5D7E0218}" destId="{2D999CEE-998C-4372-9BCA-10DB647D4C99}" srcOrd="1" destOrd="0" presId="urn:microsoft.com/office/officeart/2005/8/layout/bProcess3"/>
    <dgm:cxn modelId="{8D1FC2F8-AFED-43E5-8C89-DCA3C60AAF69}" type="presOf" srcId="{FC9E43BA-3983-4724-B51C-F453A8969A3F}" destId="{1EFA3529-5B20-4D82-A73E-D348F0CCA906}" srcOrd="1" destOrd="0" presId="urn:microsoft.com/office/officeart/2005/8/layout/bProcess3"/>
    <dgm:cxn modelId="{70734635-0013-4317-ADAC-A6CEAD73DFAA}" type="presOf" srcId="{97CA984C-60E6-4BFC-ABFF-E29E69EA329E}" destId="{8BF02841-A09B-4D72-B08F-28E54AED7B08}" srcOrd="1" destOrd="0" presId="urn:microsoft.com/office/officeart/2005/8/layout/bProcess3"/>
    <dgm:cxn modelId="{592D570E-8C16-4D16-B3A9-CC498FC887EF}" type="presOf" srcId="{3858ACDC-9066-413E-8505-85A5DB7C27C0}" destId="{61F81ECF-A5B7-4B24-865D-F2E9684194D1}" srcOrd="0" destOrd="0" presId="urn:microsoft.com/office/officeart/2005/8/layout/bProcess3"/>
    <dgm:cxn modelId="{4C92C6EF-B468-4373-802D-9810F1478B26}" type="presOf" srcId="{BB585055-A57E-4D14-BEC4-E2ECB3976FFC}" destId="{65230B74-F5A2-42C6-9AC4-5EE6C4FDF386}" srcOrd="1" destOrd="0" presId="urn:microsoft.com/office/officeart/2005/8/layout/bProcess3"/>
    <dgm:cxn modelId="{AC3392B0-D7E4-47B8-97A7-D3BD1BB48043}" srcId="{14DB5583-B1E3-4518-8D9B-37C651F9F13F}" destId="{21E45CAF-7918-4142-A7CD-C2708B1B4F79}" srcOrd="7" destOrd="0" parTransId="{0546F61C-4819-4411-A2CF-9AA635948506}" sibTransId="{BB585055-A57E-4D14-BEC4-E2ECB3976FFC}"/>
    <dgm:cxn modelId="{757E3C17-F61B-48C1-8231-650E7BF56BDB}" type="presOf" srcId="{CB5BA78C-2A4B-492D-9A58-86FD91CC6AEA}" destId="{4D3A7064-EFDA-4051-8FCD-AAD8A6C05C9F}" srcOrd="0" destOrd="0" presId="urn:microsoft.com/office/officeart/2005/8/layout/bProcess3"/>
    <dgm:cxn modelId="{90D70085-96DE-44AC-A341-FC1863D1A07F}" type="presOf" srcId="{141BCB60-BC42-4686-827F-5772F16040EB}" destId="{40808830-C1EC-47BE-A7A6-40ECC153FAEE}" srcOrd="0" destOrd="0" presId="urn:microsoft.com/office/officeart/2005/8/layout/bProcess3"/>
    <dgm:cxn modelId="{5259AFCB-A973-4338-9792-53D5208994AA}" type="presOf" srcId="{2CAC3D9E-677E-494B-925D-33905E1AC130}" destId="{7E5292AA-D1A7-4A30-98E4-F9557FC1D5E8}" srcOrd="0" destOrd="0" presId="urn:microsoft.com/office/officeart/2005/8/layout/bProcess3"/>
    <dgm:cxn modelId="{BE4B7FA3-21EC-426D-AD70-BB28088CE37C}" srcId="{14DB5583-B1E3-4518-8D9B-37C651F9F13F}" destId="{496DFDEB-5803-40F5-A04A-E8B5E8D37DC9}" srcOrd="0" destOrd="0" parTransId="{3112220A-7B08-4437-BC8C-AF18FC94390D}" sibTransId="{CB5BA78C-2A4B-492D-9A58-86FD91CC6AEA}"/>
    <dgm:cxn modelId="{0E6EA0B9-3923-4171-9345-74DF4916FB38}" type="presOf" srcId="{D951195E-8CAA-49CF-AD10-35F056CDAED9}" destId="{9F0EA0FA-C82E-47AB-AFED-399B83850AF0}" srcOrd="1" destOrd="0" presId="urn:microsoft.com/office/officeart/2005/8/layout/bProcess3"/>
    <dgm:cxn modelId="{5597D732-0BD5-4DDA-AAD6-20E257E7324A}" type="presOf" srcId="{4B7DDD32-FEB0-448A-ADA3-240FFC37FF8D}" destId="{FDE34E79-2227-4095-85C9-DC4B22C39444}" srcOrd="0" destOrd="0" presId="urn:microsoft.com/office/officeart/2005/8/layout/bProcess3"/>
    <dgm:cxn modelId="{BBDB1283-972E-4E28-8705-FEA6673A5FD2}" srcId="{14DB5583-B1E3-4518-8D9B-37C651F9F13F}" destId="{141BCB60-BC42-4686-827F-5772F16040EB}" srcOrd="5" destOrd="0" parTransId="{3BA9CB81-72B1-47EA-88C1-F8E2C89227B8}" sibTransId="{05D6298C-1DEA-46A0-B93E-6E6B5D7E0218}"/>
    <dgm:cxn modelId="{CF766528-9F92-49AD-A875-166D80BE8F0F}" type="presOf" srcId="{760D6DCB-D4C3-4C20-BA20-3639C389DF9C}" destId="{9684627E-FDD7-49D2-A97C-F7337FE8D232}" srcOrd="0" destOrd="0" presId="urn:microsoft.com/office/officeart/2005/8/layout/bProcess3"/>
    <dgm:cxn modelId="{D98FAB8C-7923-4160-A1FF-4D3F028A744D}" type="presOf" srcId="{14DB5583-B1E3-4518-8D9B-37C651F9F13F}" destId="{D3A0C305-3DD1-4C9D-846A-54131F15BA74}" srcOrd="0" destOrd="0" presId="urn:microsoft.com/office/officeart/2005/8/layout/bProcess3"/>
    <dgm:cxn modelId="{6A67626F-E616-4711-AFA3-267D7F955964}" type="presOf" srcId="{F625CFFA-B423-47FC-979B-673984AC6C97}" destId="{B763ADAB-2460-41A9-949E-BA7B50547CBB}" srcOrd="0" destOrd="0" presId="urn:microsoft.com/office/officeart/2005/8/layout/bProcess3"/>
    <dgm:cxn modelId="{7EE77D69-30BE-4DE4-A901-B24A53C47D01}" type="presOf" srcId="{05D6298C-1DEA-46A0-B93E-6E6B5D7E0218}" destId="{9A511BE7-19EB-4572-89C4-BE1CE8D27554}" srcOrd="0" destOrd="0" presId="urn:microsoft.com/office/officeart/2005/8/layout/bProcess3"/>
    <dgm:cxn modelId="{A19D850C-EF5B-4EBB-95C6-2C774CEE2CFE}" type="presOf" srcId="{F625CFFA-B423-47FC-979B-673984AC6C97}" destId="{F2A8698D-641D-4CDD-9158-CA42A232305A}" srcOrd="1" destOrd="0" presId="urn:microsoft.com/office/officeart/2005/8/layout/bProcess3"/>
    <dgm:cxn modelId="{94D00055-F946-4733-8715-97B3BA4CB2C1}" type="presOf" srcId="{CB5BA78C-2A4B-492D-9A58-86FD91CC6AEA}" destId="{45942EFF-8529-4AEA-A7F2-12323E7EC196}" srcOrd="1" destOrd="0" presId="urn:microsoft.com/office/officeart/2005/8/layout/bProcess3"/>
    <dgm:cxn modelId="{27E1D2AC-CEBD-4781-BC8C-49D05782C20E}" type="presOf" srcId="{D951195E-8CAA-49CF-AD10-35F056CDAED9}" destId="{874F698D-3EBB-49B5-880A-3443704039BC}" srcOrd="0" destOrd="0" presId="urn:microsoft.com/office/officeart/2005/8/layout/bProcess3"/>
    <dgm:cxn modelId="{81B67620-07F4-4256-A4F0-C2F3FD317C52}" type="presOf" srcId="{4261EE80-1E21-4E1F-A462-1DA68ABAA5C1}" destId="{6B662EB2-1240-47E5-B283-611FC3BCB8B9}" srcOrd="0" destOrd="0" presId="urn:microsoft.com/office/officeart/2005/8/layout/bProcess3"/>
    <dgm:cxn modelId="{7873B487-0206-4F09-A8ED-6F988C0ACFB8}" type="presParOf" srcId="{D3A0C305-3DD1-4C9D-846A-54131F15BA74}" destId="{F9BD8762-700F-4073-9E7A-E0AA8DADA114}" srcOrd="0" destOrd="0" presId="urn:microsoft.com/office/officeart/2005/8/layout/bProcess3"/>
    <dgm:cxn modelId="{FBEB3AE3-175A-4CCE-900A-585FF2EF9950}" type="presParOf" srcId="{D3A0C305-3DD1-4C9D-846A-54131F15BA74}" destId="{4D3A7064-EFDA-4051-8FCD-AAD8A6C05C9F}" srcOrd="1" destOrd="0" presId="urn:microsoft.com/office/officeart/2005/8/layout/bProcess3"/>
    <dgm:cxn modelId="{51F2D6DA-00A0-44BB-9A1E-4C450A18FAF5}" type="presParOf" srcId="{4D3A7064-EFDA-4051-8FCD-AAD8A6C05C9F}" destId="{45942EFF-8529-4AEA-A7F2-12323E7EC196}" srcOrd="0" destOrd="0" presId="urn:microsoft.com/office/officeart/2005/8/layout/bProcess3"/>
    <dgm:cxn modelId="{096ECD3C-1DCE-45BB-81FD-9BF58B1C5BB5}" type="presParOf" srcId="{D3A0C305-3DD1-4C9D-846A-54131F15BA74}" destId="{4C8DF93F-1AC3-4621-9789-232378155204}" srcOrd="2" destOrd="0" presId="urn:microsoft.com/office/officeart/2005/8/layout/bProcess3"/>
    <dgm:cxn modelId="{95AB7C1F-803C-43DA-92B1-CE3D8C897F18}" type="presParOf" srcId="{D3A0C305-3DD1-4C9D-846A-54131F15BA74}" destId="{640C55C4-3191-4A89-AF1D-7CF1CBE0CE06}" srcOrd="3" destOrd="0" presId="urn:microsoft.com/office/officeart/2005/8/layout/bProcess3"/>
    <dgm:cxn modelId="{4BD36F9D-F0BB-4EFA-AF53-D5D69CB393D0}" type="presParOf" srcId="{640C55C4-3191-4A89-AF1D-7CF1CBE0CE06}" destId="{1EFA3529-5B20-4D82-A73E-D348F0CCA906}" srcOrd="0" destOrd="0" presId="urn:microsoft.com/office/officeart/2005/8/layout/bProcess3"/>
    <dgm:cxn modelId="{9F577C51-8535-47FB-8A37-FD729AC5A2E7}" type="presParOf" srcId="{D3A0C305-3DD1-4C9D-846A-54131F15BA74}" destId="{6B662EB2-1240-47E5-B283-611FC3BCB8B9}" srcOrd="4" destOrd="0" presId="urn:microsoft.com/office/officeart/2005/8/layout/bProcess3"/>
    <dgm:cxn modelId="{FDDCB5A7-4D3C-41C6-B6C7-DFEC256455DE}" type="presParOf" srcId="{D3A0C305-3DD1-4C9D-846A-54131F15BA74}" destId="{874F698D-3EBB-49B5-880A-3443704039BC}" srcOrd="5" destOrd="0" presId="urn:microsoft.com/office/officeart/2005/8/layout/bProcess3"/>
    <dgm:cxn modelId="{9C7C6556-6CB4-4A74-B346-5CB6454BB63B}" type="presParOf" srcId="{874F698D-3EBB-49B5-880A-3443704039BC}" destId="{9F0EA0FA-C82E-47AB-AFED-399B83850AF0}" srcOrd="0" destOrd="0" presId="urn:microsoft.com/office/officeart/2005/8/layout/bProcess3"/>
    <dgm:cxn modelId="{D5CB076B-1E7C-4E2B-A47E-D99F7AE93075}" type="presParOf" srcId="{D3A0C305-3DD1-4C9D-846A-54131F15BA74}" destId="{AE4F914B-CAE5-489B-B7EC-A9DCD86DE1DE}" srcOrd="6" destOrd="0" presId="urn:microsoft.com/office/officeart/2005/8/layout/bProcess3"/>
    <dgm:cxn modelId="{3AB5B7FB-B4B8-456A-BC63-6F380871AFE4}" type="presParOf" srcId="{D3A0C305-3DD1-4C9D-846A-54131F15BA74}" destId="{B4B55A8F-7963-405B-B858-BC029576E7B7}" srcOrd="7" destOrd="0" presId="urn:microsoft.com/office/officeart/2005/8/layout/bProcess3"/>
    <dgm:cxn modelId="{7F89E00B-5900-4C91-A764-7012B5854666}" type="presParOf" srcId="{B4B55A8F-7963-405B-B858-BC029576E7B7}" destId="{8BF02841-A09B-4D72-B08F-28E54AED7B08}" srcOrd="0" destOrd="0" presId="urn:microsoft.com/office/officeart/2005/8/layout/bProcess3"/>
    <dgm:cxn modelId="{CCC0FCF0-5D72-41D2-B392-BF761ED5953A}" type="presParOf" srcId="{D3A0C305-3DD1-4C9D-846A-54131F15BA74}" destId="{7E5292AA-D1A7-4A30-98E4-F9557FC1D5E8}" srcOrd="8" destOrd="0" presId="urn:microsoft.com/office/officeart/2005/8/layout/bProcess3"/>
    <dgm:cxn modelId="{9DC247D1-EC9B-47E5-BECA-4E6CAF2A3645}" type="presParOf" srcId="{D3A0C305-3DD1-4C9D-846A-54131F15BA74}" destId="{61F81ECF-A5B7-4B24-865D-F2E9684194D1}" srcOrd="9" destOrd="0" presId="urn:microsoft.com/office/officeart/2005/8/layout/bProcess3"/>
    <dgm:cxn modelId="{0439518E-9C94-4BD4-85CD-79A541CF9861}" type="presParOf" srcId="{61F81ECF-A5B7-4B24-865D-F2E9684194D1}" destId="{5A81DBC8-A6F7-4105-9A04-4252F65C8C74}" srcOrd="0" destOrd="0" presId="urn:microsoft.com/office/officeart/2005/8/layout/bProcess3"/>
    <dgm:cxn modelId="{9F8DAF78-0DC0-4165-8257-DE529415AF13}" type="presParOf" srcId="{D3A0C305-3DD1-4C9D-846A-54131F15BA74}" destId="{40808830-C1EC-47BE-A7A6-40ECC153FAEE}" srcOrd="10" destOrd="0" presId="urn:microsoft.com/office/officeart/2005/8/layout/bProcess3"/>
    <dgm:cxn modelId="{30A00533-F8A5-4027-AB63-0FE02B204792}" type="presParOf" srcId="{D3A0C305-3DD1-4C9D-846A-54131F15BA74}" destId="{9A511BE7-19EB-4572-89C4-BE1CE8D27554}" srcOrd="11" destOrd="0" presId="urn:microsoft.com/office/officeart/2005/8/layout/bProcess3"/>
    <dgm:cxn modelId="{C265AEFD-1B1A-47BD-B35A-3573006D1712}" type="presParOf" srcId="{9A511BE7-19EB-4572-89C4-BE1CE8D27554}" destId="{2D999CEE-998C-4372-9BCA-10DB647D4C99}" srcOrd="0" destOrd="0" presId="urn:microsoft.com/office/officeart/2005/8/layout/bProcess3"/>
    <dgm:cxn modelId="{7DA9C5A2-2388-404A-9F02-036BE94C0A88}" type="presParOf" srcId="{D3A0C305-3DD1-4C9D-846A-54131F15BA74}" destId="{FDE34E79-2227-4095-85C9-DC4B22C39444}" srcOrd="12" destOrd="0" presId="urn:microsoft.com/office/officeart/2005/8/layout/bProcess3"/>
    <dgm:cxn modelId="{CF37A30D-B0AA-4282-812B-E7F74CFBD71B}" type="presParOf" srcId="{D3A0C305-3DD1-4C9D-846A-54131F15BA74}" destId="{B763ADAB-2460-41A9-949E-BA7B50547CBB}" srcOrd="13" destOrd="0" presId="urn:microsoft.com/office/officeart/2005/8/layout/bProcess3"/>
    <dgm:cxn modelId="{B3198CF6-880D-42A3-A1A6-9471B300318B}" type="presParOf" srcId="{B763ADAB-2460-41A9-949E-BA7B50547CBB}" destId="{F2A8698D-641D-4CDD-9158-CA42A232305A}" srcOrd="0" destOrd="0" presId="urn:microsoft.com/office/officeart/2005/8/layout/bProcess3"/>
    <dgm:cxn modelId="{593B9BC0-762E-4F2C-90F4-549CA680170D}" type="presParOf" srcId="{D3A0C305-3DD1-4C9D-846A-54131F15BA74}" destId="{5A8A4E64-F84F-4D79-9BD4-B61F7CAC0F26}" srcOrd="14" destOrd="0" presId="urn:microsoft.com/office/officeart/2005/8/layout/bProcess3"/>
    <dgm:cxn modelId="{353F104A-4AF4-4E78-8F95-03540B2710C3}" type="presParOf" srcId="{D3A0C305-3DD1-4C9D-846A-54131F15BA74}" destId="{72007BE9-A71F-4CAA-95A5-9C0ED2128AA1}" srcOrd="15" destOrd="0" presId="urn:microsoft.com/office/officeart/2005/8/layout/bProcess3"/>
    <dgm:cxn modelId="{49C2598F-5287-49FE-A08F-E2672EC32E52}" type="presParOf" srcId="{72007BE9-A71F-4CAA-95A5-9C0ED2128AA1}" destId="{65230B74-F5A2-42C6-9AC4-5EE6C4FDF386}" srcOrd="0" destOrd="0" presId="urn:microsoft.com/office/officeart/2005/8/layout/bProcess3"/>
    <dgm:cxn modelId="{91F490DB-B763-4D26-96F6-CD379932E534}" type="presParOf" srcId="{D3A0C305-3DD1-4C9D-846A-54131F15BA74}" destId="{9684627E-FDD7-49D2-A97C-F7337FE8D232}"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243DF-8030-49EB-BC6A-592302C5F451}"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en-ZA"/>
        </a:p>
      </dgm:t>
    </dgm:pt>
    <dgm:pt modelId="{2B504921-C129-4680-A229-0E515A4D8742}">
      <dgm:prSet phldrT="[Text]"/>
      <dgm:spPr/>
      <dgm:t>
        <a:bodyPr/>
        <a:lstStyle/>
        <a:p>
          <a:r>
            <a:rPr lang="en-ZA" dirty="0">
              <a:solidFill>
                <a:schemeClr val="bg1"/>
              </a:solidFill>
            </a:rPr>
            <a:t>Successes Achieved Since the Establishment  of NRSO in 2009 </a:t>
          </a:r>
        </a:p>
      </dgm:t>
    </dgm:pt>
    <dgm:pt modelId="{B8EA8941-74B6-44F8-8751-B9AD859C391B}" type="parTrans" cxnId="{949833E3-C584-4767-9E0C-99C66E90430D}">
      <dgm:prSet/>
      <dgm:spPr/>
      <dgm:t>
        <a:bodyPr/>
        <a:lstStyle/>
        <a:p>
          <a:endParaRPr lang="en-ZA"/>
        </a:p>
      </dgm:t>
    </dgm:pt>
    <dgm:pt modelId="{11D09690-B359-4E8C-9CF9-D8E1E7F5005A}" type="sibTrans" cxnId="{949833E3-C584-4767-9E0C-99C66E90430D}">
      <dgm:prSet/>
      <dgm:spPr/>
      <dgm:t>
        <a:bodyPr/>
        <a:lstStyle/>
        <a:p>
          <a:endParaRPr lang="en-ZA"/>
        </a:p>
      </dgm:t>
    </dgm:pt>
    <dgm:pt modelId="{113EC222-BFA6-413B-889A-64906C4C3DB6}" type="pres">
      <dgm:prSet presAssocID="{4AC243DF-8030-49EB-BC6A-592302C5F451}" presName="Name0" presStyleCnt="0">
        <dgm:presLayoutVars>
          <dgm:chMax/>
          <dgm:chPref/>
          <dgm:dir/>
        </dgm:presLayoutVars>
      </dgm:prSet>
      <dgm:spPr/>
      <dgm:t>
        <a:bodyPr/>
        <a:lstStyle/>
        <a:p>
          <a:endParaRPr lang="en-US"/>
        </a:p>
      </dgm:t>
    </dgm:pt>
    <dgm:pt modelId="{77A04593-60BE-4F66-9013-E56770062BE8}" type="pres">
      <dgm:prSet presAssocID="{2B504921-C129-4680-A229-0E515A4D8742}" presName="composite" presStyleCnt="0">
        <dgm:presLayoutVars>
          <dgm:chMax/>
          <dgm:chPref/>
        </dgm:presLayoutVars>
      </dgm:prSet>
      <dgm:spPr/>
    </dgm:pt>
    <dgm:pt modelId="{1E5FC8AE-8BCB-4C55-BCFF-4C8D4229D86B}" type="pres">
      <dgm:prSet presAssocID="{2B504921-C129-4680-A229-0E515A4D8742}" presName="Image" presStyleLbl="bgImgPlace1" presStyleIdx="0" presStyleCnt="1" custScaleY="120972" custLinFactNeighborX="82287" custLinFactNeighborY="-8953"/>
      <dgm:spPr>
        <a:blipFill rotWithShape="1">
          <a:blip xmlns:r="http://schemas.openxmlformats.org/officeDocument/2006/relationships" r:embed="rId1">
            <a:duotone>
              <a:schemeClr val="accent1">
                <a:shade val="45000"/>
                <a:satMod val="135000"/>
              </a:schemeClr>
              <a:prstClr val="white"/>
            </a:duotone>
          </a:blip>
          <a:stretch>
            <a:fillRect/>
          </a:stretch>
        </a:blipFill>
      </dgm:spPr>
    </dgm:pt>
    <dgm:pt modelId="{52B3BB4C-348A-4EF6-B148-8B51B9CFE434}" type="pres">
      <dgm:prSet presAssocID="{2B504921-C129-4680-A229-0E515A4D8742}" presName="ParentText" presStyleLbl="revTx" presStyleIdx="0" presStyleCnt="1" custScaleX="150303" custLinFactNeighborX="-29622" custLinFactNeighborY="-7221">
        <dgm:presLayoutVars>
          <dgm:chMax val="0"/>
          <dgm:chPref val="0"/>
          <dgm:bulletEnabled val="1"/>
        </dgm:presLayoutVars>
      </dgm:prSet>
      <dgm:spPr/>
      <dgm:t>
        <a:bodyPr/>
        <a:lstStyle/>
        <a:p>
          <a:endParaRPr lang="en-US"/>
        </a:p>
      </dgm:t>
    </dgm:pt>
    <dgm:pt modelId="{06F05A1C-5B1F-4699-9175-79F91396A1C8}" type="pres">
      <dgm:prSet presAssocID="{2B504921-C129-4680-A229-0E515A4D8742}" presName="tlFrame" presStyleLbl="node1" presStyleIdx="0" presStyleCnt="4" custLinFactX="-100000" custLinFactY="-9082" custLinFactNeighborX="-148597" custLinFactNeighborY="-100000"/>
      <dgm:spPr/>
    </dgm:pt>
    <dgm:pt modelId="{C63492F5-A3AF-4052-8A61-D5A460C3319D}" type="pres">
      <dgm:prSet presAssocID="{2B504921-C129-4680-A229-0E515A4D8742}" presName="trFrame" presStyleLbl="node1" presStyleIdx="1" presStyleCnt="4" custLinFactY="-9082" custLinFactNeighborX="-25220" custLinFactNeighborY="-100000"/>
      <dgm:spPr/>
    </dgm:pt>
    <dgm:pt modelId="{C809CA48-2CE7-4619-9552-B41111582C6F}" type="pres">
      <dgm:prSet presAssocID="{2B504921-C129-4680-A229-0E515A4D8742}" presName="blFrame" presStyleLbl="node1" presStyleIdx="2" presStyleCnt="4" custLinFactX="-100000" custLinFactNeighborX="-135203" custLinFactNeighborY="-51753"/>
      <dgm:spPr/>
    </dgm:pt>
    <dgm:pt modelId="{2789FBB5-6269-4540-8FC0-154D5605CC3C}" type="pres">
      <dgm:prSet presAssocID="{2B504921-C129-4680-A229-0E515A4D8742}" presName="brFrame" presStyleLbl="node1" presStyleIdx="3" presStyleCnt="4" custLinFactNeighborX="-31917" custLinFactNeighborY="-58448"/>
      <dgm:spPr/>
    </dgm:pt>
  </dgm:ptLst>
  <dgm:cxnLst>
    <dgm:cxn modelId="{455CBEC0-C16A-4162-9A6A-B10DE0B870B3}" type="presOf" srcId="{4AC243DF-8030-49EB-BC6A-592302C5F451}" destId="{113EC222-BFA6-413B-889A-64906C4C3DB6}" srcOrd="0" destOrd="0" presId="urn:microsoft.com/office/officeart/2009/3/layout/FramedTextPicture"/>
    <dgm:cxn modelId="{949833E3-C584-4767-9E0C-99C66E90430D}" srcId="{4AC243DF-8030-49EB-BC6A-592302C5F451}" destId="{2B504921-C129-4680-A229-0E515A4D8742}" srcOrd="0" destOrd="0" parTransId="{B8EA8941-74B6-44F8-8751-B9AD859C391B}" sibTransId="{11D09690-B359-4E8C-9CF9-D8E1E7F5005A}"/>
    <dgm:cxn modelId="{F1A55C16-2C0D-4B8C-9AD5-0D7442222144}" type="presOf" srcId="{2B504921-C129-4680-A229-0E515A4D8742}" destId="{52B3BB4C-348A-4EF6-B148-8B51B9CFE434}" srcOrd="0" destOrd="0" presId="urn:microsoft.com/office/officeart/2009/3/layout/FramedTextPicture"/>
    <dgm:cxn modelId="{43B8D394-B7F0-4F78-B08C-7F0E6A208221}" type="presParOf" srcId="{113EC222-BFA6-413B-889A-64906C4C3DB6}" destId="{77A04593-60BE-4F66-9013-E56770062BE8}" srcOrd="0" destOrd="0" presId="urn:microsoft.com/office/officeart/2009/3/layout/FramedTextPicture"/>
    <dgm:cxn modelId="{BDE887B0-8275-4E7C-9554-E930F77CFDB5}" type="presParOf" srcId="{77A04593-60BE-4F66-9013-E56770062BE8}" destId="{1E5FC8AE-8BCB-4C55-BCFF-4C8D4229D86B}" srcOrd="0" destOrd="0" presId="urn:microsoft.com/office/officeart/2009/3/layout/FramedTextPicture"/>
    <dgm:cxn modelId="{B785C56A-A247-4D77-B9DF-53A65708A7E2}" type="presParOf" srcId="{77A04593-60BE-4F66-9013-E56770062BE8}" destId="{52B3BB4C-348A-4EF6-B148-8B51B9CFE434}" srcOrd="1" destOrd="0" presId="urn:microsoft.com/office/officeart/2009/3/layout/FramedTextPicture"/>
    <dgm:cxn modelId="{BF388404-095B-4B13-99BC-ABA148538E0D}" type="presParOf" srcId="{77A04593-60BE-4F66-9013-E56770062BE8}" destId="{06F05A1C-5B1F-4699-9175-79F91396A1C8}" srcOrd="2" destOrd="0" presId="urn:microsoft.com/office/officeart/2009/3/layout/FramedTextPicture"/>
    <dgm:cxn modelId="{2D50C3D6-393A-40B9-B4A9-660755A0F67B}" type="presParOf" srcId="{77A04593-60BE-4F66-9013-E56770062BE8}" destId="{C63492F5-A3AF-4052-8A61-D5A460C3319D}" srcOrd="3" destOrd="0" presId="urn:microsoft.com/office/officeart/2009/3/layout/FramedTextPicture"/>
    <dgm:cxn modelId="{F2EC22E2-4FF8-4CBC-BCCE-667734119B4C}" type="presParOf" srcId="{77A04593-60BE-4F66-9013-E56770062BE8}" destId="{C809CA48-2CE7-4619-9552-B41111582C6F}" srcOrd="4" destOrd="0" presId="urn:microsoft.com/office/officeart/2009/3/layout/FramedTextPicture"/>
    <dgm:cxn modelId="{8AFE9955-954B-4FDC-924D-5C86A0E28347}" type="presParOf" srcId="{77A04593-60BE-4F66-9013-E56770062BE8}" destId="{2789FBB5-6269-4540-8FC0-154D5605CC3C}"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A685F3-48E3-4741-8037-4AD6310AF7C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B887F68-CCF7-4B83-A59F-4ABA5641950E}">
      <dgm:prSet phldrT="[Text]" custT="1"/>
      <dgm:spPr/>
      <dgm:t>
        <a:bodyPr/>
        <a:lstStyle/>
        <a:p>
          <a:r>
            <a:rPr lang="en-US" sz="2400" dirty="0"/>
            <a:t>In 2018, finalised data clean-up, the overhaul of NRSO and achieved data integrity </a:t>
          </a:r>
        </a:p>
      </dgm:t>
    </dgm:pt>
    <dgm:pt modelId="{3F223BF4-0FCF-4AC2-BF7A-6B2FB96A8054}" type="sibTrans" cxnId="{F8A3AD97-9A93-4324-8A4B-87430690492B}">
      <dgm:prSet/>
      <dgm:spPr/>
      <dgm:t>
        <a:bodyPr/>
        <a:lstStyle/>
        <a:p>
          <a:endParaRPr lang="en-US"/>
        </a:p>
      </dgm:t>
    </dgm:pt>
    <dgm:pt modelId="{97B13268-0C6F-44CE-AF0C-0951184634C6}" type="parTrans" cxnId="{F8A3AD97-9A93-4324-8A4B-87430690492B}">
      <dgm:prSet/>
      <dgm:spPr/>
      <dgm:t>
        <a:bodyPr/>
        <a:lstStyle/>
        <a:p>
          <a:endParaRPr lang="en-US"/>
        </a:p>
      </dgm:t>
    </dgm:pt>
    <dgm:pt modelId="{C3292BA4-1DF1-48FF-BC31-D74F8E0EDC04}">
      <dgm:prSet phldrT="[Text]" custT="1"/>
      <dgm:spPr/>
      <dgm:t>
        <a:bodyPr/>
        <a:lstStyle/>
        <a:p>
          <a:r>
            <a:rPr lang="en-US" sz="2800" dirty="0"/>
            <a:t>Has registered historic convictions</a:t>
          </a:r>
        </a:p>
      </dgm:t>
    </dgm:pt>
    <dgm:pt modelId="{375A48B7-A3BA-4406-9A8E-4FDAAF7979DE}" type="sibTrans" cxnId="{216E1171-061D-4032-96FC-4110151AE9B5}">
      <dgm:prSet/>
      <dgm:spPr/>
      <dgm:t>
        <a:bodyPr/>
        <a:lstStyle/>
        <a:p>
          <a:endParaRPr lang="en-US"/>
        </a:p>
      </dgm:t>
    </dgm:pt>
    <dgm:pt modelId="{17EC311F-80A6-42BC-B8F9-123E2D0BE34E}" type="parTrans" cxnId="{216E1171-061D-4032-96FC-4110151AE9B5}">
      <dgm:prSet/>
      <dgm:spPr/>
      <dgm:t>
        <a:bodyPr/>
        <a:lstStyle/>
        <a:p>
          <a:endParaRPr lang="en-US"/>
        </a:p>
      </dgm:t>
    </dgm:pt>
    <dgm:pt modelId="{B64775E8-F2EC-42D9-B135-8E38A6F5A9D8}">
      <dgm:prSet phldrT="[Text]" custT="1"/>
      <dgm:spPr/>
      <dgm:t>
        <a:bodyPr/>
        <a:lstStyle/>
        <a:p>
          <a:r>
            <a:rPr lang="en-US" sz="3200" dirty="0"/>
            <a:t>Issues clearance certificates: </a:t>
          </a:r>
          <a:r>
            <a:rPr lang="en-US" sz="1800" dirty="0"/>
            <a:t>DoJ&amp;CD, NPA (TCCs), SAPS FCS, Educators, etc. </a:t>
          </a:r>
        </a:p>
      </dgm:t>
    </dgm:pt>
    <dgm:pt modelId="{960A15BD-7071-441C-9FA7-8D950E16B584}" type="sibTrans" cxnId="{8A43EAA7-7400-4CBA-95E7-9B7BE70D4EF2}">
      <dgm:prSet/>
      <dgm:spPr/>
      <dgm:t>
        <a:bodyPr/>
        <a:lstStyle/>
        <a:p>
          <a:endParaRPr lang="en-US"/>
        </a:p>
      </dgm:t>
    </dgm:pt>
    <dgm:pt modelId="{A71A9075-E702-45B6-892B-8429B1AA6180}" type="parTrans" cxnId="{8A43EAA7-7400-4CBA-95E7-9B7BE70D4EF2}">
      <dgm:prSet/>
      <dgm:spPr/>
      <dgm:t>
        <a:bodyPr/>
        <a:lstStyle/>
        <a:p>
          <a:endParaRPr lang="en-US"/>
        </a:p>
      </dgm:t>
    </dgm:pt>
    <dgm:pt modelId="{49196816-BF04-4F8B-BACA-2CF1D83DA146}">
      <dgm:prSet custT="1"/>
      <dgm:spPr/>
      <dgm:t>
        <a:bodyPr/>
        <a:lstStyle/>
        <a:p>
          <a:r>
            <a:rPr lang="en-US" sz="3200" dirty="0"/>
            <a:t>Removes particulars of qualifying registered sex offenders</a:t>
          </a:r>
        </a:p>
      </dgm:t>
    </dgm:pt>
    <dgm:pt modelId="{0EB1152A-5DF8-4CE9-8F20-956EF423D3C4}" type="parTrans" cxnId="{DD3A6738-8C16-4AEB-9693-4F51743458E0}">
      <dgm:prSet/>
      <dgm:spPr/>
      <dgm:t>
        <a:bodyPr/>
        <a:lstStyle/>
        <a:p>
          <a:endParaRPr lang="en-US"/>
        </a:p>
      </dgm:t>
    </dgm:pt>
    <dgm:pt modelId="{63E6C820-7B3D-4DE1-B9F1-C368FD6F244C}" type="sibTrans" cxnId="{DD3A6738-8C16-4AEB-9693-4F51743458E0}">
      <dgm:prSet/>
      <dgm:spPr/>
      <dgm:t>
        <a:bodyPr/>
        <a:lstStyle/>
        <a:p>
          <a:endParaRPr lang="en-US"/>
        </a:p>
      </dgm:t>
    </dgm:pt>
    <dgm:pt modelId="{15582C0D-2B28-4049-85AD-A09C67BF099B}">
      <dgm:prSet custT="1"/>
      <dgm:spPr/>
      <dgm:t>
        <a:bodyPr/>
        <a:lstStyle/>
        <a:p>
          <a:r>
            <a:rPr lang="en-US" sz="2800" dirty="0"/>
            <a:t>Registers current convictions</a:t>
          </a:r>
        </a:p>
      </dgm:t>
    </dgm:pt>
    <dgm:pt modelId="{A58C5A1E-AE5E-4A3B-B246-591B1A80B195}" type="parTrans" cxnId="{29F7F9C4-FC76-4AE7-B7FB-596B3C631ED1}">
      <dgm:prSet/>
      <dgm:spPr/>
      <dgm:t>
        <a:bodyPr/>
        <a:lstStyle/>
        <a:p>
          <a:endParaRPr lang="en-US"/>
        </a:p>
      </dgm:t>
    </dgm:pt>
    <dgm:pt modelId="{C98391E5-B6BF-4C99-B169-B29E5448E547}" type="sibTrans" cxnId="{29F7F9C4-FC76-4AE7-B7FB-596B3C631ED1}">
      <dgm:prSet/>
      <dgm:spPr/>
      <dgm:t>
        <a:bodyPr/>
        <a:lstStyle/>
        <a:p>
          <a:endParaRPr lang="en-US"/>
        </a:p>
      </dgm:t>
    </dgm:pt>
    <dgm:pt modelId="{DBD99DFC-A0D1-44C0-B1B7-0A81F8AE4B6B}" type="pres">
      <dgm:prSet presAssocID="{C7A685F3-48E3-4741-8037-4AD6310AF7C9}" presName="linear" presStyleCnt="0">
        <dgm:presLayoutVars>
          <dgm:dir/>
          <dgm:animLvl val="lvl"/>
          <dgm:resizeHandles val="exact"/>
        </dgm:presLayoutVars>
      </dgm:prSet>
      <dgm:spPr/>
      <dgm:t>
        <a:bodyPr/>
        <a:lstStyle/>
        <a:p>
          <a:endParaRPr lang="en-US"/>
        </a:p>
      </dgm:t>
    </dgm:pt>
    <dgm:pt modelId="{8D16EE58-8FEE-4637-9347-3FF180BF7996}" type="pres">
      <dgm:prSet presAssocID="{DB887F68-CCF7-4B83-A59F-4ABA5641950E}" presName="parentLin" presStyleCnt="0"/>
      <dgm:spPr/>
    </dgm:pt>
    <dgm:pt modelId="{1E2F39C7-A7F1-4459-A8D7-1D7D9B123961}" type="pres">
      <dgm:prSet presAssocID="{DB887F68-CCF7-4B83-A59F-4ABA5641950E}" presName="parentLeftMargin" presStyleLbl="node1" presStyleIdx="0" presStyleCnt="5"/>
      <dgm:spPr/>
      <dgm:t>
        <a:bodyPr/>
        <a:lstStyle/>
        <a:p>
          <a:endParaRPr lang="en-US"/>
        </a:p>
      </dgm:t>
    </dgm:pt>
    <dgm:pt modelId="{EBC05D50-590F-453C-A592-A5645A319E5A}" type="pres">
      <dgm:prSet presAssocID="{DB887F68-CCF7-4B83-A59F-4ABA5641950E}" presName="parentText" presStyleLbl="node1" presStyleIdx="0" presStyleCnt="5" custScaleX="123021" custScaleY="192277">
        <dgm:presLayoutVars>
          <dgm:chMax val="0"/>
          <dgm:bulletEnabled val="1"/>
        </dgm:presLayoutVars>
      </dgm:prSet>
      <dgm:spPr/>
      <dgm:t>
        <a:bodyPr/>
        <a:lstStyle/>
        <a:p>
          <a:endParaRPr lang="en-US"/>
        </a:p>
      </dgm:t>
    </dgm:pt>
    <dgm:pt modelId="{9C5A2F8A-325A-4798-8540-723171EF018A}" type="pres">
      <dgm:prSet presAssocID="{DB887F68-CCF7-4B83-A59F-4ABA5641950E}" presName="negativeSpace" presStyleCnt="0"/>
      <dgm:spPr/>
    </dgm:pt>
    <dgm:pt modelId="{0EF08267-8EF2-41BA-B1D0-A22A046C9C1A}" type="pres">
      <dgm:prSet presAssocID="{DB887F68-CCF7-4B83-A59F-4ABA5641950E}" presName="childText" presStyleLbl="conFgAcc1" presStyleIdx="0" presStyleCnt="5" custLinFactNeighborX="128" custLinFactNeighborY="-56544">
        <dgm:presLayoutVars>
          <dgm:bulletEnabled val="1"/>
        </dgm:presLayoutVars>
      </dgm:prSet>
      <dgm:spPr/>
    </dgm:pt>
    <dgm:pt modelId="{04368160-81A9-4ADE-949A-8B3CBF780F32}" type="pres">
      <dgm:prSet presAssocID="{3F223BF4-0FCF-4AC2-BF7A-6B2FB96A8054}" presName="spaceBetweenRectangles" presStyleCnt="0"/>
      <dgm:spPr/>
    </dgm:pt>
    <dgm:pt modelId="{536B3052-4CBD-4C39-A969-5E0DF98DF682}" type="pres">
      <dgm:prSet presAssocID="{15582C0D-2B28-4049-85AD-A09C67BF099B}" presName="parentLin" presStyleCnt="0"/>
      <dgm:spPr/>
    </dgm:pt>
    <dgm:pt modelId="{03B897B3-3E25-4D7E-A483-037FB9158807}" type="pres">
      <dgm:prSet presAssocID="{15582C0D-2B28-4049-85AD-A09C67BF099B}" presName="parentLeftMargin" presStyleLbl="node1" presStyleIdx="0" presStyleCnt="5"/>
      <dgm:spPr/>
      <dgm:t>
        <a:bodyPr/>
        <a:lstStyle/>
        <a:p>
          <a:endParaRPr lang="en-US"/>
        </a:p>
      </dgm:t>
    </dgm:pt>
    <dgm:pt modelId="{4E491812-AB47-4C60-9E4E-1DE7206C70B6}" type="pres">
      <dgm:prSet presAssocID="{15582C0D-2B28-4049-85AD-A09C67BF099B}" presName="parentText" presStyleLbl="node1" presStyleIdx="1" presStyleCnt="5" custScaleX="129158" custScaleY="153549">
        <dgm:presLayoutVars>
          <dgm:chMax val="0"/>
          <dgm:bulletEnabled val="1"/>
        </dgm:presLayoutVars>
      </dgm:prSet>
      <dgm:spPr/>
      <dgm:t>
        <a:bodyPr/>
        <a:lstStyle/>
        <a:p>
          <a:endParaRPr lang="en-US"/>
        </a:p>
      </dgm:t>
    </dgm:pt>
    <dgm:pt modelId="{A947D600-8476-48D3-925B-DB7ECF4F265E}" type="pres">
      <dgm:prSet presAssocID="{15582C0D-2B28-4049-85AD-A09C67BF099B}" presName="negativeSpace" presStyleCnt="0"/>
      <dgm:spPr/>
    </dgm:pt>
    <dgm:pt modelId="{37AB7F30-F9D8-4E7A-AC24-DDA63E76732C}" type="pres">
      <dgm:prSet presAssocID="{15582C0D-2B28-4049-85AD-A09C67BF099B}" presName="childText" presStyleLbl="conFgAcc1" presStyleIdx="1" presStyleCnt="5">
        <dgm:presLayoutVars>
          <dgm:bulletEnabled val="1"/>
        </dgm:presLayoutVars>
      </dgm:prSet>
      <dgm:spPr/>
    </dgm:pt>
    <dgm:pt modelId="{2D54D84A-D363-4A12-AC2D-B83C111AA345}" type="pres">
      <dgm:prSet presAssocID="{C98391E5-B6BF-4C99-B169-B29E5448E547}" presName="spaceBetweenRectangles" presStyleCnt="0"/>
      <dgm:spPr/>
    </dgm:pt>
    <dgm:pt modelId="{2EC68FC1-40C2-4506-B3A5-EBB7991A8B6F}" type="pres">
      <dgm:prSet presAssocID="{C3292BA4-1DF1-48FF-BC31-D74F8E0EDC04}" presName="parentLin" presStyleCnt="0"/>
      <dgm:spPr/>
    </dgm:pt>
    <dgm:pt modelId="{98185A43-87F8-45DB-B4C9-8BCC31505050}" type="pres">
      <dgm:prSet presAssocID="{C3292BA4-1DF1-48FF-BC31-D74F8E0EDC04}" presName="parentLeftMargin" presStyleLbl="node1" presStyleIdx="1" presStyleCnt="5"/>
      <dgm:spPr/>
      <dgm:t>
        <a:bodyPr/>
        <a:lstStyle/>
        <a:p>
          <a:endParaRPr lang="en-US"/>
        </a:p>
      </dgm:t>
    </dgm:pt>
    <dgm:pt modelId="{1E4DF068-2C59-432D-B5FA-F33CEDAF96CB}" type="pres">
      <dgm:prSet presAssocID="{C3292BA4-1DF1-48FF-BC31-D74F8E0EDC04}" presName="parentText" presStyleLbl="node1" presStyleIdx="2" presStyleCnt="5" custScaleX="134730" custScaleY="222044">
        <dgm:presLayoutVars>
          <dgm:chMax val="0"/>
          <dgm:bulletEnabled val="1"/>
        </dgm:presLayoutVars>
      </dgm:prSet>
      <dgm:spPr/>
      <dgm:t>
        <a:bodyPr/>
        <a:lstStyle/>
        <a:p>
          <a:endParaRPr lang="en-US"/>
        </a:p>
      </dgm:t>
    </dgm:pt>
    <dgm:pt modelId="{024DCB4B-62FC-427D-972F-DD59E9C91F80}" type="pres">
      <dgm:prSet presAssocID="{C3292BA4-1DF1-48FF-BC31-D74F8E0EDC04}" presName="negativeSpace" presStyleCnt="0"/>
      <dgm:spPr/>
    </dgm:pt>
    <dgm:pt modelId="{B415E4AB-E008-4820-93CB-0B307F79A9D6}" type="pres">
      <dgm:prSet presAssocID="{C3292BA4-1DF1-48FF-BC31-D74F8E0EDC04}" presName="childText" presStyleLbl="conFgAcc1" presStyleIdx="2" presStyleCnt="5">
        <dgm:presLayoutVars>
          <dgm:bulletEnabled val="1"/>
        </dgm:presLayoutVars>
      </dgm:prSet>
      <dgm:spPr/>
    </dgm:pt>
    <dgm:pt modelId="{321605E7-B69A-4430-837F-58A0603C482E}" type="pres">
      <dgm:prSet presAssocID="{375A48B7-A3BA-4406-9A8E-4FDAAF7979DE}" presName="spaceBetweenRectangles" presStyleCnt="0"/>
      <dgm:spPr/>
    </dgm:pt>
    <dgm:pt modelId="{FC855E77-B817-439D-8555-AECC92B97A4F}" type="pres">
      <dgm:prSet presAssocID="{B64775E8-F2EC-42D9-B135-8E38A6F5A9D8}" presName="parentLin" presStyleCnt="0"/>
      <dgm:spPr/>
    </dgm:pt>
    <dgm:pt modelId="{032673CB-61B8-4423-9711-D6E4A79D7389}" type="pres">
      <dgm:prSet presAssocID="{B64775E8-F2EC-42D9-B135-8E38A6F5A9D8}" presName="parentLeftMargin" presStyleLbl="node1" presStyleIdx="2" presStyleCnt="5"/>
      <dgm:spPr/>
      <dgm:t>
        <a:bodyPr/>
        <a:lstStyle/>
        <a:p>
          <a:endParaRPr lang="en-US"/>
        </a:p>
      </dgm:t>
    </dgm:pt>
    <dgm:pt modelId="{637478A8-C1D3-408E-9234-F5B9D6E91E10}" type="pres">
      <dgm:prSet presAssocID="{B64775E8-F2EC-42D9-B135-8E38A6F5A9D8}" presName="parentText" presStyleLbl="node1" presStyleIdx="3" presStyleCnt="5" custScaleX="136942" custScaleY="222936" custLinFactNeighborX="-8267" custLinFactNeighborY="-2829">
        <dgm:presLayoutVars>
          <dgm:chMax val="0"/>
          <dgm:bulletEnabled val="1"/>
        </dgm:presLayoutVars>
      </dgm:prSet>
      <dgm:spPr/>
      <dgm:t>
        <a:bodyPr/>
        <a:lstStyle/>
        <a:p>
          <a:endParaRPr lang="en-US"/>
        </a:p>
      </dgm:t>
    </dgm:pt>
    <dgm:pt modelId="{E3BAA361-C6C9-4E73-99FC-DA210FF84174}" type="pres">
      <dgm:prSet presAssocID="{B64775E8-F2EC-42D9-B135-8E38A6F5A9D8}" presName="negativeSpace" presStyleCnt="0"/>
      <dgm:spPr/>
    </dgm:pt>
    <dgm:pt modelId="{D0F190EE-1658-4C1D-82F0-7935E385FFA9}" type="pres">
      <dgm:prSet presAssocID="{B64775E8-F2EC-42D9-B135-8E38A6F5A9D8}" presName="childText" presStyleLbl="conFgAcc1" presStyleIdx="3" presStyleCnt="5">
        <dgm:presLayoutVars>
          <dgm:bulletEnabled val="1"/>
        </dgm:presLayoutVars>
      </dgm:prSet>
      <dgm:spPr/>
    </dgm:pt>
    <dgm:pt modelId="{B4160451-DD55-4A75-B8A4-A5F534F32D6B}" type="pres">
      <dgm:prSet presAssocID="{960A15BD-7071-441C-9FA7-8D950E16B584}" presName="spaceBetweenRectangles" presStyleCnt="0"/>
      <dgm:spPr/>
    </dgm:pt>
    <dgm:pt modelId="{6C85C931-7669-45F7-8053-7FE8D8861D42}" type="pres">
      <dgm:prSet presAssocID="{49196816-BF04-4F8B-BACA-2CF1D83DA146}" presName="parentLin" presStyleCnt="0"/>
      <dgm:spPr/>
    </dgm:pt>
    <dgm:pt modelId="{56B89FBA-F2F2-4CE3-AD05-34278E4A8E2F}" type="pres">
      <dgm:prSet presAssocID="{49196816-BF04-4F8B-BACA-2CF1D83DA146}" presName="parentLeftMargin" presStyleLbl="node1" presStyleIdx="3" presStyleCnt="5"/>
      <dgm:spPr/>
      <dgm:t>
        <a:bodyPr/>
        <a:lstStyle/>
        <a:p>
          <a:endParaRPr lang="en-US"/>
        </a:p>
      </dgm:t>
    </dgm:pt>
    <dgm:pt modelId="{04B54FF1-4089-4711-B432-D139AC96064F}" type="pres">
      <dgm:prSet presAssocID="{49196816-BF04-4F8B-BACA-2CF1D83DA146}" presName="parentText" presStyleLbl="node1" presStyleIdx="4" presStyleCnt="5" custScaleX="142857" custScaleY="203821">
        <dgm:presLayoutVars>
          <dgm:chMax val="0"/>
          <dgm:bulletEnabled val="1"/>
        </dgm:presLayoutVars>
      </dgm:prSet>
      <dgm:spPr/>
      <dgm:t>
        <a:bodyPr/>
        <a:lstStyle/>
        <a:p>
          <a:endParaRPr lang="en-US"/>
        </a:p>
      </dgm:t>
    </dgm:pt>
    <dgm:pt modelId="{634F3EA0-0468-4D0C-BD22-6E233ED33F1B}" type="pres">
      <dgm:prSet presAssocID="{49196816-BF04-4F8B-BACA-2CF1D83DA146}" presName="negativeSpace" presStyleCnt="0"/>
      <dgm:spPr/>
    </dgm:pt>
    <dgm:pt modelId="{65867B1D-EF3E-4283-8224-F8AA3752A434}" type="pres">
      <dgm:prSet presAssocID="{49196816-BF04-4F8B-BACA-2CF1D83DA146}" presName="childText" presStyleLbl="conFgAcc1" presStyleIdx="4" presStyleCnt="5">
        <dgm:presLayoutVars>
          <dgm:bulletEnabled val="1"/>
        </dgm:presLayoutVars>
      </dgm:prSet>
      <dgm:spPr/>
    </dgm:pt>
  </dgm:ptLst>
  <dgm:cxnLst>
    <dgm:cxn modelId="{DD3A6738-8C16-4AEB-9693-4F51743458E0}" srcId="{C7A685F3-48E3-4741-8037-4AD6310AF7C9}" destId="{49196816-BF04-4F8B-BACA-2CF1D83DA146}" srcOrd="4" destOrd="0" parTransId="{0EB1152A-5DF8-4CE9-8F20-956EF423D3C4}" sibTransId="{63E6C820-7B3D-4DE1-B9F1-C368FD6F244C}"/>
    <dgm:cxn modelId="{4C0B32EC-9D2B-4A60-A3AD-D59C3A284863}" type="presOf" srcId="{C3292BA4-1DF1-48FF-BC31-D74F8E0EDC04}" destId="{98185A43-87F8-45DB-B4C9-8BCC31505050}" srcOrd="0" destOrd="0" presId="urn:microsoft.com/office/officeart/2005/8/layout/list1"/>
    <dgm:cxn modelId="{4C671DA7-814E-4226-A43C-EB93741E3652}" type="presOf" srcId="{C7A685F3-48E3-4741-8037-4AD6310AF7C9}" destId="{DBD99DFC-A0D1-44C0-B1B7-0A81F8AE4B6B}" srcOrd="0" destOrd="0" presId="urn:microsoft.com/office/officeart/2005/8/layout/list1"/>
    <dgm:cxn modelId="{F8A3AD97-9A93-4324-8A4B-87430690492B}" srcId="{C7A685F3-48E3-4741-8037-4AD6310AF7C9}" destId="{DB887F68-CCF7-4B83-A59F-4ABA5641950E}" srcOrd="0" destOrd="0" parTransId="{97B13268-0C6F-44CE-AF0C-0951184634C6}" sibTransId="{3F223BF4-0FCF-4AC2-BF7A-6B2FB96A8054}"/>
    <dgm:cxn modelId="{B0E23353-BDB1-43EC-9BAC-86AED6ACD4EC}" type="presOf" srcId="{15582C0D-2B28-4049-85AD-A09C67BF099B}" destId="{03B897B3-3E25-4D7E-A483-037FB9158807}" srcOrd="0" destOrd="0" presId="urn:microsoft.com/office/officeart/2005/8/layout/list1"/>
    <dgm:cxn modelId="{704D5670-D115-4895-ACC0-1478D20B42A3}" type="presOf" srcId="{DB887F68-CCF7-4B83-A59F-4ABA5641950E}" destId="{1E2F39C7-A7F1-4459-A8D7-1D7D9B123961}" srcOrd="0" destOrd="0" presId="urn:microsoft.com/office/officeart/2005/8/layout/list1"/>
    <dgm:cxn modelId="{29F7F9C4-FC76-4AE7-B7FB-596B3C631ED1}" srcId="{C7A685F3-48E3-4741-8037-4AD6310AF7C9}" destId="{15582C0D-2B28-4049-85AD-A09C67BF099B}" srcOrd="1" destOrd="0" parTransId="{A58C5A1E-AE5E-4A3B-B246-591B1A80B195}" sibTransId="{C98391E5-B6BF-4C99-B169-B29E5448E547}"/>
    <dgm:cxn modelId="{216E1171-061D-4032-96FC-4110151AE9B5}" srcId="{C7A685F3-48E3-4741-8037-4AD6310AF7C9}" destId="{C3292BA4-1DF1-48FF-BC31-D74F8E0EDC04}" srcOrd="2" destOrd="0" parTransId="{17EC311F-80A6-42BC-B8F9-123E2D0BE34E}" sibTransId="{375A48B7-A3BA-4406-9A8E-4FDAAF7979DE}"/>
    <dgm:cxn modelId="{77A7C7C3-0DB6-4ED5-B734-C9197FBE15B7}" type="presOf" srcId="{B64775E8-F2EC-42D9-B135-8E38A6F5A9D8}" destId="{637478A8-C1D3-408E-9234-F5B9D6E91E10}" srcOrd="1" destOrd="0" presId="urn:microsoft.com/office/officeart/2005/8/layout/list1"/>
    <dgm:cxn modelId="{8A43EAA7-7400-4CBA-95E7-9B7BE70D4EF2}" srcId="{C7A685F3-48E3-4741-8037-4AD6310AF7C9}" destId="{B64775E8-F2EC-42D9-B135-8E38A6F5A9D8}" srcOrd="3" destOrd="0" parTransId="{A71A9075-E702-45B6-892B-8429B1AA6180}" sibTransId="{960A15BD-7071-441C-9FA7-8D950E16B584}"/>
    <dgm:cxn modelId="{BB151207-6E7F-4667-AE0D-B79656E80197}" type="presOf" srcId="{49196816-BF04-4F8B-BACA-2CF1D83DA146}" destId="{56B89FBA-F2F2-4CE3-AD05-34278E4A8E2F}" srcOrd="0" destOrd="0" presId="urn:microsoft.com/office/officeart/2005/8/layout/list1"/>
    <dgm:cxn modelId="{68E93037-38F0-43CD-9BB5-C1DEE937972C}" type="presOf" srcId="{C3292BA4-1DF1-48FF-BC31-D74F8E0EDC04}" destId="{1E4DF068-2C59-432D-B5FA-F33CEDAF96CB}" srcOrd="1" destOrd="0" presId="urn:microsoft.com/office/officeart/2005/8/layout/list1"/>
    <dgm:cxn modelId="{C732F2B6-98CB-4D2E-AC10-FE19489CAD36}" type="presOf" srcId="{49196816-BF04-4F8B-BACA-2CF1D83DA146}" destId="{04B54FF1-4089-4711-B432-D139AC96064F}" srcOrd="1" destOrd="0" presId="urn:microsoft.com/office/officeart/2005/8/layout/list1"/>
    <dgm:cxn modelId="{8FD599A9-9DF0-4644-B918-DCCFCAEEC195}" type="presOf" srcId="{B64775E8-F2EC-42D9-B135-8E38A6F5A9D8}" destId="{032673CB-61B8-4423-9711-D6E4A79D7389}" srcOrd="0" destOrd="0" presId="urn:microsoft.com/office/officeart/2005/8/layout/list1"/>
    <dgm:cxn modelId="{920EDA02-F9E6-4D19-828F-82849AD87307}" type="presOf" srcId="{15582C0D-2B28-4049-85AD-A09C67BF099B}" destId="{4E491812-AB47-4C60-9E4E-1DE7206C70B6}" srcOrd="1" destOrd="0" presId="urn:microsoft.com/office/officeart/2005/8/layout/list1"/>
    <dgm:cxn modelId="{0A1E6FE9-800D-491A-92B3-1B3B7E59D184}" type="presOf" srcId="{DB887F68-CCF7-4B83-A59F-4ABA5641950E}" destId="{EBC05D50-590F-453C-A592-A5645A319E5A}" srcOrd="1" destOrd="0" presId="urn:microsoft.com/office/officeart/2005/8/layout/list1"/>
    <dgm:cxn modelId="{C73D3085-0B2D-417F-9388-6A126FD6045C}" type="presParOf" srcId="{DBD99DFC-A0D1-44C0-B1B7-0A81F8AE4B6B}" destId="{8D16EE58-8FEE-4637-9347-3FF180BF7996}" srcOrd="0" destOrd="0" presId="urn:microsoft.com/office/officeart/2005/8/layout/list1"/>
    <dgm:cxn modelId="{2D3C6592-DB03-42CE-8249-98FA7F749827}" type="presParOf" srcId="{8D16EE58-8FEE-4637-9347-3FF180BF7996}" destId="{1E2F39C7-A7F1-4459-A8D7-1D7D9B123961}" srcOrd="0" destOrd="0" presId="urn:microsoft.com/office/officeart/2005/8/layout/list1"/>
    <dgm:cxn modelId="{36DCC7EE-414F-4E74-8DE2-AA5510DF6838}" type="presParOf" srcId="{8D16EE58-8FEE-4637-9347-3FF180BF7996}" destId="{EBC05D50-590F-453C-A592-A5645A319E5A}" srcOrd="1" destOrd="0" presId="urn:microsoft.com/office/officeart/2005/8/layout/list1"/>
    <dgm:cxn modelId="{65BF0A6C-15A4-4CF8-9AD4-23AB643D4258}" type="presParOf" srcId="{DBD99DFC-A0D1-44C0-B1B7-0A81F8AE4B6B}" destId="{9C5A2F8A-325A-4798-8540-723171EF018A}" srcOrd="1" destOrd="0" presId="urn:microsoft.com/office/officeart/2005/8/layout/list1"/>
    <dgm:cxn modelId="{8CB35EE5-12CA-48D5-8593-DBD867AE590D}" type="presParOf" srcId="{DBD99DFC-A0D1-44C0-B1B7-0A81F8AE4B6B}" destId="{0EF08267-8EF2-41BA-B1D0-A22A046C9C1A}" srcOrd="2" destOrd="0" presId="urn:microsoft.com/office/officeart/2005/8/layout/list1"/>
    <dgm:cxn modelId="{40614704-8DDE-4FAF-A78F-ECD2D6FF5631}" type="presParOf" srcId="{DBD99DFC-A0D1-44C0-B1B7-0A81F8AE4B6B}" destId="{04368160-81A9-4ADE-949A-8B3CBF780F32}" srcOrd="3" destOrd="0" presId="urn:microsoft.com/office/officeart/2005/8/layout/list1"/>
    <dgm:cxn modelId="{71D1571E-7E30-4A33-9C92-440853BED19B}" type="presParOf" srcId="{DBD99DFC-A0D1-44C0-B1B7-0A81F8AE4B6B}" destId="{536B3052-4CBD-4C39-A969-5E0DF98DF682}" srcOrd="4" destOrd="0" presId="urn:microsoft.com/office/officeart/2005/8/layout/list1"/>
    <dgm:cxn modelId="{2DA76FB9-3F36-4BA9-8491-4CF8003B66B3}" type="presParOf" srcId="{536B3052-4CBD-4C39-A969-5E0DF98DF682}" destId="{03B897B3-3E25-4D7E-A483-037FB9158807}" srcOrd="0" destOrd="0" presId="urn:microsoft.com/office/officeart/2005/8/layout/list1"/>
    <dgm:cxn modelId="{40C246F6-E7DD-4F54-B193-1A2930417963}" type="presParOf" srcId="{536B3052-4CBD-4C39-A969-5E0DF98DF682}" destId="{4E491812-AB47-4C60-9E4E-1DE7206C70B6}" srcOrd="1" destOrd="0" presId="urn:microsoft.com/office/officeart/2005/8/layout/list1"/>
    <dgm:cxn modelId="{72007342-742F-4869-9FA5-998FFA896CCA}" type="presParOf" srcId="{DBD99DFC-A0D1-44C0-B1B7-0A81F8AE4B6B}" destId="{A947D600-8476-48D3-925B-DB7ECF4F265E}" srcOrd="5" destOrd="0" presId="urn:microsoft.com/office/officeart/2005/8/layout/list1"/>
    <dgm:cxn modelId="{79EFD95F-E180-4140-94C0-E9D0FED84A17}" type="presParOf" srcId="{DBD99DFC-A0D1-44C0-B1B7-0A81F8AE4B6B}" destId="{37AB7F30-F9D8-4E7A-AC24-DDA63E76732C}" srcOrd="6" destOrd="0" presId="urn:microsoft.com/office/officeart/2005/8/layout/list1"/>
    <dgm:cxn modelId="{8EC4CDF2-C558-4A52-92CE-44E08B4FB03B}" type="presParOf" srcId="{DBD99DFC-A0D1-44C0-B1B7-0A81F8AE4B6B}" destId="{2D54D84A-D363-4A12-AC2D-B83C111AA345}" srcOrd="7" destOrd="0" presId="urn:microsoft.com/office/officeart/2005/8/layout/list1"/>
    <dgm:cxn modelId="{51EB5E3E-9A4A-4EEF-B97C-FC52FA7DE5A1}" type="presParOf" srcId="{DBD99DFC-A0D1-44C0-B1B7-0A81F8AE4B6B}" destId="{2EC68FC1-40C2-4506-B3A5-EBB7991A8B6F}" srcOrd="8" destOrd="0" presId="urn:microsoft.com/office/officeart/2005/8/layout/list1"/>
    <dgm:cxn modelId="{5E86537A-2B58-461F-8809-40780CE23916}" type="presParOf" srcId="{2EC68FC1-40C2-4506-B3A5-EBB7991A8B6F}" destId="{98185A43-87F8-45DB-B4C9-8BCC31505050}" srcOrd="0" destOrd="0" presId="urn:microsoft.com/office/officeart/2005/8/layout/list1"/>
    <dgm:cxn modelId="{8F484343-5E0D-434D-80C2-569D97897B29}" type="presParOf" srcId="{2EC68FC1-40C2-4506-B3A5-EBB7991A8B6F}" destId="{1E4DF068-2C59-432D-B5FA-F33CEDAF96CB}" srcOrd="1" destOrd="0" presId="urn:microsoft.com/office/officeart/2005/8/layout/list1"/>
    <dgm:cxn modelId="{E8F54297-F213-433A-A59F-2C7A2A7AD153}" type="presParOf" srcId="{DBD99DFC-A0D1-44C0-B1B7-0A81F8AE4B6B}" destId="{024DCB4B-62FC-427D-972F-DD59E9C91F80}" srcOrd="9" destOrd="0" presId="urn:microsoft.com/office/officeart/2005/8/layout/list1"/>
    <dgm:cxn modelId="{39A2F1F1-06DD-4A26-8A3F-7BE82D5DA6FA}" type="presParOf" srcId="{DBD99DFC-A0D1-44C0-B1B7-0A81F8AE4B6B}" destId="{B415E4AB-E008-4820-93CB-0B307F79A9D6}" srcOrd="10" destOrd="0" presId="urn:microsoft.com/office/officeart/2005/8/layout/list1"/>
    <dgm:cxn modelId="{07CC42DB-56BF-4D50-BFD0-E9D7E63FE5E4}" type="presParOf" srcId="{DBD99DFC-A0D1-44C0-B1B7-0A81F8AE4B6B}" destId="{321605E7-B69A-4430-837F-58A0603C482E}" srcOrd="11" destOrd="0" presId="urn:microsoft.com/office/officeart/2005/8/layout/list1"/>
    <dgm:cxn modelId="{C2A3EE28-9D69-4522-AADD-6B322B0FD3F4}" type="presParOf" srcId="{DBD99DFC-A0D1-44C0-B1B7-0A81F8AE4B6B}" destId="{FC855E77-B817-439D-8555-AECC92B97A4F}" srcOrd="12" destOrd="0" presId="urn:microsoft.com/office/officeart/2005/8/layout/list1"/>
    <dgm:cxn modelId="{B9CFE2D9-9DCC-4881-A816-CED29F516B42}" type="presParOf" srcId="{FC855E77-B817-439D-8555-AECC92B97A4F}" destId="{032673CB-61B8-4423-9711-D6E4A79D7389}" srcOrd="0" destOrd="0" presId="urn:microsoft.com/office/officeart/2005/8/layout/list1"/>
    <dgm:cxn modelId="{14A05E7D-02B4-46BE-8903-7261DC770131}" type="presParOf" srcId="{FC855E77-B817-439D-8555-AECC92B97A4F}" destId="{637478A8-C1D3-408E-9234-F5B9D6E91E10}" srcOrd="1" destOrd="0" presId="urn:microsoft.com/office/officeart/2005/8/layout/list1"/>
    <dgm:cxn modelId="{5F74AE01-5D3A-48F1-92C0-1CA274D5BA18}" type="presParOf" srcId="{DBD99DFC-A0D1-44C0-B1B7-0A81F8AE4B6B}" destId="{E3BAA361-C6C9-4E73-99FC-DA210FF84174}" srcOrd="13" destOrd="0" presId="urn:microsoft.com/office/officeart/2005/8/layout/list1"/>
    <dgm:cxn modelId="{C477EB87-7B1F-49E3-8292-7F29FDE5636F}" type="presParOf" srcId="{DBD99DFC-A0D1-44C0-B1B7-0A81F8AE4B6B}" destId="{D0F190EE-1658-4C1D-82F0-7935E385FFA9}" srcOrd="14" destOrd="0" presId="urn:microsoft.com/office/officeart/2005/8/layout/list1"/>
    <dgm:cxn modelId="{6302ED44-CF0A-4AEB-9278-CD98F1ED68A5}" type="presParOf" srcId="{DBD99DFC-A0D1-44C0-B1B7-0A81F8AE4B6B}" destId="{B4160451-DD55-4A75-B8A4-A5F534F32D6B}" srcOrd="15" destOrd="0" presId="urn:microsoft.com/office/officeart/2005/8/layout/list1"/>
    <dgm:cxn modelId="{3CE86B6F-5461-4350-9A7D-E87B353AEA15}" type="presParOf" srcId="{DBD99DFC-A0D1-44C0-B1B7-0A81F8AE4B6B}" destId="{6C85C931-7669-45F7-8053-7FE8D8861D42}" srcOrd="16" destOrd="0" presId="urn:microsoft.com/office/officeart/2005/8/layout/list1"/>
    <dgm:cxn modelId="{B5E8F4F5-1612-4449-AE31-8419611AA03D}" type="presParOf" srcId="{6C85C931-7669-45F7-8053-7FE8D8861D42}" destId="{56B89FBA-F2F2-4CE3-AD05-34278E4A8E2F}" srcOrd="0" destOrd="0" presId="urn:microsoft.com/office/officeart/2005/8/layout/list1"/>
    <dgm:cxn modelId="{BD3DD50C-2696-461A-8A96-DC2D06E84256}" type="presParOf" srcId="{6C85C931-7669-45F7-8053-7FE8D8861D42}" destId="{04B54FF1-4089-4711-B432-D139AC96064F}" srcOrd="1" destOrd="0" presId="urn:microsoft.com/office/officeart/2005/8/layout/list1"/>
    <dgm:cxn modelId="{4464B911-B77D-4E59-8DCC-8DC7C6EC0919}" type="presParOf" srcId="{DBD99DFC-A0D1-44C0-B1B7-0A81F8AE4B6B}" destId="{634F3EA0-0468-4D0C-BD22-6E233ED33F1B}" srcOrd="17" destOrd="0" presId="urn:microsoft.com/office/officeart/2005/8/layout/list1"/>
    <dgm:cxn modelId="{2B18E981-813A-4A5F-A4B3-6C588A7ABAE1}" type="presParOf" srcId="{DBD99DFC-A0D1-44C0-B1B7-0A81F8AE4B6B}" destId="{65867B1D-EF3E-4283-8224-F8AA3752A43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C243DF-8030-49EB-BC6A-592302C5F451}"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en-ZA"/>
        </a:p>
      </dgm:t>
    </dgm:pt>
    <dgm:pt modelId="{2B504921-C129-4680-A229-0E515A4D8742}">
      <dgm:prSet phldrT="[Text]"/>
      <dgm:spPr/>
      <dgm:t>
        <a:bodyPr/>
        <a:lstStyle/>
        <a:p>
          <a:r>
            <a:rPr lang="en-ZA" dirty="0">
              <a:solidFill>
                <a:schemeClr val="bg1"/>
              </a:solidFill>
            </a:rPr>
            <a:t>Required Resources to Implement the Extended Scope of the NRSO </a:t>
          </a:r>
        </a:p>
      </dgm:t>
    </dgm:pt>
    <dgm:pt modelId="{B8EA8941-74B6-44F8-8751-B9AD859C391B}" type="parTrans" cxnId="{949833E3-C584-4767-9E0C-99C66E90430D}">
      <dgm:prSet/>
      <dgm:spPr/>
      <dgm:t>
        <a:bodyPr/>
        <a:lstStyle/>
        <a:p>
          <a:endParaRPr lang="en-ZA"/>
        </a:p>
      </dgm:t>
    </dgm:pt>
    <dgm:pt modelId="{11D09690-B359-4E8C-9CF9-D8E1E7F5005A}" type="sibTrans" cxnId="{949833E3-C584-4767-9E0C-99C66E90430D}">
      <dgm:prSet/>
      <dgm:spPr/>
      <dgm:t>
        <a:bodyPr/>
        <a:lstStyle/>
        <a:p>
          <a:endParaRPr lang="en-ZA"/>
        </a:p>
      </dgm:t>
    </dgm:pt>
    <dgm:pt modelId="{113EC222-BFA6-413B-889A-64906C4C3DB6}" type="pres">
      <dgm:prSet presAssocID="{4AC243DF-8030-49EB-BC6A-592302C5F451}" presName="Name0" presStyleCnt="0">
        <dgm:presLayoutVars>
          <dgm:chMax/>
          <dgm:chPref/>
          <dgm:dir/>
        </dgm:presLayoutVars>
      </dgm:prSet>
      <dgm:spPr/>
      <dgm:t>
        <a:bodyPr/>
        <a:lstStyle/>
        <a:p>
          <a:endParaRPr lang="en-US"/>
        </a:p>
      </dgm:t>
    </dgm:pt>
    <dgm:pt modelId="{77A04593-60BE-4F66-9013-E56770062BE8}" type="pres">
      <dgm:prSet presAssocID="{2B504921-C129-4680-A229-0E515A4D8742}" presName="composite" presStyleCnt="0">
        <dgm:presLayoutVars>
          <dgm:chMax/>
          <dgm:chPref/>
        </dgm:presLayoutVars>
      </dgm:prSet>
      <dgm:spPr/>
    </dgm:pt>
    <dgm:pt modelId="{1E5FC8AE-8BCB-4C55-BCFF-4C8D4229D86B}" type="pres">
      <dgm:prSet presAssocID="{2B504921-C129-4680-A229-0E515A4D8742}" presName="Image" presStyleLbl="bgImgPlace1" presStyleIdx="0" presStyleCnt="1" custScaleY="120972" custLinFactNeighborX="82287" custLinFactNeighborY="-8953"/>
      <dgm:spPr>
        <a:blipFill rotWithShape="1">
          <a:blip xmlns:r="http://schemas.openxmlformats.org/officeDocument/2006/relationships" r:embed="rId1">
            <a:duotone>
              <a:schemeClr val="accent1">
                <a:shade val="45000"/>
                <a:satMod val="135000"/>
              </a:schemeClr>
              <a:prstClr val="white"/>
            </a:duotone>
          </a:blip>
          <a:stretch>
            <a:fillRect/>
          </a:stretch>
        </a:blipFill>
      </dgm:spPr>
    </dgm:pt>
    <dgm:pt modelId="{52B3BB4C-348A-4EF6-B148-8B51B9CFE434}" type="pres">
      <dgm:prSet presAssocID="{2B504921-C129-4680-A229-0E515A4D8742}" presName="ParentText" presStyleLbl="revTx" presStyleIdx="0" presStyleCnt="1" custScaleX="150303" custLinFactNeighborX="-29622" custLinFactNeighborY="-7221">
        <dgm:presLayoutVars>
          <dgm:chMax val="0"/>
          <dgm:chPref val="0"/>
          <dgm:bulletEnabled val="1"/>
        </dgm:presLayoutVars>
      </dgm:prSet>
      <dgm:spPr/>
      <dgm:t>
        <a:bodyPr/>
        <a:lstStyle/>
        <a:p>
          <a:endParaRPr lang="en-US"/>
        </a:p>
      </dgm:t>
    </dgm:pt>
    <dgm:pt modelId="{06F05A1C-5B1F-4699-9175-79F91396A1C8}" type="pres">
      <dgm:prSet presAssocID="{2B504921-C129-4680-A229-0E515A4D8742}" presName="tlFrame" presStyleLbl="node1" presStyleIdx="0" presStyleCnt="4" custLinFactX="-100000" custLinFactY="-9082" custLinFactNeighborX="-148597" custLinFactNeighborY="-100000"/>
      <dgm:spPr/>
    </dgm:pt>
    <dgm:pt modelId="{C63492F5-A3AF-4052-8A61-D5A460C3319D}" type="pres">
      <dgm:prSet presAssocID="{2B504921-C129-4680-A229-0E515A4D8742}" presName="trFrame" presStyleLbl="node1" presStyleIdx="1" presStyleCnt="4" custLinFactY="-9082" custLinFactNeighborX="-25220" custLinFactNeighborY="-100000"/>
      <dgm:spPr/>
    </dgm:pt>
    <dgm:pt modelId="{C809CA48-2CE7-4619-9552-B41111582C6F}" type="pres">
      <dgm:prSet presAssocID="{2B504921-C129-4680-A229-0E515A4D8742}" presName="blFrame" presStyleLbl="node1" presStyleIdx="2" presStyleCnt="4" custLinFactX="-100000" custLinFactNeighborX="-135203" custLinFactNeighborY="-51753"/>
      <dgm:spPr/>
    </dgm:pt>
    <dgm:pt modelId="{2789FBB5-6269-4540-8FC0-154D5605CC3C}" type="pres">
      <dgm:prSet presAssocID="{2B504921-C129-4680-A229-0E515A4D8742}" presName="brFrame" presStyleLbl="node1" presStyleIdx="3" presStyleCnt="4" custLinFactNeighborX="-31917" custLinFactNeighborY="-58448"/>
      <dgm:spPr/>
    </dgm:pt>
  </dgm:ptLst>
  <dgm:cxnLst>
    <dgm:cxn modelId="{949833E3-C584-4767-9E0C-99C66E90430D}" srcId="{4AC243DF-8030-49EB-BC6A-592302C5F451}" destId="{2B504921-C129-4680-A229-0E515A4D8742}" srcOrd="0" destOrd="0" parTransId="{B8EA8941-74B6-44F8-8751-B9AD859C391B}" sibTransId="{11D09690-B359-4E8C-9CF9-D8E1E7F5005A}"/>
    <dgm:cxn modelId="{E59B9FF0-F184-4E4B-AD50-21A62FA215B9}" type="presOf" srcId="{2B504921-C129-4680-A229-0E515A4D8742}" destId="{52B3BB4C-348A-4EF6-B148-8B51B9CFE434}" srcOrd="0" destOrd="0" presId="urn:microsoft.com/office/officeart/2009/3/layout/FramedTextPicture"/>
    <dgm:cxn modelId="{DA10F300-CB8B-4E93-A7DB-24B4DDC83888}" type="presOf" srcId="{4AC243DF-8030-49EB-BC6A-592302C5F451}" destId="{113EC222-BFA6-413B-889A-64906C4C3DB6}" srcOrd="0" destOrd="0" presId="urn:microsoft.com/office/officeart/2009/3/layout/FramedTextPicture"/>
    <dgm:cxn modelId="{BA2F0BF7-96B7-4438-8D65-6754F071B2C9}" type="presParOf" srcId="{113EC222-BFA6-413B-889A-64906C4C3DB6}" destId="{77A04593-60BE-4F66-9013-E56770062BE8}" srcOrd="0" destOrd="0" presId="urn:microsoft.com/office/officeart/2009/3/layout/FramedTextPicture"/>
    <dgm:cxn modelId="{D7C8D2D2-F556-4FD5-AE4A-36A7110221A7}" type="presParOf" srcId="{77A04593-60BE-4F66-9013-E56770062BE8}" destId="{1E5FC8AE-8BCB-4C55-BCFF-4C8D4229D86B}" srcOrd="0" destOrd="0" presId="urn:microsoft.com/office/officeart/2009/3/layout/FramedTextPicture"/>
    <dgm:cxn modelId="{41B36746-73F2-4193-BE39-F680B3B6B726}" type="presParOf" srcId="{77A04593-60BE-4F66-9013-E56770062BE8}" destId="{52B3BB4C-348A-4EF6-B148-8B51B9CFE434}" srcOrd="1" destOrd="0" presId="urn:microsoft.com/office/officeart/2009/3/layout/FramedTextPicture"/>
    <dgm:cxn modelId="{317055E3-2732-4608-8AF8-F069600DA231}" type="presParOf" srcId="{77A04593-60BE-4F66-9013-E56770062BE8}" destId="{06F05A1C-5B1F-4699-9175-79F91396A1C8}" srcOrd="2" destOrd="0" presId="urn:microsoft.com/office/officeart/2009/3/layout/FramedTextPicture"/>
    <dgm:cxn modelId="{BF7DC681-D515-4285-8DC1-AB2992737CF8}" type="presParOf" srcId="{77A04593-60BE-4F66-9013-E56770062BE8}" destId="{C63492F5-A3AF-4052-8A61-D5A460C3319D}" srcOrd="3" destOrd="0" presId="urn:microsoft.com/office/officeart/2009/3/layout/FramedTextPicture"/>
    <dgm:cxn modelId="{D704223F-A7EC-4914-A9A7-7AE5EC9781D6}" type="presParOf" srcId="{77A04593-60BE-4F66-9013-E56770062BE8}" destId="{C809CA48-2CE7-4619-9552-B41111582C6F}" srcOrd="4" destOrd="0" presId="urn:microsoft.com/office/officeart/2009/3/layout/FramedTextPicture"/>
    <dgm:cxn modelId="{01A6657E-8B18-464A-A249-3D5C269596D7}" type="presParOf" srcId="{77A04593-60BE-4F66-9013-E56770062BE8}" destId="{2789FBB5-6269-4540-8FC0-154D5605CC3C}"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243DF-8030-49EB-BC6A-592302C5F451}"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en-ZA"/>
        </a:p>
      </dgm:t>
    </dgm:pt>
    <dgm:pt modelId="{2B504921-C129-4680-A229-0E515A4D8742}">
      <dgm:prSet phldrT="[Text]"/>
      <dgm:spPr/>
      <dgm:t>
        <a:bodyPr/>
        <a:lstStyle/>
        <a:p>
          <a:r>
            <a:rPr lang="en-ZA" dirty="0">
              <a:solidFill>
                <a:schemeClr val="bg1"/>
              </a:solidFill>
            </a:rPr>
            <a:t>If the NRSO Remains at DoJ&amp;CD… </a:t>
          </a:r>
        </a:p>
      </dgm:t>
    </dgm:pt>
    <dgm:pt modelId="{B8EA8941-74B6-44F8-8751-B9AD859C391B}" type="parTrans" cxnId="{949833E3-C584-4767-9E0C-99C66E90430D}">
      <dgm:prSet/>
      <dgm:spPr/>
      <dgm:t>
        <a:bodyPr/>
        <a:lstStyle/>
        <a:p>
          <a:endParaRPr lang="en-ZA"/>
        </a:p>
      </dgm:t>
    </dgm:pt>
    <dgm:pt modelId="{11D09690-B359-4E8C-9CF9-D8E1E7F5005A}" type="sibTrans" cxnId="{949833E3-C584-4767-9E0C-99C66E90430D}">
      <dgm:prSet/>
      <dgm:spPr/>
      <dgm:t>
        <a:bodyPr/>
        <a:lstStyle/>
        <a:p>
          <a:endParaRPr lang="en-ZA"/>
        </a:p>
      </dgm:t>
    </dgm:pt>
    <dgm:pt modelId="{113EC222-BFA6-413B-889A-64906C4C3DB6}" type="pres">
      <dgm:prSet presAssocID="{4AC243DF-8030-49EB-BC6A-592302C5F451}" presName="Name0" presStyleCnt="0">
        <dgm:presLayoutVars>
          <dgm:chMax/>
          <dgm:chPref/>
          <dgm:dir/>
        </dgm:presLayoutVars>
      </dgm:prSet>
      <dgm:spPr/>
      <dgm:t>
        <a:bodyPr/>
        <a:lstStyle/>
        <a:p>
          <a:endParaRPr lang="en-US"/>
        </a:p>
      </dgm:t>
    </dgm:pt>
    <dgm:pt modelId="{77A04593-60BE-4F66-9013-E56770062BE8}" type="pres">
      <dgm:prSet presAssocID="{2B504921-C129-4680-A229-0E515A4D8742}" presName="composite" presStyleCnt="0">
        <dgm:presLayoutVars>
          <dgm:chMax/>
          <dgm:chPref/>
        </dgm:presLayoutVars>
      </dgm:prSet>
      <dgm:spPr/>
    </dgm:pt>
    <dgm:pt modelId="{1E5FC8AE-8BCB-4C55-BCFF-4C8D4229D86B}" type="pres">
      <dgm:prSet presAssocID="{2B504921-C129-4680-A229-0E515A4D8742}" presName="Image" presStyleLbl="bgImgPlace1" presStyleIdx="0" presStyleCnt="1" custScaleY="120972" custLinFactNeighborX="82287" custLinFactNeighborY="-8953"/>
      <dgm:spPr>
        <a:blipFill rotWithShape="1">
          <a:blip xmlns:r="http://schemas.openxmlformats.org/officeDocument/2006/relationships" r:embed="rId1">
            <a:duotone>
              <a:schemeClr val="accent1">
                <a:shade val="45000"/>
                <a:satMod val="135000"/>
              </a:schemeClr>
              <a:prstClr val="white"/>
            </a:duotone>
          </a:blip>
          <a:stretch>
            <a:fillRect/>
          </a:stretch>
        </a:blipFill>
      </dgm:spPr>
    </dgm:pt>
    <dgm:pt modelId="{52B3BB4C-348A-4EF6-B148-8B51B9CFE434}" type="pres">
      <dgm:prSet presAssocID="{2B504921-C129-4680-A229-0E515A4D8742}" presName="ParentText" presStyleLbl="revTx" presStyleIdx="0" presStyleCnt="1" custScaleX="150303" custLinFactNeighborX="-29622" custLinFactNeighborY="-7221">
        <dgm:presLayoutVars>
          <dgm:chMax val="0"/>
          <dgm:chPref val="0"/>
          <dgm:bulletEnabled val="1"/>
        </dgm:presLayoutVars>
      </dgm:prSet>
      <dgm:spPr/>
      <dgm:t>
        <a:bodyPr/>
        <a:lstStyle/>
        <a:p>
          <a:endParaRPr lang="en-US"/>
        </a:p>
      </dgm:t>
    </dgm:pt>
    <dgm:pt modelId="{06F05A1C-5B1F-4699-9175-79F91396A1C8}" type="pres">
      <dgm:prSet presAssocID="{2B504921-C129-4680-A229-0E515A4D8742}" presName="tlFrame" presStyleLbl="node1" presStyleIdx="0" presStyleCnt="4" custLinFactX="-100000" custLinFactY="-9082" custLinFactNeighborX="-148597" custLinFactNeighborY="-100000"/>
      <dgm:spPr/>
    </dgm:pt>
    <dgm:pt modelId="{C63492F5-A3AF-4052-8A61-D5A460C3319D}" type="pres">
      <dgm:prSet presAssocID="{2B504921-C129-4680-A229-0E515A4D8742}" presName="trFrame" presStyleLbl="node1" presStyleIdx="1" presStyleCnt="4" custLinFactY="-9082" custLinFactNeighborX="-25220" custLinFactNeighborY="-100000"/>
      <dgm:spPr/>
    </dgm:pt>
    <dgm:pt modelId="{C809CA48-2CE7-4619-9552-B41111582C6F}" type="pres">
      <dgm:prSet presAssocID="{2B504921-C129-4680-A229-0E515A4D8742}" presName="blFrame" presStyleLbl="node1" presStyleIdx="2" presStyleCnt="4" custLinFactX="-100000" custLinFactNeighborX="-135203" custLinFactNeighborY="-51753"/>
      <dgm:spPr/>
    </dgm:pt>
    <dgm:pt modelId="{2789FBB5-6269-4540-8FC0-154D5605CC3C}" type="pres">
      <dgm:prSet presAssocID="{2B504921-C129-4680-A229-0E515A4D8742}" presName="brFrame" presStyleLbl="node1" presStyleIdx="3" presStyleCnt="4" custLinFactNeighborX="-31917" custLinFactNeighborY="-58448"/>
      <dgm:spPr/>
    </dgm:pt>
  </dgm:ptLst>
  <dgm:cxnLst>
    <dgm:cxn modelId="{3458CEBC-5D54-40FA-ADD0-1E8A9CBB88B0}" type="presOf" srcId="{4AC243DF-8030-49EB-BC6A-592302C5F451}" destId="{113EC222-BFA6-413B-889A-64906C4C3DB6}" srcOrd="0" destOrd="0" presId="urn:microsoft.com/office/officeart/2009/3/layout/FramedTextPicture"/>
    <dgm:cxn modelId="{949833E3-C584-4767-9E0C-99C66E90430D}" srcId="{4AC243DF-8030-49EB-BC6A-592302C5F451}" destId="{2B504921-C129-4680-A229-0E515A4D8742}" srcOrd="0" destOrd="0" parTransId="{B8EA8941-74B6-44F8-8751-B9AD859C391B}" sibTransId="{11D09690-B359-4E8C-9CF9-D8E1E7F5005A}"/>
    <dgm:cxn modelId="{7B7E416F-D5D6-4DC6-BD06-1460089F98F2}" type="presOf" srcId="{2B504921-C129-4680-A229-0E515A4D8742}" destId="{52B3BB4C-348A-4EF6-B148-8B51B9CFE434}" srcOrd="0" destOrd="0" presId="urn:microsoft.com/office/officeart/2009/3/layout/FramedTextPicture"/>
    <dgm:cxn modelId="{DDA7F2F3-28A0-43C6-96EA-FD618BF2C746}" type="presParOf" srcId="{113EC222-BFA6-413B-889A-64906C4C3DB6}" destId="{77A04593-60BE-4F66-9013-E56770062BE8}" srcOrd="0" destOrd="0" presId="urn:microsoft.com/office/officeart/2009/3/layout/FramedTextPicture"/>
    <dgm:cxn modelId="{0CF7C26A-BC0E-4024-9BF2-C929FB88DB7C}" type="presParOf" srcId="{77A04593-60BE-4F66-9013-E56770062BE8}" destId="{1E5FC8AE-8BCB-4C55-BCFF-4C8D4229D86B}" srcOrd="0" destOrd="0" presId="urn:microsoft.com/office/officeart/2009/3/layout/FramedTextPicture"/>
    <dgm:cxn modelId="{A1CBE8C4-C28A-4769-BFF2-ECE5377B3F4A}" type="presParOf" srcId="{77A04593-60BE-4F66-9013-E56770062BE8}" destId="{52B3BB4C-348A-4EF6-B148-8B51B9CFE434}" srcOrd="1" destOrd="0" presId="urn:microsoft.com/office/officeart/2009/3/layout/FramedTextPicture"/>
    <dgm:cxn modelId="{53C9501C-FE41-4245-9A9D-CB7004E18404}" type="presParOf" srcId="{77A04593-60BE-4F66-9013-E56770062BE8}" destId="{06F05A1C-5B1F-4699-9175-79F91396A1C8}" srcOrd="2" destOrd="0" presId="urn:microsoft.com/office/officeart/2009/3/layout/FramedTextPicture"/>
    <dgm:cxn modelId="{5EC091E9-7A44-4C75-88B6-090153ACCFB7}" type="presParOf" srcId="{77A04593-60BE-4F66-9013-E56770062BE8}" destId="{C63492F5-A3AF-4052-8A61-D5A460C3319D}" srcOrd="3" destOrd="0" presId="urn:microsoft.com/office/officeart/2009/3/layout/FramedTextPicture"/>
    <dgm:cxn modelId="{15210134-EC31-4180-8671-7EC0260F26D8}" type="presParOf" srcId="{77A04593-60BE-4F66-9013-E56770062BE8}" destId="{C809CA48-2CE7-4619-9552-B41111582C6F}" srcOrd="4" destOrd="0" presId="urn:microsoft.com/office/officeart/2009/3/layout/FramedTextPicture"/>
    <dgm:cxn modelId="{2CA22361-FF58-4B0D-866D-DB60DB57356B}" type="presParOf" srcId="{77A04593-60BE-4F66-9013-E56770062BE8}" destId="{2789FBB5-6269-4540-8FC0-154D5605CC3C}"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A9DBA-CE9A-4FC7-BF4E-D33484A9B406}">
      <dsp:nvSpPr>
        <dsp:cNvPr id="0" name=""/>
        <dsp:cNvSpPr/>
      </dsp:nvSpPr>
      <dsp:spPr>
        <a:xfrm>
          <a:off x="2767" y="277161"/>
          <a:ext cx="2698612" cy="696893"/>
        </a:xfrm>
        <a:prstGeom prst="rect">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Receives Data</a:t>
          </a:r>
        </a:p>
      </dsp:txBody>
      <dsp:txXfrm>
        <a:off x="2767" y="277161"/>
        <a:ext cx="2698612" cy="696893"/>
      </dsp:txXfrm>
    </dsp:sp>
    <dsp:sp modelId="{A6CECA25-7D50-441E-9DB6-ED7644938DA6}">
      <dsp:nvSpPr>
        <dsp:cNvPr id="0" name=""/>
        <dsp:cNvSpPr/>
      </dsp:nvSpPr>
      <dsp:spPr>
        <a:xfrm>
          <a:off x="2767" y="921610"/>
          <a:ext cx="2698612" cy="4633875"/>
        </a:xfrm>
        <a:prstGeom prst="rect">
          <a:avLst/>
        </a:prstGeom>
        <a:solidFill>
          <a:schemeClr val="accent6">
            <a:alpha val="90000"/>
            <a:tint val="55000"/>
            <a:hueOff val="0"/>
            <a:satOff val="0"/>
            <a:lumOff val="0"/>
            <a:alphaOff val="0"/>
          </a:schemeClr>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t>Courts</a:t>
          </a:r>
        </a:p>
        <a:p>
          <a:pPr marL="285750" lvl="1" indent="-285750" algn="l" defTabSz="1778000">
            <a:lnSpc>
              <a:spcPct val="90000"/>
            </a:lnSpc>
            <a:spcBef>
              <a:spcPct val="0"/>
            </a:spcBef>
            <a:spcAft>
              <a:spcPct val="15000"/>
            </a:spcAft>
            <a:buChar char="••"/>
          </a:pPr>
          <a:r>
            <a:rPr lang="en-US" sz="4000" kern="1200" dirty="0"/>
            <a:t>SAPS</a:t>
          </a:r>
        </a:p>
        <a:p>
          <a:pPr marL="285750" lvl="1" indent="-285750" algn="l" defTabSz="1778000">
            <a:lnSpc>
              <a:spcPct val="90000"/>
            </a:lnSpc>
            <a:spcBef>
              <a:spcPct val="0"/>
            </a:spcBef>
            <a:spcAft>
              <a:spcPct val="15000"/>
            </a:spcAft>
            <a:buChar char="••"/>
          </a:pPr>
          <a:r>
            <a:rPr lang="en-US" sz="4000" kern="1200" dirty="0"/>
            <a:t>DCS</a:t>
          </a:r>
        </a:p>
        <a:p>
          <a:pPr marL="285750" lvl="1" indent="-285750" algn="l" defTabSz="1778000">
            <a:lnSpc>
              <a:spcPct val="90000"/>
            </a:lnSpc>
            <a:spcBef>
              <a:spcPct val="0"/>
            </a:spcBef>
            <a:spcAft>
              <a:spcPct val="15000"/>
            </a:spcAft>
            <a:buChar char="••"/>
          </a:pPr>
          <a:r>
            <a:rPr lang="en-US" sz="4000" kern="1200" dirty="0"/>
            <a:t>DoH</a:t>
          </a:r>
        </a:p>
        <a:p>
          <a:pPr marL="171450" lvl="1" indent="-171450" algn="l" defTabSz="844550">
            <a:lnSpc>
              <a:spcPct val="90000"/>
            </a:lnSpc>
            <a:spcBef>
              <a:spcPct val="0"/>
            </a:spcBef>
            <a:spcAft>
              <a:spcPct val="15000"/>
            </a:spcAft>
            <a:buChar char="••"/>
          </a:pPr>
          <a:endParaRPr lang="en-US" sz="1900" kern="1200" dirty="0"/>
        </a:p>
      </dsp:txBody>
      <dsp:txXfrm>
        <a:off x="2767" y="921610"/>
        <a:ext cx="2698612" cy="4633875"/>
      </dsp:txXfrm>
    </dsp:sp>
    <dsp:sp modelId="{5704D7B6-7E41-4197-80F6-DA951EB1E2D3}">
      <dsp:nvSpPr>
        <dsp:cNvPr id="0" name=""/>
        <dsp:cNvSpPr/>
      </dsp:nvSpPr>
      <dsp:spPr>
        <a:xfrm>
          <a:off x="3043186" y="352822"/>
          <a:ext cx="2698612" cy="696893"/>
        </a:xfrm>
        <a:prstGeom prst="rect">
          <a:avLst/>
        </a:prstGeom>
        <a:solidFill>
          <a:schemeClr val="accent6">
            <a:lumMod val="60000"/>
            <a:lumOff val="40000"/>
          </a:schemeClr>
        </a:solidFill>
        <a:ln w="25400" cap="flat" cmpd="sng" algn="ctr">
          <a:solidFill>
            <a:schemeClr val="accent6">
              <a:shade val="50000"/>
              <a:hueOff val="-307797"/>
              <a:satOff val="20520"/>
              <a:lumOff val="267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Vetting</a:t>
          </a:r>
        </a:p>
      </dsp:txBody>
      <dsp:txXfrm>
        <a:off x="3043186" y="352822"/>
        <a:ext cx="2698612" cy="696893"/>
      </dsp:txXfrm>
    </dsp:sp>
    <dsp:sp modelId="{845972D8-AA8D-448D-8B3C-2625708ACF8A}">
      <dsp:nvSpPr>
        <dsp:cNvPr id="0" name=""/>
        <dsp:cNvSpPr/>
      </dsp:nvSpPr>
      <dsp:spPr>
        <a:xfrm>
          <a:off x="3043186" y="1034246"/>
          <a:ext cx="2698612" cy="4528984"/>
        </a:xfrm>
        <a:prstGeom prst="rect">
          <a:avLst/>
        </a:prstGeom>
        <a:solidFill>
          <a:schemeClr val="accent6">
            <a:alpha val="90000"/>
            <a:tint val="55000"/>
            <a:hueOff val="0"/>
            <a:satOff val="0"/>
            <a:lumOff val="0"/>
            <a:alphaOff val="0"/>
          </a:schemeClr>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Processes applications for clearance from:</a:t>
          </a:r>
        </a:p>
        <a:p>
          <a:pPr marL="342900" lvl="2" indent="-171450" algn="l" defTabSz="844550">
            <a:lnSpc>
              <a:spcPct val="90000"/>
            </a:lnSpc>
            <a:spcBef>
              <a:spcPct val="0"/>
            </a:spcBef>
            <a:spcAft>
              <a:spcPct val="15000"/>
            </a:spcAft>
            <a:buChar char="••"/>
          </a:pPr>
          <a:r>
            <a:rPr lang="en-US" sz="1900" kern="1200" dirty="0"/>
            <a:t>Employees; Employers;</a:t>
          </a:r>
        </a:p>
        <a:p>
          <a:pPr marL="342900" lvl="2" indent="-171450" algn="l" defTabSz="844550">
            <a:lnSpc>
              <a:spcPct val="90000"/>
            </a:lnSpc>
            <a:spcBef>
              <a:spcPct val="0"/>
            </a:spcBef>
            <a:spcAft>
              <a:spcPct val="15000"/>
            </a:spcAft>
            <a:buChar char="••"/>
          </a:pPr>
          <a:r>
            <a:rPr lang="en-US" sz="1900" kern="1200" dirty="0"/>
            <a:t>Licensing authorities/ Applicants for licence to operate business involving children/ persons with mental disabilities </a:t>
          </a:r>
        </a:p>
        <a:p>
          <a:pPr marL="342900" lvl="2" indent="-171450" algn="l" defTabSz="844550">
            <a:lnSpc>
              <a:spcPct val="90000"/>
            </a:lnSpc>
            <a:spcBef>
              <a:spcPct val="0"/>
            </a:spcBef>
            <a:spcAft>
              <a:spcPct val="15000"/>
            </a:spcAft>
            <a:buChar char="••"/>
          </a:pPr>
          <a:r>
            <a:rPr lang="en-US" sz="1900" kern="1200" dirty="0"/>
            <a:t>Applicants: Foster care parents, kinship, care-givers, adoptive parents, curator</a:t>
          </a:r>
        </a:p>
        <a:p>
          <a:pPr marL="342900" lvl="2" indent="-171450" algn="l" defTabSz="844550">
            <a:lnSpc>
              <a:spcPct val="90000"/>
            </a:lnSpc>
            <a:spcBef>
              <a:spcPct val="0"/>
            </a:spcBef>
            <a:spcAft>
              <a:spcPct val="15000"/>
            </a:spcAft>
            <a:buChar char="••"/>
          </a:pPr>
          <a:endParaRPr lang="en-US" sz="1900" kern="1200" dirty="0"/>
        </a:p>
      </dsp:txBody>
      <dsp:txXfrm>
        <a:off x="3043186" y="1034246"/>
        <a:ext cx="2698612" cy="4528984"/>
      </dsp:txXfrm>
    </dsp:sp>
    <dsp:sp modelId="{5260F7F4-F553-4789-A29B-E378DDBA1438}">
      <dsp:nvSpPr>
        <dsp:cNvPr id="0" name=""/>
        <dsp:cNvSpPr/>
      </dsp:nvSpPr>
      <dsp:spPr>
        <a:xfrm>
          <a:off x="6155603" y="303384"/>
          <a:ext cx="2698612" cy="696893"/>
        </a:xfrm>
        <a:prstGeom prst="rect">
          <a:avLst/>
        </a:prstGeom>
        <a:solidFill>
          <a:schemeClr val="accent6">
            <a:shade val="50000"/>
            <a:hueOff val="-307797"/>
            <a:satOff val="20520"/>
            <a:lumOff val="26790"/>
            <a:alphaOff val="0"/>
          </a:schemeClr>
        </a:solidFill>
        <a:ln w="25400" cap="flat" cmpd="sng" algn="ctr">
          <a:solidFill>
            <a:schemeClr val="accent6">
              <a:shade val="50000"/>
              <a:hueOff val="-307797"/>
              <a:satOff val="20520"/>
              <a:lumOff val="267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Removes Registered Sex Offenders</a:t>
          </a:r>
        </a:p>
      </dsp:txBody>
      <dsp:txXfrm>
        <a:off x="6155603" y="303384"/>
        <a:ext cx="2698612" cy="696893"/>
      </dsp:txXfrm>
    </dsp:sp>
    <dsp:sp modelId="{700370ED-CE29-4F1F-8245-AADF82D260AE}">
      <dsp:nvSpPr>
        <dsp:cNvPr id="0" name=""/>
        <dsp:cNvSpPr/>
      </dsp:nvSpPr>
      <dsp:spPr>
        <a:xfrm>
          <a:off x="6150017" y="961057"/>
          <a:ext cx="2698612" cy="4528984"/>
        </a:xfrm>
        <a:prstGeom prst="rect">
          <a:avLst/>
        </a:prstGeom>
        <a:solidFill>
          <a:schemeClr val="accent6">
            <a:alpha val="90000"/>
            <a:tint val="55000"/>
            <a:hueOff val="0"/>
            <a:satOff val="0"/>
            <a:lumOff val="0"/>
            <a:alphaOff val="0"/>
          </a:schemeClr>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Processes applications for removal of particulars of sex offenders in terms of the eligibility requirements set by the Act</a:t>
          </a:r>
        </a:p>
        <a:p>
          <a:pPr marL="171450" lvl="1" indent="-171450" algn="l" defTabSz="844550">
            <a:lnSpc>
              <a:spcPct val="90000"/>
            </a:lnSpc>
            <a:spcBef>
              <a:spcPct val="0"/>
            </a:spcBef>
            <a:spcAft>
              <a:spcPct val="15000"/>
            </a:spcAft>
            <a:buChar char="••"/>
          </a:pPr>
          <a:r>
            <a:rPr lang="en-US" sz="1900" kern="1200" dirty="0"/>
            <a:t>Executes court orders for disclosure of data to persons not falling under the categories listed by the Act </a:t>
          </a:r>
        </a:p>
      </dsp:txBody>
      <dsp:txXfrm>
        <a:off x="6150017" y="961057"/>
        <a:ext cx="2698612" cy="4528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A7064-EFDA-4051-8FCD-AAD8A6C05C9F}">
      <dsp:nvSpPr>
        <dsp:cNvPr id="0" name=""/>
        <dsp:cNvSpPr/>
      </dsp:nvSpPr>
      <dsp:spPr>
        <a:xfrm>
          <a:off x="2560887" y="756204"/>
          <a:ext cx="557256" cy="91440"/>
        </a:xfrm>
        <a:custGeom>
          <a:avLst/>
          <a:gdLst/>
          <a:ahLst/>
          <a:cxnLst/>
          <a:rect l="0" t="0" r="0" b="0"/>
          <a:pathLst>
            <a:path>
              <a:moveTo>
                <a:pt x="0" y="45720"/>
              </a:moveTo>
              <a:lnTo>
                <a:pt x="55725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4818" y="798985"/>
        <a:ext cx="29392" cy="5878"/>
      </dsp:txXfrm>
    </dsp:sp>
    <dsp:sp modelId="{F9BD8762-700F-4073-9E7A-E0AA8DADA114}">
      <dsp:nvSpPr>
        <dsp:cNvPr id="0" name=""/>
        <dsp:cNvSpPr/>
      </dsp:nvSpPr>
      <dsp:spPr>
        <a:xfrm>
          <a:off x="6789" y="35155"/>
          <a:ext cx="2555897" cy="15335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a:solidFill>
                <a:schemeClr val="bg1"/>
              </a:solidFill>
            </a:rPr>
            <a:t>NRSO is the National Repository for convicted  Sex Offenders convicted of sex crimes involving children and persons with disabilities </a:t>
          </a:r>
        </a:p>
      </dsp:txBody>
      <dsp:txXfrm>
        <a:off x="6789" y="35155"/>
        <a:ext cx="2555897" cy="1533538"/>
      </dsp:txXfrm>
    </dsp:sp>
    <dsp:sp modelId="{640C55C4-3191-4A89-AF1D-7CF1CBE0CE06}">
      <dsp:nvSpPr>
        <dsp:cNvPr id="0" name=""/>
        <dsp:cNvSpPr/>
      </dsp:nvSpPr>
      <dsp:spPr>
        <a:xfrm>
          <a:off x="5704640" y="721055"/>
          <a:ext cx="492029" cy="91440"/>
        </a:xfrm>
        <a:custGeom>
          <a:avLst/>
          <a:gdLst/>
          <a:ahLst/>
          <a:cxnLst/>
          <a:rect l="0" t="0" r="0" b="0"/>
          <a:pathLst>
            <a:path>
              <a:moveTo>
                <a:pt x="0" y="80868"/>
              </a:moveTo>
              <a:lnTo>
                <a:pt x="263114" y="80868"/>
              </a:lnTo>
              <a:lnTo>
                <a:pt x="263114" y="45720"/>
              </a:lnTo>
              <a:lnTo>
                <a:pt x="492029" y="45720"/>
              </a:lnTo>
            </a:path>
          </a:pathLst>
        </a:custGeom>
        <a:noFill/>
        <a:ln w="9525" cap="flat" cmpd="sng" algn="ctr">
          <a:solidFill>
            <a:schemeClr val="accent2">
              <a:hueOff val="668788"/>
              <a:satOff val="-834"/>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37560" y="763836"/>
        <a:ext cx="26190" cy="5878"/>
      </dsp:txXfrm>
    </dsp:sp>
    <dsp:sp modelId="{4C8DF93F-1AC3-4621-9789-232378155204}">
      <dsp:nvSpPr>
        <dsp:cNvPr id="0" name=""/>
        <dsp:cNvSpPr/>
      </dsp:nvSpPr>
      <dsp:spPr>
        <a:xfrm>
          <a:off x="3150543" y="35155"/>
          <a:ext cx="2555897" cy="1533538"/>
        </a:xfrm>
        <a:prstGeom prst="rect">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a:solidFill>
                <a:schemeClr val="bg1"/>
              </a:solidFill>
            </a:rPr>
            <a:t>It is an Electronic Register (Integrated Case Management System (ICMS NRSO)) established in 2009</a:t>
          </a:r>
        </a:p>
      </dsp:txBody>
      <dsp:txXfrm>
        <a:off x="3150543" y="35155"/>
        <a:ext cx="2555897" cy="1533538"/>
      </dsp:txXfrm>
    </dsp:sp>
    <dsp:sp modelId="{874F698D-3EBB-49B5-880A-3443704039BC}">
      <dsp:nvSpPr>
        <dsp:cNvPr id="0" name=""/>
        <dsp:cNvSpPr/>
      </dsp:nvSpPr>
      <dsp:spPr>
        <a:xfrm>
          <a:off x="1284738" y="1531744"/>
          <a:ext cx="6222280" cy="592405"/>
        </a:xfrm>
        <a:custGeom>
          <a:avLst/>
          <a:gdLst/>
          <a:ahLst/>
          <a:cxnLst/>
          <a:rect l="0" t="0" r="0" b="0"/>
          <a:pathLst>
            <a:path>
              <a:moveTo>
                <a:pt x="6222280" y="0"/>
              </a:moveTo>
              <a:lnTo>
                <a:pt x="6222280" y="313302"/>
              </a:lnTo>
              <a:lnTo>
                <a:pt x="0" y="313302"/>
              </a:lnTo>
              <a:lnTo>
                <a:pt x="0" y="592405"/>
              </a:lnTo>
            </a:path>
          </a:pathLst>
        </a:custGeom>
        <a:noFill/>
        <a:ln w="9525" cap="flat" cmpd="sng" algn="ctr">
          <a:solidFill>
            <a:schemeClr val="accent2">
              <a:hueOff val="1337577"/>
              <a:satOff val="-1668"/>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39543" y="1825008"/>
        <a:ext cx="312669" cy="5878"/>
      </dsp:txXfrm>
    </dsp:sp>
    <dsp:sp modelId="{6B662EB2-1240-47E5-B283-611FC3BCB8B9}">
      <dsp:nvSpPr>
        <dsp:cNvPr id="0" name=""/>
        <dsp:cNvSpPr/>
      </dsp:nvSpPr>
      <dsp:spPr>
        <a:xfrm>
          <a:off x="6229070" y="6"/>
          <a:ext cx="2555897" cy="1533538"/>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a:solidFill>
                <a:schemeClr val="bg1"/>
              </a:solidFill>
            </a:rPr>
            <a:t>(</a:t>
          </a:r>
          <a:r>
            <a:rPr lang="en-US" sz="1500" kern="1200" dirty="0" err="1">
              <a:solidFill>
                <a:schemeClr val="bg1"/>
              </a:solidFill>
            </a:rPr>
            <a:t>i</a:t>
          </a:r>
          <a:r>
            <a:rPr lang="en-US" sz="1500" kern="1200" dirty="0">
              <a:solidFill>
                <a:schemeClr val="bg1"/>
              </a:solidFill>
            </a:rPr>
            <a:t>) NRSO receives data from courts and other sources; </a:t>
          </a:r>
        </a:p>
        <a:p>
          <a:pPr lvl="0" algn="l" defTabSz="666750">
            <a:lnSpc>
              <a:spcPct val="90000"/>
            </a:lnSpc>
            <a:spcBef>
              <a:spcPct val="0"/>
            </a:spcBef>
            <a:spcAft>
              <a:spcPct val="35000"/>
            </a:spcAft>
          </a:pPr>
          <a:r>
            <a:rPr lang="en-US" sz="1500" kern="1200" dirty="0">
              <a:solidFill>
                <a:schemeClr val="bg1"/>
              </a:solidFill>
            </a:rPr>
            <a:t>(ii) Analyses data for compliance with the requirements of the Act</a:t>
          </a:r>
        </a:p>
      </dsp:txBody>
      <dsp:txXfrm>
        <a:off x="6229070" y="6"/>
        <a:ext cx="2555897" cy="1533538"/>
      </dsp:txXfrm>
    </dsp:sp>
    <dsp:sp modelId="{B4B55A8F-7963-405B-B858-BC029576E7B7}">
      <dsp:nvSpPr>
        <dsp:cNvPr id="0" name=""/>
        <dsp:cNvSpPr/>
      </dsp:nvSpPr>
      <dsp:spPr>
        <a:xfrm>
          <a:off x="2560887" y="2877599"/>
          <a:ext cx="557256" cy="91440"/>
        </a:xfrm>
        <a:custGeom>
          <a:avLst/>
          <a:gdLst/>
          <a:ahLst/>
          <a:cxnLst/>
          <a:rect l="0" t="0" r="0" b="0"/>
          <a:pathLst>
            <a:path>
              <a:moveTo>
                <a:pt x="0" y="45720"/>
              </a:moveTo>
              <a:lnTo>
                <a:pt x="557256" y="45720"/>
              </a:lnTo>
            </a:path>
          </a:pathLst>
        </a:custGeom>
        <a:noFill/>
        <a:ln w="9525" cap="flat" cmpd="sng" algn="ctr">
          <a:solidFill>
            <a:schemeClr val="accent2">
              <a:hueOff val="2006365"/>
              <a:satOff val="-2502"/>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4818" y="2920379"/>
        <a:ext cx="29392" cy="5878"/>
      </dsp:txXfrm>
    </dsp:sp>
    <dsp:sp modelId="{AE4F914B-CAE5-489B-B7EC-A9DCD86DE1DE}">
      <dsp:nvSpPr>
        <dsp:cNvPr id="0" name=""/>
        <dsp:cNvSpPr/>
      </dsp:nvSpPr>
      <dsp:spPr>
        <a:xfrm>
          <a:off x="6789" y="2156549"/>
          <a:ext cx="2555897" cy="1533538"/>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a:solidFill>
                <a:schemeClr val="bg1"/>
              </a:solidFill>
            </a:rPr>
            <a:t>Provides national statistics of sex offenders in the country and can used for sex offender profiling</a:t>
          </a:r>
        </a:p>
      </dsp:txBody>
      <dsp:txXfrm>
        <a:off x="6789" y="2156549"/>
        <a:ext cx="2555897" cy="1533538"/>
      </dsp:txXfrm>
    </dsp:sp>
    <dsp:sp modelId="{61F81ECF-A5B7-4B24-865D-F2E9684194D1}">
      <dsp:nvSpPr>
        <dsp:cNvPr id="0" name=""/>
        <dsp:cNvSpPr/>
      </dsp:nvSpPr>
      <dsp:spPr>
        <a:xfrm>
          <a:off x="5704640" y="2877599"/>
          <a:ext cx="557256" cy="91440"/>
        </a:xfrm>
        <a:custGeom>
          <a:avLst/>
          <a:gdLst/>
          <a:ahLst/>
          <a:cxnLst/>
          <a:rect l="0" t="0" r="0" b="0"/>
          <a:pathLst>
            <a:path>
              <a:moveTo>
                <a:pt x="0" y="45720"/>
              </a:moveTo>
              <a:lnTo>
                <a:pt x="557256" y="45720"/>
              </a:lnTo>
            </a:path>
          </a:pathLst>
        </a:custGeom>
        <a:noFill/>
        <a:ln w="9525" cap="flat" cmpd="sng" algn="ctr">
          <a:solidFill>
            <a:schemeClr val="accent2">
              <a:hueOff val="2675154"/>
              <a:satOff val="-3337"/>
              <a:lumOff val="7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68572" y="2920379"/>
        <a:ext cx="29392" cy="5878"/>
      </dsp:txXfrm>
    </dsp:sp>
    <dsp:sp modelId="{7E5292AA-D1A7-4A30-98E4-F9557FC1D5E8}">
      <dsp:nvSpPr>
        <dsp:cNvPr id="0" name=""/>
        <dsp:cNvSpPr/>
      </dsp:nvSpPr>
      <dsp:spPr>
        <a:xfrm>
          <a:off x="3150543" y="2156549"/>
          <a:ext cx="2555897" cy="153353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a:solidFill>
                <a:schemeClr val="bg1"/>
              </a:solidFill>
            </a:rPr>
            <a:t>Provided data to SAPS as part of the DNA database in terms of the Criminal Law (Forensic Procedures) Amendment Act, 2013</a:t>
          </a:r>
        </a:p>
      </dsp:txBody>
      <dsp:txXfrm>
        <a:off x="3150543" y="2156549"/>
        <a:ext cx="2555897" cy="1533538"/>
      </dsp:txXfrm>
    </dsp:sp>
    <dsp:sp modelId="{9A511BE7-19EB-4572-89C4-BE1CE8D27554}">
      <dsp:nvSpPr>
        <dsp:cNvPr id="0" name=""/>
        <dsp:cNvSpPr/>
      </dsp:nvSpPr>
      <dsp:spPr>
        <a:xfrm>
          <a:off x="1284738" y="3688288"/>
          <a:ext cx="6287507" cy="557256"/>
        </a:xfrm>
        <a:custGeom>
          <a:avLst/>
          <a:gdLst/>
          <a:ahLst/>
          <a:cxnLst/>
          <a:rect l="0" t="0" r="0" b="0"/>
          <a:pathLst>
            <a:path>
              <a:moveTo>
                <a:pt x="6287507" y="0"/>
              </a:moveTo>
              <a:lnTo>
                <a:pt x="6287507" y="295728"/>
              </a:lnTo>
              <a:lnTo>
                <a:pt x="0" y="295728"/>
              </a:lnTo>
              <a:lnTo>
                <a:pt x="0" y="557256"/>
              </a:lnTo>
            </a:path>
          </a:pathLst>
        </a:custGeom>
        <a:noFill/>
        <a:ln w="9525" cap="flat" cmpd="sng" algn="ctr">
          <a:solidFill>
            <a:schemeClr val="accent2">
              <a:hueOff val="3343942"/>
              <a:satOff val="-4171"/>
              <a:lumOff val="98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70618" y="3963977"/>
        <a:ext cx="315746" cy="5878"/>
      </dsp:txXfrm>
    </dsp:sp>
    <dsp:sp modelId="{40808830-C1EC-47BE-A7A6-40ECC153FAEE}">
      <dsp:nvSpPr>
        <dsp:cNvPr id="0" name=""/>
        <dsp:cNvSpPr/>
      </dsp:nvSpPr>
      <dsp:spPr>
        <a:xfrm>
          <a:off x="6294296" y="2156549"/>
          <a:ext cx="2555897" cy="1533538"/>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a:solidFill>
                <a:schemeClr val="bg1"/>
              </a:solidFill>
            </a:rPr>
            <a:t>Regulates data confidentiality and criminalises the disclosure thereof that is contrary to the Act</a:t>
          </a:r>
        </a:p>
      </dsp:txBody>
      <dsp:txXfrm>
        <a:off x="6294296" y="2156549"/>
        <a:ext cx="2555897" cy="1533538"/>
      </dsp:txXfrm>
    </dsp:sp>
    <dsp:sp modelId="{B763ADAB-2460-41A9-949E-BA7B50547CBB}">
      <dsp:nvSpPr>
        <dsp:cNvPr id="0" name=""/>
        <dsp:cNvSpPr/>
      </dsp:nvSpPr>
      <dsp:spPr>
        <a:xfrm>
          <a:off x="2560887" y="4998993"/>
          <a:ext cx="557256" cy="91440"/>
        </a:xfrm>
        <a:custGeom>
          <a:avLst/>
          <a:gdLst/>
          <a:ahLst/>
          <a:cxnLst/>
          <a:rect l="0" t="0" r="0" b="0"/>
          <a:pathLst>
            <a:path>
              <a:moveTo>
                <a:pt x="0" y="45720"/>
              </a:moveTo>
              <a:lnTo>
                <a:pt x="557256" y="45720"/>
              </a:lnTo>
            </a:path>
          </a:pathLst>
        </a:custGeom>
        <a:noFill/>
        <a:ln w="9525" cap="flat" cmpd="sng" algn="ctr">
          <a:solidFill>
            <a:schemeClr val="accent2">
              <a:hueOff val="4012731"/>
              <a:satOff val="-500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4818" y="5041774"/>
        <a:ext cx="29392" cy="5878"/>
      </dsp:txXfrm>
    </dsp:sp>
    <dsp:sp modelId="{FDE34E79-2227-4095-85C9-DC4B22C39444}">
      <dsp:nvSpPr>
        <dsp:cNvPr id="0" name=""/>
        <dsp:cNvSpPr/>
      </dsp:nvSpPr>
      <dsp:spPr>
        <a:xfrm>
          <a:off x="6789" y="4277944"/>
          <a:ext cx="2555897" cy="1533538"/>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a:t>Provides vetting of certain persons, entities and businesses</a:t>
          </a:r>
        </a:p>
      </dsp:txBody>
      <dsp:txXfrm>
        <a:off x="6789" y="4277944"/>
        <a:ext cx="2555897" cy="1533538"/>
      </dsp:txXfrm>
    </dsp:sp>
    <dsp:sp modelId="{72007BE9-A71F-4CAA-95A5-9C0ED2128AA1}">
      <dsp:nvSpPr>
        <dsp:cNvPr id="0" name=""/>
        <dsp:cNvSpPr/>
      </dsp:nvSpPr>
      <dsp:spPr>
        <a:xfrm>
          <a:off x="5704640" y="4998993"/>
          <a:ext cx="564046" cy="91440"/>
        </a:xfrm>
        <a:custGeom>
          <a:avLst/>
          <a:gdLst/>
          <a:ahLst/>
          <a:cxnLst/>
          <a:rect l="0" t="0" r="0" b="0"/>
          <a:pathLst>
            <a:path>
              <a:moveTo>
                <a:pt x="0" y="45720"/>
              </a:moveTo>
              <a:lnTo>
                <a:pt x="299123" y="45720"/>
              </a:lnTo>
              <a:lnTo>
                <a:pt x="299123" y="80875"/>
              </a:lnTo>
              <a:lnTo>
                <a:pt x="564046" y="80875"/>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71771" y="5041774"/>
        <a:ext cx="29784" cy="5878"/>
      </dsp:txXfrm>
    </dsp:sp>
    <dsp:sp modelId="{5A8A4E64-F84F-4D79-9BD4-B61F7CAC0F26}">
      <dsp:nvSpPr>
        <dsp:cNvPr id="0" name=""/>
        <dsp:cNvSpPr/>
      </dsp:nvSpPr>
      <dsp:spPr>
        <a:xfrm>
          <a:off x="3150543" y="4277944"/>
          <a:ext cx="2555897" cy="1533538"/>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a:t>Permits removal of certain registered sex offenders after the expiry of certain periods of time</a:t>
          </a:r>
        </a:p>
      </dsp:txBody>
      <dsp:txXfrm>
        <a:off x="3150543" y="4277944"/>
        <a:ext cx="2555897" cy="1533538"/>
      </dsp:txXfrm>
    </dsp:sp>
    <dsp:sp modelId="{9684627E-FDD7-49D2-A97C-F7337FE8D232}">
      <dsp:nvSpPr>
        <dsp:cNvPr id="0" name=""/>
        <dsp:cNvSpPr/>
      </dsp:nvSpPr>
      <dsp:spPr>
        <a:xfrm>
          <a:off x="6301086" y="4313099"/>
          <a:ext cx="2555897" cy="1533538"/>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a:t>Serves as a data source for consideration of applications for </a:t>
          </a:r>
          <a:r>
            <a:rPr lang="en-US" sz="1500" kern="1200" dirty="0" err="1"/>
            <a:t>expungements</a:t>
          </a:r>
          <a:r>
            <a:rPr lang="en-US" sz="1500" kern="1200" dirty="0"/>
            <a:t> made by convicted sex offenders in terms of the CPA</a:t>
          </a:r>
        </a:p>
      </dsp:txBody>
      <dsp:txXfrm>
        <a:off x="6301086" y="4313099"/>
        <a:ext cx="2555897" cy="1533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FC8AE-8BCB-4C55-BCFF-4C8D4229D86B}">
      <dsp:nvSpPr>
        <dsp:cNvPr id="0" name=""/>
        <dsp:cNvSpPr/>
      </dsp:nvSpPr>
      <dsp:spPr>
        <a:xfrm>
          <a:off x="2403532" y="373092"/>
          <a:ext cx="2918644" cy="2353819"/>
        </a:xfrm>
        <a:prstGeom prst="rect">
          <a:avLst/>
        </a:prstGeom>
        <a:blipFill rotWithShape="1">
          <a:blip xmlns:r="http://schemas.openxmlformats.org/officeDocument/2006/relationships" r:embed="rId1">
            <a:duotone>
              <a:schemeClr val="accent1">
                <a:shade val="45000"/>
                <a:satMod val="135000"/>
              </a:schemeClr>
              <a:prstClr val="white"/>
            </a:duotone>
          </a:blip>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52B3BB4C-348A-4EF6-B148-8B51B9CFE434}">
      <dsp:nvSpPr>
        <dsp:cNvPr id="0" name=""/>
        <dsp:cNvSpPr/>
      </dsp:nvSpPr>
      <dsp:spPr>
        <a:xfrm>
          <a:off x="777491" y="2634323"/>
          <a:ext cx="6215028" cy="2554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ZA" sz="4100" kern="1200" dirty="0">
              <a:solidFill>
                <a:schemeClr val="bg1"/>
              </a:solidFill>
            </a:rPr>
            <a:t>Successes Achieved Since the Establishment  of NRSO in 2009 </a:t>
          </a:r>
        </a:p>
      </dsp:txBody>
      <dsp:txXfrm>
        <a:off x="777491" y="2634323"/>
        <a:ext cx="6215028" cy="2554116"/>
      </dsp:txXfrm>
    </dsp:sp>
    <dsp:sp modelId="{06F05A1C-5B1F-4699-9175-79F91396A1C8}">
      <dsp:nvSpPr>
        <dsp:cNvPr id="0" name=""/>
        <dsp:cNvSpPr/>
      </dsp:nvSpPr>
      <dsp:spPr>
        <a:xfrm>
          <a:off x="208812" y="1370702"/>
          <a:ext cx="993065" cy="993322"/>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63492F5-A3AF-4052-8A61-D5A460C3319D}">
      <dsp:nvSpPr>
        <dsp:cNvPr id="0" name=""/>
        <dsp:cNvSpPr/>
      </dsp:nvSpPr>
      <dsp:spPr>
        <a:xfrm rot="5400000">
          <a:off x="6327321" y="1370830"/>
          <a:ext cx="993322" cy="993065"/>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809CA48-2CE7-4619-9552-B41111582C6F}">
      <dsp:nvSpPr>
        <dsp:cNvPr id="0" name=""/>
        <dsp:cNvSpPr/>
      </dsp:nvSpPr>
      <dsp:spPr>
        <a:xfrm rot="16200000">
          <a:off x="341694" y="4230619"/>
          <a:ext cx="993322" cy="993065"/>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2789FBB5-6269-4540-8FC0-154D5605CC3C}">
      <dsp:nvSpPr>
        <dsp:cNvPr id="0" name=""/>
        <dsp:cNvSpPr/>
      </dsp:nvSpPr>
      <dsp:spPr>
        <a:xfrm rot="10800000">
          <a:off x="6260944" y="4163988"/>
          <a:ext cx="993065" cy="993322"/>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08267-8EF2-41BA-B1D0-A22A046C9C1A}">
      <dsp:nvSpPr>
        <dsp:cNvPr id="0" name=""/>
        <dsp:cNvSpPr/>
      </dsp:nvSpPr>
      <dsp:spPr>
        <a:xfrm>
          <a:off x="0" y="719906"/>
          <a:ext cx="8569076"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C05D50-590F-453C-A592-A5645A319E5A}">
      <dsp:nvSpPr>
        <dsp:cNvPr id="0" name=""/>
        <dsp:cNvSpPr/>
      </dsp:nvSpPr>
      <dsp:spPr>
        <a:xfrm>
          <a:off x="428453" y="174651"/>
          <a:ext cx="7379234" cy="7946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3" tIns="0" rIns="226723" bIns="0" numCol="1" spcCol="1270" anchor="ctr" anchorCtr="0">
          <a:noAutofit/>
        </a:bodyPr>
        <a:lstStyle/>
        <a:p>
          <a:pPr lvl="0" algn="l" defTabSz="1066800">
            <a:lnSpc>
              <a:spcPct val="90000"/>
            </a:lnSpc>
            <a:spcBef>
              <a:spcPct val="0"/>
            </a:spcBef>
            <a:spcAft>
              <a:spcPct val="35000"/>
            </a:spcAft>
          </a:pPr>
          <a:r>
            <a:rPr lang="en-US" sz="2400" kern="1200" dirty="0"/>
            <a:t>In 2018, finalised data clean-up, the overhaul of NRSO and achieved data integrity </a:t>
          </a:r>
        </a:p>
      </dsp:txBody>
      <dsp:txXfrm>
        <a:off x="467244" y="213442"/>
        <a:ext cx="7301652" cy="717060"/>
      </dsp:txXfrm>
    </dsp:sp>
    <dsp:sp modelId="{37AB7F30-F9D8-4E7A-AC24-DDA63E76732C}">
      <dsp:nvSpPr>
        <dsp:cNvPr id="0" name=""/>
        <dsp:cNvSpPr/>
      </dsp:nvSpPr>
      <dsp:spPr>
        <a:xfrm>
          <a:off x="0" y="1619000"/>
          <a:ext cx="8569076" cy="352800"/>
        </a:xfrm>
        <a:prstGeom prst="rect">
          <a:avLst/>
        </a:prstGeom>
        <a:solidFill>
          <a:schemeClr val="lt1">
            <a:alpha val="90000"/>
            <a:hueOff val="0"/>
            <a:satOff val="0"/>
            <a:lumOff val="0"/>
            <a:alphaOff val="0"/>
          </a:schemeClr>
        </a:solidFill>
        <a:ln w="25400" cap="flat" cmpd="sng" algn="ctr">
          <a:solidFill>
            <a:schemeClr val="accent5">
              <a:hueOff val="-209966"/>
              <a:satOff val="11412"/>
              <a:lumOff val="-2108"/>
              <a:alphaOff val="0"/>
            </a:schemeClr>
          </a:solidFill>
          <a:prstDash val="solid"/>
        </a:ln>
        <a:effectLst/>
      </dsp:spPr>
      <dsp:style>
        <a:lnRef idx="2">
          <a:scrgbClr r="0" g="0" b="0"/>
        </a:lnRef>
        <a:fillRef idx="1">
          <a:scrgbClr r="0" g="0" b="0"/>
        </a:fillRef>
        <a:effectRef idx="0">
          <a:scrgbClr r="0" g="0" b="0"/>
        </a:effectRef>
        <a:fontRef idx="minor"/>
      </dsp:style>
    </dsp:sp>
    <dsp:sp modelId="{4E491812-AB47-4C60-9E4E-1DE7206C70B6}">
      <dsp:nvSpPr>
        <dsp:cNvPr id="0" name=""/>
        <dsp:cNvSpPr/>
      </dsp:nvSpPr>
      <dsp:spPr>
        <a:xfrm>
          <a:off x="428453" y="1191053"/>
          <a:ext cx="7747353" cy="634587"/>
        </a:xfrm>
        <a:prstGeom prst="roundRect">
          <a:avLst/>
        </a:prstGeom>
        <a:solidFill>
          <a:schemeClr val="accent5">
            <a:hueOff val="-209966"/>
            <a:satOff val="11412"/>
            <a:lumOff val="-21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3" tIns="0" rIns="226723" bIns="0" numCol="1" spcCol="1270" anchor="ctr" anchorCtr="0">
          <a:noAutofit/>
        </a:bodyPr>
        <a:lstStyle/>
        <a:p>
          <a:pPr lvl="0" algn="l" defTabSz="1244600">
            <a:lnSpc>
              <a:spcPct val="90000"/>
            </a:lnSpc>
            <a:spcBef>
              <a:spcPct val="0"/>
            </a:spcBef>
            <a:spcAft>
              <a:spcPct val="35000"/>
            </a:spcAft>
          </a:pPr>
          <a:r>
            <a:rPr lang="en-US" sz="2800" kern="1200" dirty="0"/>
            <a:t>Registers current convictions</a:t>
          </a:r>
        </a:p>
      </dsp:txBody>
      <dsp:txXfrm>
        <a:off x="459431" y="1222031"/>
        <a:ext cx="7685397" cy="572631"/>
      </dsp:txXfrm>
    </dsp:sp>
    <dsp:sp modelId="{B415E4AB-E008-4820-93CB-0B307F79A9D6}">
      <dsp:nvSpPr>
        <dsp:cNvPr id="0" name=""/>
        <dsp:cNvSpPr/>
      </dsp:nvSpPr>
      <dsp:spPr>
        <a:xfrm>
          <a:off x="0" y="2758424"/>
          <a:ext cx="8569076" cy="352800"/>
        </a:xfrm>
        <a:prstGeom prst="rect">
          <a:avLst/>
        </a:prstGeom>
        <a:solidFill>
          <a:schemeClr val="lt1">
            <a:alpha val="90000"/>
            <a:hueOff val="0"/>
            <a:satOff val="0"/>
            <a:lumOff val="0"/>
            <a:alphaOff val="0"/>
          </a:schemeClr>
        </a:solidFill>
        <a:ln w="25400" cap="flat" cmpd="sng" algn="ctr">
          <a:solidFill>
            <a:schemeClr val="accent5">
              <a:hueOff val="-419932"/>
              <a:satOff val="22824"/>
              <a:lumOff val="-4216"/>
              <a:alphaOff val="0"/>
            </a:schemeClr>
          </a:solidFill>
          <a:prstDash val="solid"/>
        </a:ln>
        <a:effectLst/>
      </dsp:spPr>
      <dsp:style>
        <a:lnRef idx="2">
          <a:scrgbClr r="0" g="0" b="0"/>
        </a:lnRef>
        <a:fillRef idx="1">
          <a:scrgbClr r="0" g="0" b="0"/>
        </a:fillRef>
        <a:effectRef idx="0">
          <a:scrgbClr r="0" g="0" b="0"/>
        </a:effectRef>
        <a:fontRef idx="minor"/>
      </dsp:style>
    </dsp:sp>
    <dsp:sp modelId="{1E4DF068-2C59-432D-B5FA-F33CEDAF96CB}">
      <dsp:nvSpPr>
        <dsp:cNvPr id="0" name=""/>
        <dsp:cNvSpPr/>
      </dsp:nvSpPr>
      <dsp:spPr>
        <a:xfrm>
          <a:off x="428453" y="2047400"/>
          <a:ext cx="8081581" cy="917663"/>
        </a:xfrm>
        <a:prstGeom prst="roundRect">
          <a:avLst/>
        </a:prstGeom>
        <a:solidFill>
          <a:schemeClr val="accent5">
            <a:hueOff val="-419932"/>
            <a:satOff val="22824"/>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3" tIns="0" rIns="226723" bIns="0" numCol="1" spcCol="1270" anchor="ctr" anchorCtr="0">
          <a:noAutofit/>
        </a:bodyPr>
        <a:lstStyle/>
        <a:p>
          <a:pPr lvl="0" algn="l" defTabSz="1244600">
            <a:lnSpc>
              <a:spcPct val="90000"/>
            </a:lnSpc>
            <a:spcBef>
              <a:spcPct val="0"/>
            </a:spcBef>
            <a:spcAft>
              <a:spcPct val="35000"/>
            </a:spcAft>
          </a:pPr>
          <a:r>
            <a:rPr lang="en-US" sz="2800" kern="1200" dirty="0"/>
            <a:t>Has registered historic convictions</a:t>
          </a:r>
        </a:p>
      </dsp:txBody>
      <dsp:txXfrm>
        <a:off x="473250" y="2092197"/>
        <a:ext cx="7991987" cy="828069"/>
      </dsp:txXfrm>
    </dsp:sp>
    <dsp:sp modelId="{D0F190EE-1658-4C1D-82F0-7935E385FFA9}">
      <dsp:nvSpPr>
        <dsp:cNvPr id="0" name=""/>
        <dsp:cNvSpPr/>
      </dsp:nvSpPr>
      <dsp:spPr>
        <a:xfrm>
          <a:off x="0" y="3901534"/>
          <a:ext cx="8569076" cy="352800"/>
        </a:xfrm>
        <a:prstGeom prst="rect">
          <a:avLst/>
        </a:prstGeom>
        <a:solidFill>
          <a:schemeClr val="lt1">
            <a:alpha val="90000"/>
            <a:hueOff val="0"/>
            <a:satOff val="0"/>
            <a:lumOff val="0"/>
            <a:alphaOff val="0"/>
          </a:schemeClr>
        </a:solidFill>
        <a:ln w="25400" cap="flat" cmpd="sng" algn="ctr">
          <a:solidFill>
            <a:schemeClr val="accent5">
              <a:hueOff val="-629899"/>
              <a:satOff val="34235"/>
              <a:lumOff val="-6324"/>
              <a:alphaOff val="0"/>
            </a:schemeClr>
          </a:solidFill>
          <a:prstDash val="solid"/>
        </a:ln>
        <a:effectLst/>
      </dsp:spPr>
      <dsp:style>
        <a:lnRef idx="2">
          <a:scrgbClr r="0" g="0" b="0"/>
        </a:lnRef>
        <a:fillRef idx="1">
          <a:scrgbClr r="0" g="0" b="0"/>
        </a:fillRef>
        <a:effectRef idx="0">
          <a:scrgbClr r="0" g="0" b="0"/>
        </a:effectRef>
        <a:fontRef idx="minor"/>
      </dsp:style>
    </dsp:sp>
    <dsp:sp modelId="{637478A8-C1D3-408E-9234-F5B9D6E91E10}">
      <dsp:nvSpPr>
        <dsp:cNvPr id="0" name=""/>
        <dsp:cNvSpPr/>
      </dsp:nvSpPr>
      <dsp:spPr>
        <a:xfrm>
          <a:off x="389579" y="3175132"/>
          <a:ext cx="8142069" cy="921349"/>
        </a:xfrm>
        <a:prstGeom prst="roundRect">
          <a:avLst/>
        </a:prstGeom>
        <a:solidFill>
          <a:schemeClr val="accent5">
            <a:hueOff val="-629899"/>
            <a:satOff val="34235"/>
            <a:lumOff val="-6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3" tIns="0" rIns="226723" bIns="0" numCol="1" spcCol="1270" anchor="ctr" anchorCtr="0">
          <a:noAutofit/>
        </a:bodyPr>
        <a:lstStyle/>
        <a:p>
          <a:pPr lvl="0" algn="l" defTabSz="1422400">
            <a:lnSpc>
              <a:spcPct val="90000"/>
            </a:lnSpc>
            <a:spcBef>
              <a:spcPct val="0"/>
            </a:spcBef>
            <a:spcAft>
              <a:spcPct val="35000"/>
            </a:spcAft>
          </a:pPr>
          <a:r>
            <a:rPr lang="en-US" sz="3200" kern="1200" dirty="0"/>
            <a:t>Issues clearance certificates: </a:t>
          </a:r>
          <a:r>
            <a:rPr lang="en-US" sz="1800" kern="1200" dirty="0"/>
            <a:t>DoJ&amp;CD, NPA (TCCs), SAPS FCS, Educators, etc. </a:t>
          </a:r>
        </a:p>
      </dsp:txBody>
      <dsp:txXfrm>
        <a:off x="434556" y="3220109"/>
        <a:ext cx="8052115" cy="831395"/>
      </dsp:txXfrm>
    </dsp:sp>
    <dsp:sp modelId="{65867B1D-EF3E-4283-8224-F8AA3752A434}">
      <dsp:nvSpPr>
        <dsp:cNvPr id="0" name=""/>
        <dsp:cNvSpPr/>
      </dsp:nvSpPr>
      <dsp:spPr>
        <a:xfrm>
          <a:off x="0" y="4965645"/>
          <a:ext cx="8569076" cy="352800"/>
        </a:xfrm>
        <a:prstGeom prst="rect">
          <a:avLst/>
        </a:prstGeom>
        <a:solidFill>
          <a:schemeClr val="lt1">
            <a:alpha val="90000"/>
            <a:hueOff val="0"/>
            <a:satOff val="0"/>
            <a:lumOff val="0"/>
            <a:alphaOff val="0"/>
          </a:schemeClr>
        </a:solidFill>
        <a:ln w="25400" cap="flat" cmpd="sng" algn="ctr">
          <a:solidFill>
            <a:schemeClr val="accent5">
              <a:hueOff val="-839865"/>
              <a:satOff val="45647"/>
              <a:lumOff val="-8432"/>
              <a:alphaOff val="0"/>
            </a:schemeClr>
          </a:solidFill>
          <a:prstDash val="solid"/>
        </a:ln>
        <a:effectLst/>
      </dsp:spPr>
      <dsp:style>
        <a:lnRef idx="2">
          <a:scrgbClr r="0" g="0" b="0"/>
        </a:lnRef>
        <a:fillRef idx="1">
          <a:scrgbClr r="0" g="0" b="0"/>
        </a:fillRef>
        <a:effectRef idx="0">
          <a:scrgbClr r="0" g="0" b="0"/>
        </a:effectRef>
        <a:fontRef idx="minor"/>
      </dsp:style>
    </dsp:sp>
    <dsp:sp modelId="{04B54FF1-4089-4711-B432-D139AC96064F}">
      <dsp:nvSpPr>
        <dsp:cNvPr id="0" name=""/>
        <dsp:cNvSpPr/>
      </dsp:nvSpPr>
      <dsp:spPr>
        <a:xfrm>
          <a:off x="407951" y="4329934"/>
          <a:ext cx="8159024" cy="842351"/>
        </a:xfrm>
        <a:prstGeom prst="roundRect">
          <a:avLst/>
        </a:prstGeom>
        <a:solidFill>
          <a:schemeClr val="accent5">
            <a:hueOff val="-839865"/>
            <a:satOff val="45647"/>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3" tIns="0" rIns="226723" bIns="0" numCol="1" spcCol="1270" anchor="ctr" anchorCtr="0">
          <a:noAutofit/>
        </a:bodyPr>
        <a:lstStyle/>
        <a:p>
          <a:pPr lvl="0" algn="l" defTabSz="1422400">
            <a:lnSpc>
              <a:spcPct val="90000"/>
            </a:lnSpc>
            <a:spcBef>
              <a:spcPct val="0"/>
            </a:spcBef>
            <a:spcAft>
              <a:spcPct val="35000"/>
            </a:spcAft>
          </a:pPr>
          <a:r>
            <a:rPr lang="en-US" sz="3200" kern="1200" dirty="0"/>
            <a:t>Removes particulars of qualifying registered sex offenders</a:t>
          </a:r>
        </a:p>
      </dsp:txBody>
      <dsp:txXfrm>
        <a:off x="449071" y="4371054"/>
        <a:ext cx="8076784" cy="760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FC8AE-8BCB-4C55-BCFF-4C8D4229D86B}">
      <dsp:nvSpPr>
        <dsp:cNvPr id="0" name=""/>
        <dsp:cNvSpPr/>
      </dsp:nvSpPr>
      <dsp:spPr>
        <a:xfrm>
          <a:off x="2403532" y="373092"/>
          <a:ext cx="2918644" cy="2353819"/>
        </a:xfrm>
        <a:prstGeom prst="rect">
          <a:avLst/>
        </a:prstGeom>
        <a:blipFill rotWithShape="1">
          <a:blip xmlns:r="http://schemas.openxmlformats.org/officeDocument/2006/relationships" r:embed="rId1">
            <a:duotone>
              <a:schemeClr val="accent1">
                <a:shade val="45000"/>
                <a:satMod val="135000"/>
              </a:schemeClr>
              <a:prstClr val="white"/>
            </a:duotone>
          </a:blip>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52B3BB4C-348A-4EF6-B148-8B51B9CFE434}">
      <dsp:nvSpPr>
        <dsp:cNvPr id="0" name=""/>
        <dsp:cNvSpPr/>
      </dsp:nvSpPr>
      <dsp:spPr>
        <a:xfrm>
          <a:off x="777491" y="2634323"/>
          <a:ext cx="6215028" cy="2554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ZA" sz="4000" kern="1200" dirty="0">
              <a:solidFill>
                <a:schemeClr val="bg1"/>
              </a:solidFill>
            </a:rPr>
            <a:t>Required Resources to Implement the Extended Scope of the NRSO </a:t>
          </a:r>
        </a:p>
      </dsp:txBody>
      <dsp:txXfrm>
        <a:off x="777491" y="2634323"/>
        <a:ext cx="6215028" cy="2554116"/>
      </dsp:txXfrm>
    </dsp:sp>
    <dsp:sp modelId="{06F05A1C-5B1F-4699-9175-79F91396A1C8}">
      <dsp:nvSpPr>
        <dsp:cNvPr id="0" name=""/>
        <dsp:cNvSpPr/>
      </dsp:nvSpPr>
      <dsp:spPr>
        <a:xfrm>
          <a:off x="208812" y="1370702"/>
          <a:ext cx="993065" cy="993322"/>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63492F5-A3AF-4052-8A61-D5A460C3319D}">
      <dsp:nvSpPr>
        <dsp:cNvPr id="0" name=""/>
        <dsp:cNvSpPr/>
      </dsp:nvSpPr>
      <dsp:spPr>
        <a:xfrm rot="5400000">
          <a:off x="6327321" y="1370830"/>
          <a:ext cx="993322" cy="993065"/>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809CA48-2CE7-4619-9552-B41111582C6F}">
      <dsp:nvSpPr>
        <dsp:cNvPr id="0" name=""/>
        <dsp:cNvSpPr/>
      </dsp:nvSpPr>
      <dsp:spPr>
        <a:xfrm rot="16200000">
          <a:off x="341694" y="4230619"/>
          <a:ext cx="993322" cy="993065"/>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2789FBB5-6269-4540-8FC0-154D5605CC3C}">
      <dsp:nvSpPr>
        <dsp:cNvPr id="0" name=""/>
        <dsp:cNvSpPr/>
      </dsp:nvSpPr>
      <dsp:spPr>
        <a:xfrm rot="10800000">
          <a:off x="6260944" y="4163988"/>
          <a:ext cx="993065" cy="993322"/>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FC8AE-8BCB-4C55-BCFF-4C8D4229D86B}">
      <dsp:nvSpPr>
        <dsp:cNvPr id="0" name=""/>
        <dsp:cNvSpPr/>
      </dsp:nvSpPr>
      <dsp:spPr>
        <a:xfrm>
          <a:off x="2403532" y="373092"/>
          <a:ext cx="2918644" cy="2353819"/>
        </a:xfrm>
        <a:prstGeom prst="rect">
          <a:avLst/>
        </a:prstGeom>
        <a:blipFill rotWithShape="1">
          <a:blip xmlns:r="http://schemas.openxmlformats.org/officeDocument/2006/relationships" r:embed="rId1">
            <a:duotone>
              <a:schemeClr val="accent1">
                <a:shade val="45000"/>
                <a:satMod val="135000"/>
              </a:schemeClr>
              <a:prstClr val="white"/>
            </a:duotone>
          </a:blip>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52B3BB4C-348A-4EF6-B148-8B51B9CFE434}">
      <dsp:nvSpPr>
        <dsp:cNvPr id="0" name=""/>
        <dsp:cNvSpPr/>
      </dsp:nvSpPr>
      <dsp:spPr>
        <a:xfrm>
          <a:off x="777491" y="2634323"/>
          <a:ext cx="6215028" cy="2554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ZA" sz="5200" kern="1200" dirty="0">
              <a:solidFill>
                <a:schemeClr val="bg1"/>
              </a:solidFill>
            </a:rPr>
            <a:t>If the NRSO Remains at DoJ&amp;CD… </a:t>
          </a:r>
        </a:p>
      </dsp:txBody>
      <dsp:txXfrm>
        <a:off x="777491" y="2634323"/>
        <a:ext cx="6215028" cy="2554116"/>
      </dsp:txXfrm>
    </dsp:sp>
    <dsp:sp modelId="{06F05A1C-5B1F-4699-9175-79F91396A1C8}">
      <dsp:nvSpPr>
        <dsp:cNvPr id="0" name=""/>
        <dsp:cNvSpPr/>
      </dsp:nvSpPr>
      <dsp:spPr>
        <a:xfrm>
          <a:off x="208812" y="1370702"/>
          <a:ext cx="993065" cy="993322"/>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63492F5-A3AF-4052-8A61-D5A460C3319D}">
      <dsp:nvSpPr>
        <dsp:cNvPr id="0" name=""/>
        <dsp:cNvSpPr/>
      </dsp:nvSpPr>
      <dsp:spPr>
        <a:xfrm rot="5400000">
          <a:off x="6327321" y="1370830"/>
          <a:ext cx="993322" cy="993065"/>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809CA48-2CE7-4619-9552-B41111582C6F}">
      <dsp:nvSpPr>
        <dsp:cNvPr id="0" name=""/>
        <dsp:cNvSpPr/>
      </dsp:nvSpPr>
      <dsp:spPr>
        <a:xfrm rot="16200000">
          <a:off x="341694" y="4230619"/>
          <a:ext cx="993322" cy="993065"/>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2789FBB5-6269-4540-8FC0-154D5605CC3C}">
      <dsp:nvSpPr>
        <dsp:cNvPr id="0" name=""/>
        <dsp:cNvSpPr/>
      </dsp:nvSpPr>
      <dsp:spPr>
        <a:xfrm rot="10800000">
          <a:off x="6260944" y="4163988"/>
          <a:ext cx="993065" cy="993322"/>
        </a:xfrm>
        <a:prstGeom prst="halfFrame">
          <a:avLst>
            <a:gd name="adj1" fmla="val 25770"/>
            <a:gd name="adj2" fmla="val 257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56097A-998F-4EB1-95F6-7E14BBC9A946}" type="datetimeFigureOut">
              <a:rPr lang="en-GB" smtClean="0"/>
              <a:t>16/03/2021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8111A13-6EBB-48E4-A3BA-E79AD32376F7}" type="slidenum">
              <a:rPr lang="en-GB" smtClean="0"/>
              <a:t>‹#›</a:t>
            </a:fld>
            <a:endParaRPr lang="en-GB"/>
          </a:p>
        </p:txBody>
      </p:sp>
    </p:spTree>
    <p:extLst>
      <p:ext uri="{BB962C8B-B14F-4D97-AF65-F5344CB8AC3E}">
        <p14:creationId xmlns:p14="http://schemas.microsoft.com/office/powerpoint/2010/main" val="212145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fld id="{98111A13-6EBB-48E4-A3BA-E79AD32376F7}" type="slidenum">
              <a:rPr lang="en-GB" smtClean="0"/>
              <a:t>2</a:t>
            </a:fld>
            <a:endParaRPr lang="en-GB"/>
          </a:p>
        </p:txBody>
      </p:sp>
    </p:spTree>
    <p:extLst>
      <p:ext uri="{BB962C8B-B14F-4D97-AF65-F5344CB8AC3E}">
        <p14:creationId xmlns:p14="http://schemas.microsoft.com/office/powerpoint/2010/main" val="99181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4B34EC-35D8-4BBD-8392-F09BFB7968F9}" type="slidenum">
              <a:rPr lang="en-ZA" smtClean="0">
                <a:solidFill>
                  <a:prstClr val="black"/>
                </a:solidFill>
              </a:rPr>
              <a:pPr/>
              <a:t>3</a:t>
            </a:fld>
            <a:endParaRPr lang="en-ZA" dirty="0">
              <a:solidFill>
                <a:prstClr val="black"/>
              </a:solidFill>
            </a:endParaRPr>
          </a:p>
        </p:txBody>
      </p:sp>
    </p:spTree>
    <p:extLst>
      <p:ext uri="{BB962C8B-B14F-4D97-AF65-F5344CB8AC3E}">
        <p14:creationId xmlns:p14="http://schemas.microsoft.com/office/powerpoint/2010/main" val="292420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4B34EC-35D8-4BBD-8392-F09BFB7968F9}" type="slidenum">
              <a:rPr lang="en-ZA" smtClean="0"/>
              <a:t>12</a:t>
            </a:fld>
            <a:endParaRPr lang="en-ZA" dirty="0"/>
          </a:p>
        </p:txBody>
      </p:sp>
    </p:spTree>
    <p:extLst>
      <p:ext uri="{BB962C8B-B14F-4D97-AF65-F5344CB8AC3E}">
        <p14:creationId xmlns:p14="http://schemas.microsoft.com/office/powerpoint/2010/main" val="266142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443EAE-1744-4257-97CD-957DF6B9F17F}" type="slidenum">
              <a:rPr lang="en-GB" smtClean="0">
                <a:solidFill>
                  <a:srgbClr val="000000"/>
                </a:solidFill>
              </a:rPr>
              <a:pPr/>
              <a:t>13</a:t>
            </a:fld>
            <a:endParaRPr lang="en-GB">
              <a:solidFill>
                <a:srgbClr val="000000"/>
              </a:solidFill>
            </a:endParaRPr>
          </a:p>
        </p:txBody>
      </p:sp>
    </p:spTree>
    <p:extLst>
      <p:ext uri="{BB962C8B-B14F-4D97-AF65-F5344CB8AC3E}">
        <p14:creationId xmlns:p14="http://schemas.microsoft.com/office/powerpoint/2010/main" val="94656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4B34EC-35D8-4BBD-8392-F09BFB7968F9}" type="slidenum">
              <a:rPr lang="en-ZA" smtClean="0"/>
              <a:t>14</a:t>
            </a:fld>
            <a:endParaRPr lang="en-ZA" dirty="0"/>
          </a:p>
        </p:txBody>
      </p:sp>
    </p:spTree>
    <p:extLst>
      <p:ext uri="{BB962C8B-B14F-4D97-AF65-F5344CB8AC3E}">
        <p14:creationId xmlns:p14="http://schemas.microsoft.com/office/powerpoint/2010/main" val="323644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4B34EC-35D8-4BBD-8392-F09BFB7968F9}" type="slidenum">
              <a:rPr lang="en-ZA" smtClean="0"/>
              <a:t>16</a:t>
            </a:fld>
            <a:endParaRPr lang="en-ZA" dirty="0"/>
          </a:p>
        </p:txBody>
      </p:sp>
    </p:spTree>
    <p:extLst>
      <p:ext uri="{BB962C8B-B14F-4D97-AF65-F5344CB8AC3E}">
        <p14:creationId xmlns:p14="http://schemas.microsoft.com/office/powerpoint/2010/main" val="428559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4B34EC-35D8-4BBD-8392-F09BFB7968F9}"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val="224421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4B34EC-35D8-4BBD-8392-F09BFB7968F9}" type="slidenum">
              <a:rPr lang="en-ZA" smtClean="0"/>
              <a:t>18</a:t>
            </a:fld>
            <a:endParaRPr lang="en-ZA" dirty="0"/>
          </a:p>
        </p:txBody>
      </p:sp>
    </p:spTree>
    <p:extLst>
      <p:ext uri="{BB962C8B-B14F-4D97-AF65-F5344CB8AC3E}">
        <p14:creationId xmlns:p14="http://schemas.microsoft.com/office/powerpoint/2010/main" val="384936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6.jpeg"/><Relationship Id="rId4" Type="http://schemas.openxmlformats.org/officeDocument/2006/relationships/image" Target="../media/image2.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38F570-A008-4473-960C-9F3B532B3A4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144528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38F570-A008-4473-960C-9F3B532B3A4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330517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38F570-A008-4473-960C-9F3B532B3A4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386502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C71FA6-C261-49F8-8D70-D5DB5139EBEA}" type="datetime1">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30837-FA77-4606-8156-BAD282C0647B}" type="slidenum">
              <a:rPr lang="en-US" smtClean="0"/>
              <a:t>‹#›</a:t>
            </a:fld>
            <a:endParaRPr lang="en-US" dirty="0"/>
          </a:p>
        </p:txBody>
      </p:sp>
      <p:pic>
        <p:nvPicPr>
          <p:cNvPr id="2" name="Picture 1" descr="DOJ&amp;CD revised 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000"/>
            <a:ext cx="9144000" cy="274137"/>
          </a:xfrm>
          <a:prstGeom prst="rect">
            <a:avLst/>
          </a:prstGeom>
        </p:spPr>
      </p:pic>
      <p:pic>
        <p:nvPicPr>
          <p:cNvPr id="3" name="Picture 2" descr="DOJ&amp;CD revised head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145284"/>
          </a:xfrm>
          <a:prstGeom prst="rect">
            <a:avLst/>
          </a:prstGeom>
        </p:spPr>
      </p:pic>
    </p:spTree>
    <p:extLst>
      <p:ext uri="{BB962C8B-B14F-4D97-AF65-F5344CB8AC3E}">
        <p14:creationId xmlns:p14="http://schemas.microsoft.com/office/powerpoint/2010/main" val="109146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C71FA6-C261-49F8-8D70-D5DB5139EBEA}" type="datetime1">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30837-FA77-4606-8156-BAD282C0647B}" type="slidenum">
              <a:rPr lang="en-US" smtClean="0"/>
              <a:t>‹#›</a:t>
            </a:fld>
            <a:endParaRPr lang="en-US" dirty="0"/>
          </a:p>
        </p:txBody>
      </p:sp>
      <p:pic>
        <p:nvPicPr>
          <p:cNvPr id="2" name="Picture 1" descr="DOJ&amp;CD revised 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000"/>
            <a:ext cx="9144000" cy="274137"/>
          </a:xfrm>
          <a:prstGeom prst="rect">
            <a:avLst/>
          </a:prstGeom>
        </p:spPr>
      </p:pic>
      <p:pic>
        <p:nvPicPr>
          <p:cNvPr id="3" name="Picture 2" descr="DOJ&amp;CD revised head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145284"/>
          </a:xfrm>
          <a:prstGeom prst="rect">
            <a:avLst/>
          </a:prstGeom>
        </p:spPr>
      </p:pic>
    </p:spTree>
    <p:extLst>
      <p:ext uri="{BB962C8B-B14F-4D97-AF65-F5344CB8AC3E}">
        <p14:creationId xmlns:p14="http://schemas.microsoft.com/office/powerpoint/2010/main" val="109146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2131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6513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2847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5721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2799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22" name="Picture 32" descr="DOJCD ppt temp_2011_07.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555776" y="2554542"/>
            <a:ext cx="5902424" cy="1894362"/>
          </a:xfrm>
        </p:spPr>
        <p:txBody>
          <a:bodyPr/>
          <a:lstStyle>
            <a:lvl1pPr>
              <a:defRPr b="1">
                <a:latin typeface="Arial" pitchFamily="34" charset="0"/>
                <a:cs typeface="Arial" pitchFamily="34" charset="0"/>
              </a:defRPr>
            </a:lvl1pPr>
          </a:lstStyle>
          <a:p>
            <a:r>
              <a:rPr lang="en-US"/>
              <a:t>Click to edit Master title style</a:t>
            </a:r>
          </a:p>
        </p:txBody>
      </p:sp>
      <p:sp>
        <p:nvSpPr>
          <p:cNvPr id="9" name="Subtitle 8"/>
          <p:cNvSpPr>
            <a:spLocks noGrp="1"/>
          </p:cNvSpPr>
          <p:nvPr>
            <p:ph type="subTitle" idx="1"/>
          </p:nvPr>
        </p:nvSpPr>
        <p:spPr>
          <a:xfrm>
            <a:off x="2555776" y="4433664"/>
            <a:ext cx="5902424" cy="1371600"/>
          </a:xfrm>
        </p:spPr>
        <p:txBody>
          <a:bodyPr/>
          <a:lstStyle>
            <a:lvl1pPr marL="0" indent="0" algn="l">
              <a:buNone/>
              <a:defRPr sz="1800" b="1">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3" name="Date Placeholder 27"/>
          <p:cNvSpPr>
            <a:spLocks noGrp="1"/>
          </p:cNvSpPr>
          <p:nvPr>
            <p:ph type="dt" sz="half" idx="10"/>
          </p:nvPr>
        </p:nvSpPr>
        <p:spPr bwMode="auto">
          <a:xfrm rot="5400000">
            <a:off x="7764463" y="2671763"/>
            <a:ext cx="2286000" cy="381000"/>
          </a:xfrm>
          <a:prstGeom prst="rect">
            <a:avLst/>
          </a:prstGeom>
        </p:spPr>
        <p:txBody>
          <a:bodyPr/>
          <a:lstStyle>
            <a:lvl1pPr algn="l"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24" name="Footer Placeholder 16"/>
          <p:cNvSpPr>
            <a:spLocks noGrp="1"/>
          </p:cNvSpPr>
          <p:nvPr>
            <p:ph type="ftr" sz="quarter" idx="11"/>
          </p:nvPr>
        </p:nvSpPr>
        <p:spPr bwMode="auto">
          <a:xfrm rot="5400000">
            <a:off x="7843044" y="4947444"/>
            <a:ext cx="2125663" cy="384175"/>
          </a:xfrm>
        </p:spPr>
        <p:txBody>
          <a:bodyPr/>
          <a:lstStyle>
            <a:lvl1pPr>
              <a:defRPr/>
            </a:lvl1pPr>
          </a:lstStyle>
          <a:p>
            <a:pPr>
              <a:defRPr/>
            </a:pPr>
            <a:endParaRPr lang="en-US">
              <a:solidFill>
                <a:srgbClr val="4E3B30"/>
              </a:solidFill>
            </a:endParaRPr>
          </a:p>
        </p:txBody>
      </p:sp>
      <p:sp>
        <p:nvSpPr>
          <p:cNvPr id="25" name="Slide Number Placeholder 28"/>
          <p:cNvSpPr>
            <a:spLocks noGrp="1"/>
          </p:cNvSpPr>
          <p:nvPr>
            <p:ph type="sldNum" sz="quarter" idx="12"/>
          </p:nvPr>
        </p:nvSpPr>
        <p:spPr bwMode="auto">
          <a:xfrm>
            <a:off x="1325563" y="4713288"/>
            <a:ext cx="609600" cy="5175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31AD388F-26CB-4FDD-B69A-C895DADDF951}"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264691822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980728"/>
            <a:ext cx="7467600" cy="5493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8"/>
          <p:cNvSpPr>
            <a:spLocks noGrp="1"/>
          </p:cNvSpPr>
          <p:nvPr>
            <p:ph type="sldNum" sz="quarter" idx="10"/>
          </p:nvPr>
        </p:nvSpPr>
        <p:spPr>
          <a:xfrm>
            <a:off x="8215313" y="576580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fontAlgn="base">
              <a:spcBef>
                <a:spcPct val="0"/>
              </a:spcBef>
              <a:spcAft>
                <a:spcPct val="0"/>
              </a:spcAft>
              <a:defRPr/>
            </a:pPr>
            <a:fld id="{44D55CBA-7D68-4F72-B261-B1A6DDBFC1C5}" type="slidenum">
              <a:rPr lang="en-GB">
                <a:solidFill>
                  <a:prstClr val="white"/>
                </a:solidFill>
                <a:latin typeface="Arial" panose="020B0604020202020204" pitchFamily="34" charset="0"/>
              </a:rPr>
              <a:pPr fontAlgn="base">
                <a:spcBef>
                  <a:spcPct val="0"/>
                </a:spcBef>
                <a:spcAft>
                  <a:spcPct val="0"/>
                </a:spcAft>
                <a:defRPr/>
              </a:pPr>
              <a:t>‹#›</a:t>
            </a:fld>
            <a:endParaRPr lang="en-GB">
              <a:solidFill>
                <a:prstClr val="white"/>
              </a:solidFill>
              <a:latin typeface="Arial" panose="020B0604020202020204" pitchFamily="34" charset="0"/>
            </a:endParaRPr>
          </a:p>
        </p:txBody>
      </p:sp>
      <p:sp>
        <p:nvSpPr>
          <p:cNvPr id="5" name="Footer Placeholder 9"/>
          <p:cNvSpPr>
            <a:spLocks noGrp="1"/>
          </p:cNvSpPr>
          <p:nvPr>
            <p:ph type="ftr" sz="quarter" idx="11"/>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415968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white"/>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BEEC9"/>
              </a:solidFill>
            </a:endParaRPr>
          </a:p>
        </p:txBody>
      </p:sp>
      <p:sp>
        <p:nvSpPr>
          <p:cNvPr id="22" name="Slide Number Placeholder 5"/>
          <p:cNvSpPr>
            <a:spLocks noGrp="1"/>
          </p:cNvSpPr>
          <p:nvPr>
            <p:ph type="sldNum" sz="quarter" idx="12"/>
          </p:nvPr>
        </p:nvSpPr>
        <p:spPr bwMode="auto">
          <a:xfrm>
            <a:off x="1339850" y="4929188"/>
            <a:ext cx="609600" cy="5175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6F6D0C7A-8A33-4E33-8A74-F73314E2DCCA}" type="slidenum">
              <a:rPr lang="en-GB">
                <a:solidFill>
                  <a:prstClr val="white"/>
                </a:solidFill>
                <a:latin typeface="Arial" panose="020B0604020202020204" pitchFamily="34" charset="0"/>
              </a:rPr>
              <a:pPr fontAlgn="base">
                <a:spcBef>
                  <a:spcPct val="0"/>
                </a:spcBef>
                <a:spcAft>
                  <a:spcPct val="0"/>
                </a:spcAft>
                <a:defRPr/>
              </a:pPr>
              <a:t>‹#›</a:t>
            </a:fld>
            <a:endParaRPr lang="en-GB">
              <a:solidFill>
                <a:prstClr val="white"/>
              </a:solidFill>
              <a:latin typeface="Arial" panose="020B0604020202020204" pitchFamily="34" charset="0"/>
            </a:endParaRPr>
          </a:p>
        </p:txBody>
      </p:sp>
    </p:spTree>
    <p:extLst>
      <p:ext uri="{BB962C8B-B14F-4D97-AF65-F5344CB8AC3E}">
        <p14:creationId xmlns:p14="http://schemas.microsoft.com/office/powerpoint/2010/main" val="42599810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052736"/>
            <a:ext cx="3657600" cy="5119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052736"/>
            <a:ext cx="3657600" cy="5119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8" name="Slide Number Placeholder 6"/>
          <p:cNvSpPr>
            <a:spLocks noGrp="1"/>
          </p:cNvSpPr>
          <p:nvPr>
            <p:ph type="sldNum" sz="quarter" idx="12"/>
          </p:nvPr>
        </p:nvSpPr>
        <p:spPr>
          <a:xfrm>
            <a:off x="8129588" y="576580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6E02DE9A-3159-47A0-B90F-16764FBDA125}"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3878326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8" name="Date Placeholder 6"/>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10" name="Slide Number Placeholder 8"/>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EFA13787-EDC1-4594-BE9C-D4B6A7263BA8}"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3099024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Date Placeholder 5"/>
          <p:cNvSpPr>
            <a:spLocks noGrp="1"/>
          </p:cNvSpPr>
          <p:nvPr>
            <p:ph type="dt" sz="half" idx="10"/>
          </p:nvPr>
        </p:nvSpPr>
        <p:spPr>
          <a:xfrm rot="5400000">
            <a:off x="7589045" y="1081881"/>
            <a:ext cx="2011362" cy="384175"/>
          </a:xfrm>
          <a:prstGeom prst="rect">
            <a:avLst/>
          </a:prstGeom>
        </p:spPr>
        <p:txBody>
          <a:bodyPr rtlCol="0"/>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5" name="Slide Number Placeholder 6"/>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8CE34F47-FC52-4DE2-864C-77EE94DD2FA4}"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
        <p:nvSpPr>
          <p:cNvPr id="6" name="Footer Placeholder 7"/>
          <p:cNvSpPr>
            <a:spLocks noGrp="1"/>
          </p:cNvSpPr>
          <p:nvPr>
            <p:ph type="ftr" sz="quarter" idx="12"/>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404564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38F570-A008-4473-960C-9F3B532B3A4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3800538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3" name="Date Placeholder 1"/>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5" name="Slide Number Placeholder 3"/>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799FF6C7-5F85-40D0-A2F7-448F82DAE5BF}"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129322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14"/>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prstClr val="black"/>
              </a:solidFill>
              <a:latin typeface="Arial" panose="020B0604020202020204" pitchFamily="34" charset="0"/>
            </a:endParaRPr>
          </a:p>
        </p:txBody>
      </p:sp>
      <p:sp>
        <p:nvSpPr>
          <p:cNvPr id="8" name="Straight Connector 16"/>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prstClr val="black"/>
              </a:solidFill>
              <a:latin typeface="Arial" panose="020B0604020202020204" pitchFamily="34"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prstClr val="black"/>
              </a:solidFill>
              <a:latin typeface="Arial" panose="020B0604020202020204" pitchFamily="34"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20"/>
          <p:cNvSpPr>
            <a:spLocks noGrp="1"/>
          </p:cNvSpPr>
          <p:nvPr>
            <p:ph type="dt" sz="half" idx="10"/>
          </p:nvPr>
        </p:nvSpPr>
        <p:spPr>
          <a:xfrm rot="5400000">
            <a:off x="7589045" y="1081881"/>
            <a:ext cx="2011362" cy="384175"/>
          </a:xfrm>
          <a:prstGeom prst="rect">
            <a:avLst/>
          </a:prstGeom>
        </p:spPr>
        <p:txBody>
          <a:bodyPr rtlCol="0"/>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14" name="Slide Number Placeholder 21"/>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4E0F0E53-5ED5-4E79-B112-302E3052A4B2}"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
        <p:nvSpPr>
          <p:cNvPr id="15" name="Footer Placeholder 22"/>
          <p:cNvSpPr>
            <a:spLocks noGrp="1"/>
          </p:cNvSpPr>
          <p:nvPr>
            <p:ph type="ftr" sz="quarter" idx="12"/>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384942035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4"/>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prstClr val="black"/>
              </a:solidFill>
              <a:latin typeface="Arial" panose="020B0604020202020204" pitchFamily="34"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Straight Connector 17"/>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prstClr val="black"/>
              </a:solidFill>
              <a:latin typeface="Arial" panose="020B0604020202020204" pitchFamily="34"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9"/>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prstClr val="black"/>
              </a:solidFill>
              <a:latin typeface="Arial" panose="020B0604020202020204" pitchFamily="34" charset="0"/>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3" name="Date Placeholder 16"/>
          <p:cNvSpPr>
            <a:spLocks noGrp="1"/>
          </p:cNvSpPr>
          <p:nvPr>
            <p:ph type="dt" sz="half" idx="10"/>
          </p:nvPr>
        </p:nvSpPr>
        <p:spPr>
          <a:xfrm rot="5400000">
            <a:off x="7589045" y="1081881"/>
            <a:ext cx="2011362" cy="384175"/>
          </a:xfrm>
          <a:prstGeom prst="rect">
            <a:avLst/>
          </a:prstGeom>
        </p:spPr>
        <p:txBody>
          <a:bodyPr rtlCol="0"/>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14" name="Slide Number Placeholder 17"/>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F842866B-1BAC-47E0-BE3D-3290CD62B62C}"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
        <p:nvSpPr>
          <p:cNvPr id="15" name="Footer Placeholder 20"/>
          <p:cNvSpPr>
            <a:spLocks noGrp="1"/>
          </p:cNvSpPr>
          <p:nvPr>
            <p:ph type="ftr" sz="quarter" idx="12"/>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2622875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6" name="Slide Number Placeholder 22"/>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32773DB2-35DF-4E81-B5D1-FFF9A63CAFB1}"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1709081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6" name="Slide Number Placeholder 22"/>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0511D631-B13D-48EF-B27A-FE14E3D2A558}"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406400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5" name="Footer Placeholder 4"/>
          <p:cNvSpPr>
            <a:spLocks noGrp="1"/>
          </p:cNvSpPr>
          <p:nvPr>
            <p:ph type="ftr" sz="quarter" idx="11"/>
          </p:nvPr>
        </p:nvSpPr>
        <p:spPr/>
        <p:txBody>
          <a:bodyPr/>
          <a:lstStyle/>
          <a:p>
            <a:endParaRPr lang="en-ZA">
              <a:solidFill>
                <a:prstClr val="white">
                  <a:tint val="75000"/>
                </a:prstClr>
              </a:solidFill>
            </a:endParaRPr>
          </a:p>
        </p:txBody>
      </p:sp>
      <p:sp>
        <p:nvSpPr>
          <p:cNvPr id="6" name="Slide Number Placeholder 5"/>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3430751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5" name="Footer Placeholder 4"/>
          <p:cNvSpPr>
            <a:spLocks noGrp="1"/>
          </p:cNvSpPr>
          <p:nvPr>
            <p:ph type="ftr" sz="quarter" idx="11"/>
          </p:nvPr>
        </p:nvSpPr>
        <p:spPr/>
        <p:txBody>
          <a:bodyPr/>
          <a:lstStyle/>
          <a:p>
            <a:endParaRPr lang="en-ZA">
              <a:solidFill>
                <a:prstClr val="white">
                  <a:tint val="75000"/>
                </a:prstClr>
              </a:solidFill>
            </a:endParaRPr>
          </a:p>
        </p:txBody>
      </p:sp>
      <p:sp>
        <p:nvSpPr>
          <p:cNvPr id="6" name="Slide Number Placeholder 5"/>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3938782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5"/>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51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5" name="Footer Placeholder 4"/>
          <p:cNvSpPr>
            <a:spLocks noGrp="1"/>
          </p:cNvSpPr>
          <p:nvPr>
            <p:ph type="ftr" sz="quarter" idx="11"/>
          </p:nvPr>
        </p:nvSpPr>
        <p:spPr/>
        <p:txBody>
          <a:bodyPr/>
          <a:lstStyle/>
          <a:p>
            <a:endParaRPr lang="en-ZA">
              <a:solidFill>
                <a:prstClr val="white">
                  <a:tint val="75000"/>
                </a:prstClr>
              </a:solidFill>
            </a:endParaRPr>
          </a:p>
        </p:txBody>
      </p:sp>
      <p:sp>
        <p:nvSpPr>
          <p:cNvPr id="6" name="Slide Number Placeholder 5"/>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2761825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6" name="Footer Placeholder 5"/>
          <p:cNvSpPr>
            <a:spLocks noGrp="1"/>
          </p:cNvSpPr>
          <p:nvPr>
            <p:ph type="ftr" sz="quarter" idx="11"/>
          </p:nvPr>
        </p:nvSpPr>
        <p:spPr/>
        <p:txBody>
          <a:bodyPr/>
          <a:lstStyle/>
          <a:p>
            <a:endParaRPr lang="en-ZA">
              <a:solidFill>
                <a:prstClr val="white">
                  <a:tint val="75000"/>
                </a:prstClr>
              </a:solidFill>
            </a:endParaRPr>
          </a:p>
        </p:txBody>
      </p:sp>
      <p:sp>
        <p:nvSpPr>
          <p:cNvPr id="7" name="Slide Number Placeholder 6"/>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3548634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8" name="Footer Placeholder 7"/>
          <p:cNvSpPr>
            <a:spLocks noGrp="1"/>
          </p:cNvSpPr>
          <p:nvPr>
            <p:ph type="ftr" sz="quarter" idx="11"/>
          </p:nvPr>
        </p:nvSpPr>
        <p:spPr/>
        <p:txBody>
          <a:bodyPr/>
          <a:lstStyle/>
          <a:p>
            <a:endParaRPr lang="en-ZA">
              <a:solidFill>
                <a:prstClr val="white">
                  <a:tint val="75000"/>
                </a:prstClr>
              </a:solidFill>
            </a:endParaRPr>
          </a:p>
        </p:txBody>
      </p:sp>
      <p:sp>
        <p:nvSpPr>
          <p:cNvPr id="9" name="Slide Number Placeholder 8"/>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324947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8F570-A008-4473-960C-9F3B532B3A4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1789353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4" name="Footer Placeholder 3"/>
          <p:cNvSpPr>
            <a:spLocks noGrp="1"/>
          </p:cNvSpPr>
          <p:nvPr>
            <p:ph type="ftr" sz="quarter" idx="11"/>
          </p:nvPr>
        </p:nvSpPr>
        <p:spPr/>
        <p:txBody>
          <a:bodyPr/>
          <a:lstStyle/>
          <a:p>
            <a:endParaRPr lang="en-ZA">
              <a:solidFill>
                <a:prstClr val="white">
                  <a:tint val="75000"/>
                </a:prstClr>
              </a:solidFill>
            </a:endParaRPr>
          </a:p>
        </p:txBody>
      </p:sp>
      <p:sp>
        <p:nvSpPr>
          <p:cNvPr id="5" name="Slide Number Placeholder 4"/>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2085480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3" name="Footer Placeholder 2"/>
          <p:cNvSpPr>
            <a:spLocks noGrp="1"/>
          </p:cNvSpPr>
          <p:nvPr>
            <p:ph type="ftr" sz="quarter" idx="11"/>
          </p:nvPr>
        </p:nvSpPr>
        <p:spPr/>
        <p:txBody>
          <a:bodyPr/>
          <a:lstStyle/>
          <a:p>
            <a:endParaRPr lang="en-ZA">
              <a:solidFill>
                <a:prstClr val="white">
                  <a:tint val="75000"/>
                </a:prstClr>
              </a:solidFill>
            </a:endParaRPr>
          </a:p>
        </p:txBody>
      </p:sp>
      <p:sp>
        <p:nvSpPr>
          <p:cNvPr id="4" name="Slide Number Placeholder 3"/>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1624784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391" y="98747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6" name="Footer Placeholder 5"/>
          <p:cNvSpPr>
            <a:spLocks noGrp="1"/>
          </p:cNvSpPr>
          <p:nvPr>
            <p:ph type="ftr" sz="quarter" idx="11"/>
          </p:nvPr>
        </p:nvSpPr>
        <p:spPr/>
        <p:txBody>
          <a:bodyPr/>
          <a:lstStyle/>
          <a:p>
            <a:endParaRPr lang="en-ZA">
              <a:solidFill>
                <a:prstClr val="white">
                  <a:tint val="75000"/>
                </a:prstClr>
              </a:solidFill>
            </a:endParaRPr>
          </a:p>
        </p:txBody>
      </p:sp>
      <p:sp>
        <p:nvSpPr>
          <p:cNvPr id="7" name="Slide Number Placeholder 6"/>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525398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391" y="98747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6" name="Footer Placeholder 5"/>
          <p:cNvSpPr>
            <a:spLocks noGrp="1"/>
          </p:cNvSpPr>
          <p:nvPr>
            <p:ph type="ftr" sz="quarter" idx="11"/>
          </p:nvPr>
        </p:nvSpPr>
        <p:spPr/>
        <p:txBody>
          <a:bodyPr/>
          <a:lstStyle/>
          <a:p>
            <a:endParaRPr lang="en-ZA">
              <a:solidFill>
                <a:prstClr val="white">
                  <a:tint val="75000"/>
                </a:prstClr>
              </a:solidFill>
            </a:endParaRPr>
          </a:p>
        </p:txBody>
      </p:sp>
      <p:sp>
        <p:nvSpPr>
          <p:cNvPr id="7" name="Slide Number Placeholder 6"/>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2146032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5" name="Footer Placeholder 4"/>
          <p:cNvSpPr>
            <a:spLocks noGrp="1"/>
          </p:cNvSpPr>
          <p:nvPr>
            <p:ph type="ftr" sz="quarter" idx="11"/>
          </p:nvPr>
        </p:nvSpPr>
        <p:spPr/>
        <p:txBody>
          <a:bodyPr/>
          <a:lstStyle/>
          <a:p>
            <a:endParaRPr lang="en-ZA">
              <a:solidFill>
                <a:prstClr val="white">
                  <a:tint val="75000"/>
                </a:prstClr>
              </a:solidFill>
            </a:endParaRPr>
          </a:p>
        </p:txBody>
      </p:sp>
      <p:sp>
        <p:nvSpPr>
          <p:cNvPr id="6" name="Slide Number Placeholder 5"/>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12594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5" name="Footer Placeholder 4"/>
          <p:cNvSpPr>
            <a:spLocks noGrp="1"/>
          </p:cNvSpPr>
          <p:nvPr>
            <p:ph type="ftr" sz="quarter" idx="11"/>
          </p:nvPr>
        </p:nvSpPr>
        <p:spPr/>
        <p:txBody>
          <a:bodyPr/>
          <a:lstStyle/>
          <a:p>
            <a:endParaRPr lang="en-ZA">
              <a:solidFill>
                <a:prstClr val="white">
                  <a:tint val="75000"/>
                </a:prstClr>
              </a:solidFill>
            </a:endParaRPr>
          </a:p>
        </p:txBody>
      </p:sp>
      <p:sp>
        <p:nvSpPr>
          <p:cNvPr id="6" name="Slide Number Placeholder 5"/>
          <p:cNvSpPr>
            <a:spLocks noGrp="1"/>
          </p:cNvSpPr>
          <p:nvPr>
            <p:ph type="sldNum" sz="quarter" idx="12"/>
          </p:nvPr>
        </p:nvSpPr>
        <p:spPr/>
        <p:txBody>
          <a:body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1994316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Justice logo on whi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715000"/>
            <a:ext cx="29749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DOJ&amp;CD revised foote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340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DOJ&amp;CD revised heade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DOJ&amp;CD handles.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2200" y="5791200"/>
            <a:ext cx="2530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4ED664A-7EC3-49C8-916D-83B04AE6DB51}" type="datetimeFigureOut">
              <a:rPr lang="en-US"/>
              <a:pPr>
                <a:defRPr/>
              </a:pPr>
              <a:t>3/16/2021</a:t>
            </a:fld>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8C1451D-8313-4E7D-9753-4D7F7A140D69}" type="slidenum">
              <a:rPr lang="en-US"/>
              <a:pPr>
                <a:defRPr/>
              </a:pPr>
              <a:t>‹#›</a:t>
            </a:fld>
            <a:endParaRPr lang="en-US"/>
          </a:p>
        </p:txBody>
      </p:sp>
    </p:spTree>
    <p:extLst>
      <p:ext uri="{BB962C8B-B14F-4D97-AF65-F5344CB8AC3E}">
        <p14:creationId xmlns:p14="http://schemas.microsoft.com/office/powerpoint/2010/main" val="3043901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DOJ&amp;CD revised 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60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DOJ&amp;CD revised heade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0BC980D-F04A-47D3-BEB4-87ADC90F1696}" type="datetimeFigureOut">
              <a:rPr lang="en-US"/>
              <a:pPr>
                <a:defRPr/>
              </a:pPr>
              <a:t>3/16/2021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EBD2AC7-BDAC-40B3-B60C-2B414B9A75AF}" type="slidenum">
              <a:rPr lang="en-US"/>
              <a:pPr>
                <a:defRPr/>
              </a:pPr>
              <a:t>‹#›</a:t>
            </a:fld>
            <a:endParaRPr lang="en-US"/>
          </a:p>
        </p:txBody>
      </p:sp>
    </p:spTree>
    <p:extLst>
      <p:ext uri="{BB962C8B-B14F-4D97-AF65-F5344CB8AC3E}">
        <p14:creationId xmlns:p14="http://schemas.microsoft.com/office/powerpoint/2010/main" val="22219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2"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13"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14" name="Slide Number Placeholder 5"/>
          <p:cNvSpPr>
            <a:spLocks noGrp="1"/>
          </p:cNvSpPr>
          <p:nvPr>
            <p:ph type="sldNum" sz="quarter" idx="12"/>
          </p:nvPr>
        </p:nvSpPr>
        <p:spPr>
          <a:xfrm>
            <a:off x="7786688" y="4625975"/>
            <a:ext cx="762000" cy="457200"/>
          </a:xfrm>
        </p:spPr>
        <p:txBody>
          <a:bodyPr/>
          <a:lstStyle>
            <a:lvl1pPr algn="ctr" eaLnBrk="0" fontAlgn="base" hangingPunct="0">
              <a:spcBef>
                <a:spcPct val="0"/>
              </a:spcBef>
              <a:spcAft>
                <a:spcPct val="0"/>
              </a:spcAft>
              <a:defRPr sz="2800">
                <a:solidFill>
                  <a:srgbClr val="F07F09">
                    <a:lumMod val="50000"/>
                  </a:srgbClr>
                </a:solidFill>
                <a:latin typeface="Arial" panose="020B0604020202020204" pitchFamily="34" charset="0"/>
              </a:defRPr>
            </a:lvl1pPr>
          </a:lstStyle>
          <a:p>
            <a:pPr>
              <a:defRPr/>
            </a:pPr>
            <a:fld id="{8A628CE9-15B9-4917-B019-D3CEB7EED137}" type="slidenum">
              <a:rPr lang="en-ZA"/>
              <a:pPr>
                <a:defRPr/>
              </a:pPr>
              <a:t>‹#›</a:t>
            </a:fld>
            <a:endParaRPr lang="en-ZA"/>
          </a:p>
        </p:txBody>
      </p:sp>
    </p:spTree>
    <p:extLst>
      <p:ext uri="{BB962C8B-B14F-4D97-AF65-F5344CB8AC3E}">
        <p14:creationId xmlns:p14="http://schemas.microsoft.com/office/powerpoint/2010/main" val="2074811370"/>
      </p:ext>
    </p:extLst>
  </p:cSld>
  <p:clrMapOvr>
    <a:masterClrMapping/>
  </p:clrMapOvr>
  <p:transition spd="slow">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5" name="Slide Number Placeholder 5"/>
          <p:cNvSpPr>
            <a:spLocks noGrp="1"/>
          </p:cNvSpPr>
          <p:nvPr>
            <p:ph type="sldNum"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F5F0D6E-C033-48F6-8F6D-0A086DFB3836}" type="slidenum">
              <a:rPr lang="en-ZA"/>
              <a:pPr>
                <a:defRPr/>
              </a:pPr>
              <a:t>‹#›</a:t>
            </a:fld>
            <a:r>
              <a:rPr lang="en-ZA" dirty="0"/>
              <a:t> of 32 slides</a:t>
            </a:r>
          </a:p>
        </p:txBody>
      </p:sp>
    </p:spTree>
    <p:extLst>
      <p:ext uri="{BB962C8B-B14F-4D97-AF65-F5344CB8AC3E}">
        <p14:creationId xmlns:p14="http://schemas.microsoft.com/office/powerpoint/2010/main" val="504281878"/>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38F570-A008-4473-960C-9F3B532B3A4B}"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65814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11"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12"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2EA6D7C-D33C-463C-874B-22E1A28F4B9A}" type="slidenum">
              <a:rPr lang="en-ZA"/>
              <a:pPr>
                <a:defRPr/>
              </a:pPr>
              <a:t>‹#›</a:t>
            </a:fld>
            <a:r>
              <a:rPr lang="en-ZA" dirty="0"/>
              <a:t> of 33 slides</a:t>
            </a:r>
          </a:p>
        </p:txBody>
      </p:sp>
    </p:spTree>
    <p:extLst>
      <p:ext uri="{BB962C8B-B14F-4D97-AF65-F5344CB8AC3E}">
        <p14:creationId xmlns:p14="http://schemas.microsoft.com/office/powerpoint/2010/main" val="1146167058"/>
      </p:ext>
    </p:extLst>
  </p:cSld>
  <p:clrMapOvr>
    <a:masterClrMapping/>
  </p:clrMapOvr>
  <p:transition spd="slow">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0B072E5-838B-4628-80CF-0475F5ED4A92}" type="slidenum">
              <a:rPr lang="en-ZA"/>
              <a:pPr>
                <a:defRPr/>
              </a:pPr>
              <a:t>‹#›</a:t>
            </a:fld>
            <a:endParaRPr lang="en-ZA"/>
          </a:p>
        </p:txBody>
      </p:sp>
    </p:spTree>
    <p:extLst>
      <p:ext uri="{BB962C8B-B14F-4D97-AF65-F5344CB8AC3E}">
        <p14:creationId xmlns:p14="http://schemas.microsoft.com/office/powerpoint/2010/main" val="452534810"/>
      </p:ext>
    </p:extLst>
  </p:cSld>
  <p:clrMapOvr>
    <a:masterClrMapping/>
  </p:clrMapOvr>
  <p:transition spd="slow">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8509596-C0EC-4223-8A46-ECBB9EC0154E}" type="slidenum">
              <a:rPr lang="en-ZA"/>
              <a:pPr>
                <a:defRPr/>
              </a:pPr>
              <a:t>‹#›</a:t>
            </a:fld>
            <a:endParaRPr lang="en-ZA"/>
          </a:p>
        </p:txBody>
      </p:sp>
    </p:spTree>
    <p:extLst>
      <p:ext uri="{BB962C8B-B14F-4D97-AF65-F5344CB8AC3E}">
        <p14:creationId xmlns:p14="http://schemas.microsoft.com/office/powerpoint/2010/main" val="514086460"/>
      </p:ext>
    </p:extLst>
  </p:cSld>
  <p:clrMapOvr>
    <a:masterClrMapping/>
  </p:clrMapOvr>
  <p:transition spd="slow">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9F42C81-2AAD-47FE-B9A0-BC6E92C29BF4}" type="slidenum">
              <a:rPr lang="en-ZA"/>
              <a:pPr>
                <a:defRPr/>
              </a:pPr>
              <a:t>‹#›</a:t>
            </a:fld>
            <a:r>
              <a:rPr lang="en-ZA" dirty="0"/>
              <a:t> of 32 slides</a:t>
            </a:r>
          </a:p>
        </p:txBody>
      </p:sp>
    </p:spTree>
    <p:extLst>
      <p:ext uri="{BB962C8B-B14F-4D97-AF65-F5344CB8AC3E}">
        <p14:creationId xmlns:p14="http://schemas.microsoft.com/office/powerpoint/2010/main" val="1843546267"/>
      </p:ext>
    </p:extLst>
  </p:cSld>
  <p:clrMapOvr>
    <a:masterClrMapping/>
  </p:clrMapOvr>
  <p:transition spd="slow">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5"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6"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B01DB3C-E36D-47D4-9D34-3464853DD01D}" type="slidenum">
              <a:rPr lang="en-ZA"/>
              <a:pPr>
                <a:defRPr/>
              </a:pPr>
              <a:t>‹#›</a:t>
            </a:fld>
            <a:endParaRPr lang="en-ZA"/>
          </a:p>
        </p:txBody>
      </p:sp>
    </p:spTree>
    <p:extLst>
      <p:ext uri="{BB962C8B-B14F-4D97-AF65-F5344CB8AC3E}">
        <p14:creationId xmlns:p14="http://schemas.microsoft.com/office/powerpoint/2010/main" val="1705591239"/>
      </p:ext>
    </p:extLst>
  </p:cSld>
  <p:clrMapOvr>
    <a:masterClrMapping/>
  </p:clrMapOvr>
  <p:transition spd="slow">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10"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11"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7E8373D-77FE-4CA7-B4BE-331C110757B7}" type="slidenum">
              <a:rPr lang="en-ZA"/>
              <a:pPr>
                <a:defRPr/>
              </a:pPr>
              <a:t>‹#›</a:t>
            </a:fld>
            <a:endParaRPr lang="en-ZA"/>
          </a:p>
        </p:txBody>
      </p:sp>
    </p:spTree>
    <p:extLst>
      <p:ext uri="{BB962C8B-B14F-4D97-AF65-F5344CB8AC3E}">
        <p14:creationId xmlns:p14="http://schemas.microsoft.com/office/powerpoint/2010/main" val="2617827609"/>
      </p:ext>
    </p:extLst>
  </p:cSld>
  <p:clrMapOvr>
    <a:masterClrMapping/>
  </p:clrMapOvr>
  <p:transition spd="slow">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1"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12" name="Slide Number Placeholder 6"/>
          <p:cNvSpPr>
            <a:spLocks noGrp="1"/>
          </p:cNvSpPr>
          <p:nvPr>
            <p:ph type="sldNum"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DC005DF-CF28-4A81-86A4-CB6964F8B3E3}" type="slidenum">
              <a:rPr lang="en-ZA"/>
              <a:pPr>
                <a:defRPr/>
              </a:pPr>
              <a:t>‹#›</a:t>
            </a:fld>
            <a:endParaRPr lang="en-ZA"/>
          </a:p>
        </p:txBody>
      </p:sp>
      <p:sp>
        <p:nvSpPr>
          <p:cNvPr id="13" name="Footer Placeholder 5"/>
          <p:cNvSpPr>
            <a:spLocks noGrp="1"/>
          </p:cNvSpPr>
          <p:nvPr>
            <p:ph type="ftr"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Tree>
    <p:extLst>
      <p:ext uri="{BB962C8B-B14F-4D97-AF65-F5344CB8AC3E}">
        <p14:creationId xmlns:p14="http://schemas.microsoft.com/office/powerpoint/2010/main" val="4192420049"/>
      </p:ext>
    </p:extLst>
  </p:cSld>
  <p:clrMapOvr>
    <a:masterClrMapping/>
  </p:clrMapOvr>
  <p:transition spd="slow">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7D36243-7C01-43A2-8570-D5B2F66F7A7A}" type="slidenum">
              <a:rPr lang="en-ZA"/>
              <a:pPr>
                <a:defRPr/>
              </a:pPr>
              <a:t>‹#›</a:t>
            </a:fld>
            <a:endParaRPr lang="en-ZA"/>
          </a:p>
        </p:txBody>
      </p:sp>
    </p:spTree>
    <p:extLst>
      <p:ext uri="{BB962C8B-B14F-4D97-AF65-F5344CB8AC3E}">
        <p14:creationId xmlns:p14="http://schemas.microsoft.com/office/powerpoint/2010/main" val="1369885646"/>
      </p:ext>
    </p:extLst>
  </p:cSld>
  <p:clrMapOvr>
    <a:masterClrMapping/>
  </p:clrMapOvr>
  <p:transition spd="slow">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2EFF5F7-54C2-4292-9118-E242CA8818F3}" type="slidenum">
              <a:rPr lang="en-ZA"/>
              <a:pPr>
                <a:defRPr/>
              </a:pPr>
              <a:t>‹#›</a:t>
            </a:fld>
            <a:endParaRPr lang="en-ZA"/>
          </a:p>
        </p:txBody>
      </p:sp>
    </p:spTree>
    <p:extLst>
      <p:ext uri="{BB962C8B-B14F-4D97-AF65-F5344CB8AC3E}">
        <p14:creationId xmlns:p14="http://schemas.microsoft.com/office/powerpoint/2010/main" val="3830406295"/>
      </p:ext>
    </p:extLst>
  </p:cSld>
  <p:clrMapOvr>
    <a:masterClrMapping/>
  </p:clrMapOvr>
  <p:transition spd="slow">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2131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6513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2847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5721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2799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22" name="Picture 32" descr="DOJCD ppt temp_2011_07.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555776" y="2554542"/>
            <a:ext cx="5902424" cy="1894362"/>
          </a:xfrm>
        </p:spPr>
        <p:txBody>
          <a:bodyPr/>
          <a:lstStyle>
            <a:lvl1pPr>
              <a:defRPr b="1">
                <a:latin typeface="Arial" pitchFamily="34" charset="0"/>
                <a:cs typeface="Arial" pitchFamily="34" charset="0"/>
              </a:defRPr>
            </a:lvl1pPr>
          </a:lstStyle>
          <a:p>
            <a:r>
              <a:rPr lang="en-US"/>
              <a:t>Click to edit Master title style</a:t>
            </a:r>
          </a:p>
        </p:txBody>
      </p:sp>
      <p:sp>
        <p:nvSpPr>
          <p:cNvPr id="9" name="Subtitle 8"/>
          <p:cNvSpPr>
            <a:spLocks noGrp="1"/>
          </p:cNvSpPr>
          <p:nvPr>
            <p:ph type="subTitle" idx="1"/>
          </p:nvPr>
        </p:nvSpPr>
        <p:spPr>
          <a:xfrm>
            <a:off x="2555776" y="4433664"/>
            <a:ext cx="5902424" cy="1371600"/>
          </a:xfrm>
        </p:spPr>
        <p:txBody>
          <a:bodyPr/>
          <a:lstStyle>
            <a:lvl1pPr marL="0" indent="0" algn="l">
              <a:buNone/>
              <a:defRPr sz="1800" b="1">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3" name="Date Placeholder 27"/>
          <p:cNvSpPr>
            <a:spLocks noGrp="1"/>
          </p:cNvSpPr>
          <p:nvPr>
            <p:ph type="dt" sz="half" idx="10"/>
          </p:nvPr>
        </p:nvSpPr>
        <p:spPr bwMode="auto">
          <a:xfrm rot="5400000">
            <a:off x="7764463" y="2671763"/>
            <a:ext cx="2286000" cy="381000"/>
          </a:xfrm>
          <a:prstGeom prst="rect">
            <a:avLst/>
          </a:prstGeom>
        </p:spPr>
        <p:txBody>
          <a:bodyPr/>
          <a:lstStyle>
            <a:lvl1pPr algn="l" eaLnBrk="1" hangingPunct="1">
              <a:defRPr>
                <a:solidFill>
                  <a:prstClr val="black"/>
                </a:solidFill>
                <a:latin typeface="Arial" charset="0"/>
              </a:defRPr>
            </a:lvl1pPr>
          </a:lstStyle>
          <a:p>
            <a:pPr fontAlgn="base">
              <a:spcBef>
                <a:spcPct val="0"/>
              </a:spcBef>
              <a:spcAft>
                <a:spcPct val="0"/>
              </a:spcAft>
              <a:defRPr/>
            </a:pPr>
            <a:endParaRPr lang="en-US"/>
          </a:p>
        </p:txBody>
      </p:sp>
      <p:sp>
        <p:nvSpPr>
          <p:cNvPr id="24" name="Footer Placeholder 16"/>
          <p:cNvSpPr>
            <a:spLocks noGrp="1"/>
          </p:cNvSpPr>
          <p:nvPr>
            <p:ph type="ftr" sz="quarter" idx="11"/>
          </p:nvPr>
        </p:nvSpPr>
        <p:spPr bwMode="auto">
          <a:xfrm rot="5400000">
            <a:off x="7843044" y="4947444"/>
            <a:ext cx="2125663" cy="384175"/>
          </a:xfrm>
        </p:spPr>
        <p:txBody>
          <a:bodyPr/>
          <a:lstStyle>
            <a:lvl1pPr>
              <a:defRPr/>
            </a:lvl1pPr>
          </a:lstStyle>
          <a:p>
            <a:pPr>
              <a:defRPr/>
            </a:pPr>
            <a:endParaRPr lang="en-US"/>
          </a:p>
        </p:txBody>
      </p:sp>
      <p:sp>
        <p:nvSpPr>
          <p:cNvPr id="25" name="Slide Number Placeholder 28"/>
          <p:cNvSpPr>
            <a:spLocks noGrp="1"/>
          </p:cNvSpPr>
          <p:nvPr>
            <p:ph type="sldNum" sz="quarter" idx="12"/>
          </p:nvPr>
        </p:nvSpPr>
        <p:spPr bwMode="auto">
          <a:xfrm>
            <a:off x="1325563" y="4713288"/>
            <a:ext cx="609600" cy="5175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D7A98449-49BD-4AC3-90C6-FE93132CED90}"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Tree>
    <p:extLst>
      <p:ext uri="{BB962C8B-B14F-4D97-AF65-F5344CB8AC3E}">
        <p14:creationId xmlns:p14="http://schemas.microsoft.com/office/powerpoint/2010/main" val="22617915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38F570-A008-4473-960C-9F3B532B3A4B}" type="datetimeFigureOut">
              <a:rPr lang="en-GB" smtClean="0"/>
              <a:t>16/03/2021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16946531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980728"/>
            <a:ext cx="7467600" cy="5493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8"/>
          <p:cNvSpPr>
            <a:spLocks noGrp="1"/>
          </p:cNvSpPr>
          <p:nvPr>
            <p:ph type="sldNum" sz="quarter" idx="10"/>
          </p:nvPr>
        </p:nvSpPr>
        <p:spPr>
          <a:xfrm>
            <a:off x="8215313" y="576580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fontAlgn="base">
              <a:spcBef>
                <a:spcPct val="0"/>
              </a:spcBef>
              <a:spcAft>
                <a:spcPct val="0"/>
              </a:spcAft>
              <a:defRPr/>
            </a:pPr>
            <a:fld id="{D0F94502-606E-46AF-BBF9-775016A0E80E}"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
        <p:nvSpPr>
          <p:cNvPr id="5" name="Footer Placeholder 9"/>
          <p:cNvSpPr>
            <a:spLocks noGrp="1"/>
          </p:cNvSpPr>
          <p:nvPr>
            <p:ph type="ftr" sz="quarter" idx="11"/>
          </p:nvPr>
        </p:nvSpPr>
        <p:spPr/>
        <p:txBody>
          <a:bodyPr rtlCol="0"/>
          <a:lstStyle>
            <a:lvl1pPr>
              <a:defRPr/>
            </a:lvl1pPr>
          </a:lstStyle>
          <a:p>
            <a:pPr>
              <a:defRPr/>
            </a:pPr>
            <a:endParaRPr lang="en-US"/>
          </a:p>
        </p:txBody>
      </p:sp>
    </p:spTree>
    <p:extLst>
      <p:ext uri="{BB962C8B-B14F-4D97-AF65-F5344CB8AC3E}">
        <p14:creationId xmlns:p14="http://schemas.microsoft.com/office/powerpoint/2010/main" val="531991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a:prstGeom prst="rect">
            <a:avLst/>
          </a:prstGeom>
        </p:spPr>
        <p:txBody>
          <a:bodyPr/>
          <a:lstStyle>
            <a:lvl1pPr eaLnBrk="1" hangingPunct="1">
              <a:defRPr>
                <a:solidFill>
                  <a:prstClr val="white"/>
                </a:solidFill>
                <a:latin typeface="Arial" charset="0"/>
              </a:defRPr>
            </a:lvl1pPr>
          </a:lstStyle>
          <a:p>
            <a:pPr fontAlgn="base">
              <a:spcBef>
                <a:spcPct val="0"/>
              </a:spcBef>
              <a:spcAft>
                <a:spcPct val="0"/>
              </a:spcAft>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solidFill>
                  <a:srgbClr val="FBEEC9"/>
                </a:solidFill>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fontAlgn="base">
              <a:spcBef>
                <a:spcPct val="0"/>
              </a:spcBef>
              <a:spcAft>
                <a:spcPct val="0"/>
              </a:spcAft>
              <a:defRPr/>
            </a:pPr>
            <a:fld id="{2C99258B-44F3-452D-AB7B-F148EA9AE444}"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Tree>
    <p:extLst>
      <p:ext uri="{BB962C8B-B14F-4D97-AF65-F5344CB8AC3E}">
        <p14:creationId xmlns:p14="http://schemas.microsoft.com/office/powerpoint/2010/main" val="281537450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052736"/>
            <a:ext cx="3657600" cy="5119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052736"/>
            <a:ext cx="3657600" cy="5119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a:xfrm rot="5400000">
            <a:off x="7589045" y="1081881"/>
            <a:ext cx="2011362" cy="384175"/>
          </a:xfrm>
          <a:prstGeom prst="rect">
            <a:avLst/>
          </a:prstGeom>
        </p:spPr>
        <p:txBody>
          <a:bodyPr/>
          <a:lstStyle>
            <a:lvl1pPr eaLnBrk="1" hangingPunct="1">
              <a:defRPr>
                <a:solidFill>
                  <a:prstClr val="black"/>
                </a:solidFill>
                <a:latin typeface="Arial" charset="0"/>
              </a:defRPr>
            </a:lvl1pPr>
          </a:lstStyle>
          <a:p>
            <a:pPr fontAlgn="base">
              <a:spcBef>
                <a:spcPct val="0"/>
              </a:spcBef>
              <a:spcAft>
                <a:spcPct val="0"/>
              </a:spcAft>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29588" y="576580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1F1BB4F7-C5E3-4364-992B-1DA23DDAF35A}"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Tree>
    <p:extLst>
      <p:ext uri="{BB962C8B-B14F-4D97-AF65-F5344CB8AC3E}">
        <p14:creationId xmlns:p14="http://schemas.microsoft.com/office/powerpoint/2010/main" val="3161938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8" name="Date Placeholder 6"/>
          <p:cNvSpPr>
            <a:spLocks noGrp="1"/>
          </p:cNvSpPr>
          <p:nvPr>
            <p:ph type="dt" sz="half" idx="10"/>
          </p:nvPr>
        </p:nvSpPr>
        <p:spPr>
          <a:xfrm rot="5400000">
            <a:off x="7589045" y="1081881"/>
            <a:ext cx="2011362" cy="384175"/>
          </a:xfrm>
          <a:prstGeom prst="rect">
            <a:avLst/>
          </a:prstGeom>
        </p:spPr>
        <p:txBody>
          <a:bodyPr/>
          <a:lstStyle>
            <a:lvl1pPr eaLnBrk="1" hangingPunct="1">
              <a:defRPr>
                <a:solidFill>
                  <a:prstClr val="black"/>
                </a:solidFill>
                <a:latin typeface="Arial" charset="0"/>
              </a:defRPr>
            </a:lvl1pPr>
          </a:lstStyle>
          <a:p>
            <a:pPr fontAlgn="base">
              <a:spcBef>
                <a:spcPct val="0"/>
              </a:spcBef>
              <a:spcAft>
                <a:spcPct val="0"/>
              </a:spcAft>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CD6B88B-E020-4EAA-BB1B-F5C83E483F6B}"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Tree>
    <p:extLst>
      <p:ext uri="{BB962C8B-B14F-4D97-AF65-F5344CB8AC3E}">
        <p14:creationId xmlns:p14="http://schemas.microsoft.com/office/powerpoint/2010/main" val="1594894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Date Placeholder 5"/>
          <p:cNvSpPr>
            <a:spLocks noGrp="1"/>
          </p:cNvSpPr>
          <p:nvPr>
            <p:ph type="dt" sz="half" idx="10"/>
          </p:nvPr>
        </p:nvSpPr>
        <p:spPr>
          <a:xfrm rot="5400000">
            <a:off x="7589045" y="1081881"/>
            <a:ext cx="2011362" cy="384175"/>
          </a:xfrm>
          <a:prstGeom prst="rect">
            <a:avLst/>
          </a:prstGeom>
        </p:spPr>
        <p:txBody>
          <a:bodyPr rtlCol="0"/>
          <a:lstStyle>
            <a:lvl1pPr eaLnBrk="1" hangingPunct="1">
              <a:defRPr>
                <a:solidFill>
                  <a:prstClr val="black"/>
                </a:solidFill>
                <a:latin typeface="Arial" charset="0"/>
              </a:defRPr>
            </a:lvl1pPr>
          </a:lstStyle>
          <a:p>
            <a:pPr fontAlgn="base">
              <a:spcBef>
                <a:spcPct val="0"/>
              </a:spcBef>
              <a:spcAft>
                <a:spcPct val="0"/>
              </a:spcAft>
              <a:defRPr/>
            </a:pPr>
            <a:endParaRPr lang="en-US"/>
          </a:p>
        </p:txBody>
      </p:sp>
      <p:sp>
        <p:nvSpPr>
          <p:cNvPr id="5" name="Slide Number Placeholder 6"/>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D1DED898-B214-471A-B9EB-5799DBC8B377}"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
        <p:nvSpPr>
          <p:cNvPr id="6"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1691650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3" name="Date Placeholder 1"/>
          <p:cNvSpPr>
            <a:spLocks noGrp="1"/>
          </p:cNvSpPr>
          <p:nvPr>
            <p:ph type="dt" sz="half" idx="10"/>
          </p:nvPr>
        </p:nvSpPr>
        <p:spPr>
          <a:xfrm rot="5400000">
            <a:off x="7589045" y="1081881"/>
            <a:ext cx="2011362" cy="384175"/>
          </a:xfrm>
          <a:prstGeom prst="rect">
            <a:avLst/>
          </a:prstGeom>
        </p:spPr>
        <p:txBody>
          <a:bodyPr/>
          <a:lstStyle>
            <a:lvl1pPr eaLnBrk="1" hangingPunct="1">
              <a:defRPr>
                <a:solidFill>
                  <a:prstClr val="black"/>
                </a:solidFill>
                <a:latin typeface="Arial" charset="0"/>
              </a:defRPr>
            </a:lvl1pPr>
          </a:lstStyle>
          <a:p>
            <a:pPr fontAlgn="base">
              <a:spcBef>
                <a:spcPct val="0"/>
              </a:spcBef>
              <a:spcAft>
                <a:spcPct val="0"/>
              </a:spcAft>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B97FA203-9CEB-4F37-A9AB-9E7F538A56C9}"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Tree>
    <p:extLst>
      <p:ext uri="{BB962C8B-B14F-4D97-AF65-F5344CB8AC3E}">
        <p14:creationId xmlns:p14="http://schemas.microsoft.com/office/powerpoint/2010/main" val="1416517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14"/>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 name="Straight Connector 16"/>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20"/>
          <p:cNvSpPr>
            <a:spLocks noGrp="1"/>
          </p:cNvSpPr>
          <p:nvPr>
            <p:ph type="dt" sz="half" idx="10"/>
          </p:nvPr>
        </p:nvSpPr>
        <p:spPr>
          <a:xfrm rot="5400000">
            <a:off x="7589045" y="1081881"/>
            <a:ext cx="2011362" cy="384175"/>
          </a:xfrm>
          <a:prstGeom prst="rect">
            <a:avLst/>
          </a:prstGeom>
        </p:spPr>
        <p:txBody>
          <a:bodyPr rtlCol="0"/>
          <a:lstStyle>
            <a:lvl1pPr eaLnBrk="1" hangingPunct="1">
              <a:defRPr>
                <a:solidFill>
                  <a:prstClr val="black"/>
                </a:solidFill>
                <a:latin typeface="Arial" charset="0"/>
              </a:defRPr>
            </a:lvl1pPr>
          </a:lstStyle>
          <a:p>
            <a:pPr fontAlgn="base">
              <a:spcBef>
                <a:spcPct val="0"/>
              </a:spcBef>
              <a:spcAft>
                <a:spcPct val="0"/>
              </a:spcAft>
              <a:defRPr/>
            </a:pPr>
            <a:endParaRPr lang="en-US"/>
          </a:p>
        </p:txBody>
      </p:sp>
      <p:sp>
        <p:nvSpPr>
          <p:cNvPr id="14" name="Slide Number Placeholder 21"/>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56DAAB-349F-4EBD-8F2E-13BAFC4C1EDA}"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
        <p:nvSpPr>
          <p:cNvPr id="15"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05359363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4"/>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Straight Connector 17"/>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9"/>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3" name="Date Placeholder 16"/>
          <p:cNvSpPr>
            <a:spLocks noGrp="1"/>
          </p:cNvSpPr>
          <p:nvPr>
            <p:ph type="dt" sz="half" idx="10"/>
          </p:nvPr>
        </p:nvSpPr>
        <p:spPr>
          <a:xfrm rot="5400000">
            <a:off x="7589045" y="1081881"/>
            <a:ext cx="2011362" cy="384175"/>
          </a:xfrm>
          <a:prstGeom prst="rect">
            <a:avLst/>
          </a:prstGeom>
        </p:spPr>
        <p:txBody>
          <a:bodyPr rtlCol="0"/>
          <a:lstStyle>
            <a:lvl1pPr eaLnBrk="1" hangingPunct="1">
              <a:defRPr>
                <a:solidFill>
                  <a:prstClr val="black"/>
                </a:solidFill>
                <a:latin typeface="Arial" charset="0"/>
              </a:defRPr>
            </a:lvl1pPr>
          </a:lstStyle>
          <a:p>
            <a:pPr fontAlgn="base">
              <a:spcBef>
                <a:spcPct val="0"/>
              </a:spcBef>
              <a:spcAft>
                <a:spcPct val="0"/>
              </a:spcAft>
              <a:defRPr/>
            </a:pPr>
            <a:endParaRPr lang="en-US"/>
          </a:p>
        </p:txBody>
      </p:sp>
      <p:sp>
        <p:nvSpPr>
          <p:cNvPr id="14" name="Slide Number Placeholder 17"/>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C874F9C2-2B3F-4E86-8C49-8EF912CD6BE4}"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
        <p:nvSpPr>
          <p:cNvPr id="15"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157939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eaLnBrk="1" hangingPunct="1">
              <a:defRPr>
                <a:solidFill>
                  <a:prstClr val="black"/>
                </a:solidFill>
                <a:latin typeface="Arial" charset="0"/>
              </a:defRPr>
            </a:lvl1pPr>
          </a:lstStyle>
          <a:p>
            <a:pPr fontAlgn="base">
              <a:spcBef>
                <a:spcPct val="0"/>
              </a:spcBef>
              <a:spcAft>
                <a:spcPct val="0"/>
              </a:spcAft>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6E32176-A023-4B06-A7B3-8F00CF4B67A7}"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Tree>
    <p:extLst>
      <p:ext uri="{BB962C8B-B14F-4D97-AF65-F5344CB8AC3E}">
        <p14:creationId xmlns:p14="http://schemas.microsoft.com/office/powerpoint/2010/main" val="730149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eaLnBrk="1" hangingPunct="1">
              <a:defRPr>
                <a:solidFill>
                  <a:prstClr val="black"/>
                </a:solidFill>
                <a:latin typeface="Arial" charset="0"/>
              </a:defRPr>
            </a:lvl1pPr>
          </a:lstStyle>
          <a:p>
            <a:pPr fontAlgn="base">
              <a:spcBef>
                <a:spcPct val="0"/>
              </a:spcBef>
              <a:spcAft>
                <a:spcPct val="0"/>
              </a:spcAft>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1852C8B-355B-4CB4-9632-25A6B6E0F011}" type="slidenum">
              <a:rPr lang="en-GB">
                <a:latin typeface="Arial" panose="020B0604020202020204" pitchFamily="34" charset="0"/>
              </a:rPr>
              <a:pPr fontAlgn="base">
                <a:spcBef>
                  <a:spcPct val="0"/>
                </a:spcBef>
                <a:spcAft>
                  <a:spcPct val="0"/>
                </a:spcAft>
                <a:defRPr/>
              </a:pPr>
              <a:t>‹#›</a:t>
            </a:fld>
            <a:endParaRPr lang="en-GB">
              <a:latin typeface="Arial" panose="020B0604020202020204" pitchFamily="34" charset="0"/>
            </a:endParaRPr>
          </a:p>
        </p:txBody>
      </p:sp>
    </p:spTree>
    <p:extLst>
      <p:ext uri="{BB962C8B-B14F-4D97-AF65-F5344CB8AC3E}">
        <p14:creationId xmlns:p14="http://schemas.microsoft.com/office/powerpoint/2010/main" val="81637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38F570-A008-4473-960C-9F3B532B3A4B}" type="datetimeFigureOut">
              <a:rPr lang="en-GB" smtClean="0"/>
              <a:t>16/03/2021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4117735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2131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6513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2847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5721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2799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22" name="Picture 32" descr="DOJCD ppt temp_2011_07.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555776" y="2554542"/>
            <a:ext cx="5902424" cy="1894362"/>
          </a:xfrm>
        </p:spPr>
        <p:txBody>
          <a:bodyPr/>
          <a:lstStyle>
            <a:lvl1pPr>
              <a:defRPr b="1">
                <a:latin typeface="Arial" pitchFamily="34" charset="0"/>
                <a:cs typeface="Arial" pitchFamily="34" charset="0"/>
              </a:defRPr>
            </a:lvl1pPr>
          </a:lstStyle>
          <a:p>
            <a:r>
              <a:rPr lang="en-US"/>
              <a:t>Click to edit Master title style</a:t>
            </a:r>
          </a:p>
        </p:txBody>
      </p:sp>
      <p:sp>
        <p:nvSpPr>
          <p:cNvPr id="9" name="Subtitle 8"/>
          <p:cNvSpPr>
            <a:spLocks noGrp="1"/>
          </p:cNvSpPr>
          <p:nvPr>
            <p:ph type="subTitle" idx="1"/>
          </p:nvPr>
        </p:nvSpPr>
        <p:spPr>
          <a:xfrm>
            <a:off x="2555776" y="4433664"/>
            <a:ext cx="5902424" cy="1371600"/>
          </a:xfrm>
        </p:spPr>
        <p:txBody>
          <a:bodyPr/>
          <a:lstStyle>
            <a:lvl1pPr marL="0" indent="0" algn="l">
              <a:buNone/>
              <a:defRPr sz="1800" b="1">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3" name="Date Placeholder 27"/>
          <p:cNvSpPr>
            <a:spLocks noGrp="1"/>
          </p:cNvSpPr>
          <p:nvPr>
            <p:ph type="dt" sz="half" idx="10"/>
          </p:nvPr>
        </p:nvSpPr>
        <p:spPr bwMode="auto">
          <a:xfrm rot="5400000">
            <a:off x="7764463" y="2671763"/>
            <a:ext cx="2286000" cy="381000"/>
          </a:xfrm>
          <a:prstGeom prst="rect">
            <a:avLst/>
          </a:prstGeom>
        </p:spPr>
        <p:txBody>
          <a:bodyPr/>
          <a:lstStyle>
            <a:lvl1pPr algn="l"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24" name="Footer Placeholder 16"/>
          <p:cNvSpPr>
            <a:spLocks noGrp="1"/>
          </p:cNvSpPr>
          <p:nvPr>
            <p:ph type="ftr" sz="quarter" idx="11"/>
          </p:nvPr>
        </p:nvSpPr>
        <p:spPr bwMode="auto">
          <a:xfrm rot="5400000">
            <a:off x="7843044" y="4947444"/>
            <a:ext cx="2125663" cy="384175"/>
          </a:xfrm>
        </p:spPr>
        <p:txBody>
          <a:bodyPr/>
          <a:lstStyle>
            <a:lvl1pPr>
              <a:defRPr/>
            </a:lvl1pPr>
          </a:lstStyle>
          <a:p>
            <a:pPr>
              <a:defRPr/>
            </a:pPr>
            <a:endParaRPr lang="en-US">
              <a:solidFill>
                <a:srgbClr val="4E3B30"/>
              </a:solidFill>
            </a:endParaRPr>
          </a:p>
        </p:txBody>
      </p:sp>
      <p:sp>
        <p:nvSpPr>
          <p:cNvPr id="25" name="Slide Number Placeholder 28"/>
          <p:cNvSpPr>
            <a:spLocks noGrp="1"/>
          </p:cNvSpPr>
          <p:nvPr>
            <p:ph type="sldNum" sz="quarter" idx="12"/>
          </p:nvPr>
        </p:nvSpPr>
        <p:spPr bwMode="auto">
          <a:xfrm>
            <a:off x="1325563" y="4713288"/>
            <a:ext cx="609600" cy="5175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526EC998-DB37-4DC6-AE4E-8AEFFD2A546E}"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423608070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980728"/>
            <a:ext cx="7467600" cy="5493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8"/>
          <p:cNvSpPr>
            <a:spLocks noGrp="1"/>
          </p:cNvSpPr>
          <p:nvPr>
            <p:ph type="sldNum" sz="quarter" idx="10"/>
          </p:nvPr>
        </p:nvSpPr>
        <p:spPr>
          <a:xfrm>
            <a:off x="8215313" y="576580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fontAlgn="base">
              <a:spcBef>
                <a:spcPct val="0"/>
              </a:spcBef>
              <a:spcAft>
                <a:spcPct val="0"/>
              </a:spcAft>
              <a:defRPr/>
            </a:pPr>
            <a:fld id="{30A58777-9780-4C35-B03A-99F4400124E5}" type="slidenum">
              <a:rPr lang="en-GB">
                <a:solidFill>
                  <a:prstClr val="white"/>
                </a:solidFill>
                <a:latin typeface="Arial" panose="020B0604020202020204" pitchFamily="34" charset="0"/>
              </a:rPr>
              <a:pPr fontAlgn="base">
                <a:spcBef>
                  <a:spcPct val="0"/>
                </a:spcBef>
                <a:spcAft>
                  <a:spcPct val="0"/>
                </a:spcAft>
                <a:defRPr/>
              </a:pPr>
              <a:t>‹#›</a:t>
            </a:fld>
            <a:endParaRPr lang="en-GB">
              <a:solidFill>
                <a:prstClr val="white"/>
              </a:solidFill>
              <a:latin typeface="Arial" panose="020B0604020202020204" pitchFamily="34" charset="0"/>
            </a:endParaRPr>
          </a:p>
        </p:txBody>
      </p:sp>
      <p:sp>
        <p:nvSpPr>
          <p:cNvPr id="5" name="Footer Placeholder 9"/>
          <p:cNvSpPr>
            <a:spLocks noGrp="1"/>
          </p:cNvSpPr>
          <p:nvPr>
            <p:ph type="ftr" sz="quarter" idx="11"/>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30418293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white"/>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BEEC9"/>
              </a:solidFill>
            </a:endParaRPr>
          </a:p>
        </p:txBody>
      </p:sp>
      <p:sp>
        <p:nvSpPr>
          <p:cNvPr id="22" name="Slide Number Placeholder 5"/>
          <p:cNvSpPr>
            <a:spLocks noGrp="1"/>
          </p:cNvSpPr>
          <p:nvPr>
            <p:ph type="sldNum" sz="quarter" idx="12"/>
          </p:nvPr>
        </p:nvSpPr>
        <p:spPr bwMode="auto">
          <a:xfrm>
            <a:off x="1339850" y="4929188"/>
            <a:ext cx="609600" cy="5175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A32FFBBA-EC71-48AE-BD2C-459BFA016214}" type="slidenum">
              <a:rPr lang="en-GB">
                <a:solidFill>
                  <a:prstClr val="white"/>
                </a:solidFill>
                <a:latin typeface="Arial" panose="020B0604020202020204" pitchFamily="34" charset="0"/>
              </a:rPr>
              <a:pPr fontAlgn="base">
                <a:spcBef>
                  <a:spcPct val="0"/>
                </a:spcBef>
                <a:spcAft>
                  <a:spcPct val="0"/>
                </a:spcAft>
                <a:defRPr/>
              </a:pPr>
              <a:t>‹#›</a:t>
            </a:fld>
            <a:endParaRPr lang="en-GB">
              <a:solidFill>
                <a:prstClr val="white"/>
              </a:solidFill>
              <a:latin typeface="Arial" panose="020B0604020202020204" pitchFamily="34" charset="0"/>
            </a:endParaRPr>
          </a:p>
        </p:txBody>
      </p:sp>
    </p:spTree>
    <p:extLst>
      <p:ext uri="{BB962C8B-B14F-4D97-AF65-F5344CB8AC3E}">
        <p14:creationId xmlns:p14="http://schemas.microsoft.com/office/powerpoint/2010/main" val="970906250"/>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052736"/>
            <a:ext cx="3657600" cy="5119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052736"/>
            <a:ext cx="3657600" cy="5119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8" name="Slide Number Placeholder 6"/>
          <p:cNvSpPr>
            <a:spLocks noGrp="1"/>
          </p:cNvSpPr>
          <p:nvPr>
            <p:ph type="sldNum" sz="quarter" idx="12"/>
          </p:nvPr>
        </p:nvSpPr>
        <p:spPr>
          <a:xfrm>
            <a:off x="8129588" y="576580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0DD633C-AB73-4418-8DE5-61081FD22E39}"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19736509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8" name="Date Placeholder 6"/>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10" name="Slide Number Placeholder 8"/>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1D2CE463-7D08-4134-8D5D-DDBC1C6E92F8}"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1860953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Date Placeholder 5"/>
          <p:cNvSpPr>
            <a:spLocks noGrp="1"/>
          </p:cNvSpPr>
          <p:nvPr>
            <p:ph type="dt" sz="half" idx="10"/>
          </p:nvPr>
        </p:nvSpPr>
        <p:spPr>
          <a:xfrm rot="5400000">
            <a:off x="7589045" y="1081881"/>
            <a:ext cx="2011362" cy="384175"/>
          </a:xfrm>
          <a:prstGeom prst="rect">
            <a:avLst/>
          </a:prstGeom>
        </p:spPr>
        <p:txBody>
          <a:bodyPr rtlCol="0"/>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5" name="Slide Number Placeholder 6"/>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3F3D53A1-E537-4B52-AD8C-8F6F49A480F9}"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
        <p:nvSpPr>
          <p:cNvPr id="6" name="Footer Placeholder 7"/>
          <p:cNvSpPr>
            <a:spLocks noGrp="1"/>
          </p:cNvSpPr>
          <p:nvPr>
            <p:ph type="ftr" sz="quarter" idx="12"/>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40290648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3" name="Date Placeholder 1"/>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5" name="Slide Number Placeholder 3"/>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F928721A-F86B-4222-AECD-37CA536A3108}"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2864104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14"/>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 name="Straight Connector 16"/>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20"/>
          <p:cNvSpPr>
            <a:spLocks noGrp="1"/>
          </p:cNvSpPr>
          <p:nvPr>
            <p:ph type="dt" sz="half" idx="10"/>
          </p:nvPr>
        </p:nvSpPr>
        <p:spPr>
          <a:xfrm rot="5400000">
            <a:off x="7589045" y="1081881"/>
            <a:ext cx="2011362" cy="384175"/>
          </a:xfrm>
          <a:prstGeom prst="rect">
            <a:avLst/>
          </a:prstGeom>
        </p:spPr>
        <p:txBody>
          <a:bodyPr rtlCol="0"/>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14" name="Slide Number Placeholder 21"/>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30994272-95A0-4804-A9F5-5B8E941F192E}"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
        <p:nvSpPr>
          <p:cNvPr id="15" name="Footer Placeholder 22"/>
          <p:cNvSpPr>
            <a:spLocks noGrp="1"/>
          </p:cNvSpPr>
          <p:nvPr>
            <p:ph type="ftr" sz="quarter" idx="12"/>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315667715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4"/>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Straight Connector 17"/>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9"/>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3" name="Date Placeholder 16"/>
          <p:cNvSpPr>
            <a:spLocks noGrp="1"/>
          </p:cNvSpPr>
          <p:nvPr>
            <p:ph type="dt" sz="half" idx="10"/>
          </p:nvPr>
        </p:nvSpPr>
        <p:spPr>
          <a:xfrm rot="5400000">
            <a:off x="7589045" y="1081881"/>
            <a:ext cx="2011362" cy="384175"/>
          </a:xfrm>
          <a:prstGeom prst="rect">
            <a:avLst/>
          </a:prstGeom>
        </p:spPr>
        <p:txBody>
          <a:bodyPr rtlCol="0"/>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14" name="Slide Number Placeholder 17"/>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0D11E473-7938-4B54-AD75-BEEAE72F11EF}"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
        <p:nvSpPr>
          <p:cNvPr id="15" name="Footer Placeholder 20"/>
          <p:cNvSpPr>
            <a:spLocks noGrp="1"/>
          </p:cNvSpPr>
          <p:nvPr>
            <p:ph type="ftr" sz="quarter" idx="12"/>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17848949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6" name="Slide Number Placeholder 22"/>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C04283F8-C033-4852-A3C3-A1B35259A666}"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213695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8F570-A008-4473-960C-9F3B532B3A4B}" type="datetimeFigureOut">
              <a:rPr lang="en-GB" smtClean="0"/>
              <a:t>16/03/2021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17584323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6" name="Slide Number Placeholder 22"/>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8E847578-3F31-4CB2-B08C-C788682317F0}" type="slidenum">
              <a:rPr lang="en-GB">
                <a:solidFill>
                  <a:prstClr val="black"/>
                </a:solidFill>
                <a:latin typeface="Arial" panose="020B0604020202020204" pitchFamily="34" charset="0"/>
              </a:rPr>
              <a:pPr fontAlgn="base">
                <a:spcBef>
                  <a:spcPct val="0"/>
                </a:spcBef>
                <a:spcAft>
                  <a:spcPct val="0"/>
                </a:spcAft>
                <a:defRPr/>
              </a:pPr>
              <a:t>‹#›</a:t>
            </a:fld>
            <a:endParaRPr lang="en-GB">
              <a:solidFill>
                <a:prstClr val="black"/>
              </a:solidFill>
              <a:latin typeface="Arial" panose="020B0604020202020204" pitchFamily="34" charset="0"/>
            </a:endParaRPr>
          </a:p>
        </p:txBody>
      </p:sp>
    </p:spTree>
    <p:extLst>
      <p:ext uri="{BB962C8B-B14F-4D97-AF65-F5344CB8AC3E}">
        <p14:creationId xmlns:p14="http://schemas.microsoft.com/office/powerpoint/2010/main" val="245005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38F570-A008-4473-960C-9F3B532B3A4B}"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19559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38F570-A008-4473-960C-9F3B532B3A4B}"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2C732-837F-4959-9413-57C58F0C9F0C}" type="slidenum">
              <a:rPr lang="en-GB" smtClean="0"/>
              <a:t>‹#›</a:t>
            </a:fld>
            <a:endParaRPr lang="en-GB"/>
          </a:p>
        </p:txBody>
      </p:sp>
    </p:spTree>
    <p:extLst>
      <p:ext uri="{BB962C8B-B14F-4D97-AF65-F5344CB8AC3E}">
        <p14:creationId xmlns:p14="http://schemas.microsoft.com/office/powerpoint/2010/main" val="166017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8F570-A008-4473-960C-9F3B532B3A4B}" type="datetimeFigureOut">
              <a:rPr lang="en-GB" smtClean="0"/>
              <a:t>16/03/2021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2C732-837F-4959-9413-57C58F0C9F0C}" type="slidenum">
              <a:rPr lang="en-GB" smtClean="0"/>
              <a:t>‹#›</a:t>
            </a:fld>
            <a:endParaRPr lang="en-GB"/>
          </a:p>
        </p:txBody>
      </p:sp>
    </p:spTree>
    <p:extLst>
      <p:ext uri="{BB962C8B-B14F-4D97-AF65-F5344CB8AC3E}">
        <p14:creationId xmlns:p14="http://schemas.microsoft.com/office/powerpoint/2010/main" val="2881225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633412"/>
          </a:xfrm>
          <a:prstGeom prst="rect">
            <a:avLst/>
          </a:prstGeom>
        </p:spPr>
        <p:txBody>
          <a:bodyPr vert="horz" anchor="b">
            <a:normAutofit/>
          </a:bodyPr>
          <a:lstStyle/>
          <a:p>
            <a:r>
              <a:rPr lang="en-US" dirty="0"/>
              <a:t>Click to edit Master title style</a:t>
            </a:r>
          </a:p>
        </p:txBody>
      </p:sp>
      <p:sp>
        <p:nvSpPr>
          <p:cNvPr id="1028" name="Text Placeholder 12"/>
          <p:cNvSpPr>
            <a:spLocks noGrp="1"/>
          </p:cNvSpPr>
          <p:nvPr>
            <p:ph type="body" idx="1"/>
          </p:nvPr>
        </p:nvSpPr>
        <p:spPr bwMode="auto">
          <a:xfrm>
            <a:off x="457200" y="981075"/>
            <a:ext cx="74676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fontAlgn="base">
              <a:spcBef>
                <a:spcPct val="0"/>
              </a:spcBef>
              <a:spcAft>
                <a:spcPct val="0"/>
              </a:spcAft>
              <a:defRPr/>
            </a:pPr>
            <a:endParaRPr lang="en-US">
              <a:solidFill>
                <a:srgbClr val="4E3B30"/>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031"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prstClr val="black"/>
              </a:solidFill>
              <a:latin typeface="Arial" panose="020B0604020202020204" pitchFamily="34"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prstClr val="black"/>
              </a:solidFill>
              <a:latin typeface="Arial" panose="020B0604020202020204" pitchFamily="34"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3470253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0" fontAlgn="base" hangingPunct="0">
        <a:spcBef>
          <a:spcPct val="0"/>
        </a:spcBef>
        <a:spcAft>
          <a:spcPct val="0"/>
        </a:spcAft>
        <a:defRPr sz="3000" kern="1200" cap="small">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000">
          <a:solidFill>
            <a:schemeClr val="tx2"/>
          </a:solidFill>
          <a:latin typeface="Arial" charset="0"/>
          <a:cs typeface="Arial" charset="0"/>
        </a:defRPr>
      </a:lvl2pPr>
      <a:lvl3pPr algn="l" rtl="0" eaLnBrk="0" fontAlgn="base" hangingPunct="0">
        <a:spcBef>
          <a:spcPct val="0"/>
        </a:spcBef>
        <a:spcAft>
          <a:spcPct val="0"/>
        </a:spcAft>
        <a:defRPr sz="3000">
          <a:solidFill>
            <a:schemeClr val="tx2"/>
          </a:solidFill>
          <a:latin typeface="Arial" charset="0"/>
          <a:cs typeface="Arial" charset="0"/>
        </a:defRPr>
      </a:lvl3pPr>
      <a:lvl4pPr algn="l" rtl="0" eaLnBrk="0" fontAlgn="base" hangingPunct="0">
        <a:spcBef>
          <a:spcPct val="0"/>
        </a:spcBef>
        <a:spcAft>
          <a:spcPct val="0"/>
        </a:spcAft>
        <a:defRPr sz="3000">
          <a:solidFill>
            <a:schemeClr val="tx2"/>
          </a:solidFill>
          <a:latin typeface="Arial" charset="0"/>
          <a:cs typeface="Arial" charset="0"/>
        </a:defRPr>
      </a:lvl4pPr>
      <a:lvl5pPr algn="l" rtl="0" eaLnBrk="0" fontAlgn="base" hangingPunct="0">
        <a:spcBef>
          <a:spcPct val="0"/>
        </a:spcBef>
        <a:spcAft>
          <a:spcPct val="0"/>
        </a:spcAft>
        <a:defRPr sz="3000">
          <a:solidFill>
            <a:schemeClr val="tx2"/>
          </a:solidFill>
          <a:latin typeface="Arial" charset="0"/>
          <a:cs typeface="Arial" charset="0"/>
        </a:defRPr>
      </a:lvl5pPr>
      <a:lvl6pPr marL="457200" algn="l" rtl="0" fontAlgn="base">
        <a:spcBef>
          <a:spcPct val="0"/>
        </a:spcBef>
        <a:spcAft>
          <a:spcPct val="0"/>
        </a:spcAft>
        <a:defRPr sz="3000">
          <a:solidFill>
            <a:schemeClr val="tx2"/>
          </a:solidFill>
          <a:latin typeface="Arial" charset="0"/>
          <a:cs typeface="Arial" charset="0"/>
        </a:defRPr>
      </a:lvl6pPr>
      <a:lvl7pPr marL="914400" algn="l" rtl="0" fontAlgn="base">
        <a:spcBef>
          <a:spcPct val="0"/>
        </a:spcBef>
        <a:spcAft>
          <a:spcPct val="0"/>
        </a:spcAft>
        <a:defRPr sz="3000">
          <a:solidFill>
            <a:schemeClr val="tx2"/>
          </a:solidFill>
          <a:latin typeface="Arial" charset="0"/>
          <a:cs typeface="Arial" charset="0"/>
        </a:defRPr>
      </a:lvl7pPr>
      <a:lvl8pPr marL="1371600" algn="l" rtl="0" fontAlgn="base">
        <a:spcBef>
          <a:spcPct val="0"/>
        </a:spcBef>
        <a:spcAft>
          <a:spcPct val="0"/>
        </a:spcAft>
        <a:defRPr sz="3000">
          <a:solidFill>
            <a:schemeClr val="tx2"/>
          </a:solidFill>
          <a:latin typeface="Arial" charset="0"/>
          <a:cs typeface="Arial" charset="0"/>
        </a:defRPr>
      </a:lvl8pPr>
      <a:lvl9pPr marL="1828800" algn="l" rtl="0" fontAlgn="base">
        <a:spcBef>
          <a:spcPct val="0"/>
        </a:spcBef>
        <a:spcAft>
          <a:spcPct val="0"/>
        </a:spcAft>
        <a:defRPr sz="3000">
          <a:solidFill>
            <a:schemeClr val="tx2"/>
          </a:solidFill>
          <a:latin typeface="Arial" charset="0"/>
          <a:cs typeface="Arial"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Arial" pitchFamily="34" charset="0"/>
          <a:ea typeface="+mn-ea"/>
          <a:cs typeface="Arial" pitchFamily="34" charset="0"/>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Arial" pitchFamily="34" charset="0"/>
          <a:ea typeface="+mn-ea"/>
          <a:cs typeface="Arial" pitchFamily="34" charset="0"/>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Arial" pitchFamily="34" charset="0"/>
          <a:ea typeface="+mn-ea"/>
          <a:cs typeface="Arial" pitchFamily="34" charset="0"/>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Arial" pitchFamily="34" charset="0"/>
          <a:ea typeface="+mn-ea"/>
          <a:cs typeface="Arial"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9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9FA61-307B-4F8F-B92A-A63338A7D958}" type="datetimeFigureOut">
              <a:rPr lang="en-ZA" smtClean="0">
                <a:solidFill>
                  <a:prstClr val="white">
                    <a:tint val="75000"/>
                  </a:prstClr>
                </a:solidFill>
              </a:rPr>
              <a:pPr/>
              <a:t>2021/03/16</a:t>
            </a:fld>
            <a:endParaRPr lang="en-ZA">
              <a:solidFill>
                <a:prstClr val="white">
                  <a:tint val="75000"/>
                </a:prstClr>
              </a:solidFill>
            </a:endParaRPr>
          </a:p>
        </p:txBody>
      </p:sp>
      <p:sp>
        <p:nvSpPr>
          <p:cNvPr id="5" name="Footer Placeholder 4"/>
          <p:cNvSpPr>
            <a:spLocks noGrp="1"/>
          </p:cNvSpPr>
          <p:nvPr>
            <p:ph type="ftr" sz="quarter" idx="3"/>
          </p:nvPr>
        </p:nvSpPr>
        <p:spPr>
          <a:xfrm>
            <a:off x="3028950" y="635639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white">
                  <a:tint val="75000"/>
                </a:prstClr>
              </a:solidFill>
            </a:endParaRPr>
          </a:p>
        </p:txBody>
      </p:sp>
      <p:sp>
        <p:nvSpPr>
          <p:cNvPr id="6" name="Slide Number Placeholder 5"/>
          <p:cNvSpPr>
            <a:spLocks noGrp="1"/>
          </p:cNvSpPr>
          <p:nvPr>
            <p:ph type="sldNum" sz="quarter" idx="4"/>
          </p:nvPr>
        </p:nvSpPr>
        <p:spPr>
          <a:xfrm>
            <a:off x="6457950" y="635639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80C99-C926-4142-A8C9-EE1AE3C975FC}" type="slidenum">
              <a:rPr lang="en-ZA" smtClean="0">
                <a:solidFill>
                  <a:prstClr val="white">
                    <a:tint val="75000"/>
                  </a:prstClr>
                </a:solidFill>
              </a:rPr>
              <a:pPr/>
              <a:t>‹#›</a:t>
            </a:fld>
            <a:endParaRPr lang="en-ZA">
              <a:solidFill>
                <a:prstClr val="white">
                  <a:tint val="75000"/>
                </a:prstClr>
              </a:solidFill>
            </a:endParaRPr>
          </a:p>
        </p:txBody>
      </p:sp>
    </p:spTree>
    <p:extLst>
      <p:ext uri="{BB962C8B-B14F-4D97-AF65-F5344CB8AC3E}">
        <p14:creationId xmlns:p14="http://schemas.microsoft.com/office/powerpoint/2010/main" val="346361034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6D84E2D8-2917-478C-8686-FA4CD7927653}" type="datetimeFigureOut">
              <a:rPr lang="en-US"/>
              <a:pPr>
                <a:defRPr/>
              </a:pPr>
              <a:t>3/16/2021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AF38692C-6CF7-4663-AEA5-22FAA3E6F00F}" type="slidenum">
              <a:rPr lang="en-US"/>
              <a:pPr>
                <a:defRPr/>
              </a:pPr>
              <a:t>‹#›</a:t>
            </a:fld>
            <a:endParaRPr lang="en-US"/>
          </a:p>
        </p:txBody>
      </p:sp>
    </p:spTree>
    <p:extLst>
      <p:ext uri="{BB962C8B-B14F-4D97-AF65-F5344CB8AC3E}">
        <p14:creationId xmlns:p14="http://schemas.microsoft.com/office/powerpoint/2010/main" val="3603741520"/>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44"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323232"/>
                </a:solidFill>
                <a:latin typeface="Century Gothic"/>
              </a:defRPr>
            </a:lvl1pPr>
          </a:lstStyle>
          <a:p>
            <a:pPr>
              <a:defRPr/>
            </a:pPr>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323232"/>
                </a:solidFill>
                <a:latin typeface="Century Gothic"/>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323232"/>
                </a:solidFill>
                <a:latin typeface="Century Gothic"/>
              </a:defRPr>
            </a:lvl1pPr>
          </a:lstStyle>
          <a:p>
            <a:pPr>
              <a:defRPr/>
            </a:pPr>
            <a:fld id="{3BDA6F94-808C-4F4D-BACD-3604AEBD17FB}" type="slidenum">
              <a:rPr lang="en-ZA"/>
              <a:pPr>
                <a:defRPr/>
              </a:pPr>
              <a:t>‹#›</a:t>
            </a:fld>
            <a:endParaRPr lang="en-Z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937903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spd="slow">
    <p:dissolve/>
  </p:transition>
  <p:hf hdr="0" dt="0"/>
  <p:txStyles>
    <p:titleStyle>
      <a:lvl1pPr algn="ctr" rtl="0" eaLnBrk="0" fontAlgn="base" hangingPunct="0">
        <a:spcBef>
          <a:spcPct val="0"/>
        </a:spcBef>
        <a:spcAft>
          <a:spcPct val="0"/>
        </a:spcAft>
        <a:defRPr sz="3500" kern="1200" cap="all">
          <a:solidFill>
            <a:srgbClr val="B45F07"/>
          </a:solidFill>
          <a:latin typeface="+mj-lt"/>
          <a:ea typeface="+mj-ea"/>
          <a:cs typeface="+mj-cs"/>
        </a:defRPr>
      </a:lvl1pPr>
      <a:lvl2pPr algn="ctr" rtl="0" eaLnBrk="0" fontAlgn="base" hangingPunct="0">
        <a:spcBef>
          <a:spcPct val="0"/>
        </a:spcBef>
        <a:spcAft>
          <a:spcPct val="0"/>
        </a:spcAft>
        <a:defRPr sz="3500">
          <a:solidFill>
            <a:srgbClr val="B45F07"/>
          </a:solidFill>
          <a:latin typeface="Book Antiqua" panose="02040602050305030304" pitchFamily="18" charset="0"/>
        </a:defRPr>
      </a:lvl2pPr>
      <a:lvl3pPr algn="ctr" rtl="0" eaLnBrk="0" fontAlgn="base" hangingPunct="0">
        <a:spcBef>
          <a:spcPct val="0"/>
        </a:spcBef>
        <a:spcAft>
          <a:spcPct val="0"/>
        </a:spcAft>
        <a:defRPr sz="3500">
          <a:solidFill>
            <a:srgbClr val="B45F07"/>
          </a:solidFill>
          <a:latin typeface="Book Antiqua" panose="02040602050305030304" pitchFamily="18" charset="0"/>
        </a:defRPr>
      </a:lvl3pPr>
      <a:lvl4pPr algn="ctr" rtl="0" eaLnBrk="0" fontAlgn="base" hangingPunct="0">
        <a:spcBef>
          <a:spcPct val="0"/>
        </a:spcBef>
        <a:spcAft>
          <a:spcPct val="0"/>
        </a:spcAft>
        <a:defRPr sz="3500">
          <a:solidFill>
            <a:srgbClr val="B45F07"/>
          </a:solidFill>
          <a:latin typeface="Book Antiqua" panose="02040602050305030304" pitchFamily="18" charset="0"/>
        </a:defRPr>
      </a:lvl4pPr>
      <a:lvl5pPr algn="ctr" rtl="0" eaLnBrk="0" fontAlgn="base" hangingPunct="0">
        <a:spcBef>
          <a:spcPct val="0"/>
        </a:spcBef>
        <a:spcAft>
          <a:spcPct val="0"/>
        </a:spcAft>
        <a:defRPr sz="3500">
          <a:solidFill>
            <a:srgbClr val="B45F07"/>
          </a:solidFill>
          <a:latin typeface="Book Antiqua" panose="02040602050305030304" pitchFamily="18" charset="0"/>
        </a:defRPr>
      </a:lvl5pPr>
      <a:lvl6pPr marL="457200" algn="ctr" rtl="0" fontAlgn="base">
        <a:spcBef>
          <a:spcPct val="0"/>
        </a:spcBef>
        <a:spcAft>
          <a:spcPct val="0"/>
        </a:spcAft>
        <a:defRPr sz="3500">
          <a:solidFill>
            <a:srgbClr val="B45F07"/>
          </a:solidFill>
          <a:latin typeface="Book Antiqua" panose="02040602050305030304" pitchFamily="18" charset="0"/>
        </a:defRPr>
      </a:lvl6pPr>
      <a:lvl7pPr marL="914400" algn="ctr" rtl="0" fontAlgn="base">
        <a:spcBef>
          <a:spcPct val="0"/>
        </a:spcBef>
        <a:spcAft>
          <a:spcPct val="0"/>
        </a:spcAft>
        <a:defRPr sz="3500">
          <a:solidFill>
            <a:srgbClr val="B45F07"/>
          </a:solidFill>
          <a:latin typeface="Book Antiqua" panose="02040602050305030304" pitchFamily="18" charset="0"/>
        </a:defRPr>
      </a:lvl7pPr>
      <a:lvl8pPr marL="1371600" algn="ctr" rtl="0" fontAlgn="base">
        <a:spcBef>
          <a:spcPct val="0"/>
        </a:spcBef>
        <a:spcAft>
          <a:spcPct val="0"/>
        </a:spcAft>
        <a:defRPr sz="3500">
          <a:solidFill>
            <a:srgbClr val="B45F07"/>
          </a:solidFill>
          <a:latin typeface="Book Antiqua" panose="02040602050305030304" pitchFamily="18" charset="0"/>
        </a:defRPr>
      </a:lvl8pPr>
      <a:lvl9pPr marL="1828800" algn="ctr" rtl="0" fontAlgn="base">
        <a:spcBef>
          <a:spcPct val="0"/>
        </a:spcBef>
        <a:spcAft>
          <a:spcPct val="0"/>
        </a:spcAft>
        <a:defRPr sz="3500">
          <a:solidFill>
            <a:srgbClr val="B45F07"/>
          </a:solidFill>
          <a:latin typeface="Book Antiqua" panose="02040602050305030304"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1B587C"/>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4E8542"/>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604878"/>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633412"/>
          </a:xfrm>
          <a:prstGeom prst="rect">
            <a:avLst/>
          </a:prstGeom>
        </p:spPr>
        <p:txBody>
          <a:bodyPr vert="horz" anchor="b">
            <a:normAutofit/>
          </a:bodyPr>
          <a:lstStyle/>
          <a:p>
            <a:r>
              <a:rPr lang="en-US" dirty="0"/>
              <a:t>Click to edit Master title style</a:t>
            </a:r>
          </a:p>
        </p:txBody>
      </p:sp>
      <p:sp>
        <p:nvSpPr>
          <p:cNvPr id="2052" name="Text Placeholder 12"/>
          <p:cNvSpPr>
            <a:spLocks noGrp="1"/>
          </p:cNvSpPr>
          <p:nvPr>
            <p:ph type="body" idx="1"/>
          </p:nvPr>
        </p:nvSpPr>
        <p:spPr bwMode="auto">
          <a:xfrm>
            <a:off x="457200" y="981075"/>
            <a:ext cx="74676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rgbClr val="4E3B30"/>
                </a:solidFill>
                <a:latin typeface="Arial" charset="0"/>
              </a:defRPr>
            </a:lvl1pPr>
          </a:lstStyle>
          <a:p>
            <a:pPr fontAlgn="base">
              <a:spcBef>
                <a:spcPct val="0"/>
              </a:spcBef>
              <a:spcAft>
                <a:spcPct val="0"/>
              </a:spcAft>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055"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57"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6514523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rtl="0" eaLnBrk="0" fontAlgn="base" hangingPunct="0">
        <a:spcBef>
          <a:spcPct val="0"/>
        </a:spcBef>
        <a:spcAft>
          <a:spcPct val="0"/>
        </a:spcAft>
        <a:defRPr sz="3000" kern="1200" cap="small">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000">
          <a:solidFill>
            <a:schemeClr val="tx2"/>
          </a:solidFill>
          <a:latin typeface="Arial" charset="0"/>
          <a:cs typeface="Arial" charset="0"/>
        </a:defRPr>
      </a:lvl2pPr>
      <a:lvl3pPr algn="l" rtl="0" eaLnBrk="0" fontAlgn="base" hangingPunct="0">
        <a:spcBef>
          <a:spcPct val="0"/>
        </a:spcBef>
        <a:spcAft>
          <a:spcPct val="0"/>
        </a:spcAft>
        <a:defRPr sz="3000">
          <a:solidFill>
            <a:schemeClr val="tx2"/>
          </a:solidFill>
          <a:latin typeface="Arial" charset="0"/>
          <a:cs typeface="Arial" charset="0"/>
        </a:defRPr>
      </a:lvl3pPr>
      <a:lvl4pPr algn="l" rtl="0" eaLnBrk="0" fontAlgn="base" hangingPunct="0">
        <a:spcBef>
          <a:spcPct val="0"/>
        </a:spcBef>
        <a:spcAft>
          <a:spcPct val="0"/>
        </a:spcAft>
        <a:defRPr sz="3000">
          <a:solidFill>
            <a:schemeClr val="tx2"/>
          </a:solidFill>
          <a:latin typeface="Arial" charset="0"/>
          <a:cs typeface="Arial" charset="0"/>
        </a:defRPr>
      </a:lvl4pPr>
      <a:lvl5pPr algn="l" rtl="0" eaLnBrk="0" fontAlgn="base" hangingPunct="0">
        <a:spcBef>
          <a:spcPct val="0"/>
        </a:spcBef>
        <a:spcAft>
          <a:spcPct val="0"/>
        </a:spcAft>
        <a:defRPr sz="3000">
          <a:solidFill>
            <a:schemeClr val="tx2"/>
          </a:solidFill>
          <a:latin typeface="Arial" charset="0"/>
          <a:cs typeface="Arial" charset="0"/>
        </a:defRPr>
      </a:lvl5pPr>
      <a:lvl6pPr marL="457200" algn="l" rtl="0" fontAlgn="base">
        <a:spcBef>
          <a:spcPct val="0"/>
        </a:spcBef>
        <a:spcAft>
          <a:spcPct val="0"/>
        </a:spcAft>
        <a:defRPr sz="3000">
          <a:solidFill>
            <a:schemeClr val="tx2"/>
          </a:solidFill>
          <a:latin typeface="Arial" charset="0"/>
          <a:cs typeface="Arial" charset="0"/>
        </a:defRPr>
      </a:lvl6pPr>
      <a:lvl7pPr marL="914400" algn="l" rtl="0" fontAlgn="base">
        <a:spcBef>
          <a:spcPct val="0"/>
        </a:spcBef>
        <a:spcAft>
          <a:spcPct val="0"/>
        </a:spcAft>
        <a:defRPr sz="3000">
          <a:solidFill>
            <a:schemeClr val="tx2"/>
          </a:solidFill>
          <a:latin typeface="Arial" charset="0"/>
          <a:cs typeface="Arial" charset="0"/>
        </a:defRPr>
      </a:lvl7pPr>
      <a:lvl8pPr marL="1371600" algn="l" rtl="0" fontAlgn="base">
        <a:spcBef>
          <a:spcPct val="0"/>
        </a:spcBef>
        <a:spcAft>
          <a:spcPct val="0"/>
        </a:spcAft>
        <a:defRPr sz="3000">
          <a:solidFill>
            <a:schemeClr val="tx2"/>
          </a:solidFill>
          <a:latin typeface="Arial" charset="0"/>
          <a:cs typeface="Arial" charset="0"/>
        </a:defRPr>
      </a:lvl8pPr>
      <a:lvl9pPr marL="1828800" algn="l" rtl="0" fontAlgn="base">
        <a:spcBef>
          <a:spcPct val="0"/>
        </a:spcBef>
        <a:spcAft>
          <a:spcPct val="0"/>
        </a:spcAft>
        <a:defRPr sz="3000">
          <a:solidFill>
            <a:schemeClr val="tx2"/>
          </a:solidFill>
          <a:latin typeface="Arial" charset="0"/>
          <a:cs typeface="Arial"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Arial" pitchFamily="34" charset="0"/>
          <a:ea typeface="+mn-ea"/>
          <a:cs typeface="Arial" pitchFamily="34" charset="0"/>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Arial" pitchFamily="34" charset="0"/>
          <a:ea typeface="+mn-ea"/>
          <a:cs typeface="Arial" pitchFamily="34" charset="0"/>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Arial" pitchFamily="34" charset="0"/>
          <a:ea typeface="+mn-ea"/>
          <a:cs typeface="Arial" pitchFamily="34" charset="0"/>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Arial" pitchFamily="34" charset="0"/>
          <a:ea typeface="+mn-ea"/>
          <a:cs typeface="Arial"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633412"/>
          </a:xfrm>
          <a:prstGeom prst="rect">
            <a:avLst/>
          </a:prstGeom>
        </p:spPr>
        <p:txBody>
          <a:bodyPr vert="horz" anchor="b">
            <a:normAutofit/>
          </a:bodyPr>
          <a:lstStyle/>
          <a:p>
            <a:r>
              <a:rPr lang="en-US" dirty="0"/>
              <a:t>Click to edit Master title style</a:t>
            </a:r>
          </a:p>
        </p:txBody>
      </p:sp>
      <p:sp>
        <p:nvSpPr>
          <p:cNvPr id="1028" name="Text Placeholder 12"/>
          <p:cNvSpPr>
            <a:spLocks noGrp="1"/>
          </p:cNvSpPr>
          <p:nvPr>
            <p:ph type="body" idx="1"/>
          </p:nvPr>
        </p:nvSpPr>
        <p:spPr bwMode="auto">
          <a:xfrm>
            <a:off x="457200" y="981075"/>
            <a:ext cx="74676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fontAlgn="base">
              <a:spcBef>
                <a:spcPct val="0"/>
              </a:spcBef>
              <a:spcAft>
                <a:spcPct val="0"/>
              </a:spcAft>
              <a:defRPr/>
            </a:pPr>
            <a:endParaRPr lang="en-US">
              <a:solidFill>
                <a:srgbClr val="4E3B30"/>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031"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338355894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rtl="0" eaLnBrk="0" fontAlgn="base" hangingPunct="0">
        <a:spcBef>
          <a:spcPct val="0"/>
        </a:spcBef>
        <a:spcAft>
          <a:spcPct val="0"/>
        </a:spcAft>
        <a:defRPr sz="3000" kern="1200" cap="small">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000">
          <a:solidFill>
            <a:schemeClr val="tx2"/>
          </a:solidFill>
          <a:latin typeface="Arial" charset="0"/>
          <a:cs typeface="Arial" charset="0"/>
        </a:defRPr>
      </a:lvl2pPr>
      <a:lvl3pPr algn="l" rtl="0" eaLnBrk="0" fontAlgn="base" hangingPunct="0">
        <a:spcBef>
          <a:spcPct val="0"/>
        </a:spcBef>
        <a:spcAft>
          <a:spcPct val="0"/>
        </a:spcAft>
        <a:defRPr sz="3000">
          <a:solidFill>
            <a:schemeClr val="tx2"/>
          </a:solidFill>
          <a:latin typeface="Arial" charset="0"/>
          <a:cs typeface="Arial" charset="0"/>
        </a:defRPr>
      </a:lvl3pPr>
      <a:lvl4pPr algn="l" rtl="0" eaLnBrk="0" fontAlgn="base" hangingPunct="0">
        <a:spcBef>
          <a:spcPct val="0"/>
        </a:spcBef>
        <a:spcAft>
          <a:spcPct val="0"/>
        </a:spcAft>
        <a:defRPr sz="3000">
          <a:solidFill>
            <a:schemeClr val="tx2"/>
          </a:solidFill>
          <a:latin typeface="Arial" charset="0"/>
          <a:cs typeface="Arial" charset="0"/>
        </a:defRPr>
      </a:lvl4pPr>
      <a:lvl5pPr algn="l" rtl="0" eaLnBrk="0" fontAlgn="base" hangingPunct="0">
        <a:spcBef>
          <a:spcPct val="0"/>
        </a:spcBef>
        <a:spcAft>
          <a:spcPct val="0"/>
        </a:spcAft>
        <a:defRPr sz="3000">
          <a:solidFill>
            <a:schemeClr val="tx2"/>
          </a:solidFill>
          <a:latin typeface="Arial" charset="0"/>
          <a:cs typeface="Arial" charset="0"/>
        </a:defRPr>
      </a:lvl5pPr>
      <a:lvl6pPr marL="457200" algn="l" rtl="0" fontAlgn="base">
        <a:spcBef>
          <a:spcPct val="0"/>
        </a:spcBef>
        <a:spcAft>
          <a:spcPct val="0"/>
        </a:spcAft>
        <a:defRPr sz="3000">
          <a:solidFill>
            <a:schemeClr val="tx2"/>
          </a:solidFill>
          <a:latin typeface="Arial" charset="0"/>
          <a:cs typeface="Arial" charset="0"/>
        </a:defRPr>
      </a:lvl6pPr>
      <a:lvl7pPr marL="914400" algn="l" rtl="0" fontAlgn="base">
        <a:spcBef>
          <a:spcPct val="0"/>
        </a:spcBef>
        <a:spcAft>
          <a:spcPct val="0"/>
        </a:spcAft>
        <a:defRPr sz="3000">
          <a:solidFill>
            <a:schemeClr val="tx2"/>
          </a:solidFill>
          <a:latin typeface="Arial" charset="0"/>
          <a:cs typeface="Arial" charset="0"/>
        </a:defRPr>
      </a:lvl7pPr>
      <a:lvl8pPr marL="1371600" algn="l" rtl="0" fontAlgn="base">
        <a:spcBef>
          <a:spcPct val="0"/>
        </a:spcBef>
        <a:spcAft>
          <a:spcPct val="0"/>
        </a:spcAft>
        <a:defRPr sz="3000">
          <a:solidFill>
            <a:schemeClr val="tx2"/>
          </a:solidFill>
          <a:latin typeface="Arial" charset="0"/>
          <a:cs typeface="Arial" charset="0"/>
        </a:defRPr>
      </a:lvl8pPr>
      <a:lvl9pPr marL="1828800" algn="l" rtl="0" fontAlgn="base">
        <a:spcBef>
          <a:spcPct val="0"/>
        </a:spcBef>
        <a:spcAft>
          <a:spcPct val="0"/>
        </a:spcAft>
        <a:defRPr sz="3000">
          <a:solidFill>
            <a:schemeClr val="tx2"/>
          </a:solidFill>
          <a:latin typeface="Arial" charset="0"/>
          <a:cs typeface="Arial"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Arial" pitchFamily="34" charset="0"/>
          <a:ea typeface="+mn-ea"/>
          <a:cs typeface="Arial" pitchFamily="34" charset="0"/>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Arial" pitchFamily="34" charset="0"/>
          <a:ea typeface="+mn-ea"/>
          <a:cs typeface="Arial" pitchFamily="34" charset="0"/>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Arial" pitchFamily="34" charset="0"/>
          <a:ea typeface="+mn-ea"/>
          <a:cs typeface="Arial" pitchFamily="34" charset="0"/>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Arial" pitchFamily="34" charset="0"/>
          <a:ea typeface="+mn-ea"/>
          <a:cs typeface="Arial"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7522" name="Title 1"/>
          <p:cNvSpPr>
            <a:spLocks noGrp="1"/>
          </p:cNvSpPr>
          <p:nvPr>
            <p:ph type="ctrTitle" idx="4294967295"/>
          </p:nvPr>
        </p:nvSpPr>
        <p:spPr>
          <a:xfrm>
            <a:off x="33338" y="1557338"/>
            <a:ext cx="4467225" cy="3527425"/>
          </a:xfrm>
        </p:spPr>
        <p:txBody>
          <a:bodyPr/>
          <a:lstStyle/>
          <a:p>
            <a:pPr lvl="0" algn="l" eaLnBrk="1" fontAlgn="auto" hangingPunct="1">
              <a:spcBef>
                <a:spcPts val="0"/>
              </a:spcBef>
              <a:spcAft>
                <a:spcPts val="0"/>
              </a:spcAft>
              <a:tabLst>
                <a:tab pos="457200" algn="l"/>
                <a:tab pos="2286000" algn="l"/>
              </a:tabLst>
            </a:pPr>
            <a:r>
              <a:rPr lang="en-US" sz="3200" b="1" dirty="0">
                <a:solidFill>
                  <a:schemeClr val="accent6">
                    <a:lumMod val="75000"/>
                  </a:schemeClr>
                </a:solidFill>
              </a:rPr>
              <a:t>Briefing on NRSO: Criminal Law (Sexual Offences and Related Matters) Amendment Act Amendment Bill</a:t>
            </a:r>
            <a:r>
              <a:rPr lang="en-ZA" altLang="en-US" b="1" dirty="0">
                <a:solidFill>
                  <a:srgbClr val="C6A656"/>
                </a:solidFill>
                <a:latin typeface="Tahoma" panose="020B0604030504040204" pitchFamily="34" charset="0"/>
              </a:rPr>
              <a:t/>
            </a:r>
            <a:br>
              <a:rPr lang="en-ZA" altLang="en-US" b="1" dirty="0">
                <a:solidFill>
                  <a:srgbClr val="C6A656"/>
                </a:solidFill>
                <a:latin typeface="Tahoma" panose="020B0604030504040204" pitchFamily="34" charset="0"/>
              </a:rPr>
            </a:br>
            <a:r>
              <a:rPr lang="en-ZA" altLang="en-US" sz="3200" b="1" dirty="0">
                <a:solidFill>
                  <a:srgbClr val="C6A656"/>
                </a:solidFill>
                <a:latin typeface="Tahoma" panose="020B0604030504040204" pitchFamily="34" charset="0"/>
              </a:rPr>
              <a:t>17 Mar 2021</a:t>
            </a:r>
          </a:p>
        </p:txBody>
      </p:sp>
      <p:pic>
        <p:nvPicPr>
          <p:cNvPr id="2" name="Picture 1"/>
          <p:cNvPicPr>
            <a:picLocks noChangeAspect="1"/>
          </p:cNvPicPr>
          <p:nvPr/>
        </p:nvPicPr>
        <p:blipFill>
          <a:blip r:embed="rId2"/>
          <a:stretch>
            <a:fillRect/>
          </a:stretch>
        </p:blipFill>
        <p:spPr>
          <a:xfrm>
            <a:off x="4637880" y="1124744"/>
            <a:ext cx="4493141" cy="4206605"/>
          </a:xfrm>
          <a:prstGeom prst="rect">
            <a:avLst/>
          </a:prstGeom>
        </p:spPr>
      </p:pic>
    </p:spTree>
    <p:extLst>
      <p:ext uri="{BB962C8B-B14F-4D97-AF65-F5344CB8AC3E}">
        <p14:creationId xmlns:p14="http://schemas.microsoft.com/office/powerpoint/2010/main" val="213331672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16632"/>
            <a:ext cx="6172200" cy="2053590"/>
          </a:xfrm>
        </p:spPr>
        <p:txBody>
          <a:bodyPr>
            <a:normAutofit/>
          </a:bodyPr>
          <a:lstStyle/>
          <a:p>
            <a:r>
              <a:rPr lang="en-US" sz="4000" dirty="0">
                <a:solidFill>
                  <a:schemeClr val="accent6"/>
                </a:solidFill>
              </a:rPr>
              <a:t>Remaining Challenges on the Management of NRSO</a:t>
            </a:r>
          </a:p>
        </p:txBody>
      </p:sp>
      <p:sp>
        <p:nvSpPr>
          <p:cNvPr id="3" name="Text Placeholder 2"/>
          <p:cNvSpPr>
            <a:spLocks noGrp="1"/>
          </p:cNvSpPr>
          <p:nvPr>
            <p:ph type="body" idx="1"/>
          </p:nvPr>
        </p:nvSpPr>
        <p:spPr>
          <a:xfrm>
            <a:off x="2267744" y="2924944"/>
            <a:ext cx="6172200" cy="1944216"/>
          </a:xfrm>
        </p:spPr>
        <p:txBody>
          <a:bodyPr/>
          <a:lstStyle/>
          <a:p>
            <a:pPr marL="285750" indent="-285750">
              <a:buFont typeface="Arial" panose="020B0604020202020204" pitchFamily="34" charset="0"/>
              <a:buChar char="•"/>
            </a:pPr>
            <a:r>
              <a:rPr lang="en-US" sz="3200" dirty="0"/>
              <a:t>Inadequate human capital</a:t>
            </a:r>
          </a:p>
          <a:p>
            <a:pPr marL="285750" indent="-285750">
              <a:buFont typeface="Arial" panose="020B0604020202020204" pitchFamily="34" charset="0"/>
              <a:buChar char="•"/>
            </a:pPr>
            <a:r>
              <a:rPr lang="en-US" sz="3200" dirty="0" err="1"/>
              <a:t>Centralisation</a:t>
            </a:r>
            <a:r>
              <a:rPr lang="en-US" sz="3200" dirty="0"/>
              <a:t> of the functions of the NRSO </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6F6D0C7A-8A33-4E33-8A74-F73314E2DCCA}" type="slidenum">
              <a:rPr lang="en-GB" smtClean="0">
                <a:solidFill>
                  <a:prstClr val="white"/>
                </a:solidFill>
                <a:latin typeface="Arial" panose="020B0604020202020204" pitchFamily="34" charset="0"/>
              </a:rPr>
              <a:pPr fontAlgn="base">
                <a:spcBef>
                  <a:spcPct val="0"/>
                </a:spcBef>
                <a:spcAft>
                  <a:spcPct val="0"/>
                </a:spcAft>
                <a:defRPr/>
              </a:pPr>
              <a:t>10</a:t>
            </a:fld>
            <a:endParaRPr lang="en-GB">
              <a:solidFill>
                <a:prstClr val="white"/>
              </a:solidFill>
              <a:latin typeface="Arial" panose="020B0604020202020204" pitchFamily="34" charset="0"/>
            </a:endParaRPr>
          </a:p>
        </p:txBody>
      </p:sp>
    </p:spTree>
    <p:extLst>
      <p:ext uri="{BB962C8B-B14F-4D97-AF65-F5344CB8AC3E}">
        <p14:creationId xmlns:p14="http://schemas.microsoft.com/office/powerpoint/2010/main" val="399604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594473660"/>
              </p:ext>
            </p:extLst>
          </p:nvPr>
        </p:nvGraphicFramePr>
        <p:xfrm>
          <a:off x="457200" y="188640"/>
          <a:ext cx="8219256" cy="628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9E301E-107A-4AB6-9479-451D9C74FFC3}" type="slidenum">
              <a:rPr lang="en-GB" altLang="en-US" smtClean="0">
                <a:solidFill>
                  <a:srgbClr val="FFFFFF"/>
                </a:solidFill>
                <a:cs typeface="Arial" panose="020B0604020202020204" pitchFamily="34" charset="0"/>
              </a:rPr>
              <a:pPr/>
              <a:t>11</a:t>
            </a:fld>
            <a:endParaRPr lang="en-GB" altLang="en-US">
              <a:solidFill>
                <a:srgbClr val="FFFFFF"/>
              </a:solidFill>
              <a:cs typeface="Arial" panose="020B0604020202020204" pitchFamily="34" charset="0"/>
            </a:endParaRPr>
          </a:p>
        </p:txBody>
      </p:sp>
    </p:spTree>
    <p:extLst>
      <p:ext uri="{BB962C8B-B14F-4D97-AF65-F5344CB8AC3E}">
        <p14:creationId xmlns:p14="http://schemas.microsoft.com/office/powerpoint/2010/main" val="129213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C30837-FA77-4606-8156-BAD282C0647B}" type="slidenum">
              <a:rPr lang="en-US" smtClean="0"/>
              <a:t>12</a:t>
            </a:fld>
            <a:endParaRPr lang="en-US" dirty="0"/>
          </a:p>
        </p:txBody>
      </p:sp>
      <p:sp>
        <p:nvSpPr>
          <p:cNvPr id="3" name="Title 3"/>
          <p:cNvSpPr txBox="1">
            <a:spLocks/>
          </p:cNvSpPr>
          <p:nvPr/>
        </p:nvSpPr>
        <p:spPr>
          <a:xfrm>
            <a:off x="107504" y="1340768"/>
            <a:ext cx="8784976" cy="7927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buClr>
                <a:srgbClr val="A50021"/>
              </a:buClr>
              <a:defRPr/>
            </a:pPr>
            <a:r>
              <a:rPr lang="en-US" sz="2800" b="1" dirty="0">
                <a:solidFill>
                  <a:schemeClr val="accent6">
                    <a:lumMod val="75000"/>
                  </a:schemeClr>
                </a:solidFill>
              </a:rPr>
              <a:t>Resource Plan for the Implementation of the Extended Scope of NRSO</a:t>
            </a:r>
          </a:p>
        </p:txBody>
      </p:sp>
      <p:sp>
        <p:nvSpPr>
          <p:cNvPr id="4" name="Rectangle 3"/>
          <p:cNvSpPr/>
          <p:nvPr/>
        </p:nvSpPr>
        <p:spPr>
          <a:xfrm>
            <a:off x="457200" y="1981200"/>
            <a:ext cx="6705600" cy="369332"/>
          </a:xfrm>
          <a:prstGeom prst="rect">
            <a:avLst/>
          </a:prstGeom>
        </p:spPr>
        <p:txBody>
          <a:bodyPr wrap="square">
            <a:spAutoFit/>
          </a:bodyPr>
          <a:lstStyle/>
          <a:p>
            <a:r>
              <a:rPr lang="en-US" dirty="0"/>
              <a:t>	</a:t>
            </a:r>
          </a:p>
        </p:txBody>
      </p:sp>
      <p:sp>
        <p:nvSpPr>
          <p:cNvPr id="5" name="Rectangle 4"/>
          <p:cNvSpPr/>
          <p:nvPr/>
        </p:nvSpPr>
        <p:spPr>
          <a:xfrm>
            <a:off x="457200" y="1967063"/>
            <a:ext cx="7848600" cy="584775"/>
          </a:xfrm>
          <a:prstGeom prst="rect">
            <a:avLst/>
          </a:prstGeom>
        </p:spPr>
        <p:txBody>
          <a:bodyPr wrap="square">
            <a:spAutoFit/>
          </a:bodyPr>
          <a:lstStyle/>
          <a:p>
            <a:pPr marL="285750" indent="-285750">
              <a:buFont typeface="Wingdings" pitchFamily="2" charset="2"/>
              <a:buChar char="Ø"/>
              <a:defRPr/>
            </a:pPr>
            <a:endParaRPr lang="en-ZA" sz="1400" dirty="0">
              <a:latin typeface="Arial" pitchFamily="34" charset="0"/>
              <a:cs typeface="Arial" pitchFamily="34" charset="0"/>
            </a:endParaRPr>
          </a:p>
          <a:p>
            <a:pPr marL="285750" indent="-285750">
              <a:buFont typeface="Arial" panose="020B0604020202020204" pitchFamily="34" charset="0"/>
              <a:buChar char="•"/>
              <a:defRPr/>
            </a:pPr>
            <a:endParaRPr lang="en-ZA" dirty="0"/>
          </a:p>
        </p:txBody>
      </p:sp>
      <p:sp>
        <p:nvSpPr>
          <p:cNvPr id="9" name="Rectangle 8"/>
          <p:cNvSpPr/>
          <p:nvPr/>
        </p:nvSpPr>
        <p:spPr>
          <a:xfrm>
            <a:off x="179512" y="2133473"/>
            <a:ext cx="8712968" cy="4231928"/>
          </a:xfrm>
          <a:prstGeom prst="rect">
            <a:avLst/>
          </a:prstGeom>
        </p:spPr>
        <p:txBody>
          <a:bodyPr wrap="square">
            <a:spAutoFit/>
          </a:bodyPr>
          <a:lstStyle/>
          <a:p>
            <a:pPr marL="285750" lvl="0" indent="-285750" fontAlgn="base">
              <a:lnSpc>
                <a:spcPct val="150000"/>
              </a:lnSpc>
              <a:spcBef>
                <a:spcPts val="600"/>
              </a:spcBef>
              <a:spcAft>
                <a:spcPct val="0"/>
              </a:spcAft>
              <a:buClr>
                <a:srgbClr val="A50021"/>
              </a:buClr>
              <a:buFont typeface="Arial" pitchFamily="34" charset="0"/>
              <a:buChar char="•"/>
              <a:defRPr/>
            </a:pPr>
            <a:r>
              <a:rPr lang="en-ZA" altLang="en-US" sz="2200" kern="0" dirty="0">
                <a:solidFill>
                  <a:schemeClr val="bg1"/>
                </a:solidFill>
                <a:latin typeface="Arial"/>
              </a:rPr>
              <a:t>Establishment of the Office of the Sexual Offences Register within the National Office, which will be progressively rolled out to all nine Provinces </a:t>
            </a:r>
          </a:p>
          <a:p>
            <a:pPr marL="285750" lvl="0" indent="-285750" fontAlgn="base">
              <a:lnSpc>
                <a:spcPct val="150000"/>
              </a:lnSpc>
              <a:spcBef>
                <a:spcPts val="600"/>
              </a:spcBef>
              <a:spcAft>
                <a:spcPct val="0"/>
              </a:spcAft>
              <a:buClr>
                <a:srgbClr val="A50021"/>
              </a:buClr>
              <a:buFont typeface="Arial" pitchFamily="34" charset="0"/>
              <a:buChar char="•"/>
              <a:defRPr/>
            </a:pPr>
            <a:r>
              <a:rPr lang="en-ZA" altLang="en-US" sz="2200" kern="0" dirty="0">
                <a:solidFill>
                  <a:schemeClr val="bg1"/>
                </a:solidFill>
                <a:latin typeface="Arial"/>
              </a:rPr>
              <a:t>Provision of additional human capital and tools of trade</a:t>
            </a:r>
          </a:p>
          <a:p>
            <a:pPr marL="285750" lvl="0" indent="-285750" fontAlgn="base">
              <a:lnSpc>
                <a:spcPct val="150000"/>
              </a:lnSpc>
              <a:spcBef>
                <a:spcPts val="600"/>
              </a:spcBef>
              <a:spcAft>
                <a:spcPct val="0"/>
              </a:spcAft>
              <a:buClr>
                <a:srgbClr val="A50021"/>
              </a:buClr>
              <a:buFont typeface="Arial" pitchFamily="34" charset="0"/>
              <a:buChar char="•"/>
              <a:defRPr/>
            </a:pPr>
            <a:r>
              <a:rPr lang="en-ZA" altLang="en-US" sz="2200" kern="0" dirty="0">
                <a:solidFill>
                  <a:schemeClr val="bg1"/>
                </a:solidFill>
                <a:latin typeface="Arial"/>
              </a:rPr>
              <a:t>Resource costing already done.</a:t>
            </a:r>
          </a:p>
          <a:p>
            <a:pPr marL="285750" lvl="0" indent="-285750" fontAlgn="base">
              <a:lnSpc>
                <a:spcPct val="150000"/>
              </a:lnSpc>
              <a:spcBef>
                <a:spcPts val="600"/>
              </a:spcBef>
              <a:spcAft>
                <a:spcPct val="0"/>
              </a:spcAft>
              <a:buClr>
                <a:srgbClr val="A50021"/>
              </a:buClr>
              <a:buFont typeface="Arial" pitchFamily="34" charset="0"/>
              <a:buChar char="•"/>
              <a:defRPr/>
            </a:pPr>
            <a:r>
              <a:rPr lang="en-US" altLang="en-US" sz="2200" kern="0" dirty="0">
                <a:solidFill>
                  <a:schemeClr val="bg1"/>
                </a:solidFill>
                <a:latin typeface="Arial"/>
              </a:rPr>
              <a:t>Current office space is adequate. No Funding is therefore required for office accommodation.</a:t>
            </a:r>
            <a:endParaRPr lang="en-ZA" altLang="en-US" sz="2200" kern="0" dirty="0">
              <a:solidFill>
                <a:schemeClr val="bg1"/>
              </a:solidFill>
              <a:latin typeface="Arial"/>
            </a:endParaRPr>
          </a:p>
          <a:p>
            <a:pPr marL="285750" lvl="0" indent="-285750" fontAlgn="base">
              <a:spcBef>
                <a:spcPts val="600"/>
              </a:spcBef>
              <a:spcAft>
                <a:spcPct val="0"/>
              </a:spcAft>
              <a:buClr>
                <a:srgbClr val="A50021"/>
              </a:buClr>
              <a:buFont typeface="Arial" pitchFamily="34" charset="0"/>
              <a:buChar char="•"/>
              <a:defRPr/>
            </a:pPr>
            <a:endParaRPr lang="en-ZA" altLang="en-US" kern="0" dirty="0">
              <a:solidFill>
                <a:prstClr val="black"/>
              </a:solidFill>
              <a:latin typeface="Arial"/>
            </a:endParaRPr>
          </a:p>
        </p:txBody>
      </p:sp>
    </p:spTree>
    <p:extLst>
      <p:ext uri="{BB962C8B-B14F-4D97-AF65-F5344CB8AC3E}">
        <p14:creationId xmlns:p14="http://schemas.microsoft.com/office/powerpoint/2010/main" val="371718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633413"/>
          </a:xfrm>
          <a:solidFill>
            <a:schemeClr val="accent4"/>
          </a:solidFill>
        </p:spPr>
        <p:txBody>
          <a:bodyPr>
            <a:normAutofit/>
          </a:bodyPr>
          <a:lstStyle/>
          <a:p>
            <a:pPr>
              <a:defRPr/>
            </a:pPr>
            <a:r>
              <a:rPr lang="en-US" sz="2400" b="1" dirty="0"/>
              <a:t>Resource Plan to Implement the Extended Scope of NRSO</a:t>
            </a:r>
          </a:p>
        </p:txBody>
      </p:sp>
      <p:graphicFrame>
        <p:nvGraphicFramePr>
          <p:cNvPr id="5" name="Content Placeholder 4"/>
          <p:cNvGraphicFramePr>
            <a:graphicFrameLocks noGrp="1"/>
          </p:cNvGraphicFramePr>
          <p:nvPr>
            <p:ph sz="quarter" idx="1"/>
          </p:nvPr>
        </p:nvGraphicFramePr>
        <p:xfrm>
          <a:off x="-28876" y="613389"/>
          <a:ext cx="9172876" cy="6266651"/>
        </p:xfrm>
        <a:graphic>
          <a:graphicData uri="http://schemas.openxmlformats.org/drawingml/2006/table">
            <a:tbl>
              <a:tblPr firstRow="1" bandRow="1">
                <a:tableStyleId>{00A15C55-8517-42AA-B614-E9B94910E393}</a:tableStyleId>
              </a:tblPr>
              <a:tblGrid>
                <a:gridCol w="2392120">
                  <a:extLst>
                    <a:ext uri="{9D8B030D-6E8A-4147-A177-3AD203B41FA5}">
                      <a16:colId xmlns:a16="http://schemas.microsoft.com/office/drawing/2014/main" val="20000"/>
                    </a:ext>
                  </a:extLst>
                </a:gridCol>
                <a:gridCol w="4300431">
                  <a:extLst>
                    <a:ext uri="{9D8B030D-6E8A-4147-A177-3AD203B41FA5}">
                      <a16:colId xmlns:a16="http://schemas.microsoft.com/office/drawing/2014/main" val="20001"/>
                    </a:ext>
                  </a:extLst>
                </a:gridCol>
                <a:gridCol w="1373378">
                  <a:extLst>
                    <a:ext uri="{9D8B030D-6E8A-4147-A177-3AD203B41FA5}">
                      <a16:colId xmlns:a16="http://schemas.microsoft.com/office/drawing/2014/main" val="20002"/>
                    </a:ext>
                  </a:extLst>
                </a:gridCol>
                <a:gridCol w="1106947">
                  <a:extLst>
                    <a:ext uri="{9D8B030D-6E8A-4147-A177-3AD203B41FA5}">
                      <a16:colId xmlns:a16="http://schemas.microsoft.com/office/drawing/2014/main" val="20003"/>
                    </a:ext>
                  </a:extLst>
                </a:gridCol>
              </a:tblGrid>
              <a:tr h="563448">
                <a:tc>
                  <a:txBody>
                    <a:bodyPr/>
                    <a:lstStyle/>
                    <a:p>
                      <a:r>
                        <a:rPr lang="en-US" sz="1600" baseline="0" dirty="0">
                          <a:solidFill>
                            <a:schemeClr val="tx1"/>
                          </a:solidFill>
                        </a:rPr>
                        <a:t>What is Required?</a:t>
                      </a:r>
                      <a:endParaRPr lang="en-US" sz="1600" dirty="0">
                        <a:solidFill>
                          <a:schemeClr val="tx1"/>
                        </a:solidFill>
                      </a:endParaRPr>
                    </a:p>
                  </a:txBody>
                  <a:tcPr/>
                </a:tc>
                <a:tc>
                  <a:txBody>
                    <a:bodyPr/>
                    <a:lstStyle/>
                    <a:p>
                      <a:r>
                        <a:rPr lang="en-US" sz="1600" dirty="0">
                          <a:solidFill>
                            <a:schemeClr val="tx1"/>
                          </a:solidFill>
                        </a:rPr>
                        <a:t>Current Status</a:t>
                      </a:r>
                    </a:p>
                  </a:txBody>
                  <a:tcPr/>
                </a:tc>
                <a:tc>
                  <a:txBody>
                    <a:bodyPr/>
                    <a:lstStyle/>
                    <a:p>
                      <a:r>
                        <a:rPr lang="en-US" sz="1600" dirty="0">
                          <a:solidFill>
                            <a:schemeClr val="tx1"/>
                          </a:solidFill>
                        </a:rPr>
                        <a:t>Resources</a:t>
                      </a:r>
                    </a:p>
                  </a:txBody>
                  <a:tcPr/>
                </a:tc>
                <a:tc>
                  <a:txBody>
                    <a:bodyPr/>
                    <a:lstStyle/>
                    <a:p>
                      <a:r>
                        <a:rPr lang="en-US" sz="1400" dirty="0">
                          <a:solidFill>
                            <a:schemeClr val="tx1"/>
                          </a:solidFill>
                        </a:rPr>
                        <a:t>Timelines</a:t>
                      </a:r>
                    </a:p>
                  </a:txBody>
                  <a:tcPr/>
                </a:tc>
                <a:extLst>
                  <a:ext uri="{0D108BD9-81ED-4DB2-BD59-A6C34878D82A}">
                    <a16:rowId xmlns:a16="http://schemas.microsoft.com/office/drawing/2014/main" val="10000"/>
                  </a:ext>
                </a:extLst>
              </a:tr>
              <a:tr h="1512414">
                <a:tc>
                  <a:txBody>
                    <a:bodyPr/>
                    <a:lstStyle/>
                    <a:p>
                      <a:r>
                        <a:rPr lang="en-US" sz="1600" dirty="0"/>
                        <a:t>Upgraded Electronic</a:t>
                      </a:r>
                      <a:r>
                        <a:rPr lang="en-US" sz="1600" baseline="0" dirty="0"/>
                        <a:t> Register for Sex Offenders to accommodate new changes introduced by the Bill</a:t>
                      </a:r>
                      <a:endParaRPr lang="en-US" sz="1600" dirty="0"/>
                    </a:p>
                  </a:txBody>
                  <a:tcPr/>
                </a:tc>
                <a:tc>
                  <a:txBody>
                    <a:bodyPr/>
                    <a:lstStyle/>
                    <a:p>
                      <a:pPr marL="285750" indent="-285750">
                        <a:buFont typeface="Arial" panose="020B0604020202020204" pitchFamily="34" charset="0"/>
                        <a:buChar char="•"/>
                      </a:pPr>
                      <a:r>
                        <a:rPr lang="en-US" sz="1600" dirty="0"/>
                        <a:t>The</a:t>
                      </a:r>
                      <a:r>
                        <a:rPr lang="en-US" sz="1600" baseline="0" dirty="0"/>
                        <a:t> latest upgrade of the electronic NRSO to include more variables was finalised in 2019</a:t>
                      </a:r>
                    </a:p>
                    <a:p>
                      <a:pPr marL="285750" indent="-285750">
                        <a:buFont typeface="Arial" panose="020B0604020202020204" pitchFamily="34" charset="0"/>
                        <a:buChar char="•"/>
                      </a:pPr>
                      <a:r>
                        <a:rPr lang="en-US" sz="1600" baseline="0" dirty="0"/>
                        <a:t>IJS will commence with the next system’s  upgrade in April 2021</a:t>
                      </a:r>
                      <a:endParaRPr lang="en-US" sz="1600" dirty="0"/>
                    </a:p>
                  </a:txBody>
                  <a:tcPr/>
                </a:tc>
                <a:tc>
                  <a:txBody>
                    <a:bodyPr/>
                    <a:lstStyle/>
                    <a:p>
                      <a:r>
                        <a:rPr lang="en-US" sz="1600" dirty="0"/>
                        <a:t>Already budgeted for</a:t>
                      </a:r>
                      <a:r>
                        <a:rPr lang="en-US" sz="1600" baseline="0" dirty="0"/>
                        <a:t> by IJS</a:t>
                      </a:r>
                      <a:endParaRPr lang="en-US" sz="1600" dirty="0"/>
                    </a:p>
                  </a:txBody>
                  <a:tcPr/>
                </a:tc>
                <a:tc>
                  <a:txBody>
                    <a:bodyPr/>
                    <a:lstStyle/>
                    <a:p>
                      <a:r>
                        <a:rPr lang="en-US" sz="1600" dirty="0"/>
                        <a:t>12 months</a:t>
                      </a:r>
                    </a:p>
                  </a:txBody>
                  <a:tcPr/>
                </a:tc>
                <a:extLst>
                  <a:ext uri="{0D108BD9-81ED-4DB2-BD59-A6C34878D82A}">
                    <a16:rowId xmlns:a16="http://schemas.microsoft.com/office/drawing/2014/main" val="10001"/>
                  </a:ext>
                </a:extLst>
              </a:tr>
              <a:tr h="1192280">
                <a:tc>
                  <a:txBody>
                    <a:bodyPr/>
                    <a:lstStyle/>
                    <a:p>
                      <a:r>
                        <a:rPr lang="en-US" sz="1600" dirty="0"/>
                        <a:t>Technical</a:t>
                      </a:r>
                      <a:r>
                        <a:rPr lang="en-US" sz="1600" baseline="0" dirty="0"/>
                        <a:t> resources: Computers, scanners, printers, network cables</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rPr>
                        <a:t>Recently approved a tender for laptops and desktops </a:t>
                      </a:r>
                    </a:p>
                    <a:p>
                      <a:endParaRPr lang="en-US" sz="1600" dirty="0"/>
                    </a:p>
                  </a:txBody>
                  <a:tcPr/>
                </a:tc>
                <a:tc>
                  <a:txBody>
                    <a:bodyPr/>
                    <a:lstStyle/>
                    <a:p>
                      <a:r>
                        <a:rPr lang="en-US" sz="1600" dirty="0"/>
                        <a:t>Budget available</a:t>
                      </a:r>
                    </a:p>
                  </a:txBody>
                  <a:tcPr/>
                </a:tc>
                <a:tc>
                  <a:txBody>
                    <a:bodyPr/>
                    <a:lstStyle/>
                    <a:p>
                      <a:r>
                        <a:rPr lang="en-US" sz="1600" dirty="0"/>
                        <a:t>30 days</a:t>
                      </a:r>
                    </a:p>
                  </a:txBody>
                  <a:tcPr/>
                </a:tc>
                <a:extLst>
                  <a:ext uri="{0D108BD9-81ED-4DB2-BD59-A6C34878D82A}">
                    <a16:rowId xmlns:a16="http://schemas.microsoft.com/office/drawing/2014/main" val="10002"/>
                  </a:ext>
                </a:extLst>
              </a:tr>
              <a:tr h="1986897">
                <a:tc>
                  <a:txBody>
                    <a:bodyPr/>
                    <a:lstStyle/>
                    <a:p>
                      <a:r>
                        <a:rPr lang="en-US" sz="1600" dirty="0"/>
                        <a:t>Additional human resources for NRSO and the Decentralisation</a:t>
                      </a:r>
                      <a:r>
                        <a:rPr lang="en-US" sz="1600" baseline="0" dirty="0"/>
                        <a:t> of NRSO services;</a:t>
                      </a:r>
                    </a:p>
                    <a:p>
                      <a:r>
                        <a:rPr lang="en-US" sz="1600" baseline="0" dirty="0"/>
                        <a:t> </a:t>
                      </a:r>
                      <a:endParaRPr lang="en-US" sz="1600" dirty="0"/>
                    </a:p>
                  </a:txBody>
                  <a:tcPr/>
                </a:tc>
                <a:tc>
                  <a:txBody>
                    <a:bodyPr/>
                    <a:lstStyle/>
                    <a:p>
                      <a:pPr marL="285750" indent="-285750">
                        <a:buFont typeface="Arial" panose="020B0604020202020204" pitchFamily="34" charset="0"/>
                        <a:buChar char="•"/>
                      </a:pPr>
                      <a:r>
                        <a:rPr lang="en-US" sz="1600" dirty="0"/>
                        <a:t>Work</a:t>
                      </a:r>
                      <a:r>
                        <a:rPr lang="en-US" sz="1600" baseline="0" dirty="0"/>
                        <a:t> study investigation for NRSO permanent structure already conducted</a:t>
                      </a:r>
                    </a:p>
                    <a:p>
                      <a:pPr marL="285750" indent="-285750">
                        <a:buFont typeface="Arial" panose="020B0604020202020204" pitchFamily="34" charset="0"/>
                        <a:buChar char="•"/>
                      </a:pPr>
                      <a:r>
                        <a:rPr lang="en-US" sz="1600" baseline="0" dirty="0"/>
                        <a:t>Macro structure will be submitted to MPSA for concurrence</a:t>
                      </a:r>
                    </a:p>
                    <a:p>
                      <a:pPr marL="285750" indent="-285750">
                        <a:buFont typeface="Arial" panose="020B0604020202020204" pitchFamily="34" charset="0"/>
                        <a:buChar char="•"/>
                      </a:pPr>
                      <a:r>
                        <a:rPr lang="en-US" sz="1600" baseline="0" dirty="0"/>
                        <a:t>HR has started to shift personnel from over-populated branches to NRSO</a:t>
                      </a:r>
                    </a:p>
                  </a:txBody>
                  <a:tcPr/>
                </a:tc>
                <a:tc>
                  <a:txBody>
                    <a:bodyPr/>
                    <a:lstStyle/>
                    <a:p>
                      <a:r>
                        <a:rPr lang="en-US" sz="1600" dirty="0"/>
                        <a:t>Budget reserved </a:t>
                      </a:r>
                    </a:p>
                  </a:txBody>
                  <a:tcPr/>
                </a:tc>
                <a:tc>
                  <a:txBody>
                    <a:bodyPr/>
                    <a:lstStyle/>
                    <a:p>
                      <a:r>
                        <a:rPr lang="en-US" sz="1600" dirty="0"/>
                        <a:t>12</a:t>
                      </a:r>
                      <a:r>
                        <a:rPr lang="en-US" sz="1600" baseline="0" dirty="0"/>
                        <a:t> </a:t>
                      </a:r>
                      <a:r>
                        <a:rPr lang="en-US" sz="1600" baseline="0" dirty="0" err="1"/>
                        <a:t>mths</a:t>
                      </a:r>
                      <a:endParaRPr lang="en-US" sz="1600" dirty="0"/>
                    </a:p>
                  </a:txBody>
                  <a:tcPr/>
                </a:tc>
                <a:extLst>
                  <a:ext uri="{0D108BD9-81ED-4DB2-BD59-A6C34878D82A}">
                    <a16:rowId xmlns:a16="http://schemas.microsoft.com/office/drawing/2014/main" val="10003"/>
                  </a:ext>
                </a:extLst>
              </a:tr>
              <a:tr h="969546">
                <a:tc>
                  <a:txBody>
                    <a:bodyPr/>
                    <a:lstStyle/>
                    <a:p>
                      <a:r>
                        <a:rPr lang="en-US" sz="1600" dirty="0"/>
                        <a:t>Training on the new provisions and the new NRSO system</a:t>
                      </a:r>
                    </a:p>
                  </a:txBody>
                  <a:tcPr/>
                </a:tc>
                <a:tc>
                  <a:txBody>
                    <a:bodyPr/>
                    <a:lstStyle/>
                    <a:p>
                      <a:pPr marL="285750" indent="-285750">
                        <a:buFont typeface="Arial" panose="020B0604020202020204" pitchFamily="34" charset="0"/>
                        <a:buChar char="•"/>
                      </a:pPr>
                      <a:r>
                        <a:rPr lang="en-US" sz="1600" dirty="0"/>
                        <a:t>Training is annually offered</a:t>
                      </a:r>
                    </a:p>
                    <a:p>
                      <a:pPr marL="285750" indent="-285750">
                        <a:buFont typeface="Arial" panose="020B0604020202020204" pitchFamily="34" charset="0"/>
                        <a:buChar char="•"/>
                      </a:pPr>
                      <a:r>
                        <a:rPr lang="en-US" sz="1600" dirty="0"/>
                        <a:t>Module will</a:t>
                      </a:r>
                      <a:r>
                        <a:rPr lang="en-US" sz="1600" baseline="0" dirty="0"/>
                        <a:t> be amended to incorporate changes introduced by the Bill</a:t>
                      </a:r>
                      <a:endParaRPr lang="en-US" sz="1600" dirty="0"/>
                    </a:p>
                  </a:txBody>
                  <a:tcPr/>
                </a:tc>
                <a:tc>
                  <a:txBody>
                    <a:bodyPr/>
                    <a:lstStyle/>
                    <a:p>
                      <a:r>
                        <a:rPr lang="en-US" sz="1600" dirty="0"/>
                        <a:t>Budget reserved</a:t>
                      </a:r>
                    </a:p>
                  </a:txBody>
                  <a:tcPr/>
                </a:tc>
                <a:tc>
                  <a:txBody>
                    <a:bodyPr/>
                    <a:lstStyle/>
                    <a:p>
                      <a:r>
                        <a:rPr lang="en-US" sz="1600" dirty="0"/>
                        <a:t>Ongoing</a:t>
                      </a:r>
                    </a:p>
                  </a:txBody>
                  <a:tcPr/>
                </a:tc>
                <a:extLst>
                  <a:ext uri="{0D108BD9-81ED-4DB2-BD59-A6C34878D82A}">
                    <a16:rowId xmlns:a16="http://schemas.microsoft.com/office/drawing/2014/main" val="10004"/>
                  </a:ext>
                </a:extLst>
              </a:tr>
            </a:tbl>
          </a:graphicData>
        </a:graphic>
      </p:graphicFrame>
      <p:sp>
        <p:nvSpPr>
          <p:cNvPr id="901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20B1BA-7435-4E2F-B64C-F4E23FCB6FE5}" type="slidenum">
              <a:rPr lang="en-GB" smtClean="0">
                <a:solidFill>
                  <a:srgbClr val="FFFFFF"/>
                </a:solidFill>
              </a:rPr>
              <a:pPr/>
              <a:t>13</a:t>
            </a:fld>
            <a:endParaRPr lang="en-GB">
              <a:solidFill>
                <a:srgbClr val="FFFFFF"/>
              </a:solidFill>
            </a:endParaRPr>
          </a:p>
        </p:txBody>
      </p:sp>
    </p:spTree>
    <p:extLst>
      <p:ext uri="{BB962C8B-B14F-4D97-AF65-F5344CB8AC3E}">
        <p14:creationId xmlns:p14="http://schemas.microsoft.com/office/powerpoint/2010/main" val="40001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C30837-FA77-4606-8156-BAD282C0647B}" type="slidenum">
              <a:rPr lang="en-US" smtClean="0"/>
              <a:t>14</a:t>
            </a:fld>
            <a:endParaRPr lang="en-US" dirty="0"/>
          </a:p>
        </p:txBody>
      </p:sp>
      <p:sp>
        <p:nvSpPr>
          <p:cNvPr id="3" name="Title 3"/>
          <p:cNvSpPr txBox="1">
            <a:spLocks/>
          </p:cNvSpPr>
          <p:nvPr/>
        </p:nvSpPr>
        <p:spPr>
          <a:xfrm>
            <a:off x="0" y="1083520"/>
            <a:ext cx="9108504" cy="6941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buClr>
                <a:srgbClr val="A50021"/>
              </a:buClr>
              <a:defRPr/>
            </a:pPr>
            <a:r>
              <a:rPr lang="en-US" sz="2800" b="1" dirty="0">
                <a:solidFill>
                  <a:schemeClr val="accent6"/>
                </a:solidFill>
              </a:rPr>
              <a:t>Resource Costing for the implementation of the new NRSO</a:t>
            </a:r>
          </a:p>
        </p:txBody>
      </p:sp>
      <p:sp>
        <p:nvSpPr>
          <p:cNvPr id="4" name="Rectangle 3"/>
          <p:cNvSpPr/>
          <p:nvPr/>
        </p:nvSpPr>
        <p:spPr>
          <a:xfrm>
            <a:off x="457200" y="1981200"/>
            <a:ext cx="6705600" cy="369332"/>
          </a:xfrm>
          <a:prstGeom prst="rect">
            <a:avLst/>
          </a:prstGeom>
        </p:spPr>
        <p:txBody>
          <a:bodyPr wrap="square">
            <a:spAutoFit/>
          </a:bodyPr>
          <a:lstStyle/>
          <a:p>
            <a:r>
              <a:rPr lang="en-US" dirty="0"/>
              <a:t>	</a:t>
            </a:r>
          </a:p>
        </p:txBody>
      </p:sp>
      <p:sp>
        <p:nvSpPr>
          <p:cNvPr id="5" name="Rectangle 4"/>
          <p:cNvSpPr/>
          <p:nvPr/>
        </p:nvSpPr>
        <p:spPr>
          <a:xfrm>
            <a:off x="457200" y="1967063"/>
            <a:ext cx="7848600" cy="584775"/>
          </a:xfrm>
          <a:prstGeom prst="rect">
            <a:avLst/>
          </a:prstGeom>
        </p:spPr>
        <p:txBody>
          <a:bodyPr wrap="square">
            <a:spAutoFit/>
          </a:bodyPr>
          <a:lstStyle/>
          <a:p>
            <a:pPr marL="285750" indent="-285750">
              <a:buFont typeface="Wingdings" pitchFamily="2" charset="2"/>
              <a:buChar char="Ø"/>
              <a:defRPr/>
            </a:pPr>
            <a:endParaRPr lang="en-ZA" sz="1400" dirty="0">
              <a:latin typeface="Arial" pitchFamily="34" charset="0"/>
              <a:cs typeface="Arial" pitchFamily="34" charset="0"/>
            </a:endParaRPr>
          </a:p>
          <a:p>
            <a:pPr marL="285750" indent="-285750">
              <a:buFont typeface="Arial" panose="020B0604020202020204" pitchFamily="34" charset="0"/>
              <a:buChar char="•"/>
              <a:defRPr/>
            </a:pPr>
            <a:endParaRPr lang="en-ZA" dirty="0"/>
          </a:p>
        </p:txBody>
      </p:sp>
      <p:pic>
        <p:nvPicPr>
          <p:cNvPr id="10" name="Picture 9"/>
          <p:cNvPicPr>
            <a:picLocks noChangeAspect="1"/>
          </p:cNvPicPr>
          <p:nvPr/>
        </p:nvPicPr>
        <p:blipFill>
          <a:blip r:embed="rId3">
            <a:duotone>
              <a:prstClr val="black"/>
              <a:schemeClr val="accent6">
                <a:tint val="45000"/>
                <a:satMod val="400000"/>
              </a:schemeClr>
            </a:duotone>
          </a:blip>
          <a:stretch>
            <a:fillRect/>
          </a:stretch>
        </p:blipFill>
        <p:spPr>
          <a:xfrm>
            <a:off x="179512" y="1916832"/>
            <a:ext cx="8784976" cy="1956169"/>
          </a:xfrm>
          <a:prstGeom prst="rect">
            <a:avLst/>
          </a:prstGeom>
        </p:spPr>
      </p:pic>
      <p:pic>
        <p:nvPicPr>
          <p:cNvPr id="11" name="Picture 10"/>
          <p:cNvPicPr>
            <a:picLocks noChangeAspect="1"/>
          </p:cNvPicPr>
          <p:nvPr/>
        </p:nvPicPr>
        <p:blipFill>
          <a:blip r:embed="rId4">
            <a:duotone>
              <a:prstClr val="black"/>
              <a:schemeClr val="accent6">
                <a:tint val="45000"/>
                <a:satMod val="400000"/>
              </a:schemeClr>
            </a:duotone>
          </a:blip>
          <a:stretch>
            <a:fillRect/>
          </a:stretch>
        </p:blipFill>
        <p:spPr>
          <a:xfrm>
            <a:off x="179512" y="3933056"/>
            <a:ext cx="8784976" cy="1943100"/>
          </a:xfrm>
          <a:prstGeom prst="rect">
            <a:avLst/>
          </a:prstGeom>
        </p:spPr>
      </p:pic>
    </p:spTree>
    <p:extLst>
      <p:ext uri="{BB962C8B-B14F-4D97-AF65-F5344CB8AC3E}">
        <p14:creationId xmlns:p14="http://schemas.microsoft.com/office/powerpoint/2010/main" val="195487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4011170804"/>
              </p:ext>
            </p:extLst>
          </p:nvPr>
        </p:nvGraphicFramePr>
        <p:xfrm>
          <a:off x="457200" y="188640"/>
          <a:ext cx="8219256" cy="628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9E301E-107A-4AB6-9479-451D9C74FFC3}" type="slidenum">
              <a:rPr lang="en-GB" altLang="en-US" smtClean="0">
                <a:solidFill>
                  <a:srgbClr val="FFFFFF"/>
                </a:solidFill>
                <a:cs typeface="Arial" panose="020B0604020202020204" pitchFamily="34" charset="0"/>
              </a:rPr>
              <a:pPr/>
              <a:t>15</a:t>
            </a:fld>
            <a:endParaRPr lang="en-GB" altLang="en-US">
              <a:solidFill>
                <a:srgbClr val="FFFFFF"/>
              </a:solidFill>
              <a:cs typeface="Arial" panose="020B0604020202020204" pitchFamily="34" charset="0"/>
            </a:endParaRPr>
          </a:p>
        </p:txBody>
      </p:sp>
    </p:spTree>
    <p:extLst>
      <p:ext uri="{BB962C8B-B14F-4D97-AF65-F5344CB8AC3E}">
        <p14:creationId xmlns:p14="http://schemas.microsoft.com/office/powerpoint/2010/main" val="275584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C30837-FA77-4606-8156-BAD282C0647B}" type="slidenum">
              <a:rPr lang="en-US" smtClean="0"/>
              <a:t>16</a:t>
            </a:fld>
            <a:endParaRPr lang="en-US" dirty="0"/>
          </a:p>
        </p:txBody>
      </p:sp>
      <p:sp>
        <p:nvSpPr>
          <p:cNvPr id="4" name="Rectangle 3"/>
          <p:cNvSpPr/>
          <p:nvPr/>
        </p:nvSpPr>
        <p:spPr>
          <a:xfrm>
            <a:off x="457200" y="1967063"/>
            <a:ext cx="6705600" cy="1200329"/>
          </a:xfrm>
          <a:prstGeom prst="rect">
            <a:avLst/>
          </a:prstGeom>
        </p:spPr>
        <p:txBody>
          <a:bodyPr wrap="square">
            <a:spAutoFit/>
          </a:bodyPr>
          <a:lstStyle/>
          <a:p>
            <a:endParaRPr lang="en-US" dirty="0"/>
          </a:p>
          <a:p>
            <a:endParaRPr lang="en-US" dirty="0"/>
          </a:p>
          <a:p>
            <a:endParaRPr lang="en-US" dirty="0"/>
          </a:p>
          <a:p>
            <a:r>
              <a:rPr lang="en-US" dirty="0"/>
              <a:t>	</a:t>
            </a:r>
          </a:p>
        </p:txBody>
      </p:sp>
      <p:sp>
        <p:nvSpPr>
          <p:cNvPr id="5" name="Rectangle 4"/>
          <p:cNvSpPr/>
          <p:nvPr/>
        </p:nvSpPr>
        <p:spPr>
          <a:xfrm>
            <a:off x="457200" y="1967063"/>
            <a:ext cx="7848600" cy="584775"/>
          </a:xfrm>
          <a:prstGeom prst="rect">
            <a:avLst/>
          </a:prstGeom>
        </p:spPr>
        <p:txBody>
          <a:bodyPr wrap="square">
            <a:spAutoFit/>
          </a:bodyPr>
          <a:lstStyle/>
          <a:p>
            <a:pPr marL="285750" indent="-285750">
              <a:buFont typeface="Wingdings" pitchFamily="2" charset="2"/>
              <a:buChar char="Ø"/>
              <a:defRPr/>
            </a:pPr>
            <a:endParaRPr lang="en-ZA" sz="1400" dirty="0">
              <a:latin typeface="Arial" pitchFamily="34" charset="0"/>
              <a:cs typeface="Arial" pitchFamily="34" charset="0"/>
            </a:endParaRPr>
          </a:p>
          <a:p>
            <a:pPr marL="285750" indent="-285750">
              <a:buFont typeface="Arial" panose="020B0604020202020204" pitchFamily="34" charset="0"/>
              <a:buChar char="•"/>
              <a:defRPr/>
            </a:pP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1384064520"/>
              </p:ext>
            </p:extLst>
          </p:nvPr>
        </p:nvGraphicFramePr>
        <p:xfrm>
          <a:off x="35496" y="1052737"/>
          <a:ext cx="9073008" cy="5006239"/>
        </p:xfrm>
        <a:graphic>
          <a:graphicData uri="http://schemas.openxmlformats.org/drawingml/2006/table">
            <a:tbl>
              <a:tblPr firstRow="1" bandRow="1">
                <a:tableStyleId>{93296810-A885-4BE3-A3E7-6D5BEEA58F35}</a:tableStyleId>
              </a:tblPr>
              <a:tblGrid>
                <a:gridCol w="9073008">
                  <a:extLst>
                    <a:ext uri="{9D8B030D-6E8A-4147-A177-3AD203B41FA5}">
                      <a16:colId xmlns:a16="http://schemas.microsoft.com/office/drawing/2014/main" val="20000"/>
                    </a:ext>
                  </a:extLst>
                </a:gridCol>
              </a:tblGrid>
              <a:tr h="568977">
                <a:tc>
                  <a:txBody>
                    <a:bodyPr/>
                    <a:lstStyle/>
                    <a:p>
                      <a:r>
                        <a:rPr lang="en-GB" dirty="0"/>
                        <a:t>If</a:t>
                      </a:r>
                      <a:r>
                        <a:rPr lang="en-GB" baseline="0" dirty="0"/>
                        <a:t> DoJ&amp;CD RETAINS THE MANAGEMENT OF THE NRSO…</a:t>
                      </a:r>
                      <a:endParaRPr lang="en-GB" dirty="0"/>
                    </a:p>
                  </a:txBody>
                  <a:tcPr/>
                </a:tc>
                <a:extLst>
                  <a:ext uri="{0D108BD9-81ED-4DB2-BD59-A6C34878D82A}">
                    <a16:rowId xmlns:a16="http://schemas.microsoft.com/office/drawing/2014/main" val="10000"/>
                  </a:ext>
                </a:extLst>
              </a:tr>
              <a:tr h="5918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dirty="0"/>
                        <a:t>DoJ&amp;CD</a:t>
                      </a:r>
                      <a:r>
                        <a:rPr lang="en-GB" baseline="0" dirty="0"/>
                        <a:t> has already overcome many hurdles of starting and managing the NRSO and gathered a lot of experience in the process</a:t>
                      </a:r>
                      <a:endParaRPr lang="en-GB" dirty="0"/>
                    </a:p>
                  </a:txBody>
                  <a:tcPr/>
                </a:tc>
                <a:extLst>
                  <a:ext uri="{0D108BD9-81ED-4DB2-BD59-A6C34878D82A}">
                    <a16:rowId xmlns:a16="http://schemas.microsoft.com/office/drawing/2014/main" val="10001"/>
                  </a:ext>
                </a:extLst>
              </a:tr>
              <a:tr h="4471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mn-lt"/>
                        </a:rPr>
                        <a:t>The NRSO is already established and kept in an electronic format as part of the electronic infrastructure of the DoJ&amp;CD – which connects directly to courts which are the biggest data sources for the NRSO</a:t>
                      </a:r>
                      <a:endParaRPr kumimoji="0" lang="en-GB" sz="18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2"/>
                  </a:ext>
                </a:extLst>
              </a:tr>
              <a:tr h="44712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dirty="0"/>
                        <a:t>DoJ&amp;CD has already invested</a:t>
                      </a:r>
                      <a:r>
                        <a:rPr lang="en-GB" baseline="0" dirty="0"/>
                        <a:t> millions of </a:t>
                      </a:r>
                      <a:r>
                        <a:rPr lang="en-GB" baseline="0" dirty="0" err="1"/>
                        <a:t>Rands</a:t>
                      </a:r>
                      <a:r>
                        <a:rPr lang="en-GB" baseline="0" dirty="0"/>
                        <a:t> in the periodical upgrades of the NRSO system. The last upgrade was done in 2019 and the next is scheduled for April 2021.</a:t>
                      </a:r>
                      <a:endParaRPr lang="en-GB" dirty="0"/>
                    </a:p>
                  </a:txBody>
                  <a:tcPr/>
                </a:tc>
                <a:extLst>
                  <a:ext uri="{0D108BD9-81ED-4DB2-BD59-A6C34878D82A}">
                    <a16:rowId xmlns:a16="http://schemas.microsoft.com/office/drawing/2014/main" val="10003"/>
                  </a:ext>
                </a:extLst>
              </a:tr>
              <a:tr h="4471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mn-lt"/>
                        </a:rPr>
                        <a:t>DoJ&amp;CD has already established procedures and policies for the administration and management of the NRSO.</a:t>
                      </a:r>
                      <a:endParaRPr kumimoji="0" lang="en-GB" sz="18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4"/>
                  </a:ext>
                </a:extLst>
              </a:tr>
              <a:tr h="44712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dirty="0"/>
                        <a:t>The issuing of Clearance Certificates in respect of particulars</a:t>
                      </a:r>
                      <a:r>
                        <a:rPr lang="en-ZA" baseline="0" dirty="0"/>
                        <a:t> is a FREE service with DoJ&amp;CD</a:t>
                      </a:r>
                      <a:endParaRPr lang="en-GB" dirty="0"/>
                    </a:p>
                  </a:txBody>
                  <a:tcPr/>
                </a:tc>
                <a:extLst>
                  <a:ext uri="{0D108BD9-81ED-4DB2-BD59-A6C34878D82A}">
                    <a16:rowId xmlns:a16="http://schemas.microsoft.com/office/drawing/2014/main" val="10005"/>
                  </a:ext>
                </a:extLst>
              </a:tr>
              <a:tr h="397727">
                <a:tc>
                  <a:txBody>
                    <a:bodyPr/>
                    <a:lstStyle/>
                    <a:p>
                      <a:pPr algn="just"/>
                      <a:r>
                        <a:rPr lang="en-ZA" dirty="0"/>
                        <a:t>A provision where one can apply on behalf of another without many hurdles in place</a:t>
                      </a:r>
                      <a:endParaRPr lang="en-GB" dirty="0"/>
                    </a:p>
                  </a:txBody>
                  <a:tcPr/>
                </a:tc>
                <a:extLst>
                  <a:ext uri="{0D108BD9-81ED-4DB2-BD59-A6C34878D82A}">
                    <a16:rowId xmlns:a16="http://schemas.microsoft.com/office/drawing/2014/main" val="10006"/>
                  </a:ext>
                </a:extLst>
              </a:tr>
              <a:tr h="757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mn-lt"/>
                        </a:rPr>
                        <a:t>The primary purpose and objective of the NRSO is victim centric (to protect children and persons with mental disabilities against convicted sex offenders)</a:t>
                      </a:r>
                      <a:endParaRPr kumimoji="0" lang="en-GB" sz="20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3706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C30837-FA77-4606-8156-BAD282C0647B}" type="slidenum">
              <a:rPr lang="en-US" smtClean="0">
                <a:solidFill>
                  <a:prstClr val="black">
                    <a:tint val="75000"/>
                  </a:prstClr>
                </a:solidFill>
              </a:rPr>
              <a:pPr/>
              <a:t>17</a:t>
            </a:fld>
            <a:endParaRPr lang="en-US" dirty="0">
              <a:solidFill>
                <a:prstClr val="black">
                  <a:tint val="75000"/>
                </a:prstClr>
              </a:solidFill>
            </a:endParaRPr>
          </a:p>
        </p:txBody>
      </p:sp>
      <p:sp>
        <p:nvSpPr>
          <p:cNvPr id="4" name="Rectangle 3"/>
          <p:cNvSpPr/>
          <p:nvPr/>
        </p:nvSpPr>
        <p:spPr>
          <a:xfrm>
            <a:off x="457200" y="1967063"/>
            <a:ext cx="6705600" cy="1200329"/>
          </a:xfrm>
          <a:prstGeom prst="rect">
            <a:avLst/>
          </a:prstGeom>
        </p:spPr>
        <p:txBody>
          <a:bodyPr wrap="square">
            <a:spAutoFit/>
          </a:bodyPr>
          <a:lstStyle/>
          <a:p>
            <a:endParaRPr lang="en-US" dirty="0">
              <a:solidFill>
                <a:prstClr val="black"/>
              </a:solidFill>
            </a:endParaRPr>
          </a:p>
          <a:p>
            <a:endParaRPr lang="en-US" dirty="0">
              <a:solidFill>
                <a:prstClr val="black"/>
              </a:solidFill>
            </a:endParaRPr>
          </a:p>
          <a:p>
            <a:endParaRPr lang="en-US" dirty="0">
              <a:solidFill>
                <a:prstClr val="black"/>
              </a:solidFill>
            </a:endParaRPr>
          </a:p>
          <a:p>
            <a:r>
              <a:rPr lang="en-US" dirty="0">
                <a:solidFill>
                  <a:prstClr val="black"/>
                </a:solidFill>
              </a:rPr>
              <a:t>	</a:t>
            </a:r>
          </a:p>
        </p:txBody>
      </p:sp>
      <p:sp>
        <p:nvSpPr>
          <p:cNvPr id="5" name="Rectangle 4"/>
          <p:cNvSpPr/>
          <p:nvPr/>
        </p:nvSpPr>
        <p:spPr>
          <a:xfrm>
            <a:off x="457200" y="1967063"/>
            <a:ext cx="7848600" cy="584775"/>
          </a:xfrm>
          <a:prstGeom prst="rect">
            <a:avLst/>
          </a:prstGeom>
        </p:spPr>
        <p:txBody>
          <a:bodyPr wrap="square">
            <a:spAutoFit/>
          </a:bodyPr>
          <a:lstStyle/>
          <a:p>
            <a:pPr marL="285750" indent="-285750">
              <a:buFont typeface="Wingdings" pitchFamily="2" charset="2"/>
              <a:buChar char="Ø"/>
              <a:defRPr/>
            </a:pPr>
            <a:endParaRPr lang="en-ZA" sz="1400" dirty="0">
              <a:solidFill>
                <a:prstClr val="black"/>
              </a:solidFill>
              <a:latin typeface="Arial" pitchFamily="34" charset="0"/>
              <a:cs typeface="Arial" pitchFamily="34" charset="0"/>
            </a:endParaRPr>
          </a:p>
          <a:p>
            <a:pPr marL="285750" indent="-285750">
              <a:buFont typeface="Arial" panose="020B0604020202020204" pitchFamily="34" charset="0"/>
              <a:buChar char="•"/>
              <a:defRPr/>
            </a:pPr>
            <a:endParaRPr lang="en-ZA"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62828685"/>
              </p:ext>
            </p:extLst>
          </p:nvPr>
        </p:nvGraphicFramePr>
        <p:xfrm>
          <a:off x="35496" y="1196751"/>
          <a:ext cx="9073008" cy="7602833"/>
        </p:xfrm>
        <a:graphic>
          <a:graphicData uri="http://schemas.openxmlformats.org/drawingml/2006/table">
            <a:tbl>
              <a:tblPr firstRow="1" bandRow="1">
                <a:tableStyleId>{93296810-A885-4BE3-A3E7-6D5BEEA58F35}</a:tableStyleId>
              </a:tblPr>
              <a:tblGrid>
                <a:gridCol w="9073008">
                  <a:extLst>
                    <a:ext uri="{9D8B030D-6E8A-4147-A177-3AD203B41FA5}">
                      <a16:colId xmlns:a16="http://schemas.microsoft.com/office/drawing/2014/main" val="20000"/>
                    </a:ext>
                  </a:extLst>
                </a:gridCol>
              </a:tblGrid>
              <a:tr h="424962">
                <a:tc>
                  <a:txBody>
                    <a:bodyPr/>
                    <a:lstStyle/>
                    <a:p>
                      <a:r>
                        <a:rPr lang="en-GB" dirty="0"/>
                        <a:t>If</a:t>
                      </a:r>
                      <a:r>
                        <a:rPr lang="en-GB" baseline="0" dirty="0"/>
                        <a:t> DoJ&amp;CD RETAINS THE MANAGEMENT OF THE NRSO…</a:t>
                      </a:r>
                      <a:endParaRPr lang="en-GB" dirty="0"/>
                    </a:p>
                  </a:txBody>
                  <a:tcPr/>
                </a:tc>
                <a:extLst>
                  <a:ext uri="{0D108BD9-81ED-4DB2-BD59-A6C34878D82A}">
                    <a16:rowId xmlns:a16="http://schemas.microsoft.com/office/drawing/2014/main" val="10000"/>
                  </a:ext>
                </a:extLst>
              </a:tr>
              <a:tr h="3671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rPr>
                        <a:t>The NRSO is intended to protect children and persons with mental disabilities from paedophilia, convicted sex offenders. It is a national repository that can be used to profile sex offenders and assist the country to introduced more responsive and </a:t>
                      </a:r>
                      <a:r>
                        <a:rPr kumimoji="0" lang="en-GB" sz="1800" b="0" i="0" u="none" strike="noStrike" kern="1200" cap="none" spc="0" normalizeH="0" baseline="0" noProof="0" dirty="0" err="1">
                          <a:ln>
                            <a:noFill/>
                          </a:ln>
                          <a:solidFill>
                            <a:prstClr val="black"/>
                          </a:solidFill>
                          <a:effectLst/>
                          <a:uLnTx/>
                          <a:uFillTx/>
                          <a:latin typeface="+mn-lt"/>
                        </a:rPr>
                        <a:t>impacful</a:t>
                      </a:r>
                      <a:r>
                        <a:rPr kumimoji="0" lang="en-GB" sz="1800" b="0" i="0" u="none" strike="noStrike" kern="1200" cap="none" spc="0" normalizeH="0" baseline="0" noProof="0" dirty="0">
                          <a:ln>
                            <a:noFill/>
                          </a:ln>
                          <a:solidFill>
                            <a:prstClr val="black"/>
                          </a:solidFill>
                          <a:effectLst/>
                          <a:uLnTx/>
                          <a:uFillTx/>
                          <a:latin typeface="+mn-lt"/>
                        </a:rPr>
                        <a:t> programmes to address the pandemic of sexual violence in the country. </a:t>
                      </a:r>
                    </a:p>
                  </a:txBody>
                  <a:tcPr/>
                </a:tc>
                <a:extLst>
                  <a:ext uri="{0D108BD9-81ED-4DB2-BD59-A6C34878D82A}">
                    <a16:rowId xmlns:a16="http://schemas.microsoft.com/office/drawing/2014/main" val="10001"/>
                  </a:ext>
                </a:extLst>
              </a:tr>
              <a:tr h="36712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dirty="0"/>
                        <a:t>DoJ&amp;CD</a:t>
                      </a:r>
                      <a:r>
                        <a:rPr lang="en-GB" baseline="0" dirty="0"/>
                        <a:t> is the primary data source for the NRSO.</a:t>
                      </a:r>
                      <a:endParaRPr lang="en-GB" dirty="0"/>
                    </a:p>
                  </a:txBody>
                  <a:tcPr/>
                </a:tc>
                <a:extLst>
                  <a:ext uri="{0D108BD9-81ED-4DB2-BD59-A6C34878D82A}">
                    <a16:rowId xmlns:a16="http://schemas.microsoft.com/office/drawing/2014/main" val="10002"/>
                  </a:ext>
                </a:extLst>
              </a:tr>
              <a:tr h="4471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rPr>
                        <a:t>The NRSO carries an indicator on the Gender-based Violence and Femicide (GBVF) National Strategy Plan and is reporting performance to the Presidency on monthly basis. </a:t>
                      </a:r>
                    </a:p>
                  </a:txBody>
                  <a:tcPr/>
                </a:tc>
                <a:extLst>
                  <a:ext uri="{0D108BD9-81ED-4DB2-BD59-A6C34878D82A}">
                    <a16:rowId xmlns:a16="http://schemas.microsoft.com/office/drawing/2014/main" val="10003"/>
                  </a:ext>
                </a:extLst>
              </a:tr>
              <a:tr h="447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mn-lt"/>
                        </a:rPr>
                        <a:t>NRSO system would require an update to include newly proposed crimes and other data variables in the system. IJS has already planned to upgrade this system in 2021/2022. Budget reserved.</a:t>
                      </a:r>
                      <a:endParaRPr kumimoji="0" lang="en-GB" sz="20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4"/>
                  </a:ext>
                </a:extLst>
              </a:tr>
              <a:tr h="4471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rPr>
                        <a:t>The fact that the Bill extends the scope of protection to all victims of sex crimes, irrespective of age, will make the process of data entries easy since all convictions of sex crimes will be eligible for entry into Register </a:t>
                      </a:r>
                    </a:p>
                  </a:txBody>
                  <a:tcPr/>
                </a:tc>
                <a:extLst>
                  <a:ext uri="{0D108BD9-81ED-4DB2-BD59-A6C34878D82A}">
                    <a16:rowId xmlns:a16="http://schemas.microsoft.com/office/drawing/2014/main" val="10005"/>
                  </a:ext>
                </a:extLst>
              </a:tr>
              <a:tr h="44712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0006"/>
                  </a:ext>
                </a:extLst>
              </a:tr>
              <a:tr h="504056">
                <a:tc>
                  <a:txBody>
                    <a:bodyPr/>
                    <a:lstStyle/>
                    <a:p>
                      <a:pPr algn="just"/>
                      <a:endParaRPr lang="en-GB" dirty="0"/>
                    </a:p>
                  </a:txBody>
                  <a:tcPr/>
                </a:tc>
                <a:extLst>
                  <a:ext uri="{0D108BD9-81ED-4DB2-BD59-A6C34878D82A}">
                    <a16:rowId xmlns:a16="http://schemas.microsoft.com/office/drawing/2014/main" val="10007"/>
                  </a:ext>
                </a:extLst>
              </a:tr>
              <a:tr h="757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8"/>
                  </a:ext>
                </a:extLst>
              </a:tr>
              <a:tr h="1352753">
                <a:tc>
                  <a:txBody>
                    <a:bodyPr/>
                    <a:lstStyle/>
                    <a:p>
                      <a:pPr algn="just"/>
                      <a:endParaRPr lang="en-GB"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6885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C30837-FA77-4606-8156-BAD282C0647B}" type="slidenum">
              <a:rPr lang="en-US" smtClean="0"/>
              <a:t>18</a:t>
            </a:fld>
            <a:endParaRPr lang="en-US" dirty="0"/>
          </a:p>
        </p:txBody>
      </p:sp>
      <p:sp>
        <p:nvSpPr>
          <p:cNvPr id="4" name="Rectangle 3"/>
          <p:cNvSpPr/>
          <p:nvPr/>
        </p:nvSpPr>
        <p:spPr>
          <a:xfrm>
            <a:off x="457200" y="1981200"/>
            <a:ext cx="6705600" cy="369332"/>
          </a:xfrm>
          <a:prstGeom prst="rect">
            <a:avLst/>
          </a:prstGeom>
        </p:spPr>
        <p:txBody>
          <a:bodyPr wrap="square">
            <a:spAutoFit/>
          </a:bodyPr>
          <a:lstStyle/>
          <a:p>
            <a:r>
              <a:rPr lang="en-US" dirty="0"/>
              <a:t>	</a:t>
            </a:r>
          </a:p>
        </p:txBody>
      </p:sp>
      <p:sp>
        <p:nvSpPr>
          <p:cNvPr id="5" name="Rectangle 4"/>
          <p:cNvSpPr/>
          <p:nvPr/>
        </p:nvSpPr>
        <p:spPr>
          <a:xfrm>
            <a:off x="457200" y="1967063"/>
            <a:ext cx="7848600" cy="584775"/>
          </a:xfrm>
          <a:prstGeom prst="rect">
            <a:avLst/>
          </a:prstGeom>
        </p:spPr>
        <p:txBody>
          <a:bodyPr wrap="square">
            <a:spAutoFit/>
          </a:bodyPr>
          <a:lstStyle/>
          <a:p>
            <a:pPr marL="285750" indent="-285750">
              <a:buFont typeface="Wingdings" pitchFamily="2" charset="2"/>
              <a:buChar char="Ø"/>
              <a:defRPr/>
            </a:pPr>
            <a:endParaRPr lang="en-ZA" sz="1400" dirty="0">
              <a:latin typeface="Arial" pitchFamily="34" charset="0"/>
              <a:cs typeface="Arial" pitchFamily="34" charset="0"/>
            </a:endParaRPr>
          </a:p>
          <a:p>
            <a:pPr marL="285750" indent="-285750">
              <a:buFont typeface="Arial" panose="020B0604020202020204" pitchFamily="34" charset="0"/>
              <a:buChar char="•"/>
              <a:defRPr/>
            </a:pPr>
            <a:endParaRPr lang="en-ZA" dirty="0"/>
          </a:p>
        </p:txBody>
      </p:sp>
      <p:sp>
        <p:nvSpPr>
          <p:cNvPr id="9" name="Rectangle 8"/>
          <p:cNvSpPr/>
          <p:nvPr/>
        </p:nvSpPr>
        <p:spPr>
          <a:xfrm>
            <a:off x="457200" y="2133473"/>
            <a:ext cx="8001000" cy="2939266"/>
          </a:xfrm>
          <a:prstGeom prst="rect">
            <a:avLst/>
          </a:prstGeom>
        </p:spPr>
        <p:txBody>
          <a:bodyPr wrap="square">
            <a:spAutoFit/>
          </a:bodyPr>
          <a:lstStyle/>
          <a:p>
            <a:pPr lvl="0" algn="ctr" fontAlgn="base">
              <a:lnSpc>
                <a:spcPct val="150000"/>
              </a:lnSpc>
              <a:spcBef>
                <a:spcPts val="600"/>
              </a:spcBef>
              <a:spcAft>
                <a:spcPct val="0"/>
              </a:spcAft>
              <a:buClr>
                <a:srgbClr val="A50021"/>
              </a:buClr>
              <a:defRPr/>
            </a:pPr>
            <a:r>
              <a:rPr lang="en-GB" altLang="en-US" sz="7200" kern="0" dirty="0">
                <a:solidFill>
                  <a:prstClr val="black"/>
                </a:solidFill>
                <a:latin typeface="Arial"/>
              </a:rPr>
              <a:t>Thank you</a:t>
            </a:r>
            <a:endParaRPr lang="en-ZA" altLang="en-US" sz="7200" kern="0" dirty="0">
              <a:solidFill>
                <a:prstClr val="black"/>
              </a:solidFill>
              <a:latin typeface="Arial"/>
            </a:endParaRPr>
          </a:p>
          <a:p>
            <a:pPr marL="285750" lvl="0" indent="-285750" fontAlgn="base">
              <a:spcBef>
                <a:spcPts val="600"/>
              </a:spcBef>
              <a:spcAft>
                <a:spcPct val="0"/>
              </a:spcAft>
              <a:buClr>
                <a:srgbClr val="A50021"/>
              </a:buClr>
              <a:buFont typeface="Arial" pitchFamily="34" charset="0"/>
              <a:buChar char="•"/>
              <a:defRPr/>
            </a:pPr>
            <a:endParaRPr lang="en-ZA" altLang="en-US" sz="7200" kern="0" dirty="0">
              <a:solidFill>
                <a:prstClr val="black"/>
              </a:solidFill>
              <a:latin typeface="Arial"/>
            </a:endParaRPr>
          </a:p>
        </p:txBody>
      </p:sp>
    </p:spTree>
    <p:extLst>
      <p:ext uri="{BB962C8B-B14F-4D97-AF65-F5344CB8AC3E}">
        <p14:creationId xmlns:p14="http://schemas.microsoft.com/office/powerpoint/2010/main" val="14757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365129"/>
            <a:ext cx="8568952" cy="831623"/>
          </a:xfrm>
        </p:spPr>
        <p:txBody>
          <a:bodyPr/>
          <a:lstStyle/>
          <a:p>
            <a:r>
              <a:rPr lang="en-US" b="1" dirty="0">
                <a:solidFill>
                  <a:schemeClr val="accent2"/>
                </a:solidFill>
              </a:rPr>
              <a:t>Purpose of the Presentation</a:t>
            </a:r>
          </a:p>
        </p:txBody>
      </p:sp>
      <p:sp>
        <p:nvSpPr>
          <p:cNvPr id="3" name="Content Placeholder 2"/>
          <p:cNvSpPr>
            <a:spLocks noGrp="1"/>
          </p:cNvSpPr>
          <p:nvPr>
            <p:ph idx="1"/>
          </p:nvPr>
        </p:nvSpPr>
        <p:spPr>
          <a:xfrm>
            <a:off x="251520" y="1412776"/>
            <a:ext cx="8640960" cy="5052219"/>
          </a:xfrm>
        </p:spPr>
        <p:txBody>
          <a:bodyPr/>
          <a:lstStyle/>
          <a:p>
            <a:pPr marL="0" indent="0">
              <a:buNone/>
            </a:pPr>
            <a:r>
              <a:rPr lang="en-US" dirty="0"/>
              <a:t>Address Parliament on: </a:t>
            </a:r>
          </a:p>
          <a:p>
            <a:r>
              <a:rPr lang="en-US" dirty="0"/>
              <a:t>Background of the Establishment of the NRSO</a:t>
            </a:r>
          </a:p>
          <a:p>
            <a:r>
              <a:rPr lang="en-US" dirty="0"/>
              <a:t>The powers, duties and functions of the Registrar</a:t>
            </a:r>
          </a:p>
          <a:p>
            <a:r>
              <a:rPr lang="en-US" dirty="0"/>
              <a:t>The goals of the NRSO</a:t>
            </a:r>
          </a:p>
          <a:p>
            <a:r>
              <a:rPr lang="en-US" dirty="0"/>
              <a:t>How the NRSO functions</a:t>
            </a:r>
          </a:p>
          <a:p>
            <a:r>
              <a:rPr lang="en-US" dirty="0"/>
              <a:t>Successes and Challenges in the management of the NRSO</a:t>
            </a:r>
          </a:p>
          <a:p>
            <a:r>
              <a:rPr lang="en-US" dirty="0"/>
              <a:t>Plans to secure resources, as required by the Bill</a:t>
            </a:r>
          </a:p>
          <a:p>
            <a:endParaRPr lang="en-US" dirty="0"/>
          </a:p>
          <a:p>
            <a:endParaRPr lang="en-US" dirty="0"/>
          </a:p>
        </p:txBody>
      </p:sp>
    </p:spTree>
    <p:extLst>
      <p:ext uri="{BB962C8B-B14F-4D97-AF65-F5344CB8AC3E}">
        <p14:creationId xmlns:p14="http://schemas.microsoft.com/office/powerpoint/2010/main" val="332033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C30837-FA77-4606-8156-BAD282C0647B}" type="slidenum">
              <a:rPr lang="en-US" smtClean="0">
                <a:solidFill>
                  <a:prstClr val="black">
                    <a:tint val="75000"/>
                  </a:prstClr>
                </a:solidFill>
              </a:rPr>
              <a:pPr/>
              <a:t>3</a:t>
            </a:fld>
            <a:endParaRPr lang="en-US" dirty="0">
              <a:solidFill>
                <a:prstClr val="black">
                  <a:tint val="75000"/>
                </a:prstClr>
              </a:solidFill>
            </a:endParaRPr>
          </a:p>
        </p:txBody>
      </p:sp>
      <p:sp>
        <p:nvSpPr>
          <p:cNvPr id="3" name="Title 3"/>
          <p:cNvSpPr txBox="1">
            <a:spLocks/>
          </p:cNvSpPr>
          <p:nvPr/>
        </p:nvSpPr>
        <p:spPr>
          <a:xfrm>
            <a:off x="211957" y="1194028"/>
            <a:ext cx="4536504" cy="527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buClr>
                <a:srgbClr val="A50021"/>
              </a:buClr>
              <a:defRPr/>
            </a:pPr>
            <a:endParaRPr lang="en-US" sz="2800" b="1" u="sng" dirty="0">
              <a:solidFill>
                <a:srgbClr val="F79646"/>
              </a:solidFill>
            </a:endParaRPr>
          </a:p>
        </p:txBody>
      </p:sp>
      <p:sp>
        <p:nvSpPr>
          <p:cNvPr id="4" name="Rectangle 3"/>
          <p:cNvSpPr/>
          <p:nvPr/>
        </p:nvSpPr>
        <p:spPr>
          <a:xfrm>
            <a:off x="107503" y="1220497"/>
            <a:ext cx="7035145" cy="461665"/>
          </a:xfrm>
          <a:prstGeom prst="rect">
            <a:avLst/>
          </a:prstGeom>
        </p:spPr>
        <p:txBody>
          <a:bodyPr wrap="square">
            <a:spAutoFit/>
          </a:bodyPr>
          <a:lstStyle/>
          <a:p>
            <a:r>
              <a:rPr lang="en-US" sz="2400" b="1" dirty="0">
                <a:solidFill>
                  <a:srgbClr val="F79646"/>
                </a:solidFill>
              </a:rPr>
              <a:t>Background of the NRSO</a:t>
            </a:r>
            <a:endParaRPr lang="en-US" sz="2400" dirty="0">
              <a:solidFill>
                <a:prstClr val="black"/>
              </a:solidFill>
            </a:endParaRPr>
          </a:p>
        </p:txBody>
      </p:sp>
      <p:sp>
        <p:nvSpPr>
          <p:cNvPr id="9" name="Rectangle 8"/>
          <p:cNvSpPr/>
          <p:nvPr/>
        </p:nvSpPr>
        <p:spPr>
          <a:xfrm>
            <a:off x="0" y="1859402"/>
            <a:ext cx="8001000" cy="323165"/>
          </a:xfrm>
          <a:prstGeom prst="rect">
            <a:avLst/>
          </a:prstGeom>
        </p:spPr>
        <p:txBody>
          <a:bodyPr wrap="square">
            <a:spAutoFit/>
          </a:bodyPr>
          <a:lstStyle/>
          <a:p>
            <a:pPr marL="285750" indent="-285750" fontAlgn="base">
              <a:spcBef>
                <a:spcPts val="600"/>
              </a:spcBef>
              <a:spcAft>
                <a:spcPct val="0"/>
              </a:spcAft>
              <a:buClr>
                <a:srgbClr val="A50021"/>
              </a:buClr>
              <a:buFont typeface="Arial" pitchFamily="34" charset="0"/>
              <a:buChar char="•"/>
              <a:defRPr/>
            </a:pPr>
            <a:endParaRPr lang="en-ZA" altLang="en-US" sz="1500" kern="0" dirty="0">
              <a:solidFill>
                <a:prstClr val="black"/>
              </a:solidFill>
              <a:latin typeface="Arial"/>
            </a:endParaRPr>
          </a:p>
        </p:txBody>
      </p:sp>
      <p:sp>
        <p:nvSpPr>
          <p:cNvPr id="7" name="Rectangle 6"/>
          <p:cNvSpPr/>
          <p:nvPr/>
        </p:nvSpPr>
        <p:spPr>
          <a:xfrm>
            <a:off x="179512" y="-2018645"/>
            <a:ext cx="8856984" cy="3693319"/>
          </a:xfrm>
          <a:prstGeom prst="rect">
            <a:avLst/>
          </a:prstGeom>
        </p:spPr>
        <p:txBody>
          <a:bodyPr wrap="square">
            <a:spAutoFit/>
          </a:bodyPr>
          <a:lstStyle/>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dirty="0">
                <a:solidFill>
                  <a:prstClr val="white"/>
                </a:solidFill>
              </a:rPr>
              <a:t>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143" y="1194028"/>
            <a:ext cx="3013713"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956" y="1689696"/>
            <a:ext cx="5882868" cy="4524315"/>
          </a:xfrm>
          <a:prstGeom prst="rect">
            <a:avLst/>
          </a:prstGeom>
          <a:noFill/>
        </p:spPr>
        <p:txBody>
          <a:bodyPr wrap="square" rtlCol="0">
            <a:spAutoFit/>
          </a:bodyPr>
          <a:lstStyle/>
          <a:p>
            <a:r>
              <a:rPr lang="en-US" dirty="0">
                <a:solidFill>
                  <a:schemeClr val="bg1"/>
                </a:solidFill>
              </a:rPr>
              <a:t>Section 42 of the Act establishes </a:t>
            </a:r>
            <a:r>
              <a:rPr lang="en-GB" dirty="0">
                <a:solidFill>
                  <a:schemeClr val="bg1"/>
                </a:solidFill>
              </a:rPr>
              <a:t>provides for the establishment of the NRSO: </a:t>
            </a:r>
          </a:p>
          <a:p>
            <a:r>
              <a:rPr lang="en-GB" dirty="0">
                <a:solidFill>
                  <a:schemeClr val="bg1"/>
                </a:solidFill>
              </a:rPr>
              <a:t> </a:t>
            </a:r>
          </a:p>
          <a:p>
            <a:r>
              <a:rPr lang="en-GB" dirty="0">
                <a:solidFill>
                  <a:schemeClr val="bg1"/>
                </a:solidFill>
              </a:rPr>
              <a:t>(1)“A National Register for Sex Offenders containing particulars of persons convicted of any sexual offence against a child or a person who is mentally disabled or are alleged to have committed a sexual offence against a child or a person who is mentally disabled and who have been dealt with in terms of section 77(6) or 78(6) of the Criminal Procedure Act, 1977, whether committed before or after the commencement of this Chapter and whether committed in or outside the Republic, must, within six months after the commencement of this Chapter, and, in accordance with the provisions of this Chapter and the regulations made there-under, be established and maintained by the Minister.</a:t>
            </a:r>
          </a:p>
          <a:p>
            <a:r>
              <a:rPr lang="en-GB" dirty="0">
                <a:solidFill>
                  <a:schemeClr val="bg1"/>
                </a:solidFill>
              </a:rPr>
              <a:t> </a:t>
            </a:r>
          </a:p>
        </p:txBody>
      </p:sp>
    </p:spTree>
    <p:extLst>
      <p:ext uri="{BB962C8B-B14F-4D97-AF65-F5344CB8AC3E}">
        <p14:creationId xmlns:p14="http://schemas.microsoft.com/office/powerpoint/2010/main" val="384294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06090"/>
          </a:xfrm>
        </p:spPr>
        <p:txBody>
          <a:bodyPr>
            <a:normAutofit/>
          </a:bodyPr>
          <a:lstStyle/>
          <a:p>
            <a:pPr algn="l"/>
            <a:r>
              <a:rPr lang="en-US" sz="3600" dirty="0">
                <a:solidFill>
                  <a:schemeClr val="bg1"/>
                </a:solidFill>
              </a:rPr>
              <a:t>Key Powers, Duties  and Functions of Registrar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6149625"/>
              </p:ext>
            </p:extLst>
          </p:nvPr>
        </p:nvGraphicFramePr>
        <p:xfrm>
          <a:off x="179512" y="908720"/>
          <a:ext cx="885698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79512" y="5943600"/>
            <a:ext cx="8856984"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prstClr val="white"/>
                </a:solidFill>
              </a:rPr>
              <a:t>Maintains data integrity and confidentiality</a:t>
            </a:r>
          </a:p>
          <a:p>
            <a:pPr marL="285750" indent="-285750">
              <a:buFont typeface="Arial" panose="020B0604020202020204" pitchFamily="34" charset="0"/>
              <a:buChar char="•"/>
            </a:pPr>
            <a:r>
              <a:rPr lang="en-US" sz="2000" dirty="0">
                <a:solidFill>
                  <a:prstClr val="white"/>
                </a:solidFill>
              </a:rPr>
              <a:t>Contributes in the reduction of sex crimes and prevention of recidivism</a:t>
            </a:r>
          </a:p>
        </p:txBody>
      </p:sp>
    </p:spTree>
    <p:extLst>
      <p:ext uri="{BB962C8B-B14F-4D97-AF65-F5344CB8AC3E}">
        <p14:creationId xmlns:p14="http://schemas.microsoft.com/office/powerpoint/2010/main" val="241182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268760"/>
            <a:ext cx="7300980" cy="4846320"/>
          </a:xfrm>
          <a:prstGeom prst="rect">
            <a:avLst/>
          </a:prstGeom>
        </p:spPr>
      </p:pic>
      <p:sp>
        <p:nvSpPr>
          <p:cNvPr id="3" name="TextBox 2"/>
          <p:cNvSpPr txBox="1"/>
          <p:nvPr/>
        </p:nvSpPr>
        <p:spPr>
          <a:xfrm>
            <a:off x="207749" y="1266259"/>
            <a:ext cx="3024336" cy="523220"/>
          </a:xfrm>
          <a:prstGeom prst="rect">
            <a:avLst/>
          </a:prstGeom>
          <a:noFill/>
        </p:spPr>
        <p:txBody>
          <a:bodyPr wrap="square" rtlCol="0">
            <a:spAutoFit/>
          </a:bodyPr>
          <a:lstStyle/>
          <a:p>
            <a:r>
              <a:rPr lang="en-US" sz="2800" b="1" dirty="0">
                <a:solidFill>
                  <a:schemeClr val="accent6">
                    <a:lumMod val="75000"/>
                  </a:schemeClr>
                </a:solidFill>
              </a:rPr>
              <a:t>Goals of the NRSO</a:t>
            </a:r>
          </a:p>
        </p:txBody>
      </p:sp>
      <p:sp>
        <p:nvSpPr>
          <p:cNvPr id="4" name="TextBox 3"/>
          <p:cNvSpPr txBox="1"/>
          <p:nvPr/>
        </p:nvSpPr>
        <p:spPr>
          <a:xfrm>
            <a:off x="179512" y="1844824"/>
            <a:ext cx="4394152" cy="4154984"/>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bg1"/>
                </a:solidFill>
              </a:rPr>
              <a:t>Provides national repository of </a:t>
            </a:r>
          </a:p>
          <a:p>
            <a:pPr marL="285750" indent="-285750">
              <a:buFont typeface="Arial" panose="020B0604020202020204" pitchFamily="34" charset="0"/>
              <a:buChar char="•"/>
            </a:pPr>
            <a:r>
              <a:rPr lang="en-US" sz="2400" dirty="0">
                <a:solidFill>
                  <a:schemeClr val="bg1"/>
                </a:solidFill>
              </a:rPr>
              <a:t>convicted SEX OFFENDERS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Protects children and persons</a:t>
            </a:r>
          </a:p>
          <a:p>
            <a:r>
              <a:rPr lang="en-US" sz="2400" dirty="0">
                <a:solidFill>
                  <a:schemeClr val="bg1"/>
                </a:solidFill>
              </a:rPr>
              <a:t>    with mental disabilities from </a:t>
            </a:r>
          </a:p>
          <a:p>
            <a:r>
              <a:rPr lang="en-US" sz="2400" dirty="0">
                <a:solidFill>
                  <a:schemeClr val="bg1"/>
                </a:solidFill>
              </a:rPr>
              <a:t>    PAEDOPHILIA</a:t>
            </a:r>
          </a:p>
          <a:p>
            <a:r>
              <a:rPr lang="en-US" sz="2400" dirty="0">
                <a:solidFill>
                  <a:schemeClr val="bg1"/>
                </a:solidFill>
              </a:rPr>
              <a:t>  </a:t>
            </a:r>
          </a:p>
          <a:p>
            <a:pPr marL="285750" indent="-285750">
              <a:buFont typeface="Arial" panose="020B0604020202020204" pitchFamily="34" charset="0"/>
              <a:buChar char="•"/>
            </a:pPr>
            <a:r>
              <a:rPr lang="en-US" sz="2400" dirty="0">
                <a:solidFill>
                  <a:schemeClr val="bg1"/>
                </a:solidFill>
              </a:rPr>
              <a:t>Prevents recidivism</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Reduces sex crimes against the </a:t>
            </a:r>
          </a:p>
          <a:p>
            <a:r>
              <a:rPr lang="en-US" sz="2400" dirty="0">
                <a:solidFill>
                  <a:schemeClr val="bg1"/>
                </a:solidFill>
              </a:rPr>
              <a:t>     limited targeted person</a:t>
            </a:r>
          </a:p>
        </p:txBody>
      </p:sp>
    </p:spTree>
    <p:extLst>
      <p:ext uri="{BB962C8B-B14F-4D97-AF65-F5344CB8AC3E}">
        <p14:creationId xmlns:p14="http://schemas.microsoft.com/office/powerpoint/2010/main" val="17341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84976" cy="778098"/>
          </a:xfrm>
        </p:spPr>
        <p:txBody>
          <a:bodyPr/>
          <a:lstStyle/>
          <a:p>
            <a:pPr algn="l"/>
            <a:r>
              <a:rPr lang="en-US" b="1" dirty="0">
                <a:solidFill>
                  <a:schemeClr val="bg1"/>
                </a:solidFill>
              </a:rPr>
              <a:t>Functioning of the NRSO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3074053"/>
              </p:ext>
            </p:extLst>
          </p:nvPr>
        </p:nvGraphicFramePr>
        <p:xfrm>
          <a:off x="107504" y="894730"/>
          <a:ext cx="8856984" cy="5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56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2209159594"/>
              </p:ext>
            </p:extLst>
          </p:nvPr>
        </p:nvGraphicFramePr>
        <p:xfrm>
          <a:off x="457200" y="188640"/>
          <a:ext cx="8219256" cy="628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9E301E-107A-4AB6-9479-451D9C74FFC3}" type="slidenum">
              <a:rPr lang="en-GB" altLang="en-US" smtClean="0">
                <a:solidFill>
                  <a:srgbClr val="FFFFFF"/>
                </a:solidFill>
                <a:cs typeface="Arial" panose="020B0604020202020204" pitchFamily="34" charset="0"/>
              </a:rPr>
              <a:pPr/>
              <a:t>7</a:t>
            </a:fld>
            <a:endParaRPr lang="en-GB" altLang="en-US">
              <a:solidFill>
                <a:srgbClr val="FFFFFF"/>
              </a:solidFill>
              <a:cs typeface="Arial" panose="020B0604020202020204" pitchFamily="34" charset="0"/>
            </a:endParaRPr>
          </a:p>
        </p:txBody>
      </p:sp>
    </p:spTree>
    <p:extLst>
      <p:ext uri="{BB962C8B-B14F-4D97-AF65-F5344CB8AC3E}">
        <p14:creationId xmlns:p14="http://schemas.microsoft.com/office/powerpoint/2010/main" val="278846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GB">
              <a:solidFill>
                <a:schemeClr val="accent1">
                  <a:lumMod val="75000"/>
                </a:schemeClr>
              </a:solidFill>
            </a:endParaRPr>
          </a:p>
        </p:txBody>
      </p:sp>
      <p:sp>
        <p:nvSpPr>
          <p:cNvPr id="131075" name="Content Placeholder 2"/>
          <p:cNvSpPr>
            <a:spLocks noGrp="1"/>
          </p:cNvSpPr>
          <p:nvPr>
            <p:ph idx="1"/>
          </p:nvPr>
        </p:nvSpPr>
        <p:spPr/>
        <p:txBody>
          <a:bodyPr/>
          <a:lstStyle/>
          <a:p>
            <a:pPr eaLnBrk="1" hangingPunct="1"/>
            <a:endParaRPr lang="en-GB"/>
          </a:p>
        </p:txBody>
      </p:sp>
      <p:sp>
        <p:nvSpPr>
          <p:cNvPr id="13107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solidFill>
                <a:srgbClr val="323232"/>
              </a:solidFill>
            </a:endParaRPr>
          </a:p>
        </p:txBody>
      </p:sp>
      <p:sp>
        <p:nvSpPr>
          <p:cNvPr id="13107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041137-4DA6-46FF-8EA7-99F50B733499}" type="slidenum">
              <a:rPr lang="en-ZA" smtClean="0">
                <a:solidFill>
                  <a:srgbClr val="323232"/>
                </a:solidFill>
              </a:rPr>
              <a:pPr/>
              <a:t>8</a:t>
            </a:fld>
            <a:r>
              <a:rPr lang="en-ZA">
                <a:solidFill>
                  <a:srgbClr val="323232"/>
                </a:solidFill>
              </a:rPr>
              <a:t> of 32 slides</a:t>
            </a:r>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5523002"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64893" y="124127"/>
            <a:ext cx="7272808" cy="672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6625" y="0"/>
            <a:ext cx="7968023"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81" name="TextBox 5"/>
          <p:cNvSpPr txBox="1">
            <a:spLocks noChangeArrowheads="1"/>
          </p:cNvSpPr>
          <p:nvPr/>
        </p:nvSpPr>
        <p:spPr bwMode="auto">
          <a:xfrm>
            <a:off x="4284663" y="2205038"/>
            <a:ext cx="4248150" cy="3046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3200" b="1">
                <a:solidFill>
                  <a:srgbClr val="000000"/>
                </a:solidFill>
                <a:latin typeface="Century Gothic" panose="020B0502020202020204" pitchFamily="34" charset="0"/>
              </a:rPr>
              <a:t>PROGRESSIVE</a:t>
            </a:r>
          </a:p>
          <a:p>
            <a:pPr fontAlgn="base">
              <a:spcBef>
                <a:spcPct val="0"/>
              </a:spcBef>
              <a:spcAft>
                <a:spcPct val="0"/>
              </a:spcAft>
            </a:pPr>
            <a:r>
              <a:rPr lang="en-US" sz="3200" b="1">
                <a:solidFill>
                  <a:srgbClr val="000000"/>
                </a:solidFill>
                <a:latin typeface="Century Gothic" panose="020B0502020202020204" pitchFamily="34" charset="0"/>
              </a:rPr>
              <a:t>UPGRADES OF THE ELECTRONIC NRSO</a:t>
            </a:r>
          </a:p>
          <a:p>
            <a:pPr fontAlgn="base">
              <a:spcBef>
                <a:spcPct val="0"/>
              </a:spcBef>
              <a:spcAft>
                <a:spcPct val="0"/>
              </a:spcAft>
            </a:pPr>
            <a:endParaRPr lang="en-US" sz="3200" b="1">
              <a:solidFill>
                <a:srgbClr val="000000"/>
              </a:solidFill>
              <a:latin typeface="Century Gothic" panose="020B0502020202020204" pitchFamily="34" charset="0"/>
            </a:endParaRPr>
          </a:p>
          <a:p>
            <a:pPr fontAlgn="base">
              <a:spcBef>
                <a:spcPct val="0"/>
              </a:spcBef>
              <a:spcAft>
                <a:spcPct val="0"/>
              </a:spcAft>
            </a:pPr>
            <a:r>
              <a:rPr lang="en-US" sz="3200" b="1">
                <a:solidFill>
                  <a:srgbClr val="000000"/>
                </a:solidFill>
                <a:latin typeface="Century Gothic" panose="020B0502020202020204" pitchFamily="34" charset="0"/>
              </a:rPr>
              <a:t>LATEST FINALISED IN 2019  </a:t>
            </a:r>
          </a:p>
        </p:txBody>
      </p:sp>
    </p:spTree>
    <p:extLst>
      <p:ext uri="{BB962C8B-B14F-4D97-AF65-F5344CB8AC3E}">
        <p14:creationId xmlns:p14="http://schemas.microsoft.com/office/powerpoint/2010/main" val="4173982325"/>
      </p:ext>
    </p:extLst>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388" y="188913"/>
            <a:ext cx="8645525" cy="633412"/>
          </a:xfrm>
        </p:spPr>
        <p:txBody>
          <a:bodyPr/>
          <a:lstStyle/>
          <a:p>
            <a:pPr>
              <a:defRPr/>
            </a:pPr>
            <a:r>
              <a:rPr lang="en-US" b="1" dirty="0">
                <a:solidFill>
                  <a:schemeClr val="accent6"/>
                </a:solidFill>
              </a:rPr>
              <a:t>Current Successes of the NRSO </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907912213"/>
              </p:ext>
            </p:extLst>
          </p:nvPr>
        </p:nvGraphicFramePr>
        <p:xfrm>
          <a:off x="179388" y="980728"/>
          <a:ext cx="8569076" cy="549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00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9CB8AF-175D-4BDC-9BD0-B057CC4FF896}" type="slidenum">
              <a:rPr lang="en-GB" smtClean="0">
                <a:solidFill>
                  <a:srgbClr val="FFFFFF"/>
                </a:solidFill>
              </a:rPr>
              <a:pPr/>
              <a:t>9</a:t>
            </a:fld>
            <a:endParaRPr lang="en-GB">
              <a:solidFill>
                <a:srgbClr val="FFFFFF"/>
              </a:solidFill>
            </a:endParaRPr>
          </a:p>
        </p:txBody>
      </p:sp>
    </p:spTree>
    <p:extLst>
      <p:ext uri="{BB962C8B-B14F-4D97-AF65-F5344CB8AC3E}">
        <p14:creationId xmlns:p14="http://schemas.microsoft.com/office/powerpoint/2010/main" val="151060365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potheca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1_Oriel">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2_Oriel">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1128</TotalTime>
  <Words>1106</Words>
  <Application>Microsoft Office PowerPoint</Application>
  <PresentationFormat>On-screen Show (4:3)</PresentationFormat>
  <Paragraphs>162</Paragraphs>
  <Slides>18</Slides>
  <Notes>8</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18</vt:i4>
      </vt:variant>
    </vt:vector>
  </HeadingPairs>
  <TitlesOfParts>
    <vt:vector size="34" baseType="lpstr">
      <vt:lpstr>Arial</vt:lpstr>
      <vt:lpstr>Book Antiqua</vt:lpstr>
      <vt:lpstr>Calibri</vt:lpstr>
      <vt:lpstr>Calibri Light</vt:lpstr>
      <vt:lpstr>Century Gothic</vt:lpstr>
      <vt:lpstr>Century Schoolbook</vt:lpstr>
      <vt:lpstr>Tahoma</vt:lpstr>
      <vt:lpstr>Wingdings</vt:lpstr>
      <vt:lpstr>Wingdings 2</vt:lpstr>
      <vt:lpstr>Office Theme</vt:lpstr>
      <vt:lpstr>Oriel</vt:lpstr>
      <vt:lpstr>1_Office Theme</vt:lpstr>
      <vt:lpstr>2_Office Theme</vt:lpstr>
      <vt:lpstr>2_Apothecary</vt:lpstr>
      <vt:lpstr>1_Oriel</vt:lpstr>
      <vt:lpstr>2_Oriel</vt:lpstr>
      <vt:lpstr>Briefing on NRSO: Criminal Law (Sexual Offences and Related Matters) Amendment Act Amendment Bill 17 Mar 2021</vt:lpstr>
      <vt:lpstr>Purpose of the Presentation</vt:lpstr>
      <vt:lpstr>PowerPoint Presentation</vt:lpstr>
      <vt:lpstr>Key Powers, Duties  and Functions of Registrar</vt:lpstr>
      <vt:lpstr>PowerPoint Presentation</vt:lpstr>
      <vt:lpstr>Functioning of the NRSO</vt:lpstr>
      <vt:lpstr>PowerPoint Presentation</vt:lpstr>
      <vt:lpstr>PowerPoint Presentation</vt:lpstr>
      <vt:lpstr>Current Successes of the NRSO </vt:lpstr>
      <vt:lpstr>Remaining Challenges on the Management of NRSO</vt:lpstr>
      <vt:lpstr>PowerPoint Presentation</vt:lpstr>
      <vt:lpstr>PowerPoint Presentation</vt:lpstr>
      <vt:lpstr>Resource Plan to Implement the Extended Scope of NRSO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LAW (SEXUAL OFFENCES AND   RELATED MATTERS) AMENDMENT ACT AMENDMENT BILL, 2020</dc:title>
  <dc:creator>Matjila Ntombizodwa</dc:creator>
  <cp:lastModifiedBy>Siyabamkela Mthonjeni</cp:lastModifiedBy>
  <cp:revision>85</cp:revision>
  <cp:lastPrinted>2021-03-10T14:49:09Z</cp:lastPrinted>
  <dcterms:created xsi:type="dcterms:W3CDTF">2021-03-10T08:29:50Z</dcterms:created>
  <dcterms:modified xsi:type="dcterms:W3CDTF">2021-03-16T09:23:01Z</dcterms:modified>
</cp:coreProperties>
</file>