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2" r:id="rId1"/>
    <p:sldMasterId id="2147484623" r:id="rId2"/>
    <p:sldMasterId id="2147485053" r:id="rId3"/>
    <p:sldMasterId id="2147485095" r:id="rId4"/>
    <p:sldMasterId id="2147485107" r:id="rId5"/>
    <p:sldMasterId id="2147485119" r:id="rId6"/>
    <p:sldMasterId id="2147485131" r:id="rId7"/>
    <p:sldMasterId id="2147485143" r:id="rId8"/>
    <p:sldMasterId id="2147487624" r:id="rId9"/>
  </p:sldMasterIdLst>
  <p:notesMasterIdLst>
    <p:notesMasterId r:id="rId47"/>
  </p:notesMasterIdLst>
  <p:handoutMasterIdLst>
    <p:handoutMasterId r:id="rId48"/>
  </p:handoutMasterIdLst>
  <p:sldIdLst>
    <p:sldId id="371" r:id="rId10"/>
    <p:sldId id="280" r:id="rId11"/>
    <p:sldId id="469" r:id="rId12"/>
    <p:sldId id="506" r:id="rId13"/>
    <p:sldId id="435" r:id="rId14"/>
    <p:sldId id="509" r:id="rId15"/>
    <p:sldId id="491" r:id="rId16"/>
    <p:sldId id="508" r:id="rId17"/>
    <p:sldId id="479" r:id="rId18"/>
    <p:sldId id="439" r:id="rId19"/>
    <p:sldId id="463" r:id="rId20"/>
    <p:sldId id="464" r:id="rId21"/>
    <p:sldId id="462" r:id="rId22"/>
    <p:sldId id="467" r:id="rId23"/>
    <p:sldId id="480" r:id="rId24"/>
    <p:sldId id="486" r:id="rId25"/>
    <p:sldId id="487" r:id="rId26"/>
    <p:sldId id="489" r:id="rId27"/>
    <p:sldId id="500" r:id="rId28"/>
    <p:sldId id="502" r:id="rId29"/>
    <p:sldId id="497" r:id="rId30"/>
    <p:sldId id="492" r:id="rId31"/>
    <p:sldId id="493" r:id="rId32"/>
    <p:sldId id="498" r:id="rId33"/>
    <p:sldId id="494" r:id="rId34"/>
    <p:sldId id="473" r:id="rId35"/>
    <p:sldId id="495" r:id="rId36"/>
    <p:sldId id="504" r:id="rId37"/>
    <p:sldId id="514" r:id="rId38"/>
    <p:sldId id="516" r:id="rId39"/>
    <p:sldId id="517" r:id="rId40"/>
    <p:sldId id="519" r:id="rId41"/>
    <p:sldId id="520" r:id="rId42"/>
    <p:sldId id="515" r:id="rId43"/>
    <p:sldId id="477" r:id="rId44"/>
    <p:sldId id="513" r:id="rId45"/>
    <p:sldId id="305" r:id="rId46"/>
  </p:sldIdLst>
  <p:sldSz cx="9144000" cy="6858000" type="screen4x3"/>
  <p:notesSz cx="6797675" cy="9928225"/>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5613" indent="1588"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2813" indent="1588"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0013" indent="1588"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7213" indent="1588"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4247">
          <p15:clr>
            <a:srgbClr val="A4A3A4"/>
          </p15:clr>
        </p15:guide>
        <p15:guide id="2" orient="horz" pos="3918">
          <p15:clr>
            <a:srgbClr val="A4A3A4"/>
          </p15:clr>
        </p15:guide>
        <p15:guide id="3" orient="horz" pos="1159">
          <p15:clr>
            <a:srgbClr val="A4A3A4"/>
          </p15:clr>
        </p15:guide>
        <p15:guide id="4" orient="horz" pos="4156">
          <p15:clr>
            <a:srgbClr val="A4A3A4"/>
          </p15:clr>
        </p15:guide>
        <p15:guide id="5" pos="2880">
          <p15:clr>
            <a:srgbClr val="A4A3A4"/>
          </p15:clr>
        </p15:guide>
        <p15:guide id="6" pos="159">
          <p15:clr>
            <a:srgbClr val="A4A3A4"/>
          </p15:clr>
        </p15:guide>
        <p15:guide id="7" pos="5603">
          <p15:clr>
            <a:srgbClr val="A4A3A4"/>
          </p15:clr>
        </p15:guide>
      </p15:sldGuideLst>
    </p:ext>
    <p:ext uri="{2D200454-40CA-4A62-9FC3-DE9A4176ACB9}">
      <p15:notesGuideLst xmlns:p15="http://schemas.microsoft.com/office/powerpoint/2012/main" xmlns="">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E0E4CE"/>
    <a:srgbClr val="66FF33"/>
    <a:srgbClr val="0000CC"/>
    <a:srgbClr val="FF8C08"/>
    <a:srgbClr val="006600"/>
    <a:srgbClr val="AB6612"/>
    <a:srgbClr val="FFCC66"/>
    <a:srgbClr val="3399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1203" autoAdjust="0"/>
  </p:normalViewPr>
  <p:slideViewPr>
    <p:cSldViewPr snapToObjects="1">
      <p:cViewPr varScale="1">
        <p:scale>
          <a:sx n="66" d="100"/>
          <a:sy n="66" d="100"/>
        </p:scale>
        <p:origin x="-1470" y="-108"/>
      </p:cViewPr>
      <p:guideLst>
        <p:guide orient="horz" pos="4247"/>
        <p:guide orient="horz" pos="3918"/>
        <p:guide orient="horz" pos="1159"/>
        <p:guide orient="horz" pos="4156"/>
        <p:guide pos="2880"/>
        <p:guide pos="159"/>
        <p:guide pos="5603"/>
      </p:guideLst>
    </p:cSldViewPr>
  </p:slideViewPr>
  <p:outlineViewPr>
    <p:cViewPr>
      <p:scale>
        <a:sx n="33" d="100"/>
        <a:sy n="33" d="100"/>
      </p:scale>
      <p:origin x="0" y="-26722"/>
    </p:cViewPr>
  </p:outlineViewPr>
  <p:notesTextViewPr>
    <p:cViewPr>
      <p:scale>
        <a:sx n="100" d="100"/>
        <a:sy n="100" d="100"/>
      </p:scale>
      <p:origin x="0" y="0"/>
    </p:cViewPr>
  </p:notesTextViewPr>
  <p:sorterViewPr>
    <p:cViewPr>
      <p:scale>
        <a:sx n="96" d="100"/>
        <a:sy n="96" d="100"/>
      </p:scale>
      <p:origin x="0" y="-840"/>
    </p:cViewPr>
  </p:sorterViewPr>
  <p:notesViewPr>
    <p:cSldViewPr snapToObjects="1">
      <p:cViewPr varScale="1">
        <p:scale>
          <a:sx n="50" d="100"/>
          <a:sy n="50" d="100"/>
        </p:scale>
        <p:origin x="2645" y="38"/>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handoutMaster" Target="handoutMasters/handoutMaster1.xml"/><Relationship Id="rId8" Type="http://schemas.openxmlformats.org/officeDocument/2006/relationships/slideMaster" Target="slideMasters/slideMaster8.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gertr\Documents\CORRECTIONS%20ADMIN\OVERCROWDING%20PRESENTATION\SUE\2021\FEBRUARY%202021\22%20FEBRUARY%202021\WORKBOOKS\Overcrowding%20Graph%20as%20on%2022%20February%20202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a:lstStyle/>
          <a:p>
            <a:pPr algn="ctr" rtl="0">
              <a:defRPr sz="1200">
                <a:latin typeface="Arial" panose="020B0604020202020204" pitchFamily="34" charset="0"/>
                <a:cs typeface="Arial" panose="020B0604020202020204" pitchFamily="34" charset="0"/>
              </a:defRPr>
            </a:pPr>
            <a:r>
              <a:rPr lang="en-ZA" sz="1200">
                <a:latin typeface="Arial" panose="020B0604020202020204" pitchFamily="34" charset="0"/>
                <a:cs typeface="Arial" panose="020B0604020202020204" pitchFamily="34" charset="0"/>
              </a:rPr>
              <a:t>NATIONAL  INMATE  POPULATION  AS </a:t>
            </a:r>
            <a:r>
              <a:rPr lang="en-US" sz="1200">
                <a:latin typeface="Arial" panose="020B0604020202020204" pitchFamily="34" charset="0"/>
                <a:cs typeface="Arial" panose="020B0604020202020204" pitchFamily="34" charset="0"/>
              </a:rPr>
              <a:t> ON</a:t>
            </a:r>
            <a:r>
              <a:rPr lang="en-US" sz="1200" baseline="0">
                <a:latin typeface="Arial" panose="020B0604020202020204" pitchFamily="34" charset="0"/>
                <a:cs typeface="Arial" panose="020B0604020202020204" pitchFamily="34" charset="0"/>
              </a:rPr>
              <a:t>  22  FEBRUARY  2021</a:t>
            </a:r>
            <a:endParaRPr lang="en-ZA" sz="1200">
              <a:latin typeface="Arial" panose="020B0604020202020204" pitchFamily="34" charset="0"/>
              <a:cs typeface="Arial" panose="020B0604020202020204" pitchFamily="34" charset="0"/>
            </a:endParaRPr>
          </a:p>
          <a:p>
            <a:pPr algn="ctr" rtl="0">
              <a:defRPr sz="1200">
                <a:latin typeface="Arial" panose="020B0604020202020204" pitchFamily="34" charset="0"/>
                <a:cs typeface="Arial" panose="020B0604020202020204" pitchFamily="34" charset="0"/>
              </a:defRPr>
            </a:pPr>
            <a:r>
              <a:rPr lang="en-US" sz="1200">
                <a:latin typeface="Arial" panose="020B0604020202020204" pitchFamily="34" charset="0"/>
                <a:cs typeface="Arial" panose="020B0604020202020204" pitchFamily="34" charset="0"/>
              </a:rPr>
              <a:t> </a:t>
            </a:r>
          </a:p>
        </c:rich>
      </c:tx>
      <c:layout/>
    </c:title>
    <c:plotArea>
      <c:layout/>
      <c:barChart>
        <c:barDir val="col"/>
        <c:grouping val="clustered"/>
        <c:ser>
          <c:idx val="0"/>
          <c:order val="0"/>
          <c:tx>
            <c:strRef>
              <c:f>Sheet1!$M$11</c:f>
              <c:strCache>
                <c:ptCount val="1"/>
                <c:pt idx="0">
                  <c:v>NATIONAL </c:v>
                </c:pt>
              </c:strCache>
            </c:strRef>
          </c:tx>
          <c:dPt>
            <c:idx val="0"/>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1-22C8-4C10-9EF1-005F24B962BA}"/>
              </c:ext>
            </c:extLst>
          </c:dPt>
          <c:dPt>
            <c:idx val="1"/>
            <c:spPr>
              <a:solidFill>
                <a:srgbClr val="00B050"/>
              </a:solidFill>
            </c:spPr>
            <c:extLst xmlns:c16r2="http://schemas.microsoft.com/office/drawing/2015/06/chart">
              <c:ext xmlns:c16="http://schemas.microsoft.com/office/drawing/2014/chart" uri="{C3380CC4-5D6E-409C-BE32-E72D297353CC}">
                <c16:uniqueId val="{00000003-22C8-4C10-9EF1-005F24B962BA}"/>
              </c:ext>
            </c:extLst>
          </c:dPt>
          <c:dPt>
            <c:idx val="2"/>
            <c:spPr>
              <a:solidFill>
                <a:schemeClr val="accent2">
                  <a:lumMod val="75000"/>
                </a:schemeClr>
              </a:solidFill>
            </c:spPr>
            <c:extLst xmlns:c16r2="http://schemas.microsoft.com/office/drawing/2015/06/chart">
              <c:ext xmlns:c16="http://schemas.microsoft.com/office/drawing/2014/chart" uri="{C3380CC4-5D6E-409C-BE32-E72D297353CC}">
                <c16:uniqueId val="{00000005-22C8-4C10-9EF1-005F24B962BA}"/>
              </c:ext>
            </c:extLst>
          </c:dPt>
          <c:dPt>
            <c:idx val="3"/>
            <c:spPr>
              <a:solidFill>
                <a:schemeClr val="accent4">
                  <a:lumMod val="75000"/>
                </a:schemeClr>
              </a:solidFill>
            </c:spPr>
            <c:extLst xmlns:c16r2="http://schemas.microsoft.com/office/drawing/2015/06/chart">
              <c:ext xmlns:c16="http://schemas.microsoft.com/office/drawing/2014/chart" uri="{C3380CC4-5D6E-409C-BE32-E72D297353CC}">
                <c16:uniqueId val="{00000007-22C8-4C10-9EF1-005F24B962BA}"/>
              </c:ext>
            </c:extLst>
          </c:dPt>
          <c:cat>
            <c:strRef>
              <c:f>Sheet1!$N$4:$Q$4</c:f>
              <c:strCache>
                <c:ptCount val="4"/>
                <c:pt idx="0">
                  <c:v> ACCOMMODATION</c:v>
                </c:pt>
                <c:pt idx="1">
                  <c:v> UNSENTENCED INMATES 
22 February 2021</c:v>
                </c:pt>
                <c:pt idx="2">
                  <c:v> SENTENCED OFFENDERS 
22 February 2021</c:v>
                </c:pt>
                <c:pt idx="3">
                  <c:v> GRAND TOTAL 
22 February 2021</c:v>
                </c:pt>
              </c:strCache>
            </c:strRef>
          </c:cat>
          <c:val>
            <c:numRef>
              <c:f>Sheet1!$N$11:$Q$11</c:f>
              <c:numCache>
                <c:formatCode>General</c:formatCode>
                <c:ptCount val="4"/>
                <c:pt idx="0">
                  <c:v>120567</c:v>
                </c:pt>
                <c:pt idx="1">
                  <c:v>48537</c:v>
                </c:pt>
                <c:pt idx="2">
                  <c:v>92165</c:v>
                </c:pt>
                <c:pt idx="3">
                  <c:v>140702</c:v>
                </c:pt>
              </c:numCache>
            </c:numRef>
          </c:val>
          <c:extLst xmlns:c16r2="http://schemas.microsoft.com/office/drawing/2015/06/chart">
            <c:ext xmlns:c16="http://schemas.microsoft.com/office/drawing/2014/chart" uri="{C3380CC4-5D6E-409C-BE32-E72D297353CC}">
              <c16:uniqueId val="{00000000-BC9C-9646-8D9A-F2F73049590B}"/>
            </c:ext>
          </c:extLst>
        </c:ser>
        <c:dLbls/>
        <c:axId val="92560000"/>
        <c:axId val="92590464"/>
      </c:barChart>
      <c:catAx>
        <c:axId val="92560000"/>
        <c:scaling>
          <c:orientation val="minMax"/>
        </c:scaling>
        <c:axPos val="b"/>
        <c:numFmt formatCode="General" sourceLinked="0"/>
        <c:majorTickMark val="none"/>
        <c:tickLblPos val="nextTo"/>
        <c:crossAx val="92590464"/>
        <c:crosses val="autoZero"/>
        <c:auto val="1"/>
        <c:lblAlgn val="ctr"/>
        <c:lblOffset val="100"/>
      </c:catAx>
      <c:valAx>
        <c:axId val="92590464"/>
        <c:scaling>
          <c:orientation val="minMax"/>
        </c:scaling>
        <c:axPos val="l"/>
        <c:majorGridlines/>
        <c:numFmt formatCode="General" sourceLinked="1"/>
        <c:majorTickMark val="none"/>
        <c:tickLblPos val="nextTo"/>
        <c:crossAx val="92560000"/>
        <c:crosses val="autoZero"/>
        <c:crossBetween val="between"/>
      </c:valAx>
      <c:dTable>
        <c:showHorzBorder val="1"/>
        <c:showVertBorder val="1"/>
        <c:showOutline val="1"/>
        <c:showKeys val="1"/>
      </c:dTable>
    </c:plotArea>
    <c:plotVisOnly val="1"/>
    <c:dispBlanksAs val="gap"/>
  </c:chart>
  <c:spPr>
    <a:solidFill>
      <a:schemeClr val="lt1"/>
    </a:solidFill>
    <a:ln w="25400" cap="flat" cmpd="sng" algn="ctr">
      <a:solidFill>
        <a:schemeClr val="accent3"/>
      </a:solidFill>
      <a:prstDash val="solid"/>
    </a:ln>
    <a:effectLst/>
  </c:spPr>
  <c:txPr>
    <a:bodyPr/>
    <a:lstStyle/>
    <a:p>
      <a:pPr>
        <a:defRPr>
          <a:solidFill>
            <a:schemeClr val="dk1"/>
          </a:solidFill>
          <a:latin typeface="+mn-lt"/>
          <a:ea typeface="+mn-ea"/>
          <a:cs typeface="+mn-cs"/>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style val="39"/>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'[Chart in Microsoft PowerPoint]Sheet4'!$A$2</c:f>
              <c:strCache>
                <c:ptCount val="1"/>
                <c:pt idx="0">
                  <c:v>Gauteng</c:v>
                </c:pt>
              </c:strCache>
            </c:strRef>
          </c:tx>
          <c:cat>
            <c:numRef>
              <c:f>'[Chart in Microsoft PowerPoint]Sheet4'!$B$1:$E$1</c:f>
              <c:numCache>
                <c:formatCode>mmm\-yy</c:formatCode>
                <c:ptCount val="4"/>
                <c:pt idx="0">
                  <c:v>43101</c:v>
                </c:pt>
                <c:pt idx="1">
                  <c:v>43466</c:v>
                </c:pt>
                <c:pt idx="2">
                  <c:v>43831</c:v>
                </c:pt>
                <c:pt idx="3">
                  <c:v>44197</c:v>
                </c:pt>
              </c:numCache>
            </c:numRef>
          </c:cat>
          <c:val>
            <c:numRef>
              <c:f>'[Chart in Microsoft PowerPoint]Sheet4'!$B$2:$E$2</c:f>
              <c:numCache>
                <c:formatCode>General</c:formatCode>
                <c:ptCount val="4"/>
                <c:pt idx="0">
                  <c:v>11189</c:v>
                </c:pt>
                <c:pt idx="1">
                  <c:v>11827</c:v>
                </c:pt>
                <c:pt idx="2">
                  <c:v>13971</c:v>
                </c:pt>
                <c:pt idx="3">
                  <c:v>14221</c:v>
                </c:pt>
              </c:numCache>
            </c:numRef>
          </c:val>
          <c:extLst xmlns:c16r2="http://schemas.microsoft.com/office/drawing/2015/06/chart">
            <c:ext xmlns:c16="http://schemas.microsoft.com/office/drawing/2014/chart" uri="{C3380CC4-5D6E-409C-BE32-E72D297353CC}">
              <c16:uniqueId val="{00000000-6C3A-40F8-A764-2062368D9D7D}"/>
            </c:ext>
          </c:extLst>
        </c:ser>
        <c:ser>
          <c:idx val="1"/>
          <c:order val="1"/>
          <c:tx>
            <c:strRef>
              <c:f>'[Chart in Microsoft PowerPoint]Sheet4'!$A$3</c:f>
              <c:strCache>
                <c:ptCount val="1"/>
                <c:pt idx="0">
                  <c:v>Western Cape</c:v>
                </c:pt>
              </c:strCache>
            </c:strRef>
          </c:tx>
          <c:cat>
            <c:numRef>
              <c:f>'[Chart in Microsoft PowerPoint]Sheet4'!$B$1:$E$1</c:f>
              <c:numCache>
                <c:formatCode>mmm\-yy</c:formatCode>
                <c:ptCount val="4"/>
                <c:pt idx="0">
                  <c:v>43101</c:v>
                </c:pt>
                <c:pt idx="1">
                  <c:v>43466</c:v>
                </c:pt>
                <c:pt idx="2">
                  <c:v>43831</c:v>
                </c:pt>
                <c:pt idx="3">
                  <c:v>44197</c:v>
                </c:pt>
              </c:numCache>
            </c:numRef>
          </c:cat>
          <c:val>
            <c:numRef>
              <c:f>'[Chart in Microsoft PowerPoint]Sheet4'!$B$3:$E$3</c:f>
              <c:numCache>
                <c:formatCode>General</c:formatCode>
                <c:ptCount val="4"/>
                <c:pt idx="0">
                  <c:v>11882</c:v>
                </c:pt>
                <c:pt idx="1">
                  <c:v>12267</c:v>
                </c:pt>
                <c:pt idx="2">
                  <c:v>12275</c:v>
                </c:pt>
                <c:pt idx="3">
                  <c:v>11555</c:v>
                </c:pt>
              </c:numCache>
            </c:numRef>
          </c:val>
          <c:extLst xmlns:c16r2="http://schemas.microsoft.com/office/drawing/2015/06/chart">
            <c:ext xmlns:c16="http://schemas.microsoft.com/office/drawing/2014/chart" uri="{C3380CC4-5D6E-409C-BE32-E72D297353CC}">
              <c16:uniqueId val="{00000001-6C3A-40F8-A764-2062368D9D7D}"/>
            </c:ext>
          </c:extLst>
        </c:ser>
        <c:ser>
          <c:idx val="2"/>
          <c:order val="2"/>
          <c:tx>
            <c:strRef>
              <c:f>'[Chart in Microsoft PowerPoint]Sheet4'!$A$4</c:f>
              <c:strCache>
                <c:ptCount val="1"/>
                <c:pt idx="0">
                  <c:v>KwaZulu Natal</c:v>
                </c:pt>
              </c:strCache>
            </c:strRef>
          </c:tx>
          <c:cat>
            <c:numRef>
              <c:f>'[Chart in Microsoft PowerPoint]Sheet4'!$B$1:$E$1</c:f>
              <c:numCache>
                <c:formatCode>mmm\-yy</c:formatCode>
                <c:ptCount val="4"/>
                <c:pt idx="0">
                  <c:v>43101</c:v>
                </c:pt>
                <c:pt idx="1">
                  <c:v>43466</c:v>
                </c:pt>
                <c:pt idx="2">
                  <c:v>43831</c:v>
                </c:pt>
                <c:pt idx="3">
                  <c:v>44197</c:v>
                </c:pt>
              </c:numCache>
            </c:numRef>
          </c:cat>
          <c:val>
            <c:numRef>
              <c:f>'[Chart in Microsoft PowerPoint]Sheet4'!$B$4:$E$4</c:f>
              <c:numCache>
                <c:formatCode>General</c:formatCode>
                <c:ptCount val="4"/>
                <c:pt idx="0">
                  <c:v>6340</c:v>
                </c:pt>
                <c:pt idx="1">
                  <c:v>6436</c:v>
                </c:pt>
                <c:pt idx="2">
                  <c:v>7241</c:v>
                </c:pt>
                <c:pt idx="3">
                  <c:v>6616</c:v>
                </c:pt>
              </c:numCache>
            </c:numRef>
          </c:val>
          <c:extLst xmlns:c16r2="http://schemas.microsoft.com/office/drawing/2015/06/chart">
            <c:ext xmlns:c16="http://schemas.microsoft.com/office/drawing/2014/chart" uri="{C3380CC4-5D6E-409C-BE32-E72D297353CC}">
              <c16:uniqueId val="{00000002-6C3A-40F8-A764-2062368D9D7D}"/>
            </c:ext>
          </c:extLst>
        </c:ser>
        <c:ser>
          <c:idx val="3"/>
          <c:order val="3"/>
          <c:tx>
            <c:strRef>
              <c:f>'[Chart in Microsoft PowerPoint]Sheet4'!$A$5</c:f>
              <c:strCache>
                <c:ptCount val="1"/>
                <c:pt idx="0">
                  <c:v>FSNC</c:v>
                </c:pt>
              </c:strCache>
            </c:strRef>
          </c:tx>
          <c:cat>
            <c:numRef>
              <c:f>'[Chart in Microsoft PowerPoint]Sheet4'!$B$1:$E$1</c:f>
              <c:numCache>
                <c:formatCode>mmm\-yy</c:formatCode>
                <c:ptCount val="4"/>
                <c:pt idx="0">
                  <c:v>43101</c:v>
                </c:pt>
                <c:pt idx="1">
                  <c:v>43466</c:v>
                </c:pt>
                <c:pt idx="2">
                  <c:v>43831</c:v>
                </c:pt>
                <c:pt idx="3">
                  <c:v>44197</c:v>
                </c:pt>
              </c:numCache>
            </c:numRef>
          </c:cat>
          <c:val>
            <c:numRef>
              <c:f>'[Chart in Microsoft PowerPoint]Sheet4'!$B$5:$E$5</c:f>
              <c:numCache>
                <c:formatCode>General</c:formatCode>
                <c:ptCount val="4"/>
                <c:pt idx="0">
                  <c:v>5342</c:v>
                </c:pt>
                <c:pt idx="1">
                  <c:v>5085</c:v>
                </c:pt>
                <c:pt idx="2">
                  <c:v>5715</c:v>
                </c:pt>
                <c:pt idx="3">
                  <c:v>5125</c:v>
                </c:pt>
              </c:numCache>
            </c:numRef>
          </c:val>
          <c:extLst xmlns:c16r2="http://schemas.microsoft.com/office/drawing/2015/06/chart">
            <c:ext xmlns:c16="http://schemas.microsoft.com/office/drawing/2014/chart" uri="{C3380CC4-5D6E-409C-BE32-E72D297353CC}">
              <c16:uniqueId val="{00000003-6C3A-40F8-A764-2062368D9D7D}"/>
            </c:ext>
          </c:extLst>
        </c:ser>
        <c:ser>
          <c:idx val="4"/>
          <c:order val="4"/>
          <c:tx>
            <c:strRef>
              <c:f>'[Chart in Microsoft PowerPoint]Sheet4'!$A$6</c:f>
              <c:strCache>
                <c:ptCount val="1"/>
                <c:pt idx="0">
                  <c:v>Eastern Cape</c:v>
                </c:pt>
              </c:strCache>
            </c:strRef>
          </c:tx>
          <c:cat>
            <c:numRef>
              <c:f>'[Chart in Microsoft PowerPoint]Sheet4'!$B$1:$E$1</c:f>
              <c:numCache>
                <c:formatCode>mmm\-yy</c:formatCode>
                <c:ptCount val="4"/>
                <c:pt idx="0">
                  <c:v>43101</c:v>
                </c:pt>
                <c:pt idx="1">
                  <c:v>43466</c:v>
                </c:pt>
                <c:pt idx="2">
                  <c:v>43831</c:v>
                </c:pt>
                <c:pt idx="3">
                  <c:v>44197</c:v>
                </c:pt>
              </c:numCache>
            </c:numRef>
          </c:cat>
          <c:val>
            <c:numRef>
              <c:f>'[Chart in Microsoft PowerPoint]Sheet4'!$B$6:$E$6</c:f>
              <c:numCache>
                <c:formatCode>General</c:formatCode>
                <c:ptCount val="4"/>
                <c:pt idx="0">
                  <c:v>5495</c:v>
                </c:pt>
                <c:pt idx="1">
                  <c:v>5749</c:v>
                </c:pt>
                <c:pt idx="2">
                  <c:v>6322</c:v>
                </c:pt>
                <c:pt idx="3">
                  <c:v>6194</c:v>
                </c:pt>
              </c:numCache>
            </c:numRef>
          </c:val>
          <c:extLst xmlns:c16r2="http://schemas.microsoft.com/office/drawing/2015/06/chart">
            <c:ext xmlns:c16="http://schemas.microsoft.com/office/drawing/2014/chart" uri="{C3380CC4-5D6E-409C-BE32-E72D297353CC}">
              <c16:uniqueId val="{00000004-6C3A-40F8-A764-2062368D9D7D}"/>
            </c:ext>
          </c:extLst>
        </c:ser>
        <c:ser>
          <c:idx val="5"/>
          <c:order val="5"/>
          <c:tx>
            <c:strRef>
              <c:f>'[Chart in Microsoft PowerPoint]Sheet4'!$A$7</c:f>
              <c:strCache>
                <c:ptCount val="1"/>
                <c:pt idx="0">
                  <c:v>LMN</c:v>
                </c:pt>
              </c:strCache>
            </c:strRef>
          </c:tx>
          <c:cat>
            <c:numRef>
              <c:f>'[Chart in Microsoft PowerPoint]Sheet4'!$B$1:$E$1</c:f>
              <c:numCache>
                <c:formatCode>mmm\-yy</c:formatCode>
                <c:ptCount val="4"/>
                <c:pt idx="0">
                  <c:v>43101</c:v>
                </c:pt>
                <c:pt idx="1">
                  <c:v>43466</c:v>
                </c:pt>
                <c:pt idx="2">
                  <c:v>43831</c:v>
                </c:pt>
                <c:pt idx="3">
                  <c:v>44197</c:v>
                </c:pt>
              </c:numCache>
            </c:numRef>
          </c:cat>
          <c:val>
            <c:numRef>
              <c:f>'[Chart in Microsoft PowerPoint]Sheet4'!$B$7:$E$7</c:f>
              <c:numCache>
                <c:formatCode>General</c:formatCode>
                <c:ptCount val="4"/>
                <c:pt idx="0">
                  <c:v>6691</c:v>
                </c:pt>
                <c:pt idx="1">
                  <c:v>7004</c:v>
                </c:pt>
                <c:pt idx="2">
                  <c:v>7369</c:v>
                </c:pt>
                <c:pt idx="3">
                  <c:v>6198</c:v>
                </c:pt>
              </c:numCache>
            </c:numRef>
          </c:val>
          <c:extLst xmlns:c16r2="http://schemas.microsoft.com/office/drawing/2015/06/chart">
            <c:ext xmlns:c16="http://schemas.microsoft.com/office/drawing/2014/chart" uri="{C3380CC4-5D6E-409C-BE32-E72D297353CC}">
              <c16:uniqueId val="{00000005-6C3A-40F8-A764-2062368D9D7D}"/>
            </c:ext>
          </c:extLst>
        </c:ser>
        <c:ser>
          <c:idx val="6"/>
          <c:order val="6"/>
          <c:tx>
            <c:strRef>
              <c:f>'[Chart in Microsoft PowerPoint]Sheet4'!$A$8</c:f>
              <c:strCache>
                <c:ptCount val="1"/>
                <c:pt idx="0">
                  <c:v>All RDs</c:v>
                </c:pt>
              </c:strCache>
            </c:strRef>
          </c:tx>
          <c:trendline>
            <c:trendlineType val="linear"/>
          </c:trendline>
          <c:cat>
            <c:numRef>
              <c:f>'[Chart in Microsoft PowerPoint]Sheet4'!$B$1:$E$1</c:f>
              <c:numCache>
                <c:formatCode>mmm\-yy</c:formatCode>
                <c:ptCount val="4"/>
                <c:pt idx="0">
                  <c:v>43101</c:v>
                </c:pt>
                <c:pt idx="1">
                  <c:v>43466</c:v>
                </c:pt>
                <c:pt idx="2">
                  <c:v>43831</c:v>
                </c:pt>
                <c:pt idx="3">
                  <c:v>44197</c:v>
                </c:pt>
              </c:numCache>
            </c:numRef>
          </c:cat>
          <c:val>
            <c:numRef>
              <c:f>'[Chart in Microsoft PowerPoint]Sheet4'!$B$8:$E$8</c:f>
              <c:numCache>
                <c:formatCode>General</c:formatCode>
                <c:ptCount val="4"/>
                <c:pt idx="0">
                  <c:v>46938</c:v>
                </c:pt>
                <c:pt idx="1">
                  <c:v>48368</c:v>
                </c:pt>
                <c:pt idx="2">
                  <c:v>52892</c:v>
                </c:pt>
                <c:pt idx="3">
                  <c:v>49909</c:v>
                </c:pt>
              </c:numCache>
            </c:numRef>
          </c:val>
          <c:extLst xmlns:c16r2="http://schemas.microsoft.com/office/drawing/2015/06/chart">
            <c:ext xmlns:c16="http://schemas.microsoft.com/office/drawing/2014/chart" uri="{C3380CC4-5D6E-409C-BE32-E72D297353CC}">
              <c16:uniqueId val="{00000007-6C3A-40F8-A764-2062368D9D7D}"/>
            </c:ext>
          </c:extLst>
        </c:ser>
        <c:dLbls/>
        <c:axId val="93065984"/>
        <c:axId val="93067520"/>
      </c:barChart>
      <c:dateAx>
        <c:axId val="93065984"/>
        <c:scaling>
          <c:orientation val="minMax"/>
        </c:scaling>
        <c:axPos val="b"/>
        <c:numFmt formatCode="mmm\-yy" sourceLinked="1"/>
        <c:tickLblPos val="nextTo"/>
        <c:crossAx val="93067520"/>
        <c:crosses val="autoZero"/>
        <c:auto val="1"/>
        <c:lblOffset val="100"/>
        <c:baseTimeUnit val="years"/>
      </c:dateAx>
      <c:valAx>
        <c:axId val="93067520"/>
        <c:scaling>
          <c:orientation val="minMax"/>
        </c:scaling>
        <c:axPos val="l"/>
        <c:majorGridlines/>
        <c:numFmt formatCode="General" sourceLinked="1"/>
        <c:tickLblPos val="nextTo"/>
        <c:crossAx val="93065984"/>
        <c:crosses val="autoZero"/>
        <c:crossBetween val="between"/>
      </c:valAx>
      <c:dTable>
        <c:showHorzBorder val="1"/>
        <c:showVertBorder val="1"/>
        <c:showOutline val="1"/>
      </c:dTable>
    </c:plotArea>
    <c:legend>
      <c:legendPos val="r"/>
    </c:legend>
    <c:plotVisOnly val="1"/>
    <c:dispBlanksAs val="gap"/>
  </c:chart>
  <c:txPr>
    <a:bodyPr/>
    <a:lstStyle/>
    <a:p>
      <a:pPr>
        <a:defRPr sz="16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a:extLst>
              <a:ext uri="{FF2B5EF4-FFF2-40B4-BE49-F238E27FC236}">
                <a16:creationId xmlns:a16="http://schemas.microsoft.com/office/drawing/2014/main" xmlns="" id="{B0E51846-7C8A-4609-BE35-7BC4059ACD4B}"/>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defTabSz="966788" eaLnBrk="1" hangingPunct="1">
              <a:lnSpc>
                <a:spcPct val="100000"/>
              </a:lnSpc>
              <a:spcBef>
                <a:spcPct val="0"/>
              </a:spcBef>
              <a:buClrTx/>
              <a:defRPr sz="1300">
                <a:latin typeface="Arial" charset="0"/>
                <a:cs typeface="Arial" charset="0"/>
              </a:defRPr>
            </a:lvl1pPr>
          </a:lstStyle>
          <a:p>
            <a:pPr>
              <a:defRPr/>
            </a:pPr>
            <a:endParaRPr lang="en-US"/>
          </a:p>
        </p:txBody>
      </p:sp>
      <p:sp>
        <p:nvSpPr>
          <p:cNvPr id="231427" name="Rectangle 3">
            <a:extLst>
              <a:ext uri="{FF2B5EF4-FFF2-40B4-BE49-F238E27FC236}">
                <a16:creationId xmlns:a16="http://schemas.microsoft.com/office/drawing/2014/main" xmlns="" id="{2E8C43DF-E517-4226-8B70-E2822E31663A}"/>
              </a:ext>
            </a:extLst>
          </p:cNvPr>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lnSpc>
                <a:spcPct val="100000"/>
              </a:lnSpc>
              <a:spcBef>
                <a:spcPct val="0"/>
              </a:spcBef>
              <a:buClrTx/>
              <a:defRPr sz="1300">
                <a:latin typeface="Arial" charset="0"/>
                <a:cs typeface="Arial" charset="0"/>
              </a:defRPr>
            </a:lvl1pPr>
          </a:lstStyle>
          <a:p>
            <a:pPr>
              <a:defRPr/>
            </a:pPr>
            <a:endParaRPr lang="en-US"/>
          </a:p>
        </p:txBody>
      </p:sp>
      <p:sp>
        <p:nvSpPr>
          <p:cNvPr id="231428" name="Rectangle 4">
            <a:extLst>
              <a:ext uri="{FF2B5EF4-FFF2-40B4-BE49-F238E27FC236}">
                <a16:creationId xmlns:a16="http://schemas.microsoft.com/office/drawing/2014/main" xmlns="" id="{C25D99E4-519F-445C-8B74-3F58FBD1218B}"/>
              </a:ext>
            </a:extLst>
          </p:cNvPr>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defTabSz="966788" eaLnBrk="1" hangingPunct="1">
              <a:lnSpc>
                <a:spcPct val="100000"/>
              </a:lnSpc>
              <a:spcBef>
                <a:spcPct val="0"/>
              </a:spcBef>
              <a:buClrTx/>
              <a:defRPr sz="1300">
                <a:latin typeface="Arial" charset="0"/>
                <a:cs typeface="Arial" charset="0"/>
              </a:defRPr>
            </a:lvl1pPr>
          </a:lstStyle>
          <a:p>
            <a:pPr>
              <a:defRPr/>
            </a:pPr>
            <a:endParaRPr lang="en-US"/>
          </a:p>
        </p:txBody>
      </p:sp>
      <p:sp>
        <p:nvSpPr>
          <p:cNvPr id="231429" name="Rectangle 5">
            <a:extLst>
              <a:ext uri="{FF2B5EF4-FFF2-40B4-BE49-F238E27FC236}">
                <a16:creationId xmlns:a16="http://schemas.microsoft.com/office/drawing/2014/main" xmlns="" id="{9E9F1677-0BA9-44C4-907C-0B96B5832469}"/>
              </a:ext>
            </a:extLst>
          </p:cNvPr>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vl1pPr>
          </a:lstStyle>
          <a:p>
            <a:fld id="{69174C14-DFE9-4BC1-800C-49480622C946}" type="slidenum">
              <a:rPr lang="en-US" altLang="en-US"/>
              <a:pPr/>
              <a:t>‹#›</a:t>
            </a:fld>
            <a:endParaRPr lang="en-US" altLang="en-US"/>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5CA7E68C-86DA-47B4-B341-89B4ECBDC189}"/>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defTabSz="966788" eaLnBrk="1" hangingPunct="1">
              <a:lnSpc>
                <a:spcPct val="100000"/>
              </a:lnSpc>
              <a:spcBef>
                <a:spcPct val="0"/>
              </a:spcBef>
              <a:buClrTx/>
              <a:defRPr sz="1300">
                <a:latin typeface="Arial" charset="0"/>
                <a:cs typeface="Arial" charset="0"/>
              </a:defRPr>
            </a:lvl1pPr>
          </a:lstStyle>
          <a:p>
            <a:pPr>
              <a:defRPr/>
            </a:pPr>
            <a:endParaRPr lang="en-US"/>
          </a:p>
        </p:txBody>
      </p:sp>
      <p:sp>
        <p:nvSpPr>
          <p:cNvPr id="12291" name="Rectangle 3">
            <a:extLst>
              <a:ext uri="{FF2B5EF4-FFF2-40B4-BE49-F238E27FC236}">
                <a16:creationId xmlns:a16="http://schemas.microsoft.com/office/drawing/2014/main" xmlns="" id="{679FA06E-3AC5-4316-9200-A903EBBF29C9}"/>
              </a:ext>
            </a:extLst>
          </p:cNvPr>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lnSpc>
                <a:spcPct val="100000"/>
              </a:lnSpc>
              <a:spcBef>
                <a:spcPct val="0"/>
              </a:spcBef>
              <a:buClrTx/>
              <a:defRPr sz="1300">
                <a:latin typeface="Arial" charset="0"/>
                <a:cs typeface="Arial" charset="0"/>
              </a:defRPr>
            </a:lvl1pPr>
          </a:lstStyle>
          <a:p>
            <a:pPr>
              <a:defRPr/>
            </a:pPr>
            <a:endParaRPr lang="en-US"/>
          </a:p>
        </p:txBody>
      </p:sp>
      <p:sp>
        <p:nvSpPr>
          <p:cNvPr id="66564" name="Rectangle 4">
            <a:extLst>
              <a:ext uri="{FF2B5EF4-FFF2-40B4-BE49-F238E27FC236}">
                <a16:creationId xmlns:a16="http://schemas.microsoft.com/office/drawing/2014/main" xmlns="" id="{4CD5EC9B-FAAE-47DA-9A0F-15987D4A59DF}"/>
              </a:ext>
            </a:extLst>
          </p:cNvPr>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3" name="Rectangle 5">
            <a:extLst>
              <a:ext uri="{FF2B5EF4-FFF2-40B4-BE49-F238E27FC236}">
                <a16:creationId xmlns:a16="http://schemas.microsoft.com/office/drawing/2014/main" xmlns="" id="{312B76D0-5AA7-48B3-B25C-5AFADAC86AA8}"/>
              </a:ext>
            </a:extLst>
          </p:cNvPr>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xmlns="" id="{A85075BD-BFB8-4872-8547-368EE5D253C5}"/>
              </a:ext>
            </a:extLst>
          </p:cNvPr>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defTabSz="966788" eaLnBrk="1" hangingPunct="1">
              <a:lnSpc>
                <a:spcPct val="100000"/>
              </a:lnSpc>
              <a:spcBef>
                <a:spcPct val="0"/>
              </a:spcBef>
              <a:buClrTx/>
              <a:defRPr sz="1300">
                <a:latin typeface="Arial" charset="0"/>
                <a:cs typeface="Arial" charset="0"/>
              </a:defRPr>
            </a:lvl1pPr>
          </a:lstStyle>
          <a:p>
            <a:pPr>
              <a:defRPr/>
            </a:pPr>
            <a:endParaRPr lang="en-US"/>
          </a:p>
        </p:txBody>
      </p:sp>
      <p:sp>
        <p:nvSpPr>
          <p:cNvPr id="12295" name="Rectangle 7">
            <a:extLst>
              <a:ext uri="{FF2B5EF4-FFF2-40B4-BE49-F238E27FC236}">
                <a16:creationId xmlns:a16="http://schemas.microsoft.com/office/drawing/2014/main" xmlns="" id="{F6735B20-F553-476E-8327-9EC319792661}"/>
              </a:ext>
            </a:extLst>
          </p:cNvPr>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vl1pPr>
          </a:lstStyle>
          <a:p>
            <a:fld id="{22D01F7F-A50F-4671-9934-DF5F4A909487}" type="slidenum">
              <a:rPr lang="en-US" altLang="en-US"/>
              <a:pPr/>
              <a:t>‹#›</a:t>
            </a:fld>
            <a:endParaRPr lang="en-US" altLang="en-US"/>
          </a:p>
        </p:txBody>
      </p:sp>
    </p:spTree>
    <p:extLst>
      <p:ext uri="{BB962C8B-B14F-4D97-AF65-F5344CB8AC3E}">
        <p14:creationId xmlns:p14="http://schemas.microsoft.com/office/powerpoint/2010/main" xmlns="" val="4140730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5613"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2813"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0013"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7213"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5826" algn="l" defTabSz="914331" rtl="0" eaLnBrk="1" latinLnBrk="0" hangingPunct="1">
      <a:defRPr sz="1200" kern="1200">
        <a:solidFill>
          <a:schemeClr val="tx1"/>
        </a:solidFill>
        <a:latin typeface="+mn-lt"/>
        <a:ea typeface="+mn-ea"/>
        <a:cs typeface="+mn-cs"/>
      </a:defRPr>
    </a:lvl6pPr>
    <a:lvl7pPr marL="2742990" algn="l" defTabSz="914331" rtl="0" eaLnBrk="1" latinLnBrk="0" hangingPunct="1">
      <a:defRPr sz="1200" kern="1200">
        <a:solidFill>
          <a:schemeClr val="tx1"/>
        </a:solidFill>
        <a:latin typeface="+mn-lt"/>
        <a:ea typeface="+mn-ea"/>
        <a:cs typeface="+mn-cs"/>
      </a:defRPr>
    </a:lvl7pPr>
    <a:lvl8pPr marL="3200156" algn="l" defTabSz="914331" rtl="0" eaLnBrk="1" latinLnBrk="0" hangingPunct="1">
      <a:defRPr sz="1200" kern="1200">
        <a:solidFill>
          <a:schemeClr val="tx1"/>
        </a:solidFill>
        <a:latin typeface="+mn-lt"/>
        <a:ea typeface="+mn-ea"/>
        <a:cs typeface="+mn-cs"/>
      </a:defRPr>
    </a:lvl8pPr>
    <a:lvl9pPr marL="3657321" algn="l" defTabSz="91433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xmlns="" id="{13EC9F7B-F1FC-4E3E-90CE-DC5E1DD3AB53}"/>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1400">
                <a:solidFill>
                  <a:schemeClr val="tx1"/>
                </a:solidFill>
                <a:latin typeface="Arial" panose="020B0604020202020204" pitchFamily="34" charset="0"/>
                <a:cs typeface="Arial" panose="020B0604020202020204" pitchFamily="34" charset="0"/>
              </a:defRPr>
            </a:lvl1pPr>
            <a:lvl2pPr marL="742950" indent="-285750" defTabSz="966788">
              <a:defRPr sz="1400">
                <a:solidFill>
                  <a:schemeClr val="tx1"/>
                </a:solidFill>
                <a:latin typeface="Arial" panose="020B0604020202020204" pitchFamily="34" charset="0"/>
                <a:cs typeface="Arial" panose="020B0604020202020204" pitchFamily="34" charset="0"/>
              </a:defRPr>
            </a:lvl2pPr>
            <a:lvl3pPr marL="1143000" indent="-228600" defTabSz="966788">
              <a:defRPr sz="1400">
                <a:solidFill>
                  <a:schemeClr val="tx1"/>
                </a:solidFill>
                <a:latin typeface="Arial" panose="020B0604020202020204" pitchFamily="34" charset="0"/>
                <a:cs typeface="Arial" panose="020B0604020202020204" pitchFamily="34" charset="0"/>
              </a:defRPr>
            </a:lvl3pPr>
            <a:lvl4pPr marL="1600200" indent="-228600" defTabSz="966788">
              <a:defRPr sz="1400">
                <a:solidFill>
                  <a:schemeClr val="tx1"/>
                </a:solidFill>
                <a:latin typeface="Arial" panose="020B0604020202020204" pitchFamily="34" charset="0"/>
                <a:cs typeface="Arial" panose="020B0604020202020204" pitchFamily="34" charset="0"/>
              </a:defRPr>
            </a:lvl4pPr>
            <a:lvl5pPr marL="2057400" indent="-228600" defTabSz="966788">
              <a:defRPr sz="1400">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fld id="{6B8168C5-80E6-4C1B-9F3B-44868085BFE5}" type="slidenum">
              <a:rPr lang="en-US" altLang="en-US" sz="1300">
                <a:solidFill>
                  <a:srgbClr val="000000"/>
                </a:solidFill>
                <a:ea typeface="ヒラギノ角ゴ Pro W3"/>
                <a:cs typeface="ヒラギノ角ゴ Pro W3"/>
              </a:rPr>
              <a:pPr/>
              <a:t>0</a:t>
            </a:fld>
            <a:endParaRPr lang="en-US" altLang="en-US" sz="1300">
              <a:solidFill>
                <a:srgbClr val="000000"/>
              </a:solidFill>
              <a:ea typeface="ヒラギノ角ゴ Pro W3"/>
              <a:cs typeface="ヒラギノ角ゴ Pro W3"/>
            </a:endParaRPr>
          </a:p>
        </p:txBody>
      </p:sp>
      <p:sp>
        <p:nvSpPr>
          <p:cNvPr id="67587" name="Rectangle 2">
            <a:extLst>
              <a:ext uri="{FF2B5EF4-FFF2-40B4-BE49-F238E27FC236}">
                <a16:creationId xmlns:a16="http://schemas.microsoft.com/office/drawing/2014/main" xmlns="" id="{6EA28E8C-5F68-478D-A775-E0F3A11C5531}"/>
              </a:ext>
            </a:extLst>
          </p:cNvPr>
          <p:cNvSpPr>
            <a:spLocks noGrp="1" noRot="1" noChangeAspect="1" noChangeArrowheads="1" noTextEdit="1"/>
          </p:cNvSpPr>
          <p:nvPr>
            <p:ph type="sldImg"/>
          </p:nvPr>
        </p:nvSpPr>
        <p:spPr>
          <a:xfrm>
            <a:off x="1050925" y="839788"/>
            <a:ext cx="4643438" cy="3481387"/>
          </a:xfrm>
          <a:ln/>
        </p:spPr>
      </p:sp>
      <p:sp>
        <p:nvSpPr>
          <p:cNvPr id="67588" name="Rectangle 3">
            <a:extLst>
              <a:ext uri="{FF2B5EF4-FFF2-40B4-BE49-F238E27FC236}">
                <a16:creationId xmlns:a16="http://schemas.microsoft.com/office/drawing/2014/main" xmlns="" id="{B7D59317-2EFA-414E-AAB9-27687C61CE67}"/>
              </a:ext>
            </a:extLst>
          </p:cNvPr>
          <p:cNvSpPr>
            <a:spLocks noGrp="1" noChangeArrowheads="1"/>
          </p:cNvSpPr>
          <p:nvPr>
            <p:ph type="body" idx="1"/>
          </p:nvPr>
        </p:nvSpPr>
        <p:spPr>
          <a:xfrm>
            <a:off x="906463" y="4716463"/>
            <a:ext cx="4984750" cy="44656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altLang="en-US">
              <a:solidFill>
                <a:srgbClr val="000000"/>
              </a:solidFill>
              <a:latin typeface="Arial Unicode MS" panose="020B0604020202020204" pitchFamily="34" charset="-128"/>
              <a:ea typeface="ヒラギノ角ゴ Pro W3"/>
              <a:cs typeface="ヒラギノ角ゴ Pro W3"/>
            </a:endParaRPr>
          </a:p>
        </p:txBody>
      </p:sp>
    </p:spTree>
    <p:extLst>
      <p:ext uri="{BB962C8B-B14F-4D97-AF65-F5344CB8AC3E}">
        <p14:creationId xmlns:p14="http://schemas.microsoft.com/office/powerpoint/2010/main" xmlns="" val="399173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3.xml"/><Relationship Id="rId1" Type="http://schemas.openxmlformats.org/officeDocument/2006/relationships/vmlDrawing" Target="../drawings/vmlDrawing2.v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5.xml"/><Relationship Id="rId1" Type="http://schemas.openxmlformats.org/officeDocument/2006/relationships/vmlDrawing" Target="../drawings/vmlDrawing3.v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9.xml"/><Relationship Id="rId1" Type="http://schemas.openxmlformats.org/officeDocument/2006/relationships/vmlDrawing" Target="../drawings/vmlDrawing4.v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87D884E1-61E4-4FFE-8EF6-F18AE6F84175}"/>
              </a:ext>
            </a:extLst>
          </p:cNvPr>
          <p:cNvSpPr>
            <a:spLocks noGrp="1"/>
          </p:cNvSpPr>
          <p:nvPr>
            <p:ph type="dt" sz="half" idx="10"/>
          </p:nvPr>
        </p:nvSpPr>
        <p:spPr/>
        <p:txBody>
          <a:bodyPr/>
          <a:lstStyle>
            <a:lvl1pPr>
              <a:defRPr/>
            </a:lvl1pPr>
          </a:lstStyle>
          <a:p>
            <a:pPr>
              <a:defRPr/>
            </a:pPr>
            <a:fld id="{CAC2D126-5966-4162-AA4F-EE19CF545040}" type="datetimeFigureOut">
              <a:rPr lang="en-US"/>
              <a:pPr>
                <a:defRPr/>
              </a:pPr>
              <a:t>3/12/2021</a:t>
            </a:fld>
            <a:endParaRPr lang="en-US"/>
          </a:p>
        </p:txBody>
      </p:sp>
      <p:sp>
        <p:nvSpPr>
          <p:cNvPr id="5" name="Footer Placeholder 4">
            <a:extLst>
              <a:ext uri="{FF2B5EF4-FFF2-40B4-BE49-F238E27FC236}">
                <a16:creationId xmlns:a16="http://schemas.microsoft.com/office/drawing/2014/main" xmlns="" id="{F9FDA134-667A-4B1A-BCD9-8B4E614E6C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62A487A-C9F6-4326-828F-A290A484AF4E}"/>
              </a:ext>
            </a:extLst>
          </p:cNvPr>
          <p:cNvSpPr>
            <a:spLocks noGrp="1"/>
          </p:cNvSpPr>
          <p:nvPr>
            <p:ph type="sldNum" sz="quarter" idx="12"/>
          </p:nvPr>
        </p:nvSpPr>
        <p:spPr/>
        <p:txBody>
          <a:bodyPr/>
          <a:lstStyle>
            <a:lvl1pPr>
              <a:defRPr/>
            </a:lvl1pPr>
          </a:lstStyle>
          <a:p>
            <a:fld id="{FC53343C-039F-430F-85B4-247C3220CE9C}" type="slidenum">
              <a:rPr lang="en-US" altLang="en-US"/>
              <a:pPr/>
              <a:t>‹#›</a:t>
            </a:fld>
            <a:endParaRPr lang="en-US" altLang="en-US"/>
          </a:p>
        </p:txBody>
      </p:sp>
    </p:spTree>
    <p:extLst>
      <p:ext uri="{BB962C8B-B14F-4D97-AF65-F5344CB8AC3E}">
        <p14:creationId xmlns:p14="http://schemas.microsoft.com/office/powerpoint/2010/main" xmlns="" val="118523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497AE55-A692-431B-B9D6-9D6187FDE7D4}"/>
              </a:ext>
            </a:extLst>
          </p:cNvPr>
          <p:cNvSpPr>
            <a:spLocks noGrp="1"/>
          </p:cNvSpPr>
          <p:nvPr>
            <p:ph type="dt" sz="half" idx="10"/>
          </p:nvPr>
        </p:nvSpPr>
        <p:spPr/>
        <p:txBody>
          <a:bodyPr/>
          <a:lstStyle>
            <a:lvl1pPr>
              <a:defRPr/>
            </a:lvl1pPr>
          </a:lstStyle>
          <a:p>
            <a:pPr>
              <a:defRPr/>
            </a:pPr>
            <a:fld id="{28A4B404-FF62-4ECD-80B4-194458339EF9}" type="datetimeFigureOut">
              <a:rPr lang="en-US"/>
              <a:pPr>
                <a:defRPr/>
              </a:pPr>
              <a:t>3/12/2021</a:t>
            </a:fld>
            <a:endParaRPr lang="en-US"/>
          </a:p>
        </p:txBody>
      </p:sp>
      <p:sp>
        <p:nvSpPr>
          <p:cNvPr id="5" name="Footer Placeholder 4">
            <a:extLst>
              <a:ext uri="{FF2B5EF4-FFF2-40B4-BE49-F238E27FC236}">
                <a16:creationId xmlns:a16="http://schemas.microsoft.com/office/drawing/2014/main" xmlns="" id="{9BC02111-E3B1-4CAA-807A-8EBFE2560D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5B8CEBC-43A8-44F6-B1F0-D5C5AB7C0900}"/>
              </a:ext>
            </a:extLst>
          </p:cNvPr>
          <p:cNvSpPr>
            <a:spLocks noGrp="1"/>
          </p:cNvSpPr>
          <p:nvPr>
            <p:ph type="sldNum" sz="quarter" idx="12"/>
          </p:nvPr>
        </p:nvSpPr>
        <p:spPr/>
        <p:txBody>
          <a:bodyPr/>
          <a:lstStyle>
            <a:lvl1pPr>
              <a:defRPr/>
            </a:lvl1pPr>
          </a:lstStyle>
          <a:p>
            <a:fld id="{50ED7460-EA66-4B09-BC92-0055DCFEE292}" type="slidenum">
              <a:rPr lang="en-US" altLang="en-US"/>
              <a:pPr/>
              <a:t>‹#›</a:t>
            </a:fld>
            <a:endParaRPr lang="en-US" altLang="en-US"/>
          </a:p>
        </p:txBody>
      </p:sp>
    </p:spTree>
    <p:extLst>
      <p:ext uri="{BB962C8B-B14F-4D97-AF65-F5344CB8AC3E}">
        <p14:creationId xmlns:p14="http://schemas.microsoft.com/office/powerpoint/2010/main" xmlns="" val="43759653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623887"/>
            <a:ext cx="3008313" cy="553998"/>
          </a:xfrm>
        </p:spPr>
        <p:txBody>
          <a:bodyPr anchor="b"/>
          <a:lstStyle>
            <a:lvl1pPr algn="l">
              <a:defRPr sz="2000" b="1"/>
            </a:lvl1pPr>
          </a:lstStyle>
          <a:p>
            <a:r>
              <a:rPr lang="en-US" noProof="0"/>
              <a:t>Click to edit Master title style</a:t>
            </a:r>
            <a:endParaRPr lang="en-GB" noProof="0"/>
          </a:p>
        </p:txBody>
      </p:sp>
      <p:sp>
        <p:nvSpPr>
          <p:cNvPr id="3" name="Content Placeholder 2"/>
          <p:cNvSpPr>
            <a:spLocks noGrp="1"/>
          </p:cNvSpPr>
          <p:nvPr>
            <p:ph idx="1"/>
          </p:nvPr>
        </p:nvSpPr>
        <p:spPr>
          <a:xfrm>
            <a:off x="3575051" y="623888"/>
            <a:ext cx="5111750" cy="25176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ext Placeholder 3"/>
          <p:cNvSpPr>
            <a:spLocks noGrp="1"/>
          </p:cNvSpPr>
          <p:nvPr>
            <p:ph type="body" sz="half" idx="2"/>
          </p:nvPr>
        </p:nvSpPr>
        <p:spPr>
          <a:xfrm>
            <a:off x="457204" y="1785941"/>
            <a:ext cx="3008313" cy="19943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2902170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276999"/>
          </a:xfrm>
        </p:spPr>
        <p:txBody>
          <a:bodyPr anchor="b"/>
          <a:lstStyle>
            <a:lvl1pPr algn="l">
              <a:defRPr sz="2000" b="1"/>
            </a:lvl1pPr>
          </a:lstStyle>
          <a:p>
            <a:r>
              <a:rPr lang="en-US" noProof="0"/>
              <a:t>Click to edit Master title style</a:t>
            </a:r>
            <a:endParaRPr lang="en-GB" noProof="0"/>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41"/>
            <a:ext cx="5486400" cy="19943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39294302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7563588" y="2092327"/>
            <a:ext cx="1329595" cy="3545587"/>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403759783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6182" y="596901"/>
            <a:ext cx="276999" cy="4140200"/>
          </a:xfrm>
        </p:spPr>
        <p:txBody>
          <a:bodyPr vert="eaVert"/>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5250603" y="596901"/>
            <a:ext cx="1329595" cy="4140200"/>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05243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634B269-A111-4EC8-B8AE-0D75A70BF12E}"/>
              </a:ext>
            </a:extLst>
          </p:cNvPr>
          <p:cNvSpPr>
            <a:spLocks noGrp="1"/>
          </p:cNvSpPr>
          <p:nvPr>
            <p:ph type="dt" sz="half" idx="10"/>
          </p:nvPr>
        </p:nvSpPr>
        <p:spPr/>
        <p:txBody>
          <a:bodyPr/>
          <a:lstStyle>
            <a:lvl1pPr>
              <a:defRPr/>
            </a:lvl1pPr>
          </a:lstStyle>
          <a:p>
            <a:pPr>
              <a:defRPr/>
            </a:pPr>
            <a:fld id="{8AB8C134-4C77-41D7-9413-C2A4F7C67368}" type="datetimeFigureOut">
              <a:rPr lang="en-US"/>
              <a:pPr>
                <a:defRPr/>
              </a:pPr>
              <a:t>3/12/2021</a:t>
            </a:fld>
            <a:endParaRPr lang="en-US"/>
          </a:p>
        </p:txBody>
      </p:sp>
      <p:sp>
        <p:nvSpPr>
          <p:cNvPr id="5" name="Footer Placeholder 4">
            <a:extLst>
              <a:ext uri="{FF2B5EF4-FFF2-40B4-BE49-F238E27FC236}">
                <a16:creationId xmlns:a16="http://schemas.microsoft.com/office/drawing/2014/main" xmlns="" id="{4959A3E6-DC18-4C01-806D-B0FB031CC0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4D652E1-C807-4E05-840D-F43B8308BEC0}"/>
              </a:ext>
            </a:extLst>
          </p:cNvPr>
          <p:cNvSpPr>
            <a:spLocks noGrp="1"/>
          </p:cNvSpPr>
          <p:nvPr>
            <p:ph type="sldNum" sz="quarter" idx="12"/>
          </p:nvPr>
        </p:nvSpPr>
        <p:spPr/>
        <p:txBody>
          <a:bodyPr/>
          <a:lstStyle>
            <a:lvl1pPr>
              <a:defRPr/>
            </a:lvl1pPr>
          </a:lstStyle>
          <a:p>
            <a:fld id="{765C4E15-E7D3-4017-B370-3000C356EF4F}" type="slidenum">
              <a:rPr lang="en-US" altLang="en-US"/>
              <a:pPr/>
              <a:t>‹#›</a:t>
            </a:fld>
            <a:endParaRPr lang="en-US" altLang="en-US"/>
          </a:p>
        </p:txBody>
      </p:sp>
    </p:spTree>
    <p:extLst>
      <p:ext uri="{BB962C8B-B14F-4D97-AF65-F5344CB8AC3E}">
        <p14:creationId xmlns:p14="http://schemas.microsoft.com/office/powerpoint/2010/main" xmlns="" val="1526046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4" name="AutoShape 19">
            <a:extLst>
              <a:ext uri="{FF2B5EF4-FFF2-40B4-BE49-F238E27FC236}">
                <a16:creationId xmlns:a16="http://schemas.microsoft.com/office/drawing/2014/main" xmlns="" id="{CD8490C6-B66D-446C-B9F9-B8E8D6F550FA}"/>
              </a:ext>
            </a:extLst>
          </p:cNvPr>
          <p:cNvGraphicFramePr>
            <a:graphicFrameLocks/>
          </p:cNvGraphicFramePr>
          <p:nvPr/>
        </p:nvGraphicFramePr>
        <p:xfrm>
          <a:off x="0" y="0"/>
          <a:ext cx="158750" cy="158750"/>
        </p:xfrm>
        <a:graphic>
          <a:graphicData uri="http://schemas.openxmlformats.org/presentationml/2006/ole">
            <p:oleObj spid="_x0000_s1039" r:id="rId3" imgW="0" imgH="0" progId="">
              <p:embed/>
            </p:oleObj>
          </a:graphicData>
        </a:graphic>
      </p:graphicFrame>
      <p:sp>
        <p:nvSpPr>
          <p:cNvPr id="6166" name="Rectangle 22"/>
          <p:cNvSpPr>
            <a:spLocks noGrp="1" noChangeArrowheads="1"/>
          </p:cNvSpPr>
          <p:nvPr>
            <p:ph type="ctrTitle" sz="quarter"/>
          </p:nvPr>
        </p:nvSpPr>
        <p:spPr>
          <a:xfrm>
            <a:off x="1141417" y="3124202"/>
            <a:ext cx="6861175" cy="401648"/>
          </a:xfrm>
          <a:ln algn="ctr"/>
        </p:spPr>
        <p:txBody>
          <a:bodyPr anchor="ctr"/>
          <a:lstStyle>
            <a:lvl1pPr algn="ctr">
              <a:defRPr sz="2900"/>
            </a:lvl1pPr>
          </a:lstStyle>
          <a:p>
            <a:r>
              <a:rPr lang="en-US" noProof="0"/>
              <a:t>Click to edit Master title style</a:t>
            </a:r>
            <a:endParaRPr lang="en-GB" noProof="0"/>
          </a:p>
        </p:txBody>
      </p:sp>
      <p:sp>
        <p:nvSpPr>
          <p:cNvPr id="6167" name="Rectangle 23"/>
          <p:cNvSpPr>
            <a:spLocks noGrp="1" noChangeArrowheads="1"/>
          </p:cNvSpPr>
          <p:nvPr>
            <p:ph type="subTitle" sz="quarter" idx="1"/>
          </p:nvPr>
        </p:nvSpPr>
        <p:spPr>
          <a:xfrm>
            <a:off x="1371600" y="4351342"/>
            <a:ext cx="6400800" cy="221599"/>
          </a:xfrm>
        </p:spPr>
        <p:txBody>
          <a:bodyPr anchor="ctr"/>
          <a:lstStyle>
            <a:lvl1pPr marL="0" indent="0" algn="ctr">
              <a:buFont typeface="Wingdings" pitchFamily="2" charset="2"/>
              <a:buNone/>
              <a:defRPr i="1"/>
            </a:lvl1pPr>
          </a:lstStyle>
          <a:p>
            <a:r>
              <a:rPr lang="en-US" noProof="0"/>
              <a:t>Click to edit Master subtitle style</a:t>
            </a:r>
            <a:endParaRPr lang="en-GB" noProof="0"/>
          </a:p>
        </p:txBody>
      </p:sp>
    </p:spTree>
    <p:extLst>
      <p:ext uri="{BB962C8B-B14F-4D97-AF65-F5344CB8AC3E}">
        <p14:creationId xmlns:p14="http://schemas.microsoft.com/office/powerpoint/2010/main" xmlns="" val="377707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2493518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080296"/>
          </a:xfrm>
        </p:spPr>
        <p:txBody>
          <a:bodyPr/>
          <a:lstStyle>
            <a:lvl1pPr algn="ctr">
              <a:defRPr sz="3900" b="1" cap="all"/>
            </a:lvl1pPr>
          </a:lstStyle>
          <a:p>
            <a:r>
              <a:rPr lang="en-US" noProof="0" dirty="0"/>
              <a:t>Click to edit Master title style</a:t>
            </a:r>
            <a:endParaRPr lang="en-GB" noProof="0" dirty="0"/>
          </a:p>
        </p:txBody>
      </p:sp>
      <p:sp>
        <p:nvSpPr>
          <p:cNvPr id="3" name="Text Placeholder 2"/>
          <p:cNvSpPr>
            <a:spLocks noGrp="1"/>
          </p:cNvSpPr>
          <p:nvPr>
            <p:ph type="body" idx="1"/>
          </p:nvPr>
        </p:nvSpPr>
        <p:spPr>
          <a:xfrm>
            <a:off x="722313" y="2906718"/>
            <a:ext cx="7772400" cy="276999"/>
          </a:xfrm>
        </p:spPr>
        <p:txBody>
          <a:bodyPr anchor="b"/>
          <a:lstStyle>
            <a:lvl1pPr marL="0" indent="0" algn="ctr">
              <a:buNone/>
              <a:defRPr sz="2000"/>
            </a:lvl1pPr>
            <a:lvl2pPr marL="457165" indent="0">
              <a:buNone/>
              <a:defRPr sz="1800"/>
            </a:lvl2pPr>
            <a:lvl3pPr marL="914331" indent="0">
              <a:buNone/>
              <a:defRPr sz="1600"/>
            </a:lvl3pPr>
            <a:lvl4pPr marL="1371495" indent="0">
              <a:buNone/>
              <a:defRPr sz="1400"/>
            </a:lvl4pPr>
            <a:lvl5pPr marL="1828660" indent="0">
              <a:buNone/>
              <a:defRPr sz="1400"/>
            </a:lvl5pPr>
            <a:lvl6pPr marL="2285826" indent="0">
              <a:buNone/>
              <a:defRPr sz="1400"/>
            </a:lvl6pPr>
            <a:lvl7pPr marL="2742990" indent="0">
              <a:buNone/>
              <a:defRPr sz="1400"/>
            </a:lvl7pPr>
            <a:lvl8pPr marL="3200156" indent="0">
              <a:buNone/>
              <a:defRPr sz="1400"/>
            </a:lvl8pPr>
            <a:lvl9pPr marL="3657321" indent="0">
              <a:buNone/>
              <a:defRPr sz="1400"/>
            </a:lvl9pPr>
          </a:lstStyle>
          <a:p>
            <a:pPr lvl="0"/>
            <a:r>
              <a:rPr lang="en-US" noProof="0"/>
              <a:t>Click to edit Master text styles</a:t>
            </a:r>
          </a:p>
        </p:txBody>
      </p:sp>
    </p:spTree>
    <p:extLst>
      <p:ext uri="{BB962C8B-B14F-4D97-AF65-F5344CB8AC3E}">
        <p14:creationId xmlns:p14="http://schemas.microsoft.com/office/powerpoint/2010/main" xmlns="" val="21683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774B0991-1907-468E-B555-CD6A3F9EAF45}"/>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246063" y="2092330"/>
            <a:ext cx="4246563"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45026" y="2092330"/>
            <a:ext cx="4248151"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3114423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xmlns="" id="{F96EB691-DCE6-4EE0-9939-2228C63BE642}"/>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28600" y="609605"/>
            <a:ext cx="8686800" cy="276999"/>
          </a:xfrm>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228601" y="1535118"/>
            <a:ext cx="4268788"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228601" y="2174876"/>
            <a:ext cx="4268788"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30" y="1535118"/>
            <a:ext cx="4270375"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30" y="2174876"/>
            <a:ext cx="4270375"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091062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xmlns="" id="{6337FF58-00DD-4291-84BB-B90800AD9C2D}"/>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dirty="0"/>
              <a:t>Click to edit Master title style</a:t>
            </a:r>
            <a:endParaRPr lang="en-GB" noProof="0" dirty="0"/>
          </a:p>
        </p:txBody>
      </p:sp>
    </p:spTree>
    <p:extLst>
      <p:ext uri="{BB962C8B-B14F-4D97-AF65-F5344CB8AC3E}">
        <p14:creationId xmlns:p14="http://schemas.microsoft.com/office/powerpoint/2010/main" xmlns="" val="2742422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xmlns="" id="{E4202367-D8F0-4D0E-AEEE-BFE62AEEF0EF}"/>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12150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A4F1DE52-53E5-4EC1-8EA8-91515B31FB98}"/>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5" y="623887"/>
            <a:ext cx="3008313" cy="553998"/>
          </a:xfrm>
        </p:spPr>
        <p:txBody>
          <a:bodyPr anchor="b"/>
          <a:lstStyle>
            <a:lvl1pPr algn="l">
              <a:defRPr sz="2000" b="1"/>
            </a:lvl1pPr>
          </a:lstStyle>
          <a:p>
            <a:r>
              <a:rPr lang="en-US" noProof="0"/>
              <a:t>Click to edit Master title style</a:t>
            </a:r>
            <a:endParaRPr lang="en-GB" noProof="0"/>
          </a:p>
        </p:txBody>
      </p:sp>
      <p:sp>
        <p:nvSpPr>
          <p:cNvPr id="3" name="Content Placeholder 2"/>
          <p:cNvSpPr>
            <a:spLocks noGrp="1"/>
          </p:cNvSpPr>
          <p:nvPr>
            <p:ph idx="1"/>
          </p:nvPr>
        </p:nvSpPr>
        <p:spPr>
          <a:xfrm>
            <a:off x="3575051" y="623888"/>
            <a:ext cx="5111751" cy="25176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ext Placeholder 3"/>
          <p:cNvSpPr>
            <a:spLocks noGrp="1"/>
          </p:cNvSpPr>
          <p:nvPr>
            <p:ph type="body" sz="half" idx="2"/>
          </p:nvPr>
        </p:nvSpPr>
        <p:spPr>
          <a:xfrm>
            <a:off x="457205" y="1785941"/>
            <a:ext cx="3008313"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259974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F1A466-B9F3-4EED-ACFB-59E5398521E9}"/>
              </a:ext>
            </a:extLst>
          </p:cNvPr>
          <p:cNvSpPr>
            <a:spLocks noGrp="1"/>
          </p:cNvSpPr>
          <p:nvPr>
            <p:ph type="dt" sz="half" idx="10"/>
          </p:nvPr>
        </p:nvSpPr>
        <p:spPr/>
        <p:txBody>
          <a:bodyPr/>
          <a:lstStyle>
            <a:lvl1pPr>
              <a:defRPr/>
            </a:lvl1pPr>
          </a:lstStyle>
          <a:p>
            <a:pPr>
              <a:defRPr/>
            </a:pPr>
            <a:fld id="{0E6A572C-FD91-4B24-811D-F0DDFE42A8D8}" type="datetimeFigureOut">
              <a:rPr lang="en-US"/>
              <a:pPr>
                <a:defRPr/>
              </a:pPr>
              <a:t>3/12/2021</a:t>
            </a:fld>
            <a:endParaRPr lang="en-US"/>
          </a:p>
        </p:txBody>
      </p:sp>
      <p:sp>
        <p:nvSpPr>
          <p:cNvPr id="5" name="Footer Placeholder 4">
            <a:extLst>
              <a:ext uri="{FF2B5EF4-FFF2-40B4-BE49-F238E27FC236}">
                <a16:creationId xmlns:a16="http://schemas.microsoft.com/office/drawing/2014/main" xmlns="" id="{30852D50-03FB-4A42-BEF7-FF0596D272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59E2355-889C-428E-AD0F-F3499EDE9122}"/>
              </a:ext>
            </a:extLst>
          </p:cNvPr>
          <p:cNvSpPr>
            <a:spLocks noGrp="1"/>
          </p:cNvSpPr>
          <p:nvPr>
            <p:ph type="sldNum" sz="quarter" idx="12"/>
          </p:nvPr>
        </p:nvSpPr>
        <p:spPr/>
        <p:txBody>
          <a:bodyPr/>
          <a:lstStyle>
            <a:lvl1pPr>
              <a:defRPr/>
            </a:lvl1pPr>
          </a:lstStyle>
          <a:p>
            <a:fld id="{1398A4A3-AE9D-4624-9337-4BA011C9AFD8}" type="slidenum">
              <a:rPr lang="en-US" altLang="en-US"/>
              <a:pPr/>
              <a:t>‹#›</a:t>
            </a:fld>
            <a:endParaRPr lang="en-US" altLang="en-US"/>
          </a:p>
        </p:txBody>
      </p:sp>
    </p:spTree>
    <p:extLst>
      <p:ext uri="{BB962C8B-B14F-4D97-AF65-F5344CB8AC3E}">
        <p14:creationId xmlns:p14="http://schemas.microsoft.com/office/powerpoint/2010/main" xmlns="" val="695110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E3D1A62D-8CC0-4F26-AE54-0634C7B426D9}"/>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792288" y="4800605"/>
            <a:ext cx="5486400" cy="276999"/>
          </a:xfrm>
        </p:spPr>
        <p:txBody>
          <a:bodyPr anchor="b"/>
          <a:lstStyle>
            <a:lvl1pPr algn="l">
              <a:defRPr sz="2000" b="1"/>
            </a:lvl1pPr>
          </a:lstStyle>
          <a:p>
            <a:r>
              <a:rPr lang="en-US" noProof="0"/>
              <a:t>Click to edit Master title style</a:t>
            </a:r>
            <a:endParaRPr lang="en-GB" noProof="0"/>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42"/>
            <a:ext cx="5486400"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3737070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xmlns="" id="{0C9EBA4A-9CB8-4520-9375-764B1F6904C8}"/>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7563590" y="2092328"/>
            <a:ext cx="1329595" cy="3545587"/>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215647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xmlns="" id="{F13CF84E-3008-4476-ADD8-261901058188}"/>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Vertical Title 1"/>
          <p:cNvSpPr>
            <a:spLocks noGrp="1"/>
          </p:cNvSpPr>
          <p:nvPr>
            <p:ph type="title" orient="vert"/>
          </p:nvPr>
        </p:nvSpPr>
        <p:spPr>
          <a:xfrm>
            <a:off x="8616183" y="596902"/>
            <a:ext cx="276999" cy="4140200"/>
          </a:xfrm>
        </p:spPr>
        <p:txBody>
          <a:bodyPr vert="eaVert"/>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5250604" y="596902"/>
            <a:ext cx="1329595" cy="4140200"/>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38178567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AutoShape 11">
            <a:extLst>
              <a:ext uri="{FF2B5EF4-FFF2-40B4-BE49-F238E27FC236}">
                <a16:creationId xmlns:a16="http://schemas.microsoft.com/office/drawing/2014/main" xmlns="" id="{63159027-168F-4171-9C14-42592CEDFDD2}"/>
              </a:ext>
            </a:extLst>
          </p:cNvPr>
          <p:cNvGraphicFramePr>
            <a:graphicFrameLocks/>
          </p:cNvGraphicFramePr>
          <p:nvPr/>
        </p:nvGraphicFramePr>
        <p:xfrm>
          <a:off x="0" y="0"/>
          <a:ext cx="158750" cy="158750"/>
        </p:xfrm>
        <a:graphic>
          <a:graphicData uri="http://schemas.openxmlformats.org/presentationml/2006/ole">
            <p:oleObj spid="_x0000_s2063" r:id="rId3" imgW="0" imgH="0" progId="">
              <p:embed/>
            </p:oleObj>
          </a:graphicData>
        </a:graphic>
      </p:graphicFrame>
      <p:sp>
        <p:nvSpPr>
          <p:cNvPr id="6166" name="Rectangle 22"/>
          <p:cNvSpPr>
            <a:spLocks noGrp="1" noChangeArrowheads="1"/>
          </p:cNvSpPr>
          <p:nvPr>
            <p:ph type="ctrTitle" sz="quarter"/>
          </p:nvPr>
        </p:nvSpPr>
        <p:spPr>
          <a:xfrm>
            <a:off x="1141417" y="3124202"/>
            <a:ext cx="6861175" cy="401648"/>
          </a:xfrm>
          <a:ln algn="ctr"/>
        </p:spPr>
        <p:txBody>
          <a:bodyPr anchor="ctr"/>
          <a:lstStyle>
            <a:lvl1pPr algn="ctr">
              <a:defRPr sz="2900"/>
            </a:lvl1pPr>
          </a:lstStyle>
          <a:p>
            <a:r>
              <a:rPr lang="en-US" noProof="0"/>
              <a:t>Click to edit Master title style</a:t>
            </a:r>
            <a:endParaRPr lang="en-GB" noProof="0"/>
          </a:p>
        </p:txBody>
      </p:sp>
      <p:sp>
        <p:nvSpPr>
          <p:cNvPr id="6167" name="Rectangle 23"/>
          <p:cNvSpPr>
            <a:spLocks noGrp="1" noChangeArrowheads="1"/>
          </p:cNvSpPr>
          <p:nvPr>
            <p:ph type="subTitle" sz="quarter" idx="1"/>
          </p:nvPr>
        </p:nvSpPr>
        <p:spPr>
          <a:xfrm>
            <a:off x="1371600" y="4351342"/>
            <a:ext cx="6400800" cy="221599"/>
          </a:xfrm>
        </p:spPr>
        <p:txBody>
          <a:bodyPr anchor="ctr"/>
          <a:lstStyle>
            <a:lvl1pPr marL="0" indent="0" algn="ctr">
              <a:buFont typeface="Wingdings" pitchFamily="2" charset="2"/>
              <a:buNone/>
              <a:defRPr i="1"/>
            </a:lvl1pPr>
          </a:lstStyle>
          <a:p>
            <a:r>
              <a:rPr lang="en-US" noProof="0"/>
              <a:t>Click to edit Master subtitle style</a:t>
            </a:r>
            <a:endParaRPr lang="en-GB" noProof="0"/>
          </a:p>
        </p:txBody>
      </p:sp>
    </p:spTree>
    <p:extLst>
      <p:ext uri="{BB962C8B-B14F-4D97-AF65-F5344CB8AC3E}">
        <p14:creationId xmlns:p14="http://schemas.microsoft.com/office/powerpoint/2010/main" xmlns="" val="4251122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xmlns="" id="{2E8160D7-9C7D-4A53-8D54-FDF5C6CEBEA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l="-346" r="72672"/>
          <a:stretch>
            <a:fillRect/>
          </a:stretch>
        </p:blipFill>
        <p:spPr bwMode="auto">
          <a:xfrm>
            <a:off x="150813" y="34925"/>
            <a:ext cx="319087"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8365232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080296"/>
          </a:xfrm>
        </p:spPr>
        <p:txBody>
          <a:bodyPr/>
          <a:lstStyle>
            <a:lvl1pPr algn="ctr">
              <a:defRPr sz="3900" b="1" cap="all"/>
            </a:lvl1pPr>
          </a:lstStyle>
          <a:p>
            <a:r>
              <a:rPr lang="en-US" noProof="0"/>
              <a:t>Click to edit Master title style</a:t>
            </a:r>
            <a:endParaRPr lang="en-GB" noProof="0" dirty="0"/>
          </a:p>
        </p:txBody>
      </p:sp>
      <p:sp>
        <p:nvSpPr>
          <p:cNvPr id="3" name="Text Placeholder 2"/>
          <p:cNvSpPr>
            <a:spLocks noGrp="1"/>
          </p:cNvSpPr>
          <p:nvPr>
            <p:ph type="body" idx="1"/>
          </p:nvPr>
        </p:nvSpPr>
        <p:spPr>
          <a:xfrm>
            <a:off x="722313" y="2906718"/>
            <a:ext cx="7772400" cy="276999"/>
          </a:xfrm>
        </p:spPr>
        <p:txBody>
          <a:bodyPr anchor="b"/>
          <a:lstStyle>
            <a:lvl1pPr marL="0" indent="0" algn="ctr">
              <a:buNone/>
              <a:defRPr sz="2000"/>
            </a:lvl1pPr>
            <a:lvl2pPr marL="457165" indent="0">
              <a:buNone/>
              <a:defRPr sz="1800"/>
            </a:lvl2pPr>
            <a:lvl3pPr marL="914331" indent="0">
              <a:buNone/>
              <a:defRPr sz="1600"/>
            </a:lvl3pPr>
            <a:lvl4pPr marL="1371495" indent="0">
              <a:buNone/>
              <a:defRPr sz="1400"/>
            </a:lvl4pPr>
            <a:lvl5pPr marL="1828660" indent="0">
              <a:buNone/>
              <a:defRPr sz="1400"/>
            </a:lvl5pPr>
            <a:lvl6pPr marL="2285826" indent="0">
              <a:buNone/>
              <a:defRPr sz="1400"/>
            </a:lvl6pPr>
            <a:lvl7pPr marL="2742990" indent="0">
              <a:buNone/>
              <a:defRPr sz="1400"/>
            </a:lvl7pPr>
            <a:lvl8pPr marL="3200156" indent="0">
              <a:buNone/>
              <a:defRPr sz="1400"/>
            </a:lvl8pPr>
            <a:lvl9pPr marL="3657321" indent="0">
              <a:buNone/>
              <a:defRPr sz="1400"/>
            </a:lvl9pPr>
          </a:lstStyle>
          <a:p>
            <a:pPr lvl="0"/>
            <a:r>
              <a:rPr lang="en-US" noProof="0"/>
              <a:t>Click to edit Master text styles</a:t>
            </a:r>
          </a:p>
        </p:txBody>
      </p:sp>
    </p:spTree>
    <p:extLst>
      <p:ext uri="{BB962C8B-B14F-4D97-AF65-F5344CB8AC3E}">
        <p14:creationId xmlns:p14="http://schemas.microsoft.com/office/powerpoint/2010/main" xmlns="" val="39899115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C83BE821-BF08-4D8D-96BF-72DAD6AC4CB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a:extLst>
              <a:ext uri="{FF2B5EF4-FFF2-40B4-BE49-F238E27FC236}">
                <a16:creationId xmlns:a16="http://schemas.microsoft.com/office/drawing/2014/main" xmlns="" id="{C7FE78BA-84C6-47E0-BCF5-40809B26C591}"/>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246063" y="2092330"/>
            <a:ext cx="4246563"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45026" y="2092330"/>
            <a:ext cx="4248151"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9432068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xmlns="" id="{63924558-4129-4C41-9681-147BD9BB047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8">
            <a:extLst>
              <a:ext uri="{FF2B5EF4-FFF2-40B4-BE49-F238E27FC236}">
                <a16:creationId xmlns:a16="http://schemas.microsoft.com/office/drawing/2014/main" xmlns="" id="{92BABE7B-3FD5-4ABE-8BCA-3B793F064412}"/>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28600" y="609605"/>
            <a:ext cx="8686800" cy="276999"/>
          </a:xfrm>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228601" y="1535118"/>
            <a:ext cx="4268788"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228601" y="2174876"/>
            <a:ext cx="4268788"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30" y="1535118"/>
            <a:ext cx="4270375"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30" y="2174876"/>
            <a:ext cx="4270375"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8584019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xmlns="" id="{5CFA987D-35FF-4E83-8E92-214271F7A025}"/>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8">
            <a:extLst>
              <a:ext uri="{FF2B5EF4-FFF2-40B4-BE49-F238E27FC236}">
                <a16:creationId xmlns:a16="http://schemas.microsoft.com/office/drawing/2014/main" xmlns="" id="{713D4056-978B-433B-B34C-16513B16EE11}"/>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xmlns="" val="3396925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xmlns="" id="{76381886-824E-46FC-B2EC-B19911DEDE65}"/>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8">
            <a:extLst>
              <a:ext uri="{FF2B5EF4-FFF2-40B4-BE49-F238E27FC236}">
                <a16:creationId xmlns:a16="http://schemas.microsoft.com/office/drawing/2014/main" xmlns="" id="{5EF45FCD-C91C-46D4-819E-2947AB3105F3}"/>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6492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5BD8B24-510C-45FF-92A4-A5F67EFECE52}"/>
              </a:ext>
            </a:extLst>
          </p:cNvPr>
          <p:cNvSpPr>
            <a:spLocks noGrp="1"/>
          </p:cNvSpPr>
          <p:nvPr>
            <p:ph type="dt" sz="half" idx="10"/>
          </p:nvPr>
        </p:nvSpPr>
        <p:spPr/>
        <p:txBody>
          <a:bodyPr/>
          <a:lstStyle>
            <a:lvl1pPr>
              <a:defRPr/>
            </a:lvl1pPr>
          </a:lstStyle>
          <a:p>
            <a:pPr>
              <a:defRPr/>
            </a:pPr>
            <a:fld id="{D23E3473-6A60-4F6D-BA28-BF7ACE88B5D5}" type="datetimeFigureOut">
              <a:rPr lang="en-US"/>
              <a:pPr>
                <a:defRPr/>
              </a:pPr>
              <a:t>3/12/2021</a:t>
            </a:fld>
            <a:endParaRPr lang="en-US"/>
          </a:p>
        </p:txBody>
      </p:sp>
      <p:sp>
        <p:nvSpPr>
          <p:cNvPr id="5" name="Footer Placeholder 4">
            <a:extLst>
              <a:ext uri="{FF2B5EF4-FFF2-40B4-BE49-F238E27FC236}">
                <a16:creationId xmlns:a16="http://schemas.microsoft.com/office/drawing/2014/main" xmlns="" id="{B6DE93BC-5002-4E6B-B77B-61DFDF00D2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213C63D-6738-49A1-B3ED-8266D271D516}"/>
              </a:ext>
            </a:extLst>
          </p:cNvPr>
          <p:cNvSpPr>
            <a:spLocks noGrp="1"/>
          </p:cNvSpPr>
          <p:nvPr>
            <p:ph type="sldNum" sz="quarter" idx="12"/>
          </p:nvPr>
        </p:nvSpPr>
        <p:spPr/>
        <p:txBody>
          <a:bodyPr/>
          <a:lstStyle>
            <a:lvl1pPr>
              <a:defRPr/>
            </a:lvl1pPr>
          </a:lstStyle>
          <a:p>
            <a:fld id="{7924C698-719B-4755-AA2D-F61EB4626B45}" type="slidenum">
              <a:rPr lang="en-US" altLang="en-US"/>
              <a:pPr/>
              <a:t>‹#›</a:t>
            </a:fld>
            <a:endParaRPr lang="en-US" altLang="en-US"/>
          </a:p>
        </p:txBody>
      </p:sp>
    </p:spTree>
    <p:extLst>
      <p:ext uri="{BB962C8B-B14F-4D97-AF65-F5344CB8AC3E}">
        <p14:creationId xmlns:p14="http://schemas.microsoft.com/office/powerpoint/2010/main" xmlns="" val="38272404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6AC1D518-8E03-4621-A2B6-D9DBC2C048C1}"/>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a:extLst>
              <a:ext uri="{FF2B5EF4-FFF2-40B4-BE49-F238E27FC236}">
                <a16:creationId xmlns:a16="http://schemas.microsoft.com/office/drawing/2014/main" xmlns="" id="{74F524D0-7A16-4CD2-ABF9-62E182E1DF02}"/>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5" y="623887"/>
            <a:ext cx="3008313" cy="553998"/>
          </a:xfrm>
        </p:spPr>
        <p:txBody>
          <a:bodyPr anchor="b"/>
          <a:lstStyle>
            <a:lvl1pPr algn="l">
              <a:defRPr sz="2000" b="1"/>
            </a:lvl1pPr>
          </a:lstStyle>
          <a:p>
            <a:r>
              <a:rPr lang="en-US" noProof="0"/>
              <a:t>Click to edit Master title style</a:t>
            </a:r>
            <a:endParaRPr lang="en-GB" noProof="0"/>
          </a:p>
        </p:txBody>
      </p:sp>
      <p:sp>
        <p:nvSpPr>
          <p:cNvPr id="3" name="Content Placeholder 2"/>
          <p:cNvSpPr>
            <a:spLocks noGrp="1"/>
          </p:cNvSpPr>
          <p:nvPr>
            <p:ph idx="1"/>
          </p:nvPr>
        </p:nvSpPr>
        <p:spPr>
          <a:xfrm>
            <a:off x="3575051" y="623888"/>
            <a:ext cx="5111751" cy="25176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ext Placeholder 3"/>
          <p:cNvSpPr>
            <a:spLocks noGrp="1"/>
          </p:cNvSpPr>
          <p:nvPr>
            <p:ph type="body" sz="half" idx="2"/>
          </p:nvPr>
        </p:nvSpPr>
        <p:spPr>
          <a:xfrm>
            <a:off x="457205" y="1785941"/>
            <a:ext cx="3008313"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38782802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1ADB66CB-FC67-4C02-93C7-6F2EF21EB43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a:extLst>
              <a:ext uri="{FF2B5EF4-FFF2-40B4-BE49-F238E27FC236}">
                <a16:creationId xmlns:a16="http://schemas.microsoft.com/office/drawing/2014/main" xmlns="" id="{749E3C38-65D1-413A-AB30-DB9CC9BAC588}"/>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792288" y="4800605"/>
            <a:ext cx="5486400" cy="276999"/>
          </a:xfrm>
        </p:spPr>
        <p:txBody>
          <a:bodyPr anchor="b"/>
          <a:lstStyle>
            <a:lvl1pPr algn="l">
              <a:defRPr sz="2000" b="1"/>
            </a:lvl1pPr>
          </a:lstStyle>
          <a:p>
            <a:r>
              <a:rPr lang="en-US" noProof="0"/>
              <a:t>Click to edit Master title style</a:t>
            </a:r>
            <a:endParaRPr lang="en-GB" noProof="0"/>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42"/>
            <a:ext cx="5486400"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4586300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xmlns="" id="{990410FD-E5A3-41BD-8D03-BE3183864881}"/>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a:extLst>
              <a:ext uri="{FF2B5EF4-FFF2-40B4-BE49-F238E27FC236}">
                <a16:creationId xmlns:a16="http://schemas.microsoft.com/office/drawing/2014/main" xmlns="" id="{4B0EE640-14B2-4FEA-8F79-433FE5FC0A12}"/>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7563590" y="2092328"/>
            <a:ext cx="1329595" cy="3545587"/>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10461330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xmlns="" id="{3F59A10E-7B85-4ADE-B3B6-3E939692673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a:extLst>
              <a:ext uri="{FF2B5EF4-FFF2-40B4-BE49-F238E27FC236}">
                <a16:creationId xmlns:a16="http://schemas.microsoft.com/office/drawing/2014/main" xmlns="" id="{B9E7E368-FA33-49F6-8BA7-250C1AE229D5}"/>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Vertical Title 1"/>
          <p:cNvSpPr>
            <a:spLocks noGrp="1"/>
          </p:cNvSpPr>
          <p:nvPr>
            <p:ph type="title" orient="vert"/>
          </p:nvPr>
        </p:nvSpPr>
        <p:spPr>
          <a:xfrm>
            <a:off x="8616183" y="596902"/>
            <a:ext cx="276999" cy="4140200"/>
          </a:xfrm>
        </p:spPr>
        <p:txBody>
          <a:bodyPr vert="eaVert"/>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5250604" y="596902"/>
            <a:ext cx="1329595" cy="4140200"/>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34067784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32706538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36796835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31418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16262238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3544CD21-4A51-45A1-AD7E-5A77C76E88F7}"/>
              </a:ext>
            </a:extLst>
          </p:cNvPr>
          <p:cNvSpPr>
            <a:spLocks noGrp="1"/>
          </p:cNvSpPr>
          <p:nvPr>
            <p:ph type="dt" sz="half" idx="10"/>
          </p:nvPr>
        </p:nvSpPr>
        <p:spPr/>
        <p:txBody>
          <a:bodyPr/>
          <a:lstStyle>
            <a:lvl1pPr>
              <a:defRPr/>
            </a:lvl1pPr>
          </a:lstStyle>
          <a:p>
            <a:pPr>
              <a:defRPr/>
            </a:pPr>
            <a:fld id="{C9175FB8-4B46-4E63-A0FE-F0600B58EB54}" type="datetimeFigureOut">
              <a:rPr lang="en-US"/>
              <a:pPr>
                <a:defRPr/>
              </a:pPr>
              <a:t>3/12/2021</a:t>
            </a:fld>
            <a:endParaRPr lang="en-US" dirty="0"/>
          </a:p>
        </p:txBody>
      </p:sp>
      <p:sp>
        <p:nvSpPr>
          <p:cNvPr id="5" name="Footer Placeholder 4">
            <a:extLst>
              <a:ext uri="{FF2B5EF4-FFF2-40B4-BE49-F238E27FC236}">
                <a16:creationId xmlns:a16="http://schemas.microsoft.com/office/drawing/2014/main" xmlns="" id="{D2E80919-B058-425F-804E-9346599CFD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8A4E01B-26CC-4082-BFF8-43379B10A953}"/>
              </a:ext>
            </a:extLst>
          </p:cNvPr>
          <p:cNvSpPr>
            <a:spLocks noGrp="1"/>
          </p:cNvSpPr>
          <p:nvPr>
            <p:ph type="sldNum" sz="quarter" idx="12"/>
          </p:nvPr>
        </p:nvSpPr>
        <p:spPr/>
        <p:txBody>
          <a:bodyPr/>
          <a:lstStyle>
            <a:lvl1pPr>
              <a:defRPr/>
            </a:lvl1pPr>
          </a:lstStyle>
          <a:p>
            <a:fld id="{1859CF9B-FE09-4FD7-A81D-FD7760B48201}" type="slidenum">
              <a:rPr lang="en-US" altLang="en-US"/>
              <a:pPr/>
              <a:t>‹#›</a:t>
            </a:fld>
            <a:endParaRPr lang="en-US" altLang="en-US"/>
          </a:p>
        </p:txBody>
      </p:sp>
    </p:spTree>
    <p:extLst>
      <p:ext uri="{BB962C8B-B14F-4D97-AF65-F5344CB8AC3E}">
        <p14:creationId xmlns:p14="http://schemas.microsoft.com/office/powerpoint/2010/main" xmlns="" val="19641435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F9E71AE-7A27-47F7-B1E6-5F5FDC2A459C}"/>
              </a:ext>
            </a:extLst>
          </p:cNvPr>
          <p:cNvSpPr>
            <a:spLocks noGrp="1"/>
          </p:cNvSpPr>
          <p:nvPr>
            <p:ph type="dt" sz="half" idx="10"/>
          </p:nvPr>
        </p:nvSpPr>
        <p:spPr/>
        <p:txBody>
          <a:bodyPr/>
          <a:lstStyle>
            <a:lvl1pPr>
              <a:defRPr/>
            </a:lvl1pPr>
          </a:lstStyle>
          <a:p>
            <a:pPr>
              <a:defRPr/>
            </a:pPr>
            <a:fld id="{D4E2DE34-79EC-4AB4-8E5A-76E11625FB76}" type="datetimeFigureOut">
              <a:rPr lang="en-US"/>
              <a:pPr>
                <a:defRPr/>
              </a:pPr>
              <a:t>3/12/2021</a:t>
            </a:fld>
            <a:endParaRPr lang="en-US" dirty="0"/>
          </a:p>
        </p:txBody>
      </p:sp>
      <p:sp>
        <p:nvSpPr>
          <p:cNvPr id="5" name="Footer Placeholder 4">
            <a:extLst>
              <a:ext uri="{FF2B5EF4-FFF2-40B4-BE49-F238E27FC236}">
                <a16:creationId xmlns:a16="http://schemas.microsoft.com/office/drawing/2014/main" xmlns="" id="{A715ADE5-9F9C-4BFA-AD6F-25886E3D62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A325EDB-A18D-466B-ABCE-A795CAFA0CF7}"/>
              </a:ext>
            </a:extLst>
          </p:cNvPr>
          <p:cNvSpPr>
            <a:spLocks noGrp="1"/>
          </p:cNvSpPr>
          <p:nvPr>
            <p:ph type="sldNum" sz="quarter" idx="12"/>
          </p:nvPr>
        </p:nvSpPr>
        <p:spPr/>
        <p:txBody>
          <a:bodyPr/>
          <a:lstStyle>
            <a:lvl1pPr>
              <a:defRPr/>
            </a:lvl1pPr>
          </a:lstStyle>
          <a:p>
            <a:fld id="{37DE3B48-5339-4A6E-A31E-EC5F9DB9E4C5}" type="slidenum">
              <a:rPr lang="en-US" altLang="en-US"/>
              <a:pPr/>
              <a:t>‹#›</a:t>
            </a:fld>
            <a:endParaRPr lang="en-US" altLang="en-US"/>
          </a:p>
        </p:txBody>
      </p:sp>
    </p:spTree>
    <p:extLst>
      <p:ext uri="{BB962C8B-B14F-4D97-AF65-F5344CB8AC3E}">
        <p14:creationId xmlns:p14="http://schemas.microsoft.com/office/powerpoint/2010/main" xmlns="" val="200495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23771531-0FD5-4390-B84D-60D3EC5CA4C2}"/>
              </a:ext>
            </a:extLst>
          </p:cNvPr>
          <p:cNvSpPr>
            <a:spLocks noGrp="1"/>
          </p:cNvSpPr>
          <p:nvPr>
            <p:ph type="dt" sz="half" idx="10"/>
          </p:nvPr>
        </p:nvSpPr>
        <p:spPr/>
        <p:txBody>
          <a:bodyPr/>
          <a:lstStyle>
            <a:lvl1pPr>
              <a:defRPr/>
            </a:lvl1pPr>
          </a:lstStyle>
          <a:p>
            <a:pPr>
              <a:defRPr/>
            </a:pPr>
            <a:fld id="{98A5112E-06C2-47ED-9617-073275999483}" type="datetimeFigureOut">
              <a:rPr lang="en-US"/>
              <a:pPr>
                <a:defRPr/>
              </a:pPr>
              <a:t>3/12/2021</a:t>
            </a:fld>
            <a:endParaRPr lang="en-US"/>
          </a:p>
        </p:txBody>
      </p:sp>
      <p:sp>
        <p:nvSpPr>
          <p:cNvPr id="6" name="Footer Placeholder 4">
            <a:extLst>
              <a:ext uri="{FF2B5EF4-FFF2-40B4-BE49-F238E27FC236}">
                <a16:creationId xmlns:a16="http://schemas.microsoft.com/office/drawing/2014/main" xmlns="" id="{9FD800F7-ED96-4F6F-B982-06890DCCBC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34CB45F-FCE2-435A-A4E0-F95F85E9DE86}"/>
              </a:ext>
            </a:extLst>
          </p:cNvPr>
          <p:cNvSpPr>
            <a:spLocks noGrp="1"/>
          </p:cNvSpPr>
          <p:nvPr>
            <p:ph type="sldNum" sz="quarter" idx="12"/>
          </p:nvPr>
        </p:nvSpPr>
        <p:spPr/>
        <p:txBody>
          <a:bodyPr/>
          <a:lstStyle>
            <a:lvl1pPr>
              <a:defRPr/>
            </a:lvl1pPr>
          </a:lstStyle>
          <a:p>
            <a:fld id="{EA427498-613A-485D-B70C-95B74C9E70BC}" type="slidenum">
              <a:rPr lang="en-US" altLang="en-US"/>
              <a:pPr/>
              <a:t>‹#›</a:t>
            </a:fld>
            <a:endParaRPr lang="en-US" altLang="en-US"/>
          </a:p>
        </p:txBody>
      </p:sp>
    </p:spTree>
    <p:extLst>
      <p:ext uri="{BB962C8B-B14F-4D97-AF65-F5344CB8AC3E}">
        <p14:creationId xmlns:p14="http://schemas.microsoft.com/office/powerpoint/2010/main" xmlns="" val="42704882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3DB4F3C-3606-4D95-8AA3-D5F58BC03E1E}"/>
              </a:ext>
            </a:extLst>
          </p:cNvPr>
          <p:cNvSpPr>
            <a:spLocks noGrp="1"/>
          </p:cNvSpPr>
          <p:nvPr>
            <p:ph type="dt" sz="half" idx="10"/>
          </p:nvPr>
        </p:nvSpPr>
        <p:spPr/>
        <p:txBody>
          <a:bodyPr/>
          <a:lstStyle>
            <a:lvl1pPr>
              <a:defRPr/>
            </a:lvl1pPr>
          </a:lstStyle>
          <a:p>
            <a:pPr>
              <a:defRPr/>
            </a:pPr>
            <a:fld id="{2AB5B8BC-CAD1-4D08-BE0F-90A28724F380}" type="datetimeFigureOut">
              <a:rPr lang="en-US"/>
              <a:pPr>
                <a:defRPr/>
              </a:pPr>
              <a:t>3/12/2021</a:t>
            </a:fld>
            <a:endParaRPr lang="en-US" dirty="0"/>
          </a:p>
        </p:txBody>
      </p:sp>
      <p:sp>
        <p:nvSpPr>
          <p:cNvPr id="5" name="Footer Placeholder 4">
            <a:extLst>
              <a:ext uri="{FF2B5EF4-FFF2-40B4-BE49-F238E27FC236}">
                <a16:creationId xmlns:a16="http://schemas.microsoft.com/office/drawing/2014/main" xmlns="" id="{8FA55E1D-C860-48DE-8D38-0560C1611F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0BC0186-CF50-4512-A0F9-058825898482}"/>
              </a:ext>
            </a:extLst>
          </p:cNvPr>
          <p:cNvSpPr>
            <a:spLocks noGrp="1"/>
          </p:cNvSpPr>
          <p:nvPr>
            <p:ph type="sldNum" sz="quarter" idx="12"/>
          </p:nvPr>
        </p:nvSpPr>
        <p:spPr/>
        <p:txBody>
          <a:bodyPr/>
          <a:lstStyle>
            <a:lvl1pPr>
              <a:defRPr/>
            </a:lvl1pPr>
          </a:lstStyle>
          <a:p>
            <a:fld id="{4C0824BA-B9F6-448D-9B04-B457642EBE35}" type="slidenum">
              <a:rPr lang="en-US" altLang="en-US"/>
              <a:pPr/>
              <a:t>‹#›</a:t>
            </a:fld>
            <a:endParaRPr lang="en-US" altLang="en-US"/>
          </a:p>
        </p:txBody>
      </p:sp>
    </p:spTree>
    <p:extLst>
      <p:ext uri="{BB962C8B-B14F-4D97-AF65-F5344CB8AC3E}">
        <p14:creationId xmlns:p14="http://schemas.microsoft.com/office/powerpoint/2010/main" xmlns="" val="6055062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86F14FAB-822D-4C3A-97B5-1A4A42BA3D5D}"/>
              </a:ext>
            </a:extLst>
          </p:cNvPr>
          <p:cNvSpPr>
            <a:spLocks noGrp="1"/>
          </p:cNvSpPr>
          <p:nvPr>
            <p:ph type="dt" sz="half" idx="10"/>
          </p:nvPr>
        </p:nvSpPr>
        <p:spPr/>
        <p:txBody>
          <a:bodyPr/>
          <a:lstStyle>
            <a:lvl1pPr>
              <a:defRPr/>
            </a:lvl1pPr>
          </a:lstStyle>
          <a:p>
            <a:pPr>
              <a:defRPr/>
            </a:pPr>
            <a:fld id="{75D2DE1C-3452-4F71-96DD-8B1BCC945602}" type="datetimeFigureOut">
              <a:rPr lang="en-US"/>
              <a:pPr>
                <a:defRPr/>
              </a:pPr>
              <a:t>3/12/2021</a:t>
            </a:fld>
            <a:endParaRPr lang="en-US" dirty="0"/>
          </a:p>
        </p:txBody>
      </p:sp>
      <p:sp>
        <p:nvSpPr>
          <p:cNvPr id="6" name="Footer Placeholder 4">
            <a:extLst>
              <a:ext uri="{FF2B5EF4-FFF2-40B4-BE49-F238E27FC236}">
                <a16:creationId xmlns:a16="http://schemas.microsoft.com/office/drawing/2014/main" xmlns="" id="{E024F33C-3002-4E19-B036-609FD3138A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731A27D7-8144-4B6D-BC69-243506F1ED0B}"/>
              </a:ext>
            </a:extLst>
          </p:cNvPr>
          <p:cNvSpPr>
            <a:spLocks noGrp="1"/>
          </p:cNvSpPr>
          <p:nvPr>
            <p:ph type="sldNum" sz="quarter" idx="12"/>
          </p:nvPr>
        </p:nvSpPr>
        <p:spPr/>
        <p:txBody>
          <a:bodyPr/>
          <a:lstStyle>
            <a:lvl1pPr>
              <a:defRPr/>
            </a:lvl1pPr>
          </a:lstStyle>
          <a:p>
            <a:fld id="{7C6CC315-5964-4CEF-BC10-CF9DDF387A2F}" type="slidenum">
              <a:rPr lang="en-US" altLang="en-US"/>
              <a:pPr/>
              <a:t>‹#›</a:t>
            </a:fld>
            <a:endParaRPr lang="en-US" altLang="en-US"/>
          </a:p>
        </p:txBody>
      </p:sp>
    </p:spTree>
    <p:extLst>
      <p:ext uri="{BB962C8B-B14F-4D97-AF65-F5344CB8AC3E}">
        <p14:creationId xmlns:p14="http://schemas.microsoft.com/office/powerpoint/2010/main" xmlns="" val="15346865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58613F86-93CB-4A05-9C6A-BAF76295E725}"/>
              </a:ext>
            </a:extLst>
          </p:cNvPr>
          <p:cNvSpPr>
            <a:spLocks noGrp="1"/>
          </p:cNvSpPr>
          <p:nvPr>
            <p:ph type="dt" sz="half" idx="10"/>
          </p:nvPr>
        </p:nvSpPr>
        <p:spPr/>
        <p:txBody>
          <a:bodyPr/>
          <a:lstStyle>
            <a:lvl1pPr>
              <a:defRPr/>
            </a:lvl1pPr>
          </a:lstStyle>
          <a:p>
            <a:pPr>
              <a:defRPr/>
            </a:pPr>
            <a:fld id="{86BA46A1-F7EA-464F-87FF-40C18567F243}" type="datetimeFigureOut">
              <a:rPr lang="en-US"/>
              <a:pPr>
                <a:defRPr/>
              </a:pPr>
              <a:t>3/12/2021</a:t>
            </a:fld>
            <a:endParaRPr lang="en-US" dirty="0"/>
          </a:p>
        </p:txBody>
      </p:sp>
      <p:sp>
        <p:nvSpPr>
          <p:cNvPr id="8" name="Footer Placeholder 4">
            <a:extLst>
              <a:ext uri="{FF2B5EF4-FFF2-40B4-BE49-F238E27FC236}">
                <a16:creationId xmlns:a16="http://schemas.microsoft.com/office/drawing/2014/main" xmlns="" id="{9B024922-AA89-4558-9729-93EED0F4994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A8109502-C993-41FC-8189-583F8F03FFEC}"/>
              </a:ext>
            </a:extLst>
          </p:cNvPr>
          <p:cNvSpPr>
            <a:spLocks noGrp="1"/>
          </p:cNvSpPr>
          <p:nvPr>
            <p:ph type="sldNum" sz="quarter" idx="12"/>
          </p:nvPr>
        </p:nvSpPr>
        <p:spPr/>
        <p:txBody>
          <a:bodyPr/>
          <a:lstStyle>
            <a:lvl1pPr>
              <a:defRPr/>
            </a:lvl1pPr>
          </a:lstStyle>
          <a:p>
            <a:fld id="{C5298113-770C-4191-AADD-6B2A149E085A}" type="slidenum">
              <a:rPr lang="en-US" altLang="en-US"/>
              <a:pPr/>
              <a:t>‹#›</a:t>
            </a:fld>
            <a:endParaRPr lang="en-US" altLang="en-US"/>
          </a:p>
        </p:txBody>
      </p:sp>
    </p:spTree>
    <p:extLst>
      <p:ext uri="{BB962C8B-B14F-4D97-AF65-F5344CB8AC3E}">
        <p14:creationId xmlns:p14="http://schemas.microsoft.com/office/powerpoint/2010/main" xmlns="" val="28670072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6EA4F12A-2B1A-4AA8-AC30-BF379732F750}"/>
              </a:ext>
            </a:extLst>
          </p:cNvPr>
          <p:cNvSpPr>
            <a:spLocks noGrp="1"/>
          </p:cNvSpPr>
          <p:nvPr>
            <p:ph type="dt" sz="half" idx="10"/>
          </p:nvPr>
        </p:nvSpPr>
        <p:spPr/>
        <p:txBody>
          <a:bodyPr/>
          <a:lstStyle>
            <a:lvl1pPr>
              <a:defRPr/>
            </a:lvl1pPr>
          </a:lstStyle>
          <a:p>
            <a:pPr>
              <a:defRPr/>
            </a:pPr>
            <a:fld id="{7AE503F7-ED0A-4AE3-9F9B-A708F4726CDE}" type="datetimeFigureOut">
              <a:rPr lang="en-US"/>
              <a:pPr>
                <a:defRPr/>
              </a:pPr>
              <a:t>3/12/2021</a:t>
            </a:fld>
            <a:endParaRPr lang="en-US" dirty="0"/>
          </a:p>
        </p:txBody>
      </p:sp>
      <p:sp>
        <p:nvSpPr>
          <p:cNvPr id="4" name="Footer Placeholder 4">
            <a:extLst>
              <a:ext uri="{FF2B5EF4-FFF2-40B4-BE49-F238E27FC236}">
                <a16:creationId xmlns:a16="http://schemas.microsoft.com/office/drawing/2014/main" xmlns="" id="{2ABB5876-4AF2-42EC-88AB-A391E93EA23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6B004566-B792-40BE-A9E7-2436FDCE5ECB}"/>
              </a:ext>
            </a:extLst>
          </p:cNvPr>
          <p:cNvSpPr>
            <a:spLocks noGrp="1"/>
          </p:cNvSpPr>
          <p:nvPr>
            <p:ph type="sldNum" sz="quarter" idx="12"/>
          </p:nvPr>
        </p:nvSpPr>
        <p:spPr/>
        <p:txBody>
          <a:bodyPr/>
          <a:lstStyle>
            <a:lvl1pPr>
              <a:defRPr/>
            </a:lvl1pPr>
          </a:lstStyle>
          <a:p>
            <a:fld id="{F712BC7C-C411-45AB-988F-AFF176703B2B}" type="slidenum">
              <a:rPr lang="en-US" altLang="en-US"/>
              <a:pPr/>
              <a:t>‹#›</a:t>
            </a:fld>
            <a:endParaRPr lang="en-US" altLang="en-US"/>
          </a:p>
        </p:txBody>
      </p:sp>
    </p:spTree>
    <p:extLst>
      <p:ext uri="{BB962C8B-B14F-4D97-AF65-F5344CB8AC3E}">
        <p14:creationId xmlns:p14="http://schemas.microsoft.com/office/powerpoint/2010/main" xmlns="" val="22071978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7E805955-F05D-4C09-B6F1-7343E37B4446}"/>
              </a:ext>
            </a:extLst>
          </p:cNvPr>
          <p:cNvSpPr>
            <a:spLocks noGrp="1"/>
          </p:cNvSpPr>
          <p:nvPr>
            <p:ph type="dt" sz="half" idx="10"/>
          </p:nvPr>
        </p:nvSpPr>
        <p:spPr/>
        <p:txBody>
          <a:bodyPr/>
          <a:lstStyle>
            <a:lvl1pPr>
              <a:defRPr/>
            </a:lvl1pPr>
          </a:lstStyle>
          <a:p>
            <a:pPr>
              <a:defRPr/>
            </a:pPr>
            <a:fld id="{C53406C0-35A3-427A-8EDC-A19B9AAFDA20}" type="datetimeFigureOut">
              <a:rPr lang="en-US"/>
              <a:pPr>
                <a:defRPr/>
              </a:pPr>
              <a:t>3/12/2021</a:t>
            </a:fld>
            <a:endParaRPr lang="en-US" dirty="0"/>
          </a:p>
        </p:txBody>
      </p:sp>
      <p:sp>
        <p:nvSpPr>
          <p:cNvPr id="3" name="Footer Placeholder 4">
            <a:extLst>
              <a:ext uri="{FF2B5EF4-FFF2-40B4-BE49-F238E27FC236}">
                <a16:creationId xmlns:a16="http://schemas.microsoft.com/office/drawing/2014/main" xmlns="" id="{550E544E-E6A3-4E45-B8B2-1E8BE95590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2EC77C4F-A4F1-4A1C-A123-8973A21CCA18}"/>
              </a:ext>
            </a:extLst>
          </p:cNvPr>
          <p:cNvSpPr>
            <a:spLocks noGrp="1"/>
          </p:cNvSpPr>
          <p:nvPr>
            <p:ph type="sldNum" sz="quarter" idx="12"/>
          </p:nvPr>
        </p:nvSpPr>
        <p:spPr/>
        <p:txBody>
          <a:bodyPr/>
          <a:lstStyle>
            <a:lvl1pPr>
              <a:defRPr/>
            </a:lvl1pPr>
          </a:lstStyle>
          <a:p>
            <a:fld id="{0724D146-EC18-4074-9428-6F3D88D51CC7}" type="slidenum">
              <a:rPr lang="en-US" altLang="en-US"/>
              <a:pPr/>
              <a:t>‹#›</a:t>
            </a:fld>
            <a:endParaRPr lang="en-US" altLang="en-US"/>
          </a:p>
        </p:txBody>
      </p:sp>
    </p:spTree>
    <p:extLst>
      <p:ext uri="{BB962C8B-B14F-4D97-AF65-F5344CB8AC3E}">
        <p14:creationId xmlns:p14="http://schemas.microsoft.com/office/powerpoint/2010/main" xmlns="" val="35478872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9DE28E0-6634-4D34-941C-7DC6ECDD0903}"/>
              </a:ext>
            </a:extLst>
          </p:cNvPr>
          <p:cNvSpPr>
            <a:spLocks noGrp="1"/>
          </p:cNvSpPr>
          <p:nvPr>
            <p:ph type="dt" sz="half" idx="10"/>
          </p:nvPr>
        </p:nvSpPr>
        <p:spPr/>
        <p:txBody>
          <a:bodyPr/>
          <a:lstStyle>
            <a:lvl1pPr>
              <a:defRPr/>
            </a:lvl1pPr>
          </a:lstStyle>
          <a:p>
            <a:pPr>
              <a:defRPr/>
            </a:pPr>
            <a:fld id="{B4277BBD-CFF8-4CC8-B4FC-5A1E4428A1AE}" type="datetimeFigureOut">
              <a:rPr lang="en-US"/>
              <a:pPr>
                <a:defRPr/>
              </a:pPr>
              <a:t>3/12/2021</a:t>
            </a:fld>
            <a:endParaRPr lang="en-US" dirty="0"/>
          </a:p>
        </p:txBody>
      </p:sp>
      <p:sp>
        <p:nvSpPr>
          <p:cNvPr id="6" name="Footer Placeholder 4">
            <a:extLst>
              <a:ext uri="{FF2B5EF4-FFF2-40B4-BE49-F238E27FC236}">
                <a16:creationId xmlns:a16="http://schemas.microsoft.com/office/drawing/2014/main" xmlns="" id="{C4F86171-6A78-41E2-AC84-ED53E5FED5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251C198B-16B0-4499-BB0E-1289D6B1C2D7}"/>
              </a:ext>
            </a:extLst>
          </p:cNvPr>
          <p:cNvSpPr>
            <a:spLocks noGrp="1"/>
          </p:cNvSpPr>
          <p:nvPr>
            <p:ph type="sldNum" sz="quarter" idx="12"/>
          </p:nvPr>
        </p:nvSpPr>
        <p:spPr/>
        <p:txBody>
          <a:bodyPr/>
          <a:lstStyle>
            <a:lvl1pPr>
              <a:defRPr/>
            </a:lvl1pPr>
          </a:lstStyle>
          <a:p>
            <a:fld id="{A6B3D7C7-B54A-4203-80C5-F9E23FBCB1AC}" type="slidenum">
              <a:rPr lang="en-US" altLang="en-US"/>
              <a:pPr/>
              <a:t>‹#›</a:t>
            </a:fld>
            <a:endParaRPr lang="en-US" altLang="en-US"/>
          </a:p>
        </p:txBody>
      </p:sp>
    </p:spTree>
    <p:extLst>
      <p:ext uri="{BB962C8B-B14F-4D97-AF65-F5344CB8AC3E}">
        <p14:creationId xmlns:p14="http://schemas.microsoft.com/office/powerpoint/2010/main" xmlns="" val="34148352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DE1CA9C0-56E1-471B-BE84-9D683B9E0CFB}"/>
              </a:ext>
            </a:extLst>
          </p:cNvPr>
          <p:cNvSpPr>
            <a:spLocks noGrp="1"/>
          </p:cNvSpPr>
          <p:nvPr>
            <p:ph type="dt" sz="half" idx="10"/>
          </p:nvPr>
        </p:nvSpPr>
        <p:spPr/>
        <p:txBody>
          <a:bodyPr/>
          <a:lstStyle>
            <a:lvl1pPr>
              <a:defRPr/>
            </a:lvl1pPr>
          </a:lstStyle>
          <a:p>
            <a:pPr>
              <a:defRPr/>
            </a:pPr>
            <a:fld id="{80453512-A4E1-4814-8BD0-B152D81C6BAB}" type="datetimeFigureOut">
              <a:rPr lang="en-US"/>
              <a:pPr>
                <a:defRPr/>
              </a:pPr>
              <a:t>3/12/2021</a:t>
            </a:fld>
            <a:endParaRPr lang="en-US" dirty="0"/>
          </a:p>
        </p:txBody>
      </p:sp>
      <p:sp>
        <p:nvSpPr>
          <p:cNvPr id="6" name="Footer Placeholder 4">
            <a:extLst>
              <a:ext uri="{FF2B5EF4-FFF2-40B4-BE49-F238E27FC236}">
                <a16:creationId xmlns:a16="http://schemas.microsoft.com/office/drawing/2014/main" xmlns="" id="{F7A2E7F6-273A-42B8-A25E-37602A16464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9BC6A8A-825D-4845-A920-4F9347AFBA45}"/>
              </a:ext>
            </a:extLst>
          </p:cNvPr>
          <p:cNvSpPr>
            <a:spLocks noGrp="1"/>
          </p:cNvSpPr>
          <p:nvPr>
            <p:ph type="sldNum" sz="quarter" idx="12"/>
          </p:nvPr>
        </p:nvSpPr>
        <p:spPr/>
        <p:txBody>
          <a:bodyPr/>
          <a:lstStyle>
            <a:lvl1pPr>
              <a:defRPr/>
            </a:lvl1pPr>
          </a:lstStyle>
          <a:p>
            <a:fld id="{30C979D8-2059-47D5-919C-8A770C059A3E}" type="slidenum">
              <a:rPr lang="en-US" altLang="en-US"/>
              <a:pPr/>
              <a:t>‹#›</a:t>
            </a:fld>
            <a:endParaRPr lang="en-US" altLang="en-US"/>
          </a:p>
        </p:txBody>
      </p:sp>
    </p:spTree>
    <p:extLst>
      <p:ext uri="{BB962C8B-B14F-4D97-AF65-F5344CB8AC3E}">
        <p14:creationId xmlns:p14="http://schemas.microsoft.com/office/powerpoint/2010/main" xmlns="" val="305364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279285-FA21-42F9-87CB-AD52DE9E3E5A}"/>
              </a:ext>
            </a:extLst>
          </p:cNvPr>
          <p:cNvSpPr>
            <a:spLocks noGrp="1"/>
          </p:cNvSpPr>
          <p:nvPr>
            <p:ph type="dt" sz="half" idx="10"/>
          </p:nvPr>
        </p:nvSpPr>
        <p:spPr/>
        <p:txBody>
          <a:bodyPr/>
          <a:lstStyle>
            <a:lvl1pPr>
              <a:defRPr/>
            </a:lvl1pPr>
          </a:lstStyle>
          <a:p>
            <a:pPr>
              <a:defRPr/>
            </a:pPr>
            <a:fld id="{947C7680-0549-4A9D-9A59-1F6F2E66CC86}" type="datetimeFigureOut">
              <a:rPr lang="en-US"/>
              <a:pPr>
                <a:defRPr/>
              </a:pPr>
              <a:t>3/12/2021</a:t>
            </a:fld>
            <a:endParaRPr lang="en-US" dirty="0"/>
          </a:p>
        </p:txBody>
      </p:sp>
      <p:sp>
        <p:nvSpPr>
          <p:cNvPr id="5" name="Footer Placeholder 4">
            <a:extLst>
              <a:ext uri="{FF2B5EF4-FFF2-40B4-BE49-F238E27FC236}">
                <a16:creationId xmlns:a16="http://schemas.microsoft.com/office/drawing/2014/main" xmlns="" id="{0E8558BA-9CFB-4F70-BF5A-FC2CC1AD40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C65A3D2-1342-4056-998E-1E20C6C762B2}"/>
              </a:ext>
            </a:extLst>
          </p:cNvPr>
          <p:cNvSpPr>
            <a:spLocks noGrp="1"/>
          </p:cNvSpPr>
          <p:nvPr>
            <p:ph type="sldNum" sz="quarter" idx="12"/>
          </p:nvPr>
        </p:nvSpPr>
        <p:spPr/>
        <p:txBody>
          <a:bodyPr/>
          <a:lstStyle>
            <a:lvl1pPr>
              <a:defRPr/>
            </a:lvl1pPr>
          </a:lstStyle>
          <a:p>
            <a:fld id="{16DACDC3-7144-4E18-B1DF-013F6903942A}" type="slidenum">
              <a:rPr lang="en-US" altLang="en-US"/>
              <a:pPr/>
              <a:t>‹#›</a:t>
            </a:fld>
            <a:endParaRPr lang="en-US" altLang="en-US"/>
          </a:p>
        </p:txBody>
      </p:sp>
    </p:spTree>
    <p:extLst>
      <p:ext uri="{BB962C8B-B14F-4D97-AF65-F5344CB8AC3E}">
        <p14:creationId xmlns:p14="http://schemas.microsoft.com/office/powerpoint/2010/main" xmlns="" val="3572840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2B4CED6-8436-4C48-959D-D23A7674CD49}"/>
              </a:ext>
            </a:extLst>
          </p:cNvPr>
          <p:cNvSpPr>
            <a:spLocks noGrp="1"/>
          </p:cNvSpPr>
          <p:nvPr>
            <p:ph type="dt" sz="half" idx="10"/>
          </p:nvPr>
        </p:nvSpPr>
        <p:spPr/>
        <p:txBody>
          <a:bodyPr/>
          <a:lstStyle>
            <a:lvl1pPr>
              <a:defRPr/>
            </a:lvl1pPr>
          </a:lstStyle>
          <a:p>
            <a:pPr>
              <a:defRPr/>
            </a:pPr>
            <a:fld id="{DAB07C22-0A45-4B39-8EE5-9F3DB520C5C8}" type="datetimeFigureOut">
              <a:rPr lang="en-US"/>
              <a:pPr>
                <a:defRPr/>
              </a:pPr>
              <a:t>3/12/2021</a:t>
            </a:fld>
            <a:endParaRPr lang="en-US" dirty="0"/>
          </a:p>
        </p:txBody>
      </p:sp>
      <p:sp>
        <p:nvSpPr>
          <p:cNvPr id="5" name="Footer Placeholder 4">
            <a:extLst>
              <a:ext uri="{FF2B5EF4-FFF2-40B4-BE49-F238E27FC236}">
                <a16:creationId xmlns:a16="http://schemas.microsoft.com/office/drawing/2014/main" xmlns="" id="{FC18687E-D193-4A6B-9C40-6C0C9A54092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E83AA4A-D0E9-4137-83AE-372B899A2531}"/>
              </a:ext>
            </a:extLst>
          </p:cNvPr>
          <p:cNvSpPr>
            <a:spLocks noGrp="1"/>
          </p:cNvSpPr>
          <p:nvPr>
            <p:ph type="sldNum" sz="quarter" idx="12"/>
          </p:nvPr>
        </p:nvSpPr>
        <p:spPr/>
        <p:txBody>
          <a:bodyPr/>
          <a:lstStyle>
            <a:lvl1pPr>
              <a:defRPr/>
            </a:lvl1pPr>
          </a:lstStyle>
          <a:p>
            <a:fld id="{C4160710-8D1E-45A7-9638-20E15102C1A6}" type="slidenum">
              <a:rPr lang="en-US" altLang="en-US"/>
              <a:pPr/>
              <a:t>‹#›</a:t>
            </a:fld>
            <a:endParaRPr lang="en-US" altLang="en-US"/>
          </a:p>
        </p:txBody>
      </p:sp>
    </p:spTree>
    <p:extLst>
      <p:ext uri="{BB962C8B-B14F-4D97-AF65-F5344CB8AC3E}">
        <p14:creationId xmlns:p14="http://schemas.microsoft.com/office/powerpoint/2010/main" xmlns="" val="393932005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AutoShape 19">
            <a:extLst>
              <a:ext uri="{FF2B5EF4-FFF2-40B4-BE49-F238E27FC236}">
                <a16:creationId xmlns:a16="http://schemas.microsoft.com/office/drawing/2014/main" xmlns="" id="{09264275-C54D-407F-8B5F-E557A0606BD2}"/>
              </a:ext>
            </a:extLst>
          </p:cNvPr>
          <p:cNvGraphicFramePr>
            <a:graphicFrameLocks/>
          </p:cNvGraphicFramePr>
          <p:nvPr/>
        </p:nvGraphicFramePr>
        <p:xfrm>
          <a:off x="0" y="0"/>
          <a:ext cx="158750" cy="158750"/>
        </p:xfrm>
        <a:graphic>
          <a:graphicData uri="http://schemas.openxmlformats.org/presentationml/2006/ole">
            <p:oleObj spid="_x0000_s3087" r:id="rId3" imgW="0" imgH="0" progId="">
              <p:embed/>
            </p:oleObj>
          </a:graphicData>
        </a:graphic>
      </p:graphicFrame>
      <p:sp>
        <p:nvSpPr>
          <p:cNvPr id="6166" name="Rectangle 22"/>
          <p:cNvSpPr>
            <a:spLocks noGrp="1" noChangeArrowheads="1"/>
          </p:cNvSpPr>
          <p:nvPr>
            <p:ph type="ctrTitle" sz="quarter"/>
          </p:nvPr>
        </p:nvSpPr>
        <p:spPr>
          <a:xfrm>
            <a:off x="1141417" y="3124202"/>
            <a:ext cx="6861175" cy="401648"/>
          </a:xfrm>
          <a:ln algn="ctr"/>
        </p:spPr>
        <p:txBody>
          <a:bodyPr anchor="ctr"/>
          <a:lstStyle>
            <a:lvl1pPr algn="ctr">
              <a:defRPr sz="2900"/>
            </a:lvl1pPr>
          </a:lstStyle>
          <a:p>
            <a:r>
              <a:rPr lang="en-US" noProof="0"/>
              <a:t>Click to edit Master title style</a:t>
            </a:r>
            <a:endParaRPr lang="en-GB" noProof="0"/>
          </a:p>
        </p:txBody>
      </p:sp>
      <p:sp>
        <p:nvSpPr>
          <p:cNvPr id="6167" name="Rectangle 23"/>
          <p:cNvSpPr>
            <a:spLocks noGrp="1" noChangeArrowheads="1"/>
          </p:cNvSpPr>
          <p:nvPr>
            <p:ph type="subTitle" sz="quarter" idx="1"/>
          </p:nvPr>
        </p:nvSpPr>
        <p:spPr>
          <a:xfrm>
            <a:off x="1371600" y="4351342"/>
            <a:ext cx="6400800" cy="221599"/>
          </a:xfrm>
        </p:spPr>
        <p:txBody>
          <a:bodyPr anchor="ctr"/>
          <a:lstStyle>
            <a:lvl1pPr marL="0" indent="0" algn="ctr">
              <a:buFont typeface="Wingdings" pitchFamily="2" charset="2"/>
              <a:buNone/>
              <a:defRPr i="1"/>
            </a:lvl1pPr>
          </a:lstStyle>
          <a:p>
            <a:r>
              <a:rPr lang="en-US" noProof="0"/>
              <a:t>Click to edit Master subtitle style</a:t>
            </a:r>
            <a:endParaRPr lang="en-GB" noProof="0"/>
          </a:p>
        </p:txBody>
      </p:sp>
    </p:spTree>
    <p:extLst>
      <p:ext uri="{BB962C8B-B14F-4D97-AF65-F5344CB8AC3E}">
        <p14:creationId xmlns:p14="http://schemas.microsoft.com/office/powerpoint/2010/main" xmlns="" val="102545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9801C4CB-A4E0-4D4E-8F82-74B7E422A74F}"/>
              </a:ext>
            </a:extLst>
          </p:cNvPr>
          <p:cNvSpPr>
            <a:spLocks noGrp="1"/>
          </p:cNvSpPr>
          <p:nvPr>
            <p:ph type="dt" sz="half" idx="10"/>
          </p:nvPr>
        </p:nvSpPr>
        <p:spPr/>
        <p:txBody>
          <a:bodyPr/>
          <a:lstStyle>
            <a:lvl1pPr>
              <a:defRPr/>
            </a:lvl1pPr>
          </a:lstStyle>
          <a:p>
            <a:pPr>
              <a:defRPr/>
            </a:pPr>
            <a:fld id="{C00B224D-1DF4-44EB-82B4-02B21E9EE6D2}" type="datetimeFigureOut">
              <a:rPr lang="en-US"/>
              <a:pPr>
                <a:defRPr/>
              </a:pPr>
              <a:t>3/12/2021</a:t>
            </a:fld>
            <a:endParaRPr lang="en-US"/>
          </a:p>
        </p:txBody>
      </p:sp>
      <p:sp>
        <p:nvSpPr>
          <p:cNvPr id="8" name="Footer Placeholder 4">
            <a:extLst>
              <a:ext uri="{FF2B5EF4-FFF2-40B4-BE49-F238E27FC236}">
                <a16:creationId xmlns:a16="http://schemas.microsoft.com/office/drawing/2014/main" xmlns="" id="{D8FEA21E-BA25-43B3-97EA-6050AF9581C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0C9CDEBD-68B6-435B-8350-08CCD4919B55}"/>
              </a:ext>
            </a:extLst>
          </p:cNvPr>
          <p:cNvSpPr>
            <a:spLocks noGrp="1"/>
          </p:cNvSpPr>
          <p:nvPr>
            <p:ph type="sldNum" sz="quarter" idx="12"/>
          </p:nvPr>
        </p:nvSpPr>
        <p:spPr/>
        <p:txBody>
          <a:bodyPr/>
          <a:lstStyle>
            <a:lvl1pPr>
              <a:defRPr/>
            </a:lvl1pPr>
          </a:lstStyle>
          <a:p>
            <a:fld id="{40F33715-B6A1-4147-8300-22FC2A696F84}" type="slidenum">
              <a:rPr lang="en-US" altLang="en-US"/>
              <a:pPr/>
              <a:t>‹#›</a:t>
            </a:fld>
            <a:endParaRPr lang="en-US" altLang="en-US"/>
          </a:p>
        </p:txBody>
      </p:sp>
    </p:spTree>
    <p:extLst>
      <p:ext uri="{BB962C8B-B14F-4D97-AF65-F5344CB8AC3E}">
        <p14:creationId xmlns:p14="http://schemas.microsoft.com/office/powerpoint/2010/main" xmlns="" val="33119238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9597441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080296"/>
          </a:xfrm>
        </p:spPr>
        <p:txBody>
          <a:bodyPr/>
          <a:lstStyle>
            <a:lvl1pPr algn="ctr">
              <a:defRPr sz="3900" b="1" cap="all"/>
            </a:lvl1pPr>
          </a:lstStyle>
          <a:p>
            <a:r>
              <a:rPr lang="en-US" noProof="0"/>
              <a:t>Click to edit Master title style</a:t>
            </a:r>
            <a:endParaRPr lang="en-GB" noProof="0" dirty="0"/>
          </a:p>
        </p:txBody>
      </p:sp>
      <p:sp>
        <p:nvSpPr>
          <p:cNvPr id="3" name="Text Placeholder 2"/>
          <p:cNvSpPr>
            <a:spLocks noGrp="1"/>
          </p:cNvSpPr>
          <p:nvPr>
            <p:ph type="body" idx="1"/>
          </p:nvPr>
        </p:nvSpPr>
        <p:spPr>
          <a:xfrm>
            <a:off x="722313" y="2906718"/>
            <a:ext cx="7772400" cy="276999"/>
          </a:xfrm>
        </p:spPr>
        <p:txBody>
          <a:bodyPr anchor="b"/>
          <a:lstStyle>
            <a:lvl1pPr marL="0" indent="0" algn="ctr">
              <a:buNone/>
              <a:defRPr sz="2000"/>
            </a:lvl1pPr>
            <a:lvl2pPr marL="457165" indent="0">
              <a:buNone/>
              <a:defRPr sz="1800"/>
            </a:lvl2pPr>
            <a:lvl3pPr marL="914331" indent="0">
              <a:buNone/>
              <a:defRPr sz="1600"/>
            </a:lvl3pPr>
            <a:lvl4pPr marL="1371495" indent="0">
              <a:buNone/>
              <a:defRPr sz="1400"/>
            </a:lvl4pPr>
            <a:lvl5pPr marL="1828660" indent="0">
              <a:buNone/>
              <a:defRPr sz="1400"/>
            </a:lvl5pPr>
            <a:lvl6pPr marL="2285826" indent="0">
              <a:buNone/>
              <a:defRPr sz="1400"/>
            </a:lvl6pPr>
            <a:lvl7pPr marL="2742990" indent="0">
              <a:buNone/>
              <a:defRPr sz="1400"/>
            </a:lvl7pPr>
            <a:lvl8pPr marL="3200156" indent="0">
              <a:buNone/>
              <a:defRPr sz="1400"/>
            </a:lvl8pPr>
            <a:lvl9pPr marL="3657321" indent="0">
              <a:buNone/>
              <a:defRPr sz="1400"/>
            </a:lvl9pPr>
          </a:lstStyle>
          <a:p>
            <a:pPr lvl="0"/>
            <a:r>
              <a:rPr lang="en-US" noProof="0"/>
              <a:t>Click to edit Master text styles</a:t>
            </a:r>
          </a:p>
        </p:txBody>
      </p:sp>
    </p:spTree>
    <p:extLst>
      <p:ext uri="{BB962C8B-B14F-4D97-AF65-F5344CB8AC3E}">
        <p14:creationId xmlns:p14="http://schemas.microsoft.com/office/powerpoint/2010/main" xmlns="" val="10806369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2527A344-2E02-4621-9181-D2136DBA9EB3}"/>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246063" y="2092330"/>
            <a:ext cx="4246563"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45026" y="2092330"/>
            <a:ext cx="4248151"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31343774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xmlns="" id="{4D1CC3A6-AF0D-424B-9E6E-16B70A347A2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28600" y="609605"/>
            <a:ext cx="8686800" cy="276999"/>
          </a:xfrm>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228601" y="1535118"/>
            <a:ext cx="4268788"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228601" y="2174876"/>
            <a:ext cx="4268788"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30" y="1535118"/>
            <a:ext cx="4270375"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30" y="2174876"/>
            <a:ext cx="4270375"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0018838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xmlns="" id="{CE28499C-EF64-4707-9227-6687C17FC0F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dirty="0"/>
          </a:p>
        </p:txBody>
      </p:sp>
    </p:spTree>
    <p:extLst>
      <p:ext uri="{BB962C8B-B14F-4D97-AF65-F5344CB8AC3E}">
        <p14:creationId xmlns:p14="http://schemas.microsoft.com/office/powerpoint/2010/main" xmlns="" val="19883221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xmlns="" id="{DFA7F4DF-7187-4914-862E-4CFE504F782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821797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5E278505-BDC9-4818-BDE8-FD697749C75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5" y="623887"/>
            <a:ext cx="3008313" cy="553998"/>
          </a:xfrm>
        </p:spPr>
        <p:txBody>
          <a:bodyPr anchor="b"/>
          <a:lstStyle>
            <a:lvl1pPr algn="l">
              <a:defRPr sz="2000" b="1"/>
            </a:lvl1pPr>
          </a:lstStyle>
          <a:p>
            <a:r>
              <a:rPr lang="en-US" noProof="0"/>
              <a:t>Click to edit Master title style</a:t>
            </a:r>
            <a:endParaRPr lang="en-GB" noProof="0"/>
          </a:p>
        </p:txBody>
      </p:sp>
      <p:sp>
        <p:nvSpPr>
          <p:cNvPr id="3" name="Content Placeholder 2"/>
          <p:cNvSpPr>
            <a:spLocks noGrp="1"/>
          </p:cNvSpPr>
          <p:nvPr>
            <p:ph idx="1"/>
          </p:nvPr>
        </p:nvSpPr>
        <p:spPr>
          <a:xfrm>
            <a:off x="3575051" y="623888"/>
            <a:ext cx="5111751" cy="25176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ext Placeholder 3"/>
          <p:cNvSpPr>
            <a:spLocks noGrp="1"/>
          </p:cNvSpPr>
          <p:nvPr>
            <p:ph type="body" sz="half" idx="2"/>
          </p:nvPr>
        </p:nvSpPr>
        <p:spPr>
          <a:xfrm>
            <a:off x="457205" y="1785941"/>
            <a:ext cx="3008313"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325057596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xmlns="" id="{2C48BA8E-B7C7-4ECA-80FB-4BE5DDBEBFE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792288" y="4800605"/>
            <a:ext cx="5486400" cy="276999"/>
          </a:xfrm>
        </p:spPr>
        <p:txBody>
          <a:bodyPr anchor="b"/>
          <a:lstStyle>
            <a:lvl1pPr algn="l">
              <a:defRPr sz="2000" b="1"/>
            </a:lvl1pPr>
          </a:lstStyle>
          <a:p>
            <a:r>
              <a:rPr lang="en-US" noProof="0"/>
              <a:t>Click to edit Master title style</a:t>
            </a:r>
            <a:endParaRPr lang="en-GB" noProof="0"/>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42"/>
            <a:ext cx="5486400"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extLst>
      <p:ext uri="{BB962C8B-B14F-4D97-AF65-F5344CB8AC3E}">
        <p14:creationId xmlns:p14="http://schemas.microsoft.com/office/powerpoint/2010/main" xmlns="" val="3275467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xmlns="" id="{E4DB6EEF-C99F-45B9-9326-EF9D07A1655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7563590" y="2092328"/>
            <a:ext cx="1329595" cy="3545587"/>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84257462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xmlns="" id="{1B8C1850-BE08-410A-88EA-7AC67AB2B007}"/>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Vertical Title 1"/>
          <p:cNvSpPr>
            <a:spLocks noGrp="1"/>
          </p:cNvSpPr>
          <p:nvPr>
            <p:ph type="title" orient="vert"/>
          </p:nvPr>
        </p:nvSpPr>
        <p:spPr>
          <a:xfrm>
            <a:off x="8616183" y="596902"/>
            <a:ext cx="276999" cy="4140200"/>
          </a:xfrm>
        </p:spPr>
        <p:txBody>
          <a:bodyPr vert="eaVert"/>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5250604" y="596902"/>
            <a:ext cx="1329595" cy="4140200"/>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62973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7CDB0FD8-3DAD-4F07-81C7-8CD6932017F9}"/>
              </a:ext>
            </a:extLst>
          </p:cNvPr>
          <p:cNvSpPr>
            <a:spLocks noGrp="1"/>
          </p:cNvSpPr>
          <p:nvPr>
            <p:ph type="dt" sz="half" idx="10"/>
          </p:nvPr>
        </p:nvSpPr>
        <p:spPr/>
        <p:txBody>
          <a:bodyPr/>
          <a:lstStyle>
            <a:lvl1pPr>
              <a:defRPr/>
            </a:lvl1pPr>
          </a:lstStyle>
          <a:p>
            <a:pPr>
              <a:defRPr/>
            </a:pPr>
            <a:fld id="{443DBFC9-E67C-4AA8-B2A8-68E762CF2B4E}" type="datetimeFigureOut">
              <a:rPr lang="en-US"/>
              <a:pPr>
                <a:defRPr/>
              </a:pPr>
              <a:t>3/12/2021</a:t>
            </a:fld>
            <a:endParaRPr lang="en-US"/>
          </a:p>
        </p:txBody>
      </p:sp>
      <p:sp>
        <p:nvSpPr>
          <p:cNvPr id="4" name="Footer Placeholder 4">
            <a:extLst>
              <a:ext uri="{FF2B5EF4-FFF2-40B4-BE49-F238E27FC236}">
                <a16:creationId xmlns:a16="http://schemas.microsoft.com/office/drawing/2014/main" xmlns="" id="{9B80C633-7E92-494C-9DDF-2B9C32F52D6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AE00AE04-383E-494A-99AF-E97D9FC973C7}"/>
              </a:ext>
            </a:extLst>
          </p:cNvPr>
          <p:cNvSpPr>
            <a:spLocks noGrp="1"/>
          </p:cNvSpPr>
          <p:nvPr>
            <p:ph type="sldNum" sz="quarter" idx="12"/>
          </p:nvPr>
        </p:nvSpPr>
        <p:spPr/>
        <p:txBody>
          <a:bodyPr/>
          <a:lstStyle>
            <a:lvl1pPr>
              <a:defRPr/>
            </a:lvl1pPr>
          </a:lstStyle>
          <a:p>
            <a:fld id="{8D779008-4EC6-4942-B791-E1E454E0C66C}" type="slidenum">
              <a:rPr lang="en-US" altLang="en-US"/>
              <a:pPr/>
              <a:t>‹#›</a:t>
            </a:fld>
            <a:endParaRPr lang="en-US" altLang="en-US"/>
          </a:p>
        </p:txBody>
      </p:sp>
    </p:spTree>
    <p:extLst>
      <p:ext uri="{BB962C8B-B14F-4D97-AF65-F5344CB8AC3E}">
        <p14:creationId xmlns:p14="http://schemas.microsoft.com/office/powerpoint/2010/main" xmlns="" val="40997134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xmlns="" id="{54202896-F0C3-4757-A933-A77879EA6F4D}"/>
              </a:ext>
            </a:extLst>
          </p:cNvPr>
          <p:cNvGrpSpPr>
            <a:grpSpLocks/>
          </p:cNvGrpSpPr>
          <p:nvPr/>
        </p:nvGrpSpPr>
        <p:grpSpPr bwMode="auto">
          <a:xfrm>
            <a:off x="228600" y="1196975"/>
            <a:ext cx="8610600" cy="201613"/>
            <a:chOff x="144" y="1680"/>
            <a:chExt cx="5424" cy="144"/>
          </a:xfrm>
        </p:grpSpPr>
        <p:sp>
          <p:nvSpPr>
            <p:cNvPr id="5" name="Rectangle 8">
              <a:extLst>
                <a:ext uri="{FF2B5EF4-FFF2-40B4-BE49-F238E27FC236}">
                  <a16:creationId xmlns:a16="http://schemas.microsoft.com/office/drawing/2014/main" xmlns="" id="{243E34BA-C72E-478F-AC21-12F1933397D2}"/>
                </a:ext>
              </a:extLst>
            </p:cNvPr>
            <p:cNvSpPr>
              <a:spLocks noChangeArrowheads="1"/>
            </p:cNvSpPr>
            <p:nvPr/>
          </p:nvSpPr>
          <p:spPr bwMode="auto">
            <a:xfrm>
              <a:off x="144" y="1680"/>
              <a:ext cx="1808" cy="144"/>
            </a:xfrm>
            <a:prstGeom prst="rect">
              <a:avLst/>
            </a:prstGeom>
            <a:solidFill>
              <a:schemeClr val="bg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en-US" altLang="en-US" sz="1800">
                <a:solidFill>
                  <a:srgbClr val="000000"/>
                </a:solidFill>
              </a:endParaRPr>
            </a:p>
          </p:txBody>
        </p:sp>
        <p:sp>
          <p:nvSpPr>
            <p:cNvPr id="6" name="Rectangle 9">
              <a:extLst>
                <a:ext uri="{FF2B5EF4-FFF2-40B4-BE49-F238E27FC236}">
                  <a16:creationId xmlns:a16="http://schemas.microsoft.com/office/drawing/2014/main" xmlns="" id="{B07A250F-4D29-4B9C-AFB2-AEE04E19048A}"/>
                </a:ext>
              </a:extLst>
            </p:cNvPr>
            <p:cNvSpPr>
              <a:spLocks noChangeArrowheads="1"/>
            </p:cNvSpPr>
            <p:nvPr/>
          </p:nvSpPr>
          <p:spPr bwMode="auto">
            <a:xfrm>
              <a:off x="1952" y="1680"/>
              <a:ext cx="1808" cy="144"/>
            </a:xfrm>
            <a:prstGeom prst="rect">
              <a:avLst/>
            </a:prstGeom>
            <a:solidFill>
              <a:schemeClr val="accent1"/>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en-US" altLang="en-US" sz="1800">
                <a:solidFill>
                  <a:srgbClr val="000000"/>
                </a:solidFill>
              </a:endParaRPr>
            </a:p>
          </p:txBody>
        </p:sp>
        <p:sp>
          <p:nvSpPr>
            <p:cNvPr id="7" name="Rectangle 10">
              <a:extLst>
                <a:ext uri="{FF2B5EF4-FFF2-40B4-BE49-F238E27FC236}">
                  <a16:creationId xmlns:a16="http://schemas.microsoft.com/office/drawing/2014/main" xmlns="" id="{F77F8C70-503C-48E4-8E44-7FABC685A843}"/>
                </a:ext>
              </a:extLst>
            </p:cNvPr>
            <p:cNvSpPr>
              <a:spLocks noChangeArrowheads="1"/>
            </p:cNvSpPr>
            <p:nvPr/>
          </p:nvSpPr>
          <p:spPr bwMode="auto">
            <a:xfrm>
              <a:off x="3760" y="1680"/>
              <a:ext cx="1808" cy="144"/>
            </a:xfrm>
            <a:prstGeom prst="rect">
              <a:avLst/>
            </a:prstGeom>
            <a:solidFill>
              <a:schemeClr val="tx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en-US" altLang="en-US" sz="1800">
                <a:solidFill>
                  <a:srgbClr val="000000"/>
                </a:solidFill>
              </a:endParaRPr>
            </a:p>
          </p:txBody>
        </p:sp>
      </p:grpSp>
      <p:grpSp>
        <p:nvGrpSpPr>
          <p:cNvPr id="8" name="Group 11">
            <a:extLst>
              <a:ext uri="{FF2B5EF4-FFF2-40B4-BE49-F238E27FC236}">
                <a16:creationId xmlns:a16="http://schemas.microsoft.com/office/drawing/2014/main" xmlns="" id="{A0C67B28-A0A5-436B-A93F-C2883E808DBD}"/>
              </a:ext>
            </a:extLst>
          </p:cNvPr>
          <p:cNvGrpSpPr>
            <a:grpSpLocks/>
          </p:cNvGrpSpPr>
          <p:nvPr/>
        </p:nvGrpSpPr>
        <p:grpSpPr bwMode="auto">
          <a:xfrm>
            <a:off x="250825" y="133350"/>
            <a:ext cx="1081088" cy="847725"/>
            <a:chOff x="2394" y="1127"/>
            <a:chExt cx="3364" cy="3185"/>
          </a:xfrm>
        </p:grpSpPr>
        <p:sp>
          <p:nvSpPr>
            <p:cNvPr id="9" name="Rectangle 12">
              <a:extLst>
                <a:ext uri="{FF2B5EF4-FFF2-40B4-BE49-F238E27FC236}">
                  <a16:creationId xmlns:a16="http://schemas.microsoft.com/office/drawing/2014/main" xmlns="" id="{AE029932-99CF-4CDF-A436-0397F357C8B7}"/>
                </a:ext>
              </a:extLst>
            </p:cNvPr>
            <p:cNvSpPr>
              <a:spLocks noChangeArrowheads="1"/>
            </p:cNvSpPr>
            <p:nvPr/>
          </p:nvSpPr>
          <p:spPr bwMode="ltGray">
            <a:xfrm>
              <a:off x="4232" y="1366"/>
              <a:ext cx="198" cy="101"/>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0" name="Oval 13">
              <a:extLst>
                <a:ext uri="{FF2B5EF4-FFF2-40B4-BE49-F238E27FC236}">
                  <a16:creationId xmlns:a16="http://schemas.microsoft.com/office/drawing/2014/main" xmlns="" id="{DB1136BA-8DFB-42EA-B81A-AB50995D553E}"/>
                </a:ext>
              </a:extLst>
            </p:cNvPr>
            <p:cNvSpPr>
              <a:spLocks noChangeArrowheads="1"/>
            </p:cNvSpPr>
            <p:nvPr/>
          </p:nvSpPr>
          <p:spPr bwMode="ltGray">
            <a:xfrm>
              <a:off x="4301" y="1187"/>
              <a:ext cx="44" cy="48"/>
            </a:xfrm>
            <a:prstGeom prst="ellipse">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1" name="Rectangle 14">
              <a:extLst>
                <a:ext uri="{FF2B5EF4-FFF2-40B4-BE49-F238E27FC236}">
                  <a16:creationId xmlns:a16="http://schemas.microsoft.com/office/drawing/2014/main" xmlns="" id="{E2E8402C-C51B-4179-AD3D-093DC26D6116}"/>
                </a:ext>
              </a:extLst>
            </p:cNvPr>
            <p:cNvSpPr>
              <a:spLocks noChangeArrowheads="1"/>
            </p:cNvSpPr>
            <p:nvPr/>
          </p:nvSpPr>
          <p:spPr bwMode="ltGray">
            <a:xfrm rot="995337">
              <a:off x="5205" y="1497"/>
              <a:ext cx="5" cy="2070"/>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2" name="Freeform 15">
              <a:extLst>
                <a:ext uri="{FF2B5EF4-FFF2-40B4-BE49-F238E27FC236}">
                  <a16:creationId xmlns:a16="http://schemas.microsoft.com/office/drawing/2014/main" xmlns="" id="{CABA51C5-BD20-4CB2-B02D-DB8C643169BF}"/>
                </a:ext>
              </a:extLst>
            </p:cNvPr>
            <p:cNvSpPr>
              <a:spLocks noEditPoints="1"/>
            </p:cNvSpPr>
            <p:nvPr/>
          </p:nvSpPr>
          <p:spPr bwMode="ltGray">
            <a:xfrm>
              <a:off x="4869" y="3507"/>
              <a:ext cx="69" cy="95"/>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13" name="Rectangle 16">
              <a:extLst>
                <a:ext uri="{FF2B5EF4-FFF2-40B4-BE49-F238E27FC236}">
                  <a16:creationId xmlns:a16="http://schemas.microsoft.com/office/drawing/2014/main" xmlns="" id="{935F8476-55B9-4E5A-8C45-7C45B281CF3F}"/>
                </a:ext>
              </a:extLst>
            </p:cNvPr>
            <p:cNvSpPr>
              <a:spLocks noChangeArrowheads="1"/>
            </p:cNvSpPr>
            <p:nvPr/>
          </p:nvSpPr>
          <p:spPr bwMode="ltGray">
            <a:xfrm rot="91736">
              <a:off x="5486" y="1533"/>
              <a:ext cx="5" cy="1998"/>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4" name="Rectangle 17">
              <a:extLst>
                <a:ext uri="{FF2B5EF4-FFF2-40B4-BE49-F238E27FC236}">
                  <a16:creationId xmlns:a16="http://schemas.microsoft.com/office/drawing/2014/main" xmlns="" id="{D7D2DB0B-7CB5-4A71-A853-1EFFAB786723}"/>
                </a:ext>
              </a:extLst>
            </p:cNvPr>
            <p:cNvSpPr>
              <a:spLocks noChangeArrowheads="1"/>
            </p:cNvSpPr>
            <p:nvPr/>
          </p:nvSpPr>
          <p:spPr bwMode="ltGray">
            <a:xfrm rot="-926223">
              <a:off x="5639" y="1521"/>
              <a:ext cx="5" cy="88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5" name="Rectangle 18">
              <a:extLst>
                <a:ext uri="{FF2B5EF4-FFF2-40B4-BE49-F238E27FC236}">
                  <a16:creationId xmlns:a16="http://schemas.microsoft.com/office/drawing/2014/main" xmlns="" id="{A80DA10C-C1E7-4246-99DA-0AAC3D5E6D33}"/>
                </a:ext>
              </a:extLst>
            </p:cNvPr>
            <p:cNvSpPr>
              <a:spLocks noChangeArrowheads="1"/>
            </p:cNvSpPr>
            <p:nvPr/>
          </p:nvSpPr>
          <p:spPr bwMode="ltGray">
            <a:xfrm rot="-1140313">
              <a:off x="3446" y="1819"/>
              <a:ext cx="5" cy="2028"/>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6" name="Rectangle 19">
              <a:extLst>
                <a:ext uri="{FF2B5EF4-FFF2-40B4-BE49-F238E27FC236}">
                  <a16:creationId xmlns:a16="http://schemas.microsoft.com/office/drawing/2014/main" xmlns="" id="{C412C9D8-4435-47F6-B747-A479FDF6A7AB}"/>
                </a:ext>
              </a:extLst>
            </p:cNvPr>
            <p:cNvSpPr>
              <a:spLocks noChangeArrowheads="1"/>
            </p:cNvSpPr>
            <p:nvPr/>
          </p:nvSpPr>
          <p:spPr bwMode="ltGray">
            <a:xfrm rot="1114412">
              <a:off x="2755" y="1819"/>
              <a:ext cx="10" cy="212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7" name="Rectangle 20">
              <a:extLst>
                <a:ext uri="{FF2B5EF4-FFF2-40B4-BE49-F238E27FC236}">
                  <a16:creationId xmlns:a16="http://schemas.microsoft.com/office/drawing/2014/main" xmlns="" id="{3AFA2C84-B5B4-46E1-9305-61C02958CB01}"/>
                </a:ext>
              </a:extLst>
            </p:cNvPr>
            <p:cNvSpPr>
              <a:spLocks noChangeArrowheads="1"/>
            </p:cNvSpPr>
            <p:nvPr/>
          </p:nvSpPr>
          <p:spPr bwMode="ltGray">
            <a:xfrm rot="254676">
              <a:off x="3036" y="1873"/>
              <a:ext cx="5" cy="190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8" name="Freeform 21">
              <a:extLst>
                <a:ext uri="{FF2B5EF4-FFF2-40B4-BE49-F238E27FC236}">
                  <a16:creationId xmlns:a16="http://schemas.microsoft.com/office/drawing/2014/main" xmlns="" id="{9366528D-46AD-4C4A-9F53-CF83B619AF45}"/>
                </a:ext>
              </a:extLst>
            </p:cNvPr>
            <p:cNvSpPr>
              <a:spLocks/>
            </p:cNvSpPr>
            <p:nvPr/>
          </p:nvSpPr>
          <p:spPr bwMode="ltGray">
            <a:xfrm>
              <a:off x="4009" y="3024"/>
              <a:ext cx="622" cy="155"/>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19" name="Freeform 22">
              <a:extLst>
                <a:ext uri="{FF2B5EF4-FFF2-40B4-BE49-F238E27FC236}">
                  <a16:creationId xmlns:a16="http://schemas.microsoft.com/office/drawing/2014/main" xmlns="" id="{571CA355-9AEC-4DC6-AB21-9AF5B1A0D8C5}"/>
                </a:ext>
              </a:extLst>
            </p:cNvPr>
            <p:cNvSpPr>
              <a:spLocks/>
            </p:cNvSpPr>
            <p:nvPr/>
          </p:nvSpPr>
          <p:spPr bwMode="ltGray">
            <a:xfrm>
              <a:off x="4760" y="3590"/>
              <a:ext cx="998" cy="125"/>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0" name="Freeform 23">
              <a:extLst>
                <a:ext uri="{FF2B5EF4-FFF2-40B4-BE49-F238E27FC236}">
                  <a16:creationId xmlns:a16="http://schemas.microsoft.com/office/drawing/2014/main" xmlns="" id="{5756D2AC-E558-43DA-8C83-7F6965D63006}"/>
                </a:ext>
              </a:extLst>
            </p:cNvPr>
            <p:cNvSpPr>
              <a:spLocks/>
            </p:cNvSpPr>
            <p:nvPr/>
          </p:nvSpPr>
          <p:spPr bwMode="ltGray">
            <a:xfrm>
              <a:off x="4785" y="3644"/>
              <a:ext cx="973"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alpha val="0"/>
                  </a:schemeClr>
                </a:gs>
                <a:gs pos="100000">
                  <a:schemeClr val="bg2">
                    <a:gamma/>
                    <a:tint val="81961"/>
                    <a:invGamma/>
                  </a:schemeClr>
                </a:gs>
              </a:gsLst>
              <a:lin ang="18900000" scaled="1"/>
            </a:gradFill>
            <a:ln>
              <a:noFill/>
            </a:ln>
          </p:spPr>
          <p:txBody>
            <a:bodyPr/>
            <a:lstStyle/>
            <a:p>
              <a:pPr>
                <a:defRPr/>
              </a:pPr>
              <a:endParaRPr lang="en-US" sz="1800" b="1">
                <a:solidFill>
                  <a:srgbClr val="000000"/>
                </a:solidFill>
                <a:latin typeface="Arial" charset="0"/>
                <a:cs typeface="Arial" charset="0"/>
              </a:endParaRPr>
            </a:p>
          </p:txBody>
        </p:sp>
        <p:sp>
          <p:nvSpPr>
            <p:cNvPr id="21" name="Freeform 24">
              <a:extLst>
                <a:ext uri="{FF2B5EF4-FFF2-40B4-BE49-F238E27FC236}">
                  <a16:creationId xmlns:a16="http://schemas.microsoft.com/office/drawing/2014/main" xmlns="" id="{1BB5F6DC-CD0C-4C9E-AB14-778093EA1837}"/>
                </a:ext>
              </a:extLst>
            </p:cNvPr>
            <p:cNvSpPr>
              <a:spLocks/>
            </p:cNvSpPr>
            <p:nvPr/>
          </p:nvSpPr>
          <p:spPr bwMode="ltGray">
            <a:xfrm>
              <a:off x="4805" y="3590"/>
              <a:ext cx="953" cy="89"/>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sp>
          <p:nvSpPr>
            <p:cNvPr id="22" name="Freeform 25">
              <a:extLst>
                <a:ext uri="{FF2B5EF4-FFF2-40B4-BE49-F238E27FC236}">
                  <a16:creationId xmlns:a16="http://schemas.microsoft.com/office/drawing/2014/main" xmlns="" id="{3EE7CCBD-68A9-4CC1-ACC6-AA442FC13CA2}"/>
                </a:ext>
              </a:extLst>
            </p:cNvPr>
            <p:cNvSpPr>
              <a:spLocks/>
            </p:cNvSpPr>
            <p:nvPr/>
          </p:nvSpPr>
          <p:spPr bwMode="ltGray">
            <a:xfrm>
              <a:off x="3061" y="1539"/>
              <a:ext cx="99"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3" name="Freeform 26">
              <a:extLst>
                <a:ext uri="{FF2B5EF4-FFF2-40B4-BE49-F238E27FC236}">
                  <a16:creationId xmlns:a16="http://schemas.microsoft.com/office/drawing/2014/main" xmlns="" id="{93FDC289-ADA8-48C1-8FC1-04EB1B0A6FED}"/>
                </a:ext>
              </a:extLst>
            </p:cNvPr>
            <p:cNvSpPr>
              <a:spLocks noEditPoints="1"/>
            </p:cNvSpPr>
            <p:nvPr/>
          </p:nvSpPr>
          <p:spPr bwMode="ltGray">
            <a:xfrm>
              <a:off x="3061" y="1688"/>
              <a:ext cx="89" cy="95"/>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4" name="Freeform 27">
              <a:extLst>
                <a:ext uri="{FF2B5EF4-FFF2-40B4-BE49-F238E27FC236}">
                  <a16:creationId xmlns:a16="http://schemas.microsoft.com/office/drawing/2014/main" xmlns="" id="{908A4CDB-E99F-485E-A46E-1593E582F393}"/>
                </a:ext>
              </a:extLst>
            </p:cNvPr>
            <p:cNvSpPr>
              <a:spLocks noEditPoints="1"/>
            </p:cNvSpPr>
            <p:nvPr/>
          </p:nvSpPr>
          <p:spPr bwMode="ltGray">
            <a:xfrm>
              <a:off x="3061" y="1765"/>
              <a:ext cx="89" cy="113"/>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5" name="Freeform 28">
              <a:extLst>
                <a:ext uri="{FF2B5EF4-FFF2-40B4-BE49-F238E27FC236}">
                  <a16:creationId xmlns:a16="http://schemas.microsoft.com/office/drawing/2014/main" xmlns="" id="{F10B4384-584C-44BE-A085-96B73541F068}"/>
                </a:ext>
              </a:extLst>
            </p:cNvPr>
            <p:cNvSpPr>
              <a:spLocks/>
            </p:cNvSpPr>
            <p:nvPr/>
          </p:nvSpPr>
          <p:spPr bwMode="ltGray">
            <a:xfrm>
              <a:off x="5471" y="1205"/>
              <a:ext cx="99" cy="155"/>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6" name="Freeform 29">
              <a:extLst>
                <a:ext uri="{FF2B5EF4-FFF2-40B4-BE49-F238E27FC236}">
                  <a16:creationId xmlns:a16="http://schemas.microsoft.com/office/drawing/2014/main" xmlns="" id="{B8AD9E45-ECB9-436C-8EDA-B75A59866494}"/>
                </a:ext>
              </a:extLst>
            </p:cNvPr>
            <p:cNvSpPr>
              <a:spLocks noEditPoints="1"/>
            </p:cNvSpPr>
            <p:nvPr/>
          </p:nvSpPr>
          <p:spPr bwMode="ltGray">
            <a:xfrm>
              <a:off x="5476" y="1348"/>
              <a:ext cx="84" cy="95"/>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7" name="Freeform 30">
              <a:extLst>
                <a:ext uri="{FF2B5EF4-FFF2-40B4-BE49-F238E27FC236}">
                  <a16:creationId xmlns:a16="http://schemas.microsoft.com/office/drawing/2014/main" xmlns="" id="{0DD0CD42-CACB-447D-8EB1-FF80F7CC0789}"/>
                </a:ext>
              </a:extLst>
            </p:cNvPr>
            <p:cNvSpPr>
              <a:spLocks noEditPoints="1"/>
            </p:cNvSpPr>
            <p:nvPr/>
          </p:nvSpPr>
          <p:spPr bwMode="ltGray">
            <a:xfrm>
              <a:off x="5471" y="1431"/>
              <a:ext cx="89" cy="107"/>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8" name="Freeform 31">
              <a:extLst>
                <a:ext uri="{FF2B5EF4-FFF2-40B4-BE49-F238E27FC236}">
                  <a16:creationId xmlns:a16="http://schemas.microsoft.com/office/drawing/2014/main" xmlns="" id="{10E106DD-B457-4F25-9BE9-6B7D4E9475B5}"/>
                </a:ext>
              </a:extLst>
            </p:cNvPr>
            <p:cNvSpPr>
              <a:spLocks noEditPoints="1"/>
            </p:cNvSpPr>
            <p:nvPr/>
          </p:nvSpPr>
          <p:spPr bwMode="ltGray">
            <a:xfrm>
              <a:off x="5427" y="3525"/>
              <a:ext cx="69" cy="95"/>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9" name="Freeform 32">
              <a:extLst>
                <a:ext uri="{FF2B5EF4-FFF2-40B4-BE49-F238E27FC236}">
                  <a16:creationId xmlns:a16="http://schemas.microsoft.com/office/drawing/2014/main" xmlns="" id="{F4822349-E7BD-441B-AEE0-5246F164F3D8}"/>
                </a:ext>
              </a:extLst>
            </p:cNvPr>
            <p:cNvSpPr>
              <a:spLocks/>
            </p:cNvSpPr>
            <p:nvPr/>
          </p:nvSpPr>
          <p:spPr bwMode="ltGray">
            <a:xfrm>
              <a:off x="3016" y="1127"/>
              <a:ext cx="2603" cy="441"/>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sp>
          <p:nvSpPr>
            <p:cNvPr id="30" name="Freeform 33">
              <a:extLst>
                <a:ext uri="{FF2B5EF4-FFF2-40B4-BE49-F238E27FC236}">
                  <a16:creationId xmlns:a16="http://schemas.microsoft.com/office/drawing/2014/main" xmlns="" id="{5C78624B-BB50-4287-AFF0-D465F8F31C1A}"/>
                </a:ext>
              </a:extLst>
            </p:cNvPr>
            <p:cNvSpPr>
              <a:spLocks noEditPoints="1"/>
            </p:cNvSpPr>
            <p:nvPr/>
          </p:nvSpPr>
          <p:spPr bwMode="ltGray">
            <a:xfrm>
              <a:off x="2932" y="3775"/>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1" name="Freeform 34">
              <a:extLst>
                <a:ext uri="{FF2B5EF4-FFF2-40B4-BE49-F238E27FC236}">
                  <a16:creationId xmlns:a16="http://schemas.microsoft.com/office/drawing/2014/main" xmlns="" id="{2E567FA7-6205-4F37-8B43-0711F7B0A8AD}"/>
                </a:ext>
              </a:extLst>
            </p:cNvPr>
            <p:cNvSpPr>
              <a:spLocks noEditPoints="1"/>
            </p:cNvSpPr>
            <p:nvPr/>
          </p:nvSpPr>
          <p:spPr bwMode="ltGray">
            <a:xfrm>
              <a:off x="3777" y="3871"/>
              <a:ext cx="94" cy="107"/>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2" name="Freeform 35">
              <a:extLst>
                <a:ext uri="{FF2B5EF4-FFF2-40B4-BE49-F238E27FC236}">
                  <a16:creationId xmlns:a16="http://schemas.microsoft.com/office/drawing/2014/main" xmlns="" id="{3BE1A726-D82F-49E4-88C2-EC9B96F2C41E}"/>
                </a:ext>
              </a:extLst>
            </p:cNvPr>
            <p:cNvSpPr>
              <a:spLocks noEditPoints="1"/>
            </p:cNvSpPr>
            <p:nvPr/>
          </p:nvSpPr>
          <p:spPr bwMode="ltGray">
            <a:xfrm>
              <a:off x="2399" y="3871"/>
              <a:ext cx="74" cy="89"/>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3" name="Oval 36">
              <a:extLst>
                <a:ext uri="{FF2B5EF4-FFF2-40B4-BE49-F238E27FC236}">
                  <a16:creationId xmlns:a16="http://schemas.microsoft.com/office/drawing/2014/main" xmlns="" id="{49261619-FA39-4002-9593-B2EA14C33180}"/>
                </a:ext>
              </a:extLst>
            </p:cNvPr>
            <p:cNvSpPr>
              <a:spLocks noChangeArrowheads="1"/>
            </p:cNvSpPr>
            <p:nvPr/>
          </p:nvSpPr>
          <p:spPr bwMode="ltGray">
            <a:xfrm>
              <a:off x="2443" y="3841"/>
              <a:ext cx="1378" cy="388"/>
            </a:xfrm>
            <a:prstGeom prst="ellipse">
              <a:avLst/>
            </a:prstGeom>
            <a:gradFill rotWithShape="0">
              <a:gsLst>
                <a:gs pos="0">
                  <a:schemeClr val="bg2">
                    <a:gamma/>
                    <a:tint val="81961"/>
                    <a:invGamma/>
                  </a:schemeClr>
                </a:gs>
                <a:gs pos="100000">
                  <a:schemeClr val="bg2">
                    <a:alpha val="0"/>
                  </a:schemeClr>
                </a:gs>
              </a:gsLst>
              <a:lin ang="27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34" name="Oval 37">
              <a:extLst>
                <a:ext uri="{FF2B5EF4-FFF2-40B4-BE49-F238E27FC236}">
                  <a16:creationId xmlns:a16="http://schemas.microsoft.com/office/drawing/2014/main" xmlns="" id="{F074F3D9-0C8D-407E-AA0E-709A18440E12}"/>
                </a:ext>
              </a:extLst>
            </p:cNvPr>
            <p:cNvSpPr>
              <a:spLocks noChangeArrowheads="1"/>
            </p:cNvSpPr>
            <p:nvPr/>
          </p:nvSpPr>
          <p:spPr bwMode="ltGray">
            <a:xfrm>
              <a:off x="2394" y="3835"/>
              <a:ext cx="1502" cy="286"/>
            </a:xfrm>
            <a:prstGeom prst="ellipse">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35" name="Oval 38">
              <a:extLst>
                <a:ext uri="{FF2B5EF4-FFF2-40B4-BE49-F238E27FC236}">
                  <a16:creationId xmlns:a16="http://schemas.microsoft.com/office/drawing/2014/main" xmlns="" id="{ED5C6EC5-9E5C-4FD4-B518-A8D66C89E48A}"/>
                </a:ext>
              </a:extLst>
            </p:cNvPr>
            <p:cNvSpPr>
              <a:spLocks noChangeArrowheads="1"/>
            </p:cNvSpPr>
            <p:nvPr/>
          </p:nvSpPr>
          <p:spPr bwMode="ltGray">
            <a:xfrm>
              <a:off x="2443" y="3859"/>
              <a:ext cx="1423" cy="221"/>
            </a:xfrm>
            <a:prstGeom prst="ellipse">
              <a:avLst/>
            </a:prstGeom>
            <a:gradFill rotWithShape="0">
              <a:gsLst>
                <a:gs pos="0">
                  <a:schemeClr val="bg2">
                    <a:alpha val="0"/>
                  </a:schemeClr>
                </a:gs>
                <a:gs pos="100000">
                  <a:schemeClr val="bg2">
                    <a:gamma/>
                    <a:tint val="81961"/>
                    <a:invGamma/>
                  </a:schemeClr>
                </a:gs>
              </a:gsLst>
              <a:lin ang="0" scaled="1"/>
            </a:gradFill>
            <a:ln>
              <a:noFill/>
            </a:ln>
            <a:effectLst/>
          </p:spPr>
          <p:txBody>
            <a:bodyPr/>
            <a:lstStyle/>
            <a:p>
              <a:pPr>
                <a:defRPr/>
              </a:pPr>
              <a:endParaRPr lang="en-US" sz="1800" b="1">
                <a:solidFill>
                  <a:srgbClr val="000000"/>
                </a:solidFill>
                <a:latin typeface="Arial" charset="0"/>
                <a:cs typeface="Arial" charset="0"/>
              </a:endParaRPr>
            </a:p>
          </p:txBody>
        </p:sp>
        <p:sp>
          <p:nvSpPr>
            <p:cNvPr id="36" name="Freeform 39">
              <a:extLst>
                <a:ext uri="{FF2B5EF4-FFF2-40B4-BE49-F238E27FC236}">
                  <a16:creationId xmlns:a16="http://schemas.microsoft.com/office/drawing/2014/main" xmlns="" id="{A3B19BC5-86F2-4CF9-826E-94C5FD4F2FD6}"/>
                </a:ext>
              </a:extLst>
            </p:cNvPr>
            <p:cNvSpPr>
              <a:spLocks noEditPoints="1"/>
            </p:cNvSpPr>
            <p:nvPr/>
          </p:nvSpPr>
          <p:spPr bwMode="ltGray">
            <a:xfrm>
              <a:off x="3743" y="3787"/>
              <a:ext cx="89" cy="95"/>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7" name="Freeform 40">
              <a:extLst>
                <a:ext uri="{FF2B5EF4-FFF2-40B4-BE49-F238E27FC236}">
                  <a16:creationId xmlns:a16="http://schemas.microsoft.com/office/drawing/2014/main" xmlns="" id="{CCAAC8D8-4AD7-48C3-A990-25EC9661A13A}"/>
                </a:ext>
              </a:extLst>
            </p:cNvPr>
            <p:cNvSpPr>
              <a:spLocks noEditPoints="1"/>
            </p:cNvSpPr>
            <p:nvPr/>
          </p:nvSpPr>
          <p:spPr bwMode="ltGray">
            <a:xfrm>
              <a:off x="5422" y="3602"/>
              <a:ext cx="74" cy="107"/>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8" name="Rectangle 41">
              <a:extLst>
                <a:ext uri="{FF2B5EF4-FFF2-40B4-BE49-F238E27FC236}">
                  <a16:creationId xmlns:a16="http://schemas.microsoft.com/office/drawing/2014/main" xmlns="" id="{D2DFC9D1-458D-448D-A933-A393C44A79BC}"/>
                </a:ext>
              </a:extLst>
            </p:cNvPr>
            <p:cNvSpPr>
              <a:spLocks noChangeArrowheads="1"/>
            </p:cNvSpPr>
            <p:nvPr/>
          </p:nvSpPr>
          <p:spPr bwMode="ltGray">
            <a:xfrm>
              <a:off x="4237" y="1771"/>
              <a:ext cx="173" cy="2541"/>
            </a:xfrm>
            <a:prstGeom prst="rect">
              <a:avLst/>
            </a:prstGeom>
            <a:gradFill rotWithShape="0">
              <a:gsLst>
                <a:gs pos="0">
                  <a:schemeClr val="bg2">
                    <a:gamma/>
                    <a:tint val="81961"/>
                    <a:invGamma/>
                  </a:schemeClr>
                </a:gs>
                <a:gs pos="100000">
                  <a:schemeClr val="bg2">
                    <a:alpha val="0"/>
                  </a:schemeClr>
                </a:gs>
              </a:gsLst>
              <a:lin ang="0" scaled="1"/>
            </a:gradFill>
            <a:ln>
              <a:noFill/>
            </a:ln>
            <a:effectLst/>
          </p:spPr>
          <p:txBody>
            <a:bodyPr/>
            <a:lstStyle/>
            <a:p>
              <a:pPr>
                <a:defRPr/>
              </a:pPr>
              <a:endParaRPr lang="en-US" sz="1800" b="1">
                <a:solidFill>
                  <a:srgbClr val="000000"/>
                </a:solidFill>
                <a:latin typeface="Arial" charset="0"/>
                <a:cs typeface="Arial" charset="0"/>
              </a:endParaRPr>
            </a:p>
          </p:txBody>
        </p:sp>
        <p:sp>
          <p:nvSpPr>
            <p:cNvPr id="39" name="Rectangle 42">
              <a:extLst>
                <a:ext uri="{FF2B5EF4-FFF2-40B4-BE49-F238E27FC236}">
                  <a16:creationId xmlns:a16="http://schemas.microsoft.com/office/drawing/2014/main" xmlns="" id="{5D89145A-07CA-4F47-A6F6-8BFF84885853}"/>
                </a:ext>
              </a:extLst>
            </p:cNvPr>
            <p:cNvSpPr>
              <a:spLocks noChangeArrowheads="1"/>
            </p:cNvSpPr>
            <p:nvPr/>
          </p:nvSpPr>
          <p:spPr bwMode="ltGray">
            <a:xfrm>
              <a:off x="4286" y="1545"/>
              <a:ext cx="79" cy="239"/>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40" name="AutoShape 43">
              <a:extLst>
                <a:ext uri="{FF2B5EF4-FFF2-40B4-BE49-F238E27FC236}">
                  <a16:creationId xmlns:a16="http://schemas.microsoft.com/office/drawing/2014/main" xmlns="" id="{A6CFEFCE-E5C1-4639-A4D4-22A3EA2B854B}"/>
                </a:ext>
              </a:extLst>
            </p:cNvPr>
            <p:cNvSpPr>
              <a:spLocks noChangeArrowheads="1"/>
            </p:cNvSpPr>
            <p:nvPr/>
          </p:nvSpPr>
          <p:spPr bwMode="ltGray">
            <a:xfrm>
              <a:off x="4222" y="1741"/>
              <a:ext cx="203" cy="54"/>
            </a:xfrm>
            <a:prstGeom prst="roundRect">
              <a:avLst>
                <a:gd name="adj" fmla="val 16667"/>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41" name="Freeform 44">
              <a:extLst>
                <a:ext uri="{FF2B5EF4-FFF2-40B4-BE49-F238E27FC236}">
                  <a16:creationId xmlns:a16="http://schemas.microsoft.com/office/drawing/2014/main" xmlns="" id="{B46D6396-4F2C-4587-BCF8-4C281C738791}"/>
                </a:ext>
              </a:extLst>
            </p:cNvPr>
            <p:cNvSpPr>
              <a:spLocks/>
            </p:cNvSpPr>
            <p:nvPr/>
          </p:nvSpPr>
          <p:spPr bwMode="ltGray">
            <a:xfrm>
              <a:off x="4306" y="1527"/>
              <a:ext cx="252" cy="1581"/>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alpha val="0"/>
                  </a:schemeClr>
                </a:gs>
              </a:gsLst>
              <a:lin ang="2700000" scaled="1"/>
            </a:gradFill>
            <a:ln>
              <a:noFill/>
            </a:ln>
          </p:spPr>
          <p:txBody>
            <a:bodyPr/>
            <a:lstStyle/>
            <a:p>
              <a:pPr>
                <a:defRPr/>
              </a:pPr>
              <a:endParaRPr lang="en-US" sz="1800" b="1">
                <a:solidFill>
                  <a:srgbClr val="000000"/>
                </a:solidFill>
                <a:latin typeface="Arial" charset="0"/>
                <a:cs typeface="Arial" charset="0"/>
              </a:endParaRPr>
            </a:p>
          </p:txBody>
        </p:sp>
        <p:sp>
          <p:nvSpPr>
            <p:cNvPr id="42" name="Freeform 45">
              <a:extLst>
                <a:ext uri="{FF2B5EF4-FFF2-40B4-BE49-F238E27FC236}">
                  <a16:creationId xmlns:a16="http://schemas.microsoft.com/office/drawing/2014/main" xmlns="" id="{7F630F74-410B-4601-8326-6C87B43E73B0}"/>
                </a:ext>
              </a:extLst>
            </p:cNvPr>
            <p:cNvSpPr>
              <a:spLocks/>
            </p:cNvSpPr>
            <p:nvPr/>
          </p:nvSpPr>
          <p:spPr bwMode="ltGray">
            <a:xfrm>
              <a:off x="4167" y="1419"/>
              <a:ext cx="316" cy="137"/>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grpSp>
      <p:sp>
        <p:nvSpPr>
          <p:cNvPr id="212994" name="Rectangle 2"/>
          <p:cNvSpPr>
            <a:spLocks noGrp="1" noChangeArrowheads="1"/>
          </p:cNvSpPr>
          <p:nvPr>
            <p:ph type="ctrTitle"/>
          </p:nvPr>
        </p:nvSpPr>
        <p:spPr>
          <a:xfrm>
            <a:off x="1331913" y="115888"/>
            <a:ext cx="7488237" cy="976312"/>
          </a:xfrm>
        </p:spPr>
        <p:txBody>
          <a:bodyPr/>
          <a:lstStyle>
            <a:lvl1pPr algn="ctr">
              <a:defRPr sz="5800"/>
            </a:lvl1pPr>
          </a:lstStyle>
          <a:p>
            <a:pPr lvl="0"/>
            <a:r>
              <a:rPr lang="en-US" noProof="0"/>
              <a:t>Click to edit Master title style</a:t>
            </a:r>
          </a:p>
        </p:txBody>
      </p:sp>
      <p:sp>
        <p:nvSpPr>
          <p:cNvPr id="212995" name="Rectangle 3"/>
          <p:cNvSpPr>
            <a:spLocks noGrp="1" noChangeArrowheads="1"/>
          </p:cNvSpPr>
          <p:nvPr>
            <p:ph type="subTitle" idx="1"/>
          </p:nvPr>
        </p:nvSpPr>
        <p:spPr>
          <a:xfrm>
            <a:off x="250825" y="1700213"/>
            <a:ext cx="8569325" cy="4321175"/>
          </a:xfrm>
        </p:spPr>
        <p:txBody>
          <a:bodyPr/>
          <a:lstStyle>
            <a:lvl1pPr marL="0" indent="0" algn="ctr">
              <a:buFont typeface="Wingdings" pitchFamily="2" charset="2"/>
              <a:buNone/>
              <a:defRPr sz="3000"/>
            </a:lvl1pPr>
          </a:lstStyle>
          <a:p>
            <a:pPr lvl="0"/>
            <a:r>
              <a:rPr lang="en-US" noProof="0"/>
              <a:t>Click to edit Master subtitle style</a:t>
            </a:r>
          </a:p>
        </p:txBody>
      </p:sp>
      <p:sp>
        <p:nvSpPr>
          <p:cNvPr id="43" name="Rectangle 4">
            <a:extLst>
              <a:ext uri="{FF2B5EF4-FFF2-40B4-BE49-F238E27FC236}">
                <a16:creationId xmlns:a16="http://schemas.microsoft.com/office/drawing/2014/main" xmlns="" id="{D2F278A1-3605-453B-8A69-115A93B773D9}"/>
              </a:ext>
            </a:extLst>
          </p:cNvPr>
          <p:cNvSpPr>
            <a:spLocks noGrp="1" noChangeArrowheads="1"/>
          </p:cNvSpPr>
          <p:nvPr>
            <p:ph type="dt" sz="half" idx="10"/>
          </p:nvPr>
        </p:nvSpPr>
        <p:spPr/>
        <p:txBody>
          <a:bodyPr/>
          <a:lstStyle>
            <a:lvl1pPr>
              <a:defRPr/>
            </a:lvl1pPr>
          </a:lstStyle>
          <a:p>
            <a:pPr>
              <a:defRPr/>
            </a:pPr>
            <a:fld id="{5B0BCC09-58FA-4E03-8490-E55305057D6E}" type="datetime1">
              <a:rPr lang="en-US"/>
              <a:pPr>
                <a:defRPr/>
              </a:pPr>
              <a:t>3/12/2021</a:t>
            </a:fld>
            <a:endParaRPr lang="en-US"/>
          </a:p>
        </p:txBody>
      </p:sp>
      <p:sp>
        <p:nvSpPr>
          <p:cNvPr id="44" name="Rectangle 5">
            <a:extLst>
              <a:ext uri="{FF2B5EF4-FFF2-40B4-BE49-F238E27FC236}">
                <a16:creationId xmlns:a16="http://schemas.microsoft.com/office/drawing/2014/main" xmlns="" id="{0DC3B37D-AA09-46CA-9B25-0387B0316A7D}"/>
              </a:ext>
            </a:extLst>
          </p:cNvPr>
          <p:cNvSpPr>
            <a:spLocks noGrp="1" noChangeArrowheads="1"/>
          </p:cNvSpPr>
          <p:nvPr>
            <p:ph type="ftr" sz="quarter" idx="11"/>
          </p:nvPr>
        </p:nvSpPr>
        <p:spPr/>
        <p:txBody>
          <a:bodyPr/>
          <a:lstStyle>
            <a:lvl1pPr>
              <a:defRPr/>
            </a:lvl1pPr>
          </a:lstStyle>
          <a:p>
            <a:pPr>
              <a:defRPr/>
            </a:pPr>
            <a:endParaRPr lang="en-US"/>
          </a:p>
        </p:txBody>
      </p:sp>
      <p:sp>
        <p:nvSpPr>
          <p:cNvPr id="45" name="Rectangle 6">
            <a:extLst>
              <a:ext uri="{FF2B5EF4-FFF2-40B4-BE49-F238E27FC236}">
                <a16:creationId xmlns:a16="http://schemas.microsoft.com/office/drawing/2014/main" xmlns="" id="{B58F9829-8C1A-4127-80A0-4944909054D4}"/>
              </a:ext>
            </a:extLst>
          </p:cNvPr>
          <p:cNvSpPr>
            <a:spLocks noGrp="1" noChangeArrowheads="1"/>
          </p:cNvSpPr>
          <p:nvPr>
            <p:ph type="sldNum" sz="quarter" idx="12"/>
          </p:nvPr>
        </p:nvSpPr>
        <p:spPr/>
        <p:txBody>
          <a:bodyPr/>
          <a:lstStyle>
            <a:lvl1pPr>
              <a:defRPr/>
            </a:lvl1pPr>
          </a:lstStyle>
          <a:p>
            <a:fld id="{3D7B7CA4-EBB4-47EA-9EC2-588117FE3C9D}" type="slidenum">
              <a:rPr lang="en-US" altLang="en-US"/>
              <a:pPr/>
              <a:t>‹#›</a:t>
            </a:fld>
            <a:endParaRPr lang="en-US" altLang="en-US"/>
          </a:p>
        </p:txBody>
      </p:sp>
    </p:spTree>
    <p:extLst>
      <p:ext uri="{BB962C8B-B14F-4D97-AF65-F5344CB8AC3E}">
        <p14:creationId xmlns:p14="http://schemas.microsoft.com/office/powerpoint/2010/main" xmlns="" val="7916367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0C6F8547-97EC-45B8-B343-B6C524EFBBB7}"/>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5" name="Rectangle 5">
            <a:extLst>
              <a:ext uri="{FF2B5EF4-FFF2-40B4-BE49-F238E27FC236}">
                <a16:creationId xmlns:a16="http://schemas.microsoft.com/office/drawing/2014/main" xmlns="" id="{1474246A-1511-4642-8C4E-5CA472A458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6DEBB60C-51BA-4708-A835-D6BA9B9949E4}"/>
              </a:ext>
            </a:extLst>
          </p:cNvPr>
          <p:cNvSpPr>
            <a:spLocks noGrp="1" noChangeArrowheads="1"/>
          </p:cNvSpPr>
          <p:nvPr>
            <p:ph type="sldNum" sz="quarter" idx="12"/>
          </p:nvPr>
        </p:nvSpPr>
        <p:spPr>
          <a:ln/>
        </p:spPr>
        <p:txBody>
          <a:bodyPr/>
          <a:lstStyle>
            <a:lvl1pPr>
              <a:defRPr/>
            </a:lvl1pPr>
          </a:lstStyle>
          <a:p>
            <a:fld id="{5BBFD1D2-DA39-4A9F-B77E-5832D05E3B0C}" type="slidenum">
              <a:rPr lang="en-US" altLang="en-US"/>
              <a:pPr/>
              <a:t>‹#›</a:t>
            </a:fld>
            <a:endParaRPr lang="en-US" altLang="en-US"/>
          </a:p>
        </p:txBody>
      </p:sp>
    </p:spTree>
    <p:extLst>
      <p:ext uri="{BB962C8B-B14F-4D97-AF65-F5344CB8AC3E}">
        <p14:creationId xmlns:p14="http://schemas.microsoft.com/office/powerpoint/2010/main" xmlns="" val="11634658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686262C2-2393-4824-82A9-EDC349EE4467}"/>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5" name="Rectangle 5">
            <a:extLst>
              <a:ext uri="{FF2B5EF4-FFF2-40B4-BE49-F238E27FC236}">
                <a16:creationId xmlns:a16="http://schemas.microsoft.com/office/drawing/2014/main" xmlns="" id="{54912BB0-DDCF-4C87-A2DF-D01C5FFCC7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A97336E2-1620-4385-ACB3-5D7FB62F7D0F}"/>
              </a:ext>
            </a:extLst>
          </p:cNvPr>
          <p:cNvSpPr>
            <a:spLocks noGrp="1" noChangeArrowheads="1"/>
          </p:cNvSpPr>
          <p:nvPr>
            <p:ph type="sldNum" sz="quarter" idx="12"/>
          </p:nvPr>
        </p:nvSpPr>
        <p:spPr>
          <a:ln/>
        </p:spPr>
        <p:txBody>
          <a:bodyPr/>
          <a:lstStyle>
            <a:lvl1pPr>
              <a:defRPr/>
            </a:lvl1pPr>
          </a:lstStyle>
          <a:p>
            <a:fld id="{F295DF99-EA61-40CF-A151-42950B480A96}" type="slidenum">
              <a:rPr lang="en-US" altLang="en-US"/>
              <a:pPr/>
              <a:t>‹#›</a:t>
            </a:fld>
            <a:endParaRPr lang="en-US" altLang="en-US"/>
          </a:p>
        </p:txBody>
      </p:sp>
    </p:spTree>
    <p:extLst>
      <p:ext uri="{BB962C8B-B14F-4D97-AF65-F5344CB8AC3E}">
        <p14:creationId xmlns:p14="http://schemas.microsoft.com/office/powerpoint/2010/main" xmlns="" val="19792478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59436138-0FF8-4BB4-B455-C7FD7BA84235}"/>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6" name="Rectangle 5">
            <a:extLst>
              <a:ext uri="{FF2B5EF4-FFF2-40B4-BE49-F238E27FC236}">
                <a16:creationId xmlns:a16="http://schemas.microsoft.com/office/drawing/2014/main" xmlns="" id="{60F985F8-73BA-4DAB-AF89-E0533AC496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012735C6-213A-4D23-8DEE-30CCC3138D12}"/>
              </a:ext>
            </a:extLst>
          </p:cNvPr>
          <p:cNvSpPr>
            <a:spLocks noGrp="1" noChangeArrowheads="1"/>
          </p:cNvSpPr>
          <p:nvPr>
            <p:ph type="sldNum" sz="quarter" idx="12"/>
          </p:nvPr>
        </p:nvSpPr>
        <p:spPr>
          <a:ln/>
        </p:spPr>
        <p:txBody>
          <a:bodyPr/>
          <a:lstStyle>
            <a:lvl1pPr>
              <a:defRPr/>
            </a:lvl1pPr>
          </a:lstStyle>
          <a:p>
            <a:fld id="{0F15970D-EDDB-459D-921D-1BBBE189388C}" type="slidenum">
              <a:rPr lang="en-US" altLang="en-US"/>
              <a:pPr/>
              <a:t>‹#›</a:t>
            </a:fld>
            <a:endParaRPr lang="en-US" altLang="en-US"/>
          </a:p>
        </p:txBody>
      </p:sp>
    </p:spTree>
    <p:extLst>
      <p:ext uri="{BB962C8B-B14F-4D97-AF65-F5344CB8AC3E}">
        <p14:creationId xmlns:p14="http://schemas.microsoft.com/office/powerpoint/2010/main" xmlns="" val="13381591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9A7EC5DC-27BF-4716-972B-7CE3ECE2A3CB}"/>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8" name="Rectangle 5">
            <a:extLst>
              <a:ext uri="{FF2B5EF4-FFF2-40B4-BE49-F238E27FC236}">
                <a16:creationId xmlns:a16="http://schemas.microsoft.com/office/drawing/2014/main" xmlns="" id="{2FAF5A68-CBBC-4D08-ADB9-B0502FC813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D3C2361E-22B3-477B-BDFD-6897D0E4249A}"/>
              </a:ext>
            </a:extLst>
          </p:cNvPr>
          <p:cNvSpPr>
            <a:spLocks noGrp="1" noChangeArrowheads="1"/>
          </p:cNvSpPr>
          <p:nvPr>
            <p:ph type="sldNum" sz="quarter" idx="12"/>
          </p:nvPr>
        </p:nvSpPr>
        <p:spPr>
          <a:ln/>
        </p:spPr>
        <p:txBody>
          <a:bodyPr/>
          <a:lstStyle>
            <a:lvl1pPr>
              <a:defRPr/>
            </a:lvl1pPr>
          </a:lstStyle>
          <a:p>
            <a:fld id="{5F39BBF6-4149-4D5C-9766-E7C66B0A42A8}" type="slidenum">
              <a:rPr lang="en-US" altLang="en-US"/>
              <a:pPr/>
              <a:t>‹#›</a:t>
            </a:fld>
            <a:endParaRPr lang="en-US" altLang="en-US"/>
          </a:p>
        </p:txBody>
      </p:sp>
    </p:spTree>
    <p:extLst>
      <p:ext uri="{BB962C8B-B14F-4D97-AF65-F5344CB8AC3E}">
        <p14:creationId xmlns:p14="http://schemas.microsoft.com/office/powerpoint/2010/main" xmlns="" val="63924064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28E86D39-B941-4E97-9EBF-E9C7739090C1}"/>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4" name="Rectangle 5">
            <a:extLst>
              <a:ext uri="{FF2B5EF4-FFF2-40B4-BE49-F238E27FC236}">
                <a16:creationId xmlns:a16="http://schemas.microsoft.com/office/drawing/2014/main" xmlns="" id="{37752147-8A41-41F6-A656-A3D2930A28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7C8C65CA-14E0-4191-95D8-F2CA55BB3991}"/>
              </a:ext>
            </a:extLst>
          </p:cNvPr>
          <p:cNvSpPr>
            <a:spLocks noGrp="1" noChangeArrowheads="1"/>
          </p:cNvSpPr>
          <p:nvPr>
            <p:ph type="sldNum" sz="quarter" idx="12"/>
          </p:nvPr>
        </p:nvSpPr>
        <p:spPr>
          <a:ln/>
        </p:spPr>
        <p:txBody>
          <a:bodyPr/>
          <a:lstStyle>
            <a:lvl1pPr>
              <a:defRPr/>
            </a:lvl1pPr>
          </a:lstStyle>
          <a:p>
            <a:fld id="{999E6C5B-D693-49C7-9FD2-106212CF29C6}" type="slidenum">
              <a:rPr lang="en-US" altLang="en-US"/>
              <a:pPr/>
              <a:t>‹#›</a:t>
            </a:fld>
            <a:endParaRPr lang="en-US" altLang="en-US"/>
          </a:p>
        </p:txBody>
      </p:sp>
    </p:spTree>
    <p:extLst>
      <p:ext uri="{BB962C8B-B14F-4D97-AF65-F5344CB8AC3E}">
        <p14:creationId xmlns:p14="http://schemas.microsoft.com/office/powerpoint/2010/main" xmlns="" val="8472583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11245367-E655-48CD-9B32-CBE4703DC56D}"/>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3" name="Rectangle 5">
            <a:extLst>
              <a:ext uri="{FF2B5EF4-FFF2-40B4-BE49-F238E27FC236}">
                <a16:creationId xmlns:a16="http://schemas.microsoft.com/office/drawing/2014/main" xmlns="" id="{5843FC2D-2138-4D7A-8094-92B45EABCA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91AC5BCE-754E-4DD4-A7C9-3FB151557170}"/>
              </a:ext>
            </a:extLst>
          </p:cNvPr>
          <p:cNvSpPr>
            <a:spLocks noGrp="1" noChangeArrowheads="1"/>
          </p:cNvSpPr>
          <p:nvPr>
            <p:ph type="sldNum" sz="quarter" idx="12"/>
          </p:nvPr>
        </p:nvSpPr>
        <p:spPr>
          <a:ln/>
        </p:spPr>
        <p:txBody>
          <a:bodyPr/>
          <a:lstStyle>
            <a:lvl1pPr>
              <a:defRPr/>
            </a:lvl1pPr>
          </a:lstStyle>
          <a:p>
            <a:fld id="{EC7C1058-11C5-4F5E-B269-F2A1469B81D5}" type="slidenum">
              <a:rPr lang="en-US" altLang="en-US"/>
              <a:pPr/>
              <a:t>‹#›</a:t>
            </a:fld>
            <a:endParaRPr lang="en-US" altLang="en-US"/>
          </a:p>
        </p:txBody>
      </p:sp>
    </p:spTree>
    <p:extLst>
      <p:ext uri="{BB962C8B-B14F-4D97-AF65-F5344CB8AC3E}">
        <p14:creationId xmlns:p14="http://schemas.microsoft.com/office/powerpoint/2010/main" xmlns="" val="269818026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B80F0925-1A69-4A36-8AB2-79BE2445BFEE}"/>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6" name="Rectangle 5">
            <a:extLst>
              <a:ext uri="{FF2B5EF4-FFF2-40B4-BE49-F238E27FC236}">
                <a16:creationId xmlns:a16="http://schemas.microsoft.com/office/drawing/2014/main" xmlns="" id="{60C8E3FD-FD12-4280-B510-FF1DB919E1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6494EDDC-1C91-43EA-A025-118923E20838}"/>
              </a:ext>
            </a:extLst>
          </p:cNvPr>
          <p:cNvSpPr>
            <a:spLocks noGrp="1" noChangeArrowheads="1"/>
          </p:cNvSpPr>
          <p:nvPr>
            <p:ph type="sldNum" sz="quarter" idx="12"/>
          </p:nvPr>
        </p:nvSpPr>
        <p:spPr>
          <a:ln/>
        </p:spPr>
        <p:txBody>
          <a:bodyPr/>
          <a:lstStyle>
            <a:lvl1pPr>
              <a:defRPr/>
            </a:lvl1pPr>
          </a:lstStyle>
          <a:p>
            <a:fld id="{ECC24D3B-2F4A-4E2D-9C59-2DDF8066A78E}" type="slidenum">
              <a:rPr lang="en-US" altLang="en-US"/>
              <a:pPr/>
              <a:t>‹#›</a:t>
            </a:fld>
            <a:endParaRPr lang="en-US" altLang="en-US"/>
          </a:p>
        </p:txBody>
      </p:sp>
    </p:spTree>
    <p:extLst>
      <p:ext uri="{BB962C8B-B14F-4D97-AF65-F5344CB8AC3E}">
        <p14:creationId xmlns:p14="http://schemas.microsoft.com/office/powerpoint/2010/main" xmlns="" val="331269376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31D97976-98DE-413F-A7F1-851404019508}"/>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6" name="Rectangle 5">
            <a:extLst>
              <a:ext uri="{FF2B5EF4-FFF2-40B4-BE49-F238E27FC236}">
                <a16:creationId xmlns:a16="http://schemas.microsoft.com/office/drawing/2014/main" xmlns="" id="{4483533F-A95E-425E-B714-4751709230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21614A46-AD23-432F-B97D-C58F31B56465}"/>
              </a:ext>
            </a:extLst>
          </p:cNvPr>
          <p:cNvSpPr>
            <a:spLocks noGrp="1" noChangeArrowheads="1"/>
          </p:cNvSpPr>
          <p:nvPr>
            <p:ph type="sldNum" sz="quarter" idx="12"/>
          </p:nvPr>
        </p:nvSpPr>
        <p:spPr>
          <a:ln/>
        </p:spPr>
        <p:txBody>
          <a:bodyPr/>
          <a:lstStyle>
            <a:lvl1pPr>
              <a:defRPr/>
            </a:lvl1pPr>
          </a:lstStyle>
          <a:p>
            <a:fld id="{259F7E24-2E5A-493E-8D81-ADEAF61840F4}" type="slidenum">
              <a:rPr lang="en-US" altLang="en-US"/>
              <a:pPr/>
              <a:t>‹#›</a:t>
            </a:fld>
            <a:endParaRPr lang="en-US" altLang="en-US"/>
          </a:p>
        </p:txBody>
      </p:sp>
    </p:spTree>
    <p:extLst>
      <p:ext uri="{BB962C8B-B14F-4D97-AF65-F5344CB8AC3E}">
        <p14:creationId xmlns:p14="http://schemas.microsoft.com/office/powerpoint/2010/main" xmlns="" val="69149860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A0B353A-1894-4667-B0D4-5FD25C1F3694}"/>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5" name="Rectangle 5">
            <a:extLst>
              <a:ext uri="{FF2B5EF4-FFF2-40B4-BE49-F238E27FC236}">
                <a16:creationId xmlns:a16="http://schemas.microsoft.com/office/drawing/2014/main" xmlns="" id="{CA1B3890-3F35-4AE2-A833-C889801DA3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FA59B75A-1D4B-4459-8C9B-9E4C8A8E4A10}"/>
              </a:ext>
            </a:extLst>
          </p:cNvPr>
          <p:cNvSpPr>
            <a:spLocks noGrp="1" noChangeArrowheads="1"/>
          </p:cNvSpPr>
          <p:nvPr>
            <p:ph type="sldNum" sz="quarter" idx="12"/>
          </p:nvPr>
        </p:nvSpPr>
        <p:spPr>
          <a:ln/>
        </p:spPr>
        <p:txBody>
          <a:bodyPr/>
          <a:lstStyle>
            <a:lvl1pPr>
              <a:defRPr/>
            </a:lvl1pPr>
          </a:lstStyle>
          <a:p>
            <a:fld id="{0925540E-9F01-4530-A4C5-7E53CC6AA75D}" type="slidenum">
              <a:rPr lang="en-US" altLang="en-US"/>
              <a:pPr/>
              <a:t>‹#›</a:t>
            </a:fld>
            <a:endParaRPr lang="en-US" altLang="en-US"/>
          </a:p>
        </p:txBody>
      </p:sp>
    </p:spTree>
    <p:extLst>
      <p:ext uri="{BB962C8B-B14F-4D97-AF65-F5344CB8AC3E}">
        <p14:creationId xmlns:p14="http://schemas.microsoft.com/office/powerpoint/2010/main" xmlns="" val="121645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E128E58-DE83-429C-BA65-18A38D2E9A08}"/>
              </a:ext>
            </a:extLst>
          </p:cNvPr>
          <p:cNvSpPr>
            <a:spLocks noGrp="1"/>
          </p:cNvSpPr>
          <p:nvPr>
            <p:ph type="dt" sz="half" idx="10"/>
          </p:nvPr>
        </p:nvSpPr>
        <p:spPr/>
        <p:txBody>
          <a:bodyPr/>
          <a:lstStyle>
            <a:lvl1pPr>
              <a:defRPr/>
            </a:lvl1pPr>
          </a:lstStyle>
          <a:p>
            <a:pPr>
              <a:defRPr/>
            </a:pPr>
            <a:fld id="{286592FD-07D4-4D80-8969-EEF358CCD2B3}" type="datetimeFigureOut">
              <a:rPr lang="en-US"/>
              <a:pPr>
                <a:defRPr/>
              </a:pPr>
              <a:t>3/12/2021</a:t>
            </a:fld>
            <a:endParaRPr lang="en-US"/>
          </a:p>
        </p:txBody>
      </p:sp>
      <p:sp>
        <p:nvSpPr>
          <p:cNvPr id="3" name="Footer Placeholder 4">
            <a:extLst>
              <a:ext uri="{FF2B5EF4-FFF2-40B4-BE49-F238E27FC236}">
                <a16:creationId xmlns:a16="http://schemas.microsoft.com/office/drawing/2014/main" xmlns="" id="{8964DB33-86C5-429D-B2CC-304AF6AEDDD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6DBB41B7-C910-468D-BE42-A64C04B1F82B}"/>
              </a:ext>
            </a:extLst>
          </p:cNvPr>
          <p:cNvSpPr>
            <a:spLocks noGrp="1"/>
          </p:cNvSpPr>
          <p:nvPr>
            <p:ph type="sldNum" sz="quarter" idx="12"/>
          </p:nvPr>
        </p:nvSpPr>
        <p:spPr/>
        <p:txBody>
          <a:bodyPr/>
          <a:lstStyle>
            <a:lvl1pPr>
              <a:defRPr/>
            </a:lvl1pPr>
          </a:lstStyle>
          <a:p>
            <a:fld id="{56FBB320-2239-4CEB-8E2E-4AAEC2A283CA}" type="slidenum">
              <a:rPr lang="en-US" altLang="en-US"/>
              <a:pPr/>
              <a:t>‹#›</a:t>
            </a:fld>
            <a:endParaRPr lang="en-US" altLang="en-US"/>
          </a:p>
        </p:txBody>
      </p:sp>
    </p:spTree>
    <p:extLst>
      <p:ext uri="{BB962C8B-B14F-4D97-AF65-F5344CB8AC3E}">
        <p14:creationId xmlns:p14="http://schemas.microsoft.com/office/powerpoint/2010/main" xmlns="" val="354538792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4B22D1A2-7C4D-4291-AA43-7219E4DBCC9F}"/>
              </a:ext>
            </a:extLst>
          </p:cNvPr>
          <p:cNvSpPr>
            <a:spLocks noGrp="1" noChangeArrowheads="1"/>
          </p:cNvSpPr>
          <p:nvPr>
            <p:ph type="dt" sz="half" idx="10"/>
          </p:nvPr>
        </p:nvSpPr>
        <p:spPr>
          <a:ln/>
        </p:spPr>
        <p:txBody>
          <a:bodyPr/>
          <a:lstStyle>
            <a:lvl1pPr>
              <a:defRPr/>
            </a:lvl1pPr>
          </a:lstStyle>
          <a:p>
            <a:pPr>
              <a:defRPr/>
            </a:pPr>
            <a:fld id="{4FAFF0B2-1E88-4430-AEA4-7D0EF29BFDE8}" type="datetime1">
              <a:rPr lang="en-US"/>
              <a:pPr>
                <a:defRPr/>
              </a:pPr>
              <a:t>3/12/2021</a:t>
            </a:fld>
            <a:endParaRPr lang="en-US"/>
          </a:p>
        </p:txBody>
      </p:sp>
      <p:sp>
        <p:nvSpPr>
          <p:cNvPr id="5" name="Rectangle 5">
            <a:extLst>
              <a:ext uri="{FF2B5EF4-FFF2-40B4-BE49-F238E27FC236}">
                <a16:creationId xmlns:a16="http://schemas.microsoft.com/office/drawing/2014/main" xmlns="" id="{B0FC0547-AF69-4C5A-AD74-0F8FC281D2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5232C7D4-A8F1-4A4E-BDB9-675CA78A867F}"/>
              </a:ext>
            </a:extLst>
          </p:cNvPr>
          <p:cNvSpPr>
            <a:spLocks noGrp="1" noChangeArrowheads="1"/>
          </p:cNvSpPr>
          <p:nvPr>
            <p:ph type="sldNum" sz="quarter" idx="12"/>
          </p:nvPr>
        </p:nvSpPr>
        <p:spPr>
          <a:ln/>
        </p:spPr>
        <p:txBody>
          <a:bodyPr/>
          <a:lstStyle>
            <a:lvl1pPr>
              <a:defRPr/>
            </a:lvl1pPr>
          </a:lstStyle>
          <a:p>
            <a:fld id="{05C790FB-FBBC-4BF0-B86F-46BD13720FA2}" type="slidenum">
              <a:rPr lang="en-US" altLang="en-US"/>
              <a:pPr/>
              <a:t>‹#›</a:t>
            </a:fld>
            <a:endParaRPr lang="en-US" altLang="en-US"/>
          </a:p>
        </p:txBody>
      </p:sp>
    </p:spTree>
    <p:extLst>
      <p:ext uri="{BB962C8B-B14F-4D97-AF65-F5344CB8AC3E}">
        <p14:creationId xmlns:p14="http://schemas.microsoft.com/office/powerpoint/2010/main" xmlns="" val="178440687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xmlns="" id="{4720909E-F7B3-44AE-A3A0-C70F505F2796}"/>
              </a:ext>
            </a:extLst>
          </p:cNvPr>
          <p:cNvGrpSpPr>
            <a:grpSpLocks/>
          </p:cNvGrpSpPr>
          <p:nvPr/>
        </p:nvGrpSpPr>
        <p:grpSpPr bwMode="auto">
          <a:xfrm>
            <a:off x="228600" y="1196975"/>
            <a:ext cx="8610600" cy="201613"/>
            <a:chOff x="144" y="1680"/>
            <a:chExt cx="5424" cy="144"/>
          </a:xfrm>
        </p:grpSpPr>
        <p:sp>
          <p:nvSpPr>
            <p:cNvPr id="5" name="Rectangle 8">
              <a:extLst>
                <a:ext uri="{FF2B5EF4-FFF2-40B4-BE49-F238E27FC236}">
                  <a16:creationId xmlns:a16="http://schemas.microsoft.com/office/drawing/2014/main" xmlns="" id="{F8AAF2D9-7E5E-447A-8C0D-8BDE4B573741}"/>
                </a:ext>
              </a:extLst>
            </p:cNvPr>
            <p:cNvSpPr>
              <a:spLocks noChangeArrowheads="1"/>
            </p:cNvSpPr>
            <p:nvPr/>
          </p:nvSpPr>
          <p:spPr bwMode="auto">
            <a:xfrm>
              <a:off x="144" y="1680"/>
              <a:ext cx="1808" cy="144"/>
            </a:xfrm>
            <a:prstGeom prst="rect">
              <a:avLst/>
            </a:prstGeom>
            <a:solidFill>
              <a:schemeClr val="bg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endParaRPr lang="en-US" altLang="en-US" sz="1800" b="1">
                <a:solidFill>
                  <a:srgbClr val="000000"/>
                </a:solidFill>
              </a:endParaRPr>
            </a:p>
          </p:txBody>
        </p:sp>
        <p:sp>
          <p:nvSpPr>
            <p:cNvPr id="6" name="Rectangle 9">
              <a:extLst>
                <a:ext uri="{FF2B5EF4-FFF2-40B4-BE49-F238E27FC236}">
                  <a16:creationId xmlns:a16="http://schemas.microsoft.com/office/drawing/2014/main" xmlns="" id="{ABAFA13D-AEE7-4C94-81BC-0E2D73B94C54}"/>
                </a:ext>
              </a:extLst>
            </p:cNvPr>
            <p:cNvSpPr>
              <a:spLocks noChangeArrowheads="1"/>
            </p:cNvSpPr>
            <p:nvPr/>
          </p:nvSpPr>
          <p:spPr bwMode="auto">
            <a:xfrm>
              <a:off x="1952" y="1680"/>
              <a:ext cx="1808" cy="144"/>
            </a:xfrm>
            <a:prstGeom prst="rect">
              <a:avLst/>
            </a:prstGeom>
            <a:solidFill>
              <a:schemeClr val="accent1"/>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endParaRPr lang="en-US" altLang="en-US" sz="1800" b="1">
                <a:solidFill>
                  <a:srgbClr val="000000"/>
                </a:solidFill>
              </a:endParaRPr>
            </a:p>
          </p:txBody>
        </p:sp>
        <p:sp>
          <p:nvSpPr>
            <p:cNvPr id="7" name="Rectangle 10">
              <a:extLst>
                <a:ext uri="{FF2B5EF4-FFF2-40B4-BE49-F238E27FC236}">
                  <a16:creationId xmlns:a16="http://schemas.microsoft.com/office/drawing/2014/main" xmlns="" id="{B5033B77-DCD0-4384-A1AA-B43C0A4557E7}"/>
                </a:ext>
              </a:extLst>
            </p:cNvPr>
            <p:cNvSpPr>
              <a:spLocks noChangeArrowheads="1"/>
            </p:cNvSpPr>
            <p:nvPr/>
          </p:nvSpPr>
          <p:spPr bwMode="auto">
            <a:xfrm>
              <a:off x="3760" y="1680"/>
              <a:ext cx="1808" cy="144"/>
            </a:xfrm>
            <a:prstGeom prst="rect">
              <a:avLst/>
            </a:prstGeom>
            <a:solidFill>
              <a:schemeClr val="tx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endParaRPr lang="en-US" altLang="en-US" sz="1800" b="1">
                <a:solidFill>
                  <a:srgbClr val="000000"/>
                </a:solidFill>
              </a:endParaRPr>
            </a:p>
          </p:txBody>
        </p:sp>
      </p:grpSp>
      <p:grpSp>
        <p:nvGrpSpPr>
          <p:cNvPr id="8" name="Group 11">
            <a:extLst>
              <a:ext uri="{FF2B5EF4-FFF2-40B4-BE49-F238E27FC236}">
                <a16:creationId xmlns:a16="http://schemas.microsoft.com/office/drawing/2014/main" xmlns="" id="{1252DB3F-5017-4571-83F9-1BCB43F17D83}"/>
              </a:ext>
            </a:extLst>
          </p:cNvPr>
          <p:cNvGrpSpPr>
            <a:grpSpLocks/>
          </p:cNvGrpSpPr>
          <p:nvPr/>
        </p:nvGrpSpPr>
        <p:grpSpPr bwMode="auto">
          <a:xfrm>
            <a:off x="250825" y="133350"/>
            <a:ext cx="1081088" cy="847725"/>
            <a:chOff x="2394" y="1127"/>
            <a:chExt cx="3364" cy="3185"/>
          </a:xfrm>
        </p:grpSpPr>
        <p:sp>
          <p:nvSpPr>
            <p:cNvPr id="9" name="Rectangle 12">
              <a:extLst>
                <a:ext uri="{FF2B5EF4-FFF2-40B4-BE49-F238E27FC236}">
                  <a16:creationId xmlns:a16="http://schemas.microsoft.com/office/drawing/2014/main" xmlns="" id="{59FDBC69-C80E-4869-BDDE-C194A9F470B5}"/>
                </a:ext>
              </a:extLst>
            </p:cNvPr>
            <p:cNvSpPr>
              <a:spLocks noChangeArrowheads="1"/>
            </p:cNvSpPr>
            <p:nvPr/>
          </p:nvSpPr>
          <p:spPr bwMode="ltGray">
            <a:xfrm>
              <a:off x="4232" y="1366"/>
              <a:ext cx="198" cy="101"/>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0" name="Oval 13">
              <a:extLst>
                <a:ext uri="{FF2B5EF4-FFF2-40B4-BE49-F238E27FC236}">
                  <a16:creationId xmlns:a16="http://schemas.microsoft.com/office/drawing/2014/main" xmlns="" id="{3E2391A4-DD48-4F95-A20E-646B1AD37A9B}"/>
                </a:ext>
              </a:extLst>
            </p:cNvPr>
            <p:cNvSpPr>
              <a:spLocks noChangeArrowheads="1"/>
            </p:cNvSpPr>
            <p:nvPr/>
          </p:nvSpPr>
          <p:spPr bwMode="ltGray">
            <a:xfrm>
              <a:off x="4301" y="1187"/>
              <a:ext cx="44" cy="48"/>
            </a:xfrm>
            <a:prstGeom prst="ellipse">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1" name="Rectangle 14">
              <a:extLst>
                <a:ext uri="{FF2B5EF4-FFF2-40B4-BE49-F238E27FC236}">
                  <a16:creationId xmlns:a16="http://schemas.microsoft.com/office/drawing/2014/main" xmlns="" id="{13C58991-27A9-4AF5-8689-7C0623FAA993}"/>
                </a:ext>
              </a:extLst>
            </p:cNvPr>
            <p:cNvSpPr>
              <a:spLocks noChangeArrowheads="1"/>
            </p:cNvSpPr>
            <p:nvPr/>
          </p:nvSpPr>
          <p:spPr bwMode="ltGray">
            <a:xfrm rot="995337">
              <a:off x="5205" y="1497"/>
              <a:ext cx="5" cy="2070"/>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2" name="Freeform 15">
              <a:extLst>
                <a:ext uri="{FF2B5EF4-FFF2-40B4-BE49-F238E27FC236}">
                  <a16:creationId xmlns:a16="http://schemas.microsoft.com/office/drawing/2014/main" xmlns="" id="{B9573DCC-B103-4F28-AE9C-E84724ED2580}"/>
                </a:ext>
              </a:extLst>
            </p:cNvPr>
            <p:cNvSpPr>
              <a:spLocks noEditPoints="1"/>
            </p:cNvSpPr>
            <p:nvPr/>
          </p:nvSpPr>
          <p:spPr bwMode="ltGray">
            <a:xfrm>
              <a:off x="4869" y="3507"/>
              <a:ext cx="69" cy="95"/>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13" name="Rectangle 16">
              <a:extLst>
                <a:ext uri="{FF2B5EF4-FFF2-40B4-BE49-F238E27FC236}">
                  <a16:creationId xmlns:a16="http://schemas.microsoft.com/office/drawing/2014/main" xmlns="" id="{503544F7-028E-444C-8CC4-0DEE14E19C5F}"/>
                </a:ext>
              </a:extLst>
            </p:cNvPr>
            <p:cNvSpPr>
              <a:spLocks noChangeArrowheads="1"/>
            </p:cNvSpPr>
            <p:nvPr/>
          </p:nvSpPr>
          <p:spPr bwMode="ltGray">
            <a:xfrm rot="91736">
              <a:off x="5486" y="1533"/>
              <a:ext cx="5" cy="1998"/>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4" name="Rectangle 17">
              <a:extLst>
                <a:ext uri="{FF2B5EF4-FFF2-40B4-BE49-F238E27FC236}">
                  <a16:creationId xmlns:a16="http://schemas.microsoft.com/office/drawing/2014/main" xmlns="" id="{38EC8013-4412-457A-86D8-07FC74814666}"/>
                </a:ext>
              </a:extLst>
            </p:cNvPr>
            <p:cNvSpPr>
              <a:spLocks noChangeArrowheads="1"/>
            </p:cNvSpPr>
            <p:nvPr/>
          </p:nvSpPr>
          <p:spPr bwMode="ltGray">
            <a:xfrm rot="-926223">
              <a:off x="5639" y="1521"/>
              <a:ext cx="5" cy="88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5" name="Rectangle 18">
              <a:extLst>
                <a:ext uri="{FF2B5EF4-FFF2-40B4-BE49-F238E27FC236}">
                  <a16:creationId xmlns:a16="http://schemas.microsoft.com/office/drawing/2014/main" xmlns="" id="{F6F30EC4-49E3-4A60-91A8-A101F56AD255}"/>
                </a:ext>
              </a:extLst>
            </p:cNvPr>
            <p:cNvSpPr>
              <a:spLocks noChangeArrowheads="1"/>
            </p:cNvSpPr>
            <p:nvPr/>
          </p:nvSpPr>
          <p:spPr bwMode="ltGray">
            <a:xfrm rot="-1140313">
              <a:off x="3446" y="1819"/>
              <a:ext cx="5" cy="2028"/>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6" name="Rectangle 19">
              <a:extLst>
                <a:ext uri="{FF2B5EF4-FFF2-40B4-BE49-F238E27FC236}">
                  <a16:creationId xmlns:a16="http://schemas.microsoft.com/office/drawing/2014/main" xmlns="" id="{51C9CECF-88FC-4972-8A88-F935903D1DE5}"/>
                </a:ext>
              </a:extLst>
            </p:cNvPr>
            <p:cNvSpPr>
              <a:spLocks noChangeArrowheads="1"/>
            </p:cNvSpPr>
            <p:nvPr/>
          </p:nvSpPr>
          <p:spPr bwMode="ltGray">
            <a:xfrm rot="1114412">
              <a:off x="2755" y="1819"/>
              <a:ext cx="10" cy="212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7" name="Rectangle 20">
              <a:extLst>
                <a:ext uri="{FF2B5EF4-FFF2-40B4-BE49-F238E27FC236}">
                  <a16:creationId xmlns:a16="http://schemas.microsoft.com/office/drawing/2014/main" xmlns="" id="{6F7F886A-AF06-4803-B5FE-BC6B30C6B242}"/>
                </a:ext>
              </a:extLst>
            </p:cNvPr>
            <p:cNvSpPr>
              <a:spLocks noChangeArrowheads="1"/>
            </p:cNvSpPr>
            <p:nvPr/>
          </p:nvSpPr>
          <p:spPr bwMode="ltGray">
            <a:xfrm rot="254676">
              <a:off x="3036" y="1873"/>
              <a:ext cx="5" cy="190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8" name="Freeform 21">
              <a:extLst>
                <a:ext uri="{FF2B5EF4-FFF2-40B4-BE49-F238E27FC236}">
                  <a16:creationId xmlns:a16="http://schemas.microsoft.com/office/drawing/2014/main" xmlns="" id="{53B81B17-1BFB-4B6D-BDBC-97F204ED21C6}"/>
                </a:ext>
              </a:extLst>
            </p:cNvPr>
            <p:cNvSpPr>
              <a:spLocks/>
            </p:cNvSpPr>
            <p:nvPr/>
          </p:nvSpPr>
          <p:spPr bwMode="ltGray">
            <a:xfrm>
              <a:off x="4009" y="3024"/>
              <a:ext cx="622" cy="155"/>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19" name="Freeform 22">
              <a:extLst>
                <a:ext uri="{FF2B5EF4-FFF2-40B4-BE49-F238E27FC236}">
                  <a16:creationId xmlns:a16="http://schemas.microsoft.com/office/drawing/2014/main" xmlns="" id="{9475063D-A639-417C-ABFA-12AE30F8374A}"/>
                </a:ext>
              </a:extLst>
            </p:cNvPr>
            <p:cNvSpPr>
              <a:spLocks/>
            </p:cNvSpPr>
            <p:nvPr/>
          </p:nvSpPr>
          <p:spPr bwMode="ltGray">
            <a:xfrm>
              <a:off x="4760" y="3590"/>
              <a:ext cx="998" cy="125"/>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0" name="Freeform 23">
              <a:extLst>
                <a:ext uri="{FF2B5EF4-FFF2-40B4-BE49-F238E27FC236}">
                  <a16:creationId xmlns:a16="http://schemas.microsoft.com/office/drawing/2014/main" xmlns="" id="{C2535DC9-6D45-4490-99E5-72547E463B85}"/>
                </a:ext>
              </a:extLst>
            </p:cNvPr>
            <p:cNvSpPr>
              <a:spLocks/>
            </p:cNvSpPr>
            <p:nvPr/>
          </p:nvSpPr>
          <p:spPr bwMode="ltGray">
            <a:xfrm>
              <a:off x="4785" y="3644"/>
              <a:ext cx="973"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alpha val="0"/>
                  </a:schemeClr>
                </a:gs>
                <a:gs pos="100000">
                  <a:schemeClr val="bg2">
                    <a:gamma/>
                    <a:tint val="81961"/>
                    <a:invGamma/>
                  </a:schemeClr>
                </a:gs>
              </a:gsLst>
              <a:lin ang="18900000" scaled="1"/>
            </a:gradFill>
            <a:ln>
              <a:noFill/>
            </a:ln>
          </p:spPr>
          <p:txBody>
            <a:bodyPr/>
            <a:lstStyle/>
            <a:p>
              <a:pPr>
                <a:defRPr/>
              </a:pPr>
              <a:endParaRPr lang="en-US" sz="1800" b="1">
                <a:solidFill>
                  <a:srgbClr val="000000"/>
                </a:solidFill>
                <a:latin typeface="Arial" charset="0"/>
                <a:cs typeface="Arial" charset="0"/>
              </a:endParaRPr>
            </a:p>
          </p:txBody>
        </p:sp>
        <p:sp>
          <p:nvSpPr>
            <p:cNvPr id="21" name="Freeform 24">
              <a:extLst>
                <a:ext uri="{FF2B5EF4-FFF2-40B4-BE49-F238E27FC236}">
                  <a16:creationId xmlns:a16="http://schemas.microsoft.com/office/drawing/2014/main" xmlns="" id="{232EAFDA-B1F3-4DB5-818C-E5BF8C45A39F}"/>
                </a:ext>
              </a:extLst>
            </p:cNvPr>
            <p:cNvSpPr>
              <a:spLocks/>
            </p:cNvSpPr>
            <p:nvPr/>
          </p:nvSpPr>
          <p:spPr bwMode="ltGray">
            <a:xfrm>
              <a:off x="4805" y="3590"/>
              <a:ext cx="953" cy="89"/>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sp>
          <p:nvSpPr>
            <p:cNvPr id="22" name="Freeform 25">
              <a:extLst>
                <a:ext uri="{FF2B5EF4-FFF2-40B4-BE49-F238E27FC236}">
                  <a16:creationId xmlns:a16="http://schemas.microsoft.com/office/drawing/2014/main" xmlns="" id="{3E66044E-B90E-48B2-85B5-EA765985C4FD}"/>
                </a:ext>
              </a:extLst>
            </p:cNvPr>
            <p:cNvSpPr>
              <a:spLocks/>
            </p:cNvSpPr>
            <p:nvPr/>
          </p:nvSpPr>
          <p:spPr bwMode="ltGray">
            <a:xfrm>
              <a:off x="3061" y="1539"/>
              <a:ext cx="99"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3" name="Freeform 26">
              <a:extLst>
                <a:ext uri="{FF2B5EF4-FFF2-40B4-BE49-F238E27FC236}">
                  <a16:creationId xmlns:a16="http://schemas.microsoft.com/office/drawing/2014/main" xmlns="" id="{76EDC860-7939-483E-9E3D-C4EB61BA5081}"/>
                </a:ext>
              </a:extLst>
            </p:cNvPr>
            <p:cNvSpPr>
              <a:spLocks noEditPoints="1"/>
            </p:cNvSpPr>
            <p:nvPr/>
          </p:nvSpPr>
          <p:spPr bwMode="ltGray">
            <a:xfrm>
              <a:off x="3061" y="1688"/>
              <a:ext cx="89" cy="95"/>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4" name="Freeform 27">
              <a:extLst>
                <a:ext uri="{FF2B5EF4-FFF2-40B4-BE49-F238E27FC236}">
                  <a16:creationId xmlns:a16="http://schemas.microsoft.com/office/drawing/2014/main" xmlns="" id="{81F7F01A-4CA8-4B85-9523-380CEC521440}"/>
                </a:ext>
              </a:extLst>
            </p:cNvPr>
            <p:cNvSpPr>
              <a:spLocks noEditPoints="1"/>
            </p:cNvSpPr>
            <p:nvPr/>
          </p:nvSpPr>
          <p:spPr bwMode="ltGray">
            <a:xfrm>
              <a:off x="3061" y="1765"/>
              <a:ext cx="89" cy="113"/>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5" name="Freeform 28">
              <a:extLst>
                <a:ext uri="{FF2B5EF4-FFF2-40B4-BE49-F238E27FC236}">
                  <a16:creationId xmlns:a16="http://schemas.microsoft.com/office/drawing/2014/main" xmlns="" id="{19316CC0-0E7F-4CAD-A329-372753014EED}"/>
                </a:ext>
              </a:extLst>
            </p:cNvPr>
            <p:cNvSpPr>
              <a:spLocks/>
            </p:cNvSpPr>
            <p:nvPr/>
          </p:nvSpPr>
          <p:spPr bwMode="ltGray">
            <a:xfrm>
              <a:off x="5471" y="1205"/>
              <a:ext cx="99" cy="155"/>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6" name="Freeform 29">
              <a:extLst>
                <a:ext uri="{FF2B5EF4-FFF2-40B4-BE49-F238E27FC236}">
                  <a16:creationId xmlns:a16="http://schemas.microsoft.com/office/drawing/2014/main" xmlns="" id="{2B5B5B91-12E9-4707-A0A5-47C7A81121CC}"/>
                </a:ext>
              </a:extLst>
            </p:cNvPr>
            <p:cNvSpPr>
              <a:spLocks noEditPoints="1"/>
            </p:cNvSpPr>
            <p:nvPr/>
          </p:nvSpPr>
          <p:spPr bwMode="ltGray">
            <a:xfrm>
              <a:off x="5476" y="1348"/>
              <a:ext cx="84" cy="95"/>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7" name="Freeform 30">
              <a:extLst>
                <a:ext uri="{FF2B5EF4-FFF2-40B4-BE49-F238E27FC236}">
                  <a16:creationId xmlns:a16="http://schemas.microsoft.com/office/drawing/2014/main" xmlns="" id="{C46A846D-2480-4370-AC50-C6D352861EF7}"/>
                </a:ext>
              </a:extLst>
            </p:cNvPr>
            <p:cNvSpPr>
              <a:spLocks noEditPoints="1"/>
            </p:cNvSpPr>
            <p:nvPr/>
          </p:nvSpPr>
          <p:spPr bwMode="ltGray">
            <a:xfrm>
              <a:off x="5471" y="1431"/>
              <a:ext cx="89" cy="107"/>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8" name="Freeform 31">
              <a:extLst>
                <a:ext uri="{FF2B5EF4-FFF2-40B4-BE49-F238E27FC236}">
                  <a16:creationId xmlns:a16="http://schemas.microsoft.com/office/drawing/2014/main" xmlns="" id="{DD267BAD-0E3A-46D6-9B4A-1D9633C631CE}"/>
                </a:ext>
              </a:extLst>
            </p:cNvPr>
            <p:cNvSpPr>
              <a:spLocks noEditPoints="1"/>
            </p:cNvSpPr>
            <p:nvPr/>
          </p:nvSpPr>
          <p:spPr bwMode="ltGray">
            <a:xfrm>
              <a:off x="5427" y="3525"/>
              <a:ext cx="69" cy="95"/>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9" name="Freeform 32">
              <a:extLst>
                <a:ext uri="{FF2B5EF4-FFF2-40B4-BE49-F238E27FC236}">
                  <a16:creationId xmlns:a16="http://schemas.microsoft.com/office/drawing/2014/main" xmlns="" id="{E9C4544F-0EA7-46F0-8C62-AC3695C9042C}"/>
                </a:ext>
              </a:extLst>
            </p:cNvPr>
            <p:cNvSpPr>
              <a:spLocks/>
            </p:cNvSpPr>
            <p:nvPr/>
          </p:nvSpPr>
          <p:spPr bwMode="ltGray">
            <a:xfrm>
              <a:off x="3016" y="1127"/>
              <a:ext cx="2603" cy="441"/>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sp>
          <p:nvSpPr>
            <p:cNvPr id="30" name="Freeform 33">
              <a:extLst>
                <a:ext uri="{FF2B5EF4-FFF2-40B4-BE49-F238E27FC236}">
                  <a16:creationId xmlns:a16="http://schemas.microsoft.com/office/drawing/2014/main" xmlns="" id="{3A24034B-C47B-4344-A7F2-41DCF2FA9C6D}"/>
                </a:ext>
              </a:extLst>
            </p:cNvPr>
            <p:cNvSpPr>
              <a:spLocks noEditPoints="1"/>
            </p:cNvSpPr>
            <p:nvPr/>
          </p:nvSpPr>
          <p:spPr bwMode="ltGray">
            <a:xfrm>
              <a:off x="2932" y="3775"/>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1" name="Freeform 34">
              <a:extLst>
                <a:ext uri="{FF2B5EF4-FFF2-40B4-BE49-F238E27FC236}">
                  <a16:creationId xmlns:a16="http://schemas.microsoft.com/office/drawing/2014/main" xmlns="" id="{0B1A1578-7102-4FD5-9BBD-3E21CB31C8D9}"/>
                </a:ext>
              </a:extLst>
            </p:cNvPr>
            <p:cNvSpPr>
              <a:spLocks noEditPoints="1"/>
            </p:cNvSpPr>
            <p:nvPr/>
          </p:nvSpPr>
          <p:spPr bwMode="ltGray">
            <a:xfrm>
              <a:off x="3777" y="3871"/>
              <a:ext cx="94" cy="107"/>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2" name="Freeform 35">
              <a:extLst>
                <a:ext uri="{FF2B5EF4-FFF2-40B4-BE49-F238E27FC236}">
                  <a16:creationId xmlns:a16="http://schemas.microsoft.com/office/drawing/2014/main" xmlns="" id="{3D49676A-962D-48F2-B4B2-0B55D31A6CB7}"/>
                </a:ext>
              </a:extLst>
            </p:cNvPr>
            <p:cNvSpPr>
              <a:spLocks noEditPoints="1"/>
            </p:cNvSpPr>
            <p:nvPr/>
          </p:nvSpPr>
          <p:spPr bwMode="ltGray">
            <a:xfrm>
              <a:off x="2399" y="3871"/>
              <a:ext cx="74" cy="89"/>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3" name="Oval 36">
              <a:extLst>
                <a:ext uri="{FF2B5EF4-FFF2-40B4-BE49-F238E27FC236}">
                  <a16:creationId xmlns:a16="http://schemas.microsoft.com/office/drawing/2014/main" xmlns="" id="{ED511ACA-89F0-4669-9789-E78E164BC014}"/>
                </a:ext>
              </a:extLst>
            </p:cNvPr>
            <p:cNvSpPr>
              <a:spLocks noChangeArrowheads="1"/>
            </p:cNvSpPr>
            <p:nvPr/>
          </p:nvSpPr>
          <p:spPr bwMode="ltGray">
            <a:xfrm>
              <a:off x="2443" y="3841"/>
              <a:ext cx="1378" cy="388"/>
            </a:xfrm>
            <a:prstGeom prst="ellipse">
              <a:avLst/>
            </a:prstGeom>
            <a:gradFill rotWithShape="0">
              <a:gsLst>
                <a:gs pos="0">
                  <a:schemeClr val="bg2">
                    <a:gamma/>
                    <a:tint val="81961"/>
                    <a:invGamma/>
                  </a:schemeClr>
                </a:gs>
                <a:gs pos="100000">
                  <a:schemeClr val="bg2">
                    <a:alpha val="0"/>
                  </a:schemeClr>
                </a:gs>
              </a:gsLst>
              <a:lin ang="27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34" name="Oval 37">
              <a:extLst>
                <a:ext uri="{FF2B5EF4-FFF2-40B4-BE49-F238E27FC236}">
                  <a16:creationId xmlns:a16="http://schemas.microsoft.com/office/drawing/2014/main" xmlns="" id="{25280E00-CD9B-4D17-8CCB-AEA8F36E1AD9}"/>
                </a:ext>
              </a:extLst>
            </p:cNvPr>
            <p:cNvSpPr>
              <a:spLocks noChangeArrowheads="1"/>
            </p:cNvSpPr>
            <p:nvPr/>
          </p:nvSpPr>
          <p:spPr bwMode="ltGray">
            <a:xfrm>
              <a:off x="2394" y="3835"/>
              <a:ext cx="1502" cy="286"/>
            </a:xfrm>
            <a:prstGeom prst="ellipse">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35" name="Oval 38">
              <a:extLst>
                <a:ext uri="{FF2B5EF4-FFF2-40B4-BE49-F238E27FC236}">
                  <a16:creationId xmlns:a16="http://schemas.microsoft.com/office/drawing/2014/main" xmlns="" id="{0ECD2B8C-DC43-49F2-9C68-8489A3780140}"/>
                </a:ext>
              </a:extLst>
            </p:cNvPr>
            <p:cNvSpPr>
              <a:spLocks noChangeArrowheads="1"/>
            </p:cNvSpPr>
            <p:nvPr/>
          </p:nvSpPr>
          <p:spPr bwMode="ltGray">
            <a:xfrm>
              <a:off x="2443" y="3859"/>
              <a:ext cx="1423" cy="221"/>
            </a:xfrm>
            <a:prstGeom prst="ellipse">
              <a:avLst/>
            </a:prstGeom>
            <a:gradFill rotWithShape="0">
              <a:gsLst>
                <a:gs pos="0">
                  <a:schemeClr val="bg2">
                    <a:alpha val="0"/>
                  </a:schemeClr>
                </a:gs>
                <a:gs pos="100000">
                  <a:schemeClr val="bg2">
                    <a:gamma/>
                    <a:tint val="81961"/>
                    <a:invGamma/>
                  </a:schemeClr>
                </a:gs>
              </a:gsLst>
              <a:lin ang="0" scaled="1"/>
            </a:gradFill>
            <a:ln>
              <a:noFill/>
            </a:ln>
            <a:effectLst/>
          </p:spPr>
          <p:txBody>
            <a:bodyPr/>
            <a:lstStyle/>
            <a:p>
              <a:pPr>
                <a:defRPr/>
              </a:pPr>
              <a:endParaRPr lang="en-US" sz="1800" b="1">
                <a:solidFill>
                  <a:srgbClr val="000000"/>
                </a:solidFill>
                <a:latin typeface="Arial" charset="0"/>
                <a:cs typeface="Arial" charset="0"/>
              </a:endParaRPr>
            </a:p>
          </p:txBody>
        </p:sp>
        <p:sp>
          <p:nvSpPr>
            <p:cNvPr id="36" name="Freeform 39">
              <a:extLst>
                <a:ext uri="{FF2B5EF4-FFF2-40B4-BE49-F238E27FC236}">
                  <a16:creationId xmlns:a16="http://schemas.microsoft.com/office/drawing/2014/main" xmlns="" id="{E459F520-8876-45F0-BDBF-4D77422C1E89}"/>
                </a:ext>
              </a:extLst>
            </p:cNvPr>
            <p:cNvSpPr>
              <a:spLocks noEditPoints="1"/>
            </p:cNvSpPr>
            <p:nvPr/>
          </p:nvSpPr>
          <p:spPr bwMode="ltGray">
            <a:xfrm>
              <a:off x="3743" y="3787"/>
              <a:ext cx="89" cy="95"/>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7" name="Freeform 40">
              <a:extLst>
                <a:ext uri="{FF2B5EF4-FFF2-40B4-BE49-F238E27FC236}">
                  <a16:creationId xmlns:a16="http://schemas.microsoft.com/office/drawing/2014/main" xmlns="" id="{D5D2E548-AB6A-4310-B854-40F0BBE44049}"/>
                </a:ext>
              </a:extLst>
            </p:cNvPr>
            <p:cNvSpPr>
              <a:spLocks noEditPoints="1"/>
            </p:cNvSpPr>
            <p:nvPr/>
          </p:nvSpPr>
          <p:spPr bwMode="ltGray">
            <a:xfrm>
              <a:off x="5422" y="3602"/>
              <a:ext cx="74" cy="107"/>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8" name="Rectangle 41">
              <a:extLst>
                <a:ext uri="{FF2B5EF4-FFF2-40B4-BE49-F238E27FC236}">
                  <a16:creationId xmlns:a16="http://schemas.microsoft.com/office/drawing/2014/main" xmlns="" id="{9011E47B-6145-4BAC-845B-A8CEB9B86FFF}"/>
                </a:ext>
              </a:extLst>
            </p:cNvPr>
            <p:cNvSpPr>
              <a:spLocks noChangeArrowheads="1"/>
            </p:cNvSpPr>
            <p:nvPr/>
          </p:nvSpPr>
          <p:spPr bwMode="ltGray">
            <a:xfrm>
              <a:off x="4237" y="1771"/>
              <a:ext cx="173" cy="2541"/>
            </a:xfrm>
            <a:prstGeom prst="rect">
              <a:avLst/>
            </a:prstGeom>
            <a:gradFill rotWithShape="0">
              <a:gsLst>
                <a:gs pos="0">
                  <a:schemeClr val="bg2">
                    <a:gamma/>
                    <a:tint val="81961"/>
                    <a:invGamma/>
                  </a:schemeClr>
                </a:gs>
                <a:gs pos="100000">
                  <a:schemeClr val="bg2">
                    <a:alpha val="0"/>
                  </a:schemeClr>
                </a:gs>
              </a:gsLst>
              <a:lin ang="0" scaled="1"/>
            </a:gradFill>
            <a:ln>
              <a:noFill/>
            </a:ln>
            <a:effectLst/>
          </p:spPr>
          <p:txBody>
            <a:bodyPr/>
            <a:lstStyle/>
            <a:p>
              <a:pPr>
                <a:defRPr/>
              </a:pPr>
              <a:endParaRPr lang="en-US" sz="1800" b="1">
                <a:solidFill>
                  <a:srgbClr val="000000"/>
                </a:solidFill>
                <a:latin typeface="Arial" charset="0"/>
                <a:cs typeface="Arial" charset="0"/>
              </a:endParaRPr>
            </a:p>
          </p:txBody>
        </p:sp>
        <p:sp>
          <p:nvSpPr>
            <p:cNvPr id="39" name="Rectangle 42">
              <a:extLst>
                <a:ext uri="{FF2B5EF4-FFF2-40B4-BE49-F238E27FC236}">
                  <a16:creationId xmlns:a16="http://schemas.microsoft.com/office/drawing/2014/main" xmlns="" id="{CB17F0E6-6601-42B2-A925-12C479600C92}"/>
                </a:ext>
              </a:extLst>
            </p:cNvPr>
            <p:cNvSpPr>
              <a:spLocks noChangeArrowheads="1"/>
            </p:cNvSpPr>
            <p:nvPr/>
          </p:nvSpPr>
          <p:spPr bwMode="ltGray">
            <a:xfrm>
              <a:off x="4286" y="1545"/>
              <a:ext cx="79" cy="239"/>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40" name="AutoShape 43">
              <a:extLst>
                <a:ext uri="{FF2B5EF4-FFF2-40B4-BE49-F238E27FC236}">
                  <a16:creationId xmlns:a16="http://schemas.microsoft.com/office/drawing/2014/main" xmlns="" id="{06C370F4-4721-4A16-959E-C792565664EB}"/>
                </a:ext>
              </a:extLst>
            </p:cNvPr>
            <p:cNvSpPr>
              <a:spLocks noChangeArrowheads="1"/>
            </p:cNvSpPr>
            <p:nvPr/>
          </p:nvSpPr>
          <p:spPr bwMode="ltGray">
            <a:xfrm>
              <a:off x="4222" y="1741"/>
              <a:ext cx="203" cy="54"/>
            </a:xfrm>
            <a:prstGeom prst="roundRect">
              <a:avLst>
                <a:gd name="adj" fmla="val 16667"/>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41" name="Freeform 44">
              <a:extLst>
                <a:ext uri="{FF2B5EF4-FFF2-40B4-BE49-F238E27FC236}">
                  <a16:creationId xmlns:a16="http://schemas.microsoft.com/office/drawing/2014/main" xmlns="" id="{83C63359-FAE2-4B83-AC67-E971E437B7F6}"/>
                </a:ext>
              </a:extLst>
            </p:cNvPr>
            <p:cNvSpPr>
              <a:spLocks/>
            </p:cNvSpPr>
            <p:nvPr/>
          </p:nvSpPr>
          <p:spPr bwMode="ltGray">
            <a:xfrm>
              <a:off x="4306" y="1527"/>
              <a:ext cx="252" cy="1581"/>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alpha val="0"/>
                  </a:schemeClr>
                </a:gs>
              </a:gsLst>
              <a:lin ang="2700000" scaled="1"/>
            </a:gradFill>
            <a:ln>
              <a:noFill/>
            </a:ln>
          </p:spPr>
          <p:txBody>
            <a:bodyPr/>
            <a:lstStyle/>
            <a:p>
              <a:pPr>
                <a:defRPr/>
              </a:pPr>
              <a:endParaRPr lang="en-US" sz="1800" b="1">
                <a:solidFill>
                  <a:srgbClr val="000000"/>
                </a:solidFill>
                <a:latin typeface="Arial" charset="0"/>
                <a:cs typeface="Arial" charset="0"/>
              </a:endParaRPr>
            </a:p>
          </p:txBody>
        </p:sp>
        <p:sp>
          <p:nvSpPr>
            <p:cNvPr id="42" name="Freeform 45">
              <a:extLst>
                <a:ext uri="{FF2B5EF4-FFF2-40B4-BE49-F238E27FC236}">
                  <a16:creationId xmlns:a16="http://schemas.microsoft.com/office/drawing/2014/main" xmlns="" id="{1B52729E-E9DB-4357-B350-0776E7134645}"/>
                </a:ext>
              </a:extLst>
            </p:cNvPr>
            <p:cNvSpPr>
              <a:spLocks/>
            </p:cNvSpPr>
            <p:nvPr/>
          </p:nvSpPr>
          <p:spPr bwMode="ltGray">
            <a:xfrm>
              <a:off x="4167" y="1419"/>
              <a:ext cx="316" cy="137"/>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grpSp>
      <p:sp>
        <p:nvSpPr>
          <p:cNvPr id="212994" name="Rectangle 2"/>
          <p:cNvSpPr>
            <a:spLocks noGrp="1" noChangeArrowheads="1"/>
          </p:cNvSpPr>
          <p:nvPr>
            <p:ph type="ctrTitle"/>
          </p:nvPr>
        </p:nvSpPr>
        <p:spPr>
          <a:xfrm>
            <a:off x="1331913" y="115888"/>
            <a:ext cx="7488237" cy="976312"/>
          </a:xfrm>
        </p:spPr>
        <p:txBody>
          <a:bodyPr/>
          <a:lstStyle>
            <a:lvl1pPr algn="ctr">
              <a:defRPr sz="5800"/>
            </a:lvl1pPr>
          </a:lstStyle>
          <a:p>
            <a:pPr lvl="0"/>
            <a:r>
              <a:rPr lang="en-US" noProof="0"/>
              <a:t>Click to edit Master title style</a:t>
            </a:r>
          </a:p>
        </p:txBody>
      </p:sp>
      <p:sp>
        <p:nvSpPr>
          <p:cNvPr id="212995" name="Rectangle 3"/>
          <p:cNvSpPr>
            <a:spLocks noGrp="1" noChangeArrowheads="1"/>
          </p:cNvSpPr>
          <p:nvPr>
            <p:ph type="subTitle" idx="1"/>
          </p:nvPr>
        </p:nvSpPr>
        <p:spPr>
          <a:xfrm>
            <a:off x="250825" y="1700213"/>
            <a:ext cx="8569325" cy="4321175"/>
          </a:xfrm>
        </p:spPr>
        <p:txBody>
          <a:bodyPr/>
          <a:lstStyle>
            <a:lvl1pPr marL="0" indent="0" algn="ctr">
              <a:buFont typeface="Wingdings" pitchFamily="2" charset="2"/>
              <a:buNone/>
              <a:defRPr sz="3000"/>
            </a:lvl1pPr>
          </a:lstStyle>
          <a:p>
            <a:pPr lvl="0"/>
            <a:r>
              <a:rPr lang="en-US" noProof="0"/>
              <a:t>Click to edit Master subtitle style</a:t>
            </a:r>
          </a:p>
        </p:txBody>
      </p:sp>
      <p:sp>
        <p:nvSpPr>
          <p:cNvPr id="43" name="Rectangle 4">
            <a:extLst>
              <a:ext uri="{FF2B5EF4-FFF2-40B4-BE49-F238E27FC236}">
                <a16:creationId xmlns:a16="http://schemas.microsoft.com/office/drawing/2014/main" xmlns="" id="{AFC8A111-66C2-434F-9245-E3AB475FBA7E}"/>
              </a:ext>
            </a:extLst>
          </p:cNvPr>
          <p:cNvSpPr>
            <a:spLocks noGrp="1" noChangeArrowheads="1"/>
          </p:cNvSpPr>
          <p:nvPr>
            <p:ph type="dt" sz="half" idx="10"/>
          </p:nvPr>
        </p:nvSpPr>
        <p:spPr/>
        <p:txBody>
          <a:bodyPr/>
          <a:lstStyle>
            <a:lvl1pPr>
              <a:defRPr/>
            </a:lvl1pPr>
          </a:lstStyle>
          <a:p>
            <a:pPr>
              <a:defRPr/>
            </a:pPr>
            <a:fld id="{C4780135-5AB8-4654-8333-B760274FC16B}" type="datetime1">
              <a:rPr lang="en-US"/>
              <a:pPr>
                <a:defRPr/>
              </a:pPr>
              <a:t>3/12/2021</a:t>
            </a:fld>
            <a:endParaRPr lang="en-US"/>
          </a:p>
        </p:txBody>
      </p:sp>
      <p:sp>
        <p:nvSpPr>
          <p:cNvPr id="44" name="Rectangle 5">
            <a:extLst>
              <a:ext uri="{FF2B5EF4-FFF2-40B4-BE49-F238E27FC236}">
                <a16:creationId xmlns:a16="http://schemas.microsoft.com/office/drawing/2014/main" xmlns="" id="{535B2510-E7BA-47C5-8E95-F2F05CFE51FD}"/>
              </a:ext>
            </a:extLst>
          </p:cNvPr>
          <p:cNvSpPr>
            <a:spLocks noGrp="1" noChangeArrowheads="1"/>
          </p:cNvSpPr>
          <p:nvPr>
            <p:ph type="ftr" sz="quarter" idx="11"/>
          </p:nvPr>
        </p:nvSpPr>
        <p:spPr/>
        <p:txBody>
          <a:bodyPr/>
          <a:lstStyle>
            <a:lvl1pPr>
              <a:defRPr/>
            </a:lvl1pPr>
          </a:lstStyle>
          <a:p>
            <a:pPr>
              <a:defRPr/>
            </a:pPr>
            <a:endParaRPr lang="en-US"/>
          </a:p>
        </p:txBody>
      </p:sp>
      <p:sp>
        <p:nvSpPr>
          <p:cNvPr id="45" name="Rectangle 6">
            <a:extLst>
              <a:ext uri="{FF2B5EF4-FFF2-40B4-BE49-F238E27FC236}">
                <a16:creationId xmlns:a16="http://schemas.microsoft.com/office/drawing/2014/main" xmlns="" id="{5EFE3499-C73C-4011-9D55-440A2B88A5B5}"/>
              </a:ext>
            </a:extLst>
          </p:cNvPr>
          <p:cNvSpPr>
            <a:spLocks noGrp="1" noChangeArrowheads="1"/>
          </p:cNvSpPr>
          <p:nvPr>
            <p:ph type="sldNum" sz="quarter" idx="12"/>
          </p:nvPr>
        </p:nvSpPr>
        <p:spPr/>
        <p:txBody>
          <a:bodyPr/>
          <a:lstStyle>
            <a:lvl1pPr>
              <a:defRPr/>
            </a:lvl1pPr>
          </a:lstStyle>
          <a:p>
            <a:fld id="{0ED7BB91-F01B-49C7-A5B0-D6CA714D5AE8}" type="slidenum">
              <a:rPr lang="en-US" altLang="en-US"/>
              <a:pPr/>
              <a:t>‹#›</a:t>
            </a:fld>
            <a:endParaRPr lang="en-US" altLang="en-US"/>
          </a:p>
        </p:txBody>
      </p:sp>
    </p:spTree>
    <p:extLst>
      <p:ext uri="{BB962C8B-B14F-4D97-AF65-F5344CB8AC3E}">
        <p14:creationId xmlns:p14="http://schemas.microsoft.com/office/powerpoint/2010/main" xmlns="" val="26620215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D4E234B0-9CB2-4E94-908E-18AB9C11F812}"/>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5" name="Rectangle 5">
            <a:extLst>
              <a:ext uri="{FF2B5EF4-FFF2-40B4-BE49-F238E27FC236}">
                <a16:creationId xmlns:a16="http://schemas.microsoft.com/office/drawing/2014/main" xmlns="" id="{42C4EC9B-569A-48B7-94AC-A40F9E1968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14764E96-780B-4687-B6F7-C40DE5932A1B}"/>
              </a:ext>
            </a:extLst>
          </p:cNvPr>
          <p:cNvSpPr>
            <a:spLocks noGrp="1" noChangeArrowheads="1"/>
          </p:cNvSpPr>
          <p:nvPr>
            <p:ph type="sldNum" sz="quarter" idx="12"/>
          </p:nvPr>
        </p:nvSpPr>
        <p:spPr>
          <a:ln/>
        </p:spPr>
        <p:txBody>
          <a:bodyPr/>
          <a:lstStyle>
            <a:lvl1pPr>
              <a:defRPr/>
            </a:lvl1pPr>
          </a:lstStyle>
          <a:p>
            <a:fld id="{13F1A219-9823-48D3-B2B6-FF153E08CF9A}" type="slidenum">
              <a:rPr lang="en-US" altLang="en-US"/>
              <a:pPr/>
              <a:t>‹#›</a:t>
            </a:fld>
            <a:endParaRPr lang="en-US" altLang="en-US"/>
          </a:p>
        </p:txBody>
      </p:sp>
    </p:spTree>
    <p:extLst>
      <p:ext uri="{BB962C8B-B14F-4D97-AF65-F5344CB8AC3E}">
        <p14:creationId xmlns:p14="http://schemas.microsoft.com/office/powerpoint/2010/main" xmlns="" val="22106420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68962194-C876-4254-9755-3427B33FEFB7}"/>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5" name="Rectangle 5">
            <a:extLst>
              <a:ext uri="{FF2B5EF4-FFF2-40B4-BE49-F238E27FC236}">
                <a16:creationId xmlns:a16="http://schemas.microsoft.com/office/drawing/2014/main" xmlns="" id="{F4D6A4CA-ACD1-4840-974F-8D77313E97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4AF1A078-8820-4145-A1EE-6EB27C199117}"/>
              </a:ext>
            </a:extLst>
          </p:cNvPr>
          <p:cNvSpPr>
            <a:spLocks noGrp="1" noChangeArrowheads="1"/>
          </p:cNvSpPr>
          <p:nvPr>
            <p:ph type="sldNum" sz="quarter" idx="12"/>
          </p:nvPr>
        </p:nvSpPr>
        <p:spPr>
          <a:ln/>
        </p:spPr>
        <p:txBody>
          <a:bodyPr/>
          <a:lstStyle>
            <a:lvl1pPr>
              <a:defRPr/>
            </a:lvl1pPr>
          </a:lstStyle>
          <a:p>
            <a:fld id="{148C0EEB-21AF-4EB4-B984-BB751A644176}" type="slidenum">
              <a:rPr lang="en-US" altLang="en-US"/>
              <a:pPr/>
              <a:t>‹#›</a:t>
            </a:fld>
            <a:endParaRPr lang="en-US" altLang="en-US"/>
          </a:p>
        </p:txBody>
      </p:sp>
    </p:spTree>
    <p:extLst>
      <p:ext uri="{BB962C8B-B14F-4D97-AF65-F5344CB8AC3E}">
        <p14:creationId xmlns:p14="http://schemas.microsoft.com/office/powerpoint/2010/main" xmlns="" val="1432013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21A942AB-164A-4072-943E-A3E3F6BABA9C}"/>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6" name="Rectangle 5">
            <a:extLst>
              <a:ext uri="{FF2B5EF4-FFF2-40B4-BE49-F238E27FC236}">
                <a16:creationId xmlns:a16="http://schemas.microsoft.com/office/drawing/2014/main" xmlns="" id="{C9A0C316-4098-4B94-9783-5391C420AE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B24D03BA-B91F-484F-9AD0-2835D147E34B}"/>
              </a:ext>
            </a:extLst>
          </p:cNvPr>
          <p:cNvSpPr>
            <a:spLocks noGrp="1" noChangeArrowheads="1"/>
          </p:cNvSpPr>
          <p:nvPr>
            <p:ph type="sldNum" sz="quarter" idx="12"/>
          </p:nvPr>
        </p:nvSpPr>
        <p:spPr>
          <a:ln/>
        </p:spPr>
        <p:txBody>
          <a:bodyPr/>
          <a:lstStyle>
            <a:lvl1pPr>
              <a:defRPr/>
            </a:lvl1pPr>
          </a:lstStyle>
          <a:p>
            <a:fld id="{5C47E0EB-7EF6-4CDC-B94F-E4FBE91967EF}" type="slidenum">
              <a:rPr lang="en-US" altLang="en-US"/>
              <a:pPr/>
              <a:t>‹#›</a:t>
            </a:fld>
            <a:endParaRPr lang="en-US" altLang="en-US"/>
          </a:p>
        </p:txBody>
      </p:sp>
    </p:spTree>
    <p:extLst>
      <p:ext uri="{BB962C8B-B14F-4D97-AF65-F5344CB8AC3E}">
        <p14:creationId xmlns:p14="http://schemas.microsoft.com/office/powerpoint/2010/main" xmlns="" val="8254545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8F6BE197-C7C8-408D-9AFE-38A716087AE6}"/>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8" name="Rectangle 5">
            <a:extLst>
              <a:ext uri="{FF2B5EF4-FFF2-40B4-BE49-F238E27FC236}">
                <a16:creationId xmlns:a16="http://schemas.microsoft.com/office/drawing/2014/main" xmlns="" id="{CA172845-F368-418D-8EE2-0C5D35E95E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035818B2-F36C-482A-9EC9-EB8E45E44134}"/>
              </a:ext>
            </a:extLst>
          </p:cNvPr>
          <p:cNvSpPr>
            <a:spLocks noGrp="1" noChangeArrowheads="1"/>
          </p:cNvSpPr>
          <p:nvPr>
            <p:ph type="sldNum" sz="quarter" idx="12"/>
          </p:nvPr>
        </p:nvSpPr>
        <p:spPr>
          <a:ln/>
        </p:spPr>
        <p:txBody>
          <a:bodyPr/>
          <a:lstStyle>
            <a:lvl1pPr>
              <a:defRPr/>
            </a:lvl1pPr>
          </a:lstStyle>
          <a:p>
            <a:fld id="{84EBA6F4-228D-45D1-8858-591D8A563FC1}" type="slidenum">
              <a:rPr lang="en-US" altLang="en-US"/>
              <a:pPr/>
              <a:t>‹#›</a:t>
            </a:fld>
            <a:endParaRPr lang="en-US" altLang="en-US"/>
          </a:p>
        </p:txBody>
      </p:sp>
    </p:spTree>
    <p:extLst>
      <p:ext uri="{BB962C8B-B14F-4D97-AF65-F5344CB8AC3E}">
        <p14:creationId xmlns:p14="http://schemas.microsoft.com/office/powerpoint/2010/main" xmlns="" val="32498651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D7D8FE6C-A93E-42EB-91BF-91D4620A0BC6}"/>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4" name="Rectangle 5">
            <a:extLst>
              <a:ext uri="{FF2B5EF4-FFF2-40B4-BE49-F238E27FC236}">
                <a16:creationId xmlns:a16="http://schemas.microsoft.com/office/drawing/2014/main" xmlns="" id="{E0C54EED-48A5-4F72-BB2D-F8ABD3ACA1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B581F8C3-B0CD-47ED-8750-D638D1E40892}"/>
              </a:ext>
            </a:extLst>
          </p:cNvPr>
          <p:cNvSpPr>
            <a:spLocks noGrp="1" noChangeArrowheads="1"/>
          </p:cNvSpPr>
          <p:nvPr>
            <p:ph type="sldNum" sz="quarter" idx="12"/>
          </p:nvPr>
        </p:nvSpPr>
        <p:spPr>
          <a:ln/>
        </p:spPr>
        <p:txBody>
          <a:bodyPr/>
          <a:lstStyle>
            <a:lvl1pPr>
              <a:defRPr/>
            </a:lvl1pPr>
          </a:lstStyle>
          <a:p>
            <a:fld id="{5B67F0C7-1AC9-43DE-893A-A0B35C158DCB}" type="slidenum">
              <a:rPr lang="en-US" altLang="en-US"/>
              <a:pPr/>
              <a:t>‹#›</a:t>
            </a:fld>
            <a:endParaRPr lang="en-US" altLang="en-US"/>
          </a:p>
        </p:txBody>
      </p:sp>
    </p:spTree>
    <p:extLst>
      <p:ext uri="{BB962C8B-B14F-4D97-AF65-F5344CB8AC3E}">
        <p14:creationId xmlns:p14="http://schemas.microsoft.com/office/powerpoint/2010/main" xmlns="" val="34050946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6CC50782-8F49-4684-BCB3-69B24FB0EA4A}"/>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3" name="Rectangle 5">
            <a:extLst>
              <a:ext uri="{FF2B5EF4-FFF2-40B4-BE49-F238E27FC236}">
                <a16:creationId xmlns:a16="http://schemas.microsoft.com/office/drawing/2014/main" xmlns="" id="{68E2527A-B11B-4DD3-A467-BD0F9086BB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9F218D5C-ACAC-40A3-945C-3CBD95DCC3E3}"/>
              </a:ext>
            </a:extLst>
          </p:cNvPr>
          <p:cNvSpPr>
            <a:spLocks noGrp="1" noChangeArrowheads="1"/>
          </p:cNvSpPr>
          <p:nvPr>
            <p:ph type="sldNum" sz="quarter" idx="12"/>
          </p:nvPr>
        </p:nvSpPr>
        <p:spPr>
          <a:ln/>
        </p:spPr>
        <p:txBody>
          <a:bodyPr/>
          <a:lstStyle>
            <a:lvl1pPr>
              <a:defRPr/>
            </a:lvl1pPr>
          </a:lstStyle>
          <a:p>
            <a:fld id="{9DACCDF3-9FA9-4D39-8540-7D4251CA2646}" type="slidenum">
              <a:rPr lang="en-US" altLang="en-US"/>
              <a:pPr/>
              <a:t>‹#›</a:t>
            </a:fld>
            <a:endParaRPr lang="en-US" altLang="en-US"/>
          </a:p>
        </p:txBody>
      </p:sp>
    </p:spTree>
    <p:extLst>
      <p:ext uri="{BB962C8B-B14F-4D97-AF65-F5344CB8AC3E}">
        <p14:creationId xmlns:p14="http://schemas.microsoft.com/office/powerpoint/2010/main" xmlns="" val="405545858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7825D8BB-728B-40D7-8C9C-3E2BC90ED859}"/>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6" name="Rectangle 5">
            <a:extLst>
              <a:ext uri="{FF2B5EF4-FFF2-40B4-BE49-F238E27FC236}">
                <a16:creationId xmlns:a16="http://schemas.microsoft.com/office/drawing/2014/main" xmlns="" id="{933E6D82-AC00-410A-AE8A-6819DC4D97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DEE7EC8A-A8DB-47EE-B6DD-586C1DEE8EEB}"/>
              </a:ext>
            </a:extLst>
          </p:cNvPr>
          <p:cNvSpPr>
            <a:spLocks noGrp="1" noChangeArrowheads="1"/>
          </p:cNvSpPr>
          <p:nvPr>
            <p:ph type="sldNum" sz="quarter" idx="12"/>
          </p:nvPr>
        </p:nvSpPr>
        <p:spPr>
          <a:ln/>
        </p:spPr>
        <p:txBody>
          <a:bodyPr/>
          <a:lstStyle>
            <a:lvl1pPr>
              <a:defRPr/>
            </a:lvl1pPr>
          </a:lstStyle>
          <a:p>
            <a:fld id="{4F1D849C-1554-46E5-AE16-110CE5C37DFF}" type="slidenum">
              <a:rPr lang="en-US" altLang="en-US"/>
              <a:pPr/>
              <a:t>‹#›</a:t>
            </a:fld>
            <a:endParaRPr lang="en-US" altLang="en-US"/>
          </a:p>
        </p:txBody>
      </p:sp>
    </p:spTree>
    <p:extLst>
      <p:ext uri="{BB962C8B-B14F-4D97-AF65-F5344CB8AC3E}">
        <p14:creationId xmlns:p14="http://schemas.microsoft.com/office/powerpoint/2010/main" xmlns="" val="152949955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C6B98380-3D48-447E-8AD1-AC54C5AC2E30}"/>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6" name="Rectangle 5">
            <a:extLst>
              <a:ext uri="{FF2B5EF4-FFF2-40B4-BE49-F238E27FC236}">
                <a16:creationId xmlns:a16="http://schemas.microsoft.com/office/drawing/2014/main" xmlns="" id="{0926160E-B3B5-40EA-AFE5-9186AB72C4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17C2D82B-5C71-49FC-A711-E353930FE52B}"/>
              </a:ext>
            </a:extLst>
          </p:cNvPr>
          <p:cNvSpPr>
            <a:spLocks noGrp="1" noChangeArrowheads="1"/>
          </p:cNvSpPr>
          <p:nvPr>
            <p:ph type="sldNum" sz="quarter" idx="12"/>
          </p:nvPr>
        </p:nvSpPr>
        <p:spPr>
          <a:ln/>
        </p:spPr>
        <p:txBody>
          <a:bodyPr/>
          <a:lstStyle>
            <a:lvl1pPr>
              <a:defRPr/>
            </a:lvl1pPr>
          </a:lstStyle>
          <a:p>
            <a:fld id="{30334DEC-3867-41A4-9717-CD164086EE8C}" type="slidenum">
              <a:rPr lang="en-US" altLang="en-US"/>
              <a:pPr/>
              <a:t>‹#›</a:t>
            </a:fld>
            <a:endParaRPr lang="en-US" altLang="en-US"/>
          </a:p>
        </p:txBody>
      </p:sp>
    </p:spTree>
    <p:extLst>
      <p:ext uri="{BB962C8B-B14F-4D97-AF65-F5344CB8AC3E}">
        <p14:creationId xmlns:p14="http://schemas.microsoft.com/office/powerpoint/2010/main" xmlns="" val="245382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8BF72D34-53E2-4BC5-90D7-6018B1D2EB61}"/>
              </a:ext>
            </a:extLst>
          </p:cNvPr>
          <p:cNvSpPr>
            <a:spLocks noGrp="1"/>
          </p:cNvSpPr>
          <p:nvPr>
            <p:ph type="dt" sz="half" idx="10"/>
          </p:nvPr>
        </p:nvSpPr>
        <p:spPr/>
        <p:txBody>
          <a:bodyPr/>
          <a:lstStyle>
            <a:lvl1pPr>
              <a:defRPr/>
            </a:lvl1pPr>
          </a:lstStyle>
          <a:p>
            <a:pPr>
              <a:defRPr/>
            </a:pPr>
            <a:fld id="{A9F9CBDD-40EB-4501-BB15-836AAFA45770}" type="datetimeFigureOut">
              <a:rPr lang="en-US"/>
              <a:pPr>
                <a:defRPr/>
              </a:pPr>
              <a:t>3/12/2021</a:t>
            </a:fld>
            <a:endParaRPr lang="en-US"/>
          </a:p>
        </p:txBody>
      </p:sp>
      <p:sp>
        <p:nvSpPr>
          <p:cNvPr id="6" name="Footer Placeholder 4">
            <a:extLst>
              <a:ext uri="{FF2B5EF4-FFF2-40B4-BE49-F238E27FC236}">
                <a16:creationId xmlns:a16="http://schemas.microsoft.com/office/drawing/2014/main" xmlns="" id="{4A28E9A4-A475-49F8-B156-FAE7631B804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71DD3728-B6FB-4B5C-8D07-BF65CC08D28A}"/>
              </a:ext>
            </a:extLst>
          </p:cNvPr>
          <p:cNvSpPr>
            <a:spLocks noGrp="1"/>
          </p:cNvSpPr>
          <p:nvPr>
            <p:ph type="sldNum" sz="quarter" idx="12"/>
          </p:nvPr>
        </p:nvSpPr>
        <p:spPr/>
        <p:txBody>
          <a:bodyPr/>
          <a:lstStyle>
            <a:lvl1pPr>
              <a:defRPr/>
            </a:lvl1pPr>
          </a:lstStyle>
          <a:p>
            <a:fld id="{F2DB90DA-BF49-40EE-A074-F2AA34FC21C4}" type="slidenum">
              <a:rPr lang="en-US" altLang="en-US"/>
              <a:pPr/>
              <a:t>‹#›</a:t>
            </a:fld>
            <a:endParaRPr lang="en-US" altLang="en-US"/>
          </a:p>
        </p:txBody>
      </p:sp>
    </p:spTree>
    <p:extLst>
      <p:ext uri="{BB962C8B-B14F-4D97-AF65-F5344CB8AC3E}">
        <p14:creationId xmlns:p14="http://schemas.microsoft.com/office/powerpoint/2010/main" xmlns="" val="17602668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42BF3CD8-75DB-47E4-849C-819AA3852632}"/>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5" name="Rectangle 5">
            <a:extLst>
              <a:ext uri="{FF2B5EF4-FFF2-40B4-BE49-F238E27FC236}">
                <a16:creationId xmlns:a16="http://schemas.microsoft.com/office/drawing/2014/main" xmlns="" id="{1D2F2F87-5EE4-4EA9-8C67-52EE4811A7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6A8FEA4F-0B83-4402-B2D4-94DB4B100822}"/>
              </a:ext>
            </a:extLst>
          </p:cNvPr>
          <p:cNvSpPr>
            <a:spLocks noGrp="1" noChangeArrowheads="1"/>
          </p:cNvSpPr>
          <p:nvPr>
            <p:ph type="sldNum" sz="quarter" idx="12"/>
          </p:nvPr>
        </p:nvSpPr>
        <p:spPr>
          <a:ln/>
        </p:spPr>
        <p:txBody>
          <a:bodyPr/>
          <a:lstStyle>
            <a:lvl1pPr>
              <a:defRPr/>
            </a:lvl1pPr>
          </a:lstStyle>
          <a:p>
            <a:fld id="{5350517C-941B-4D4F-9C4A-21D500C6E8CE}" type="slidenum">
              <a:rPr lang="en-US" altLang="en-US"/>
              <a:pPr/>
              <a:t>‹#›</a:t>
            </a:fld>
            <a:endParaRPr lang="en-US" altLang="en-US"/>
          </a:p>
        </p:txBody>
      </p:sp>
    </p:spTree>
    <p:extLst>
      <p:ext uri="{BB962C8B-B14F-4D97-AF65-F5344CB8AC3E}">
        <p14:creationId xmlns:p14="http://schemas.microsoft.com/office/powerpoint/2010/main" xmlns="" val="2814122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8F7FD80C-425B-42E2-AAC1-E9AB9072F455}"/>
              </a:ext>
            </a:extLst>
          </p:cNvPr>
          <p:cNvSpPr>
            <a:spLocks noGrp="1" noChangeArrowheads="1"/>
          </p:cNvSpPr>
          <p:nvPr>
            <p:ph type="dt" sz="half" idx="10"/>
          </p:nvPr>
        </p:nvSpPr>
        <p:spPr>
          <a:ln/>
        </p:spPr>
        <p:txBody>
          <a:bodyPr/>
          <a:lstStyle>
            <a:lvl1pPr>
              <a:defRPr/>
            </a:lvl1pPr>
          </a:lstStyle>
          <a:p>
            <a:pPr>
              <a:defRPr/>
            </a:pPr>
            <a:fld id="{FBA9783C-4C15-4BDE-B699-C0D55F16FD35}" type="datetime1">
              <a:rPr lang="en-US"/>
              <a:pPr>
                <a:defRPr/>
              </a:pPr>
              <a:t>3/12/2021</a:t>
            </a:fld>
            <a:endParaRPr lang="en-US"/>
          </a:p>
        </p:txBody>
      </p:sp>
      <p:sp>
        <p:nvSpPr>
          <p:cNvPr id="5" name="Rectangle 5">
            <a:extLst>
              <a:ext uri="{FF2B5EF4-FFF2-40B4-BE49-F238E27FC236}">
                <a16:creationId xmlns:a16="http://schemas.microsoft.com/office/drawing/2014/main" xmlns="" id="{DC261606-ECBF-43C6-9A66-C8206838FB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7CBD6B3-90EE-4751-B4EA-CE02EA4EE1F0}"/>
              </a:ext>
            </a:extLst>
          </p:cNvPr>
          <p:cNvSpPr>
            <a:spLocks noGrp="1" noChangeArrowheads="1"/>
          </p:cNvSpPr>
          <p:nvPr>
            <p:ph type="sldNum" sz="quarter" idx="12"/>
          </p:nvPr>
        </p:nvSpPr>
        <p:spPr>
          <a:ln/>
        </p:spPr>
        <p:txBody>
          <a:bodyPr/>
          <a:lstStyle>
            <a:lvl1pPr>
              <a:defRPr/>
            </a:lvl1pPr>
          </a:lstStyle>
          <a:p>
            <a:fld id="{2E764A9A-440E-4A06-B797-029D51A82000}" type="slidenum">
              <a:rPr lang="en-US" altLang="en-US"/>
              <a:pPr/>
              <a:t>‹#›</a:t>
            </a:fld>
            <a:endParaRPr lang="en-US" altLang="en-US"/>
          </a:p>
        </p:txBody>
      </p:sp>
    </p:spTree>
    <p:extLst>
      <p:ext uri="{BB962C8B-B14F-4D97-AF65-F5344CB8AC3E}">
        <p14:creationId xmlns:p14="http://schemas.microsoft.com/office/powerpoint/2010/main" xmlns="" val="13357009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xmlns="" id="{29781804-43A6-4549-9F0A-A155313FE708}"/>
              </a:ext>
            </a:extLst>
          </p:cNvPr>
          <p:cNvGrpSpPr>
            <a:grpSpLocks/>
          </p:cNvGrpSpPr>
          <p:nvPr/>
        </p:nvGrpSpPr>
        <p:grpSpPr bwMode="auto">
          <a:xfrm>
            <a:off x="228600" y="1196975"/>
            <a:ext cx="8610600" cy="201613"/>
            <a:chOff x="144" y="1680"/>
            <a:chExt cx="5424" cy="144"/>
          </a:xfrm>
        </p:grpSpPr>
        <p:sp>
          <p:nvSpPr>
            <p:cNvPr id="5" name="Rectangle 8">
              <a:extLst>
                <a:ext uri="{FF2B5EF4-FFF2-40B4-BE49-F238E27FC236}">
                  <a16:creationId xmlns:a16="http://schemas.microsoft.com/office/drawing/2014/main" xmlns="" id="{460693AE-3FA9-4D43-9CBC-9B5A327871F0}"/>
                </a:ext>
              </a:extLst>
            </p:cNvPr>
            <p:cNvSpPr>
              <a:spLocks noChangeArrowheads="1"/>
            </p:cNvSpPr>
            <p:nvPr/>
          </p:nvSpPr>
          <p:spPr bwMode="auto">
            <a:xfrm>
              <a:off x="144" y="1680"/>
              <a:ext cx="1808" cy="144"/>
            </a:xfrm>
            <a:prstGeom prst="rect">
              <a:avLst/>
            </a:prstGeom>
            <a:solidFill>
              <a:schemeClr val="bg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endParaRPr lang="en-US" altLang="en-US" sz="1800" b="1">
                <a:solidFill>
                  <a:srgbClr val="000000"/>
                </a:solidFill>
              </a:endParaRPr>
            </a:p>
          </p:txBody>
        </p:sp>
        <p:sp>
          <p:nvSpPr>
            <p:cNvPr id="6" name="Rectangle 9">
              <a:extLst>
                <a:ext uri="{FF2B5EF4-FFF2-40B4-BE49-F238E27FC236}">
                  <a16:creationId xmlns:a16="http://schemas.microsoft.com/office/drawing/2014/main" xmlns="" id="{9E0D69FA-8677-4AC3-B0C7-5F595EF98335}"/>
                </a:ext>
              </a:extLst>
            </p:cNvPr>
            <p:cNvSpPr>
              <a:spLocks noChangeArrowheads="1"/>
            </p:cNvSpPr>
            <p:nvPr/>
          </p:nvSpPr>
          <p:spPr bwMode="auto">
            <a:xfrm>
              <a:off x="1952" y="1680"/>
              <a:ext cx="1808" cy="144"/>
            </a:xfrm>
            <a:prstGeom prst="rect">
              <a:avLst/>
            </a:prstGeom>
            <a:solidFill>
              <a:schemeClr val="accent1"/>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endParaRPr lang="en-US" altLang="en-US" sz="1800" b="1">
                <a:solidFill>
                  <a:srgbClr val="000000"/>
                </a:solidFill>
              </a:endParaRPr>
            </a:p>
          </p:txBody>
        </p:sp>
        <p:sp>
          <p:nvSpPr>
            <p:cNvPr id="7" name="Rectangle 10">
              <a:extLst>
                <a:ext uri="{FF2B5EF4-FFF2-40B4-BE49-F238E27FC236}">
                  <a16:creationId xmlns:a16="http://schemas.microsoft.com/office/drawing/2014/main" xmlns="" id="{BB785371-800A-4942-B18E-2690111126CE}"/>
                </a:ext>
              </a:extLst>
            </p:cNvPr>
            <p:cNvSpPr>
              <a:spLocks noChangeArrowheads="1"/>
            </p:cNvSpPr>
            <p:nvPr/>
          </p:nvSpPr>
          <p:spPr bwMode="auto">
            <a:xfrm>
              <a:off x="3760" y="1680"/>
              <a:ext cx="1808" cy="144"/>
            </a:xfrm>
            <a:prstGeom prst="rect">
              <a:avLst/>
            </a:prstGeom>
            <a:solidFill>
              <a:schemeClr val="tx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endParaRPr lang="en-US" altLang="en-US" sz="1800" b="1">
                <a:solidFill>
                  <a:srgbClr val="000000"/>
                </a:solidFill>
              </a:endParaRPr>
            </a:p>
          </p:txBody>
        </p:sp>
      </p:grpSp>
      <p:grpSp>
        <p:nvGrpSpPr>
          <p:cNvPr id="8" name="Group 11">
            <a:extLst>
              <a:ext uri="{FF2B5EF4-FFF2-40B4-BE49-F238E27FC236}">
                <a16:creationId xmlns:a16="http://schemas.microsoft.com/office/drawing/2014/main" xmlns="" id="{FBFEDF67-F87E-431E-8184-B10D1D4DF553}"/>
              </a:ext>
            </a:extLst>
          </p:cNvPr>
          <p:cNvGrpSpPr>
            <a:grpSpLocks/>
          </p:cNvGrpSpPr>
          <p:nvPr/>
        </p:nvGrpSpPr>
        <p:grpSpPr bwMode="auto">
          <a:xfrm>
            <a:off x="250825" y="133350"/>
            <a:ext cx="1081088" cy="847725"/>
            <a:chOff x="2394" y="1127"/>
            <a:chExt cx="3364" cy="3185"/>
          </a:xfrm>
        </p:grpSpPr>
        <p:sp>
          <p:nvSpPr>
            <p:cNvPr id="9" name="Rectangle 12">
              <a:extLst>
                <a:ext uri="{FF2B5EF4-FFF2-40B4-BE49-F238E27FC236}">
                  <a16:creationId xmlns:a16="http://schemas.microsoft.com/office/drawing/2014/main" xmlns="" id="{350ACB26-8B9D-44AD-B9CD-046B4731D896}"/>
                </a:ext>
              </a:extLst>
            </p:cNvPr>
            <p:cNvSpPr>
              <a:spLocks noChangeArrowheads="1"/>
            </p:cNvSpPr>
            <p:nvPr/>
          </p:nvSpPr>
          <p:spPr bwMode="ltGray">
            <a:xfrm>
              <a:off x="4232" y="1366"/>
              <a:ext cx="198" cy="101"/>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0" name="Oval 13">
              <a:extLst>
                <a:ext uri="{FF2B5EF4-FFF2-40B4-BE49-F238E27FC236}">
                  <a16:creationId xmlns:a16="http://schemas.microsoft.com/office/drawing/2014/main" xmlns="" id="{F3B4054B-23C4-4951-85F4-9E863891B7B6}"/>
                </a:ext>
              </a:extLst>
            </p:cNvPr>
            <p:cNvSpPr>
              <a:spLocks noChangeArrowheads="1"/>
            </p:cNvSpPr>
            <p:nvPr/>
          </p:nvSpPr>
          <p:spPr bwMode="ltGray">
            <a:xfrm>
              <a:off x="4301" y="1187"/>
              <a:ext cx="44" cy="48"/>
            </a:xfrm>
            <a:prstGeom prst="ellipse">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1" name="Rectangle 14">
              <a:extLst>
                <a:ext uri="{FF2B5EF4-FFF2-40B4-BE49-F238E27FC236}">
                  <a16:creationId xmlns:a16="http://schemas.microsoft.com/office/drawing/2014/main" xmlns="" id="{3CE2830F-5891-490D-AF24-29B25BB346A0}"/>
                </a:ext>
              </a:extLst>
            </p:cNvPr>
            <p:cNvSpPr>
              <a:spLocks noChangeArrowheads="1"/>
            </p:cNvSpPr>
            <p:nvPr/>
          </p:nvSpPr>
          <p:spPr bwMode="ltGray">
            <a:xfrm rot="995337">
              <a:off x="5205" y="1497"/>
              <a:ext cx="5" cy="2070"/>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2" name="Freeform 15">
              <a:extLst>
                <a:ext uri="{FF2B5EF4-FFF2-40B4-BE49-F238E27FC236}">
                  <a16:creationId xmlns:a16="http://schemas.microsoft.com/office/drawing/2014/main" xmlns="" id="{42DDB459-A57F-41D4-BBFB-DBA309F9F28C}"/>
                </a:ext>
              </a:extLst>
            </p:cNvPr>
            <p:cNvSpPr>
              <a:spLocks noEditPoints="1"/>
            </p:cNvSpPr>
            <p:nvPr/>
          </p:nvSpPr>
          <p:spPr bwMode="ltGray">
            <a:xfrm>
              <a:off x="4869" y="3507"/>
              <a:ext cx="69" cy="95"/>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13" name="Rectangle 16">
              <a:extLst>
                <a:ext uri="{FF2B5EF4-FFF2-40B4-BE49-F238E27FC236}">
                  <a16:creationId xmlns:a16="http://schemas.microsoft.com/office/drawing/2014/main" xmlns="" id="{FBC9D6B9-3F50-479D-86EC-FD61E5D28EE0}"/>
                </a:ext>
              </a:extLst>
            </p:cNvPr>
            <p:cNvSpPr>
              <a:spLocks noChangeArrowheads="1"/>
            </p:cNvSpPr>
            <p:nvPr/>
          </p:nvSpPr>
          <p:spPr bwMode="ltGray">
            <a:xfrm rot="91736">
              <a:off x="5486" y="1533"/>
              <a:ext cx="5" cy="1998"/>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4" name="Rectangle 17">
              <a:extLst>
                <a:ext uri="{FF2B5EF4-FFF2-40B4-BE49-F238E27FC236}">
                  <a16:creationId xmlns:a16="http://schemas.microsoft.com/office/drawing/2014/main" xmlns="" id="{5DC38F16-9D8A-48C5-90DC-356292E6679F}"/>
                </a:ext>
              </a:extLst>
            </p:cNvPr>
            <p:cNvSpPr>
              <a:spLocks noChangeArrowheads="1"/>
            </p:cNvSpPr>
            <p:nvPr/>
          </p:nvSpPr>
          <p:spPr bwMode="ltGray">
            <a:xfrm rot="-926223">
              <a:off x="5639" y="1521"/>
              <a:ext cx="5" cy="88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5" name="Rectangle 18">
              <a:extLst>
                <a:ext uri="{FF2B5EF4-FFF2-40B4-BE49-F238E27FC236}">
                  <a16:creationId xmlns:a16="http://schemas.microsoft.com/office/drawing/2014/main" xmlns="" id="{A9CF621A-3D4E-4137-A3F6-1C1809FCD474}"/>
                </a:ext>
              </a:extLst>
            </p:cNvPr>
            <p:cNvSpPr>
              <a:spLocks noChangeArrowheads="1"/>
            </p:cNvSpPr>
            <p:nvPr/>
          </p:nvSpPr>
          <p:spPr bwMode="ltGray">
            <a:xfrm rot="-1140313">
              <a:off x="3446" y="1819"/>
              <a:ext cx="5" cy="2028"/>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6" name="Rectangle 19">
              <a:extLst>
                <a:ext uri="{FF2B5EF4-FFF2-40B4-BE49-F238E27FC236}">
                  <a16:creationId xmlns:a16="http://schemas.microsoft.com/office/drawing/2014/main" xmlns="" id="{E9BA67EE-7C97-4A3E-80DC-2ADAA668E7D9}"/>
                </a:ext>
              </a:extLst>
            </p:cNvPr>
            <p:cNvSpPr>
              <a:spLocks noChangeArrowheads="1"/>
            </p:cNvSpPr>
            <p:nvPr/>
          </p:nvSpPr>
          <p:spPr bwMode="ltGray">
            <a:xfrm rot="1114412">
              <a:off x="2755" y="1819"/>
              <a:ext cx="10" cy="212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7" name="Rectangle 20">
              <a:extLst>
                <a:ext uri="{FF2B5EF4-FFF2-40B4-BE49-F238E27FC236}">
                  <a16:creationId xmlns:a16="http://schemas.microsoft.com/office/drawing/2014/main" xmlns="" id="{916C626B-429A-4427-ACBD-A8E7F364A24F}"/>
                </a:ext>
              </a:extLst>
            </p:cNvPr>
            <p:cNvSpPr>
              <a:spLocks noChangeArrowheads="1"/>
            </p:cNvSpPr>
            <p:nvPr/>
          </p:nvSpPr>
          <p:spPr bwMode="ltGray">
            <a:xfrm rot="254676">
              <a:off x="3036" y="1873"/>
              <a:ext cx="5" cy="1903"/>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18" name="Freeform 21">
              <a:extLst>
                <a:ext uri="{FF2B5EF4-FFF2-40B4-BE49-F238E27FC236}">
                  <a16:creationId xmlns:a16="http://schemas.microsoft.com/office/drawing/2014/main" xmlns="" id="{8E81F7EB-6966-4213-8C44-0A547858EEEA}"/>
                </a:ext>
              </a:extLst>
            </p:cNvPr>
            <p:cNvSpPr>
              <a:spLocks/>
            </p:cNvSpPr>
            <p:nvPr/>
          </p:nvSpPr>
          <p:spPr bwMode="ltGray">
            <a:xfrm>
              <a:off x="4009" y="3024"/>
              <a:ext cx="622" cy="155"/>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19" name="Freeform 22">
              <a:extLst>
                <a:ext uri="{FF2B5EF4-FFF2-40B4-BE49-F238E27FC236}">
                  <a16:creationId xmlns:a16="http://schemas.microsoft.com/office/drawing/2014/main" xmlns="" id="{5DC8AEDF-822F-4B19-83E2-59240DA883F3}"/>
                </a:ext>
              </a:extLst>
            </p:cNvPr>
            <p:cNvSpPr>
              <a:spLocks/>
            </p:cNvSpPr>
            <p:nvPr/>
          </p:nvSpPr>
          <p:spPr bwMode="ltGray">
            <a:xfrm>
              <a:off x="4760" y="3590"/>
              <a:ext cx="998" cy="125"/>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0" name="Freeform 23">
              <a:extLst>
                <a:ext uri="{FF2B5EF4-FFF2-40B4-BE49-F238E27FC236}">
                  <a16:creationId xmlns:a16="http://schemas.microsoft.com/office/drawing/2014/main" xmlns="" id="{FE33937D-CDDE-4317-8DBF-A30E64DF0503}"/>
                </a:ext>
              </a:extLst>
            </p:cNvPr>
            <p:cNvSpPr>
              <a:spLocks/>
            </p:cNvSpPr>
            <p:nvPr/>
          </p:nvSpPr>
          <p:spPr bwMode="ltGray">
            <a:xfrm>
              <a:off x="4785" y="3644"/>
              <a:ext cx="973"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alpha val="0"/>
                  </a:schemeClr>
                </a:gs>
                <a:gs pos="100000">
                  <a:schemeClr val="bg2">
                    <a:gamma/>
                    <a:tint val="81961"/>
                    <a:invGamma/>
                  </a:schemeClr>
                </a:gs>
              </a:gsLst>
              <a:lin ang="18900000" scaled="1"/>
            </a:gradFill>
            <a:ln>
              <a:noFill/>
            </a:ln>
          </p:spPr>
          <p:txBody>
            <a:bodyPr/>
            <a:lstStyle/>
            <a:p>
              <a:pPr>
                <a:defRPr/>
              </a:pPr>
              <a:endParaRPr lang="en-US" sz="1800" b="1">
                <a:solidFill>
                  <a:srgbClr val="000000"/>
                </a:solidFill>
                <a:latin typeface="Arial" charset="0"/>
                <a:cs typeface="Arial" charset="0"/>
              </a:endParaRPr>
            </a:p>
          </p:txBody>
        </p:sp>
        <p:sp>
          <p:nvSpPr>
            <p:cNvPr id="21" name="Freeform 24">
              <a:extLst>
                <a:ext uri="{FF2B5EF4-FFF2-40B4-BE49-F238E27FC236}">
                  <a16:creationId xmlns:a16="http://schemas.microsoft.com/office/drawing/2014/main" xmlns="" id="{51F4097A-7B64-413B-A858-D30536DCEB89}"/>
                </a:ext>
              </a:extLst>
            </p:cNvPr>
            <p:cNvSpPr>
              <a:spLocks/>
            </p:cNvSpPr>
            <p:nvPr/>
          </p:nvSpPr>
          <p:spPr bwMode="ltGray">
            <a:xfrm>
              <a:off x="4805" y="3590"/>
              <a:ext cx="953" cy="89"/>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sp>
          <p:nvSpPr>
            <p:cNvPr id="22" name="Freeform 25">
              <a:extLst>
                <a:ext uri="{FF2B5EF4-FFF2-40B4-BE49-F238E27FC236}">
                  <a16:creationId xmlns:a16="http://schemas.microsoft.com/office/drawing/2014/main" xmlns="" id="{C7E31A69-DB39-4493-A018-AFEBD9947711}"/>
                </a:ext>
              </a:extLst>
            </p:cNvPr>
            <p:cNvSpPr>
              <a:spLocks/>
            </p:cNvSpPr>
            <p:nvPr/>
          </p:nvSpPr>
          <p:spPr bwMode="ltGray">
            <a:xfrm>
              <a:off x="3061" y="1539"/>
              <a:ext cx="99"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3" name="Freeform 26">
              <a:extLst>
                <a:ext uri="{FF2B5EF4-FFF2-40B4-BE49-F238E27FC236}">
                  <a16:creationId xmlns:a16="http://schemas.microsoft.com/office/drawing/2014/main" xmlns="" id="{5C5E8513-8C9E-4D80-939D-E95D23B7BE97}"/>
                </a:ext>
              </a:extLst>
            </p:cNvPr>
            <p:cNvSpPr>
              <a:spLocks noEditPoints="1"/>
            </p:cNvSpPr>
            <p:nvPr/>
          </p:nvSpPr>
          <p:spPr bwMode="ltGray">
            <a:xfrm>
              <a:off x="3061" y="1688"/>
              <a:ext cx="89" cy="95"/>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4" name="Freeform 27">
              <a:extLst>
                <a:ext uri="{FF2B5EF4-FFF2-40B4-BE49-F238E27FC236}">
                  <a16:creationId xmlns:a16="http://schemas.microsoft.com/office/drawing/2014/main" xmlns="" id="{67A8E9B0-B779-4970-978B-31F65157EE8D}"/>
                </a:ext>
              </a:extLst>
            </p:cNvPr>
            <p:cNvSpPr>
              <a:spLocks noEditPoints="1"/>
            </p:cNvSpPr>
            <p:nvPr/>
          </p:nvSpPr>
          <p:spPr bwMode="ltGray">
            <a:xfrm>
              <a:off x="3061" y="1765"/>
              <a:ext cx="89" cy="113"/>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5" name="Freeform 28">
              <a:extLst>
                <a:ext uri="{FF2B5EF4-FFF2-40B4-BE49-F238E27FC236}">
                  <a16:creationId xmlns:a16="http://schemas.microsoft.com/office/drawing/2014/main" xmlns="" id="{82C00CA8-13D9-4235-A151-067BBEC410D6}"/>
                </a:ext>
              </a:extLst>
            </p:cNvPr>
            <p:cNvSpPr>
              <a:spLocks/>
            </p:cNvSpPr>
            <p:nvPr/>
          </p:nvSpPr>
          <p:spPr bwMode="ltGray">
            <a:xfrm>
              <a:off x="5471" y="1205"/>
              <a:ext cx="99" cy="155"/>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6" name="Freeform 29">
              <a:extLst>
                <a:ext uri="{FF2B5EF4-FFF2-40B4-BE49-F238E27FC236}">
                  <a16:creationId xmlns:a16="http://schemas.microsoft.com/office/drawing/2014/main" xmlns="" id="{B6FB0597-3992-4EF9-BEFD-C31C63B3966E}"/>
                </a:ext>
              </a:extLst>
            </p:cNvPr>
            <p:cNvSpPr>
              <a:spLocks noEditPoints="1"/>
            </p:cNvSpPr>
            <p:nvPr/>
          </p:nvSpPr>
          <p:spPr bwMode="ltGray">
            <a:xfrm>
              <a:off x="5476" y="1348"/>
              <a:ext cx="84" cy="95"/>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7" name="Freeform 30">
              <a:extLst>
                <a:ext uri="{FF2B5EF4-FFF2-40B4-BE49-F238E27FC236}">
                  <a16:creationId xmlns:a16="http://schemas.microsoft.com/office/drawing/2014/main" xmlns="" id="{094D0F17-D26F-4FC3-8222-95EE1AE314BA}"/>
                </a:ext>
              </a:extLst>
            </p:cNvPr>
            <p:cNvSpPr>
              <a:spLocks noEditPoints="1"/>
            </p:cNvSpPr>
            <p:nvPr/>
          </p:nvSpPr>
          <p:spPr bwMode="ltGray">
            <a:xfrm>
              <a:off x="5471" y="1431"/>
              <a:ext cx="89" cy="107"/>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8" name="Freeform 31">
              <a:extLst>
                <a:ext uri="{FF2B5EF4-FFF2-40B4-BE49-F238E27FC236}">
                  <a16:creationId xmlns:a16="http://schemas.microsoft.com/office/drawing/2014/main" xmlns="" id="{8767B478-8979-4CE7-8826-EAFBE3701294}"/>
                </a:ext>
              </a:extLst>
            </p:cNvPr>
            <p:cNvSpPr>
              <a:spLocks noEditPoints="1"/>
            </p:cNvSpPr>
            <p:nvPr/>
          </p:nvSpPr>
          <p:spPr bwMode="ltGray">
            <a:xfrm>
              <a:off x="5427" y="3525"/>
              <a:ext cx="69" cy="95"/>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29" name="Freeform 32">
              <a:extLst>
                <a:ext uri="{FF2B5EF4-FFF2-40B4-BE49-F238E27FC236}">
                  <a16:creationId xmlns:a16="http://schemas.microsoft.com/office/drawing/2014/main" xmlns="" id="{D48D85E7-DF7B-4BD5-8BE4-D48BE6071B36}"/>
                </a:ext>
              </a:extLst>
            </p:cNvPr>
            <p:cNvSpPr>
              <a:spLocks/>
            </p:cNvSpPr>
            <p:nvPr/>
          </p:nvSpPr>
          <p:spPr bwMode="ltGray">
            <a:xfrm>
              <a:off x="3016" y="1127"/>
              <a:ext cx="2603" cy="441"/>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sp>
          <p:nvSpPr>
            <p:cNvPr id="30" name="Freeform 33">
              <a:extLst>
                <a:ext uri="{FF2B5EF4-FFF2-40B4-BE49-F238E27FC236}">
                  <a16:creationId xmlns:a16="http://schemas.microsoft.com/office/drawing/2014/main" xmlns="" id="{4D507BD1-4A73-4DEB-BE35-A9ADD314AF63}"/>
                </a:ext>
              </a:extLst>
            </p:cNvPr>
            <p:cNvSpPr>
              <a:spLocks noEditPoints="1"/>
            </p:cNvSpPr>
            <p:nvPr/>
          </p:nvSpPr>
          <p:spPr bwMode="ltGray">
            <a:xfrm>
              <a:off x="2932" y="3775"/>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1" name="Freeform 34">
              <a:extLst>
                <a:ext uri="{FF2B5EF4-FFF2-40B4-BE49-F238E27FC236}">
                  <a16:creationId xmlns:a16="http://schemas.microsoft.com/office/drawing/2014/main" xmlns="" id="{C23EA7BE-53E6-42EC-8DDA-024D51DC015B}"/>
                </a:ext>
              </a:extLst>
            </p:cNvPr>
            <p:cNvSpPr>
              <a:spLocks noEditPoints="1"/>
            </p:cNvSpPr>
            <p:nvPr/>
          </p:nvSpPr>
          <p:spPr bwMode="ltGray">
            <a:xfrm>
              <a:off x="3777" y="3871"/>
              <a:ext cx="94" cy="107"/>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2" name="Freeform 35">
              <a:extLst>
                <a:ext uri="{FF2B5EF4-FFF2-40B4-BE49-F238E27FC236}">
                  <a16:creationId xmlns:a16="http://schemas.microsoft.com/office/drawing/2014/main" xmlns="" id="{85B437C8-75A8-487D-A003-DBE68426F418}"/>
                </a:ext>
              </a:extLst>
            </p:cNvPr>
            <p:cNvSpPr>
              <a:spLocks noEditPoints="1"/>
            </p:cNvSpPr>
            <p:nvPr/>
          </p:nvSpPr>
          <p:spPr bwMode="ltGray">
            <a:xfrm>
              <a:off x="2399" y="3871"/>
              <a:ext cx="74" cy="89"/>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3" name="Oval 36">
              <a:extLst>
                <a:ext uri="{FF2B5EF4-FFF2-40B4-BE49-F238E27FC236}">
                  <a16:creationId xmlns:a16="http://schemas.microsoft.com/office/drawing/2014/main" xmlns="" id="{D9144044-482B-46A8-8DE1-8607E49EB0A0}"/>
                </a:ext>
              </a:extLst>
            </p:cNvPr>
            <p:cNvSpPr>
              <a:spLocks noChangeArrowheads="1"/>
            </p:cNvSpPr>
            <p:nvPr/>
          </p:nvSpPr>
          <p:spPr bwMode="ltGray">
            <a:xfrm>
              <a:off x="2443" y="3841"/>
              <a:ext cx="1378" cy="388"/>
            </a:xfrm>
            <a:prstGeom prst="ellipse">
              <a:avLst/>
            </a:prstGeom>
            <a:gradFill rotWithShape="0">
              <a:gsLst>
                <a:gs pos="0">
                  <a:schemeClr val="bg2">
                    <a:gamma/>
                    <a:tint val="81961"/>
                    <a:invGamma/>
                  </a:schemeClr>
                </a:gs>
                <a:gs pos="100000">
                  <a:schemeClr val="bg2">
                    <a:alpha val="0"/>
                  </a:schemeClr>
                </a:gs>
              </a:gsLst>
              <a:lin ang="27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34" name="Oval 37">
              <a:extLst>
                <a:ext uri="{FF2B5EF4-FFF2-40B4-BE49-F238E27FC236}">
                  <a16:creationId xmlns:a16="http://schemas.microsoft.com/office/drawing/2014/main" xmlns="" id="{9428F6C8-5CD4-4BAB-B2F6-AA3780F6120B}"/>
                </a:ext>
              </a:extLst>
            </p:cNvPr>
            <p:cNvSpPr>
              <a:spLocks noChangeArrowheads="1"/>
            </p:cNvSpPr>
            <p:nvPr/>
          </p:nvSpPr>
          <p:spPr bwMode="ltGray">
            <a:xfrm>
              <a:off x="2394" y="3835"/>
              <a:ext cx="1502" cy="286"/>
            </a:xfrm>
            <a:prstGeom prst="ellipse">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35" name="Oval 38">
              <a:extLst>
                <a:ext uri="{FF2B5EF4-FFF2-40B4-BE49-F238E27FC236}">
                  <a16:creationId xmlns:a16="http://schemas.microsoft.com/office/drawing/2014/main" xmlns="" id="{22EAD5F0-D303-4A8C-95F9-B190F9F3394D}"/>
                </a:ext>
              </a:extLst>
            </p:cNvPr>
            <p:cNvSpPr>
              <a:spLocks noChangeArrowheads="1"/>
            </p:cNvSpPr>
            <p:nvPr/>
          </p:nvSpPr>
          <p:spPr bwMode="ltGray">
            <a:xfrm>
              <a:off x="2443" y="3859"/>
              <a:ext cx="1423" cy="221"/>
            </a:xfrm>
            <a:prstGeom prst="ellipse">
              <a:avLst/>
            </a:prstGeom>
            <a:gradFill rotWithShape="0">
              <a:gsLst>
                <a:gs pos="0">
                  <a:schemeClr val="bg2">
                    <a:alpha val="0"/>
                  </a:schemeClr>
                </a:gs>
                <a:gs pos="100000">
                  <a:schemeClr val="bg2">
                    <a:gamma/>
                    <a:tint val="81961"/>
                    <a:invGamma/>
                  </a:schemeClr>
                </a:gs>
              </a:gsLst>
              <a:lin ang="0" scaled="1"/>
            </a:gradFill>
            <a:ln>
              <a:noFill/>
            </a:ln>
            <a:effectLst/>
          </p:spPr>
          <p:txBody>
            <a:bodyPr/>
            <a:lstStyle/>
            <a:p>
              <a:pPr>
                <a:defRPr/>
              </a:pPr>
              <a:endParaRPr lang="en-US" sz="1800" b="1">
                <a:solidFill>
                  <a:srgbClr val="000000"/>
                </a:solidFill>
                <a:latin typeface="Arial" charset="0"/>
                <a:cs typeface="Arial" charset="0"/>
              </a:endParaRPr>
            </a:p>
          </p:txBody>
        </p:sp>
        <p:sp>
          <p:nvSpPr>
            <p:cNvPr id="36" name="Freeform 39">
              <a:extLst>
                <a:ext uri="{FF2B5EF4-FFF2-40B4-BE49-F238E27FC236}">
                  <a16:creationId xmlns:a16="http://schemas.microsoft.com/office/drawing/2014/main" xmlns="" id="{1AF3A319-29E1-46E5-82C9-5E65827DDB2E}"/>
                </a:ext>
              </a:extLst>
            </p:cNvPr>
            <p:cNvSpPr>
              <a:spLocks noEditPoints="1"/>
            </p:cNvSpPr>
            <p:nvPr/>
          </p:nvSpPr>
          <p:spPr bwMode="ltGray">
            <a:xfrm>
              <a:off x="3743" y="3787"/>
              <a:ext cx="89" cy="95"/>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7" name="Freeform 40">
              <a:extLst>
                <a:ext uri="{FF2B5EF4-FFF2-40B4-BE49-F238E27FC236}">
                  <a16:creationId xmlns:a16="http://schemas.microsoft.com/office/drawing/2014/main" xmlns="" id="{E73838FD-5640-4473-96F3-90FD08F0D3F3}"/>
                </a:ext>
              </a:extLst>
            </p:cNvPr>
            <p:cNvSpPr>
              <a:spLocks noEditPoints="1"/>
            </p:cNvSpPr>
            <p:nvPr/>
          </p:nvSpPr>
          <p:spPr bwMode="ltGray">
            <a:xfrm>
              <a:off x="5422" y="3602"/>
              <a:ext cx="74" cy="107"/>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alpha val="0"/>
                  </a:schemeClr>
                </a:gs>
                <a:gs pos="100000">
                  <a:schemeClr val="bg2">
                    <a:gamma/>
                    <a:tint val="81961"/>
                    <a:invGamma/>
                  </a:schemeClr>
                </a:gs>
              </a:gsLst>
              <a:lin ang="5400000" scaled="1"/>
            </a:gradFill>
            <a:ln>
              <a:noFill/>
            </a:ln>
          </p:spPr>
          <p:txBody>
            <a:bodyPr/>
            <a:lstStyle/>
            <a:p>
              <a:pPr>
                <a:defRPr/>
              </a:pPr>
              <a:endParaRPr lang="en-US" sz="1800" b="1">
                <a:solidFill>
                  <a:srgbClr val="000000"/>
                </a:solidFill>
                <a:latin typeface="Arial" charset="0"/>
                <a:cs typeface="Arial" charset="0"/>
              </a:endParaRPr>
            </a:p>
          </p:txBody>
        </p:sp>
        <p:sp>
          <p:nvSpPr>
            <p:cNvPr id="38" name="Rectangle 41">
              <a:extLst>
                <a:ext uri="{FF2B5EF4-FFF2-40B4-BE49-F238E27FC236}">
                  <a16:creationId xmlns:a16="http://schemas.microsoft.com/office/drawing/2014/main" xmlns="" id="{31B5BE5B-CD20-4299-A888-E6D7876EA489}"/>
                </a:ext>
              </a:extLst>
            </p:cNvPr>
            <p:cNvSpPr>
              <a:spLocks noChangeArrowheads="1"/>
            </p:cNvSpPr>
            <p:nvPr/>
          </p:nvSpPr>
          <p:spPr bwMode="ltGray">
            <a:xfrm>
              <a:off x="4237" y="1771"/>
              <a:ext cx="173" cy="2541"/>
            </a:xfrm>
            <a:prstGeom prst="rect">
              <a:avLst/>
            </a:prstGeom>
            <a:gradFill rotWithShape="0">
              <a:gsLst>
                <a:gs pos="0">
                  <a:schemeClr val="bg2">
                    <a:gamma/>
                    <a:tint val="81961"/>
                    <a:invGamma/>
                  </a:schemeClr>
                </a:gs>
                <a:gs pos="100000">
                  <a:schemeClr val="bg2">
                    <a:alpha val="0"/>
                  </a:schemeClr>
                </a:gs>
              </a:gsLst>
              <a:lin ang="0" scaled="1"/>
            </a:gradFill>
            <a:ln>
              <a:noFill/>
            </a:ln>
            <a:effectLst/>
          </p:spPr>
          <p:txBody>
            <a:bodyPr/>
            <a:lstStyle/>
            <a:p>
              <a:pPr>
                <a:defRPr/>
              </a:pPr>
              <a:endParaRPr lang="en-US" sz="1800" b="1">
                <a:solidFill>
                  <a:srgbClr val="000000"/>
                </a:solidFill>
                <a:latin typeface="Arial" charset="0"/>
                <a:cs typeface="Arial" charset="0"/>
              </a:endParaRPr>
            </a:p>
          </p:txBody>
        </p:sp>
        <p:sp>
          <p:nvSpPr>
            <p:cNvPr id="39" name="Rectangle 42">
              <a:extLst>
                <a:ext uri="{FF2B5EF4-FFF2-40B4-BE49-F238E27FC236}">
                  <a16:creationId xmlns:a16="http://schemas.microsoft.com/office/drawing/2014/main" xmlns="" id="{AA2E1811-84E5-456F-B33E-8F784E18E703}"/>
                </a:ext>
              </a:extLst>
            </p:cNvPr>
            <p:cNvSpPr>
              <a:spLocks noChangeArrowheads="1"/>
            </p:cNvSpPr>
            <p:nvPr/>
          </p:nvSpPr>
          <p:spPr bwMode="ltGray">
            <a:xfrm>
              <a:off x="4286" y="1545"/>
              <a:ext cx="79" cy="239"/>
            </a:xfrm>
            <a:prstGeom prst="rect">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40" name="AutoShape 43">
              <a:extLst>
                <a:ext uri="{FF2B5EF4-FFF2-40B4-BE49-F238E27FC236}">
                  <a16:creationId xmlns:a16="http://schemas.microsoft.com/office/drawing/2014/main" xmlns="" id="{9FC33F04-05A5-40CC-846F-B4AC4C0A0884}"/>
                </a:ext>
              </a:extLst>
            </p:cNvPr>
            <p:cNvSpPr>
              <a:spLocks noChangeArrowheads="1"/>
            </p:cNvSpPr>
            <p:nvPr/>
          </p:nvSpPr>
          <p:spPr bwMode="ltGray">
            <a:xfrm>
              <a:off x="4222" y="1741"/>
              <a:ext cx="203" cy="54"/>
            </a:xfrm>
            <a:prstGeom prst="roundRect">
              <a:avLst>
                <a:gd name="adj" fmla="val 16667"/>
              </a:avLst>
            </a:prstGeom>
            <a:gradFill rotWithShape="0">
              <a:gsLst>
                <a:gs pos="0">
                  <a:schemeClr val="bg2">
                    <a:alpha val="0"/>
                  </a:schemeClr>
                </a:gs>
                <a:gs pos="100000">
                  <a:schemeClr val="bg2">
                    <a:gamma/>
                    <a:tint val="81961"/>
                    <a:invGamma/>
                  </a:schemeClr>
                </a:gs>
              </a:gsLst>
              <a:lin ang="5400000" scaled="1"/>
            </a:gradFill>
            <a:ln>
              <a:noFill/>
            </a:ln>
            <a:effectLst/>
          </p:spPr>
          <p:txBody>
            <a:bodyPr/>
            <a:lstStyle/>
            <a:p>
              <a:pPr>
                <a:defRPr/>
              </a:pPr>
              <a:endParaRPr lang="en-US" sz="1800" b="1">
                <a:solidFill>
                  <a:srgbClr val="000000"/>
                </a:solidFill>
                <a:latin typeface="Arial" charset="0"/>
                <a:cs typeface="Arial" charset="0"/>
              </a:endParaRPr>
            </a:p>
          </p:txBody>
        </p:sp>
        <p:sp>
          <p:nvSpPr>
            <p:cNvPr id="41" name="Freeform 44">
              <a:extLst>
                <a:ext uri="{FF2B5EF4-FFF2-40B4-BE49-F238E27FC236}">
                  <a16:creationId xmlns:a16="http://schemas.microsoft.com/office/drawing/2014/main" xmlns="" id="{A7811B5C-4A7C-4D3E-8253-5A47FACFA4CC}"/>
                </a:ext>
              </a:extLst>
            </p:cNvPr>
            <p:cNvSpPr>
              <a:spLocks/>
            </p:cNvSpPr>
            <p:nvPr/>
          </p:nvSpPr>
          <p:spPr bwMode="ltGray">
            <a:xfrm>
              <a:off x="4306" y="1527"/>
              <a:ext cx="252" cy="1581"/>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alpha val="0"/>
                  </a:schemeClr>
                </a:gs>
              </a:gsLst>
              <a:lin ang="2700000" scaled="1"/>
            </a:gradFill>
            <a:ln>
              <a:noFill/>
            </a:ln>
          </p:spPr>
          <p:txBody>
            <a:bodyPr/>
            <a:lstStyle/>
            <a:p>
              <a:pPr>
                <a:defRPr/>
              </a:pPr>
              <a:endParaRPr lang="en-US" sz="1800" b="1">
                <a:solidFill>
                  <a:srgbClr val="000000"/>
                </a:solidFill>
                <a:latin typeface="Arial" charset="0"/>
                <a:cs typeface="Arial" charset="0"/>
              </a:endParaRPr>
            </a:p>
          </p:txBody>
        </p:sp>
        <p:sp>
          <p:nvSpPr>
            <p:cNvPr id="42" name="Freeform 45">
              <a:extLst>
                <a:ext uri="{FF2B5EF4-FFF2-40B4-BE49-F238E27FC236}">
                  <a16:creationId xmlns:a16="http://schemas.microsoft.com/office/drawing/2014/main" xmlns="" id="{05DDFB88-4A0A-467A-ABF3-1165C8285E93}"/>
                </a:ext>
              </a:extLst>
            </p:cNvPr>
            <p:cNvSpPr>
              <a:spLocks/>
            </p:cNvSpPr>
            <p:nvPr/>
          </p:nvSpPr>
          <p:spPr bwMode="ltGray">
            <a:xfrm>
              <a:off x="4167" y="1419"/>
              <a:ext cx="316" cy="137"/>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alpha val="0"/>
                  </a:schemeClr>
                </a:gs>
              </a:gsLst>
              <a:lin ang="0" scaled="1"/>
            </a:gradFill>
            <a:ln>
              <a:noFill/>
            </a:ln>
          </p:spPr>
          <p:txBody>
            <a:bodyPr/>
            <a:lstStyle/>
            <a:p>
              <a:pPr>
                <a:defRPr/>
              </a:pPr>
              <a:endParaRPr lang="en-US" sz="1800" b="1">
                <a:solidFill>
                  <a:srgbClr val="000000"/>
                </a:solidFill>
                <a:latin typeface="Arial" charset="0"/>
                <a:cs typeface="Arial" charset="0"/>
              </a:endParaRPr>
            </a:p>
          </p:txBody>
        </p:sp>
      </p:grpSp>
      <p:sp>
        <p:nvSpPr>
          <p:cNvPr id="212994" name="Rectangle 2"/>
          <p:cNvSpPr>
            <a:spLocks noGrp="1" noChangeArrowheads="1"/>
          </p:cNvSpPr>
          <p:nvPr>
            <p:ph type="ctrTitle"/>
          </p:nvPr>
        </p:nvSpPr>
        <p:spPr>
          <a:xfrm>
            <a:off x="1331913" y="115888"/>
            <a:ext cx="7488237" cy="976312"/>
          </a:xfrm>
        </p:spPr>
        <p:txBody>
          <a:bodyPr/>
          <a:lstStyle>
            <a:lvl1pPr algn="ctr">
              <a:defRPr sz="5800"/>
            </a:lvl1pPr>
          </a:lstStyle>
          <a:p>
            <a:pPr lvl="0"/>
            <a:r>
              <a:rPr lang="en-US" noProof="0"/>
              <a:t>Click to edit Master title style</a:t>
            </a:r>
          </a:p>
        </p:txBody>
      </p:sp>
      <p:sp>
        <p:nvSpPr>
          <p:cNvPr id="212995" name="Rectangle 3"/>
          <p:cNvSpPr>
            <a:spLocks noGrp="1" noChangeArrowheads="1"/>
          </p:cNvSpPr>
          <p:nvPr>
            <p:ph type="subTitle" idx="1"/>
          </p:nvPr>
        </p:nvSpPr>
        <p:spPr>
          <a:xfrm>
            <a:off x="250825" y="1700213"/>
            <a:ext cx="8569325" cy="4321175"/>
          </a:xfrm>
        </p:spPr>
        <p:txBody>
          <a:bodyPr/>
          <a:lstStyle>
            <a:lvl1pPr marL="0" indent="0" algn="ctr">
              <a:buFont typeface="Wingdings" pitchFamily="2" charset="2"/>
              <a:buNone/>
              <a:defRPr sz="3000"/>
            </a:lvl1pPr>
          </a:lstStyle>
          <a:p>
            <a:pPr lvl="0"/>
            <a:r>
              <a:rPr lang="en-US" noProof="0"/>
              <a:t>Click to edit Master subtitle style</a:t>
            </a:r>
          </a:p>
        </p:txBody>
      </p:sp>
      <p:sp>
        <p:nvSpPr>
          <p:cNvPr id="43" name="Rectangle 4">
            <a:extLst>
              <a:ext uri="{FF2B5EF4-FFF2-40B4-BE49-F238E27FC236}">
                <a16:creationId xmlns:a16="http://schemas.microsoft.com/office/drawing/2014/main" xmlns="" id="{3A8DBAE0-59B0-44BC-BA24-412482925830}"/>
              </a:ext>
            </a:extLst>
          </p:cNvPr>
          <p:cNvSpPr>
            <a:spLocks noGrp="1" noChangeArrowheads="1"/>
          </p:cNvSpPr>
          <p:nvPr>
            <p:ph type="dt" sz="half" idx="10"/>
          </p:nvPr>
        </p:nvSpPr>
        <p:spPr/>
        <p:txBody>
          <a:bodyPr/>
          <a:lstStyle>
            <a:lvl1pPr>
              <a:defRPr/>
            </a:lvl1pPr>
          </a:lstStyle>
          <a:p>
            <a:pPr>
              <a:defRPr/>
            </a:pPr>
            <a:fld id="{54616101-7C70-4F52-9524-6B02A27358B9}" type="datetime1">
              <a:rPr lang="en-US"/>
              <a:pPr>
                <a:defRPr/>
              </a:pPr>
              <a:t>3/12/2021</a:t>
            </a:fld>
            <a:endParaRPr lang="en-US"/>
          </a:p>
        </p:txBody>
      </p:sp>
      <p:sp>
        <p:nvSpPr>
          <p:cNvPr id="44" name="Rectangle 5">
            <a:extLst>
              <a:ext uri="{FF2B5EF4-FFF2-40B4-BE49-F238E27FC236}">
                <a16:creationId xmlns:a16="http://schemas.microsoft.com/office/drawing/2014/main" xmlns="" id="{D9B4C81A-42E9-4BF6-9302-ABD47505F478}"/>
              </a:ext>
            </a:extLst>
          </p:cNvPr>
          <p:cNvSpPr>
            <a:spLocks noGrp="1" noChangeArrowheads="1"/>
          </p:cNvSpPr>
          <p:nvPr>
            <p:ph type="ftr" sz="quarter" idx="11"/>
          </p:nvPr>
        </p:nvSpPr>
        <p:spPr/>
        <p:txBody>
          <a:bodyPr/>
          <a:lstStyle>
            <a:lvl1pPr>
              <a:defRPr/>
            </a:lvl1pPr>
          </a:lstStyle>
          <a:p>
            <a:pPr>
              <a:defRPr/>
            </a:pPr>
            <a:endParaRPr lang="en-US"/>
          </a:p>
        </p:txBody>
      </p:sp>
      <p:sp>
        <p:nvSpPr>
          <p:cNvPr id="45" name="Rectangle 6">
            <a:extLst>
              <a:ext uri="{FF2B5EF4-FFF2-40B4-BE49-F238E27FC236}">
                <a16:creationId xmlns:a16="http://schemas.microsoft.com/office/drawing/2014/main" xmlns="" id="{A6F88DFC-C057-4A0E-86EE-36489EA4CBEA}"/>
              </a:ext>
            </a:extLst>
          </p:cNvPr>
          <p:cNvSpPr>
            <a:spLocks noGrp="1" noChangeArrowheads="1"/>
          </p:cNvSpPr>
          <p:nvPr>
            <p:ph type="sldNum" sz="quarter" idx="12"/>
          </p:nvPr>
        </p:nvSpPr>
        <p:spPr/>
        <p:txBody>
          <a:bodyPr/>
          <a:lstStyle>
            <a:lvl1pPr>
              <a:defRPr/>
            </a:lvl1pPr>
          </a:lstStyle>
          <a:p>
            <a:fld id="{5420D014-650E-4DEE-A741-677EC87132BD}" type="slidenum">
              <a:rPr lang="en-US" altLang="en-US"/>
              <a:pPr/>
              <a:t>‹#›</a:t>
            </a:fld>
            <a:endParaRPr lang="en-US" altLang="en-US"/>
          </a:p>
        </p:txBody>
      </p:sp>
    </p:spTree>
    <p:extLst>
      <p:ext uri="{BB962C8B-B14F-4D97-AF65-F5344CB8AC3E}">
        <p14:creationId xmlns:p14="http://schemas.microsoft.com/office/powerpoint/2010/main" xmlns="" val="35560882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B313222F-53CE-4ABF-A4A3-105B57424A55}"/>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5" name="Rectangle 5">
            <a:extLst>
              <a:ext uri="{FF2B5EF4-FFF2-40B4-BE49-F238E27FC236}">
                <a16:creationId xmlns:a16="http://schemas.microsoft.com/office/drawing/2014/main" xmlns="" id="{4879FCE7-120A-4E7F-AA69-9CCA20AEB4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2083CACC-A3EF-4A83-A2D4-B69527F4D8C4}"/>
              </a:ext>
            </a:extLst>
          </p:cNvPr>
          <p:cNvSpPr>
            <a:spLocks noGrp="1" noChangeArrowheads="1"/>
          </p:cNvSpPr>
          <p:nvPr>
            <p:ph type="sldNum" sz="quarter" idx="12"/>
          </p:nvPr>
        </p:nvSpPr>
        <p:spPr>
          <a:ln/>
        </p:spPr>
        <p:txBody>
          <a:bodyPr/>
          <a:lstStyle>
            <a:lvl1pPr>
              <a:defRPr/>
            </a:lvl1pPr>
          </a:lstStyle>
          <a:p>
            <a:fld id="{E1BF9D57-EECD-42B9-A2EB-0A1E4220F018}" type="slidenum">
              <a:rPr lang="en-US" altLang="en-US"/>
              <a:pPr/>
              <a:t>‹#›</a:t>
            </a:fld>
            <a:endParaRPr lang="en-US" altLang="en-US"/>
          </a:p>
        </p:txBody>
      </p:sp>
    </p:spTree>
    <p:extLst>
      <p:ext uri="{BB962C8B-B14F-4D97-AF65-F5344CB8AC3E}">
        <p14:creationId xmlns:p14="http://schemas.microsoft.com/office/powerpoint/2010/main" xmlns="" val="20575714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E8F7AACA-783A-4167-AD6A-88219F2A51D7}"/>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5" name="Rectangle 5">
            <a:extLst>
              <a:ext uri="{FF2B5EF4-FFF2-40B4-BE49-F238E27FC236}">
                <a16:creationId xmlns:a16="http://schemas.microsoft.com/office/drawing/2014/main" xmlns="" id="{86FBFBEE-0941-4132-9314-C8FF4E2AEB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F02AA976-DE32-4CC9-88D1-F3017DAE08E8}"/>
              </a:ext>
            </a:extLst>
          </p:cNvPr>
          <p:cNvSpPr>
            <a:spLocks noGrp="1" noChangeArrowheads="1"/>
          </p:cNvSpPr>
          <p:nvPr>
            <p:ph type="sldNum" sz="quarter" idx="12"/>
          </p:nvPr>
        </p:nvSpPr>
        <p:spPr>
          <a:ln/>
        </p:spPr>
        <p:txBody>
          <a:bodyPr/>
          <a:lstStyle>
            <a:lvl1pPr>
              <a:defRPr/>
            </a:lvl1pPr>
          </a:lstStyle>
          <a:p>
            <a:fld id="{680FF301-F834-415C-B0AA-AD847E5EB5BD}" type="slidenum">
              <a:rPr lang="en-US" altLang="en-US"/>
              <a:pPr/>
              <a:t>‹#›</a:t>
            </a:fld>
            <a:endParaRPr lang="en-US" altLang="en-US"/>
          </a:p>
        </p:txBody>
      </p:sp>
    </p:spTree>
    <p:extLst>
      <p:ext uri="{BB962C8B-B14F-4D97-AF65-F5344CB8AC3E}">
        <p14:creationId xmlns:p14="http://schemas.microsoft.com/office/powerpoint/2010/main" xmlns="" val="265804462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A68F5B78-F71C-41B4-85CE-BD79FBAA99CF}"/>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6" name="Rectangle 5">
            <a:extLst>
              <a:ext uri="{FF2B5EF4-FFF2-40B4-BE49-F238E27FC236}">
                <a16:creationId xmlns:a16="http://schemas.microsoft.com/office/drawing/2014/main" xmlns="" id="{DB255C7E-0777-4A14-A90C-D94655C031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3FF88CEA-D36A-47D2-917B-455F4953FA50}"/>
              </a:ext>
            </a:extLst>
          </p:cNvPr>
          <p:cNvSpPr>
            <a:spLocks noGrp="1" noChangeArrowheads="1"/>
          </p:cNvSpPr>
          <p:nvPr>
            <p:ph type="sldNum" sz="quarter" idx="12"/>
          </p:nvPr>
        </p:nvSpPr>
        <p:spPr>
          <a:ln/>
        </p:spPr>
        <p:txBody>
          <a:bodyPr/>
          <a:lstStyle>
            <a:lvl1pPr>
              <a:defRPr/>
            </a:lvl1pPr>
          </a:lstStyle>
          <a:p>
            <a:fld id="{7075BD4B-6CA1-4383-AF16-67D9B1CA153E}" type="slidenum">
              <a:rPr lang="en-US" altLang="en-US"/>
              <a:pPr/>
              <a:t>‹#›</a:t>
            </a:fld>
            <a:endParaRPr lang="en-US" altLang="en-US"/>
          </a:p>
        </p:txBody>
      </p:sp>
    </p:spTree>
    <p:extLst>
      <p:ext uri="{BB962C8B-B14F-4D97-AF65-F5344CB8AC3E}">
        <p14:creationId xmlns:p14="http://schemas.microsoft.com/office/powerpoint/2010/main" xmlns="" val="7526816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E9BD141C-35AA-44D6-81AF-01E59608F73A}"/>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8" name="Rectangle 5">
            <a:extLst>
              <a:ext uri="{FF2B5EF4-FFF2-40B4-BE49-F238E27FC236}">
                <a16:creationId xmlns:a16="http://schemas.microsoft.com/office/drawing/2014/main" xmlns="" id="{1F73044F-22C8-405A-B8DB-B0C723F1C6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140F0EFD-28AB-4C27-B79D-EF59C7638B05}"/>
              </a:ext>
            </a:extLst>
          </p:cNvPr>
          <p:cNvSpPr>
            <a:spLocks noGrp="1" noChangeArrowheads="1"/>
          </p:cNvSpPr>
          <p:nvPr>
            <p:ph type="sldNum" sz="quarter" idx="12"/>
          </p:nvPr>
        </p:nvSpPr>
        <p:spPr>
          <a:ln/>
        </p:spPr>
        <p:txBody>
          <a:bodyPr/>
          <a:lstStyle>
            <a:lvl1pPr>
              <a:defRPr/>
            </a:lvl1pPr>
          </a:lstStyle>
          <a:p>
            <a:fld id="{35B704E5-338F-4239-B340-534E11B924DB}" type="slidenum">
              <a:rPr lang="en-US" altLang="en-US"/>
              <a:pPr/>
              <a:t>‹#›</a:t>
            </a:fld>
            <a:endParaRPr lang="en-US" altLang="en-US"/>
          </a:p>
        </p:txBody>
      </p:sp>
    </p:spTree>
    <p:extLst>
      <p:ext uri="{BB962C8B-B14F-4D97-AF65-F5344CB8AC3E}">
        <p14:creationId xmlns:p14="http://schemas.microsoft.com/office/powerpoint/2010/main" xmlns="" val="10561460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BF675BE4-7A2C-4BAF-A214-3A6909F734E3}"/>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4" name="Rectangle 5">
            <a:extLst>
              <a:ext uri="{FF2B5EF4-FFF2-40B4-BE49-F238E27FC236}">
                <a16:creationId xmlns:a16="http://schemas.microsoft.com/office/drawing/2014/main" xmlns="" id="{A12C41C4-399C-4C1D-A9FC-40F3588CD2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38DB39DC-3A0A-44EF-B102-6440ECBAEE65}"/>
              </a:ext>
            </a:extLst>
          </p:cNvPr>
          <p:cNvSpPr>
            <a:spLocks noGrp="1" noChangeArrowheads="1"/>
          </p:cNvSpPr>
          <p:nvPr>
            <p:ph type="sldNum" sz="quarter" idx="12"/>
          </p:nvPr>
        </p:nvSpPr>
        <p:spPr>
          <a:ln/>
        </p:spPr>
        <p:txBody>
          <a:bodyPr/>
          <a:lstStyle>
            <a:lvl1pPr>
              <a:defRPr/>
            </a:lvl1pPr>
          </a:lstStyle>
          <a:p>
            <a:fld id="{2574BAB2-09C3-4F04-9C97-4574AAD4FBB5}" type="slidenum">
              <a:rPr lang="en-US" altLang="en-US"/>
              <a:pPr/>
              <a:t>‹#›</a:t>
            </a:fld>
            <a:endParaRPr lang="en-US" altLang="en-US"/>
          </a:p>
        </p:txBody>
      </p:sp>
    </p:spTree>
    <p:extLst>
      <p:ext uri="{BB962C8B-B14F-4D97-AF65-F5344CB8AC3E}">
        <p14:creationId xmlns:p14="http://schemas.microsoft.com/office/powerpoint/2010/main" xmlns="" val="37780804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18552BB6-46CB-4D39-9141-56A8BD960D4B}"/>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3" name="Rectangle 5">
            <a:extLst>
              <a:ext uri="{FF2B5EF4-FFF2-40B4-BE49-F238E27FC236}">
                <a16:creationId xmlns:a16="http://schemas.microsoft.com/office/drawing/2014/main" xmlns="" id="{BB77E517-F57E-4E00-91EB-0629DB4C01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6BD1258D-757E-4554-97FF-7C59FBCE0D22}"/>
              </a:ext>
            </a:extLst>
          </p:cNvPr>
          <p:cNvSpPr>
            <a:spLocks noGrp="1" noChangeArrowheads="1"/>
          </p:cNvSpPr>
          <p:nvPr>
            <p:ph type="sldNum" sz="quarter" idx="12"/>
          </p:nvPr>
        </p:nvSpPr>
        <p:spPr>
          <a:ln/>
        </p:spPr>
        <p:txBody>
          <a:bodyPr/>
          <a:lstStyle>
            <a:lvl1pPr>
              <a:defRPr/>
            </a:lvl1pPr>
          </a:lstStyle>
          <a:p>
            <a:fld id="{95D0051F-F257-4248-9CCF-D62C0068C577}" type="slidenum">
              <a:rPr lang="en-US" altLang="en-US"/>
              <a:pPr/>
              <a:t>‹#›</a:t>
            </a:fld>
            <a:endParaRPr lang="en-US" altLang="en-US"/>
          </a:p>
        </p:txBody>
      </p:sp>
    </p:spTree>
    <p:extLst>
      <p:ext uri="{BB962C8B-B14F-4D97-AF65-F5344CB8AC3E}">
        <p14:creationId xmlns:p14="http://schemas.microsoft.com/office/powerpoint/2010/main" xmlns="" val="40301404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9D0BA366-A613-41AE-A098-044B31C4B41C}"/>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6" name="Rectangle 5">
            <a:extLst>
              <a:ext uri="{FF2B5EF4-FFF2-40B4-BE49-F238E27FC236}">
                <a16:creationId xmlns:a16="http://schemas.microsoft.com/office/drawing/2014/main" xmlns="" id="{6D3556E3-02E0-4419-BF47-8F734B34CE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F4A10CAE-51EF-462E-8280-727A2094411E}"/>
              </a:ext>
            </a:extLst>
          </p:cNvPr>
          <p:cNvSpPr>
            <a:spLocks noGrp="1" noChangeArrowheads="1"/>
          </p:cNvSpPr>
          <p:nvPr>
            <p:ph type="sldNum" sz="quarter" idx="12"/>
          </p:nvPr>
        </p:nvSpPr>
        <p:spPr>
          <a:ln/>
        </p:spPr>
        <p:txBody>
          <a:bodyPr/>
          <a:lstStyle>
            <a:lvl1pPr>
              <a:defRPr/>
            </a:lvl1pPr>
          </a:lstStyle>
          <a:p>
            <a:fld id="{8A873EDD-FCED-4448-AF05-BD655271F7CB}" type="slidenum">
              <a:rPr lang="en-US" altLang="en-US"/>
              <a:pPr/>
              <a:t>‹#›</a:t>
            </a:fld>
            <a:endParaRPr lang="en-US" altLang="en-US"/>
          </a:p>
        </p:txBody>
      </p:sp>
    </p:spTree>
    <p:extLst>
      <p:ext uri="{BB962C8B-B14F-4D97-AF65-F5344CB8AC3E}">
        <p14:creationId xmlns:p14="http://schemas.microsoft.com/office/powerpoint/2010/main" xmlns="" val="199449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88417D01-3B51-4FDE-A6BB-A9847DF38CE5}"/>
              </a:ext>
            </a:extLst>
          </p:cNvPr>
          <p:cNvSpPr>
            <a:spLocks noGrp="1"/>
          </p:cNvSpPr>
          <p:nvPr>
            <p:ph type="dt" sz="half" idx="10"/>
          </p:nvPr>
        </p:nvSpPr>
        <p:spPr/>
        <p:txBody>
          <a:bodyPr/>
          <a:lstStyle>
            <a:lvl1pPr>
              <a:defRPr/>
            </a:lvl1pPr>
          </a:lstStyle>
          <a:p>
            <a:pPr>
              <a:defRPr/>
            </a:pPr>
            <a:fld id="{2291A9DC-7897-4EE2-A6AE-37E47259CE9C}" type="datetimeFigureOut">
              <a:rPr lang="en-US"/>
              <a:pPr>
                <a:defRPr/>
              </a:pPr>
              <a:t>3/12/2021</a:t>
            </a:fld>
            <a:endParaRPr lang="en-US"/>
          </a:p>
        </p:txBody>
      </p:sp>
      <p:sp>
        <p:nvSpPr>
          <p:cNvPr id="6" name="Footer Placeholder 4">
            <a:extLst>
              <a:ext uri="{FF2B5EF4-FFF2-40B4-BE49-F238E27FC236}">
                <a16:creationId xmlns:a16="http://schemas.microsoft.com/office/drawing/2014/main" xmlns="" id="{DFC4F4A9-7814-44F7-8458-63E71C42535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1079472-56E6-4F34-BD46-2B7C383CBBE3}"/>
              </a:ext>
            </a:extLst>
          </p:cNvPr>
          <p:cNvSpPr>
            <a:spLocks noGrp="1"/>
          </p:cNvSpPr>
          <p:nvPr>
            <p:ph type="sldNum" sz="quarter" idx="12"/>
          </p:nvPr>
        </p:nvSpPr>
        <p:spPr/>
        <p:txBody>
          <a:bodyPr/>
          <a:lstStyle>
            <a:lvl1pPr>
              <a:defRPr/>
            </a:lvl1pPr>
          </a:lstStyle>
          <a:p>
            <a:fld id="{B53A7AC8-19AC-40DC-A469-1C9C30B627C4}" type="slidenum">
              <a:rPr lang="en-US" altLang="en-US"/>
              <a:pPr/>
              <a:t>‹#›</a:t>
            </a:fld>
            <a:endParaRPr lang="en-US" altLang="en-US"/>
          </a:p>
        </p:txBody>
      </p:sp>
    </p:spTree>
    <p:extLst>
      <p:ext uri="{BB962C8B-B14F-4D97-AF65-F5344CB8AC3E}">
        <p14:creationId xmlns:p14="http://schemas.microsoft.com/office/powerpoint/2010/main" xmlns="" val="13081368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860573AF-B738-43C3-A5C5-6FE66FAFF2C0}"/>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6" name="Rectangle 5">
            <a:extLst>
              <a:ext uri="{FF2B5EF4-FFF2-40B4-BE49-F238E27FC236}">
                <a16:creationId xmlns:a16="http://schemas.microsoft.com/office/drawing/2014/main" xmlns="" id="{49D888B1-8D49-4634-B19B-06408397C7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62553C5A-623C-4DC2-A183-C31C0727D4B8}"/>
              </a:ext>
            </a:extLst>
          </p:cNvPr>
          <p:cNvSpPr>
            <a:spLocks noGrp="1" noChangeArrowheads="1"/>
          </p:cNvSpPr>
          <p:nvPr>
            <p:ph type="sldNum" sz="quarter" idx="12"/>
          </p:nvPr>
        </p:nvSpPr>
        <p:spPr>
          <a:ln/>
        </p:spPr>
        <p:txBody>
          <a:bodyPr/>
          <a:lstStyle>
            <a:lvl1pPr>
              <a:defRPr/>
            </a:lvl1pPr>
          </a:lstStyle>
          <a:p>
            <a:fld id="{679A511B-E4CC-47B1-8174-6A62A3D4E223}" type="slidenum">
              <a:rPr lang="en-US" altLang="en-US"/>
              <a:pPr/>
              <a:t>‹#›</a:t>
            </a:fld>
            <a:endParaRPr lang="en-US" altLang="en-US"/>
          </a:p>
        </p:txBody>
      </p:sp>
    </p:spTree>
    <p:extLst>
      <p:ext uri="{BB962C8B-B14F-4D97-AF65-F5344CB8AC3E}">
        <p14:creationId xmlns:p14="http://schemas.microsoft.com/office/powerpoint/2010/main" xmlns="" val="3977855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141EDB0-AE69-4692-B9EC-FB4596D7E7F9}"/>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5" name="Rectangle 5">
            <a:extLst>
              <a:ext uri="{FF2B5EF4-FFF2-40B4-BE49-F238E27FC236}">
                <a16:creationId xmlns:a16="http://schemas.microsoft.com/office/drawing/2014/main" xmlns="" id="{8EB6EC57-9677-4096-B253-C7347F2685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AA92ADC0-CE9C-4591-BBEB-E1266B6A06CB}"/>
              </a:ext>
            </a:extLst>
          </p:cNvPr>
          <p:cNvSpPr>
            <a:spLocks noGrp="1" noChangeArrowheads="1"/>
          </p:cNvSpPr>
          <p:nvPr>
            <p:ph type="sldNum" sz="quarter" idx="12"/>
          </p:nvPr>
        </p:nvSpPr>
        <p:spPr>
          <a:ln/>
        </p:spPr>
        <p:txBody>
          <a:bodyPr/>
          <a:lstStyle>
            <a:lvl1pPr>
              <a:defRPr/>
            </a:lvl1pPr>
          </a:lstStyle>
          <a:p>
            <a:fld id="{D12D9029-3361-4EC9-B8EA-94CC0DB95732}" type="slidenum">
              <a:rPr lang="en-US" altLang="en-US"/>
              <a:pPr/>
              <a:t>‹#›</a:t>
            </a:fld>
            <a:endParaRPr lang="en-US" altLang="en-US"/>
          </a:p>
        </p:txBody>
      </p:sp>
    </p:spTree>
    <p:extLst>
      <p:ext uri="{BB962C8B-B14F-4D97-AF65-F5344CB8AC3E}">
        <p14:creationId xmlns:p14="http://schemas.microsoft.com/office/powerpoint/2010/main" xmlns="" val="270345019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0389F74-9183-4B21-BBCA-4322CB1D26E7}"/>
              </a:ext>
            </a:extLst>
          </p:cNvPr>
          <p:cNvSpPr>
            <a:spLocks noGrp="1" noChangeArrowheads="1"/>
          </p:cNvSpPr>
          <p:nvPr>
            <p:ph type="dt" sz="half" idx="10"/>
          </p:nvPr>
        </p:nvSpPr>
        <p:spPr>
          <a:ln/>
        </p:spPr>
        <p:txBody>
          <a:bodyPr/>
          <a:lstStyle>
            <a:lvl1pPr>
              <a:defRPr/>
            </a:lvl1pPr>
          </a:lstStyle>
          <a:p>
            <a:pPr>
              <a:defRPr/>
            </a:pPr>
            <a:fld id="{4556E0DE-DF68-47FD-A609-6DD5993585E2}" type="datetime1">
              <a:rPr lang="en-US"/>
              <a:pPr>
                <a:defRPr/>
              </a:pPr>
              <a:t>3/12/2021</a:t>
            </a:fld>
            <a:endParaRPr lang="en-US"/>
          </a:p>
        </p:txBody>
      </p:sp>
      <p:sp>
        <p:nvSpPr>
          <p:cNvPr id="5" name="Rectangle 5">
            <a:extLst>
              <a:ext uri="{FF2B5EF4-FFF2-40B4-BE49-F238E27FC236}">
                <a16:creationId xmlns:a16="http://schemas.microsoft.com/office/drawing/2014/main" xmlns="" id="{AAAF2547-598E-4A26-9DD3-16739E2E2D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852E1787-B9A6-41F9-935A-DBE8A0B51BCC}"/>
              </a:ext>
            </a:extLst>
          </p:cNvPr>
          <p:cNvSpPr>
            <a:spLocks noGrp="1" noChangeArrowheads="1"/>
          </p:cNvSpPr>
          <p:nvPr>
            <p:ph type="sldNum" sz="quarter" idx="12"/>
          </p:nvPr>
        </p:nvSpPr>
        <p:spPr>
          <a:ln/>
        </p:spPr>
        <p:txBody>
          <a:bodyPr/>
          <a:lstStyle>
            <a:lvl1pPr>
              <a:defRPr/>
            </a:lvl1pPr>
          </a:lstStyle>
          <a:p>
            <a:fld id="{A001F085-9625-4DC8-B1F2-FF599FF79D07}" type="slidenum">
              <a:rPr lang="en-US" altLang="en-US"/>
              <a:pPr/>
              <a:t>‹#›</a:t>
            </a:fld>
            <a:endParaRPr lang="en-US" altLang="en-US"/>
          </a:p>
        </p:txBody>
      </p:sp>
    </p:spTree>
    <p:extLst>
      <p:ext uri="{BB962C8B-B14F-4D97-AF65-F5344CB8AC3E}">
        <p14:creationId xmlns:p14="http://schemas.microsoft.com/office/powerpoint/2010/main" xmlns="" val="84484016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4" name="AutoShape 73"/>
          <p:cNvGraphicFramePr>
            <a:graphicFrameLocks/>
          </p:cNvGraphicFramePr>
          <p:nvPr/>
        </p:nvGraphicFramePr>
        <p:xfrm>
          <a:off x="0" y="0"/>
          <a:ext cx="158750" cy="158750"/>
        </p:xfrm>
        <a:graphic>
          <a:graphicData uri="http://schemas.openxmlformats.org/presentationml/2006/ole">
            <p:oleObj spid="_x0000_s4110" r:id="rId3" imgW="0" imgH="0" progId="">
              <p:embed/>
            </p:oleObj>
          </a:graphicData>
        </a:graphic>
      </p:graphicFrame>
      <p:sp>
        <p:nvSpPr>
          <p:cNvPr id="6166" name="Rectangle 22"/>
          <p:cNvSpPr>
            <a:spLocks noGrp="1" noChangeArrowheads="1"/>
          </p:cNvSpPr>
          <p:nvPr>
            <p:ph type="ctrTitle" sz="quarter"/>
          </p:nvPr>
        </p:nvSpPr>
        <p:spPr>
          <a:xfrm>
            <a:off x="1141415" y="3124202"/>
            <a:ext cx="6861175" cy="401648"/>
          </a:xfrm>
          <a:ln algn="ctr"/>
        </p:spPr>
        <p:txBody>
          <a:bodyPr anchor="ctr"/>
          <a:lstStyle>
            <a:lvl1pPr algn="ctr">
              <a:defRPr sz="2900"/>
            </a:lvl1pPr>
          </a:lstStyle>
          <a:p>
            <a:r>
              <a:rPr lang="en-US" noProof="0"/>
              <a:t>Click to edit Master title style</a:t>
            </a:r>
            <a:endParaRPr lang="en-GB" noProof="0"/>
          </a:p>
        </p:txBody>
      </p:sp>
      <p:sp>
        <p:nvSpPr>
          <p:cNvPr id="6167" name="Rectangle 23"/>
          <p:cNvSpPr>
            <a:spLocks noGrp="1" noChangeArrowheads="1"/>
          </p:cNvSpPr>
          <p:nvPr>
            <p:ph type="subTitle" sz="quarter" idx="1"/>
          </p:nvPr>
        </p:nvSpPr>
        <p:spPr>
          <a:xfrm>
            <a:off x="1371600" y="4351341"/>
            <a:ext cx="6400800" cy="221599"/>
          </a:xfrm>
        </p:spPr>
        <p:txBody>
          <a:bodyPr anchor="ctr"/>
          <a:lstStyle>
            <a:lvl1pPr marL="0" indent="0" algn="ctr">
              <a:buFont typeface="Wingdings" pitchFamily="2" charset="2"/>
              <a:buNone/>
              <a:defRPr i="1"/>
            </a:lvl1pPr>
          </a:lstStyle>
          <a:p>
            <a:r>
              <a:rPr lang="en-US" noProof="0"/>
              <a:t>Click to edit Master subtitle style</a:t>
            </a:r>
            <a:endParaRPr lang="en-GB" noProof="0"/>
          </a:p>
        </p:txBody>
      </p:sp>
    </p:spTree>
    <p:extLst>
      <p:ext uri="{BB962C8B-B14F-4D97-AF65-F5344CB8AC3E}">
        <p14:creationId xmlns:p14="http://schemas.microsoft.com/office/powerpoint/2010/main" xmlns="" val="391930931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246063" y="2092329"/>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5204200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080296"/>
          </a:xfrm>
        </p:spPr>
        <p:txBody>
          <a:bodyPr/>
          <a:lstStyle>
            <a:lvl1pPr algn="ctr">
              <a:defRPr sz="3900" b="1" cap="all"/>
            </a:lvl1pPr>
          </a:lstStyle>
          <a:p>
            <a:r>
              <a:rPr lang="en-US" noProof="0"/>
              <a:t>Click to edit Master title style</a:t>
            </a:r>
            <a:endParaRPr lang="en-GB" noProof="0"/>
          </a:p>
        </p:txBody>
      </p:sp>
      <p:sp>
        <p:nvSpPr>
          <p:cNvPr id="3" name="Text Placeholder 2"/>
          <p:cNvSpPr>
            <a:spLocks noGrp="1"/>
          </p:cNvSpPr>
          <p:nvPr>
            <p:ph type="body" idx="1"/>
          </p:nvPr>
        </p:nvSpPr>
        <p:spPr>
          <a:xfrm>
            <a:off x="722313" y="2906717"/>
            <a:ext cx="7772400" cy="276999"/>
          </a:xfrm>
        </p:spPr>
        <p:txBody>
          <a:bodyPr anchor="b"/>
          <a:lstStyle>
            <a:lvl1pPr marL="0" indent="0" algn="ctr">
              <a:buNone/>
              <a:defRPr sz="2000"/>
            </a:lvl1pPr>
            <a:lvl2pPr marL="457165" indent="0">
              <a:buNone/>
              <a:defRPr sz="1800"/>
            </a:lvl2pPr>
            <a:lvl3pPr marL="914331" indent="0">
              <a:buNone/>
              <a:defRPr sz="1600"/>
            </a:lvl3pPr>
            <a:lvl4pPr marL="1371495" indent="0">
              <a:buNone/>
              <a:defRPr sz="1400"/>
            </a:lvl4pPr>
            <a:lvl5pPr marL="1828660" indent="0">
              <a:buNone/>
              <a:defRPr sz="1400"/>
            </a:lvl5pPr>
            <a:lvl6pPr marL="2285826" indent="0">
              <a:buNone/>
              <a:defRPr sz="1400"/>
            </a:lvl6pPr>
            <a:lvl7pPr marL="2742990" indent="0">
              <a:buNone/>
              <a:defRPr sz="1400"/>
            </a:lvl7pPr>
            <a:lvl8pPr marL="3200156" indent="0">
              <a:buNone/>
              <a:defRPr sz="1400"/>
            </a:lvl8pPr>
            <a:lvl9pPr marL="3657321" indent="0">
              <a:buNone/>
              <a:defRPr sz="1400"/>
            </a:lvl9pPr>
          </a:lstStyle>
          <a:p>
            <a:pPr lvl="0"/>
            <a:r>
              <a:rPr lang="en-US" noProof="0"/>
              <a:t>Click to edit Master text styles</a:t>
            </a:r>
          </a:p>
        </p:txBody>
      </p:sp>
    </p:spTree>
    <p:extLst>
      <p:ext uri="{BB962C8B-B14F-4D97-AF65-F5344CB8AC3E}">
        <p14:creationId xmlns:p14="http://schemas.microsoft.com/office/powerpoint/2010/main" xmlns="" val="86942949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246063" y="2092328"/>
            <a:ext cx="4246562"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45025" y="2092328"/>
            <a:ext cx="4248150"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96862993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4"/>
            <a:ext cx="8686800" cy="276999"/>
          </a:xfrm>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228600" y="1535117"/>
            <a:ext cx="4268788"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228600" y="2174876"/>
            <a:ext cx="4268788"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29" y="1535117"/>
            <a:ext cx="4270375"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29" y="2174876"/>
            <a:ext cx="4270375"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xmlns="" val="29921278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endParaRPr lang="en-GB" noProof="0" dirty="0"/>
          </a:p>
        </p:txBody>
      </p:sp>
    </p:spTree>
    <p:extLst>
      <p:ext uri="{BB962C8B-B14F-4D97-AF65-F5344CB8AC3E}">
        <p14:creationId xmlns:p14="http://schemas.microsoft.com/office/powerpoint/2010/main" xmlns="" val="276554230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8070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2.jpeg"/><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4.jpe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image" Target="../media/image2.jpeg"/><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1B3C3B56-5B05-4666-8DBF-072F8E96370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AD8D63B4-8859-465F-84DD-80D04ECBFC7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6ED3C5E6-8F85-4620-9B32-5F1E4EC98AB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2246C924-58A5-4718-A05C-761848F91720}" type="datetimeFigureOut">
              <a:rPr lang="en-US"/>
              <a:pPr>
                <a:defRPr/>
              </a:pPr>
              <a:t>3/12/2021</a:t>
            </a:fld>
            <a:endParaRPr lang="en-US"/>
          </a:p>
        </p:txBody>
      </p:sp>
      <p:sp>
        <p:nvSpPr>
          <p:cNvPr id="5" name="Footer Placeholder 4">
            <a:extLst>
              <a:ext uri="{FF2B5EF4-FFF2-40B4-BE49-F238E27FC236}">
                <a16:creationId xmlns:a16="http://schemas.microsoft.com/office/drawing/2014/main" xmlns="" id="{C43EF45C-2F0B-4ED2-B6F3-1D1406BE07F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E74D1729-9918-4FE2-9F5A-332EA163568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1557411-FE0C-452F-875C-2A9AD789D2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7531" r:id="rId1"/>
    <p:sldLayoutId id="2147487532" r:id="rId2"/>
    <p:sldLayoutId id="2147487533" r:id="rId3"/>
    <p:sldLayoutId id="2147487534" r:id="rId4"/>
    <p:sldLayoutId id="2147487535" r:id="rId5"/>
    <p:sldLayoutId id="2147487536" r:id="rId6"/>
    <p:sldLayoutId id="2147487537" r:id="rId7"/>
    <p:sldLayoutId id="2147487538" r:id="rId8"/>
    <p:sldLayoutId id="2147487539" r:id="rId9"/>
    <p:sldLayoutId id="2147487540" r:id="rId10"/>
    <p:sldLayoutId id="214748754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Line 23">
            <a:extLst>
              <a:ext uri="{FF2B5EF4-FFF2-40B4-BE49-F238E27FC236}">
                <a16:creationId xmlns:a16="http://schemas.microsoft.com/office/drawing/2014/main" xmlns="" id="{652D7A66-ABF7-4537-96ED-9F5B8963667C}"/>
              </a:ext>
            </a:extLst>
          </p:cNvPr>
          <p:cNvSpPr>
            <a:spLocks noChangeShapeType="1"/>
          </p:cNvSpPr>
          <p:nvPr/>
        </p:nvSpPr>
        <p:spPr bwMode="auto">
          <a:xfrm flipV="1">
            <a:off x="246063" y="457200"/>
            <a:ext cx="8669337" cy="0"/>
          </a:xfrm>
          <a:prstGeom prst="line">
            <a:avLst/>
          </a:prstGeom>
          <a:noFill/>
          <a:ln w="28575">
            <a:solidFill>
              <a:schemeClr val="bg2"/>
            </a:solidFill>
            <a:round/>
            <a:headEnd/>
            <a:tailEnd/>
          </a:ln>
          <a:extLst>
            <a:ext uri="{909E8E84-426E-40DD-AFC4-6F175D3DCCD1}">
              <a14:hiddenFill xmlns:a14="http://schemas.microsoft.com/office/drawing/2010/main" xmlns="">
                <a:noFill/>
              </a14:hiddenFill>
            </a:ext>
          </a:extLst>
        </p:spPr>
        <p:txBody>
          <a:bodyPr wrap="none" lIns="91433" tIns="45717" rIns="91433" bIns="45717" anchor="ctr"/>
          <a:lstStyle/>
          <a:p>
            <a:endParaRPr lang="en-US"/>
          </a:p>
        </p:txBody>
      </p:sp>
      <p:sp>
        <p:nvSpPr>
          <p:cNvPr id="2051" name="Rectangle 24">
            <a:extLst>
              <a:ext uri="{FF2B5EF4-FFF2-40B4-BE49-F238E27FC236}">
                <a16:creationId xmlns:a16="http://schemas.microsoft.com/office/drawing/2014/main" xmlns="" id="{BD590297-B590-4944-BCE9-F4EA1610B0F5}"/>
              </a:ext>
            </a:extLst>
          </p:cNvPr>
          <p:cNvSpPr>
            <a:spLocks noGrp="1" noChangeArrowheads="1"/>
          </p:cNvSpPr>
          <p:nvPr>
            <p:ph type="title"/>
          </p:nvPr>
        </p:nvSpPr>
        <p:spPr bwMode="auto">
          <a:xfrm>
            <a:off x="246063" y="596900"/>
            <a:ext cx="8647112"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a:t>Headline: (20 pt.) Arial bold</a:t>
            </a:r>
          </a:p>
        </p:txBody>
      </p:sp>
      <p:sp>
        <p:nvSpPr>
          <p:cNvPr id="2052" name="Rectangle 26">
            <a:extLst>
              <a:ext uri="{FF2B5EF4-FFF2-40B4-BE49-F238E27FC236}">
                <a16:creationId xmlns:a16="http://schemas.microsoft.com/office/drawing/2014/main" xmlns="" id="{687ED5D6-78C7-4DE7-8155-1EA0C62A7731}"/>
              </a:ext>
            </a:extLst>
          </p:cNvPr>
          <p:cNvSpPr>
            <a:spLocks noGrp="1" noChangeArrowheads="1"/>
          </p:cNvSpPr>
          <p:nvPr>
            <p:ph type="body" idx="1"/>
          </p:nvPr>
        </p:nvSpPr>
        <p:spPr bwMode="auto">
          <a:xfrm>
            <a:off x="246063" y="2092325"/>
            <a:ext cx="8647112" cy="2659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a:t>Text: 16-pt. Arial with Wingdings square square bullet 100%</a:t>
            </a:r>
          </a:p>
          <a:p>
            <a:pPr lvl="1"/>
            <a:r>
              <a:rPr lang="en-GB" altLang="en-US"/>
              <a:t>Second-level bullet — Arial round</a:t>
            </a:r>
          </a:p>
          <a:p>
            <a:pPr lvl="2"/>
            <a:r>
              <a:rPr lang="en-GB" altLang="en-US"/>
              <a:t>Third-level bullet — Arial Em dash</a:t>
            </a:r>
          </a:p>
          <a:p>
            <a:pPr lvl="3"/>
            <a:r>
              <a:rPr lang="en-GB" altLang="en-US"/>
              <a:t>Fourth-level bullet — Arial Em dash</a:t>
            </a:r>
          </a:p>
          <a:p>
            <a:pPr lvl="4"/>
            <a:r>
              <a:rPr lang="en-GB" altLang="en-US"/>
              <a:t>xx</a:t>
            </a:r>
          </a:p>
          <a:p>
            <a:pPr lvl="0"/>
            <a:r>
              <a:rPr lang="en-GB" altLang="en-US"/>
              <a:t>Text: 16 pt. Arial, plain text sentence case</a:t>
            </a:r>
          </a:p>
          <a:p>
            <a:pPr lvl="1"/>
            <a:r>
              <a:rPr lang="en-GB" altLang="en-US"/>
              <a:t>Second-level bullet</a:t>
            </a:r>
          </a:p>
          <a:p>
            <a:pPr lvl="2"/>
            <a:r>
              <a:rPr lang="en-GB" altLang="en-US"/>
              <a:t>Third-level bullet</a:t>
            </a:r>
          </a:p>
          <a:p>
            <a:pPr lvl="3"/>
            <a:r>
              <a:rPr lang="en-GB" altLang="en-US"/>
              <a:t>Fourth-level bullet</a:t>
            </a:r>
          </a:p>
        </p:txBody>
      </p:sp>
      <p:sp>
        <p:nvSpPr>
          <p:cNvPr id="2053" name="Rectangle 28">
            <a:extLst>
              <a:ext uri="{FF2B5EF4-FFF2-40B4-BE49-F238E27FC236}">
                <a16:creationId xmlns:a16="http://schemas.microsoft.com/office/drawing/2014/main" xmlns="" id="{8444605F-D830-42C2-85F6-A45C76319782}"/>
              </a:ext>
            </a:extLst>
          </p:cNvPr>
          <p:cNvSpPr>
            <a:spLocks noChangeArrowheads="1"/>
          </p:cNvSpPr>
          <p:nvPr/>
        </p:nvSpPr>
        <p:spPr bwMode="auto">
          <a:xfrm>
            <a:off x="8650288" y="6705600"/>
            <a:ext cx="265112" cy="13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r"/>
            <a:fld id="{BD66A9D5-D89C-449C-B086-B487909326C1}" type="slidenum">
              <a:rPr lang="en-GB" altLang="en-US" sz="900">
                <a:solidFill>
                  <a:srgbClr val="77787B"/>
                </a:solidFill>
              </a:rPr>
              <a:pPr algn="r"/>
              <a:t>‹#›</a:t>
            </a:fld>
            <a:endParaRPr lang="en-GB" altLang="en-US" sz="900">
              <a:solidFill>
                <a:srgbClr val="77787B"/>
              </a:solidFill>
            </a:endParaRPr>
          </a:p>
        </p:txBody>
      </p:sp>
      <p:sp>
        <p:nvSpPr>
          <p:cNvPr id="3078" name="Rectangle 29">
            <a:extLst>
              <a:ext uri="{FF2B5EF4-FFF2-40B4-BE49-F238E27FC236}">
                <a16:creationId xmlns:a16="http://schemas.microsoft.com/office/drawing/2014/main" xmlns="" id="{9BE3C698-EC21-43F7-A11D-AB7811C63828}"/>
              </a:ext>
            </a:extLst>
          </p:cNvPr>
          <p:cNvSpPr>
            <a:spLocks noChangeArrowheads="1"/>
          </p:cNvSpPr>
          <p:nvPr/>
        </p:nvSpPr>
        <p:spPr bwMode="auto">
          <a:xfrm>
            <a:off x="7688263" y="6711950"/>
            <a:ext cx="996950" cy="123825"/>
          </a:xfrm>
          <a:prstGeom prst="rect">
            <a:avLst/>
          </a:prstGeom>
          <a:noFill/>
          <a:ln>
            <a:noFill/>
          </a:ln>
        </p:spPr>
        <p:txBody>
          <a:bodyPr wrap="none" lIns="0" tIns="0" rIns="0" bIns="0" anchor="ctr">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r">
              <a:defRPr/>
            </a:pPr>
            <a:r>
              <a:rPr lang="en-GB" altLang="en-US" sz="800">
                <a:solidFill>
                  <a:srgbClr val="77787B"/>
                </a:solidFill>
              </a:rPr>
              <a:t>Document ref number</a:t>
            </a:r>
          </a:p>
        </p:txBody>
      </p:sp>
      <p:pic>
        <p:nvPicPr>
          <p:cNvPr id="2055" name="Picture 6">
            <a:extLst>
              <a:ext uri="{FF2B5EF4-FFF2-40B4-BE49-F238E27FC236}">
                <a16:creationId xmlns:a16="http://schemas.microsoft.com/office/drawing/2014/main" xmlns="" id="{DD987388-769E-47E5-9936-91D43EEF6D34}"/>
              </a:ext>
            </a:extLst>
          </p:cNvPr>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0" name="Text Box 39">
            <a:extLst>
              <a:ext uri="{FF2B5EF4-FFF2-40B4-BE49-F238E27FC236}">
                <a16:creationId xmlns:a16="http://schemas.microsoft.com/office/drawing/2014/main" xmlns="" id="{866D7A7A-6148-47CC-B57B-61757A4B36E9}"/>
              </a:ext>
            </a:extLst>
          </p:cNvPr>
          <p:cNvSpPr txBox="1">
            <a:spLocks noChangeArrowheads="1"/>
          </p:cNvSpPr>
          <p:nvPr userDrawn="1"/>
        </p:nvSpPr>
        <p:spPr bwMode="auto">
          <a:xfrm>
            <a:off x="242888" y="80963"/>
            <a:ext cx="1685925" cy="360362"/>
          </a:xfrm>
          <a:prstGeom prst="rect">
            <a:avLst/>
          </a:prstGeom>
          <a:noFill/>
          <a:ln>
            <a:noFill/>
          </a:ln>
        </p:spPr>
        <p:txBody>
          <a:bodyPr lIns="72000" tIns="72000" rIns="72000" bIns="720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r>
              <a:rPr lang="en-GB" i="1">
                <a:solidFill>
                  <a:srgbClr val="000000"/>
                </a:solidFill>
              </a:rPr>
              <a:t>Confidential</a:t>
            </a:r>
          </a:p>
        </p:txBody>
      </p:sp>
    </p:spTree>
  </p:cSld>
  <p:clrMap bg1="lt1" tx1="dk1" bg2="lt2" tx2="dk2" accent1="accent1" accent2="accent2" accent3="accent3" accent4="accent4" accent5="accent5" accent6="accent6" hlink="hlink" folHlink="folHlink"/>
  <p:sldLayoutIdLst>
    <p:sldLayoutId id="2147487593" r:id="rId1"/>
    <p:sldLayoutId id="2147487542" r:id="rId2"/>
    <p:sldLayoutId id="2147487543" r:id="rId3"/>
    <p:sldLayoutId id="2147487594" r:id="rId4"/>
    <p:sldLayoutId id="2147487595" r:id="rId5"/>
    <p:sldLayoutId id="2147487596" r:id="rId6"/>
    <p:sldLayoutId id="2147487597" r:id="rId7"/>
    <p:sldLayoutId id="2147487598" r:id="rId8"/>
    <p:sldLayoutId id="2147487599" r:id="rId9"/>
    <p:sldLayoutId id="2147487600" r:id="rId10"/>
    <p:sldLayoutId id="2147487601" r:id="rId11"/>
  </p:sldLayoutIdLst>
  <p:txStyles>
    <p:titleStyle>
      <a:lvl1pPr algn="l" rtl="0" eaLnBrk="0" fontAlgn="base" hangingPunct="0">
        <a:lnSpc>
          <a:spcPct val="90000"/>
        </a:lnSpc>
        <a:spcBef>
          <a:spcPct val="0"/>
        </a:spcBef>
        <a:spcAft>
          <a:spcPct val="0"/>
        </a:spcAft>
        <a:defRPr sz="2000" b="1">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p:titleStyle>
    <p:bodyStyle>
      <a:lvl1pPr marL="266700" indent="-266700" algn="l" rtl="0" eaLnBrk="0" fontAlgn="base" hangingPunct="0">
        <a:lnSpc>
          <a:spcPct val="90000"/>
        </a:lnSpc>
        <a:spcBef>
          <a:spcPct val="90000"/>
        </a:spcBef>
        <a:spcAft>
          <a:spcPct val="0"/>
        </a:spcAft>
        <a:buClr>
          <a:schemeClr val="bg2"/>
        </a:buClr>
        <a:buFont typeface="Wingdings" panose="05000000000000000000" pitchFamily="2" charset="2"/>
        <a:buChar char="n"/>
        <a:defRPr sz="1600">
          <a:solidFill>
            <a:schemeClr val="tx1"/>
          </a:solidFill>
          <a:latin typeface="+mn-lt"/>
          <a:ea typeface="+mn-ea"/>
          <a:cs typeface="+mn-cs"/>
        </a:defRPr>
      </a:lvl1pPr>
      <a:lvl2pPr marL="458788" indent="-188913" algn="l" rtl="0" eaLnBrk="0" fontAlgn="base" hangingPunct="0">
        <a:lnSpc>
          <a:spcPct val="90000"/>
        </a:lnSpc>
        <a:spcBef>
          <a:spcPct val="50000"/>
        </a:spcBef>
        <a:spcAft>
          <a:spcPct val="0"/>
        </a:spcAft>
        <a:buClr>
          <a:schemeClr val="bg2"/>
        </a:buClr>
        <a:buFont typeface="Arial" panose="020B0604020202020204" pitchFamily="34" charset="0"/>
        <a:buChar char="•"/>
        <a:defRPr sz="1600">
          <a:solidFill>
            <a:schemeClr val="tx1"/>
          </a:solidFill>
          <a:latin typeface="+mn-lt"/>
          <a:cs typeface="+mn-cs"/>
        </a:defRPr>
      </a:lvl2pPr>
      <a:lvl3pPr marL="623888" indent="-161925" algn="l" rtl="0" eaLnBrk="0" fontAlgn="base" hangingPunct="0">
        <a:lnSpc>
          <a:spcPct val="90000"/>
        </a:lnSpc>
        <a:spcBef>
          <a:spcPct val="30000"/>
        </a:spcBef>
        <a:spcAft>
          <a:spcPct val="0"/>
        </a:spcAft>
        <a:buClr>
          <a:schemeClr val="bg2"/>
        </a:buClr>
        <a:buFont typeface="Arial" panose="020B0604020202020204" pitchFamily="34" charset="0"/>
        <a:buChar char="–"/>
        <a:defRPr sz="1600">
          <a:solidFill>
            <a:schemeClr val="tx1"/>
          </a:solidFill>
          <a:latin typeface="+mn-lt"/>
          <a:cs typeface="+mn-cs"/>
        </a:defRPr>
      </a:lvl3pPr>
      <a:lvl4pPr marL="793750" indent="-166688" algn="l" rtl="0" eaLnBrk="0" fontAlgn="base" hangingPunct="0">
        <a:lnSpc>
          <a:spcPct val="90000"/>
        </a:lnSpc>
        <a:spcBef>
          <a:spcPct val="10000"/>
        </a:spcBef>
        <a:spcAft>
          <a:spcPct val="0"/>
        </a:spcAft>
        <a:buClr>
          <a:schemeClr val="bg2"/>
        </a:buClr>
        <a:buFont typeface="Arial" panose="020B0604020202020204" pitchFamily="34" charset="0"/>
        <a:buChar char="-"/>
        <a:defRPr sz="1600">
          <a:solidFill>
            <a:schemeClr val="tx1"/>
          </a:solidFill>
          <a:latin typeface="+mn-lt"/>
          <a:cs typeface="+mn-cs"/>
        </a:defRPr>
      </a:lvl4pPr>
      <a:lvl5pPr marL="955675" indent="-158750" algn="l" rtl="0" eaLnBrk="0" fontAlgn="base" hangingPunct="0">
        <a:lnSpc>
          <a:spcPct val="90000"/>
        </a:lnSpc>
        <a:spcBef>
          <a:spcPct val="0"/>
        </a:spcBef>
        <a:spcAft>
          <a:spcPct val="0"/>
        </a:spcAft>
        <a:buClr>
          <a:schemeClr val="bg2"/>
        </a:buClr>
        <a:buFont typeface="Arial" panose="020B0604020202020204" pitchFamily="34"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5"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5" algn="l" defTabSz="914331" rtl="0" eaLnBrk="1" latinLnBrk="0" hangingPunct="1">
        <a:defRPr sz="1800" kern="1200">
          <a:solidFill>
            <a:schemeClr val="tx1"/>
          </a:solidFill>
          <a:latin typeface="+mn-lt"/>
          <a:ea typeface="+mn-ea"/>
          <a:cs typeface="+mn-cs"/>
        </a:defRPr>
      </a:lvl4pPr>
      <a:lvl5pPr marL="1828660" algn="l" defTabSz="914331" rtl="0" eaLnBrk="1" latinLnBrk="0" hangingPunct="1">
        <a:defRPr sz="1800" kern="1200">
          <a:solidFill>
            <a:schemeClr val="tx1"/>
          </a:solidFill>
          <a:latin typeface="+mn-lt"/>
          <a:ea typeface="+mn-ea"/>
          <a:cs typeface="+mn-cs"/>
        </a:defRPr>
      </a:lvl5pPr>
      <a:lvl6pPr marL="2285826" algn="l" defTabSz="914331" rtl="0" eaLnBrk="1" latinLnBrk="0" hangingPunct="1">
        <a:defRPr sz="1800" kern="1200">
          <a:solidFill>
            <a:schemeClr val="tx1"/>
          </a:solidFill>
          <a:latin typeface="+mn-lt"/>
          <a:ea typeface="+mn-ea"/>
          <a:cs typeface="+mn-cs"/>
        </a:defRPr>
      </a:lvl6pPr>
      <a:lvl7pPr marL="2742990" algn="l" defTabSz="914331" rtl="0" eaLnBrk="1" latinLnBrk="0" hangingPunct="1">
        <a:defRPr sz="1800" kern="1200">
          <a:solidFill>
            <a:schemeClr val="tx1"/>
          </a:solidFill>
          <a:latin typeface="+mn-lt"/>
          <a:ea typeface="+mn-ea"/>
          <a:cs typeface="+mn-cs"/>
        </a:defRPr>
      </a:lvl7pPr>
      <a:lvl8pPr marL="3200156" algn="l" defTabSz="914331" rtl="0" eaLnBrk="1" latinLnBrk="0" hangingPunct="1">
        <a:defRPr sz="1800" kern="1200">
          <a:solidFill>
            <a:schemeClr val="tx1"/>
          </a:solidFill>
          <a:latin typeface="+mn-lt"/>
          <a:ea typeface="+mn-ea"/>
          <a:cs typeface="+mn-cs"/>
        </a:defRPr>
      </a:lvl8pPr>
      <a:lvl9pPr marL="3657321" algn="l" defTabSz="91433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074" name="Line 23">
            <a:extLst>
              <a:ext uri="{FF2B5EF4-FFF2-40B4-BE49-F238E27FC236}">
                <a16:creationId xmlns:a16="http://schemas.microsoft.com/office/drawing/2014/main" xmlns="" id="{FE0ED329-F6BD-4B43-BAF5-E2182DC3829C}"/>
              </a:ext>
            </a:extLst>
          </p:cNvPr>
          <p:cNvSpPr>
            <a:spLocks noChangeShapeType="1"/>
          </p:cNvSpPr>
          <p:nvPr/>
        </p:nvSpPr>
        <p:spPr bwMode="auto">
          <a:xfrm flipV="1">
            <a:off x="246063" y="457200"/>
            <a:ext cx="8669337" cy="0"/>
          </a:xfrm>
          <a:prstGeom prst="line">
            <a:avLst/>
          </a:prstGeom>
          <a:noFill/>
          <a:ln w="28575">
            <a:solidFill>
              <a:schemeClr val="bg2"/>
            </a:solidFill>
            <a:round/>
            <a:headEnd/>
            <a:tailEnd/>
          </a:ln>
          <a:extLst>
            <a:ext uri="{909E8E84-426E-40DD-AFC4-6F175D3DCCD1}">
              <a14:hiddenFill xmlns:a14="http://schemas.microsoft.com/office/drawing/2010/main" xmlns="">
                <a:noFill/>
              </a14:hiddenFill>
            </a:ext>
          </a:extLst>
        </p:spPr>
        <p:txBody>
          <a:bodyPr wrap="none" lIns="91433" tIns="45717" rIns="91433" bIns="45717" anchor="ctr"/>
          <a:lstStyle/>
          <a:p>
            <a:endParaRPr lang="en-US"/>
          </a:p>
        </p:txBody>
      </p:sp>
      <p:sp>
        <p:nvSpPr>
          <p:cNvPr id="3075" name="Rectangle 24">
            <a:extLst>
              <a:ext uri="{FF2B5EF4-FFF2-40B4-BE49-F238E27FC236}">
                <a16:creationId xmlns:a16="http://schemas.microsoft.com/office/drawing/2014/main" xmlns="" id="{F431A420-32CB-42F3-B936-E6088D31B88C}"/>
              </a:ext>
            </a:extLst>
          </p:cNvPr>
          <p:cNvSpPr>
            <a:spLocks noGrp="1" noChangeArrowheads="1"/>
          </p:cNvSpPr>
          <p:nvPr>
            <p:ph type="title"/>
          </p:nvPr>
        </p:nvSpPr>
        <p:spPr bwMode="auto">
          <a:xfrm>
            <a:off x="246063" y="596900"/>
            <a:ext cx="8647112"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a:t>Headline: (20 pt.) Arial bold</a:t>
            </a:r>
          </a:p>
        </p:txBody>
      </p:sp>
      <p:sp>
        <p:nvSpPr>
          <p:cNvPr id="3076" name="Rectangle 26">
            <a:extLst>
              <a:ext uri="{FF2B5EF4-FFF2-40B4-BE49-F238E27FC236}">
                <a16:creationId xmlns:a16="http://schemas.microsoft.com/office/drawing/2014/main" xmlns="" id="{22184E97-5DEC-4395-9CFD-BEDBB95BFAFF}"/>
              </a:ext>
            </a:extLst>
          </p:cNvPr>
          <p:cNvSpPr>
            <a:spLocks noGrp="1" noChangeArrowheads="1"/>
          </p:cNvSpPr>
          <p:nvPr>
            <p:ph type="body" idx="1"/>
          </p:nvPr>
        </p:nvSpPr>
        <p:spPr bwMode="auto">
          <a:xfrm>
            <a:off x="246063" y="2092325"/>
            <a:ext cx="8647112" cy="2659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a:t>Text: 16-pt. Arial with Wingdings square square bullet 100%</a:t>
            </a:r>
          </a:p>
          <a:p>
            <a:pPr lvl="1"/>
            <a:r>
              <a:rPr lang="en-GB" altLang="en-US"/>
              <a:t>Second-level bullet — Arial round</a:t>
            </a:r>
          </a:p>
          <a:p>
            <a:pPr lvl="2"/>
            <a:r>
              <a:rPr lang="en-GB" altLang="en-US"/>
              <a:t>Third-level bullet — Arial Em dash</a:t>
            </a:r>
          </a:p>
          <a:p>
            <a:pPr lvl="3"/>
            <a:r>
              <a:rPr lang="en-GB" altLang="en-US"/>
              <a:t>Fourth-level bullet — Arial Em dash</a:t>
            </a:r>
          </a:p>
          <a:p>
            <a:pPr lvl="4"/>
            <a:r>
              <a:rPr lang="en-GB" altLang="en-US"/>
              <a:t>xx</a:t>
            </a:r>
          </a:p>
          <a:p>
            <a:pPr lvl="0"/>
            <a:r>
              <a:rPr lang="en-GB" altLang="en-US"/>
              <a:t>Text: 16 pt. Arial, plain text sentence case</a:t>
            </a:r>
          </a:p>
          <a:p>
            <a:pPr lvl="1"/>
            <a:r>
              <a:rPr lang="en-GB" altLang="en-US"/>
              <a:t>Second-level bullet</a:t>
            </a:r>
          </a:p>
          <a:p>
            <a:pPr lvl="2"/>
            <a:r>
              <a:rPr lang="en-GB" altLang="en-US"/>
              <a:t>Third-level bullet</a:t>
            </a:r>
          </a:p>
          <a:p>
            <a:pPr lvl="3"/>
            <a:r>
              <a:rPr lang="en-GB" altLang="en-US"/>
              <a:t>Fourth-level bullet</a:t>
            </a:r>
          </a:p>
        </p:txBody>
      </p:sp>
      <p:sp>
        <p:nvSpPr>
          <p:cNvPr id="3077" name="Rectangle 28">
            <a:extLst>
              <a:ext uri="{FF2B5EF4-FFF2-40B4-BE49-F238E27FC236}">
                <a16:creationId xmlns:a16="http://schemas.microsoft.com/office/drawing/2014/main" xmlns="" id="{C3B3AFE1-C898-4A6B-98D5-E680B71B55A6}"/>
              </a:ext>
            </a:extLst>
          </p:cNvPr>
          <p:cNvSpPr>
            <a:spLocks noChangeArrowheads="1"/>
          </p:cNvSpPr>
          <p:nvPr/>
        </p:nvSpPr>
        <p:spPr bwMode="auto">
          <a:xfrm>
            <a:off x="8650288" y="6705600"/>
            <a:ext cx="265112" cy="13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r"/>
            <a:fld id="{D2E81CEF-27E4-49AA-9B4E-37B4D0E9D965}" type="slidenum">
              <a:rPr lang="en-GB" altLang="en-US" sz="900">
                <a:solidFill>
                  <a:srgbClr val="77787B"/>
                </a:solidFill>
              </a:rPr>
              <a:pPr algn="r"/>
              <a:t>‹#›</a:t>
            </a:fld>
            <a:endParaRPr lang="en-GB" altLang="en-US" sz="900">
              <a:solidFill>
                <a:srgbClr val="77787B"/>
              </a:solidFill>
            </a:endParaRPr>
          </a:p>
        </p:txBody>
      </p:sp>
      <p:pic>
        <p:nvPicPr>
          <p:cNvPr id="3078" name="Picture 6">
            <a:extLst>
              <a:ext uri="{FF2B5EF4-FFF2-40B4-BE49-F238E27FC236}">
                <a16:creationId xmlns:a16="http://schemas.microsoft.com/office/drawing/2014/main" xmlns="" id="{A7D71E44-696F-4AE0-8DD7-7FF58CA51E94}"/>
              </a:ext>
            </a:extLst>
          </p:cNvPr>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39">
            <a:extLst>
              <a:ext uri="{FF2B5EF4-FFF2-40B4-BE49-F238E27FC236}">
                <a16:creationId xmlns:a16="http://schemas.microsoft.com/office/drawing/2014/main" xmlns="" id="{C906B56D-FB72-4022-8236-CFE05F090A43}"/>
              </a:ext>
            </a:extLst>
          </p:cNvPr>
          <p:cNvSpPr txBox="1">
            <a:spLocks noChangeArrowheads="1"/>
          </p:cNvSpPr>
          <p:nvPr userDrawn="1"/>
        </p:nvSpPr>
        <p:spPr bwMode="auto">
          <a:xfrm>
            <a:off x="242888" y="80963"/>
            <a:ext cx="1685925" cy="360362"/>
          </a:xfrm>
          <a:prstGeom prst="rect">
            <a:avLst/>
          </a:prstGeom>
          <a:noFill/>
          <a:ln>
            <a:noFill/>
          </a:ln>
        </p:spPr>
        <p:txBody>
          <a:bodyPr lIns="72000" tIns="72000" rIns="72000" bIns="720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r>
              <a:rPr lang="en-GB" i="1"/>
              <a:t>Confidential</a:t>
            </a:r>
          </a:p>
        </p:txBody>
      </p:sp>
    </p:spTree>
  </p:cSld>
  <p:clrMap bg1="lt1" tx1="dk1" bg2="lt2" tx2="dk2" accent1="accent1" accent2="accent2" accent3="accent3" accent4="accent4" accent5="accent5" accent6="accent6" hlink="hlink" folHlink="folHlink"/>
  <p:sldLayoutIdLst>
    <p:sldLayoutId id="2147487602" r:id="rId1"/>
    <p:sldLayoutId id="2147487603" r:id="rId2"/>
    <p:sldLayoutId id="2147487544" r:id="rId3"/>
    <p:sldLayoutId id="2147487604" r:id="rId4"/>
    <p:sldLayoutId id="2147487605" r:id="rId5"/>
    <p:sldLayoutId id="2147487606" r:id="rId6"/>
    <p:sldLayoutId id="2147487607" r:id="rId7"/>
    <p:sldLayoutId id="2147487608" r:id="rId8"/>
    <p:sldLayoutId id="2147487609" r:id="rId9"/>
    <p:sldLayoutId id="2147487610" r:id="rId10"/>
    <p:sldLayoutId id="2147487611" r:id="rId11"/>
    <p:sldLayoutId id="2147487545" r:id="rId12"/>
    <p:sldLayoutId id="2147487546" r:id="rId13"/>
    <p:sldLayoutId id="2147487547" r:id="rId14"/>
    <p:sldLayoutId id="2147487549" r:id="rId15"/>
  </p:sldLayoutIdLst>
  <p:txStyles>
    <p:titleStyle>
      <a:lvl1pPr algn="l" rtl="0" eaLnBrk="0" fontAlgn="base" hangingPunct="0">
        <a:lnSpc>
          <a:spcPct val="90000"/>
        </a:lnSpc>
        <a:spcBef>
          <a:spcPct val="0"/>
        </a:spcBef>
        <a:spcAft>
          <a:spcPct val="0"/>
        </a:spcAft>
        <a:defRPr sz="2000" b="1">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p:titleStyle>
    <p:bodyStyle>
      <a:lvl1pPr marL="266700" indent="-266700" algn="l" rtl="0" eaLnBrk="0" fontAlgn="base" hangingPunct="0">
        <a:lnSpc>
          <a:spcPct val="90000"/>
        </a:lnSpc>
        <a:spcBef>
          <a:spcPct val="90000"/>
        </a:spcBef>
        <a:spcAft>
          <a:spcPct val="0"/>
        </a:spcAft>
        <a:buClr>
          <a:schemeClr val="bg2"/>
        </a:buClr>
        <a:buFont typeface="Wingdings" panose="05000000000000000000" pitchFamily="2" charset="2"/>
        <a:buChar char="n"/>
        <a:defRPr sz="1600">
          <a:solidFill>
            <a:schemeClr val="tx1"/>
          </a:solidFill>
          <a:latin typeface="+mn-lt"/>
          <a:ea typeface="+mn-ea"/>
          <a:cs typeface="+mn-cs"/>
        </a:defRPr>
      </a:lvl1pPr>
      <a:lvl2pPr marL="458788" indent="-188913" algn="l" rtl="0" eaLnBrk="0" fontAlgn="base" hangingPunct="0">
        <a:lnSpc>
          <a:spcPct val="90000"/>
        </a:lnSpc>
        <a:spcBef>
          <a:spcPct val="50000"/>
        </a:spcBef>
        <a:spcAft>
          <a:spcPct val="0"/>
        </a:spcAft>
        <a:buClr>
          <a:schemeClr val="bg2"/>
        </a:buClr>
        <a:buFont typeface="Arial" panose="020B0604020202020204" pitchFamily="34" charset="0"/>
        <a:buChar char="•"/>
        <a:defRPr sz="1600">
          <a:solidFill>
            <a:schemeClr val="tx1"/>
          </a:solidFill>
          <a:latin typeface="+mn-lt"/>
          <a:cs typeface="+mn-cs"/>
        </a:defRPr>
      </a:lvl2pPr>
      <a:lvl3pPr marL="623888" indent="-161925" algn="l" rtl="0" eaLnBrk="0" fontAlgn="base" hangingPunct="0">
        <a:lnSpc>
          <a:spcPct val="90000"/>
        </a:lnSpc>
        <a:spcBef>
          <a:spcPct val="30000"/>
        </a:spcBef>
        <a:spcAft>
          <a:spcPct val="0"/>
        </a:spcAft>
        <a:buClr>
          <a:schemeClr val="bg2"/>
        </a:buClr>
        <a:buFont typeface="Arial" panose="020B0604020202020204" pitchFamily="34" charset="0"/>
        <a:buChar char="–"/>
        <a:defRPr sz="1600">
          <a:solidFill>
            <a:schemeClr val="tx1"/>
          </a:solidFill>
          <a:latin typeface="+mn-lt"/>
          <a:cs typeface="+mn-cs"/>
        </a:defRPr>
      </a:lvl3pPr>
      <a:lvl4pPr marL="793750" indent="-166688" algn="l" rtl="0" eaLnBrk="0" fontAlgn="base" hangingPunct="0">
        <a:lnSpc>
          <a:spcPct val="90000"/>
        </a:lnSpc>
        <a:spcBef>
          <a:spcPct val="10000"/>
        </a:spcBef>
        <a:spcAft>
          <a:spcPct val="0"/>
        </a:spcAft>
        <a:buClr>
          <a:schemeClr val="bg2"/>
        </a:buClr>
        <a:buFont typeface="Arial" panose="020B0604020202020204" pitchFamily="34" charset="0"/>
        <a:buChar char="-"/>
        <a:defRPr sz="1600">
          <a:solidFill>
            <a:schemeClr val="tx1"/>
          </a:solidFill>
          <a:latin typeface="+mn-lt"/>
          <a:cs typeface="+mn-cs"/>
        </a:defRPr>
      </a:lvl4pPr>
      <a:lvl5pPr marL="955675" indent="-158750" algn="l" rtl="0" eaLnBrk="0" fontAlgn="base" hangingPunct="0">
        <a:lnSpc>
          <a:spcPct val="90000"/>
        </a:lnSpc>
        <a:spcBef>
          <a:spcPct val="0"/>
        </a:spcBef>
        <a:spcAft>
          <a:spcPct val="0"/>
        </a:spcAft>
        <a:buClr>
          <a:schemeClr val="bg2"/>
        </a:buClr>
        <a:buFont typeface="Arial" panose="020B0604020202020204" pitchFamily="34"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5"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5" algn="l" defTabSz="914331" rtl="0" eaLnBrk="1" latinLnBrk="0" hangingPunct="1">
        <a:defRPr sz="1800" kern="1200">
          <a:solidFill>
            <a:schemeClr val="tx1"/>
          </a:solidFill>
          <a:latin typeface="+mn-lt"/>
          <a:ea typeface="+mn-ea"/>
          <a:cs typeface="+mn-cs"/>
        </a:defRPr>
      </a:lvl4pPr>
      <a:lvl5pPr marL="1828660" algn="l" defTabSz="914331" rtl="0" eaLnBrk="1" latinLnBrk="0" hangingPunct="1">
        <a:defRPr sz="1800" kern="1200">
          <a:solidFill>
            <a:schemeClr val="tx1"/>
          </a:solidFill>
          <a:latin typeface="+mn-lt"/>
          <a:ea typeface="+mn-ea"/>
          <a:cs typeface="+mn-cs"/>
        </a:defRPr>
      </a:lvl5pPr>
      <a:lvl6pPr marL="2285826" algn="l" defTabSz="914331" rtl="0" eaLnBrk="1" latinLnBrk="0" hangingPunct="1">
        <a:defRPr sz="1800" kern="1200">
          <a:solidFill>
            <a:schemeClr val="tx1"/>
          </a:solidFill>
          <a:latin typeface="+mn-lt"/>
          <a:ea typeface="+mn-ea"/>
          <a:cs typeface="+mn-cs"/>
        </a:defRPr>
      </a:lvl6pPr>
      <a:lvl7pPr marL="2742990" algn="l" defTabSz="914331" rtl="0" eaLnBrk="1" latinLnBrk="0" hangingPunct="1">
        <a:defRPr sz="1800" kern="1200">
          <a:solidFill>
            <a:schemeClr val="tx1"/>
          </a:solidFill>
          <a:latin typeface="+mn-lt"/>
          <a:ea typeface="+mn-ea"/>
          <a:cs typeface="+mn-cs"/>
        </a:defRPr>
      </a:lvl7pPr>
      <a:lvl8pPr marL="3200156" algn="l" defTabSz="914331" rtl="0" eaLnBrk="1" latinLnBrk="0" hangingPunct="1">
        <a:defRPr sz="1800" kern="1200">
          <a:solidFill>
            <a:schemeClr val="tx1"/>
          </a:solidFill>
          <a:latin typeface="+mn-lt"/>
          <a:ea typeface="+mn-ea"/>
          <a:cs typeface="+mn-cs"/>
        </a:defRPr>
      </a:lvl8pPr>
      <a:lvl9pPr marL="3657321" algn="l" defTabSz="914331"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xmlns="" id="{28BBBE7F-C0FE-4CD9-A923-6057905F67F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xmlns="" id="{03CCB22A-44C8-4FA8-A754-C70A5A6D0B1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520B5CD6-3FE4-45A8-B057-2499F525C26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96F872A9-001F-40AD-A56D-9FE364ED9536}" type="datetimeFigureOut">
              <a:rPr lang="en-US"/>
              <a:pPr>
                <a:defRPr/>
              </a:pPr>
              <a:t>3/12/2021</a:t>
            </a:fld>
            <a:endParaRPr lang="en-US" dirty="0"/>
          </a:p>
        </p:txBody>
      </p:sp>
      <p:sp>
        <p:nvSpPr>
          <p:cNvPr id="5" name="Footer Placeholder 4">
            <a:extLst>
              <a:ext uri="{FF2B5EF4-FFF2-40B4-BE49-F238E27FC236}">
                <a16:creationId xmlns:a16="http://schemas.microsoft.com/office/drawing/2014/main" xmlns="" id="{CFA3EA93-C201-4E0E-A08C-9B019695975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CC82A467-9278-4DF1-98CC-72CDEE45480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04E15F9-D4F3-4C64-B753-F8788EC2545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7550" r:id="rId1"/>
    <p:sldLayoutId id="2147487551" r:id="rId2"/>
    <p:sldLayoutId id="2147487552" r:id="rId3"/>
    <p:sldLayoutId id="2147487553" r:id="rId4"/>
    <p:sldLayoutId id="2147487554" r:id="rId5"/>
    <p:sldLayoutId id="2147487555" r:id="rId6"/>
    <p:sldLayoutId id="2147487556" r:id="rId7"/>
    <p:sldLayoutId id="2147487557" r:id="rId8"/>
    <p:sldLayoutId id="2147487558" r:id="rId9"/>
    <p:sldLayoutId id="2147487559" r:id="rId10"/>
    <p:sldLayoutId id="214748756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22" name="Line 23">
            <a:extLst>
              <a:ext uri="{FF2B5EF4-FFF2-40B4-BE49-F238E27FC236}">
                <a16:creationId xmlns:a16="http://schemas.microsoft.com/office/drawing/2014/main" xmlns="" id="{D85F54B2-6DDF-4EFF-98D2-3F0658F2197E}"/>
              </a:ext>
            </a:extLst>
          </p:cNvPr>
          <p:cNvSpPr>
            <a:spLocks noChangeShapeType="1"/>
          </p:cNvSpPr>
          <p:nvPr/>
        </p:nvSpPr>
        <p:spPr bwMode="auto">
          <a:xfrm flipV="1">
            <a:off x="246063" y="457200"/>
            <a:ext cx="8669337" cy="0"/>
          </a:xfrm>
          <a:prstGeom prst="line">
            <a:avLst/>
          </a:prstGeom>
          <a:noFill/>
          <a:ln w="28575">
            <a:solidFill>
              <a:schemeClr val="bg2"/>
            </a:solidFill>
            <a:round/>
            <a:headEnd/>
            <a:tailEnd/>
          </a:ln>
          <a:extLst>
            <a:ext uri="{909E8E84-426E-40DD-AFC4-6F175D3DCCD1}">
              <a14:hiddenFill xmlns:a14="http://schemas.microsoft.com/office/drawing/2010/main" xmlns="">
                <a:noFill/>
              </a14:hiddenFill>
            </a:ext>
          </a:extLst>
        </p:spPr>
        <p:txBody>
          <a:bodyPr wrap="none" lIns="91433" tIns="45717" rIns="91433" bIns="45717" anchor="ctr"/>
          <a:lstStyle/>
          <a:p>
            <a:endParaRPr lang="en-US"/>
          </a:p>
        </p:txBody>
      </p:sp>
      <p:sp>
        <p:nvSpPr>
          <p:cNvPr id="5123" name="Rectangle 24">
            <a:extLst>
              <a:ext uri="{FF2B5EF4-FFF2-40B4-BE49-F238E27FC236}">
                <a16:creationId xmlns:a16="http://schemas.microsoft.com/office/drawing/2014/main" xmlns="" id="{3E5274FD-6F32-4C83-B76E-9711CFB3D637}"/>
              </a:ext>
            </a:extLst>
          </p:cNvPr>
          <p:cNvSpPr>
            <a:spLocks noGrp="1" noChangeArrowheads="1"/>
          </p:cNvSpPr>
          <p:nvPr>
            <p:ph type="title"/>
          </p:nvPr>
        </p:nvSpPr>
        <p:spPr bwMode="auto">
          <a:xfrm>
            <a:off x="246063" y="596900"/>
            <a:ext cx="8647112"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a:t>Headline: (20 pt.) Arial bold</a:t>
            </a:r>
          </a:p>
        </p:txBody>
      </p:sp>
      <p:sp>
        <p:nvSpPr>
          <p:cNvPr id="5124" name="Rectangle 26">
            <a:extLst>
              <a:ext uri="{FF2B5EF4-FFF2-40B4-BE49-F238E27FC236}">
                <a16:creationId xmlns:a16="http://schemas.microsoft.com/office/drawing/2014/main" xmlns="" id="{CEF174B0-B55D-42DC-9451-EBAA6B9E1D06}"/>
              </a:ext>
            </a:extLst>
          </p:cNvPr>
          <p:cNvSpPr>
            <a:spLocks noGrp="1" noChangeArrowheads="1"/>
          </p:cNvSpPr>
          <p:nvPr>
            <p:ph type="body" idx="1"/>
          </p:nvPr>
        </p:nvSpPr>
        <p:spPr bwMode="auto">
          <a:xfrm>
            <a:off x="246063" y="2092325"/>
            <a:ext cx="8647112" cy="2659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altLang="en-US"/>
              <a:t>Text: 16-pt. Arial with Wingdings square square bullet 100%</a:t>
            </a:r>
          </a:p>
          <a:p>
            <a:pPr lvl="1"/>
            <a:r>
              <a:rPr lang="en-GB" altLang="en-US"/>
              <a:t>Second-level bullet — Arial round</a:t>
            </a:r>
          </a:p>
          <a:p>
            <a:pPr lvl="2"/>
            <a:r>
              <a:rPr lang="en-GB" altLang="en-US"/>
              <a:t>Third-level bullet — Arial Em dash</a:t>
            </a:r>
          </a:p>
          <a:p>
            <a:pPr lvl="3"/>
            <a:r>
              <a:rPr lang="en-GB" altLang="en-US"/>
              <a:t>Fourth-level bullet — Arial Em dash</a:t>
            </a:r>
          </a:p>
          <a:p>
            <a:pPr lvl="4"/>
            <a:r>
              <a:rPr lang="en-GB" altLang="en-US"/>
              <a:t>xx</a:t>
            </a:r>
          </a:p>
          <a:p>
            <a:pPr lvl="0"/>
            <a:r>
              <a:rPr lang="en-GB" altLang="en-US"/>
              <a:t>Text: 16 pt. Arial, plain text sentence case</a:t>
            </a:r>
          </a:p>
          <a:p>
            <a:pPr lvl="1"/>
            <a:r>
              <a:rPr lang="en-GB" altLang="en-US"/>
              <a:t>Second-level bullet</a:t>
            </a:r>
          </a:p>
          <a:p>
            <a:pPr lvl="2"/>
            <a:r>
              <a:rPr lang="en-GB" altLang="en-US"/>
              <a:t>Third-level bullet</a:t>
            </a:r>
          </a:p>
          <a:p>
            <a:pPr lvl="3"/>
            <a:r>
              <a:rPr lang="en-GB" altLang="en-US"/>
              <a:t>Fourth-level bullet</a:t>
            </a:r>
          </a:p>
        </p:txBody>
      </p:sp>
      <p:sp>
        <p:nvSpPr>
          <p:cNvPr id="5125" name="Rectangle 28">
            <a:extLst>
              <a:ext uri="{FF2B5EF4-FFF2-40B4-BE49-F238E27FC236}">
                <a16:creationId xmlns:a16="http://schemas.microsoft.com/office/drawing/2014/main" xmlns="" id="{03A74F31-7974-4C13-B172-5BD4F1013733}"/>
              </a:ext>
            </a:extLst>
          </p:cNvPr>
          <p:cNvSpPr>
            <a:spLocks noChangeArrowheads="1"/>
          </p:cNvSpPr>
          <p:nvPr/>
        </p:nvSpPr>
        <p:spPr bwMode="auto">
          <a:xfrm>
            <a:off x="8650288" y="6705600"/>
            <a:ext cx="265112" cy="13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r"/>
            <a:fld id="{8E6270DC-098E-4710-A3F9-86C11FD33ED5}" type="slidenum">
              <a:rPr lang="en-GB" altLang="en-US" sz="900">
                <a:solidFill>
                  <a:srgbClr val="77787B"/>
                </a:solidFill>
              </a:rPr>
              <a:pPr algn="r"/>
              <a:t>‹#›</a:t>
            </a:fld>
            <a:endParaRPr lang="en-GB" altLang="en-US" sz="900">
              <a:solidFill>
                <a:srgbClr val="77787B"/>
              </a:solidFill>
            </a:endParaRPr>
          </a:p>
        </p:txBody>
      </p:sp>
      <p:sp>
        <p:nvSpPr>
          <p:cNvPr id="3078" name="Rectangle 29">
            <a:extLst>
              <a:ext uri="{FF2B5EF4-FFF2-40B4-BE49-F238E27FC236}">
                <a16:creationId xmlns:a16="http://schemas.microsoft.com/office/drawing/2014/main" xmlns="" id="{B14600E7-C3B8-4E1A-88D8-346EF6598DD5}"/>
              </a:ext>
            </a:extLst>
          </p:cNvPr>
          <p:cNvSpPr>
            <a:spLocks noChangeArrowheads="1"/>
          </p:cNvSpPr>
          <p:nvPr/>
        </p:nvSpPr>
        <p:spPr bwMode="auto">
          <a:xfrm>
            <a:off x="7688263" y="6711950"/>
            <a:ext cx="996950" cy="123825"/>
          </a:xfrm>
          <a:prstGeom prst="rect">
            <a:avLst/>
          </a:prstGeom>
          <a:noFill/>
          <a:ln>
            <a:noFill/>
          </a:ln>
        </p:spPr>
        <p:txBody>
          <a:bodyPr wrap="none" lIns="0" tIns="0" rIns="0" bIns="0" anchor="ctr">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r">
              <a:defRPr/>
            </a:pPr>
            <a:r>
              <a:rPr lang="en-GB" altLang="en-US" sz="800">
                <a:solidFill>
                  <a:srgbClr val="77787B"/>
                </a:solidFill>
              </a:rPr>
              <a:t>Document ref number</a:t>
            </a:r>
          </a:p>
        </p:txBody>
      </p:sp>
      <p:pic>
        <p:nvPicPr>
          <p:cNvPr id="5127" name="Picture 6">
            <a:extLst>
              <a:ext uri="{FF2B5EF4-FFF2-40B4-BE49-F238E27FC236}">
                <a16:creationId xmlns:a16="http://schemas.microsoft.com/office/drawing/2014/main" xmlns="" id="{66591D1E-0321-4AE9-A37D-749DCB6FA22B}"/>
              </a:ext>
            </a:extLst>
          </p:cNvPr>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900488" y="0"/>
            <a:ext cx="1362075" cy="44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0" name="Text Box 39">
            <a:extLst>
              <a:ext uri="{FF2B5EF4-FFF2-40B4-BE49-F238E27FC236}">
                <a16:creationId xmlns:a16="http://schemas.microsoft.com/office/drawing/2014/main" xmlns="" id="{94EE8B64-51A9-4F8E-8841-F7888F1A0046}"/>
              </a:ext>
            </a:extLst>
          </p:cNvPr>
          <p:cNvSpPr txBox="1">
            <a:spLocks noChangeArrowheads="1"/>
          </p:cNvSpPr>
          <p:nvPr/>
        </p:nvSpPr>
        <p:spPr bwMode="auto">
          <a:xfrm>
            <a:off x="242888" y="80963"/>
            <a:ext cx="1685925" cy="360362"/>
          </a:xfrm>
          <a:prstGeom prst="rect">
            <a:avLst/>
          </a:prstGeom>
          <a:noFill/>
          <a:ln>
            <a:noFill/>
          </a:ln>
        </p:spPr>
        <p:txBody>
          <a:bodyPr lIns="72000" tIns="72000" rIns="72000" bIns="720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defRPr/>
            </a:pPr>
            <a:r>
              <a:rPr lang="en-GB" i="1">
                <a:solidFill>
                  <a:srgbClr val="000000"/>
                </a:solidFill>
              </a:rPr>
              <a:t>Confidential</a:t>
            </a:r>
          </a:p>
        </p:txBody>
      </p:sp>
    </p:spTree>
  </p:cSld>
  <p:clrMap bg1="lt1" tx1="dk1" bg2="lt2" tx2="dk2" accent1="accent1" accent2="accent2" accent3="accent3" accent4="accent4" accent5="accent5" accent6="accent6" hlink="hlink" folHlink="folHlink"/>
  <p:sldLayoutIdLst>
    <p:sldLayoutId id="2147487612" r:id="rId1"/>
    <p:sldLayoutId id="2147487561" r:id="rId2"/>
    <p:sldLayoutId id="2147487562" r:id="rId3"/>
    <p:sldLayoutId id="2147487613" r:id="rId4"/>
    <p:sldLayoutId id="2147487614" r:id="rId5"/>
    <p:sldLayoutId id="2147487615" r:id="rId6"/>
    <p:sldLayoutId id="2147487616" r:id="rId7"/>
    <p:sldLayoutId id="2147487617" r:id="rId8"/>
    <p:sldLayoutId id="2147487618" r:id="rId9"/>
    <p:sldLayoutId id="2147487619" r:id="rId10"/>
    <p:sldLayoutId id="2147487620" r:id="rId11"/>
  </p:sldLayoutIdLst>
  <p:txStyles>
    <p:titleStyle>
      <a:lvl1pPr algn="l" rtl="0" eaLnBrk="0" fontAlgn="base" hangingPunct="0">
        <a:lnSpc>
          <a:spcPct val="90000"/>
        </a:lnSpc>
        <a:spcBef>
          <a:spcPct val="0"/>
        </a:spcBef>
        <a:spcAft>
          <a:spcPct val="0"/>
        </a:spcAft>
        <a:defRPr sz="2000" b="1">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p:titleStyle>
    <p:bodyStyle>
      <a:lvl1pPr marL="266700" indent="-266700" algn="l" rtl="0" eaLnBrk="0" fontAlgn="base" hangingPunct="0">
        <a:lnSpc>
          <a:spcPct val="90000"/>
        </a:lnSpc>
        <a:spcBef>
          <a:spcPct val="90000"/>
        </a:spcBef>
        <a:spcAft>
          <a:spcPct val="0"/>
        </a:spcAft>
        <a:buClr>
          <a:schemeClr val="bg2"/>
        </a:buClr>
        <a:buFont typeface="Wingdings" panose="05000000000000000000" pitchFamily="2" charset="2"/>
        <a:buChar char="n"/>
        <a:defRPr sz="1600">
          <a:solidFill>
            <a:schemeClr val="tx1"/>
          </a:solidFill>
          <a:latin typeface="+mn-lt"/>
          <a:ea typeface="+mn-ea"/>
          <a:cs typeface="+mn-cs"/>
        </a:defRPr>
      </a:lvl1pPr>
      <a:lvl2pPr marL="458788" indent="-188913" algn="l" rtl="0" eaLnBrk="0" fontAlgn="base" hangingPunct="0">
        <a:lnSpc>
          <a:spcPct val="90000"/>
        </a:lnSpc>
        <a:spcBef>
          <a:spcPct val="50000"/>
        </a:spcBef>
        <a:spcAft>
          <a:spcPct val="0"/>
        </a:spcAft>
        <a:buClr>
          <a:schemeClr val="bg2"/>
        </a:buClr>
        <a:buFont typeface="Arial" panose="020B0604020202020204" pitchFamily="34" charset="0"/>
        <a:buChar char="•"/>
        <a:defRPr sz="1600">
          <a:solidFill>
            <a:schemeClr val="tx1"/>
          </a:solidFill>
          <a:latin typeface="+mn-lt"/>
          <a:cs typeface="+mn-cs"/>
        </a:defRPr>
      </a:lvl2pPr>
      <a:lvl3pPr marL="623888" indent="-161925" algn="l" rtl="0" eaLnBrk="0" fontAlgn="base" hangingPunct="0">
        <a:lnSpc>
          <a:spcPct val="90000"/>
        </a:lnSpc>
        <a:spcBef>
          <a:spcPct val="30000"/>
        </a:spcBef>
        <a:spcAft>
          <a:spcPct val="0"/>
        </a:spcAft>
        <a:buClr>
          <a:schemeClr val="bg2"/>
        </a:buClr>
        <a:buFont typeface="Arial" panose="020B0604020202020204" pitchFamily="34" charset="0"/>
        <a:buChar char="–"/>
        <a:defRPr sz="1600">
          <a:solidFill>
            <a:schemeClr val="tx1"/>
          </a:solidFill>
          <a:latin typeface="+mn-lt"/>
          <a:cs typeface="+mn-cs"/>
        </a:defRPr>
      </a:lvl3pPr>
      <a:lvl4pPr marL="793750" indent="-166688" algn="l" rtl="0" eaLnBrk="0" fontAlgn="base" hangingPunct="0">
        <a:lnSpc>
          <a:spcPct val="90000"/>
        </a:lnSpc>
        <a:spcBef>
          <a:spcPct val="10000"/>
        </a:spcBef>
        <a:spcAft>
          <a:spcPct val="0"/>
        </a:spcAft>
        <a:buClr>
          <a:schemeClr val="bg2"/>
        </a:buClr>
        <a:buFont typeface="Arial" panose="020B0604020202020204" pitchFamily="34" charset="0"/>
        <a:buChar char="-"/>
        <a:defRPr sz="1600">
          <a:solidFill>
            <a:schemeClr val="tx1"/>
          </a:solidFill>
          <a:latin typeface="+mn-lt"/>
          <a:cs typeface="+mn-cs"/>
        </a:defRPr>
      </a:lvl4pPr>
      <a:lvl5pPr marL="955675" indent="-158750" algn="l" rtl="0" eaLnBrk="0" fontAlgn="base" hangingPunct="0">
        <a:lnSpc>
          <a:spcPct val="90000"/>
        </a:lnSpc>
        <a:spcBef>
          <a:spcPct val="0"/>
        </a:spcBef>
        <a:spcAft>
          <a:spcPct val="0"/>
        </a:spcAft>
        <a:buClr>
          <a:schemeClr val="bg2"/>
        </a:buClr>
        <a:buFont typeface="Arial" panose="020B0604020202020204" pitchFamily="34"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5"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5" algn="l" defTabSz="914331" rtl="0" eaLnBrk="1" latinLnBrk="0" hangingPunct="1">
        <a:defRPr sz="1800" kern="1200">
          <a:solidFill>
            <a:schemeClr val="tx1"/>
          </a:solidFill>
          <a:latin typeface="+mn-lt"/>
          <a:ea typeface="+mn-ea"/>
          <a:cs typeface="+mn-cs"/>
        </a:defRPr>
      </a:lvl4pPr>
      <a:lvl5pPr marL="1828660" algn="l" defTabSz="914331" rtl="0" eaLnBrk="1" latinLnBrk="0" hangingPunct="1">
        <a:defRPr sz="1800" kern="1200">
          <a:solidFill>
            <a:schemeClr val="tx1"/>
          </a:solidFill>
          <a:latin typeface="+mn-lt"/>
          <a:ea typeface="+mn-ea"/>
          <a:cs typeface="+mn-cs"/>
        </a:defRPr>
      </a:lvl5pPr>
      <a:lvl6pPr marL="2285826" algn="l" defTabSz="914331" rtl="0" eaLnBrk="1" latinLnBrk="0" hangingPunct="1">
        <a:defRPr sz="1800" kern="1200">
          <a:solidFill>
            <a:schemeClr val="tx1"/>
          </a:solidFill>
          <a:latin typeface="+mn-lt"/>
          <a:ea typeface="+mn-ea"/>
          <a:cs typeface="+mn-cs"/>
        </a:defRPr>
      </a:lvl6pPr>
      <a:lvl7pPr marL="2742990" algn="l" defTabSz="914331" rtl="0" eaLnBrk="1" latinLnBrk="0" hangingPunct="1">
        <a:defRPr sz="1800" kern="1200">
          <a:solidFill>
            <a:schemeClr val="tx1"/>
          </a:solidFill>
          <a:latin typeface="+mn-lt"/>
          <a:ea typeface="+mn-ea"/>
          <a:cs typeface="+mn-cs"/>
        </a:defRPr>
      </a:lvl7pPr>
      <a:lvl8pPr marL="3200156" algn="l" defTabSz="914331" rtl="0" eaLnBrk="1" latinLnBrk="0" hangingPunct="1">
        <a:defRPr sz="1800" kern="1200">
          <a:solidFill>
            <a:schemeClr val="tx1"/>
          </a:solidFill>
          <a:latin typeface="+mn-lt"/>
          <a:ea typeface="+mn-ea"/>
          <a:cs typeface="+mn-cs"/>
        </a:defRPr>
      </a:lvl8pPr>
      <a:lvl9pPr marL="3657321" algn="l" defTabSz="914331"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8FC250BE-98B1-4595-B5A7-5D2C4630FB92}"/>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147" name="Rectangle 3">
            <a:extLst>
              <a:ext uri="{FF2B5EF4-FFF2-40B4-BE49-F238E27FC236}">
                <a16:creationId xmlns:a16="http://schemas.microsoft.com/office/drawing/2014/main" xmlns="" id="{9CB34EF3-122A-4ABC-8E1C-F91F4DCDAE0C}"/>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1972" name="Rectangle 4">
            <a:extLst>
              <a:ext uri="{FF2B5EF4-FFF2-40B4-BE49-F238E27FC236}">
                <a16:creationId xmlns:a16="http://schemas.microsoft.com/office/drawing/2014/main" xmlns="" id="{D1F5C336-0484-484D-93B0-5E185DCA16BC}"/>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000" b="0">
                <a:solidFill>
                  <a:srgbClr val="000000"/>
                </a:solidFill>
                <a:latin typeface="+mn-lt"/>
                <a:cs typeface="Arial" charset="0"/>
              </a:defRPr>
            </a:lvl1pPr>
          </a:lstStyle>
          <a:p>
            <a:pPr>
              <a:defRPr/>
            </a:pPr>
            <a:fld id="{4FAFF0B2-1E88-4430-AEA4-7D0EF29BFDE8}" type="datetime1">
              <a:rPr lang="en-US"/>
              <a:pPr>
                <a:defRPr/>
              </a:pPr>
              <a:t>3/12/2021</a:t>
            </a:fld>
            <a:endParaRPr lang="en-US"/>
          </a:p>
        </p:txBody>
      </p:sp>
      <p:sp>
        <p:nvSpPr>
          <p:cNvPr id="211973" name="Rectangle 5">
            <a:extLst>
              <a:ext uri="{FF2B5EF4-FFF2-40B4-BE49-F238E27FC236}">
                <a16:creationId xmlns:a16="http://schemas.microsoft.com/office/drawing/2014/main" xmlns="" id="{1451919F-35E2-4A0F-BFD6-11BE5954B16E}"/>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000" b="0">
                <a:solidFill>
                  <a:srgbClr val="000000"/>
                </a:solidFill>
                <a:latin typeface="+mn-lt"/>
                <a:cs typeface="Arial" charset="0"/>
              </a:defRPr>
            </a:lvl1pPr>
          </a:lstStyle>
          <a:p>
            <a:pPr>
              <a:defRPr/>
            </a:pPr>
            <a:endParaRPr lang="en-US"/>
          </a:p>
        </p:txBody>
      </p:sp>
      <p:sp>
        <p:nvSpPr>
          <p:cNvPr id="211974" name="Rectangle 6">
            <a:extLst>
              <a:ext uri="{FF2B5EF4-FFF2-40B4-BE49-F238E27FC236}">
                <a16:creationId xmlns:a16="http://schemas.microsoft.com/office/drawing/2014/main" xmlns="" id="{BB4C76AA-DB55-49C9-AF90-7164BE6BB4CD}"/>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000">
                <a:solidFill>
                  <a:srgbClr val="000000"/>
                </a:solidFill>
                <a:latin typeface="Verdana" panose="020B0604030504040204" pitchFamily="34" charset="0"/>
              </a:defRPr>
            </a:lvl1pPr>
          </a:lstStyle>
          <a:p>
            <a:fld id="{2A02B5A5-B207-4446-AE28-45CC85E3F5F2}" type="slidenum">
              <a:rPr lang="en-US" altLang="en-US"/>
              <a:pPr/>
              <a:t>‹#›</a:t>
            </a:fld>
            <a:endParaRPr lang="en-US" altLang="en-US"/>
          </a:p>
        </p:txBody>
      </p:sp>
      <p:sp>
        <p:nvSpPr>
          <p:cNvPr id="1031" name="Rectangle 7">
            <a:extLst>
              <a:ext uri="{FF2B5EF4-FFF2-40B4-BE49-F238E27FC236}">
                <a16:creationId xmlns:a16="http://schemas.microsoft.com/office/drawing/2014/main" xmlns="" id="{23239615-A3D5-4458-A2F9-2F9D34AD991E}"/>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endParaRPr lang="en-US" altLang="en-US" sz="2400" b="0">
              <a:solidFill>
                <a:srgbClr val="000000"/>
              </a:solidFill>
              <a:latin typeface="Times New Roman" pitchFamily="18" charset="0"/>
            </a:endParaRPr>
          </a:p>
        </p:txBody>
      </p:sp>
      <p:sp>
        <p:nvSpPr>
          <p:cNvPr id="1032" name="Rectangle 9">
            <a:extLst>
              <a:ext uri="{FF2B5EF4-FFF2-40B4-BE49-F238E27FC236}">
                <a16:creationId xmlns:a16="http://schemas.microsoft.com/office/drawing/2014/main" xmlns="" id="{32980F91-FEA2-48AD-966C-3121CC882002}"/>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endParaRPr lang="en-US" altLang="en-US" sz="2400" b="0">
              <a:solidFill>
                <a:srgbClr val="000000"/>
              </a:solidFill>
              <a:latin typeface="Times New Roman" pitchFamily="18" charset="0"/>
            </a:endParaRPr>
          </a:p>
        </p:txBody>
      </p:sp>
      <p:sp>
        <p:nvSpPr>
          <p:cNvPr id="1033" name="Rectangle 10">
            <a:extLst>
              <a:ext uri="{FF2B5EF4-FFF2-40B4-BE49-F238E27FC236}">
                <a16:creationId xmlns:a16="http://schemas.microsoft.com/office/drawing/2014/main" xmlns="" id="{4FD7F69C-07F0-49F9-B22F-BB2BB47A26C4}"/>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endParaRPr lang="en-US" altLang="en-US" sz="2400" b="0">
              <a:solidFill>
                <a:srgbClr val="000000"/>
              </a:solidFill>
              <a:latin typeface="Times New Roman" pitchFamily="18" charset="0"/>
            </a:endParaRPr>
          </a:p>
        </p:txBody>
      </p:sp>
      <p:sp>
        <p:nvSpPr>
          <p:cNvPr id="1034" name="Rectangle 46">
            <a:extLst>
              <a:ext uri="{FF2B5EF4-FFF2-40B4-BE49-F238E27FC236}">
                <a16:creationId xmlns:a16="http://schemas.microsoft.com/office/drawing/2014/main" xmlns="" id="{32E9B813-0709-4F5E-8FE2-2788DE591A5C}"/>
              </a:ext>
            </a:extLst>
          </p:cNvPr>
          <p:cNvSpPr>
            <a:spLocks noChangeArrowheads="1"/>
          </p:cNvSpPr>
          <p:nvPr/>
        </p:nvSpPr>
        <p:spPr bwMode="auto">
          <a:xfrm>
            <a:off x="8915400" y="0"/>
            <a:ext cx="228600" cy="2286000"/>
          </a:xfrm>
          <a:prstGeom prst="rect">
            <a:avLst/>
          </a:prstGeom>
          <a:solidFill>
            <a:schemeClr val="bg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endParaRPr lang="en-US" altLang="en-US" sz="2400" b="0">
              <a:solidFill>
                <a:srgbClr val="000000"/>
              </a:solidFill>
              <a:latin typeface="Times New Roman" pitchFamily="18" charset="0"/>
            </a:endParaRPr>
          </a:p>
        </p:txBody>
      </p:sp>
      <p:sp>
        <p:nvSpPr>
          <p:cNvPr id="1035" name="Rectangle 47">
            <a:extLst>
              <a:ext uri="{FF2B5EF4-FFF2-40B4-BE49-F238E27FC236}">
                <a16:creationId xmlns:a16="http://schemas.microsoft.com/office/drawing/2014/main" xmlns="" id="{6522CD95-84FA-4074-9FF3-E2C8E3F66FF4}"/>
              </a:ext>
            </a:extLst>
          </p:cNvPr>
          <p:cNvSpPr>
            <a:spLocks noChangeArrowheads="1"/>
          </p:cNvSpPr>
          <p:nvPr/>
        </p:nvSpPr>
        <p:spPr bwMode="auto">
          <a:xfrm>
            <a:off x="8915400" y="2286000"/>
            <a:ext cx="228600" cy="2286000"/>
          </a:xfrm>
          <a:prstGeom prst="rect">
            <a:avLst/>
          </a:prstGeom>
          <a:solidFill>
            <a:schemeClr val="accent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endParaRPr lang="en-US" altLang="en-US" sz="2400" b="0">
              <a:solidFill>
                <a:srgbClr val="000000"/>
              </a:solidFill>
              <a:latin typeface="Times New Roman" pitchFamily="18" charset="0"/>
            </a:endParaRPr>
          </a:p>
        </p:txBody>
      </p:sp>
      <p:sp>
        <p:nvSpPr>
          <p:cNvPr id="1036" name="Rectangle 48">
            <a:extLst>
              <a:ext uri="{FF2B5EF4-FFF2-40B4-BE49-F238E27FC236}">
                <a16:creationId xmlns:a16="http://schemas.microsoft.com/office/drawing/2014/main" xmlns="" id="{FED9BDB0-F21C-41CB-BD98-A8EAE693B065}"/>
              </a:ext>
            </a:extLst>
          </p:cNvPr>
          <p:cNvSpPr>
            <a:spLocks noChangeArrowheads="1"/>
          </p:cNvSpPr>
          <p:nvPr/>
        </p:nvSpPr>
        <p:spPr bwMode="auto">
          <a:xfrm>
            <a:off x="8915400" y="4572000"/>
            <a:ext cx="228600" cy="2286000"/>
          </a:xfrm>
          <a:prstGeom prst="rect">
            <a:avLst/>
          </a:prstGeom>
          <a:solidFill>
            <a:schemeClr val="tx2"/>
          </a:solidFill>
          <a:ln>
            <a:noFill/>
          </a:ln>
        </p:spPr>
        <p:txBody>
          <a:bodyPr wrap="none" anchor="ct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endParaRPr lang="en-US" altLang="en-US" sz="2400" b="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7621" r:id="rId1"/>
    <p:sldLayoutId id="2147487563" r:id="rId2"/>
    <p:sldLayoutId id="2147487564" r:id="rId3"/>
    <p:sldLayoutId id="2147487565" r:id="rId4"/>
    <p:sldLayoutId id="2147487566" r:id="rId5"/>
    <p:sldLayoutId id="2147487567" r:id="rId6"/>
    <p:sldLayoutId id="2147487568" r:id="rId7"/>
    <p:sldLayoutId id="2147487569" r:id="rId8"/>
    <p:sldLayoutId id="2147487570" r:id="rId9"/>
    <p:sldLayoutId id="2147487571" r:id="rId10"/>
    <p:sldLayoutId id="2147487572"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eaLnBrk="1" fontAlgn="base" hangingPunct="1">
        <a:spcBef>
          <a:spcPct val="0"/>
        </a:spcBef>
        <a:spcAft>
          <a:spcPct val="0"/>
        </a:spcAft>
        <a:defRPr sz="4400">
          <a:solidFill>
            <a:schemeClr val="tx2"/>
          </a:solidFill>
          <a:latin typeface="Garamond" pitchFamily="18" charset="0"/>
          <a:cs typeface="Arial" charset="0"/>
        </a:defRPr>
      </a:lvl6pPr>
      <a:lvl7pPr marL="914400" algn="l" rtl="0" eaLnBrk="1" fontAlgn="base" hangingPunct="1">
        <a:spcBef>
          <a:spcPct val="0"/>
        </a:spcBef>
        <a:spcAft>
          <a:spcPct val="0"/>
        </a:spcAft>
        <a:defRPr sz="4400">
          <a:solidFill>
            <a:schemeClr val="tx2"/>
          </a:solidFill>
          <a:latin typeface="Garamond" pitchFamily="18" charset="0"/>
          <a:cs typeface="Arial" charset="0"/>
        </a:defRPr>
      </a:lvl7pPr>
      <a:lvl8pPr marL="1371600" algn="l" rtl="0" eaLnBrk="1" fontAlgn="base" hangingPunct="1">
        <a:spcBef>
          <a:spcPct val="0"/>
        </a:spcBef>
        <a:spcAft>
          <a:spcPct val="0"/>
        </a:spcAft>
        <a:defRPr sz="4400">
          <a:solidFill>
            <a:schemeClr val="tx2"/>
          </a:solidFill>
          <a:latin typeface="Garamond" pitchFamily="18" charset="0"/>
          <a:cs typeface="Arial" charset="0"/>
        </a:defRPr>
      </a:lvl8pPr>
      <a:lvl9pPr marL="1828800" algn="l" rtl="0" eaLnBrk="1" fontAlgn="base" hangingPunct="1">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2E5761FE-5649-471C-BD84-E1B104D60EF2}"/>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7171" name="Rectangle 3">
            <a:extLst>
              <a:ext uri="{FF2B5EF4-FFF2-40B4-BE49-F238E27FC236}">
                <a16:creationId xmlns:a16="http://schemas.microsoft.com/office/drawing/2014/main" xmlns="" id="{9C6DF3A9-FA81-430C-92E9-7681600FC0E8}"/>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1972" name="Rectangle 4">
            <a:extLst>
              <a:ext uri="{FF2B5EF4-FFF2-40B4-BE49-F238E27FC236}">
                <a16:creationId xmlns:a16="http://schemas.microsoft.com/office/drawing/2014/main" xmlns="" id="{83353CA1-BB3C-4BE0-8262-EE0D384DBA12}"/>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000" b="0">
                <a:solidFill>
                  <a:srgbClr val="000000"/>
                </a:solidFill>
                <a:latin typeface="+mn-lt"/>
                <a:cs typeface="Arial" charset="0"/>
              </a:defRPr>
            </a:lvl1pPr>
          </a:lstStyle>
          <a:p>
            <a:pPr>
              <a:defRPr/>
            </a:pPr>
            <a:fld id="{FBA9783C-4C15-4BDE-B699-C0D55F16FD35}" type="datetime1">
              <a:rPr lang="en-US"/>
              <a:pPr>
                <a:defRPr/>
              </a:pPr>
              <a:t>3/12/2021</a:t>
            </a:fld>
            <a:endParaRPr lang="en-US"/>
          </a:p>
        </p:txBody>
      </p:sp>
      <p:sp>
        <p:nvSpPr>
          <p:cNvPr id="211973" name="Rectangle 5">
            <a:extLst>
              <a:ext uri="{FF2B5EF4-FFF2-40B4-BE49-F238E27FC236}">
                <a16:creationId xmlns:a16="http://schemas.microsoft.com/office/drawing/2014/main" xmlns="" id="{78549607-2416-41C4-B0BC-4166C1576284}"/>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000" b="0">
                <a:solidFill>
                  <a:srgbClr val="000000"/>
                </a:solidFill>
                <a:latin typeface="+mn-lt"/>
                <a:cs typeface="Arial" charset="0"/>
              </a:defRPr>
            </a:lvl1pPr>
          </a:lstStyle>
          <a:p>
            <a:pPr>
              <a:defRPr/>
            </a:pPr>
            <a:endParaRPr lang="en-US"/>
          </a:p>
        </p:txBody>
      </p:sp>
      <p:sp>
        <p:nvSpPr>
          <p:cNvPr id="211974" name="Rectangle 6">
            <a:extLst>
              <a:ext uri="{FF2B5EF4-FFF2-40B4-BE49-F238E27FC236}">
                <a16:creationId xmlns:a16="http://schemas.microsoft.com/office/drawing/2014/main" xmlns="" id="{37624CE2-3D6F-4317-995A-D391D36AF74D}"/>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000">
                <a:solidFill>
                  <a:srgbClr val="000000"/>
                </a:solidFill>
                <a:latin typeface="Verdana" panose="020B0604030504040204" pitchFamily="34" charset="0"/>
              </a:defRPr>
            </a:lvl1pPr>
          </a:lstStyle>
          <a:p>
            <a:fld id="{1DD3D12F-D395-4498-B397-A53189488B20}" type="slidenum">
              <a:rPr lang="en-US" altLang="en-US"/>
              <a:pPr/>
              <a:t>‹#›</a:t>
            </a:fld>
            <a:endParaRPr lang="en-US" altLang="en-US"/>
          </a:p>
        </p:txBody>
      </p:sp>
      <p:sp>
        <p:nvSpPr>
          <p:cNvPr id="5127" name="Rectangle 7">
            <a:extLst>
              <a:ext uri="{FF2B5EF4-FFF2-40B4-BE49-F238E27FC236}">
                <a16:creationId xmlns:a16="http://schemas.microsoft.com/office/drawing/2014/main" xmlns="" id="{D7F3FE7E-1FC8-492A-A352-F43F113819A1}"/>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5128" name="Rectangle 9">
            <a:extLst>
              <a:ext uri="{FF2B5EF4-FFF2-40B4-BE49-F238E27FC236}">
                <a16:creationId xmlns:a16="http://schemas.microsoft.com/office/drawing/2014/main" xmlns="" id="{3D05F038-0425-49DA-8EBE-60566FC30C38}"/>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5129" name="Rectangle 10">
            <a:extLst>
              <a:ext uri="{FF2B5EF4-FFF2-40B4-BE49-F238E27FC236}">
                <a16:creationId xmlns:a16="http://schemas.microsoft.com/office/drawing/2014/main" xmlns="" id="{F800CFA6-8FC0-4669-AE6B-7DBCB6CCE70E}"/>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5130" name="Rectangle 46">
            <a:extLst>
              <a:ext uri="{FF2B5EF4-FFF2-40B4-BE49-F238E27FC236}">
                <a16:creationId xmlns:a16="http://schemas.microsoft.com/office/drawing/2014/main" xmlns="" id="{A7207937-F2F6-4832-9D41-4DE92D0813B0}"/>
              </a:ext>
            </a:extLst>
          </p:cNvPr>
          <p:cNvSpPr>
            <a:spLocks noChangeArrowheads="1"/>
          </p:cNvSpPr>
          <p:nvPr/>
        </p:nvSpPr>
        <p:spPr bwMode="auto">
          <a:xfrm>
            <a:off x="8915400" y="0"/>
            <a:ext cx="228600" cy="2286000"/>
          </a:xfrm>
          <a:prstGeom prst="rect">
            <a:avLst/>
          </a:prstGeom>
          <a:solidFill>
            <a:schemeClr val="bg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5131" name="Rectangle 47">
            <a:extLst>
              <a:ext uri="{FF2B5EF4-FFF2-40B4-BE49-F238E27FC236}">
                <a16:creationId xmlns:a16="http://schemas.microsoft.com/office/drawing/2014/main" xmlns="" id="{96CAADAB-9D8A-48F4-A125-CD726FC6DDDB}"/>
              </a:ext>
            </a:extLst>
          </p:cNvPr>
          <p:cNvSpPr>
            <a:spLocks noChangeArrowheads="1"/>
          </p:cNvSpPr>
          <p:nvPr/>
        </p:nvSpPr>
        <p:spPr bwMode="auto">
          <a:xfrm>
            <a:off x="8915400" y="2286000"/>
            <a:ext cx="228600" cy="2286000"/>
          </a:xfrm>
          <a:prstGeom prst="rect">
            <a:avLst/>
          </a:prstGeom>
          <a:solidFill>
            <a:schemeClr val="accent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5132" name="Rectangle 48">
            <a:extLst>
              <a:ext uri="{FF2B5EF4-FFF2-40B4-BE49-F238E27FC236}">
                <a16:creationId xmlns:a16="http://schemas.microsoft.com/office/drawing/2014/main" xmlns="" id="{7DEFC06F-063A-4FED-AD09-EE6ECA80467E}"/>
              </a:ext>
            </a:extLst>
          </p:cNvPr>
          <p:cNvSpPr>
            <a:spLocks noChangeArrowheads="1"/>
          </p:cNvSpPr>
          <p:nvPr/>
        </p:nvSpPr>
        <p:spPr bwMode="auto">
          <a:xfrm>
            <a:off x="8915400" y="4572000"/>
            <a:ext cx="228600" cy="2286000"/>
          </a:xfrm>
          <a:prstGeom prst="rect">
            <a:avLst/>
          </a:prstGeom>
          <a:solidFill>
            <a:schemeClr val="tx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7622" r:id="rId1"/>
    <p:sldLayoutId id="2147487573" r:id="rId2"/>
    <p:sldLayoutId id="2147487574" r:id="rId3"/>
    <p:sldLayoutId id="2147487575" r:id="rId4"/>
    <p:sldLayoutId id="2147487576" r:id="rId5"/>
    <p:sldLayoutId id="2147487577" r:id="rId6"/>
    <p:sldLayoutId id="2147487578" r:id="rId7"/>
    <p:sldLayoutId id="2147487579" r:id="rId8"/>
    <p:sldLayoutId id="2147487580" r:id="rId9"/>
    <p:sldLayoutId id="2147487581" r:id="rId10"/>
    <p:sldLayoutId id="2147487582"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eaLnBrk="1" fontAlgn="base" hangingPunct="1">
        <a:spcBef>
          <a:spcPct val="0"/>
        </a:spcBef>
        <a:spcAft>
          <a:spcPct val="0"/>
        </a:spcAft>
        <a:defRPr sz="4400">
          <a:solidFill>
            <a:schemeClr val="tx2"/>
          </a:solidFill>
          <a:latin typeface="Garamond" pitchFamily="18" charset="0"/>
          <a:cs typeface="Arial" charset="0"/>
        </a:defRPr>
      </a:lvl6pPr>
      <a:lvl7pPr marL="914400" algn="l" rtl="0" eaLnBrk="1" fontAlgn="base" hangingPunct="1">
        <a:spcBef>
          <a:spcPct val="0"/>
        </a:spcBef>
        <a:spcAft>
          <a:spcPct val="0"/>
        </a:spcAft>
        <a:defRPr sz="4400">
          <a:solidFill>
            <a:schemeClr val="tx2"/>
          </a:solidFill>
          <a:latin typeface="Garamond" pitchFamily="18" charset="0"/>
          <a:cs typeface="Arial" charset="0"/>
        </a:defRPr>
      </a:lvl7pPr>
      <a:lvl8pPr marL="1371600" algn="l" rtl="0" eaLnBrk="1" fontAlgn="base" hangingPunct="1">
        <a:spcBef>
          <a:spcPct val="0"/>
        </a:spcBef>
        <a:spcAft>
          <a:spcPct val="0"/>
        </a:spcAft>
        <a:defRPr sz="4400">
          <a:solidFill>
            <a:schemeClr val="tx2"/>
          </a:solidFill>
          <a:latin typeface="Garamond" pitchFamily="18" charset="0"/>
          <a:cs typeface="Arial" charset="0"/>
        </a:defRPr>
      </a:lvl8pPr>
      <a:lvl9pPr marL="1828800" algn="l" rtl="0" eaLnBrk="1" fontAlgn="base" hangingPunct="1">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10C95AB9-4B9B-48A1-BE2D-B1B496C3B12E}"/>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8195" name="Rectangle 3">
            <a:extLst>
              <a:ext uri="{FF2B5EF4-FFF2-40B4-BE49-F238E27FC236}">
                <a16:creationId xmlns:a16="http://schemas.microsoft.com/office/drawing/2014/main" xmlns="" id="{07D8A4A8-0549-45A0-AB8B-95CA53D79181}"/>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1972" name="Rectangle 4">
            <a:extLst>
              <a:ext uri="{FF2B5EF4-FFF2-40B4-BE49-F238E27FC236}">
                <a16:creationId xmlns:a16="http://schemas.microsoft.com/office/drawing/2014/main" xmlns="" id="{3A72EDE3-75B4-4716-B45F-ED911B3A2E6A}"/>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000" b="0">
                <a:solidFill>
                  <a:srgbClr val="000000"/>
                </a:solidFill>
                <a:latin typeface="+mn-lt"/>
                <a:cs typeface="Arial" charset="0"/>
              </a:defRPr>
            </a:lvl1pPr>
          </a:lstStyle>
          <a:p>
            <a:pPr>
              <a:defRPr/>
            </a:pPr>
            <a:fld id="{4556E0DE-DF68-47FD-A609-6DD5993585E2}" type="datetime1">
              <a:rPr lang="en-US"/>
              <a:pPr>
                <a:defRPr/>
              </a:pPr>
              <a:t>3/12/2021</a:t>
            </a:fld>
            <a:endParaRPr lang="en-US"/>
          </a:p>
        </p:txBody>
      </p:sp>
      <p:sp>
        <p:nvSpPr>
          <p:cNvPr id="211973" name="Rectangle 5">
            <a:extLst>
              <a:ext uri="{FF2B5EF4-FFF2-40B4-BE49-F238E27FC236}">
                <a16:creationId xmlns:a16="http://schemas.microsoft.com/office/drawing/2014/main" xmlns="" id="{778B160E-7572-46B6-9AF5-FA57993CCB71}"/>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000" b="0">
                <a:solidFill>
                  <a:srgbClr val="000000"/>
                </a:solidFill>
                <a:latin typeface="+mn-lt"/>
                <a:cs typeface="Arial" charset="0"/>
              </a:defRPr>
            </a:lvl1pPr>
          </a:lstStyle>
          <a:p>
            <a:pPr>
              <a:defRPr/>
            </a:pPr>
            <a:endParaRPr lang="en-US"/>
          </a:p>
        </p:txBody>
      </p:sp>
      <p:sp>
        <p:nvSpPr>
          <p:cNvPr id="211974" name="Rectangle 6">
            <a:extLst>
              <a:ext uri="{FF2B5EF4-FFF2-40B4-BE49-F238E27FC236}">
                <a16:creationId xmlns:a16="http://schemas.microsoft.com/office/drawing/2014/main" xmlns="" id="{62C98AEF-AE31-4D2D-ADF4-2A05CFB43DC8}"/>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000">
                <a:solidFill>
                  <a:srgbClr val="000000"/>
                </a:solidFill>
                <a:latin typeface="Verdana" panose="020B0604030504040204" pitchFamily="34" charset="0"/>
              </a:defRPr>
            </a:lvl1pPr>
          </a:lstStyle>
          <a:p>
            <a:fld id="{CAF84943-D57B-470C-95D5-FA225B3D4BAF}" type="slidenum">
              <a:rPr lang="en-US" altLang="en-US"/>
              <a:pPr/>
              <a:t>‹#›</a:t>
            </a:fld>
            <a:endParaRPr lang="en-US" altLang="en-US"/>
          </a:p>
        </p:txBody>
      </p:sp>
      <p:sp>
        <p:nvSpPr>
          <p:cNvPr id="6151" name="Rectangle 7">
            <a:extLst>
              <a:ext uri="{FF2B5EF4-FFF2-40B4-BE49-F238E27FC236}">
                <a16:creationId xmlns:a16="http://schemas.microsoft.com/office/drawing/2014/main" xmlns="" id="{9C573483-5F83-4A10-81FD-207F112ECE7E}"/>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6152" name="Rectangle 9">
            <a:extLst>
              <a:ext uri="{FF2B5EF4-FFF2-40B4-BE49-F238E27FC236}">
                <a16:creationId xmlns:a16="http://schemas.microsoft.com/office/drawing/2014/main" xmlns="" id="{99014014-ABA0-485C-9FCA-7E97AAADA4E0}"/>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6153" name="Rectangle 10">
            <a:extLst>
              <a:ext uri="{FF2B5EF4-FFF2-40B4-BE49-F238E27FC236}">
                <a16:creationId xmlns:a16="http://schemas.microsoft.com/office/drawing/2014/main" xmlns="" id="{20AD475B-B98C-41D0-AF2E-6C3390378D82}"/>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6154" name="Rectangle 46">
            <a:extLst>
              <a:ext uri="{FF2B5EF4-FFF2-40B4-BE49-F238E27FC236}">
                <a16:creationId xmlns:a16="http://schemas.microsoft.com/office/drawing/2014/main" xmlns="" id="{C9D7BD2F-5433-4391-A6AA-5609A0AABBBD}"/>
              </a:ext>
            </a:extLst>
          </p:cNvPr>
          <p:cNvSpPr>
            <a:spLocks noChangeArrowheads="1"/>
          </p:cNvSpPr>
          <p:nvPr/>
        </p:nvSpPr>
        <p:spPr bwMode="auto">
          <a:xfrm>
            <a:off x="8915400" y="0"/>
            <a:ext cx="228600" cy="2286000"/>
          </a:xfrm>
          <a:prstGeom prst="rect">
            <a:avLst/>
          </a:prstGeom>
          <a:solidFill>
            <a:schemeClr val="bg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6155" name="Rectangle 47">
            <a:extLst>
              <a:ext uri="{FF2B5EF4-FFF2-40B4-BE49-F238E27FC236}">
                <a16:creationId xmlns:a16="http://schemas.microsoft.com/office/drawing/2014/main" xmlns="" id="{D50F08D7-7097-4046-910B-A23B80797A5C}"/>
              </a:ext>
            </a:extLst>
          </p:cNvPr>
          <p:cNvSpPr>
            <a:spLocks noChangeArrowheads="1"/>
          </p:cNvSpPr>
          <p:nvPr/>
        </p:nvSpPr>
        <p:spPr bwMode="auto">
          <a:xfrm>
            <a:off x="8915400" y="2286000"/>
            <a:ext cx="228600" cy="2286000"/>
          </a:xfrm>
          <a:prstGeom prst="rect">
            <a:avLst/>
          </a:prstGeom>
          <a:solidFill>
            <a:schemeClr val="accent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
        <p:nvSpPr>
          <p:cNvPr id="6156" name="Rectangle 48">
            <a:extLst>
              <a:ext uri="{FF2B5EF4-FFF2-40B4-BE49-F238E27FC236}">
                <a16:creationId xmlns:a16="http://schemas.microsoft.com/office/drawing/2014/main" xmlns="" id="{23F9E3F9-41DF-47A4-BEF2-A71064322A6D}"/>
              </a:ext>
            </a:extLst>
          </p:cNvPr>
          <p:cNvSpPr>
            <a:spLocks noChangeArrowheads="1"/>
          </p:cNvSpPr>
          <p:nvPr/>
        </p:nvSpPr>
        <p:spPr bwMode="auto">
          <a:xfrm>
            <a:off x="8915400" y="4572000"/>
            <a:ext cx="228600" cy="2286000"/>
          </a:xfrm>
          <a:prstGeom prst="rect">
            <a:avLst/>
          </a:prstGeom>
          <a:solidFill>
            <a:schemeClr val="tx2"/>
          </a:solidFill>
          <a:ln>
            <a:noFill/>
          </a:ln>
        </p:spPr>
        <p:txBody>
          <a:bodyPr wrap="none" anchor="ct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cs typeface="Arial" pitchFamily="34" charset="0"/>
              </a:defRPr>
            </a:lvl9pPr>
          </a:lstStyle>
          <a:p>
            <a:pPr algn="ctr" eaLnBrk="1" hangingPunct="1">
              <a:defRPr/>
            </a:pPr>
            <a:endParaRPr lang="en-US" altLang="en-US" sz="24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7623" r:id="rId1"/>
    <p:sldLayoutId id="2147487583" r:id="rId2"/>
    <p:sldLayoutId id="2147487584" r:id="rId3"/>
    <p:sldLayoutId id="2147487585" r:id="rId4"/>
    <p:sldLayoutId id="2147487586" r:id="rId5"/>
    <p:sldLayoutId id="2147487587" r:id="rId6"/>
    <p:sldLayoutId id="2147487588" r:id="rId7"/>
    <p:sldLayoutId id="2147487589" r:id="rId8"/>
    <p:sldLayoutId id="2147487590" r:id="rId9"/>
    <p:sldLayoutId id="2147487591" r:id="rId10"/>
    <p:sldLayoutId id="2147487592"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eaLnBrk="1" fontAlgn="base" hangingPunct="1">
        <a:spcBef>
          <a:spcPct val="0"/>
        </a:spcBef>
        <a:spcAft>
          <a:spcPct val="0"/>
        </a:spcAft>
        <a:defRPr sz="4400">
          <a:solidFill>
            <a:schemeClr val="tx2"/>
          </a:solidFill>
          <a:latin typeface="Garamond" pitchFamily="18" charset="0"/>
          <a:cs typeface="Arial" charset="0"/>
        </a:defRPr>
      </a:lvl6pPr>
      <a:lvl7pPr marL="914400" algn="l" rtl="0" eaLnBrk="1" fontAlgn="base" hangingPunct="1">
        <a:spcBef>
          <a:spcPct val="0"/>
        </a:spcBef>
        <a:spcAft>
          <a:spcPct val="0"/>
        </a:spcAft>
        <a:defRPr sz="4400">
          <a:solidFill>
            <a:schemeClr val="tx2"/>
          </a:solidFill>
          <a:latin typeface="Garamond" pitchFamily="18" charset="0"/>
          <a:cs typeface="Arial" charset="0"/>
        </a:defRPr>
      </a:lvl7pPr>
      <a:lvl8pPr marL="1371600" algn="l" rtl="0" eaLnBrk="1" fontAlgn="base" hangingPunct="1">
        <a:spcBef>
          <a:spcPct val="0"/>
        </a:spcBef>
        <a:spcAft>
          <a:spcPct val="0"/>
        </a:spcAft>
        <a:defRPr sz="4400">
          <a:solidFill>
            <a:schemeClr val="tx2"/>
          </a:solidFill>
          <a:latin typeface="Garamond" pitchFamily="18" charset="0"/>
          <a:cs typeface="Arial" charset="0"/>
        </a:defRPr>
      </a:lvl8pPr>
      <a:lvl9pPr marL="1828800" algn="l" rtl="0" eaLnBrk="1" fontAlgn="base" hangingPunct="1">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9144000" cy="596900"/>
          </a:xfrm>
          <a:prstGeom prst="rect">
            <a:avLst/>
          </a:prstGeom>
          <a:solidFill>
            <a:srgbClr val="006600"/>
          </a:solidFill>
          <a:ln w="12700" cap="flat" cmpd="sng" algn="ctr">
            <a:solidFill>
              <a:schemeClr val="tx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spAutoFit/>
          </a:bodyPr>
          <a:lstStyle/>
          <a:p>
            <a:pPr algn="ctr" eaLnBrk="1" hangingPunct="1">
              <a:lnSpc>
                <a:spcPct val="90000"/>
              </a:lnSpc>
              <a:spcBef>
                <a:spcPct val="50000"/>
              </a:spcBef>
              <a:buClr>
                <a:srgbClr val="7D0900"/>
              </a:buClr>
            </a:pPr>
            <a:endParaRPr lang="en-ZA">
              <a:solidFill>
                <a:srgbClr val="000000"/>
              </a:solidFill>
              <a:latin typeface="Arial" charset="0"/>
              <a:cs typeface="Arial" charset="0"/>
            </a:endParaRPr>
          </a:p>
        </p:txBody>
      </p:sp>
      <p:sp>
        <p:nvSpPr>
          <p:cNvPr id="3075" name="Rectangle 24"/>
          <p:cNvSpPr>
            <a:spLocks noGrp="1" noChangeArrowheads="1"/>
          </p:cNvSpPr>
          <p:nvPr>
            <p:ph type="title"/>
          </p:nvPr>
        </p:nvSpPr>
        <p:spPr bwMode="auto">
          <a:xfrm>
            <a:off x="100221" y="113724"/>
            <a:ext cx="8647112" cy="387798"/>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GB"/>
              <a:t>Headline: (20 pt.) Arial bold</a:t>
            </a:r>
          </a:p>
        </p:txBody>
      </p:sp>
      <p:sp>
        <p:nvSpPr>
          <p:cNvPr id="3076" name="Rectangle 26"/>
          <p:cNvSpPr>
            <a:spLocks noGrp="1" noChangeArrowheads="1"/>
          </p:cNvSpPr>
          <p:nvPr>
            <p:ph type="body" idx="1"/>
          </p:nvPr>
        </p:nvSpPr>
        <p:spPr bwMode="auto">
          <a:xfrm>
            <a:off x="246063" y="2092325"/>
            <a:ext cx="8647112" cy="2659063"/>
          </a:xfrm>
          <a:prstGeom prst="rect">
            <a:avLst/>
          </a:prstGeom>
          <a:noFill/>
          <a:ln w="12700" algn="ctr">
            <a:noFill/>
            <a:miter lim="800000"/>
            <a:headEnd/>
            <a:tailEnd/>
          </a:ln>
        </p:spPr>
        <p:txBody>
          <a:bodyPr vert="horz" wrap="square" lIns="0" tIns="0" rIns="0" bIns="0" numCol="1" anchor="t" anchorCtr="0" compatLnSpc="1">
            <a:prstTxWarp prst="textNoShape">
              <a:avLst/>
            </a:prstTxWarp>
            <a:spAutoFit/>
          </a:bodyPr>
          <a:lstStyle/>
          <a:p>
            <a:pPr lvl="0"/>
            <a:r>
              <a:rPr lang="en-GB"/>
              <a:t>Text: 16-pt. Arial with Wingdings square square bullet 100%</a:t>
            </a:r>
          </a:p>
          <a:p>
            <a:pPr lvl="1"/>
            <a:r>
              <a:rPr lang="en-GB"/>
              <a:t>Second-level bullet — Arial round</a:t>
            </a:r>
          </a:p>
          <a:p>
            <a:pPr lvl="2"/>
            <a:r>
              <a:rPr lang="en-GB"/>
              <a:t>Third-level bullet — Arial Em dash</a:t>
            </a:r>
          </a:p>
          <a:p>
            <a:pPr lvl="3"/>
            <a:r>
              <a:rPr lang="en-GB"/>
              <a:t>Fourth-level bullet — Arial Em dash</a:t>
            </a:r>
          </a:p>
          <a:p>
            <a:pPr lvl="4"/>
            <a:r>
              <a:rPr lang="en-GB"/>
              <a:t>xx</a:t>
            </a:r>
          </a:p>
          <a:p>
            <a:pPr lvl="0"/>
            <a:r>
              <a:rPr lang="en-GB"/>
              <a:t>Text: 16 pt. Arial, plain text sentence case</a:t>
            </a:r>
          </a:p>
          <a:p>
            <a:pPr lvl="1"/>
            <a:r>
              <a:rPr lang="en-GB"/>
              <a:t>Second-level bullet</a:t>
            </a:r>
          </a:p>
          <a:p>
            <a:pPr lvl="2"/>
            <a:r>
              <a:rPr lang="en-GB"/>
              <a:t>Third-level bullet</a:t>
            </a:r>
          </a:p>
          <a:p>
            <a:pPr lvl="3"/>
            <a:r>
              <a:rPr lang="en-GB"/>
              <a:t>Fourth-level bullet</a:t>
            </a:r>
          </a:p>
        </p:txBody>
      </p:sp>
      <p:sp>
        <p:nvSpPr>
          <p:cNvPr id="1029" name="Rectangle 28"/>
          <p:cNvSpPr>
            <a:spLocks noChangeArrowheads="1"/>
          </p:cNvSpPr>
          <p:nvPr/>
        </p:nvSpPr>
        <p:spPr bwMode="auto">
          <a:xfrm>
            <a:off x="8650288" y="6705600"/>
            <a:ext cx="265112" cy="138113"/>
          </a:xfrm>
          <a:prstGeom prst="rect">
            <a:avLst/>
          </a:prstGeom>
          <a:noFill/>
          <a:ln w="12700">
            <a:noFill/>
            <a:miter lim="800000"/>
            <a:headEnd/>
            <a:tailEnd/>
          </a:ln>
        </p:spPr>
        <p:txBody>
          <a:bodyPr lIns="0" tIns="0" rIns="0" bIns="0" anchor="ctr">
            <a:spAutoFit/>
          </a:bodyPr>
          <a:lstStyle/>
          <a:p>
            <a:pPr algn="r">
              <a:defRPr/>
            </a:pPr>
            <a:fld id="{851172FB-5EEA-4105-882C-8D3DDB9655BA}" type="slidenum">
              <a:rPr lang="en-GB" sz="900">
                <a:solidFill>
                  <a:srgbClr val="77787B"/>
                </a:solidFill>
                <a:latin typeface="Arial" charset="0"/>
                <a:cs typeface="Arial" charset="0"/>
              </a:rPr>
              <a:pPr algn="r">
                <a:defRPr/>
              </a:pPr>
              <a:t>‹#›</a:t>
            </a:fld>
            <a:endParaRPr lang="en-GB" sz="900" dirty="0">
              <a:solidFill>
                <a:srgbClr val="77787B"/>
              </a:solidFill>
              <a:latin typeface="Arial" charset="0"/>
              <a:cs typeface="Arial" charset="0"/>
            </a:endParaRPr>
          </a:p>
        </p:txBody>
      </p:sp>
      <p:pic>
        <p:nvPicPr>
          <p:cNvPr id="3079" name="Picture 6" descr="C:\Users\jmumaw\Desktop\DCS\Pics\Logo.JPG"/>
          <p:cNvPicPr>
            <a:picLocks noChangeAspect="1" noChangeArrowheads="1"/>
          </p:cNvPicPr>
          <p:nvPr/>
        </p:nvPicPr>
        <p:blipFill>
          <a:blip r:embed="rId13" cstate="print"/>
          <a:srcRect/>
          <a:stretch>
            <a:fillRect/>
          </a:stretch>
        </p:blipFill>
        <p:spPr bwMode="auto">
          <a:xfrm>
            <a:off x="0" y="6388100"/>
            <a:ext cx="1362075" cy="447675"/>
          </a:xfrm>
          <a:prstGeom prst="rect">
            <a:avLst/>
          </a:prstGeom>
          <a:noFill/>
          <a:ln w="9525">
            <a:noFill/>
            <a:miter lim="800000"/>
            <a:headEnd/>
            <a:tailEnd/>
          </a:ln>
        </p:spPr>
      </p:pic>
    </p:spTree>
    <p:extLst>
      <p:ext uri="{BB962C8B-B14F-4D97-AF65-F5344CB8AC3E}">
        <p14:creationId xmlns:p14="http://schemas.microsoft.com/office/powerpoint/2010/main" xmlns="" val="4046284202"/>
      </p:ext>
    </p:extLst>
  </p:cSld>
  <p:clrMap bg1="lt1" tx1="dk1" bg2="lt2" tx2="dk2" accent1="accent1" accent2="accent2" accent3="accent3" accent4="accent4" accent5="accent5" accent6="accent6" hlink="hlink" folHlink="folHlink"/>
  <p:sldLayoutIdLst>
    <p:sldLayoutId id="2147487625" r:id="rId1"/>
    <p:sldLayoutId id="2147487626" r:id="rId2"/>
    <p:sldLayoutId id="2147487627" r:id="rId3"/>
    <p:sldLayoutId id="2147487628" r:id="rId4"/>
    <p:sldLayoutId id="2147487629" r:id="rId5"/>
    <p:sldLayoutId id="2147487630" r:id="rId6"/>
    <p:sldLayoutId id="2147487631" r:id="rId7"/>
    <p:sldLayoutId id="2147487632" r:id="rId8"/>
    <p:sldLayoutId id="2147487633" r:id="rId9"/>
    <p:sldLayoutId id="2147487634" r:id="rId10"/>
    <p:sldLayoutId id="2147487635" r:id="rId11"/>
  </p:sldLayoutIdLst>
  <p:txStyles>
    <p:titleStyle>
      <a:lvl1pPr algn="l" rtl="0" eaLnBrk="0" fontAlgn="base" hangingPunct="0">
        <a:lnSpc>
          <a:spcPct val="90000"/>
        </a:lnSpc>
        <a:spcBef>
          <a:spcPct val="0"/>
        </a:spcBef>
        <a:spcAft>
          <a:spcPct val="0"/>
        </a:spcAft>
        <a:defRPr sz="2800" b="1">
          <a:solidFill>
            <a:schemeClr val="bg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p:titleStyle>
    <p:bodyStyle>
      <a:lvl1pPr marL="266700" indent="-266700"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mn-lt"/>
          <a:ea typeface="+mn-ea"/>
          <a:cs typeface="+mn-cs"/>
        </a:defRPr>
      </a:lvl1pPr>
      <a:lvl2pPr marL="458788" indent="-188913" algn="l" rtl="0" eaLnBrk="0" fontAlgn="base" hangingPunct="0">
        <a:lnSpc>
          <a:spcPct val="90000"/>
        </a:lnSpc>
        <a:spcBef>
          <a:spcPct val="50000"/>
        </a:spcBef>
        <a:spcAft>
          <a:spcPct val="0"/>
        </a:spcAft>
        <a:buClr>
          <a:schemeClr val="bg2"/>
        </a:buClr>
        <a:buFont typeface="Arial" charset="0"/>
        <a:buChar char="•"/>
        <a:defRPr sz="1600">
          <a:solidFill>
            <a:schemeClr val="tx1"/>
          </a:solidFill>
          <a:latin typeface="+mn-lt"/>
          <a:cs typeface="+mn-cs"/>
        </a:defRPr>
      </a:lvl2pPr>
      <a:lvl3pPr marL="623888" indent="-161925" algn="l" rtl="0" eaLnBrk="0" fontAlgn="base" hangingPunct="0">
        <a:lnSpc>
          <a:spcPct val="90000"/>
        </a:lnSpc>
        <a:spcBef>
          <a:spcPct val="30000"/>
        </a:spcBef>
        <a:spcAft>
          <a:spcPct val="0"/>
        </a:spcAft>
        <a:buClr>
          <a:schemeClr val="bg2"/>
        </a:buClr>
        <a:buFont typeface="Arial" charset="0"/>
        <a:buChar char="–"/>
        <a:defRPr sz="1600">
          <a:solidFill>
            <a:schemeClr val="tx1"/>
          </a:solidFill>
          <a:latin typeface="+mn-lt"/>
          <a:cs typeface="+mn-cs"/>
        </a:defRPr>
      </a:lvl3pPr>
      <a:lvl4pPr marL="793750" indent="-166688" algn="l" rtl="0" eaLnBrk="0" fontAlgn="base" hangingPunct="0">
        <a:lnSpc>
          <a:spcPct val="90000"/>
        </a:lnSpc>
        <a:spcBef>
          <a:spcPct val="10000"/>
        </a:spcBef>
        <a:spcAft>
          <a:spcPct val="0"/>
        </a:spcAft>
        <a:buClr>
          <a:schemeClr val="bg2"/>
        </a:buClr>
        <a:buFont typeface="Arial" charset="0"/>
        <a:buChar char="-"/>
        <a:defRPr sz="1600">
          <a:solidFill>
            <a:schemeClr val="tx1"/>
          </a:solidFill>
          <a:latin typeface="+mn-lt"/>
          <a:cs typeface="+mn-cs"/>
        </a:defRPr>
      </a:lvl4pPr>
      <a:lvl5pPr marL="955675" indent="-158750" algn="l" rtl="0" eaLnBrk="0" fontAlgn="base" hangingPunct="0">
        <a:lnSpc>
          <a:spcPct val="90000"/>
        </a:lnSpc>
        <a:spcBef>
          <a:spcPct val="0"/>
        </a:spcBef>
        <a:spcAft>
          <a:spcPct val="0"/>
        </a:spcAft>
        <a:buClr>
          <a:schemeClr val="bg2"/>
        </a:buClr>
        <a:buFont typeface="Arial"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5"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5" algn="l" defTabSz="914331" rtl="0" eaLnBrk="1" latinLnBrk="0" hangingPunct="1">
        <a:defRPr sz="1800" kern="1200">
          <a:solidFill>
            <a:schemeClr val="tx1"/>
          </a:solidFill>
          <a:latin typeface="+mn-lt"/>
          <a:ea typeface="+mn-ea"/>
          <a:cs typeface="+mn-cs"/>
        </a:defRPr>
      </a:lvl4pPr>
      <a:lvl5pPr marL="1828660" algn="l" defTabSz="914331" rtl="0" eaLnBrk="1" latinLnBrk="0" hangingPunct="1">
        <a:defRPr sz="1800" kern="1200">
          <a:solidFill>
            <a:schemeClr val="tx1"/>
          </a:solidFill>
          <a:latin typeface="+mn-lt"/>
          <a:ea typeface="+mn-ea"/>
          <a:cs typeface="+mn-cs"/>
        </a:defRPr>
      </a:lvl5pPr>
      <a:lvl6pPr marL="2285826" algn="l" defTabSz="914331" rtl="0" eaLnBrk="1" latinLnBrk="0" hangingPunct="1">
        <a:defRPr sz="1800" kern="1200">
          <a:solidFill>
            <a:schemeClr val="tx1"/>
          </a:solidFill>
          <a:latin typeface="+mn-lt"/>
          <a:ea typeface="+mn-ea"/>
          <a:cs typeface="+mn-cs"/>
        </a:defRPr>
      </a:lvl6pPr>
      <a:lvl7pPr marL="2742990" algn="l" defTabSz="914331" rtl="0" eaLnBrk="1" latinLnBrk="0" hangingPunct="1">
        <a:defRPr sz="1800" kern="1200">
          <a:solidFill>
            <a:schemeClr val="tx1"/>
          </a:solidFill>
          <a:latin typeface="+mn-lt"/>
          <a:ea typeface="+mn-ea"/>
          <a:cs typeface="+mn-cs"/>
        </a:defRPr>
      </a:lvl7pPr>
      <a:lvl8pPr marL="3200156" algn="l" defTabSz="914331" rtl="0" eaLnBrk="1" latinLnBrk="0" hangingPunct="1">
        <a:defRPr sz="1800" kern="1200">
          <a:solidFill>
            <a:schemeClr val="tx1"/>
          </a:solidFill>
          <a:latin typeface="+mn-lt"/>
          <a:ea typeface="+mn-ea"/>
          <a:cs typeface="+mn-cs"/>
        </a:defRPr>
      </a:lvl8pPr>
      <a:lvl9pPr marL="3657321" algn="l" defTabSz="91433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a:extLst>
              <a:ext uri="{FF2B5EF4-FFF2-40B4-BE49-F238E27FC236}">
                <a16:creationId xmlns:a16="http://schemas.microsoft.com/office/drawing/2014/main" xmlns="" id="{64FCA7B3-4556-4D35-B41F-26C51AA5F3F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l="-346" r="72672"/>
          <a:stretch>
            <a:fillRect/>
          </a:stretch>
        </p:blipFill>
        <p:spPr bwMode="auto">
          <a:xfrm>
            <a:off x="3948113" y="158750"/>
            <a:ext cx="928687" cy="1109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63" name="Rectangle 6">
            <a:extLst>
              <a:ext uri="{FF2B5EF4-FFF2-40B4-BE49-F238E27FC236}">
                <a16:creationId xmlns:a16="http://schemas.microsoft.com/office/drawing/2014/main" xmlns="" id="{69E14D8B-B7A1-453D-B069-13759FB690BB}"/>
              </a:ext>
            </a:extLst>
          </p:cNvPr>
          <p:cNvSpPr>
            <a:spLocks noGrp="1" noChangeArrowheads="1"/>
          </p:cNvSpPr>
          <p:nvPr>
            <p:ph type="ctrTitle"/>
          </p:nvPr>
        </p:nvSpPr>
        <p:spPr>
          <a:xfrm>
            <a:off x="504825" y="2098675"/>
            <a:ext cx="8382000" cy="2300288"/>
          </a:xfrm>
          <a:ln/>
          <a:extLst>
            <a:ext uri="{91240B29-F687-4F45-9708-019B960494DF}">
              <a14:hiddenLine xmlns:a14="http://schemas.microsoft.com/office/drawing/2010/main" xmlns="" w="12700" algn="ctr">
                <a:solidFill>
                  <a:srgbClr val="000000"/>
                </a:solidFill>
                <a:miter lim="800000"/>
                <a:headEnd/>
                <a:tailEnd/>
              </a14:hiddenLine>
            </a:ext>
          </a:extLst>
        </p:spPr>
        <p:txBody>
          <a:bodyPr/>
          <a:lstStyle/>
          <a:p>
            <a:r>
              <a:rPr lang="en-ZA" altLang="en-US" sz="2800" dirty="0">
                <a:latin typeface="Tahoma" panose="020B0604030504040204" pitchFamily="34" charset="0"/>
                <a:cs typeface="Tahoma" panose="020B0604030504040204" pitchFamily="34" charset="0"/>
              </a:rPr>
              <a:t>Portfolio Committee on Justice and Correctional Services </a:t>
            </a:r>
            <a:br>
              <a:rPr lang="en-ZA" altLang="en-US" sz="2800" dirty="0">
                <a:latin typeface="Tahoma" panose="020B0604030504040204" pitchFamily="34" charset="0"/>
                <a:cs typeface="Tahoma" panose="020B0604030504040204" pitchFamily="34" charset="0"/>
              </a:rPr>
            </a:br>
            <a:r>
              <a:rPr lang="en-US" altLang="en-US" sz="2800" dirty="0">
                <a:latin typeface="Tahoma" panose="020B0604030504040204" pitchFamily="34" charset="0"/>
                <a:cs typeface="Tahoma" panose="020B0604030504040204" pitchFamily="34" charset="0"/>
              </a:rPr>
              <a:t> </a:t>
            </a:r>
            <a:br>
              <a:rPr lang="en-US" altLang="en-US" sz="2800" dirty="0">
                <a:latin typeface="Tahoma" panose="020B0604030504040204" pitchFamily="34" charset="0"/>
                <a:cs typeface="Tahoma" panose="020B0604030504040204" pitchFamily="34" charset="0"/>
              </a:rPr>
            </a:br>
            <a:r>
              <a:rPr lang="en-US" altLang="en-US" sz="2800" dirty="0">
                <a:latin typeface="Tahoma" panose="020B0604030504040204" pitchFamily="34" charset="0"/>
                <a:cs typeface="Tahoma" panose="020B0604030504040204" pitchFamily="34" charset="0"/>
              </a:rPr>
              <a:t> </a:t>
            </a:r>
            <a:r>
              <a:rPr lang="en-US" altLang="en-US" sz="2800" dirty="0" smtClean="0">
                <a:latin typeface="Tahoma" panose="020B0604030504040204" pitchFamily="34" charset="0"/>
                <a:cs typeface="Tahoma" panose="020B0604030504040204" pitchFamily="34" charset="0"/>
              </a:rPr>
              <a:t>12 </a:t>
            </a:r>
            <a:r>
              <a:rPr lang="en-ZA" altLang="en-US" sz="2800" dirty="0">
                <a:latin typeface="Tahoma" panose="020B0604030504040204" pitchFamily="34" charset="0"/>
                <a:cs typeface="Tahoma" panose="020B0604030504040204" pitchFamily="34" charset="0"/>
              </a:rPr>
              <a:t>March 2021</a:t>
            </a:r>
            <a:br>
              <a:rPr lang="en-ZA" altLang="en-US" sz="2800" dirty="0">
                <a:latin typeface="Tahoma" panose="020B0604030504040204" pitchFamily="34" charset="0"/>
                <a:cs typeface="Tahoma" panose="020B0604030504040204" pitchFamily="34" charset="0"/>
              </a:rPr>
            </a:br>
            <a:r>
              <a:rPr lang="en-ZA" altLang="en-US" sz="2800" dirty="0">
                <a:latin typeface="Tahoma" panose="020B0604030504040204" pitchFamily="34" charset="0"/>
                <a:cs typeface="Tahoma" panose="020B0604030504040204" pitchFamily="34" charset="0"/>
              </a:rPr>
              <a:t/>
            </a:r>
            <a:br>
              <a:rPr lang="en-ZA" altLang="en-US" sz="2800" dirty="0">
                <a:latin typeface="Tahoma" panose="020B0604030504040204" pitchFamily="34" charset="0"/>
                <a:cs typeface="Tahoma" panose="020B0604030504040204" pitchFamily="34" charset="0"/>
              </a:rPr>
            </a:br>
            <a:endParaRPr lang="en-GB" altLang="en-US" sz="2600" dirty="0">
              <a:latin typeface="Tahoma" panose="020B0604030504040204" pitchFamily="34" charset="0"/>
              <a:cs typeface="Tahoma" panose="020B0604030504040204" pitchFamily="34" charset="0"/>
            </a:endParaRPr>
          </a:p>
        </p:txBody>
      </p:sp>
      <p:sp>
        <p:nvSpPr>
          <p:cNvPr id="40964" name="Rounded Rectangle 1">
            <a:extLst>
              <a:ext uri="{FF2B5EF4-FFF2-40B4-BE49-F238E27FC236}">
                <a16:creationId xmlns:a16="http://schemas.microsoft.com/office/drawing/2014/main" xmlns="" id="{2CCEDC68-9827-45B2-A4D2-2A58FF722493}"/>
              </a:ext>
            </a:extLst>
          </p:cNvPr>
          <p:cNvSpPr>
            <a:spLocks noChangeArrowheads="1"/>
          </p:cNvSpPr>
          <p:nvPr/>
        </p:nvSpPr>
        <p:spPr bwMode="auto">
          <a:xfrm>
            <a:off x="228600" y="4800600"/>
            <a:ext cx="8680450" cy="1690797"/>
          </a:xfrm>
          <a:prstGeom prst="roundRect">
            <a:avLst>
              <a:gd name="adj" fmla="val 16667"/>
            </a:avLst>
          </a:prstGeom>
          <a:solidFill>
            <a:schemeClr val="bg1"/>
          </a:solidFill>
          <a:ln w="12700" algn="ctr">
            <a:solidFill>
              <a:schemeClr val="tx1"/>
            </a:solidFill>
            <a:round/>
            <a:headEnd/>
            <a:tailEnd/>
          </a:ln>
        </p:spPr>
        <p:txBody>
          <a:bodyPr lIns="72000" tIns="72000" rIns="72000" bIns="72000">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a:lnSpc>
                <a:spcPct val="110000"/>
              </a:lnSpc>
            </a:pPr>
            <a:r>
              <a:rPr lang="en-ZA" altLang="en-US" sz="2800" b="1" dirty="0">
                <a:solidFill>
                  <a:srgbClr val="000000"/>
                </a:solidFill>
                <a:latin typeface="Arial Narrow" panose="020B0606020202030204" pitchFamily="34" charset="0"/>
                <a:cs typeface="Tahoma" panose="020B0604030504040204" pitchFamily="34" charset="0"/>
              </a:rPr>
              <a:t>Briefing:  </a:t>
            </a:r>
            <a:r>
              <a:rPr lang="en-US" altLang="en-US" sz="2800" b="1" dirty="0">
                <a:solidFill>
                  <a:srgbClr val="000000"/>
                </a:solidFill>
                <a:latin typeface="Arial Narrow" panose="020B0606020202030204" pitchFamily="34" charset="0"/>
                <a:cs typeface="Tahoma" panose="020B0604030504040204" pitchFamily="34" charset="0"/>
              </a:rPr>
              <a:t>Management of Remand Detainees with Bail of Less than R1000 &amp; Managing COVID-19 in Remand Detention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xmlns="" id="{E8ABE518-8C88-411D-AA68-FFED4D677CEC}"/>
              </a:ext>
            </a:extLst>
          </p:cNvPr>
          <p:cNvSpPr>
            <a:spLocks noGrp="1" noChangeArrowheads="1"/>
          </p:cNvSpPr>
          <p:nvPr>
            <p:ph idx="1"/>
          </p:nvPr>
        </p:nvSpPr>
        <p:spPr>
          <a:xfrm>
            <a:off x="146050" y="979488"/>
            <a:ext cx="8763000" cy="277812"/>
          </a:xfrm>
        </p:spPr>
        <p:txBody>
          <a:bodyPr/>
          <a:lstStyle/>
          <a:p>
            <a:pPr marL="457200" indent="-457200" eaLnBrk="1" hangingPunct="1">
              <a:buClrTx/>
              <a:buFont typeface="Wingdings" panose="05000000000000000000" pitchFamily="2" charset="2"/>
              <a:buAutoNum type="alphaLcParenBoth"/>
            </a:pPr>
            <a:r>
              <a:rPr lang="en-ZA" altLang="en-US" sz="2000" b="1"/>
              <a:t>Criminal Procedure Act: Chapter 9</a:t>
            </a:r>
          </a:p>
        </p:txBody>
      </p:sp>
      <p:sp>
        <p:nvSpPr>
          <p:cNvPr id="47107" name="Title 2">
            <a:extLst>
              <a:ext uri="{FF2B5EF4-FFF2-40B4-BE49-F238E27FC236}">
                <a16:creationId xmlns:a16="http://schemas.microsoft.com/office/drawing/2014/main" xmlns="" id="{A0AAEB79-4120-46E4-92C6-575C22F938F9}"/>
              </a:ext>
            </a:extLst>
          </p:cNvPr>
          <p:cNvSpPr>
            <a:spLocks noGrp="1" noChangeArrowheads="1"/>
          </p:cNvSpPr>
          <p:nvPr>
            <p:ph type="title" idx="4294967295"/>
          </p:nvPr>
        </p:nvSpPr>
        <p:spPr>
          <a:xfrm>
            <a:off x="152400" y="512763"/>
            <a:ext cx="8494713" cy="276225"/>
          </a:xfrm>
        </p:spPr>
        <p:txBody>
          <a:bodyPr/>
          <a:lstStyle/>
          <a:p>
            <a:pPr eaLnBrk="1" hangingPunct="1"/>
            <a:r>
              <a:rPr lang="en-GB" altLang="en-US"/>
              <a:t>4. Legislative and Policy Framework</a:t>
            </a:r>
          </a:p>
        </p:txBody>
      </p:sp>
      <p:sp>
        <p:nvSpPr>
          <p:cNvPr id="4" name="Content Placeholder 1">
            <a:extLst>
              <a:ext uri="{FF2B5EF4-FFF2-40B4-BE49-F238E27FC236}">
                <a16:creationId xmlns:a16="http://schemas.microsoft.com/office/drawing/2014/main" xmlns="" id="{4BD13E99-4893-4D71-8BAC-DE5DA27D44B4}"/>
              </a:ext>
            </a:extLst>
          </p:cNvPr>
          <p:cNvSpPr txBox="1">
            <a:spLocks/>
          </p:cNvSpPr>
          <p:nvPr/>
        </p:nvSpPr>
        <p:spPr bwMode="auto">
          <a:xfrm>
            <a:off x="0" y="1350963"/>
            <a:ext cx="8991600" cy="5602287"/>
          </a:xfrm>
          <a:prstGeom prst="rect">
            <a:avLst/>
          </a:prstGeom>
          <a:noFill/>
          <a:ln>
            <a:noFill/>
          </a:ln>
        </p:spPr>
        <p:txBody>
          <a:bodyPr lIns="0" tIns="0" rIns="0" bIns="0">
            <a:spAutoFit/>
          </a:bodyPr>
          <a:lstStyle>
            <a:lvl1pPr marL="266700" indent="-266700" algn="l" rtl="0" eaLnBrk="0" fontAlgn="base" hangingPunct="0">
              <a:lnSpc>
                <a:spcPct val="90000"/>
              </a:lnSpc>
              <a:spcBef>
                <a:spcPct val="90000"/>
              </a:spcBef>
              <a:spcAft>
                <a:spcPct val="0"/>
              </a:spcAft>
              <a:buClr>
                <a:schemeClr val="bg2"/>
              </a:buClr>
              <a:buFont typeface="Wingdings" panose="05000000000000000000" pitchFamily="2" charset="2"/>
              <a:buChar char="n"/>
              <a:defRPr sz="1600">
                <a:solidFill>
                  <a:schemeClr val="tx1"/>
                </a:solidFill>
                <a:latin typeface="+mn-lt"/>
                <a:ea typeface="+mn-ea"/>
                <a:cs typeface="+mn-cs"/>
              </a:defRPr>
            </a:lvl1pPr>
            <a:lvl2pPr marL="458788" indent="-188913" algn="l" rtl="0" eaLnBrk="0" fontAlgn="base" hangingPunct="0">
              <a:lnSpc>
                <a:spcPct val="90000"/>
              </a:lnSpc>
              <a:spcBef>
                <a:spcPct val="50000"/>
              </a:spcBef>
              <a:spcAft>
                <a:spcPct val="0"/>
              </a:spcAft>
              <a:buClr>
                <a:schemeClr val="bg2"/>
              </a:buClr>
              <a:buFont typeface="Arial" panose="020B0604020202020204" pitchFamily="34" charset="0"/>
              <a:buChar char="•"/>
              <a:defRPr sz="1600">
                <a:solidFill>
                  <a:schemeClr val="tx1"/>
                </a:solidFill>
                <a:latin typeface="+mn-lt"/>
                <a:cs typeface="+mn-cs"/>
              </a:defRPr>
            </a:lvl2pPr>
            <a:lvl3pPr marL="623888" indent="-161925" algn="l" rtl="0" eaLnBrk="0" fontAlgn="base" hangingPunct="0">
              <a:lnSpc>
                <a:spcPct val="90000"/>
              </a:lnSpc>
              <a:spcBef>
                <a:spcPct val="30000"/>
              </a:spcBef>
              <a:spcAft>
                <a:spcPct val="0"/>
              </a:spcAft>
              <a:buClr>
                <a:schemeClr val="bg2"/>
              </a:buClr>
              <a:buFont typeface="Arial" panose="020B0604020202020204" pitchFamily="34" charset="0"/>
              <a:buChar char="–"/>
              <a:defRPr sz="1600">
                <a:solidFill>
                  <a:schemeClr val="tx1"/>
                </a:solidFill>
                <a:latin typeface="+mn-lt"/>
                <a:cs typeface="+mn-cs"/>
              </a:defRPr>
            </a:lvl3pPr>
            <a:lvl4pPr marL="793750" indent="-166688" algn="l" rtl="0" eaLnBrk="0" fontAlgn="base" hangingPunct="0">
              <a:lnSpc>
                <a:spcPct val="90000"/>
              </a:lnSpc>
              <a:spcBef>
                <a:spcPct val="10000"/>
              </a:spcBef>
              <a:spcAft>
                <a:spcPct val="0"/>
              </a:spcAft>
              <a:buClr>
                <a:schemeClr val="bg2"/>
              </a:buClr>
              <a:buFont typeface="Arial" panose="020B0604020202020204" pitchFamily="34" charset="0"/>
              <a:buChar char="-"/>
              <a:defRPr sz="1600">
                <a:solidFill>
                  <a:schemeClr val="tx1"/>
                </a:solidFill>
                <a:latin typeface="+mn-lt"/>
                <a:cs typeface="+mn-cs"/>
              </a:defRPr>
            </a:lvl4pPr>
            <a:lvl5pPr marL="955675" indent="-158750" algn="l" rtl="0" eaLnBrk="0" fontAlgn="base" hangingPunct="0">
              <a:lnSpc>
                <a:spcPct val="90000"/>
              </a:lnSpc>
              <a:spcBef>
                <a:spcPct val="0"/>
              </a:spcBef>
              <a:spcAft>
                <a:spcPct val="0"/>
              </a:spcAft>
              <a:buClr>
                <a:schemeClr val="bg2"/>
              </a:buClr>
              <a:buFont typeface="Arial" panose="020B0604020202020204" pitchFamily="34"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457200" indent="0" algn="just" eaLnBrk="1" hangingPunct="1">
              <a:lnSpc>
                <a:spcPct val="120000"/>
              </a:lnSpc>
              <a:spcBef>
                <a:spcPct val="0"/>
              </a:spcBef>
              <a:spcAft>
                <a:spcPts val="200"/>
              </a:spcAft>
              <a:buClrTx/>
              <a:buSzPct val="150000"/>
              <a:buFont typeface="Wingdings" panose="05000000000000000000" pitchFamily="2" charset="2"/>
              <a:buNone/>
              <a:defRPr/>
            </a:pPr>
            <a:r>
              <a:rPr lang="en-US" altLang="en-US" sz="2000" b="1" kern="0" dirty="0"/>
              <a:t>Section 63A: </a:t>
            </a:r>
            <a:r>
              <a:rPr lang="en-US" sz="2000" b="1" dirty="0"/>
              <a:t>Release or amendment of bail conditions of accused on account of prison conditions </a:t>
            </a:r>
            <a:r>
              <a:rPr lang="en-US" altLang="en-US" sz="2000" b="1" kern="0" dirty="0"/>
              <a:t>(Bail Protocol)</a:t>
            </a:r>
          </a:p>
          <a:p>
            <a:pPr marL="687388" indent="-230188" algn="just" eaLnBrk="1" hangingPunct="1">
              <a:lnSpc>
                <a:spcPct val="120000"/>
              </a:lnSpc>
              <a:spcBef>
                <a:spcPct val="0"/>
              </a:spcBef>
              <a:spcAft>
                <a:spcPts val="200"/>
              </a:spcAft>
              <a:buClrTx/>
              <a:buSzPct val="150000"/>
              <a:buFont typeface="Arial" panose="020B0604020202020204" pitchFamily="34" charset="0"/>
              <a:buChar char="•"/>
              <a:defRPr/>
            </a:pPr>
            <a:r>
              <a:rPr lang="en-US" altLang="en-US" sz="1700" kern="0" dirty="0"/>
              <a:t>The “Bail Protocol” was initially signed off in 2009 by the Executive Heads of the JCPS cluster departments (Department of Justice &amp; Constitutional development, Department of Correctional Services and South African Police Services) and the Acting National Director of Public Prosecution whose roles and responsibilities appear in the document</a:t>
            </a:r>
          </a:p>
          <a:p>
            <a:pPr marL="687388" indent="-230188" algn="just" eaLnBrk="1" hangingPunct="1">
              <a:lnSpc>
                <a:spcPct val="120000"/>
              </a:lnSpc>
              <a:spcBef>
                <a:spcPct val="0"/>
              </a:spcBef>
              <a:spcAft>
                <a:spcPts val="200"/>
              </a:spcAft>
              <a:buClrTx/>
              <a:buSzPct val="150000"/>
              <a:buFont typeface="Arial" panose="020B0604020202020204" pitchFamily="34" charset="0"/>
              <a:buChar char="•"/>
              <a:defRPr/>
            </a:pPr>
            <a:r>
              <a:rPr lang="en-US" altLang="en-US" sz="1700" kern="0" dirty="0"/>
              <a:t>The protocol was revised in 2011 through a consultative process with all 6 regions of DCS and the JCPS cluster partners. </a:t>
            </a:r>
          </a:p>
          <a:p>
            <a:pPr marL="687388" indent="-230188" algn="just" eaLnBrk="1" hangingPunct="1">
              <a:lnSpc>
                <a:spcPct val="120000"/>
              </a:lnSpc>
              <a:spcBef>
                <a:spcPct val="0"/>
              </a:spcBef>
              <a:spcAft>
                <a:spcPts val="200"/>
              </a:spcAft>
              <a:buClrTx/>
              <a:buSzPct val="150000"/>
              <a:buFont typeface="Arial" panose="020B0604020202020204" pitchFamily="34" charset="0"/>
              <a:buChar char="•"/>
              <a:defRPr/>
            </a:pPr>
            <a:r>
              <a:rPr lang="en-US" altLang="en-US" sz="1700" kern="0" dirty="0"/>
              <a:t>The revised document was adopted signed off by the Administrative Heads in July 2012.  </a:t>
            </a:r>
          </a:p>
          <a:p>
            <a:pPr marL="687388" indent="-230188" algn="just" eaLnBrk="1" hangingPunct="1">
              <a:lnSpc>
                <a:spcPct val="120000"/>
              </a:lnSpc>
              <a:spcBef>
                <a:spcPct val="0"/>
              </a:spcBef>
              <a:spcAft>
                <a:spcPts val="200"/>
              </a:spcAft>
              <a:buClrTx/>
              <a:buSzPct val="150000"/>
              <a:buFont typeface="Arial" panose="020B0604020202020204" pitchFamily="34" charset="0"/>
              <a:buChar char="•"/>
              <a:defRPr/>
            </a:pPr>
            <a:r>
              <a:rPr lang="en-US" altLang="en-US" sz="1700" kern="0" dirty="0"/>
              <a:t>The protocol unpacks processes for the implementation of section 63A of the Criminal Procedure Act (Act 51 of 1977) </a:t>
            </a:r>
          </a:p>
          <a:p>
            <a:pPr marL="687388" indent="-230188" algn="just" eaLnBrk="1" hangingPunct="1">
              <a:lnSpc>
                <a:spcPct val="120000"/>
              </a:lnSpc>
              <a:spcBef>
                <a:spcPct val="0"/>
              </a:spcBef>
              <a:spcAft>
                <a:spcPts val="200"/>
              </a:spcAft>
              <a:buClrTx/>
              <a:buSzPct val="150000"/>
              <a:buFont typeface="Arial" panose="020B0604020202020204" pitchFamily="34" charset="0"/>
              <a:buChar char="•"/>
              <a:defRPr/>
            </a:pPr>
            <a:r>
              <a:rPr lang="en-ZA" altLang="en-US" sz="1700" kern="0" dirty="0"/>
              <a:t>The protocol is the JCPS cluster agreement which outlines the responsibilities of various departments with regard to operationalization of section 63A. Section 63(1) has been included since the processes to be followed are similar.</a:t>
            </a:r>
            <a:endParaRPr lang="en-US" altLang="en-US" sz="1700" kern="0" dirty="0"/>
          </a:p>
          <a:p>
            <a:pPr marL="687388" indent="-230188" algn="just" eaLnBrk="1" hangingPunct="1">
              <a:lnSpc>
                <a:spcPct val="120000"/>
              </a:lnSpc>
              <a:spcBef>
                <a:spcPct val="0"/>
              </a:spcBef>
              <a:spcAft>
                <a:spcPts val="200"/>
              </a:spcAft>
              <a:buClrTx/>
              <a:buSzPct val="150000"/>
              <a:buFont typeface="Arial" panose="020B0604020202020204" pitchFamily="34" charset="0"/>
              <a:buChar char="•"/>
              <a:defRPr/>
            </a:pPr>
            <a:r>
              <a:rPr lang="en-US" altLang="en-US" sz="1700" kern="0" dirty="0"/>
              <a:t>DCS monitors the implementation of the protocol and creates summaries which are shared within the department and with several cluster structures. </a:t>
            </a:r>
            <a:endParaRPr lang="en-GB" altLang="en-US" sz="1700" kern="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a:extLst>
              <a:ext uri="{FF2B5EF4-FFF2-40B4-BE49-F238E27FC236}">
                <a16:creationId xmlns:a16="http://schemas.microsoft.com/office/drawing/2014/main" xmlns="" id="{79CFE3C2-CF55-443A-A2E6-E4BAED59C403}"/>
              </a:ext>
            </a:extLst>
          </p:cNvPr>
          <p:cNvSpPr>
            <a:spLocks noGrp="1"/>
          </p:cNvSpPr>
          <p:nvPr>
            <p:ph idx="1"/>
          </p:nvPr>
        </p:nvSpPr>
        <p:spPr>
          <a:xfrm>
            <a:off x="87313" y="1004888"/>
            <a:ext cx="8902700" cy="5853112"/>
          </a:xfrm>
        </p:spPr>
        <p:txBody>
          <a:bodyPr/>
          <a:lstStyle/>
          <a:p>
            <a:pPr marL="115888" indent="0" algn="just" eaLnBrk="1" hangingPunct="1">
              <a:lnSpc>
                <a:spcPct val="120000"/>
              </a:lnSpc>
              <a:spcBef>
                <a:spcPct val="0"/>
              </a:spcBef>
              <a:spcAft>
                <a:spcPts val="200"/>
              </a:spcAft>
              <a:buClrTx/>
              <a:buSzPct val="150000"/>
              <a:buFont typeface="Wingdings" panose="05000000000000000000" pitchFamily="2" charset="2"/>
              <a:buNone/>
              <a:defRPr/>
            </a:pPr>
            <a:r>
              <a:rPr lang="en-US" altLang="en-US" sz="2000" b="1" dirty="0"/>
              <a:t>Section 63A: </a:t>
            </a:r>
            <a:r>
              <a:rPr lang="en-US" sz="2000" b="1" dirty="0"/>
              <a:t>Release or amendment of bail conditions of accused on account of prison conditions </a:t>
            </a:r>
            <a:r>
              <a:rPr lang="en-US" altLang="en-US" sz="2000" b="1" dirty="0"/>
              <a:t>(Bail Protocol)</a:t>
            </a:r>
          </a:p>
          <a:p>
            <a:pPr marL="115888" indent="0" algn="just" eaLnBrk="1" hangingPunct="1">
              <a:lnSpc>
                <a:spcPct val="120000"/>
              </a:lnSpc>
              <a:spcBef>
                <a:spcPct val="0"/>
              </a:spcBef>
              <a:spcAft>
                <a:spcPts val="200"/>
              </a:spcAft>
              <a:buClrTx/>
              <a:buSzPct val="150000"/>
              <a:buFont typeface="Wingdings" panose="05000000000000000000" pitchFamily="2" charset="2"/>
              <a:buNone/>
              <a:defRPr/>
            </a:pPr>
            <a:endParaRPr lang="en-US" altLang="en-US" sz="2000" b="1" dirty="0"/>
          </a:p>
          <a:p>
            <a:pPr marL="457200" indent="-457200" algn="just">
              <a:lnSpc>
                <a:spcPct val="120000"/>
              </a:lnSpc>
              <a:spcBef>
                <a:spcPts val="600"/>
              </a:spcBef>
              <a:buClrTx/>
              <a:buFontTx/>
              <a:buAutoNum type="arabicParenBoth"/>
              <a:defRPr/>
            </a:pPr>
            <a:r>
              <a:rPr lang="en-US" sz="2000" dirty="0"/>
              <a:t>If a Head of Prison contemplated in the Correctional Services Act, (Act 111 of 1998), </a:t>
            </a:r>
            <a:r>
              <a:rPr lang="en-US" sz="2000" b="1" i="1" u="sng" dirty="0"/>
              <a:t>is satisfied that the prison population </a:t>
            </a:r>
            <a:r>
              <a:rPr lang="en-US" sz="2000" dirty="0"/>
              <a:t>of </a:t>
            </a:r>
            <a:r>
              <a:rPr lang="en-US" sz="2000" b="1" i="1" u="sng" dirty="0"/>
              <a:t>a particular prison is reaching such proportions</a:t>
            </a:r>
            <a:r>
              <a:rPr lang="en-US" sz="2000" dirty="0"/>
              <a:t> that it </a:t>
            </a:r>
            <a:r>
              <a:rPr lang="en-US" sz="2000" b="1" u="sng" dirty="0"/>
              <a:t>constitutes a material and imminent threat to the human dignity, physical health or safety</a:t>
            </a:r>
            <a:r>
              <a:rPr lang="en-US" sz="2000" dirty="0"/>
              <a:t> of an accused-</a:t>
            </a:r>
          </a:p>
          <a:p>
            <a:pPr marL="819150" indent="-457200" algn="just">
              <a:lnSpc>
                <a:spcPct val="120000"/>
              </a:lnSpc>
              <a:spcBef>
                <a:spcPts val="600"/>
              </a:spcBef>
              <a:buClrTx/>
              <a:buFontTx/>
              <a:buAutoNum type="alphaLcParenBoth"/>
              <a:defRPr/>
            </a:pPr>
            <a:r>
              <a:rPr lang="en-US" sz="2000" b="1" i="1" dirty="0"/>
              <a:t>who is charged with an offence falling within the category of</a:t>
            </a:r>
          </a:p>
          <a:p>
            <a:pPr marL="361950" indent="0" algn="just">
              <a:lnSpc>
                <a:spcPct val="120000"/>
              </a:lnSpc>
              <a:spcBef>
                <a:spcPts val="600"/>
              </a:spcBef>
              <a:buFont typeface="Wingdings" panose="05000000000000000000" pitchFamily="2" charset="2"/>
              <a:buNone/>
              <a:defRPr/>
            </a:pPr>
            <a:r>
              <a:rPr lang="en-US" sz="2000" b="1" i="1" dirty="0"/>
              <a:t>offences</a:t>
            </a:r>
          </a:p>
          <a:p>
            <a:pPr indent="465138" algn="just">
              <a:lnSpc>
                <a:spcPct val="120000"/>
              </a:lnSpc>
              <a:spcBef>
                <a:spcPts val="600"/>
              </a:spcBef>
              <a:buFontTx/>
              <a:buNone/>
              <a:defRPr/>
            </a:pPr>
            <a:r>
              <a:rPr lang="en-US" sz="2000" dirty="0"/>
              <a:t>(</a:t>
            </a:r>
            <a:r>
              <a:rPr lang="en-US" sz="2000" dirty="0" err="1"/>
              <a:t>i</a:t>
            </a:r>
            <a:r>
              <a:rPr lang="en-US" sz="2000" dirty="0"/>
              <a:t>) </a:t>
            </a:r>
            <a:r>
              <a:rPr lang="en-US" sz="2000" b="1" i="1" dirty="0"/>
              <a:t>for which a police official may grant bail in terms of section 59</a:t>
            </a:r>
            <a:r>
              <a:rPr lang="en-US" sz="2000" dirty="0"/>
              <a:t>; or</a:t>
            </a:r>
          </a:p>
          <a:p>
            <a:pPr algn="just">
              <a:lnSpc>
                <a:spcPct val="120000"/>
              </a:lnSpc>
              <a:spcBef>
                <a:spcPts val="600"/>
              </a:spcBef>
              <a:buFontTx/>
              <a:buNone/>
              <a:defRPr/>
            </a:pPr>
            <a:r>
              <a:rPr lang="en-US" sz="2000" dirty="0"/>
              <a:t>	       (ii</a:t>
            </a:r>
            <a:r>
              <a:rPr lang="en-US" sz="2000" b="1" i="1" dirty="0"/>
              <a:t>) referred to in Schedule 7;</a:t>
            </a:r>
          </a:p>
          <a:p>
            <a:pPr marL="355600" indent="6350" algn="just">
              <a:lnSpc>
                <a:spcPct val="120000"/>
              </a:lnSpc>
              <a:spcBef>
                <a:spcPts val="600"/>
              </a:spcBef>
              <a:buFontTx/>
              <a:buNone/>
              <a:defRPr/>
            </a:pPr>
            <a:r>
              <a:rPr lang="en-US" sz="2000" b="1" i="1" dirty="0"/>
              <a:t>(b) who has been granted bail by any lower court (Magistrates and Regional courts) in respect of that offence, but is unable to pay the amount of bail concerned; </a:t>
            </a:r>
            <a:r>
              <a:rPr lang="en-US" sz="2000" dirty="0"/>
              <a:t>and </a:t>
            </a:r>
            <a:endParaRPr lang="en-US" dirty="0"/>
          </a:p>
        </p:txBody>
      </p:sp>
      <p:sp>
        <p:nvSpPr>
          <p:cNvPr id="48131" name="Title 2">
            <a:extLst>
              <a:ext uri="{FF2B5EF4-FFF2-40B4-BE49-F238E27FC236}">
                <a16:creationId xmlns:a16="http://schemas.microsoft.com/office/drawing/2014/main" xmlns="" id="{7598C28F-D152-4294-A04B-5377150E2009}"/>
              </a:ext>
            </a:extLst>
          </p:cNvPr>
          <p:cNvSpPr>
            <a:spLocks noGrp="1" noChangeArrowheads="1"/>
          </p:cNvSpPr>
          <p:nvPr>
            <p:ph type="title"/>
          </p:nvPr>
        </p:nvSpPr>
        <p:spPr/>
        <p:txBody>
          <a:bodyPr/>
          <a:lstStyle/>
          <a:p>
            <a:pPr eaLnBrk="1" hangingPunct="1"/>
            <a:r>
              <a:rPr lang="en-GB" altLang="en-US"/>
              <a:t>4. Legislative and Policy Framework…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2F08C7C-DA39-4D61-90E6-6B88B2D601D4}"/>
              </a:ext>
            </a:extLst>
          </p:cNvPr>
          <p:cNvSpPr>
            <a:spLocks noGrp="1"/>
          </p:cNvSpPr>
          <p:nvPr>
            <p:ph idx="1"/>
          </p:nvPr>
        </p:nvSpPr>
        <p:spPr>
          <a:xfrm>
            <a:off x="285750" y="1104900"/>
            <a:ext cx="8704263" cy="4694238"/>
          </a:xfrm>
        </p:spPr>
        <p:txBody>
          <a:bodyPr/>
          <a:lstStyle/>
          <a:p>
            <a:pPr marL="58738" indent="0" algn="just">
              <a:lnSpc>
                <a:spcPct val="110000"/>
              </a:lnSpc>
              <a:spcBef>
                <a:spcPts val="600"/>
              </a:spcBef>
              <a:buClr>
                <a:srgbClr val="7D0900"/>
              </a:buClr>
              <a:buFont typeface="Wingdings" panose="05000000000000000000" pitchFamily="2" charset="2"/>
              <a:buNone/>
              <a:defRPr/>
            </a:pPr>
            <a:r>
              <a:rPr lang="en-US" altLang="en-US" sz="2000" b="1" dirty="0"/>
              <a:t>Section 63A: </a:t>
            </a:r>
            <a:r>
              <a:rPr lang="en-US" sz="2000" b="1" dirty="0"/>
              <a:t>Release or amendment of bail conditions of accused on account of prison conditions </a:t>
            </a:r>
            <a:r>
              <a:rPr lang="en-US" altLang="en-US" sz="2000" b="1" dirty="0"/>
              <a:t>(Bail Protocol)…</a:t>
            </a:r>
          </a:p>
          <a:p>
            <a:pPr marL="58738" indent="0" algn="just">
              <a:lnSpc>
                <a:spcPct val="110000"/>
              </a:lnSpc>
              <a:spcBef>
                <a:spcPts val="600"/>
              </a:spcBef>
              <a:buClr>
                <a:srgbClr val="7D0900"/>
              </a:buClr>
              <a:buFont typeface="Wingdings" panose="05000000000000000000" pitchFamily="2" charset="2"/>
              <a:buNone/>
              <a:defRPr/>
            </a:pPr>
            <a:endParaRPr lang="en-US" sz="2000" dirty="0"/>
          </a:p>
          <a:p>
            <a:pPr marL="712788" indent="-350838" algn="just">
              <a:lnSpc>
                <a:spcPct val="120000"/>
              </a:lnSpc>
              <a:spcBef>
                <a:spcPts val="600"/>
              </a:spcBef>
              <a:buClr>
                <a:srgbClr val="7D0900"/>
              </a:buClr>
              <a:buFont typeface="Wingdings" panose="05000000000000000000" pitchFamily="2" charset="2"/>
              <a:buNone/>
              <a:defRPr/>
            </a:pPr>
            <a:r>
              <a:rPr lang="en-US" sz="2000" i="1" dirty="0"/>
              <a:t>(c) who is not also in detention in respect of any other offence falling outside the category of offences</a:t>
            </a:r>
            <a:r>
              <a:rPr lang="en-US" sz="2000" dirty="0"/>
              <a:t> referred to in paragraph (a), </a:t>
            </a:r>
            <a:r>
              <a:rPr lang="en-US" sz="2000" i="1" dirty="0"/>
              <a:t>that Head of Prison may apply to the said court for the-</a:t>
            </a:r>
            <a:r>
              <a:rPr lang="en-US" sz="2000" dirty="0"/>
              <a:t> </a:t>
            </a:r>
          </a:p>
          <a:p>
            <a:pPr marL="712788" indent="-350838" algn="just">
              <a:lnSpc>
                <a:spcPct val="110000"/>
              </a:lnSpc>
              <a:spcBef>
                <a:spcPts val="600"/>
              </a:spcBef>
              <a:buClr>
                <a:srgbClr val="7D0900"/>
              </a:buClr>
              <a:buFont typeface="Wingdings" panose="05000000000000000000" pitchFamily="2" charset="2"/>
              <a:buNone/>
              <a:defRPr/>
            </a:pPr>
            <a:endParaRPr lang="en-US" sz="2000" dirty="0"/>
          </a:p>
          <a:p>
            <a:pPr marL="1198563" indent="-457200" algn="just">
              <a:lnSpc>
                <a:spcPct val="110000"/>
              </a:lnSpc>
              <a:spcBef>
                <a:spcPts val="600"/>
              </a:spcBef>
              <a:buClrTx/>
              <a:buFont typeface="Wingdings" panose="05000000000000000000" pitchFamily="2" charset="2"/>
              <a:buAutoNum type="alphaLcParenBoth" startAt="27"/>
              <a:defRPr/>
            </a:pPr>
            <a:r>
              <a:rPr lang="en-US" sz="2000" i="1" dirty="0"/>
              <a:t>release of the accused on warning in lieu of bail; or</a:t>
            </a:r>
          </a:p>
          <a:p>
            <a:pPr marL="741363" indent="0" algn="just">
              <a:lnSpc>
                <a:spcPct val="110000"/>
              </a:lnSpc>
              <a:spcBef>
                <a:spcPts val="600"/>
              </a:spcBef>
              <a:buClrTx/>
              <a:buFont typeface="Wingdings" panose="05000000000000000000" pitchFamily="2" charset="2"/>
              <a:buNone/>
              <a:defRPr/>
            </a:pPr>
            <a:endParaRPr lang="en-US" sz="2000" i="1" dirty="0"/>
          </a:p>
          <a:p>
            <a:pPr marL="1198563" indent="-457200" algn="just">
              <a:lnSpc>
                <a:spcPct val="110000"/>
              </a:lnSpc>
              <a:spcBef>
                <a:spcPts val="600"/>
              </a:spcBef>
              <a:buClrTx/>
              <a:buFont typeface="Wingdings" panose="05000000000000000000" pitchFamily="2" charset="2"/>
              <a:buAutoNum type="alphaLcParenBoth" startAt="28"/>
              <a:defRPr/>
            </a:pPr>
            <a:r>
              <a:rPr lang="en-US" sz="2000" i="1" dirty="0"/>
              <a:t> amendment of the bail conditions imposed by that court on the  accused.</a:t>
            </a:r>
          </a:p>
          <a:p>
            <a:pPr marL="741363" indent="0" algn="just">
              <a:lnSpc>
                <a:spcPct val="110000"/>
              </a:lnSpc>
              <a:spcBef>
                <a:spcPts val="600"/>
              </a:spcBef>
              <a:buClrTx/>
              <a:buFont typeface="Wingdings" panose="05000000000000000000" pitchFamily="2" charset="2"/>
              <a:buNone/>
              <a:defRPr/>
            </a:pPr>
            <a:endParaRPr lang="en-US" sz="2000" b="1" i="1" dirty="0"/>
          </a:p>
        </p:txBody>
      </p:sp>
      <p:sp>
        <p:nvSpPr>
          <p:cNvPr id="49155" name="Title 2">
            <a:extLst>
              <a:ext uri="{FF2B5EF4-FFF2-40B4-BE49-F238E27FC236}">
                <a16:creationId xmlns:a16="http://schemas.microsoft.com/office/drawing/2014/main" xmlns="" id="{94411E2B-5D6B-45D2-B5DA-9B2D97FC4B65}"/>
              </a:ext>
            </a:extLst>
          </p:cNvPr>
          <p:cNvSpPr>
            <a:spLocks noGrp="1" noChangeArrowheads="1"/>
          </p:cNvSpPr>
          <p:nvPr>
            <p:ph type="title"/>
          </p:nvPr>
        </p:nvSpPr>
        <p:spPr/>
        <p:txBody>
          <a:bodyPr/>
          <a:lstStyle/>
          <a:p>
            <a:pPr eaLnBrk="1" hangingPunct="1"/>
            <a:r>
              <a:rPr lang="en-GB" altLang="en-US"/>
              <a:t>4. Legislative and Policy Framework…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a:extLst>
              <a:ext uri="{FF2B5EF4-FFF2-40B4-BE49-F238E27FC236}">
                <a16:creationId xmlns:a16="http://schemas.microsoft.com/office/drawing/2014/main" xmlns="" id="{F6F8C291-3A57-4180-92CF-A3A4FD29B6E5}"/>
              </a:ext>
            </a:extLst>
          </p:cNvPr>
          <p:cNvSpPr>
            <a:spLocks noGrp="1"/>
          </p:cNvSpPr>
          <p:nvPr>
            <p:ph idx="1"/>
          </p:nvPr>
        </p:nvSpPr>
        <p:spPr>
          <a:xfrm>
            <a:off x="152400" y="1042988"/>
            <a:ext cx="8763000" cy="692150"/>
          </a:xfrm>
        </p:spPr>
        <p:txBody>
          <a:bodyPr/>
          <a:lstStyle/>
          <a:p>
            <a:pPr marL="457200" indent="-457200" eaLnBrk="1" hangingPunct="1">
              <a:buClrTx/>
              <a:buFont typeface="Wingdings" panose="05000000000000000000" pitchFamily="2" charset="2"/>
              <a:buAutoNum type="alphaLcParenBoth"/>
              <a:defRPr/>
            </a:pPr>
            <a:r>
              <a:rPr lang="en-ZA" sz="2000" b="1" dirty="0"/>
              <a:t>Criminal Procedure Act: </a:t>
            </a:r>
          </a:p>
          <a:p>
            <a:pPr marL="58738" indent="0" algn="just">
              <a:lnSpc>
                <a:spcPct val="110000"/>
              </a:lnSpc>
              <a:spcBef>
                <a:spcPts val="600"/>
              </a:spcBef>
              <a:buClr>
                <a:srgbClr val="7D0900"/>
              </a:buClr>
              <a:buFont typeface="Wingdings" panose="05000000000000000000" pitchFamily="2" charset="2"/>
              <a:buNone/>
              <a:defRPr/>
            </a:pPr>
            <a:r>
              <a:rPr lang="en-US" altLang="en-US" sz="2000" b="1" dirty="0"/>
              <a:t>Section 63(1): A</a:t>
            </a:r>
            <a:r>
              <a:rPr lang="en-US" sz="2000" b="1" dirty="0"/>
              <a:t>mendment of bail conditions</a:t>
            </a:r>
            <a:endParaRPr lang="en-ZA" sz="2000" b="1" dirty="0"/>
          </a:p>
        </p:txBody>
      </p:sp>
      <p:sp>
        <p:nvSpPr>
          <p:cNvPr id="50179" name="Title 2">
            <a:extLst>
              <a:ext uri="{FF2B5EF4-FFF2-40B4-BE49-F238E27FC236}">
                <a16:creationId xmlns:a16="http://schemas.microsoft.com/office/drawing/2014/main" xmlns="" id="{27D7A4E3-4D17-4965-9F3F-6B6D76F5E295}"/>
              </a:ext>
            </a:extLst>
          </p:cNvPr>
          <p:cNvSpPr>
            <a:spLocks noGrp="1" noChangeArrowheads="1"/>
          </p:cNvSpPr>
          <p:nvPr>
            <p:ph type="title" idx="4294967295"/>
          </p:nvPr>
        </p:nvSpPr>
        <p:spPr>
          <a:xfrm>
            <a:off x="152400" y="512763"/>
            <a:ext cx="8494713" cy="276225"/>
          </a:xfrm>
        </p:spPr>
        <p:txBody>
          <a:bodyPr/>
          <a:lstStyle/>
          <a:p>
            <a:pPr eaLnBrk="1" hangingPunct="1"/>
            <a:r>
              <a:rPr lang="en-GB" altLang="en-US"/>
              <a:t>4. Legislative and Policy Framework…</a:t>
            </a:r>
          </a:p>
        </p:txBody>
      </p:sp>
      <p:sp>
        <p:nvSpPr>
          <p:cNvPr id="4" name="Content Placeholder 1">
            <a:extLst>
              <a:ext uri="{FF2B5EF4-FFF2-40B4-BE49-F238E27FC236}">
                <a16:creationId xmlns:a16="http://schemas.microsoft.com/office/drawing/2014/main" xmlns="" id="{60AD61BD-6284-4B87-9EB5-4CFC7928259B}"/>
              </a:ext>
            </a:extLst>
          </p:cNvPr>
          <p:cNvSpPr txBox="1">
            <a:spLocks/>
          </p:cNvSpPr>
          <p:nvPr/>
        </p:nvSpPr>
        <p:spPr bwMode="auto">
          <a:xfrm>
            <a:off x="152401" y="1735138"/>
            <a:ext cx="8686799" cy="4858766"/>
          </a:xfrm>
          <a:prstGeom prst="rect">
            <a:avLst/>
          </a:prstGeom>
          <a:noFill/>
          <a:ln>
            <a:noFill/>
          </a:ln>
        </p:spPr>
        <p:txBody>
          <a:bodyPr wrap="square" lIns="0" tIns="0" rIns="0" bIns="0">
            <a:spAutoFit/>
          </a:bodyPr>
          <a:lstStyle>
            <a:lvl1pPr marL="266700" indent="-266700" algn="l" rtl="0" eaLnBrk="0" fontAlgn="base" hangingPunct="0">
              <a:lnSpc>
                <a:spcPct val="90000"/>
              </a:lnSpc>
              <a:spcBef>
                <a:spcPct val="90000"/>
              </a:spcBef>
              <a:spcAft>
                <a:spcPct val="0"/>
              </a:spcAft>
              <a:buClr>
                <a:schemeClr val="bg2"/>
              </a:buClr>
              <a:buFont typeface="Wingdings" panose="05000000000000000000" pitchFamily="2" charset="2"/>
              <a:buChar char="n"/>
              <a:defRPr sz="1600">
                <a:solidFill>
                  <a:schemeClr val="tx1"/>
                </a:solidFill>
                <a:latin typeface="+mn-lt"/>
                <a:ea typeface="+mn-ea"/>
                <a:cs typeface="+mn-cs"/>
              </a:defRPr>
            </a:lvl1pPr>
            <a:lvl2pPr marL="458788" indent="-188913" algn="l" rtl="0" eaLnBrk="0" fontAlgn="base" hangingPunct="0">
              <a:lnSpc>
                <a:spcPct val="90000"/>
              </a:lnSpc>
              <a:spcBef>
                <a:spcPct val="50000"/>
              </a:spcBef>
              <a:spcAft>
                <a:spcPct val="0"/>
              </a:spcAft>
              <a:buClr>
                <a:schemeClr val="bg2"/>
              </a:buClr>
              <a:buFont typeface="Arial" panose="020B0604020202020204" pitchFamily="34" charset="0"/>
              <a:buChar char="•"/>
              <a:defRPr sz="1600">
                <a:solidFill>
                  <a:schemeClr val="tx1"/>
                </a:solidFill>
                <a:latin typeface="+mn-lt"/>
                <a:cs typeface="+mn-cs"/>
              </a:defRPr>
            </a:lvl2pPr>
            <a:lvl3pPr marL="623888" indent="-161925" algn="l" rtl="0" eaLnBrk="0" fontAlgn="base" hangingPunct="0">
              <a:lnSpc>
                <a:spcPct val="90000"/>
              </a:lnSpc>
              <a:spcBef>
                <a:spcPct val="30000"/>
              </a:spcBef>
              <a:spcAft>
                <a:spcPct val="0"/>
              </a:spcAft>
              <a:buClr>
                <a:schemeClr val="bg2"/>
              </a:buClr>
              <a:buFont typeface="Arial" panose="020B0604020202020204" pitchFamily="34" charset="0"/>
              <a:buChar char="–"/>
              <a:defRPr sz="1600">
                <a:solidFill>
                  <a:schemeClr val="tx1"/>
                </a:solidFill>
                <a:latin typeface="+mn-lt"/>
                <a:cs typeface="+mn-cs"/>
              </a:defRPr>
            </a:lvl3pPr>
            <a:lvl4pPr marL="793750" indent="-166688" algn="l" rtl="0" eaLnBrk="0" fontAlgn="base" hangingPunct="0">
              <a:lnSpc>
                <a:spcPct val="90000"/>
              </a:lnSpc>
              <a:spcBef>
                <a:spcPct val="10000"/>
              </a:spcBef>
              <a:spcAft>
                <a:spcPct val="0"/>
              </a:spcAft>
              <a:buClr>
                <a:schemeClr val="bg2"/>
              </a:buClr>
              <a:buFont typeface="Arial" panose="020B0604020202020204" pitchFamily="34" charset="0"/>
              <a:buChar char="-"/>
              <a:defRPr sz="1600">
                <a:solidFill>
                  <a:schemeClr val="tx1"/>
                </a:solidFill>
                <a:latin typeface="+mn-lt"/>
                <a:cs typeface="+mn-cs"/>
              </a:defRPr>
            </a:lvl4pPr>
            <a:lvl5pPr marL="955675" indent="-158750" algn="l" rtl="0" eaLnBrk="0" fontAlgn="base" hangingPunct="0">
              <a:lnSpc>
                <a:spcPct val="90000"/>
              </a:lnSpc>
              <a:spcBef>
                <a:spcPct val="0"/>
              </a:spcBef>
              <a:spcAft>
                <a:spcPct val="0"/>
              </a:spcAft>
              <a:buClr>
                <a:schemeClr val="bg2"/>
              </a:buClr>
              <a:buFont typeface="Arial" panose="020B0604020202020204" pitchFamily="34"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571500" indent="-512763" algn="just" eaLnBrk="1" hangingPunct="1">
              <a:lnSpc>
                <a:spcPct val="120000"/>
              </a:lnSpc>
              <a:spcBef>
                <a:spcPct val="0"/>
              </a:spcBef>
              <a:spcAft>
                <a:spcPts val="200"/>
              </a:spcAft>
              <a:buClrTx/>
              <a:buSzPct val="150000"/>
              <a:buFont typeface="Wingdings" panose="05000000000000000000" pitchFamily="2" charset="2"/>
              <a:buChar char="ü"/>
              <a:defRPr/>
            </a:pPr>
            <a:r>
              <a:rPr lang="en-US" altLang="en-US" sz="1800" kern="0" dirty="0"/>
              <a:t>(1) Any court before which a charge is pending in respect of which bail has been granted may, </a:t>
            </a:r>
            <a:r>
              <a:rPr lang="en-US" altLang="en-US" sz="1800" b="1" i="1" kern="0" dirty="0"/>
              <a:t>upon the application of the prosecutor or the accused</a:t>
            </a:r>
            <a:r>
              <a:rPr lang="en-US" altLang="en-US" sz="1800" kern="0" dirty="0"/>
              <a:t>, increase or reduce the amount of bail determined under section 59 or 60 or amend or supplement any condition imposed under section 60 or 62, whether imposed by that court or any other court. </a:t>
            </a:r>
          </a:p>
          <a:p>
            <a:pPr marL="571500" indent="-512763" algn="just" eaLnBrk="1" hangingPunct="1">
              <a:lnSpc>
                <a:spcPct val="120000"/>
              </a:lnSpc>
              <a:spcBef>
                <a:spcPct val="0"/>
              </a:spcBef>
              <a:spcAft>
                <a:spcPts val="200"/>
              </a:spcAft>
              <a:buClrTx/>
              <a:buSzPct val="150000"/>
              <a:buFont typeface="Wingdings" panose="05000000000000000000" pitchFamily="2" charset="2"/>
              <a:buChar char="ü"/>
              <a:defRPr/>
            </a:pPr>
            <a:endParaRPr lang="en-US" altLang="en-US" sz="1800" kern="0" dirty="0"/>
          </a:p>
          <a:p>
            <a:pPr marL="571500" indent="-512763" algn="just" eaLnBrk="1" hangingPunct="1">
              <a:lnSpc>
                <a:spcPct val="120000"/>
              </a:lnSpc>
              <a:spcBef>
                <a:spcPct val="0"/>
              </a:spcBef>
              <a:spcAft>
                <a:spcPts val="200"/>
              </a:spcAft>
              <a:buClrTx/>
              <a:buSzPct val="150000"/>
              <a:buFont typeface="Wingdings" panose="05000000000000000000" pitchFamily="2" charset="2"/>
              <a:buChar char="ü"/>
              <a:defRPr/>
            </a:pPr>
            <a:r>
              <a:rPr lang="en-GB" altLang="en-US" sz="1800" kern="0" dirty="0"/>
              <a:t>DCS is dependent on the consent of Remand Detainees to submit application </a:t>
            </a:r>
            <a:endParaRPr lang="en-GB" altLang="en-US" sz="1800" kern="0" dirty="0" smtClean="0"/>
          </a:p>
          <a:p>
            <a:pPr marL="58737" indent="0" algn="just" eaLnBrk="1" hangingPunct="1">
              <a:lnSpc>
                <a:spcPct val="120000"/>
              </a:lnSpc>
              <a:spcBef>
                <a:spcPct val="0"/>
              </a:spcBef>
              <a:spcAft>
                <a:spcPts val="200"/>
              </a:spcAft>
              <a:buClrTx/>
              <a:buSzPct val="150000"/>
              <a:buNone/>
              <a:defRPr/>
            </a:pPr>
            <a:r>
              <a:rPr lang="en-GB" altLang="en-US" sz="1800" kern="0" dirty="0"/>
              <a:t> </a:t>
            </a:r>
            <a:r>
              <a:rPr lang="en-GB" altLang="en-US" sz="1800" kern="0" dirty="0" smtClean="0"/>
              <a:t>       to </a:t>
            </a:r>
            <a:r>
              <a:rPr lang="en-GB" altLang="en-US" sz="1800" kern="0" dirty="0"/>
              <a:t>court for bail review. </a:t>
            </a:r>
          </a:p>
          <a:p>
            <a:pPr marL="571500" indent="-512763" algn="just" eaLnBrk="1" hangingPunct="1">
              <a:lnSpc>
                <a:spcPct val="120000"/>
              </a:lnSpc>
              <a:spcBef>
                <a:spcPct val="0"/>
              </a:spcBef>
              <a:spcAft>
                <a:spcPts val="200"/>
              </a:spcAft>
              <a:buClrTx/>
              <a:buSzPct val="150000"/>
              <a:buFont typeface="Wingdings" panose="05000000000000000000" pitchFamily="2" charset="2"/>
              <a:buChar char="ü"/>
              <a:defRPr/>
            </a:pPr>
            <a:r>
              <a:rPr lang="en-US" sz="1800" dirty="0"/>
              <a:t>Advocacy of section 63(1) and 105A of the Criminal Procedure Act </a:t>
            </a:r>
            <a:r>
              <a:rPr lang="en-US" altLang="en-US" sz="1800" b="1" dirty="0"/>
              <a:t>(</a:t>
            </a:r>
            <a:r>
              <a:rPr lang="en-US" sz="1800" dirty="0"/>
              <a:t>Act 51 of1977). </a:t>
            </a:r>
          </a:p>
          <a:p>
            <a:pPr marL="58737" indent="0" algn="just" eaLnBrk="1" hangingPunct="1">
              <a:lnSpc>
                <a:spcPct val="120000"/>
              </a:lnSpc>
              <a:spcBef>
                <a:spcPct val="0"/>
              </a:spcBef>
              <a:spcAft>
                <a:spcPts val="200"/>
              </a:spcAft>
              <a:buClrTx/>
              <a:buSzPct val="150000"/>
              <a:buNone/>
              <a:defRPr/>
            </a:pPr>
            <a:r>
              <a:rPr lang="en-US" sz="1800" dirty="0" smtClean="0"/>
              <a:t>Section </a:t>
            </a:r>
            <a:r>
              <a:rPr lang="en-US" sz="1800" dirty="0"/>
              <a:t>63(1) makes provision for the accused or prosecutor to make an application</a:t>
            </a:r>
          </a:p>
          <a:p>
            <a:pPr marL="58737" indent="0" algn="just" eaLnBrk="1" hangingPunct="1">
              <a:lnSpc>
                <a:spcPct val="120000"/>
              </a:lnSpc>
              <a:spcBef>
                <a:spcPct val="0"/>
              </a:spcBef>
              <a:spcAft>
                <a:spcPts val="200"/>
              </a:spcAft>
              <a:buClrTx/>
              <a:buSzPct val="150000"/>
              <a:buNone/>
              <a:defRPr/>
            </a:pPr>
            <a:r>
              <a:rPr lang="en-US" sz="1800" dirty="0" smtClean="0"/>
              <a:t>to </a:t>
            </a:r>
            <a:r>
              <a:rPr lang="en-US" sz="1800" dirty="0"/>
              <a:t>the court to reduce the amount of bail that was set by the relevant court and </a:t>
            </a:r>
          </a:p>
          <a:p>
            <a:pPr marL="58737" indent="0" algn="just" eaLnBrk="1" hangingPunct="1">
              <a:lnSpc>
                <a:spcPct val="120000"/>
              </a:lnSpc>
              <a:spcBef>
                <a:spcPct val="0"/>
              </a:spcBef>
              <a:spcAft>
                <a:spcPts val="200"/>
              </a:spcAft>
              <a:buClrTx/>
              <a:buSzPct val="150000"/>
              <a:buNone/>
              <a:defRPr/>
            </a:pPr>
            <a:r>
              <a:rPr lang="en-US" sz="1800" dirty="0"/>
              <a:t>Section 105A makes provision for the accused to enter into a plea </a:t>
            </a:r>
          </a:p>
          <a:p>
            <a:pPr marL="58737" indent="0" algn="just" eaLnBrk="1" hangingPunct="1">
              <a:lnSpc>
                <a:spcPct val="120000"/>
              </a:lnSpc>
              <a:spcBef>
                <a:spcPct val="0"/>
              </a:spcBef>
              <a:spcAft>
                <a:spcPts val="200"/>
              </a:spcAft>
              <a:buClrTx/>
              <a:buSzPct val="150000"/>
              <a:buNone/>
              <a:defRPr/>
            </a:pPr>
            <a:r>
              <a:rPr lang="en-US" sz="1800" dirty="0"/>
              <a:t>bargain agreement</a:t>
            </a:r>
            <a:endParaRPr lang="en-GB" altLang="en-US" sz="1800" kern="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0118DE0F-AEEA-4649-B034-48CD8C8426CA}"/>
              </a:ext>
            </a:extLst>
          </p:cNvPr>
          <p:cNvSpPr>
            <a:spLocks noGrp="1"/>
          </p:cNvSpPr>
          <p:nvPr>
            <p:ph idx="1"/>
          </p:nvPr>
        </p:nvSpPr>
        <p:spPr>
          <a:xfrm>
            <a:off x="152400" y="990600"/>
            <a:ext cx="8723313" cy="7694414"/>
          </a:xfrm>
        </p:spPr>
        <p:txBody>
          <a:bodyPr/>
          <a:lstStyle/>
          <a:p>
            <a:pPr marL="1198563" indent="-342900" eaLnBrk="1" hangingPunct="1">
              <a:lnSpc>
                <a:spcPct val="110000"/>
              </a:lnSpc>
              <a:spcBef>
                <a:spcPct val="20000"/>
              </a:spcBef>
              <a:buClrTx/>
              <a:buFont typeface="Arial" panose="020B0604020202020204" pitchFamily="34" charset="0"/>
              <a:buChar char="•"/>
              <a:defRPr/>
            </a:pPr>
            <a:endParaRPr lang="en-US" altLang="en-US" sz="2000" dirty="0"/>
          </a:p>
          <a:p>
            <a:pPr marL="801688" indent="-344488" eaLnBrk="1" hangingPunct="1">
              <a:lnSpc>
                <a:spcPct val="110000"/>
              </a:lnSpc>
              <a:spcBef>
                <a:spcPct val="20000"/>
              </a:spcBef>
              <a:buClrTx/>
              <a:buFont typeface="Wingdings" panose="05000000000000000000" pitchFamily="2" charset="2"/>
              <a:buChar char="ü"/>
              <a:defRPr/>
            </a:pPr>
            <a:r>
              <a:rPr lang="en-US" altLang="en-US" sz="2000" dirty="0"/>
              <a:t>Court</a:t>
            </a:r>
          </a:p>
          <a:p>
            <a:pPr marL="801688" indent="-344488" eaLnBrk="1" hangingPunct="1">
              <a:lnSpc>
                <a:spcPct val="110000"/>
              </a:lnSpc>
              <a:spcBef>
                <a:spcPct val="20000"/>
              </a:spcBef>
              <a:buClrTx/>
              <a:buFont typeface="Wingdings" panose="05000000000000000000" pitchFamily="2" charset="2"/>
              <a:buChar char="ü"/>
              <a:defRPr/>
            </a:pPr>
            <a:r>
              <a:rPr lang="en-US" altLang="en-US" sz="2000" dirty="0"/>
              <a:t>At the DCS Facilities</a:t>
            </a:r>
          </a:p>
          <a:p>
            <a:pPr marL="801688" indent="-344488" eaLnBrk="1" hangingPunct="1">
              <a:lnSpc>
                <a:spcPct val="110000"/>
              </a:lnSpc>
              <a:spcBef>
                <a:spcPct val="20000"/>
              </a:spcBef>
              <a:buClrTx/>
              <a:buFont typeface="Wingdings" panose="05000000000000000000" pitchFamily="2" charset="2"/>
              <a:buChar char="ü"/>
              <a:defRPr/>
            </a:pPr>
            <a:endParaRPr lang="en-US" altLang="en-US" sz="2000" dirty="0"/>
          </a:p>
          <a:p>
            <a:pPr marL="1257300" indent="-458788" eaLnBrk="1" hangingPunct="1">
              <a:lnSpc>
                <a:spcPct val="110000"/>
              </a:lnSpc>
              <a:spcBef>
                <a:spcPct val="20000"/>
              </a:spcBef>
              <a:buClrTx/>
              <a:buFont typeface="Arial" panose="020B0604020202020204" pitchFamily="34" charset="0"/>
              <a:buChar char="•"/>
              <a:defRPr/>
            </a:pPr>
            <a:r>
              <a:rPr lang="en-US" altLang="en-US" sz="2000" dirty="0"/>
              <a:t>Bail offices are open from Monday to Friday</a:t>
            </a:r>
          </a:p>
          <a:p>
            <a:pPr marL="1257300" indent="-458788" eaLnBrk="1" hangingPunct="1">
              <a:lnSpc>
                <a:spcPct val="110000"/>
              </a:lnSpc>
              <a:spcBef>
                <a:spcPct val="20000"/>
              </a:spcBef>
              <a:buClrTx/>
              <a:buFont typeface="Arial" panose="020B0604020202020204" pitchFamily="34" charset="0"/>
              <a:buChar char="•"/>
              <a:defRPr/>
            </a:pPr>
            <a:r>
              <a:rPr lang="en-US" altLang="en-US" sz="2000" dirty="0"/>
              <a:t>Weekends is per arrangement</a:t>
            </a:r>
          </a:p>
          <a:p>
            <a:pPr marL="1257300" indent="-458788" eaLnBrk="1" hangingPunct="1">
              <a:lnSpc>
                <a:spcPct val="110000"/>
              </a:lnSpc>
              <a:spcBef>
                <a:spcPct val="20000"/>
              </a:spcBef>
              <a:buClrTx/>
              <a:buFont typeface="Arial" panose="020B0604020202020204" pitchFamily="34" charset="0"/>
              <a:buChar char="•"/>
              <a:defRPr/>
            </a:pPr>
            <a:r>
              <a:rPr lang="en-US" altLang="en-US" sz="2000" dirty="0"/>
              <a:t>Verification of the identity of the RDs and person who offers to pay bail for </a:t>
            </a:r>
            <a:r>
              <a:rPr lang="en-US" altLang="en-US" sz="2000" dirty="0" err="1"/>
              <a:t>RDs.</a:t>
            </a:r>
            <a:endParaRPr lang="en-US" altLang="en-US" sz="2000" dirty="0"/>
          </a:p>
          <a:p>
            <a:pPr marL="1257300" indent="-458788" eaLnBrk="1" hangingPunct="1">
              <a:lnSpc>
                <a:spcPct val="110000"/>
              </a:lnSpc>
              <a:spcBef>
                <a:spcPct val="20000"/>
              </a:spcBef>
              <a:buClrTx/>
              <a:buFont typeface="Arial" panose="020B0604020202020204" pitchFamily="34" charset="0"/>
              <a:buChar char="•"/>
              <a:defRPr/>
            </a:pPr>
            <a:endParaRPr lang="en-US" sz="2000" dirty="0"/>
          </a:p>
          <a:p>
            <a:pPr marL="798512" indent="0" eaLnBrk="1" hangingPunct="1">
              <a:lnSpc>
                <a:spcPct val="110000"/>
              </a:lnSpc>
              <a:spcBef>
                <a:spcPct val="20000"/>
              </a:spcBef>
              <a:buClrTx/>
              <a:buNone/>
              <a:defRPr/>
            </a:pPr>
            <a:r>
              <a:rPr lang="en-US" sz="2000" dirty="0"/>
              <a:t>Bail Protocol</a:t>
            </a:r>
            <a:r>
              <a:rPr lang="en-US" sz="2000" b="1" dirty="0"/>
              <a:t>: </a:t>
            </a:r>
            <a:r>
              <a:rPr lang="en-US" sz="2000" dirty="0"/>
              <a:t>Outlines responsibilities of DCS, NPA, </a:t>
            </a:r>
            <a:r>
              <a:rPr lang="en-US" sz="2000" dirty="0" err="1"/>
              <a:t>DoJCD</a:t>
            </a:r>
            <a:r>
              <a:rPr lang="en-US" sz="2000" dirty="0"/>
              <a:t> including Presiding Officers and SAPS in relation to applications submitted by DCS for review of bail in line with section 63A of the Criminal Procedure Act.</a:t>
            </a:r>
          </a:p>
          <a:p>
            <a:pPr marL="798512" indent="0" eaLnBrk="1" hangingPunct="1">
              <a:lnSpc>
                <a:spcPct val="110000"/>
              </a:lnSpc>
              <a:spcBef>
                <a:spcPct val="20000"/>
              </a:spcBef>
              <a:buClrTx/>
              <a:buFont typeface="Wingdings" panose="05000000000000000000" pitchFamily="2" charset="2"/>
              <a:buNone/>
              <a:defRPr/>
            </a:pPr>
            <a:endParaRPr lang="en-US" altLang="en-US" sz="2000" dirty="0"/>
          </a:p>
          <a:p>
            <a:pPr marL="798512" lvl="1" indent="0" eaLnBrk="1" hangingPunct="1">
              <a:lnSpc>
                <a:spcPct val="110000"/>
              </a:lnSpc>
              <a:spcBef>
                <a:spcPct val="20000"/>
              </a:spcBef>
              <a:buClrTx/>
              <a:buFont typeface="Arial" panose="020B0604020202020204" pitchFamily="34" charset="0"/>
              <a:buNone/>
              <a:defRPr/>
            </a:pPr>
            <a:endParaRPr lang="en-US" altLang="en-US" sz="2000" dirty="0"/>
          </a:p>
          <a:p>
            <a:pPr marL="801688" indent="-344488" eaLnBrk="1" hangingPunct="1">
              <a:lnSpc>
                <a:spcPct val="110000"/>
              </a:lnSpc>
              <a:spcBef>
                <a:spcPct val="20000"/>
              </a:spcBef>
              <a:buClrTx/>
              <a:buFont typeface="Wingdings" panose="05000000000000000000" pitchFamily="2" charset="2"/>
              <a:buChar char="ü"/>
              <a:defRPr/>
            </a:pPr>
            <a:endParaRPr lang="en-US" altLang="en-US" sz="2000" dirty="0"/>
          </a:p>
          <a:p>
            <a:pPr marL="855663" indent="0" eaLnBrk="1" hangingPunct="1">
              <a:lnSpc>
                <a:spcPct val="110000"/>
              </a:lnSpc>
              <a:spcBef>
                <a:spcPct val="20000"/>
              </a:spcBef>
              <a:buClrTx/>
              <a:buFont typeface="Wingdings" panose="05000000000000000000" pitchFamily="2" charset="2"/>
              <a:buNone/>
              <a:defRPr/>
            </a:pPr>
            <a:endParaRPr lang="en-GB" altLang="en-US" sz="2000" dirty="0"/>
          </a:p>
          <a:p>
            <a:pPr marL="801688" indent="-344488" eaLnBrk="1" hangingPunct="1">
              <a:lnSpc>
                <a:spcPct val="110000"/>
              </a:lnSpc>
              <a:spcBef>
                <a:spcPct val="20000"/>
              </a:spcBef>
              <a:buClrTx/>
              <a:buFont typeface="Wingdings" panose="05000000000000000000" pitchFamily="2" charset="2"/>
              <a:buChar char="ü"/>
              <a:defRPr/>
            </a:pPr>
            <a:endParaRPr lang="en-GB" altLang="en-US" sz="2000" dirty="0"/>
          </a:p>
          <a:p>
            <a:pPr marL="801688" indent="-344488" eaLnBrk="1" hangingPunct="1">
              <a:lnSpc>
                <a:spcPct val="110000"/>
              </a:lnSpc>
              <a:spcBef>
                <a:spcPct val="20000"/>
              </a:spcBef>
              <a:buClrTx/>
              <a:buFont typeface="Wingdings" panose="05000000000000000000" pitchFamily="2" charset="2"/>
              <a:buChar char="ü"/>
              <a:defRPr/>
            </a:pPr>
            <a:endParaRPr lang="en-GB"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51203" name="Title 1">
            <a:extLst>
              <a:ext uri="{FF2B5EF4-FFF2-40B4-BE49-F238E27FC236}">
                <a16:creationId xmlns:a16="http://schemas.microsoft.com/office/drawing/2014/main" xmlns="" id="{FE16B791-02FF-41BF-9300-40AC5880780C}"/>
              </a:ext>
            </a:extLst>
          </p:cNvPr>
          <p:cNvSpPr>
            <a:spLocks noGrp="1" noChangeArrowheads="1"/>
          </p:cNvSpPr>
          <p:nvPr>
            <p:ph type="title" idx="4294967295"/>
          </p:nvPr>
        </p:nvSpPr>
        <p:spPr>
          <a:xfrm>
            <a:off x="0" y="596900"/>
            <a:ext cx="8647113" cy="276225"/>
          </a:xfrm>
        </p:spPr>
        <p:txBody>
          <a:bodyPr/>
          <a:lstStyle/>
          <a:p>
            <a:pPr marL="169863" eaLnBrk="1" hangingPunct="1"/>
            <a:r>
              <a:rPr lang="en-ZA" altLang="en-US"/>
              <a:t>5. Bail Payment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87F0F33A-1127-49E0-8842-F4A928D7676A}"/>
              </a:ext>
            </a:extLst>
          </p:cNvPr>
          <p:cNvSpPr>
            <a:spLocks noGrp="1"/>
          </p:cNvSpPr>
          <p:nvPr>
            <p:ph idx="1"/>
          </p:nvPr>
        </p:nvSpPr>
        <p:spPr>
          <a:xfrm>
            <a:off x="152400" y="990600"/>
            <a:ext cx="8723313" cy="1538288"/>
          </a:xfrm>
        </p:spPr>
        <p:txBody>
          <a:bodyPr/>
          <a:lstStyle/>
          <a:p>
            <a:pPr marL="463550" indent="-463550" eaLnBrk="1" hangingPunct="1">
              <a:lnSpc>
                <a:spcPct val="110000"/>
              </a:lnSpc>
              <a:spcBef>
                <a:spcPct val="20000"/>
              </a:spcBef>
              <a:buClrTx/>
              <a:buFont typeface="Wingdings" panose="05000000000000000000" pitchFamily="2" charset="2"/>
              <a:buAutoNum type="arabicPeriod"/>
              <a:defRPr/>
            </a:pPr>
            <a:endParaRPr lang="en-GB" altLang="en-US" sz="2000" dirty="0"/>
          </a:p>
          <a:p>
            <a:pPr marL="0" indent="0" eaLnBrk="1" hangingPunct="1">
              <a:lnSpc>
                <a:spcPct val="110000"/>
              </a:lnSpc>
              <a:spcBef>
                <a:spcPct val="20000"/>
              </a:spcBef>
              <a:buClrTx/>
              <a:buFont typeface="Wingdings" panose="05000000000000000000" pitchFamily="2" charset="2"/>
              <a:buNone/>
              <a:defRPr/>
            </a:pPr>
            <a:endParaRPr lang="en-ZA" altLang="en-US" sz="2000" dirty="0"/>
          </a:p>
          <a:p>
            <a:pPr marL="0" indent="0" eaLnBrk="1" hangingPunct="1">
              <a:lnSpc>
                <a:spcPct val="110000"/>
              </a:lnSpc>
              <a:spcBef>
                <a:spcPct val="20000"/>
              </a:spcBef>
              <a:buClrTx/>
              <a:buFont typeface="Wingdings" panose="05000000000000000000" pitchFamily="2" charset="2"/>
              <a:buNone/>
              <a:defRPr/>
            </a:pPr>
            <a:endParaRPr lang="en-US"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52227" name="Title 1">
            <a:extLst>
              <a:ext uri="{FF2B5EF4-FFF2-40B4-BE49-F238E27FC236}">
                <a16:creationId xmlns:a16="http://schemas.microsoft.com/office/drawing/2014/main" xmlns="" id="{1D9AB60B-AA73-43B6-AA7A-92491F239540}"/>
              </a:ext>
            </a:extLst>
          </p:cNvPr>
          <p:cNvSpPr>
            <a:spLocks noGrp="1" noChangeArrowheads="1"/>
          </p:cNvSpPr>
          <p:nvPr>
            <p:ph type="title" idx="4294967295"/>
          </p:nvPr>
        </p:nvSpPr>
        <p:spPr>
          <a:xfrm>
            <a:off x="0" y="596900"/>
            <a:ext cx="8647113" cy="276225"/>
          </a:xfrm>
        </p:spPr>
        <p:txBody>
          <a:bodyPr/>
          <a:lstStyle/>
          <a:p>
            <a:pPr marL="457200" indent="-341313" eaLnBrk="1" hangingPunct="1"/>
            <a:r>
              <a:rPr lang="en-ZA" altLang="en-US"/>
              <a:t>6.1 Bail Categories April 2020 – January 2021: All Cases</a:t>
            </a:r>
          </a:p>
        </p:txBody>
      </p:sp>
      <p:graphicFrame>
        <p:nvGraphicFramePr>
          <p:cNvPr id="3" name="Table 2">
            <a:extLst>
              <a:ext uri="{FF2B5EF4-FFF2-40B4-BE49-F238E27FC236}">
                <a16:creationId xmlns:a16="http://schemas.microsoft.com/office/drawing/2014/main" xmlns="" id="{8DFEE63C-5F21-4043-A62C-998513062DC6}"/>
              </a:ext>
            </a:extLst>
          </p:cNvPr>
          <p:cNvGraphicFramePr>
            <a:graphicFrameLocks noGrp="1"/>
          </p:cNvGraphicFramePr>
          <p:nvPr/>
        </p:nvGraphicFramePr>
        <p:xfrm>
          <a:off x="336550" y="1054100"/>
          <a:ext cx="8154986" cy="5121273"/>
        </p:xfrm>
        <a:graphic>
          <a:graphicData uri="http://schemas.openxmlformats.org/drawingml/2006/table">
            <a:tbl>
              <a:tblPr firstRow="1" firstCol="1" bandRow="1"/>
              <a:tblGrid>
                <a:gridCol w="1182473">
                  <a:extLst>
                    <a:ext uri="{9D8B030D-6E8A-4147-A177-3AD203B41FA5}">
                      <a16:colId xmlns:a16="http://schemas.microsoft.com/office/drawing/2014/main" xmlns="" val="20000"/>
                    </a:ext>
                  </a:extLst>
                </a:gridCol>
                <a:gridCol w="768200">
                  <a:extLst>
                    <a:ext uri="{9D8B030D-6E8A-4147-A177-3AD203B41FA5}">
                      <a16:colId xmlns:a16="http://schemas.microsoft.com/office/drawing/2014/main" xmlns="" val="20001"/>
                    </a:ext>
                  </a:extLst>
                </a:gridCol>
                <a:gridCol w="768200">
                  <a:extLst>
                    <a:ext uri="{9D8B030D-6E8A-4147-A177-3AD203B41FA5}">
                      <a16:colId xmlns:a16="http://schemas.microsoft.com/office/drawing/2014/main" xmlns="" val="20002"/>
                    </a:ext>
                  </a:extLst>
                </a:gridCol>
                <a:gridCol w="768200">
                  <a:extLst>
                    <a:ext uri="{9D8B030D-6E8A-4147-A177-3AD203B41FA5}">
                      <a16:colId xmlns:a16="http://schemas.microsoft.com/office/drawing/2014/main" xmlns="" val="20003"/>
                    </a:ext>
                  </a:extLst>
                </a:gridCol>
                <a:gridCol w="632827">
                  <a:extLst>
                    <a:ext uri="{9D8B030D-6E8A-4147-A177-3AD203B41FA5}">
                      <a16:colId xmlns:a16="http://schemas.microsoft.com/office/drawing/2014/main" xmlns="" val="20004"/>
                    </a:ext>
                  </a:extLst>
                </a:gridCol>
                <a:gridCol w="658923">
                  <a:extLst>
                    <a:ext uri="{9D8B030D-6E8A-4147-A177-3AD203B41FA5}">
                      <a16:colId xmlns:a16="http://schemas.microsoft.com/office/drawing/2014/main" xmlns="" val="20005"/>
                    </a:ext>
                  </a:extLst>
                </a:gridCol>
                <a:gridCol w="696435">
                  <a:extLst>
                    <a:ext uri="{9D8B030D-6E8A-4147-A177-3AD203B41FA5}">
                      <a16:colId xmlns:a16="http://schemas.microsoft.com/office/drawing/2014/main" xmlns="" val="20006"/>
                    </a:ext>
                  </a:extLst>
                </a:gridCol>
                <a:gridCol w="624673">
                  <a:extLst>
                    <a:ext uri="{9D8B030D-6E8A-4147-A177-3AD203B41FA5}">
                      <a16:colId xmlns:a16="http://schemas.microsoft.com/office/drawing/2014/main" xmlns="" val="20007"/>
                    </a:ext>
                  </a:extLst>
                </a:gridCol>
                <a:gridCol w="742103">
                  <a:extLst>
                    <a:ext uri="{9D8B030D-6E8A-4147-A177-3AD203B41FA5}">
                      <a16:colId xmlns:a16="http://schemas.microsoft.com/office/drawing/2014/main" xmlns="" val="20008"/>
                    </a:ext>
                  </a:extLst>
                </a:gridCol>
                <a:gridCol w="658923">
                  <a:extLst>
                    <a:ext uri="{9D8B030D-6E8A-4147-A177-3AD203B41FA5}">
                      <a16:colId xmlns:a16="http://schemas.microsoft.com/office/drawing/2014/main" xmlns="" val="20009"/>
                    </a:ext>
                  </a:extLst>
                </a:gridCol>
                <a:gridCol w="654029">
                  <a:extLst>
                    <a:ext uri="{9D8B030D-6E8A-4147-A177-3AD203B41FA5}">
                      <a16:colId xmlns:a16="http://schemas.microsoft.com/office/drawing/2014/main" xmlns="" val="20010"/>
                    </a:ext>
                  </a:extLst>
                </a:gridCol>
              </a:tblGrid>
              <a:tr h="975482">
                <a:tc>
                  <a:txBody>
                    <a:bodyPr/>
                    <a:lstStyle/>
                    <a:p>
                      <a:pPr>
                        <a:spcAft>
                          <a:spcPts val="0"/>
                        </a:spcAft>
                      </a:pPr>
                      <a:r>
                        <a:rPr lang="en-ZA" sz="1600" b="1" dirty="0">
                          <a:solidFill>
                            <a:srgbClr val="000000"/>
                          </a:solidFill>
                          <a:effectLst/>
                          <a:latin typeface="Arial Narrow" pitchFamily="34" charset="0"/>
                          <a:ea typeface="Times New Roman"/>
                          <a:cs typeface="Arial"/>
                        </a:rPr>
                        <a:t>BAIL</a:t>
                      </a:r>
                      <a:endParaRPr lang="en-ZA" sz="1600" dirty="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24 April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31 May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30 June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31 July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31 Aug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30 Sept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31 Oct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600" b="1">
                          <a:solidFill>
                            <a:srgbClr val="000000"/>
                          </a:solidFill>
                          <a:effectLst/>
                          <a:latin typeface="Arial Narrow" pitchFamily="34" charset="0"/>
                          <a:ea typeface="Times New Roman"/>
                          <a:cs typeface="Arial"/>
                        </a:rPr>
                        <a:t>30 Nov 2020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600" b="1">
                          <a:solidFill>
                            <a:srgbClr val="000000"/>
                          </a:solidFill>
                          <a:effectLst/>
                          <a:latin typeface="Arial Narrow" pitchFamily="34" charset="0"/>
                          <a:ea typeface="Times New Roman"/>
                          <a:cs typeface="Arial"/>
                        </a:rPr>
                        <a:t> </a:t>
                      </a:r>
                      <a:endParaRPr lang="en-ZA" sz="1600">
                        <a:effectLst/>
                        <a:latin typeface="Arial Narrow" pitchFamily="34" charset="0"/>
                        <a:ea typeface="Times New Roman"/>
                        <a:cs typeface="Times New Roman"/>
                      </a:endParaRPr>
                    </a:p>
                    <a:p>
                      <a:pPr>
                        <a:spcAft>
                          <a:spcPts val="0"/>
                        </a:spcAft>
                      </a:pPr>
                      <a:r>
                        <a:rPr lang="en-ZA" sz="1600" b="1">
                          <a:solidFill>
                            <a:srgbClr val="000000"/>
                          </a:solidFill>
                          <a:effectLst/>
                          <a:latin typeface="Arial Narrow" pitchFamily="34" charset="0"/>
                          <a:ea typeface="Times New Roman"/>
                          <a:cs typeface="Arial"/>
                        </a:rPr>
                        <a:t>31 Dec 2020</a:t>
                      </a:r>
                      <a:endParaRPr lang="en-ZA" sz="160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600" b="1">
                          <a:solidFill>
                            <a:srgbClr val="000000"/>
                          </a:solidFill>
                          <a:effectLst/>
                          <a:latin typeface="Arial Narrow" pitchFamily="34" charset="0"/>
                          <a:ea typeface="Times New Roman"/>
                          <a:cs typeface="Arial"/>
                        </a:rPr>
                        <a:t>31 January 2021</a:t>
                      </a:r>
                      <a:endParaRPr lang="en-ZA" sz="160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xmlns="" val="10000"/>
                  </a:ext>
                </a:extLst>
              </a:tr>
              <a:tr h="487740">
                <a:tc>
                  <a:txBody>
                    <a:bodyPr/>
                    <a:lstStyle/>
                    <a:p>
                      <a:pPr>
                        <a:spcAft>
                          <a:spcPts val="0"/>
                        </a:spcAft>
                      </a:pPr>
                      <a:r>
                        <a:rPr lang="en-ZA" sz="1600" dirty="0">
                          <a:solidFill>
                            <a:srgbClr val="000000"/>
                          </a:solidFill>
                          <a:effectLst/>
                          <a:latin typeface="Arial Narrow" pitchFamily="34" charset="0"/>
                          <a:ea typeface="Times New Roman"/>
                          <a:cs typeface="Arial"/>
                        </a:rPr>
                        <a:t>R500 and below</a:t>
                      </a:r>
                      <a:endParaRPr lang="en-ZA" sz="1600" dirty="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2331</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1627</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1562</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1316</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1628</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1742</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1854</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1919</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2034</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solidFill>
                            <a:srgbClr val="000000"/>
                          </a:solidFill>
                          <a:effectLst/>
                          <a:latin typeface="Arial Narrow" pitchFamily="34" charset="0"/>
                          <a:ea typeface="Calibri"/>
                          <a:cs typeface="Arial"/>
                        </a:rPr>
                        <a:t>1969</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7740">
                <a:tc>
                  <a:txBody>
                    <a:bodyPr/>
                    <a:lstStyle/>
                    <a:p>
                      <a:pPr>
                        <a:spcAft>
                          <a:spcPts val="0"/>
                        </a:spcAft>
                      </a:pPr>
                      <a:r>
                        <a:rPr lang="en-ZA" sz="1600">
                          <a:solidFill>
                            <a:srgbClr val="000000"/>
                          </a:solidFill>
                          <a:effectLst/>
                          <a:latin typeface="Arial Narrow" pitchFamily="34" charset="0"/>
                          <a:ea typeface="Times New Roman"/>
                          <a:cs typeface="Arial"/>
                        </a:rPr>
                        <a:t>&gt;R500 to R1 000</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1729</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1307</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1191</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998</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1176</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1298</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1324</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1349</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1349</a:t>
                      </a:r>
                      <a:endParaRPr lang="en-ZA" sz="160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solidFill>
                            <a:srgbClr val="000000"/>
                          </a:solidFill>
                          <a:effectLst/>
                          <a:latin typeface="Arial Narrow" pitchFamily="34" charset="0"/>
                          <a:ea typeface="Calibri"/>
                          <a:cs typeface="Arial"/>
                        </a:rPr>
                        <a:t>1368</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7740">
                <a:tc>
                  <a:txBody>
                    <a:bodyPr/>
                    <a:lstStyle/>
                    <a:p>
                      <a:pPr>
                        <a:spcAft>
                          <a:spcPts val="0"/>
                        </a:spcAft>
                      </a:pPr>
                      <a:r>
                        <a:rPr lang="en-ZA" sz="1600">
                          <a:solidFill>
                            <a:srgbClr val="000000"/>
                          </a:solidFill>
                          <a:effectLst/>
                          <a:latin typeface="Arial Narrow" pitchFamily="34" charset="0"/>
                          <a:ea typeface="Times New Roman"/>
                          <a:cs typeface="Arial"/>
                        </a:rPr>
                        <a:t>&gt;R1 000 to R5 000</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1371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1073</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1005</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889</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944</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992</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1019</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1051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1038</a:t>
                      </a:r>
                      <a:endParaRPr lang="en-ZA" sz="160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solidFill>
                            <a:srgbClr val="000000"/>
                          </a:solidFill>
                          <a:effectLst/>
                          <a:latin typeface="Arial Narrow" pitchFamily="34" charset="0"/>
                          <a:ea typeface="Calibri"/>
                          <a:cs typeface="Arial"/>
                        </a:rPr>
                        <a:t>1016</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7740">
                <a:tc>
                  <a:txBody>
                    <a:bodyPr/>
                    <a:lstStyle/>
                    <a:p>
                      <a:pPr>
                        <a:spcAft>
                          <a:spcPts val="0"/>
                        </a:spcAft>
                      </a:pPr>
                      <a:r>
                        <a:rPr lang="en-ZA" sz="1600">
                          <a:solidFill>
                            <a:srgbClr val="000000"/>
                          </a:solidFill>
                          <a:effectLst/>
                          <a:latin typeface="Arial Narrow" pitchFamily="34" charset="0"/>
                          <a:ea typeface="Times New Roman"/>
                          <a:cs typeface="Arial"/>
                        </a:rPr>
                        <a:t>&gt;R5 000 to R50 000</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90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89</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56</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90</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101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102</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118</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147</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145</a:t>
                      </a:r>
                      <a:endParaRPr lang="en-ZA" sz="160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solidFill>
                            <a:srgbClr val="000000"/>
                          </a:solidFill>
                          <a:effectLst/>
                          <a:latin typeface="Arial Narrow" pitchFamily="34" charset="0"/>
                          <a:ea typeface="Calibri"/>
                          <a:cs typeface="Arial"/>
                        </a:rPr>
                        <a:t>163</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87740">
                <a:tc>
                  <a:txBody>
                    <a:bodyPr/>
                    <a:lstStyle/>
                    <a:p>
                      <a:pPr>
                        <a:spcAft>
                          <a:spcPts val="0"/>
                        </a:spcAft>
                      </a:pPr>
                      <a:r>
                        <a:rPr lang="en-ZA" sz="1600">
                          <a:solidFill>
                            <a:srgbClr val="000000"/>
                          </a:solidFill>
                          <a:effectLst/>
                          <a:latin typeface="Arial Narrow" pitchFamily="34" charset="0"/>
                          <a:ea typeface="Times New Roman"/>
                          <a:cs typeface="Arial"/>
                        </a:rPr>
                        <a:t>&gt;R50 000 to R100 000</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2</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3</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37</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7</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2</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3</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1</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 </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2</a:t>
                      </a:r>
                      <a:endParaRPr lang="en-ZA" sz="1600" dirty="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solidFill>
                            <a:srgbClr val="000000"/>
                          </a:solidFill>
                          <a:effectLst/>
                          <a:latin typeface="Arial Narrow" pitchFamily="34" charset="0"/>
                          <a:ea typeface="Calibri"/>
                          <a:cs typeface="Arial"/>
                        </a:rPr>
                        <a:t>2</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87740">
                <a:tc>
                  <a:txBody>
                    <a:bodyPr/>
                    <a:lstStyle/>
                    <a:p>
                      <a:pPr>
                        <a:spcAft>
                          <a:spcPts val="0"/>
                        </a:spcAft>
                      </a:pPr>
                      <a:r>
                        <a:rPr lang="en-ZA" sz="1600">
                          <a:solidFill>
                            <a:srgbClr val="000000"/>
                          </a:solidFill>
                          <a:effectLst/>
                          <a:latin typeface="Arial Narrow" pitchFamily="34" charset="0"/>
                          <a:ea typeface="Times New Roman"/>
                          <a:cs typeface="Arial"/>
                        </a:rPr>
                        <a:t>&gt;R100 000 to R200 000</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2</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 </a:t>
                      </a:r>
                      <a:endParaRPr lang="en-ZA" sz="1600" dirty="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 </a:t>
                      </a:r>
                      <a:endParaRPr lang="en-ZA" sz="1600" dirty="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43870">
                <a:tc>
                  <a:txBody>
                    <a:bodyPr/>
                    <a:lstStyle/>
                    <a:p>
                      <a:pPr>
                        <a:spcAft>
                          <a:spcPts val="0"/>
                        </a:spcAft>
                      </a:pPr>
                      <a:r>
                        <a:rPr lang="en-ZA" sz="1600">
                          <a:solidFill>
                            <a:srgbClr val="000000"/>
                          </a:solidFill>
                          <a:effectLst/>
                          <a:latin typeface="Arial Narrow" pitchFamily="34" charset="0"/>
                          <a:ea typeface="Times New Roman"/>
                          <a:cs typeface="Arial"/>
                        </a:rPr>
                        <a:t>&gt;R200 000</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Narrow" pitchFamily="34" charset="0"/>
                          <a:ea typeface="Calibri"/>
                          <a:cs typeface="Arial"/>
                        </a:rPr>
                        <a:t> </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 </a:t>
                      </a:r>
                      <a:endParaRPr lang="en-ZA" sz="1600" dirty="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Narrow" pitchFamily="34" charset="0"/>
                          <a:ea typeface="Calibri"/>
                          <a:cs typeface="Arial"/>
                        </a:rPr>
                        <a:t> </a:t>
                      </a:r>
                      <a:endParaRPr lang="en-ZA" sz="1600" dirty="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43870">
                <a:tc>
                  <a:txBody>
                    <a:bodyPr/>
                    <a:lstStyle/>
                    <a:p>
                      <a:pPr>
                        <a:spcAft>
                          <a:spcPts val="0"/>
                        </a:spcAft>
                      </a:pPr>
                      <a:r>
                        <a:rPr lang="en-ZA" sz="1600" b="1">
                          <a:solidFill>
                            <a:srgbClr val="000000"/>
                          </a:solidFill>
                          <a:effectLst/>
                          <a:latin typeface="Arial Narrow" pitchFamily="34" charset="0"/>
                          <a:ea typeface="Times New Roman"/>
                          <a:cs typeface="Arial"/>
                        </a:rPr>
                        <a:t>Grand Total</a:t>
                      </a:r>
                      <a:endParaRPr lang="en-ZA" sz="160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5525</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4101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3854</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3301</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3852</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4137</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4316</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4466</a:t>
                      </a:r>
                      <a:endParaRPr lang="en-ZA" sz="1600">
                        <a:effectLst/>
                        <a:latin typeface="Arial Narrow" pitchFamily="34" charset="0"/>
                        <a:ea typeface="Times New Roman"/>
                        <a:cs typeface="Times New Roman"/>
                      </a:endParaRPr>
                    </a:p>
                  </a:txBody>
                  <a:tcPr marL="64677" marR="646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a:effectLst/>
                          <a:latin typeface="Arial Narrow" pitchFamily="34" charset="0"/>
                          <a:ea typeface="Calibri"/>
                          <a:cs typeface="Arial"/>
                        </a:rPr>
                        <a:t>4568</a:t>
                      </a:r>
                      <a:endParaRPr lang="en-ZA" sz="160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US" sz="1600" b="1" dirty="0">
                          <a:effectLst/>
                          <a:latin typeface="Arial Narrow" pitchFamily="34" charset="0"/>
                          <a:ea typeface="Calibri"/>
                          <a:cs typeface="Arial"/>
                        </a:rPr>
                        <a:t>4518</a:t>
                      </a:r>
                      <a:endParaRPr lang="en-ZA" sz="1600" dirty="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xmlns="" val="10008"/>
                  </a:ext>
                </a:extLst>
              </a:tr>
              <a:tr h="731611">
                <a:tc gridSpan="10">
                  <a:txBody>
                    <a:bodyPr/>
                    <a:lstStyle/>
                    <a:p>
                      <a:pPr algn="l">
                        <a:spcAft>
                          <a:spcPts val="0"/>
                        </a:spcAft>
                      </a:pPr>
                      <a:r>
                        <a:rPr lang="en-US" sz="1600" b="1" dirty="0">
                          <a:effectLst/>
                          <a:latin typeface="Arial Narrow" pitchFamily="34" charset="0"/>
                          <a:ea typeface="Calibri"/>
                          <a:cs typeface="Arial"/>
                        </a:rPr>
                        <a:t>31 January 2021: </a:t>
                      </a:r>
                      <a:endParaRPr lang="en-ZA" sz="1600" dirty="0">
                        <a:effectLst/>
                        <a:latin typeface="Arial Narrow" pitchFamily="34" charset="0"/>
                        <a:ea typeface="Times New Roman"/>
                        <a:cs typeface="Times New Roman"/>
                      </a:endParaRPr>
                    </a:p>
                    <a:p>
                      <a:pPr algn="l">
                        <a:spcAft>
                          <a:spcPts val="0"/>
                        </a:spcAft>
                      </a:pPr>
                      <a:r>
                        <a:rPr lang="en-US" sz="1600" b="1" dirty="0">
                          <a:effectLst/>
                          <a:latin typeface="Arial Narrow" pitchFamily="34" charset="0"/>
                          <a:ea typeface="Calibri"/>
                          <a:cs typeface="Arial"/>
                        </a:rPr>
                        <a:t>Highest Bail amount : R 100 000</a:t>
                      </a:r>
                      <a:endParaRPr lang="en-ZA" sz="1600" dirty="0">
                        <a:effectLst/>
                        <a:latin typeface="Arial Narrow" pitchFamily="34" charset="0"/>
                        <a:ea typeface="Times New Roman"/>
                        <a:cs typeface="Times New Roman"/>
                      </a:endParaRPr>
                    </a:p>
                    <a:p>
                      <a:pPr algn="l">
                        <a:spcAft>
                          <a:spcPts val="0"/>
                        </a:spcAft>
                      </a:pPr>
                      <a:r>
                        <a:rPr lang="en-US" sz="1600" b="1" dirty="0">
                          <a:effectLst/>
                          <a:latin typeface="Arial Narrow" pitchFamily="34" charset="0"/>
                          <a:ea typeface="Calibri"/>
                          <a:cs typeface="Arial"/>
                        </a:rPr>
                        <a:t>Lowest Bail amount: R 100</a:t>
                      </a:r>
                      <a:endParaRPr lang="en-ZA" sz="1600" dirty="0">
                        <a:effectLst/>
                        <a:latin typeface="Arial Narrow" pitchFamily="34" charset="0"/>
                        <a:ea typeface="Times New Roman"/>
                        <a:cs typeface="Times New Roman"/>
                      </a:endParaRPr>
                    </a:p>
                  </a:txBody>
                  <a:tcPr marL="64677" marR="646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spcAft>
                          <a:spcPts val="0"/>
                        </a:spcAft>
                      </a:pPr>
                      <a:r>
                        <a:rPr lang="en-US" sz="1600" b="1" dirty="0">
                          <a:effectLst/>
                          <a:latin typeface="Arial Narrow" pitchFamily="34" charset="0"/>
                          <a:ea typeface="Calibri"/>
                          <a:cs typeface="Arial"/>
                        </a:rPr>
                        <a:t> </a:t>
                      </a:r>
                      <a:endParaRPr lang="en-ZA" sz="1600" dirty="0">
                        <a:effectLst/>
                        <a:latin typeface="Arial Narrow" pitchFamily="34" charset="0"/>
                        <a:ea typeface="Times New Roman"/>
                        <a:cs typeface="Times New Roman"/>
                      </a:endParaRPr>
                    </a:p>
                  </a:txBody>
                  <a:tcPr marL="64677" marR="646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xmlns="" val="10009"/>
                  </a:ext>
                </a:extLst>
              </a:tr>
            </a:tbl>
          </a:graphicData>
        </a:graphic>
      </p:graphicFrame>
      <p:sp>
        <p:nvSpPr>
          <p:cNvPr id="52353" name="TextBox 3">
            <a:extLst>
              <a:ext uri="{FF2B5EF4-FFF2-40B4-BE49-F238E27FC236}">
                <a16:creationId xmlns:a16="http://schemas.microsoft.com/office/drawing/2014/main" xmlns="" id="{5F01BB99-8679-4F60-8159-255F17B0EF6E}"/>
              </a:ext>
            </a:extLst>
          </p:cNvPr>
          <p:cNvSpPr txBox="1">
            <a:spLocks noChangeArrowheads="1"/>
          </p:cNvSpPr>
          <p:nvPr/>
        </p:nvSpPr>
        <p:spPr bwMode="auto">
          <a:xfrm>
            <a:off x="457200" y="6175375"/>
            <a:ext cx="20669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r>
              <a:rPr lang="en-US" altLang="en-US"/>
              <a:t>Source: DCS databank </a:t>
            </a:r>
            <a:endParaRPr lang="en-ZA"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9958CC1A-C172-421E-B03A-FF4151BE97F4}"/>
              </a:ext>
            </a:extLst>
          </p:cNvPr>
          <p:cNvSpPr>
            <a:spLocks noGrp="1"/>
          </p:cNvSpPr>
          <p:nvPr>
            <p:ph idx="1"/>
          </p:nvPr>
        </p:nvSpPr>
        <p:spPr>
          <a:xfrm>
            <a:off x="152400" y="990600"/>
            <a:ext cx="8723313" cy="1538288"/>
          </a:xfrm>
        </p:spPr>
        <p:txBody>
          <a:bodyPr/>
          <a:lstStyle/>
          <a:p>
            <a:pPr marL="463550" indent="-463550" eaLnBrk="1" hangingPunct="1">
              <a:lnSpc>
                <a:spcPct val="110000"/>
              </a:lnSpc>
              <a:spcBef>
                <a:spcPct val="20000"/>
              </a:spcBef>
              <a:buClrTx/>
              <a:buFont typeface="Wingdings" panose="05000000000000000000" pitchFamily="2" charset="2"/>
              <a:buAutoNum type="arabicPeriod"/>
              <a:defRPr/>
            </a:pPr>
            <a:endParaRPr lang="en-GB" altLang="en-US" sz="2000" dirty="0"/>
          </a:p>
          <a:p>
            <a:pPr marL="0" indent="0" eaLnBrk="1" hangingPunct="1">
              <a:lnSpc>
                <a:spcPct val="110000"/>
              </a:lnSpc>
              <a:spcBef>
                <a:spcPct val="20000"/>
              </a:spcBef>
              <a:buClrTx/>
              <a:buFont typeface="Wingdings" panose="05000000000000000000" pitchFamily="2" charset="2"/>
              <a:buNone/>
              <a:defRPr/>
            </a:pPr>
            <a:endParaRPr lang="en-ZA" altLang="en-US" sz="2000" dirty="0"/>
          </a:p>
          <a:p>
            <a:pPr marL="0" indent="0" eaLnBrk="1" hangingPunct="1">
              <a:lnSpc>
                <a:spcPct val="110000"/>
              </a:lnSpc>
              <a:spcBef>
                <a:spcPct val="20000"/>
              </a:spcBef>
              <a:buClrTx/>
              <a:buFont typeface="Wingdings" panose="05000000000000000000" pitchFamily="2" charset="2"/>
              <a:buNone/>
              <a:defRPr/>
            </a:pPr>
            <a:endParaRPr lang="en-US"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53251" name="Title 1">
            <a:extLst>
              <a:ext uri="{FF2B5EF4-FFF2-40B4-BE49-F238E27FC236}">
                <a16:creationId xmlns:a16="http://schemas.microsoft.com/office/drawing/2014/main" xmlns="" id="{6C6B4723-A7AD-40DB-BF30-C3B82FFDB512}"/>
              </a:ext>
            </a:extLst>
          </p:cNvPr>
          <p:cNvSpPr>
            <a:spLocks noGrp="1" noChangeArrowheads="1"/>
          </p:cNvSpPr>
          <p:nvPr>
            <p:ph type="title" idx="4294967295"/>
          </p:nvPr>
        </p:nvSpPr>
        <p:spPr>
          <a:xfrm>
            <a:off x="0" y="596900"/>
            <a:ext cx="8647113" cy="276225"/>
          </a:xfrm>
        </p:spPr>
        <p:txBody>
          <a:bodyPr/>
          <a:lstStyle/>
          <a:p>
            <a:pPr marL="457200" indent="-341313" eaLnBrk="1" hangingPunct="1"/>
            <a:r>
              <a:rPr lang="en-ZA" altLang="en-US"/>
              <a:t>6.2 Bail Categories: RDs with Bail of R1000 and below (All Cases)</a:t>
            </a:r>
          </a:p>
        </p:txBody>
      </p:sp>
      <p:graphicFrame>
        <p:nvGraphicFramePr>
          <p:cNvPr id="3" name="Table 2">
            <a:extLst>
              <a:ext uri="{FF2B5EF4-FFF2-40B4-BE49-F238E27FC236}">
                <a16:creationId xmlns:a16="http://schemas.microsoft.com/office/drawing/2014/main" xmlns="" id="{6B6D76BE-546A-45DD-8095-38CFC453A426}"/>
              </a:ext>
            </a:extLst>
          </p:cNvPr>
          <p:cNvGraphicFramePr>
            <a:graphicFrameLocks noGrp="1"/>
          </p:cNvGraphicFramePr>
          <p:nvPr/>
        </p:nvGraphicFramePr>
        <p:xfrm>
          <a:off x="228600" y="990600"/>
          <a:ext cx="8534400" cy="5019677"/>
        </p:xfrm>
        <a:graphic>
          <a:graphicData uri="http://schemas.openxmlformats.org/drawingml/2006/table">
            <a:tbl>
              <a:tblPr/>
              <a:tblGrid>
                <a:gridCol w="564011">
                  <a:extLst>
                    <a:ext uri="{9D8B030D-6E8A-4147-A177-3AD203B41FA5}">
                      <a16:colId xmlns:a16="http://schemas.microsoft.com/office/drawing/2014/main" xmlns="" val="20000"/>
                    </a:ext>
                  </a:extLst>
                </a:gridCol>
                <a:gridCol w="712437">
                  <a:extLst>
                    <a:ext uri="{9D8B030D-6E8A-4147-A177-3AD203B41FA5}">
                      <a16:colId xmlns:a16="http://schemas.microsoft.com/office/drawing/2014/main" xmlns="" val="20001"/>
                    </a:ext>
                  </a:extLst>
                </a:gridCol>
                <a:gridCol w="712437">
                  <a:extLst>
                    <a:ext uri="{9D8B030D-6E8A-4147-A177-3AD203B41FA5}">
                      <a16:colId xmlns:a16="http://schemas.microsoft.com/office/drawing/2014/main" xmlns="" val="20002"/>
                    </a:ext>
                  </a:extLst>
                </a:gridCol>
                <a:gridCol w="712437">
                  <a:extLst>
                    <a:ext uri="{9D8B030D-6E8A-4147-A177-3AD203B41FA5}">
                      <a16:colId xmlns:a16="http://schemas.microsoft.com/office/drawing/2014/main" xmlns="" val="20003"/>
                    </a:ext>
                  </a:extLst>
                </a:gridCol>
                <a:gridCol w="712437">
                  <a:extLst>
                    <a:ext uri="{9D8B030D-6E8A-4147-A177-3AD203B41FA5}">
                      <a16:colId xmlns:a16="http://schemas.microsoft.com/office/drawing/2014/main" xmlns="" val="20004"/>
                    </a:ext>
                  </a:extLst>
                </a:gridCol>
                <a:gridCol w="712437">
                  <a:extLst>
                    <a:ext uri="{9D8B030D-6E8A-4147-A177-3AD203B41FA5}">
                      <a16:colId xmlns:a16="http://schemas.microsoft.com/office/drawing/2014/main" xmlns="" val="20005"/>
                    </a:ext>
                  </a:extLst>
                </a:gridCol>
                <a:gridCol w="712437">
                  <a:extLst>
                    <a:ext uri="{9D8B030D-6E8A-4147-A177-3AD203B41FA5}">
                      <a16:colId xmlns:a16="http://schemas.microsoft.com/office/drawing/2014/main" xmlns="" val="20006"/>
                    </a:ext>
                  </a:extLst>
                </a:gridCol>
                <a:gridCol w="712437">
                  <a:extLst>
                    <a:ext uri="{9D8B030D-6E8A-4147-A177-3AD203B41FA5}">
                      <a16:colId xmlns:a16="http://schemas.microsoft.com/office/drawing/2014/main" xmlns="" val="20007"/>
                    </a:ext>
                  </a:extLst>
                </a:gridCol>
                <a:gridCol w="712437">
                  <a:extLst>
                    <a:ext uri="{9D8B030D-6E8A-4147-A177-3AD203B41FA5}">
                      <a16:colId xmlns:a16="http://schemas.microsoft.com/office/drawing/2014/main" xmlns="" val="20008"/>
                    </a:ext>
                  </a:extLst>
                </a:gridCol>
                <a:gridCol w="712437">
                  <a:extLst>
                    <a:ext uri="{9D8B030D-6E8A-4147-A177-3AD203B41FA5}">
                      <a16:colId xmlns:a16="http://schemas.microsoft.com/office/drawing/2014/main" xmlns="" val="20009"/>
                    </a:ext>
                  </a:extLst>
                </a:gridCol>
                <a:gridCol w="846019">
                  <a:extLst>
                    <a:ext uri="{9D8B030D-6E8A-4147-A177-3AD203B41FA5}">
                      <a16:colId xmlns:a16="http://schemas.microsoft.com/office/drawing/2014/main" xmlns="" val="20010"/>
                    </a:ext>
                  </a:extLst>
                </a:gridCol>
                <a:gridCol w="712437">
                  <a:extLst>
                    <a:ext uri="{9D8B030D-6E8A-4147-A177-3AD203B41FA5}">
                      <a16:colId xmlns:a16="http://schemas.microsoft.com/office/drawing/2014/main" xmlns="" val="20011"/>
                    </a:ext>
                  </a:extLst>
                </a:gridCol>
              </a:tblGrid>
              <a:tr h="828122">
                <a:tc>
                  <a:txBody>
                    <a:bodyPr/>
                    <a:lstStyle/>
                    <a:p>
                      <a:pPr algn="l" fontAlgn="b"/>
                      <a:r>
                        <a:rPr lang="en-ZA" sz="1800" b="1" i="0" u="none" strike="noStrike" dirty="0">
                          <a:solidFill>
                            <a:srgbClr val="000000"/>
                          </a:solidFill>
                          <a:effectLst/>
                          <a:latin typeface="Calibri"/>
                        </a:rPr>
                        <a:t>BAIL AMOUNT</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dirty="0">
                          <a:solidFill>
                            <a:srgbClr val="000000"/>
                          </a:solidFill>
                          <a:effectLst/>
                          <a:latin typeface="Calibri"/>
                        </a:rPr>
                        <a:t>EC</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FS</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GP</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KZN</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LIM</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MPU</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NW</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NC</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WC</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a:solidFill>
                            <a:srgbClr val="000000"/>
                          </a:solidFill>
                          <a:effectLst/>
                          <a:latin typeface="Calibri"/>
                        </a:rPr>
                        <a:t>Grand Total</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l" fontAlgn="b"/>
                      <a:r>
                        <a:rPr lang="en-ZA" sz="1800" b="1" i="0" u="none" strike="noStrike" dirty="0">
                          <a:solidFill>
                            <a:srgbClr val="000000"/>
                          </a:solidFill>
                          <a:effectLst/>
                          <a:latin typeface="Calibri"/>
                        </a:rPr>
                        <a:t>%</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xmlns="" val="10000"/>
                  </a:ext>
                </a:extLst>
              </a:tr>
              <a:tr h="279437">
                <a:tc>
                  <a:txBody>
                    <a:bodyPr/>
                    <a:lstStyle/>
                    <a:p>
                      <a:pPr algn="r" fontAlgn="b"/>
                      <a:r>
                        <a:rPr lang="en-ZA" sz="1800" b="0" i="0" u="none" strike="noStrike">
                          <a:solidFill>
                            <a:srgbClr val="000000"/>
                          </a:solidFill>
                          <a:effectLst/>
                          <a:latin typeface="Calibri"/>
                        </a:rPr>
                        <a:t>100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0,24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79437">
                <a:tc>
                  <a:txBody>
                    <a:bodyPr/>
                    <a:lstStyle/>
                    <a:p>
                      <a:pPr algn="r" fontAlgn="b"/>
                      <a:r>
                        <a:rPr lang="en-ZA" sz="1800" b="0" i="0" u="none" strike="noStrike">
                          <a:solidFill>
                            <a:srgbClr val="000000"/>
                          </a:solidFill>
                          <a:effectLst/>
                          <a:latin typeface="Calibri"/>
                        </a:rPr>
                        <a:t>150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0,12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79437">
                <a:tc>
                  <a:txBody>
                    <a:bodyPr/>
                    <a:lstStyle/>
                    <a:p>
                      <a:pPr algn="r" fontAlgn="b"/>
                      <a:r>
                        <a:rPr lang="en-ZA" sz="1800" b="0" i="0" u="none" strike="noStrike">
                          <a:solidFill>
                            <a:srgbClr val="000000"/>
                          </a:solidFill>
                          <a:effectLst/>
                          <a:latin typeface="Calibri"/>
                        </a:rPr>
                        <a:t>200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dirty="0">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14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67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2,01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79437">
                <a:tc>
                  <a:txBody>
                    <a:bodyPr/>
                    <a:lstStyle/>
                    <a:p>
                      <a:pPr algn="r" fontAlgn="b"/>
                      <a:r>
                        <a:rPr lang="en-ZA" sz="1800" b="0" i="0" u="none" strike="noStrike">
                          <a:solidFill>
                            <a:srgbClr val="000000"/>
                          </a:solidFill>
                          <a:effectLst/>
                          <a:latin typeface="Calibri"/>
                        </a:rPr>
                        <a:t>250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0,18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79437">
                <a:tc>
                  <a:txBody>
                    <a:bodyPr/>
                    <a:lstStyle/>
                    <a:p>
                      <a:pPr algn="r" fontAlgn="b"/>
                      <a:r>
                        <a:rPr lang="en-ZA" sz="1800" b="0" i="0" u="none" strike="noStrike">
                          <a:solidFill>
                            <a:srgbClr val="000000"/>
                          </a:solidFill>
                          <a:effectLst/>
                          <a:latin typeface="Calibri"/>
                        </a:rPr>
                        <a:t>300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152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53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38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82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406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12,17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79437">
                <a:tc>
                  <a:txBody>
                    <a:bodyPr/>
                    <a:lstStyle/>
                    <a:p>
                      <a:pPr algn="r" fontAlgn="b"/>
                      <a:r>
                        <a:rPr lang="en-ZA" sz="1800" b="0" i="0" u="none" strike="noStrike">
                          <a:solidFill>
                            <a:srgbClr val="000000"/>
                          </a:solidFill>
                          <a:effectLst/>
                          <a:latin typeface="Calibri"/>
                        </a:rPr>
                        <a:t>350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0,09</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9437">
                <a:tc>
                  <a:txBody>
                    <a:bodyPr/>
                    <a:lstStyle/>
                    <a:p>
                      <a:pPr algn="r" fontAlgn="b"/>
                      <a:r>
                        <a:rPr lang="en-ZA" sz="1800" b="0" i="0" u="none" strike="noStrike">
                          <a:solidFill>
                            <a:srgbClr val="000000"/>
                          </a:solidFill>
                          <a:effectLst/>
                          <a:latin typeface="Calibri"/>
                        </a:rPr>
                        <a:t>400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0,54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79437">
                <a:tc>
                  <a:txBody>
                    <a:bodyPr/>
                    <a:lstStyle/>
                    <a:p>
                      <a:pPr algn="r" fontAlgn="b"/>
                      <a:r>
                        <a:rPr lang="en-ZA" sz="1800" b="0" i="0" u="none" strike="noStrike">
                          <a:solidFill>
                            <a:srgbClr val="000000"/>
                          </a:solidFill>
                          <a:effectLst/>
                          <a:latin typeface="Calibri"/>
                        </a:rPr>
                        <a:t>500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204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141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367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162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122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44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338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1457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43,66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79437">
                <a:tc>
                  <a:txBody>
                    <a:bodyPr/>
                    <a:lstStyle/>
                    <a:p>
                      <a:pPr algn="r" fontAlgn="b"/>
                      <a:r>
                        <a:rPr lang="en-ZA" sz="1800" b="0" i="0" u="none" strike="noStrike">
                          <a:solidFill>
                            <a:srgbClr val="000000"/>
                          </a:solidFill>
                          <a:effectLst/>
                          <a:latin typeface="Calibri"/>
                        </a:rPr>
                        <a:t>600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0,93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79437">
                <a:tc>
                  <a:txBody>
                    <a:bodyPr/>
                    <a:lstStyle/>
                    <a:p>
                      <a:pPr algn="r" fontAlgn="b"/>
                      <a:r>
                        <a:rPr lang="en-ZA" sz="1800" b="0" i="0" u="none" strike="noStrike">
                          <a:solidFill>
                            <a:srgbClr val="000000"/>
                          </a:solidFill>
                          <a:effectLst/>
                          <a:latin typeface="Calibri"/>
                        </a:rPr>
                        <a:t>700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0,66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79437">
                <a:tc>
                  <a:txBody>
                    <a:bodyPr/>
                    <a:lstStyle/>
                    <a:p>
                      <a:pPr algn="r" fontAlgn="b"/>
                      <a:r>
                        <a:rPr lang="en-ZA" sz="1800" b="0" i="0" u="none" strike="noStrike">
                          <a:solidFill>
                            <a:srgbClr val="000000"/>
                          </a:solidFill>
                          <a:effectLst/>
                          <a:latin typeface="Calibri"/>
                        </a:rPr>
                        <a:t>750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0,42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79437">
                <a:tc>
                  <a:txBody>
                    <a:bodyPr/>
                    <a:lstStyle/>
                    <a:p>
                      <a:pPr algn="r" fontAlgn="b"/>
                      <a:r>
                        <a:rPr lang="en-ZA" sz="1800" b="0" i="0" u="none" strike="noStrike">
                          <a:solidFill>
                            <a:srgbClr val="000000"/>
                          </a:solidFill>
                          <a:effectLst/>
                          <a:latin typeface="Calibri"/>
                        </a:rPr>
                        <a:t>800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68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155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4,64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79437">
                <a:tc>
                  <a:txBody>
                    <a:bodyPr/>
                    <a:lstStyle/>
                    <a:p>
                      <a:pPr algn="r" fontAlgn="b"/>
                      <a:r>
                        <a:rPr lang="en-ZA" sz="1800" b="0" i="0" u="none" strike="noStrike">
                          <a:solidFill>
                            <a:srgbClr val="000000"/>
                          </a:solidFill>
                          <a:effectLst/>
                          <a:latin typeface="Calibri"/>
                        </a:rPr>
                        <a:t>900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 </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0,03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79437">
                <a:tc>
                  <a:txBody>
                    <a:bodyPr/>
                    <a:lstStyle/>
                    <a:p>
                      <a:pPr algn="r" fontAlgn="b"/>
                      <a:r>
                        <a:rPr lang="en-ZA" sz="1800" b="0" i="0" u="none" strike="noStrike">
                          <a:solidFill>
                            <a:srgbClr val="000000"/>
                          </a:solidFill>
                          <a:effectLst/>
                          <a:latin typeface="Calibri"/>
                        </a:rPr>
                        <a:t>1000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73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76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288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188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103</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45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ZA" sz="1800" b="0" i="0" u="none" strike="noStrike">
                          <a:solidFill>
                            <a:srgbClr val="000000"/>
                          </a:solidFill>
                          <a:effectLst/>
                          <a:latin typeface="Calibri"/>
                        </a:rPr>
                        <a:t>21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304</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1145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0" i="0" u="none" strike="noStrike">
                          <a:solidFill>
                            <a:srgbClr val="000000"/>
                          </a:solidFill>
                          <a:effectLst/>
                          <a:latin typeface="Calibri"/>
                        </a:rPr>
                        <a:t>34,31</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79437">
                <a:tc>
                  <a:txBody>
                    <a:bodyPr/>
                    <a:lstStyle/>
                    <a:p>
                      <a:pPr algn="l" fontAlgn="b"/>
                      <a:r>
                        <a:rPr lang="en-ZA" sz="1800" b="1" i="0" u="none" strike="noStrike">
                          <a:solidFill>
                            <a:srgbClr val="000000"/>
                          </a:solidFill>
                          <a:effectLst/>
                          <a:latin typeface="Calibri"/>
                        </a:rPr>
                        <a:t>Total</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515</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247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760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410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88</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266</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100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122</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827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r" fontAlgn="b"/>
                      <a:r>
                        <a:rPr lang="en-ZA" sz="1800" b="1" i="0" u="none" strike="noStrike">
                          <a:solidFill>
                            <a:srgbClr val="000000"/>
                          </a:solidFill>
                          <a:effectLst/>
                          <a:latin typeface="Calibri"/>
                        </a:rPr>
                        <a:t>3337</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fontAlgn="b"/>
                      <a:r>
                        <a:rPr lang="en-ZA" sz="1800" b="0" i="0" u="none" strike="noStrike" dirty="0">
                          <a:solidFill>
                            <a:srgbClr val="000000"/>
                          </a:solidFill>
                          <a:effectLst/>
                          <a:latin typeface="Calibri"/>
                        </a:rPr>
                        <a:t>100,00</a:t>
                      </a:r>
                    </a:p>
                  </a:txBody>
                  <a:tcPr marL="5094" marR="5094" marT="5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xmlns="" val="10015"/>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3DC128EA-055B-418D-A919-ECB5AA5C0B47}"/>
              </a:ext>
            </a:extLst>
          </p:cNvPr>
          <p:cNvSpPr>
            <a:spLocks noGrp="1"/>
          </p:cNvSpPr>
          <p:nvPr>
            <p:ph idx="1"/>
          </p:nvPr>
        </p:nvSpPr>
        <p:spPr>
          <a:xfrm>
            <a:off x="152400" y="990600"/>
            <a:ext cx="8723313" cy="1538288"/>
          </a:xfrm>
        </p:spPr>
        <p:txBody>
          <a:bodyPr/>
          <a:lstStyle/>
          <a:p>
            <a:pPr marL="463550" indent="-463550" eaLnBrk="1" hangingPunct="1">
              <a:lnSpc>
                <a:spcPct val="110000"/>
              </a:lnSpc>
              <a:spcBef>
                <a:spcPct val="20000"/>
              </a:spcBef>
              <a:buClrTx/>
              <a:buFont typeface="Wingdings" panose="05000000000000000000" pitchFamily="2" charset="2"/>
              <a:buAutoNum type="arabicPeriod"/>
              <a:defRPr/>
            </a:pPr>
            <a:endParaRPr lang="en-GB" altLang="en-US" sz="2000" dirty="0"/>
          </a:p>
          <a:p>
            <a:pPr marL="0" indent="0" eaLnBrk="1" hangingPunct="1">
              <a:lnSpc>
                <a:spcPct val="110000"/>
              </a:lnSpc>
              <a:spcBef>
                <a:spcPct val="20000"/>
              </a:spcBef>
              <a:buClrTx/>
              <a:buFont typeface="Wingdings" panose="05000000000000000000" pitchFamily="2" charset="2"/>
              <a:buNone/>
              <a:defRPr/>
            </a:pPr>
            <a:endParaRPr lang="en-ZA" altLang="en-US" sz="2000" dirty="0"/>
          </a:p>
          <a:p>
            <a:pPr marL="0" indent="0" eaLnBrk="1" hangingPunct="1">
              <a:lnSpc>
                <a:spcPct val="110000"/>
              </a:lnSpc>
              <a:spcBef>
                <a:spcPct val="20000"/>
              </a:spcBef>
              <a:buClrTx/>
              <a:buFont typeface="Wingdings" panose="05000000000000000000" pitchFamily="2" charset="2"/>
              <a:buNone/>
              <a:defRPr/>
            </a:pPr>
            <a:endParaRPr lang="en-US"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54275" name="Title 1">
            <a:extLst>
              <a:ext uri="{FF2B5EF4-FFF2-40B4-BE49-F238E27FC236}">
                <a16:creationId xmlns:a16="http://schemas.microsoft.com/office/drawing/2014/main" xmlns="" id="{D960FC23-B81A-4953-B1EE-4CEFB8650D4D}"/>
              </a:ext>
            </a:extLst>
          </p:cNvPr>
          <p:cNvSpPr>
            <a:spLocks noGrp="1" noChangeArrowheads="1"/>
          </p:cNvSpPr>
          <p:nvPr>
            <p:ph type="title" idx="4294967295"/>
          </p:nvPr>
        </p:nvSpPr>
        <p:spPr>
          <a:xfrm>
            <a:off x="0" y="596900"/>
            <a:ext cx="8647113" cy="276225"/>
          </a:xfrm>
        </p:spPr>
        <p:txBody>
          <a:bodyPr/>
          <a:lstStyle/>
          <a:p>
            <a:pPr marL="457200" indent="-341313" eaLnBrk="1" hangingPunct="1"/>
            <a:r>
              <a:rPr lang="en-ZA" altLang="en-US"/>
              <a:t>6.3 Bail Categories: RDs with Bail of R1000 and below (Head Count)</a:t>
            </a:r>
          </a:p>
        </p:txBody>
      </p:sp>
      <p:graphicFrame>
        <p:nvGraphicFramePr>
          <p:cNvPr id="4" name="Table 3">
            <a:extLst>
              <a:ext uri="{FF2B5EF4-FFF2-40B4-BE49-F238E27FC236}">
                <a16:creationId xmlns:a16="http://schemas.microsoft.com/office/drawing/2014/main" xmlns="" id="{20E3F18B-30F3-4AFD-AC11-FB5735D799B7}"/>
              </a:ext>
            </a:extLst>
          </p:cNvPr>
          <p:cNvGraphicFramePr>
            <a:graphicFrameLocks noGrp="1"/>
          </p:cNvGraphicFramePr>
          <p:nvPr/>
        </p:nvGraphicFramePr>
        <p:xfrm>
          <a:off x="457200" y="1066800"/>
          <a:ext cx="8305800" cy="5713640"/>
        </p:xfrm>
        <a:graphic>
          <a:graphicData uri="http://schemas.openxmlformats.org/drawingml/2006/table">
            <a:tbl>
              <a:tblPr/>
              <a:tblGrid>
                <a:gridCol w="735894">
                  <a:extLst>
                    <a:ext uri="{9D8B030D-6E8A-4147-A177-3AD203B41FA5}">
                      <a16:colId xmlns:a16="http://schemas.microsoft.com/office/drawing/2014/main" xmlns="" val="20000"/>
                    </a:ext>
                  </a:extLst>
                </a:gridCol>
                <a:gridCol w="755827">
                  <a:extLst>
                    <a:ext uri="{9D8B030D-6E8A-4147-A177-3AD203B41FA5}">
                      <a16:colId xmlns:a16="http://schemas.microsoft.com/office/drawing/2014/main" xmlns="" val="20001"/>
                    </a:ext>
                  </a:extLst>
                </a:gridCol>
                <a:gridCol w="689382">
                  <a:extLst>
                    <a:ext uri="{9D8B030D-6E8A-4147-A177-3AD203B41FA5}">
                      <a16:colId xmlns:a16="http://schemas.microsoft.com/office/drawing/2014/main" xmlns="" val="20002"/>
                    </a:ext>
                  </a:extLst>
                </a:gridCol>
                <a:gridCol w="556489">
                  <a:extLst>
                    <a:ext uri="{9D8B030D-6E8A-4147-A177-3AD203B41FA5}">
                      <a16:colId xmlns:a16="http://schemas.microsoft.com/office/drawing/2014/main" xmlns="" val="20003"/>
                    </a:ext>
                  </a:extLst>
                </a:gridCol>
                <a:gridCol w="1127927">
                  <a:extLst>
                    <a:ext uri="{9D8B030D-6E8A-4147-A177-3AD203B41FA5}">
                      <a16:colId xmlns:a16="http://schemas.microsoft.com/office/drawing/2014/main" xmlns="" val="20004"/>
                    </a:ext>
                  </a:extLst>
                </a:gridCol>
                <a:gridCol w="662803">
                  <a:extLst>
                    <a:ext uri="{9D8B030D-6E8A-4147-A177-3AD203B41FA5}">
                      <a16:colId xmlns:a16="http://schemas.microsoft.com/office/drawing/2014/main" xmlns="" val="20005"/>
                    </a:ext>
                  </a:extLst>
                </a:gridCol>
                <a:gridCol w="850515">
                  <a:extLst>
                    <a:ext uri="{9D8B030D-6E8A-4147-A177-3AD203B41FA5}">
                      <a16:colId xmlns:a16="http://schemas.microsoft.com/office/drawing/2014/main" xmlns="" val="20006"/>
                    </a:ext>
                  </a:extLst>
                </a:gridCol>
                <a:gridCol w="729249">
                  <a:extLst>
                    <a:ext uri="{9D8B030D-6E8A-4147-A177-3AD203B41FA5}">
                      <a16:colId xmlns:a16="http://schemas.microsoft.com/office/drawing/2014/main" xmlns="" val="20007"/>
                    </a:ext>
                  </a:extLst>
                </a:gridCol>
                <a:gridCol w="822274">
                  <a:extLst>
                    <a:ext uri="{9D8B030D-6E8A-4147-A177-3AD203B41FA5}">
                      <a16:colId xmlns:a16="http://schemas.microsoft.com/office/drawing/2014/main" xmlns="" val="20008"/>
                    </a:ext>
                  </a:extLst>
                </a:gridCol>
                <a:gridCol w="764133">
                  <a:extLst>
                    <a:ext uri="{9D8B030D-6E8A-4147-A177-3AD203B41FA5}">
                      <a16:colId xmlns:a16="http://schemas.microsoft.com/office/drawing/2014/main" xmlns="" val="20009"/>
                    </a:ext>
                  </a:extLst>
                </a:gridCol>
                <a:gridCol w="611307">
                  <a:extLst>
                    <a:ext uri="{9D8B030D-6E8A-4147-A177-3AD203B41FA5}">
                      <a16:colId xmlns:a16="http://schemas.microsoft.com/office/drawing/2014/main" xmlns="" val="20010"/>
                    </a:ext>
                  </a:extLst>
                </a:gridCol>
              </a:tblGrid>
              <a:tr h="633113">
                <a:tc>
                  <a:txBody>
                    <a:bodyPr/>
                    <a:lstStyle/>
                    <a:p>
                      <a:pPr fontAlgn="b">
                        <a:lnSpc>
                          <a:spcPct val="115000"/>
                        </a:lnSpc>
                        <a:spcAft>
                          <a:spcPts val="0"/>
                        </a:spcAft>
                      </a:pPr>
                      <a:r>
                        <a:rPr lang="en-ZA" sz="1800" b="1" kern="1200" dirty="0">
                          <a:solidFill>
                            <a:srgbClr val="000000"/>
                          </a:solidFill>
                          <a:effectLst/>
                          <a:latin typeface="Calibri"/>
                          <a:ea typeface="Times New Roman"/>
                          <a:cs typeface="Arial"/>
                        </a:rPr>
                        <a:t>BAIL</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dirty="0">
                          <a:solidFill>
                            <a:srgbClr val="000000"/>
                          </a:solidFill>
                          <a:effectLst/>
                          <a:latin typeface="Calibri"/>
                          <a:ea typeface="Times New Roman"/>
                          <a:cs typeface="Arial"/>
                        </a:rPr>
                        <a:t>EC</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dirty="0">
                          <a:solidFill>
                            <a:srgbClr val="000000"/>
                          </a:solidFill>
                          <a:effectLst/>
                          <a:latin typeface="Calibri"/>
                          <a:ea typeface="Times New Roman"/>
                          <a:cs typeface="Arial"/>
                        </a:rPr>
                        <a:t>FS</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dirty="0">
                          <a:solidFill>
                            <a:srgbClr val="000000"/>
                          </a:solidFill>
                          <a:effectLst/>
                          <a:latin typeface="Calibri"/>
                          <a:ea typeface="Times New Roman"/>
                          <a:cs typeface="Arial"/>
                        </a:rPr>
                        <a:t>GP</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KZN</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LIM</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MPU</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NW</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NC</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WC</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Grand Total</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xmlns="" val="10000"/>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100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2</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8</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150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4</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200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27</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6</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14</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13</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67</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250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6</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300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149</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24</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53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24</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2</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38</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80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400</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350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3</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400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6</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4</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3</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18</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500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202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141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362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162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117</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46</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44</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335</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1439</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600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12</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31</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700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7</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22</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750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8</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14</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800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4</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a:ea typeface="Times New Roman"/>
                          <a:cs typeface="Times New Roman"/>
                        </a:rPr>
                        <a:t>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2</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68</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154</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900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endParaRPr lang="en-ZA" sz="1800" dirty="0">
                        <a:effectLst/>
                        <a:latin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317656">
                <a:tc>
                  <a:txBody>
                    <a:bodyPr/>
                    <a:lstStyle/>
                    <a:p>
                      <a:pPr fontAlgn="b">
                        <a:lnSpc>
                          <a:spcPct val="115000"/>
                        </a:lnSpc>
                        <a:spcAft>
                          <a:spcPts val="0"/>
                        </a:spcAft>
                      </a:pPr>
                      <a:r>
                        <a:rPr lang="en-ZA" sz="1800" kern="1200">
                          <a:solidFill>
                            <a:srgbClr val="000000"/>
                          </a:solidFill>
                          <a:effectLst/>
                          <a:latin typeface="Calibri"/>
                          <a:ea typeface="Times New Roman"/>
                          <a:cs typeface="Arial"/>
                        </a:rPr>
                        <a:t>1000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73</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76</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278</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188</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46</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101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45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a:solidFill>
                            <a:srgbClr val="000000"/>
                          </a:solidFill>
                          <a:effectLst/>
                          <a:latin typeface="Calibri"/>
                          <a:ea typeface="Times New Roman"/>
                          <a:cs typeface="Arial"/>
                        </a:rPr>
                        <a:t>21</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304</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800" kern="1200" dirty="0">
                          <a:solidFill>
                            <a:srgbClr val="000000"/>
                          </a:solidFill>
                          <a:effectLst/>
                          <a:latin typeface="Calibri"/>
                          <a:ea typeface="Times New Roman"/>
                          <a:cs typeface="Arial"/>
                        </a:rPr>
                        <a:t>1132</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633113">
                <a:tc>
                  <a:txBody>
                    <a:bodyPr/>
                    <a:lstStyle/>
                    <a:p>
                      <a:pPr fontAlgn="b">
                        <a:lnSpc>
                          <a:spcPct val="115000"/>
                        </a:lnSpc>
                        <a:spcAft>
                          <a:spcPts val="0"/>
                        </a:spcAft>
                      </a:pPr>
                      <a:r>
                        <a:rPr lang="en-ZA" sz="1800" b="1" kern="1200">
                          <a:solidFill>
                            <a:srgbClr val="000000"/>
                          </a:solidFill>
                          <a:effectLst/>
                          <a:latin typeface="Calibri"/>
                          <a:ea typeface="Times New Roman"/>
                          <a:cs typeface="Arial"/>
                        </a:rPr>
                        <a:t>Grand Total</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510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246</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745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410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85</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259</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100</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a:solidFill>
                            <a:srgbClr val="000000"/>
                          </a:solidFill>
                          <a:effectLst/>
                          <a:latin typeface="Calibri"/>
                          <a:ea typeface="Times New Roman"/>
                          <a:cs typeface="Arial"/>
                        </a:rPr>
                        <a:t>122</a:t>
                      </a:r>
                      <a:endParaRPr lang="en-ZA" sz="180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dirty="0">
                          <a:solidFill>
                            <a:srgbClr val="000000"/>
                          </a:solidFill>
                          <a:effectLst/>
                          <a:latin typeface="Calibri"/>
                          <a:ea typeface="Times New Roman"/>
                          <a:cs typeface="Arial"/>
                        </a:rPr>
                        <a:t>822</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b">
                        <a:lnSpc>
                          <a:spcPct val="115000"/>
                        </a:lnSpc>
                        <a:spcAft>
                          <a:spcPts val="0"/>
                        </a:spcAft>
                      </a:pPr>
                      <a:r>
                        <a:rPr lang="en-ZA" sz="1800" b="1" kern="1200" dirty="0">
                          <a:solidFill>
                            <a:srgbClr val="000000"/>
                          </a:solidFill>
                          <a:effectLst/>
                          <a:latin typeface="Calibri"/>
                          <a:ea typeface="Times New Roman"/>
                          <a:cs typeface="Arial"/>
                        </a:rPr>
                        <a:t>3299</a:t>
                      </a:r>
                      <a:endParaRPr lang="en-ZA" sz="1800" dirty="0">
                        <a:effectLst/>
                        <a:latin typeface="Calibri"/>
                        <a:ea typeface="Calibri"/>
                        <a:cs typeface="Times New Roman"/>
                      </a:endParaRPr>
                    </a:p>
                  </a:txBody>
                  <a:tcPr marL="2201" marR="2201" marT="22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xmlns="" val="10015"/>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5281A590-758B-48DE-AC33-B773CB6FEF1A}"/>
              </a:ext>
            </a:extLst>
          </p:cNvPr>
          <p:cNvGraphicFramePr>
            <a:graphicFrameLocks noGrp="1"/>
          </p:cNvGraphicFramePr>
          <p:nvPr>
            <p:ph idx="1"/>
            <p:extLst>
              <p:ext uri="{D42A27DB-BD31-4B8C-83A1-F6EECF244321}">
                <p14:modId xmlns:p14="http://schemas.microsoft.com/office/powerpoint/2010/main" xmlns="" val="2528935216"/>
              </p:ext>
            </p:extLst>
          </p:nvPr>
        </p:nvGraphicFramePr>
        <p:xfrm>
          <a:off x="587375" y="1371600"/>
          <a:ext cx="8077199" cy="4648200"/>
        </p:xfrm>
        <a:graphic>
          <a:graphicData uri="http://schemas.openxmlformats.org/drawingml/2006/table">
            <a:tbl>
              <a:tblPr/>
              <a:tblGrid>
                <a:gridCol w="3125766">
                  <a:extLst>
                    <a:ext uri="{9D8B030D-6E8A-4147-A177-3AD203B41FA5}">
                      <a16:colId xmlns:a16="http://schemas.microsoft.com/office/drawing/2014/main" xmlns="" val="20000"/>
                    </a:ext>
                  </a:extLst>
                </a:gridCol>
                <a:gridCol w="1659699">
                  <a:extLst>
                    <a:ext uri="{9D8B030D-6E8A-4147-A177-3AD203B41FA5}">
                      <a16:colId xmlns:a16="http://schemas.microsoft.com/office/drawing/2014/main" xmlns="" val="20001"/>
                    </a:ext>
                  </a:extLst>
                </a:gridCol>
                <a:gridCol w="1327757">
                  <a:extLst>
                    <a:ext uri="{9D8B030D-6E8A-4147-A177-3AD203B41FA5}">
                      <a16:colId xmlns:a16="http://schemas.microsoft.com/office/drawing/2014/main" xmlns="" val="20002"/>
                    </a:ext>
                  </a:extLst>
                </a:gridCol>
                <a:gridCol w="1963977">
                  <a:extLst>
                    <a:ext uri="{9D8B030D-6E8A-4147-A177-3AD203B41FA5}">
                      <a16:colId xmlns:a16="http://schemas.microsoft.com/office/drawing/2014/main" xmlns="" val="20003"/>
                    </a:ext>
                  </a:extLst>
                </a:gridCol>
              </a:tblGrid>
              <a:tr h="387350">
                <a:tc>
                  <a:txBody>
                    <a:bodyPr/>
                    <a:lstStyle/>
                    <a:p>
                      <a:pPr algn="l" fontAlgn="b"/>
                      <a:r>
                        <a:rPr lang="en-ZA" sz="2400" b="1" i="0" u="none" strike="noStrike" dirty="0">
                          <a:solidFill>
                            <a:srgbClr val="000000"/>
                          </a:solidFill>
                          <a:effectLst/>
                          <a:latin typeface="Calibri"/>
                        </a:rPr>
                        <a:t>Province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l" fontAlgn="b"/>
                      <a:r>
                        <a:rPr lang="en-ZA" sz="2400" b="1" i="0" u="none" strike="noStrike">
                          <a:solidFill>
                            <a:srgbClr val="000000"/>
                          </a:solidFill>
                          <a:effectLst/>
                          <a:latin typeface="Calibri"/>
                        </a:rPr>
                        <a:t>Female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l" fontAlgn="b"/>
                      <a:r>
                        <a:rPr lang="en-ZA" sz="2400" b="1" i="0" u="none" strike="noStrike">
                          <a:solidFill>
                            <a:srgbClr val="000000"/>
                          </a:solidFill>
                          <a:effectLst/>
                          <a:latin typeface="Calibri"/>
                        </a:rPr>
                        <a:t>Male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l" fontAlgn="b"/>
                      <a:r>
                        <a:rPr lang="en-ZA" sz="2400" b="1" i="0" u="none" strike="noStrike">
                          <a:solidFill>
                            <a:srgbClr val="000000"/>
                          </a:solidFill>
                          <a:effectLst/>
                          <a:latin typeface="Calibri"/>
                        </a:rPr>
                        <a:t>Grand Total</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extLst>
                  <a:ext uri="{0D108BD9-81ED-4DB2-BD59-A6C34878D82A}">
                    <a16:rowId xmlns:a16="http://schemas.microsoft.com/office/drawing/2014/main" xmlns="" val="10000"/>
                  </a:ext>
                </a:extLst>
              </a:tr>
              <a:tr h="387350">
                <a:tc>
                  <a:txBody>
                    <a:bodyPr/>
                    <a:lstStyle/>
                    <a:p>
                      <a:pPr algn="l" fontAlgn="b"/>
                      <a:r>
                        <a:rPr lang="en-ZA" sz="2400" b="0" i="0" u="none" strike="noStrike" dirty="0">
                          <a:solidFill>
                            <a:srgbClr val="000000"/>
                          </a:solidFill>
                          <a:effectLst/>
                          <a:latin typeface="Calibri"/>
                        </a:rPr>
                        <a:t>Western Cape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66</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756</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822</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87350">
                <a:tc>
                  <a:txBody>
                    <a:bodyPr/>
                    <a:lstStyle/>
                    <a:p>
                      <a:pPr algn="l" fontAlgn="b"/>
                      <a:r>
                        <a:rPr lang="en-ZA" sz="2400" b="0" i="0" u="none" strike="noStrike">
                          <a:solidFill>
                            <a:srgbClr val="000000"/>
                          </a:solidFill>
                          <a:effectLst/>
                          <a:latin typeface="Calibri"/>
                        </a:rPr>
                        <a:t>Gauteng</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33</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712</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745</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7350">
                <a:tc>
                  <a:txBody>
                    <a:bodyPr/>
                    <a:lstStyle/>
                    <a:p>
                      <a:pPr algn="l" fontAlgn="b"/>
                      <a:r>
                        <a:rPr lang="en-ZA" sz="2400" b="0" i="0" u="none" strike="noStrike" dirty="0">
                          <a:solidFill>
                            <a:srgbClr val="000000"/>
                          </a:solidFill>
                          <a:effectLst/>
                          <a:latin typeface="Calibri"/>
                        </a:rPr>
                        <a:t>Eastern Cape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20</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490</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510</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87350">
                <a:tc>
                  <a:txBody>
                    <a:bodyPr/>
                    <a:lstStyle/>
                    <a:p>
                      <a:pPr algn="l" fontAlgn="b"/>
                      <a:r>
                        <a:rPr lang="en-ZA" sz="2400" b="0" i="0" u="none" strike="noStrike" dirty="0" smtClean="0">
                          <a:solidFill>
                            <a:srgbClr val="000000"/>
                          </a:solidFill>
                          <a:effectLst/>
                          <a:latin typeface="Calibri"/>
                        </a:rPr>
                        <a:t>KwaZulu</a:t>
                      </a:r>
                      <a:r>
                        <a:rPr lang="en-ZA" sz="2400" b="0" i="0" u="none" strike="noStrike" dirty="0">
                          <a:solidFill>
                            <a:srgbClr val="000000"/>
                          </a:solidFill>
                          <a:effectLst/>
                          <a:latin typeface="Calibri"/>
                        </a:rPr>
                        <a:t>-</a:t>
                      </a:r>
                      <a:r>
                        <a:rPr lang="en-ZA" sz="2400" b="0" i="0" u="none" strike="noStrike" dirty="0" smtClean="0">
                          <a:solidFill>
                            <a:srgbClr val="000000"/>
                          </a:solidFill>
                          <a:effectLst/>
                          <a:latin typeface="Calibri"/>
                        </a:rPr>
                        <a:t>Natal </a:t>
                      </a:r>
                      <a:endParaRPr lang="en-ZA" sz="2400" b="0" i="0" u="none" strike="noStrike" dirty="0">
                        <a:solidFill>
                          <a:srgbClr val="000000"/>
                        </a:solidFill>
                        <a:effectLst/>
                        <a:latin typeface="Calibri"/>
                      </a:endParaRP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22</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388</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410</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87350">
                <a:tc>
                  <a:txBody>
                    <a:bodyPr/>
                    <a:lstStyle/>
                    <a:p>
                      <a:pPr algn="l" fontAlgn="b"/>
                      <a:r>
                        <a:rPr lang="en-ZA" sz="2400" b="0" i="0" u="none" strike="noStrike">
                          <a:solidFill>
                            <a:srgbClr val="000000"/>
                          </a:solidFill>
                          <a:effectLst/>
                          <a:latin typeface="Calibri"/>
                        </a:rPr>
                        <a:t>Mpumalanga </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4</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255</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259</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87350">
                <a:tc>
                  <a:txBody>
                    <a:bodyPr/>
                    <a:lstStyle/>
                    <a:p>
                      <a:pPr algn="l" fontAlgn="b"/>
                      <a:r>
                        <a:rPr lang="en-ZA" sz="2400" b="0" i="0" u="none" strike="noStrike">
                          <a:solidFill>
                            <a:srgbClr val="000000"/>
                          </a:solidFill>
                          <a:effectLst/>
                          <a:latin typeface="Calibri"/>
                        </a:rPr>
                        <a:t>Free State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2400" b="0" i="0" u="none" strike="noStrike">
                          <a:solidFill>
                            <a:srgbClr val="000000"/>
                          </a:solidFill>
                          <a:effectLst/>
                          <a:latin typeface="Calibri"/>
                        </a:rPr>
                        <a:t> </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246</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246</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87350">
                <a:tc>
                  <a:txBody>
                    <a:bodyPr/>
                    <a:lstStyle/>
                    <a:p>
                      <a:pPr algn="l" fontAlgn="b"/>
                      <a:r>
                        <a:rPr lang="en-ZA" sz="2400" b="0" i="0" u="none" strike="noStrike">
                          <a:solidFill>
                            <a:srgbClr val="000000"/>
                          </a:solidFill>
                          <a:effectLst/>
                          <a:latin typeface="Calibri"/>
                        </a:rPr>
                        <a:t>Northern Cape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6</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116</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122</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87350">
                <a:tc>
                  <a:txBody>
                    <a:bodyPr/>
                    <a:lstStyle/>
                    <a:p>
                      <a:pPr algn="l" fontAlgn="b"/>
                      <a:r>
                        <a:rPr lang="en-ZA" sz="2400" b="0" i="0" u="none" strike="noStrike">
                          <a:solidFill>
                            <a:srgbClr val="000000"/>
                          </a:solidFill>
                          <a:effectLst/>
                          <a:latin typeface="Calibri"/>
                        </a:rPr>
                        <a:t>North-West Province</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2400" b="0" i="0" u="none" strike="noStrike">
                          <a:solidFill>
                            <a:srgbClr val="000000"/>
                          </a:solidFill>
                          <a:effectLst/>
                          <a:latin typeface="Calibri"/>
                        </a:rPr>
                        <a:t> </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88</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88</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87350">
                <a:tc>
                  <a:txBody>
                    <a:bodyPr/>
                    <a:lstStyle/>
                    <a:p>
                      <a:pPr algn="l" fontAlgn="b"/>
                      <a:r>
                        <a:rPr lang="en-ZA" sz="2400" b="0" i="0" u="none" strike="noStrike">
                          <a:solidFill>
                            <a:srgbClr val="000000"/>
                          </a:solidFill>
                          <a:effectLst/>
                          <a:latin typeface="Calibri"/>
                        </a:rPr>
                        <a:t>Limpopo</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2400" b="0" i="0" u="none" strike="noStrike">
                          <a:solidFill>
                            <a:srgbClr val="000000"/>
                          </a:solidFill>
                          <a:effectLst/>
                          <a:latin typeface="Calibri"/>
                        </a:rPr>
                        <a:t> </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85</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85</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87350">
                <a:tc>
                  <a:txBody>
                    <a:bodyPr/>
                    <a:lstStyle/>
                    <a:p>
                      <a:pPr algn="l" fontAlgn="b"/>
                      <a:r>
                        <a:rPr lang="en-ZA" sz="2400" b="0" i="0" u="none" strike="noStrike">
                          <a:solidFill>
                            <a:srgbClr val="000000"/>
                          </a:solidFill>
                          <a:effectLst/>
                          <a:latin typeface="Calibri"/>
                        </a:rPr>
                        <a:t>North West</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2400" b="0" i="0" u="none" strike="noStrike">
                          <a:solidFill>
                            <a:srgbClr val="000000"/>
                          </a:solidFill>
                          <a:effectLst/>
                          <a:latin typeface="Calibri"/>
                        </a:rPr>
                        <a:t> </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a:solidFill>
                            <a:srgbClr val="000000"/>
                          </a:solidFill>
                          <a:effectLst/>
                          <a:latin typeface="Calibri"/>
                        </a:rPr>
                        <a:t>12</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2400" b="0" i="0" u="none" strike="noStrike" dirty="0">
                          <a:solidFill>
                            <a:srgbClr val="000000"/>
                          </a:solidFill>
                          <a:effectLst/>
                          <a:latin typeface="Calibri"/>
                        </a:rPr>
                        <a:t>12</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87350">
                <a:tc>
                  <a:txBody>
                    <a:bodyPr/>
                    <a:lstStyle/>
                    <a:p>
                      <a:pPr algn="l" fontAlgn="b"/>
                      <a:r>
                        <a:rPr lang="en-ZA" sz="2400" b="1" i="0" u="none" strike="noStrike">
                          <a:solidFill>
                            <a:srgbClr val="000000"/>
                          </a:solidFill>
                          <a:effectLst/>
                          <a:latin typeface="Calibri"/>
                        </a:rPr>
                        <a:t>Grand Total</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r" fontAlgn="b"/>
                      <a:r>
                        <a:rPr lang="en-ZA" sz="2400" b="1" i="0" u="none" strike="noStrike">
                          <a:solidFill>
                            <a:srgbClr val="000000"/>
                          </a:solidFill>
                          <a:effectLst/>
                          <a:latin typeface="Calibri"/>
                        </a:rPr>
                        <a:t>151</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r" fontAlgn="b"/>
                      <a:r>
                        <a:rPr lang="en-ZA" sz="2400" b="1" i="0" u="none" strike="noStrike">
                          <a:solidFill>
                            <a:srgbClr val="000000"/>
                          </a:solidFill>
                          <a:effectLst/>
                          <a:latin typeface="Calibri"/>
                        </a:rPr>
                        <a:t>3148</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r" fontAlgn="b"/>
                      <a:r>
                        <a:rPr lang="en-ZA" sz="2400" b="1" i="0" u="none" strike="noStrike" dirty="0">
                          <a:solidFill>
                            <a:srgbClr val="000000"/>
                          </a:solidFill>
                          <a:effectLst/>
                          <a:latin typeface="Calibri"/>
                        </a:rPr>
                        <a:t>3299</a:t>
                      </a:r>
                    </a:p>
                  </a:txBody>
                  <a:tcPr marL="3823" marR="3823" marT="38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extLst>
                  <a:ext uri="{0D108BD9-81ED-4DB2-BD59-A6C34878D82A}">
                    <a16:rowId xmlns:a16="http://schemas.microsoft.com/office/drawing/2014/main" xmlns="" val="10011"/>
                  </a:ext>
                </a:extLst>
              </a:tr>
            </a:tbl>
          </a:graphicData>
        </a:graphic>
      </p:graphicFrame>
      <p:sp>
        <p:nvSpPr>
          <p:cNvPr id="8" name="TextBox 7">
            <a:extLst>
              <a:ext uri="{FF2B5EF4-FFF2-40B4-BE49-F238E27FC236}">
                <a16:creationId xmlns:a16="http://schemas.microsoft.com/office/drawing/2014/main" xmlns="" id="{63B7E5A8-97D6-4E4E-B3A2-B529015C547A}"/>
              </a:ext>
            </a:extLst>
          </p:cNvPr>
          <p:cNvSpPr txBox="1"/>
          <p:nvPr/>
        </p:nvSpPr>
        <p:spPr>
          <a:xfrm>
            <a:off x="457200" y="635000"/>
            <a:ext cx="7620000" cy="708025"/>
          </a:xfrm>
          <a:prstGeom prst="rect">
            <a:avLst/>
          </a:prstGeom>
          <a:noFill/>
        </p:spPr>
        <p:txBody>
          <a:bodyPr>
            <a:spAutoFit/>
          </a:bodyPr>
          <a:lstStyle/>
          <a:p>
            <a:pPr>
              <a:defRPr/>
            </a:pPr>
            <a:r>
              <a:rPr lang="en-ZA" altLang="en-US" sz="2000" b="1" kern="0" dirty="0">
                <a:solidFill>
                  <a:srgbClr val="000000"/>
                </a:solidFill>
                <a:latin typeface="Arial"/>
                <a:ea typeface="+mj-ea"/>
                <a:cs typeface="Arial"/>
              </a:rPr>
              <a:t>6.4 Gender distribution: RDs with Bail of R1000 and below (Head Count)</a:t>
            </a:r>
            <a:endParaRPr lang="en-Z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219075" y="595313"/>
            <a:ext cx="8616950" cy="333375"/>
          </a:xfrm>
        </p:spPr>
        <p:txBody>
          <a:bodyPr/>
          <a:lstStyle/>
          <a:p>
            <a:r>
              <a:rPr lang="en-ZA" altLang="en-US" sz="2400" dirty="0"/>
              <a:t> Criteria for Screening qualifying RDs </a:t>
            </a:r>
            <a:endParaRPr lang="en-US" altLang="en-US" sz="2400" dirty="0"/>
          </a:p>
        </p:txBody>
      </p:sp>
      <p:sp>
        <p:nvSpPr>
          <p:cNvPr id="24579" name="Content Placeholder 2"/>
          <p:cNvSpPr>
            <a:spLocks noGrp="1"/>
          </p:cNvSpPr>
          <p:nvPr>
            <p:ph idx="1"/>
          </p:nvPr>
        </p:nvSpPr>
        <p:spPr>
          <a:xfrm>
            <a:off x="247650" y="933450"/>
            <a:ext cx="8770938" cy="5989638"/>
          </a:xfrm>
        </p:spPr>
        <p:txBody>
          <a:bodyPr/>
          <a:lstStyle/>
          <a:p>
            <a:pPr algn="just">
              <a:lnSpc>
                <a:spcPct val="130000"/>
              </a:lnSpc>
              <a:spcBef>
                <a:spcPts val="0"/>
              </a:spcBef>
              <a:buClrTx/>
              <a:buFontTx/>
              <a:buNone/>
              <a:defRPr/>
            </a:pPr>
            <a:r>
              <a:rPr lang="en-ZA" sz="2000" b="1" i="1" dirty="0"/>
              <a:t>Who Qualifies for bail protocol</a:t>
            </a:r>
            <a:endParaRPr lang="en-US" sz="2000" i="1" dirty="0"/>
          </a:p>
          <a:p>
            <a:pPr marL="463550" indent="-463550" algn="just">
              <a:lnSpc>
                <a:spcPct val="130000"/>
              </a:lnSpc>
              <a:spcBef>
                <a:spcPts val="0"/>
              </a:spcBef>
              <a:buClrTx/>
              <a:defRPr/>
            </a:pPr>
            <a:r>
              <a:rPr lang="en-US" sz="1800" dirty="0"/>
              <a:t>RD with bail who has been charged with schedule 7 crime(s) only</a:t>
            </a:r>
          </a:p>
          <a:p>
            <a:pPr marL="463550" indent="-463550" algn="just">
              <a:lnSpc>
                <a:spcPct val="130000"/>
              </a:lnSpc>
              <a:spcBef>
                <a:spcPts val="0"/>
              </a:spcBef>
              <a:buClrTx/>
              <a:defRPr/>
            </a:pPr>
            <a:r>
              <a:rPr lang="en-ZA" sz="1800" dirty="0"/>
              <a:t>RD must be detained in an overcrowded CC/RDF (Factors that play a role in overcrowding of cells were discussed so that HCC &amp; HRDFs should take then into consideration)  </a:t>
            </a:r>
          </a:p>
          <a:p>
            <a:pPr marL="463550" indent="-463550" algn="just">
              <a:lnSpc>
                <a:spcPct val="130000"/>
              </a:lnSpc>
              <a:spcBef>
                <a:spcPts val="0"/>
              </a:spcBef>
              <a:buClrTx/>
              <a:defRPr/>
            </a:pPr>
            <a:r>
              <a:rPr lang="en-ZA" sz="1800" dirty="0"/>
              <a:t>RDs whose case/s are handled by lower courts (regional &amp; district courts)  </a:t>
            </a:r>
          </a:p>
          <a:p>
            <a:pPr marL="0" indent="0" algn="just">
              <a:lnSpc>
                <a:spcPct val="130000"/>
              </a:lnSpc>
              <a:spcBef>
                <a:spcPts val="0"/>
              </a:spcBef>
              <a:buClrTx/>
              <a:buFontTx/>
              <a:buNone/>
              <a:defRPr/>
            </a:pPr>
            <a:r>
              <a:rPr lang="en-ZA" sz="2000" i="1" dirty="0"/>
              <a:t>NB All RDs who have committed economic crimes such as theft, Fraud &amp; Robbery will be included in the applications since the amount defrauded/stolen/robbed is not reflected on J7 warrant.</a:t>
            </a:r>
          </a:p>
          <a:p>
            <a:pPr marL="0" indent="0" algn="just">
              <a:lnSpc>
                <a:spcPct val="130000"/>
              </a:lnSpc>
              <a:spcBef>
                <a:spcPts val="0"/>
              </a:spcBef>
              <a:buClrTx/>
              <a:buFontTx/>
              <a:buNone/>
              <a:defRPr/>
            </a:pPr>
            <a:r>
              <a:rPr lang="en-ZA" sz="2000" b="1" i="1" dirty="0"/>
              <a:t>Who qualifies for section 63(1) applications</a:t>
            </a:r>
          </a:p>
          <a:p>
            <a:pPr marL="457200" indent="-457200" algn="just">
              <a:lnSpc>
                <a:spcPct val="130000"/>
              </a:lnSpc>
              <a:spcBef>
                <a:spcPts val="0"/>
              </a:spcBef>
              <a:buClrTx/>
              <a:buFont typeface="Arial" panose="020B0604020202020204" pitchFamily="34" charset="0"/>
              <a:buChar char="•"/>
              <a:defRPr/>
            </a:pPr>
            <a:r>
              <a:rPr lang="en-ZA" sz="1800" dirty="0"/>
              <a:t>All RDs with Bail; however they must consent for the submission of the application to court for bail review</a:t>
            </a:r>
          </a:p>
          <a:p>
            <a:pPr marL="457200" indent="-457200" algn="just">
              <a:lnSpc>
                <a:spcPct val="130000"/>
              </a:lnSpc>
              <a:spcBef>
                <a:spcPts val="0"/>
              </a:spcBef>
              <a:buClrTx/>
              <a:buFont typeface="Arial" panose="020B0604020202020204" pitchFamily="34" charset="0"/>
              <a:buChar char="•"/>
              <a:defRPr/>
            </a:pPr>
            <a:r>
              <a:rPr lang="en-ZA" sz="1800" dirty="0"/>
              <a:t>No affidavit required</a:t>
            </a:r>
          </a:p>
          <a:p>
            <a:pPr marL="0" indent="0" algn="just">
              <a:lnSpc>
                <a:spcPct val="100000"/>
              </a:lnSpc>
              <a:spcBef>
                <a:spcPts val="0"/>
              </a:spcBef>
              <a:buClrTx/>
              <a:buFont typeface="Wingdings" panose="05000000000000000000" pitchFamily="2" charset="2"/>
              <a:buNone/>
              <a:defRPr/>
            </a:pPr>
            <a:r>
              <a:rPr lang="en-ZA" sz="1800" b="1" u="sng" dirty="0"/>
              <a:t>NB: Address verification is necessary if DCS wants the court to consider placing the RD under 62(f): Correctional Supervision. Community Corrections Court officials are responsibility for conducting such an exercise by completing the necessary document which should be attached to the court referral form  </a:t>
            </a:r>
          </a:p>
        </p:txBody>
      </p:sp>
    </p:spTree>
    <p:extLst>
      <p:ext uri="{BB962C8B-B14F-4D97-AF65-F5344CB8AC3E}">
        <p14:creationId xmlns:p14="http://schemas.microsoft.com/office/powerpoint/2010/main" xmlns="" val="3397155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27AFC538-A8F6-4AB8-B74E-B1CA83F51C24}"/>
              </a:ext>
            </a:extLst>
          </p:cNvPr>
          <p:cNvSpPr>
            <a:spLocks noGrp="1"/>
          </p:cNvSpPr>
          <p:nvPr>
            <p:ph idx="1"/>
          </p:nvPr>
        </p:nvSpPr>
        <p:spPr>
          <a:xfrm>
            <a:off x="279400" y="1143000"/>
            <a:ext cx="8647113" cy="6678751"/>
          </a:xfrm>
        </p:spPr>
        <p:txBody>
          <a:bodyPr/>
          <a:lstStyle/>
          <a:p>
            <a:pPr marL="0" indent="0" eaLnBrk="1" hangingPunct="1">
              <a:lnSpc>
                <a:spcPct val="110000"/>
              </a:lnSpc>
              <a:spcBef>
                <a:spcPct val="20000"/>
              </a:spcBef>
              <a:buClrTx/>
              <a:buFont typeface="Wingdings" panose="05000000000000000000" pitchFamily="2" charset="2"/>
              <a:buNone/>
              <a:defRPr/>
            </a:pPr>
            <a:r>
              <a:rPr lang="en-US" altLang="en-US" sz="2000" b="1" dirty="0"/>
              <a:t>Remand detainees with Bail of less than R1000</a:t>
            </a:r>
          </a:p>
          <a:p>
            <a:pPr marL="571500" indent="-571500" eaLnBrk="1" hangingPunct="1">
              <a:lnSpc>
                <a:spcPct val="110000"/>
              </a:lnSpc>
              <a:spcBef>
                <a:spcPct val="20000"/>
              </a:spcBef>
              <a:buClrTx/>
              <a:buFont typeface="Wingdings" panose="05000000000000000000" pitchFamily="2" charset="2"/>
              <a:buAutoNum type="arabicPeriod"/>
              <a:defRPr/>
            </a:pPr>
            <a:r>
              <a:rPr lang="en-US" altLang="en-US" sz="2000" dirty="0"/>
              <a:t>Positioning of Remand Detention within DCS </a:t>
            </a:r>
          </a:p>
          <a:p>
            <a:pPr marL="571500" indent="-571500" eaLnBrk="1" hangingPunct="1">
              <a:lnSpc>
                <a:spcPct val="110000"/>
              </a:lnSpc>
              <a:spcBef>
                <a:spcPct val="20000"/>
              </a:spcBef>
              <a:buClrTx/>
              <a:buFont typeface="Wingdings" panose="05000000000000000000" pitchFamily="2" charset="2"/>
              <a:buAutoNum type="arabicPeriod"/>
              <a:defRPr/>
            </a:pPr>
            <a:r>
              <a:rPr lang="en-US" altLang="en-US" sz="2000" dirty="0"/>
              <a:t>Bail Categories</a:t>
            </a:r>
          </a:p>
          <a:p>
            <a:pPr marL="571500" indent="-571500" eaLnBrk="1" hangingPunct="1">
              <a:lnSpc>
                <a:spcPct val="110000"/>
              </a:lnSpc>
              <a:spcBef>
                <a:spcPct val="20000"/>
              </a:spcBef>
              <a:buClrTx/>
              <a:buFont typeface="Wingdings" panose="05000000000000000000" pitchFamily="2" charset="2"/>
              <a:buAutoNum type="arabicPeriod"/>
              <a:defRPr/>
            </a:pPr>
            <a:r>
              <a:rPr lang="en-US" altLang="en-US" sz="2000" dirty="0"/>
              <a:t>Overview of  Remand Detainees: Quarterly Trends: January 2018 – January 2021</a:t>
            </a:r>
          </a:p>
          <a:p>
            <a:pPr marL="569913" indent="-569913" eaLnBrk="1" hangingPunct="1">
              <a:lnSpc>
                <a:spcPct val="110000"/>
              </a:lnSpc>
              <a:spcBef>
                <a:spcPct val="20000"/>
              </a:spcBef>
              <a:buClrTx/>
              <a:buFont typeface="Wingdings" panose="05000000000000000000" pitchFamily="2" charset="2"/>
              <a:buNone/>
              <a:defRPr/>
            </a:pPr>
            <a:r>
              <a:rPr lang="en-US" altLang="en-US" sz="2000" dirty="0" smtClean="0"/>
              <a:t>3.1	Regional </a:t>
            </a:r>
            <a:r>
              <a:rPr lang="en-US" altLang="en-US" sz="2000" dirty="0"/>
              <a:t>distribution: January 2018 – January 2021</a:t>
            </a:r>
          </a:p>
          <a:p>
            <a:pPr marL="571500" indent="-571500" eaLnBrk="1" hangingPunct="1">
              <a:lnSpc>
                <a:spcPct val="110000"/>
              </a:lnSpc>
              <a:spcBef>
                <a:spcPct val="20000"/>
              </a:spcBef>
              <a:buClrTx/>
              <a:buFont typeface="Wingdings" panose="05000000000000000000" pitchFamily="2" charset="2"/>
              <a:buNone/>
              <a:defRPr/>
            </a:pPr>
            <a:r>
              <a:rPr lang="en-US" altLang="en-US" sz="2000" dirty="0"/>
              <a:t>3.2	Overview of  Remand Detainees: January 2018 to January 2021</a:t>
            </a:r>
          </a:p>
          <a:p>
            <a:pPr marL="571500" indent="-571500" eaLnBrk="1" hangingPunct="1">
              <a:lnSpc>
                <a:spcPct val="110000"/>
              </a:lnSpc>
              <a:spcBef>
                <a:spcPct val="20000"/>
              </a:spcBef>
              <a:buClrTx/>
              <a:buFont typeface="Wingdings" panose="05000000000000000000" pitchFamily="2" charset="2"/>
              <a:buAutoNum type="arabicPeriod" startAt="4"/>
              <a:defRPr/>
            </a:pPr>
            <a:r>
              <a:rPr lang="en-US" altLang="en-US" sz="2000" dirty="0"/>
              <a:t>Legislative and Policy Framework</a:t>
            </a:r>
          </a:p>
          <a:p>
            <a:pPr marL="571500" indent="-571500" eaLnBrk="1" hangingPunct="1">
              <a:lnSpc>
                <a:spcPct val="110000"/>
              </a:lnSpc>
              <a:spcBef>
                <a:spcPct val="20000"/>
              </a:spcBef>
              <a:buClrTx/>
              <a:buFont typeface="Wingdings" panose="05000000000000000000" pitchFamily="2" charset="2"/>
              <a:buAutoNum type="arabicPeriod" startAt="4"/>
              <a:defRPr/>
            </a:pPr>
            <a:r>
              <a:rPr lang="en-US" altLang="en-US" sz="2000" dirty="0"/>
              <a:t>Bail Payment</a:t>
            </a:r>
          </a:p>
          <a:p>
            <a:pPr marL="571500" indent="-571500" eaLnBrk="1" hangingPunct="1">
              <a:lnSpc>
                <a:spcPct val="110000"/>
              </a:lnSpc>
              <a:spcBef>
                <a:spcPct val="20000"/>
              </a:spcBef>
              <a:buClrTx/>
              <a:buFont typeface="Wingdings" panose="05000000000000000000" pitchFamily="2" charset="2"/>
              <a:buAutoNum type="arabicPeriod" startAt="4"/>
              <a:defRPr/>
            </a:pPr>
            <a:r>
              <a:rPr lang="en-US" altLang="en-US" sz="2000" dirty="0"/>
              <a:t>Alternatives management of RD as per the Legislation during </a:t>
            </a:r>
            <a:r>
              <a:rPr lang="en-US" altLang="en-US" sz="2000" dirty="0" err="1"/>
              <a:t>Covid</a:t>
            </a:r>
            <a:r>
              <a:rPr lang="en-US" altLang="en-US" sz="2000" dirty="0"/>
              <a:t> 19</a:t>
            </a:r>
          </a:p>
          <a:p>
            <a:pPr marL="571500" indent="-571500" eaLnBrk="1" hangingPunct="1">
              <a:lnSpc>
                <a:spcPct val="110000"/>
              </a:lnSpc>
              <a:spcBef>
                <a:spcPct val="20000"/>
              </a:spcBef>
              <a:buClrTx/>
              <a:buFont typeface="Wingdings" panose="05000000000000000000" pitchFamily="2" charset="2"/>
              <a:buAutoNum type="arabicPeriod" startAt="4"/>
              <a:defRPr/>
            </a:pPr>
            <a:r>
              <a:rPr lang="en-US" altLang="en-US" sz="2000" dirty="0"/>
              <a:t>Bail Review and s49G Applications</a:t>
            </a:r>
          </a:p>
          <a:p>
            <a:pPr marL="571500" indent="-571500" eaLnBrk="1" hangingPunct="1">
              <a:lnSpc>
                <a:spcPct val="110000"/>
              </a:lnSpc>
              <a:spcBef>
                <a:spcPct val="20000"/>
              </a:spcBef>
              <a:buClrTx/>
              <a:buFont typeface="Wingdings" panose="05000000000000000000" pitchFamily="2" charset="2"/>
              <a:buAutoNum type="arabicPeriod" startAt="4"/>
              <a:defRPr/>
            </a:pPr>
            <a:r>
              <a:rPr lang="en-US" altLang="en-US" sz="2000" dirty="0"/>
              <a:t>Analysis of RDs who stay in detention with an option of bail</a:t>
            </a:r>
          </a:p>
          <a:p>
            <a:pPr marL="571500" indent="-571500" eaLnBrk="1" hangingPunct="1">
              <a:lnSpc>
                <a:spcPct val="110000"/>
              </a:lnSpc>
              <a:spcBef>
                <a:spcPct val="20000"/>
              </a:spcBef>
              <a:buClrTx/>
              <a:buFont typeface="Wingdings" panose="05000000000000000000" pitchFamily="2" charset="2"/>
              <a:buAutoNum type="arabicPeriod" startAt="4"/>
              <a:defRPr/>
            </a:pPr>
            <a:r>
              <a:rPr lang="en-ZA" altLang="en-US" sz="2000" dirty="0"/>
              <a:t>Conclusion</a:t>
            </a:r>
          </a:p>
          <a:p>
            <a:pPr marL="463550" indent="-463550" eaLnBrk="1" hangingPunct="1">
              <a:lnSpc>
                <a:spcPct val="110000"/>
              </a:lnSpc>
              <a:spcBef>
                <a:spcPct val="20000"/>
              </a:spcBef>
              <a:buClrTx/>
              <a:buFont typeface="Wingdings" panose="05000000000000000000" pitchFamily="2" charset="2"/>
              <a:buAutoNum type="arabicPeriod"/>
              <a:defRPr/>
            </a:pPr>
            <a:endParaRPr lang="en-ZA" altLang="en-US" sz="2000" dirty="0"/>
          </a:p>
          <a:p>
            <a:pPr marL="0" indent="0" eaLnBrk="1" hangingPunct="1">
              <a:lnSpc>
                <a:spcPct val="110000"/>
              </a:lnSpc>
              <a:spcBef>
                <a:spcPct val="20000"/>
              </a:spcBef>
              <a:buClrTx/>
              <a:buFont typeface="Wingdings" panose="05000000000000000000" pitchFamily="2" charset="2"/>
              <a:buNone/>
              <a:defRPr/>
            </a:pPr>
            <a:endParaRPr lang="en-ZA" altLang="en-US" sz="2000" dirty="0"/>
          </a:p>
          <a:p>
            <a:pPr marL="0" indent="0" eaLnBrk="1" hangingPunct="1">
              <a:lnSpc>
                <a:spcPct val="110000"/>
              </a:lnSpc>
              <a:spcBef>
                <a:spcPct val="20000"/>
              </a:spcBef>
              <a:buClrTx/>
              <a:buFont typeface="Wingdings" panose="05000000000000000000" pitchFamily="2" charset="2"/>
              <a:buNone/>
              <a:defRPr/>
            </a:pPr>
            <a:endParaRPr lang="en-US"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41987" name="Title 1">
            <a:extLst>
              <a:ext uri="{FF2B5EF4-FFF2-40B4-BE49-F238E27FC236}">
                <a16:creationId xmlns:a16="http://schemas.microsoft.com/office/drawing/2014/main" xmlns="" id="{54ED7E1E-7A68-4830-A61E-65E1205DFA84}"/>
              </a:ext>
            </a:extLst>
          </p:cNvPr>
          <p:cNvSpPr>
            <a:spLocks noGrp="1" noChangeArrowheads="1"/>
          </p:cNvSpPr>
          <p:nvPr>
            <p:ph type="title" idx="4294967295"/>
          </p:nvPr>
        </p:nvSpPr>
        <p:spPr>
          <a:xfrm>
            <a:off x="279400" y="596900"/>
            <a:ext cx="8367713" cy="276225"/>
          </a:xfrm>
        </p:spPr>
        <p:txBody>
          <a:bodyPr/>
          <a:lstStyle/>
          <a:p>
            <a:pPr marL="457200" indent="-457200" eaLnBrk="1" hangingPunct="1"/>
            <a:r>
              <a:rPr lang="en-ZA" altLang="en-US"/>
              <a:t>Index</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idx="1"/>
          </p:nvPr>
        </p:nvSpPr>
        <p:spPr>
          <a:xfrm>
            <a:off x="152400" y="1371600"/>
            <a:ext cx="8647113" cy="5204502"/>
          </a:xfrm>
        </p:spPr>
        <p:txBody>
          <a:bodyPr/>
          <a:lstStyle/>
          <a:p>
            <a:pPr algn="just">
              <a:lnSpc>
                <a:spcPct val="130000"/>
              </a:lnSpc>
              <a:buNone/>
              <a:defRPr/>
            </a:pPr>
            <a:r>
              <a:rPr lang="en-US" sz="2000" dirty="0"/>
              <a:t>Of the population of RDs detained in DCS, less than 20% have bail;</a:t>
            </a:r>
          </a:p>
          <a:p>
            <a:pPr algn="just">
              <a:lnSpc>
                <a:spcPct val="130000"/>
              </a:lnSpc>
              <a:buFontTx/>
              <a:buNone/>
              <a:defRPr/>
            </a:pPr>
            <a:r>
              <a:rPr lang="en-ZA" altLang="en-US" sz="2000" b="1" i="1" dirty="0"/>
              <a:t>Who does not qualify</a:t>
            </a:r>
          </a:p>
          <a:p>
            <a:pPr marL="463550" indent="-463550" algn="just">
              <a:lnSpc>
                <a:spcPct val="130000"/>
              </a:lnSpc>
              <a:buClrTx/>
              <a:defRPr/>
            </a:pPr>
            <a:r>
              <a:rPr lang="en-ZA" altLang="en-US" sz="1800" dirty="0"/>
              <a:t>All RDs detained without an option of bail</a:t>
            </a:r>
          </a:p>
          <a:p>
            <a:pPr marL="463550" indent="-463550" algn="just">
              <a:lnSpc>
                <a:spcPct val="130000"/>
              </a:lnSpc>
              <a:buClrTx/>
              <a:defRPr/>
            </a:pPr>
            <a:r>
              <a:rPr lang="en-ZA" altLang="en-US" sz="1800" dirty="0"/>
              <a:t>RD with bail who has multiple charges with bail option for some charges and no bail option for others</a:t>
            </a:r>
          </a:p>
          <a:p>
            <a:pPr marL="463550" indent="-463550" algn="just">
              <a:lnSpc>
                <a:spcPct val="130000"/>
              </a:lnSpc>
              <a:buClrTx/>
              <a:defRPr/>
            </a:pPr>
            <a:r>
              <a:rPr lang="en-ZA" altLang="en-US" sz="1800" dirty="0"/>
              <a:t>RD with bail who has been charged for crime(s) that does/do not fall under schedule 7</a:t>
            </a:r>
          </a:p>
          <a:p>
            <a:pPr marL="463550" indent="-463550" algn="just">
              <a:lnSpc>
                <a:spcPct val="130000"/>
              </a:lnSpc>
              <a:buClrTx/>
              <a:defRPr/>
            </a:pPr>
            <a:r>
              <a:rPr lang="en-ZA" altLang="en-US" sz="1800" dirty="0"/>
              <a:t>RD with bail, charged with schedule 7 crime but detained in CC/RDF that is not overcrowded </a:t>
            </a:r>
          </a:p>
          <a:p>
            <a:pPr marL="463550" indent="-463550" algn="just">
              <a:lnSpc>
                <a:spcPct val="130000"/>
              </a:lnSpc>
              <a:buClrTx/>
              <a:defRPr/>
            </a:pPr>
            <a:r>
              <a:rPr lang="en-ZA" altLang="en-US" sz="1800" dirty="0"/>
              <a:t>High court cases </a:t>
            </a:r>
            <a:endParaRPr lang="en-GB" altLang="en-US" dirty="0"/>
          </a:p>
        </p:txBody>
      </p:sp>
      <p:sp>
        <p:nvSpPr>
          <p:cNvPr id="75779" name="Title 2"/>
          <p:cNvSpPr>
            <a:spLocks noGrp="1"/>
          </p:cNvSpPr>
          <p:nvPr>
            <p:ph type="title"/>
          </p:nvPr>
        </p:nvSpPr>
        <p:spPr>
          <a:xfrm>
            <a:off x="246063" y="596900"/>
            <a:ext cx="8647112" cy="331788"/>
          </a:xfrm>
        </p:spPr>
        <p:txBody>
          <a:bodyPr/>
          <a:lstStyle/>
          <a:p>
            <a:r>
              <a:rPr lang="en-ZA" altLang="en-US" sz="2400" dirty="0">
                <a:solidFill>
                  <a:srgbClr val="000000"/>
                </a:solidFill>
              </a:rPr>
              <a:t>Criteria for Screening qualifying RDs (</a:t>
            </a:r>
            <a:r>
              <a:rPr lang="en-ZA" altLang="en-US" sz="2400" dirty="0" err="1" smtClean="0">
                <a:solidFill>
                  <a:srgbClr val="000000"/>
                </a:solidFill>
              </a:rPr>
              <a:t>cont</a:t>
            </a:r>
            <a:r>
              <a:rPr lang="en-ZA" altLang="en-US" sz="2400" dirty="0" smtClean="0">
                <a:solidFill>
                  <a:srgbClr val="000000"/>
                </a:solidFill>
              </a:rPr>
              <a:t>…) </a:t>
            </a:r>
            <a:endParaRPr lang="en-GB" altLang="en-US" dirty="0"/>
          </a:p>
        </p:txBody>
      </p:sp>
    </p:spTree>
    <p:extLst>
      <p:ext uri="{BB962C8B-B14F-4D97-AF65-F5344CB8AC3E}">
        <p14:creationId xmlns:p14="http://schemas.microsoft.com/office/powerpoint/2010/main" xmlns="" val="42330457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192088" y="685800"/>
            <a:ext cx="8616950" cy="387350"/>
          </a:xfrm>
        </p:spPr>
        <p:txBody>
          <a:bodyPr/>
          <a:lstStyle/>
          <a:p>
            <a:r>
              <a:rPr lang="en-ZA" altLang="en-US" sz="2800" dirty="0" err="1"/>
              <a:t>e.g</a:t>
            </a:r>
            <a:r>
              <a:rPr lang="en-ZA" altLang="en-US" sz="2800" dirty="0"/>
              <a:t>: Schedule 7 crimes </a:t>
            </a:r>
            <a:endParaRPr lang="en-US" altLang="en-US" sz="2800" dirty="0"/>
          </a:p>
        </p:txBody>
      </p:sp>
      <p:sp>
        <p:nvSpPr>
          <p:cNvPr id="76803" name="Content Placeholder 2"/>
          <p:cNvSpPr>
            <a:spLocks noGrp="1"/>
          </p:cNvSpPr>
          <p:nvPr>
            <p:ph idx="1"/>
          </p:nvPr>
        </p:nvSpPr>
        <p:spPr>
          <a:xfrm>
            <a:off x="153988" y="1447800"/>
            <a:ext cx="8990012" cy="4937125"/>
          </a:xfrm>
        </p:spPr>
        <p:txBody>
          <a:bodyPr/>
          <a:lstStyle/>
          <a:p>
            <a:pPr>
              <a:lnSpc>
                <a:spcPct val="130000"/>
              </a:lnSpc>
              <a:spcBef>
                <a:spcPts val="600"/>
              </a:spcBef>
              <a:buClrTx/>
            </a:pPr>
            <a:r>
              <a:rPr lang="en-US" altLang="en-US" sz="1800" dirty="0"/>
              <a:t>Public violence.</a:t>
            </a:r>
          </a:p>
          <a:p>
            <a:pPr>
              <a:lnSpc>
                <a:spcPct val="130000"/>
              </a:lnSpc>
              <a:spcBef>
                <a:spcPts val="600"/>
              </a:spcBef>
              <a:buClrTx/>
            </a:pPr>
            <a:r>
              <a:rPr lang="en-US" altLang="en-US" sz="1800" dirty="0"/>
              <a:t>Culpable homicide.</a:t>
            </a:r>
          </a:p>
          <a:p>
            <a:pPr>
              <a:lnSpc>
                <a:spcPct val="130000"/>
              </a:lnSpc>
              <a:spcBef>
                <a:spcPts val="600"/>
              </a:spcBef>
              <a:buClrTx/>
            </a:pPr>
            <a:r>
              <a:rPr lang="en-US" altLang="en-US" sz="1800" dirty="0"/>
              <a:t>Bestiality.</a:t>
            </a:r>
          </a:p>
          <a:p>
            <a:pPr>
              <a:lnSpc>
                <a:spcPct val="130000"/>
              </a:lnSpc>
              <a:spcBef>
                <a:spcPts val="600"/>
              </a:spcBef>
              <a:buClrTx/>
            </a:pPr>
            <a:r>
              <a:rPr lang="en-US" altLang="en-US" sz="1800" dirty="0"/>
              <a:t>Assault, involving the infliction of grievous bodily harm.</a:t>
            </a:r>
          </a:p>
          <a:p>
            <a:pPr>
              <a:lnSpc>
                <a:spcPct val="130000"/>
              </a:lnSpc>
              <a:spcBef>
                <a:spcPts val="600"/>
              </a:spcBef>
              <a:buClrTx/>
            </a:pPr>
            <a:r>
              <a:rPr lang="en-US" altLang="en-US" sz="1800" dirty="0"/>
              <a:t>Arson.</a:t>
            </a:r>
          </a:p>
          <a:p>
            <a:pPr>
              <a:lnSpc>
                <a:spcPct val="130000"/>
              </a:lnSpc>
              <a:spcBef>
                <a:spcPts val="600"/>
              </a:spcBef>
              <a:buClrTx/>
            </a:pPr>
            <a:r>
              <a:rPr lang="en-US" altLang="en-US" sz="1800" dirty="0"/>
              <a:t>Housebreaking, whether under the common law or a statutory provision, with intent to commit an offence.</a:t>
            </a:r>
          </a:p>
          <a:p>
            <a:pPr>
              <a:lnSpc>
                <a:spcPct val="130000"/>
              </a:lnSpc>
              <a:spcBef>
                <a:spcPts val="600"/>
              </a:spcBef>
              <a:buClrTx/>
            </a:pPr>
            <a:r>
              <a:rPr lang="en-US" altLang="en-US" sz="1800" dirty="0"/>
              <a:t>Malicious injury to property.</a:t>
            </a:r>
          </a:p>
          <a:p>
            <a:pPr>
              <a:lnSpc>
                <a:spcPct val="130000"/>
              </a:lnSpc>
              <a:spcBef>
                <a:spcPts val="600"/>
              </a:spcBef>
              <a:buClrTx/>
            </a:pPr>
            <a:r>
              <a:rPr lang="en-US" altLang="en-US" sz="1800" dirty="0"/>
              <a:t>Robbery, other than a robbery with aggravating circumstances, if the amount involved in the offence does not exceed R20 000,00.</a:t>
            </a:r>
          </a:p>
          <a:p>
            <a:pPr>
              <a:lnSpc>
                <a:spcPct val="130000"/>
              </a:lnSpc>
              <a:spcBef>
                <a:spcPts val="600"/>
              </a:spcBef>
              <a:buClrTx/>
            </a:pPr>
            <a:r>
              <a:rPr lang="en-US" altLang="en-US" sz="1800" dirty="0"/>
              <a:t>Any offence in terms of any law relating to the illicit possession of dependence-producing drugs.</a:t>
            </a:r>
            <a:endParaRPr lang="en-ZA" altLang="en-US" sz="2000" dirty="0"/>
          </a:p>
        </p:txBody>
      </p:sp>
    </p:spTree>
    <p:extLst>
      <p:ext uri="{BB962C8B-B14F-4D97-AF65-F5344CB8AC3E}">
        <p14:creationId xmlns:p14="http://schemas.microsoft.com/office/powerpoint/2010/main" xmlns="" val="2584348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a:extLst>
              <a:ext uri="{FF2B5EF4-FFF2-40B4-BE49-F238E27FC236}">
                <a16:creationId xmlns:a16="http://schemas.microsoft.com/office/drawing/2014/main" xmlns="" id="{D11C3CA2-6CE2-4BF8-B52B-9378C47D3356}"/>
              </a:ext>
            </a:extLst>
          </p:cNvPr>
          <p:cNvSpPr>
            <a:spLocks noGrp="1"/>
          </p:cNvSpPr>
          <p:nvPr>
            <p:ph idx="1"/>
          </p:nvPr>
        </p:nvSpPr>
        <p:spPr>
          <a:xfrm>
            <a:off x="152400" y="533400"/>
            <a:ext cx="8991600" cy="353943"/>
          </a:xfrm>
        </p:spPr>
        <p:txBody>
          <a:bodyPr/>
          <a:lstStyle/>
          <a:p>
            <a:pPr marL="0" indent="0" algn="just">
              <a:lnSpc>
                <a:spcPct val="115000"/>
              </a:lnSpc>
              <a:buFont typeface="Wingdings" panose="05000000000000000000" pitchFamily="2" charset="2"/>
              <a:buNone/>
            </a:pPr>
            <a:r>
              <a:rPr lang="en-ZA" altLang="en-US" sz="2000" b="1" dirty="0">
                <a:solidFill>
                  <a:srgbClr val="000000"/>
                </a:solidFill>
                <a:cs typeface="Calibri" panose="020F0502020204030204" pitchFamily="34" charset="0"/>
              </a:rPr>
              <a:t>7. Alternatives management of RD as per the Legislation during </a:t>
            </a:r>
            <a:r>
              <a:rPr lang="en-ZA" altLang="en-US" sz="2000" b="1" dirty="0" smtClean="0">
                <a:solidFill>
                  <a:srgbClr val="000000"/>
                </a:solidFill>
                <a:cs typeface="Calibri" panose="020F0502020204030204" pitchFamily="34" charset="0"/>
              </a:rPr>
              <a:t>COVID-19</a:t>
            </a:r>
            <a:endParaRPr lang="en-US" altLang="en-US" sz="2000" b="1" dirty="0">
              <a:latin typeface="Arial Narrow" panose="020B0606020202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xmlns="" id="{BEA56E2C-22F1-44BB-A5D3-94AA4A566AD1}"/>
              </a:ext>
            </a:extLst>
          </p:cNvPr>
          <p:cNvSpPr txBox="1"/>
          <p:nvPr/>
        </p:nvSpPr>
        <p:spPr>
          <a:xfrm>
            <a:off x="381000" y="1066800"/>
            <a:ext cx="7924800" cy="6752618"/>
          </a:xfrm>
          <a:prstGeom prst="rect">
            <a:avLst/>
          </a:prstGeom>
          <a:noFill/>
        </p:spPr>
        <p:txBody>
          <a:bodyPr>
            <a:spAutoFit/>
          </a:bodyPr>
          <a:lstStyle/>
          <a:p>
            <a:pPr marL="285750" indent="-285750" algn="just">
              <a:lnSpc>
                <a:spcPct val="115000"/>
              </a:lnSpc>
              <a:spcAft>
                <a:spcPts val="0"/>
              </a:spcAft>
              <a:buFont typeface="Wingdings" pitchFamily="2" charset="2"/>
              <a:buChar char="q"/>
              <a:defRPr/>
            </a:pPr>
            <a:r>
              <a:rPr lang="en-US" sz="2000" dirty="0">
                <a:latin typeface="Arial Narrow"/>
                <a:ea typeface="Calibri"/>
              </a:rPr>
              <a:t>DCS participates in the Case Backlog meetings organized and led by the Department of Justice. </a:t>
            </a:r>
          </a:p>
          <a:p>
            <a:pPr algn="just">
              <a:lnSpc>
                <a:spcPct val="115000"/>
              </a:lnSpc>
              <a:spcAft>
                <a:spcPts val="0"/>
              </a:spcAft>
              <a:defRPr/>
            </a:pPr>
            <a:endParaRPr lang="en-US" sz="2000" dirty="0">
              <a:latin typeface="Arial Narrow"/>
              <a:ea typeface="Calibri"/>
            </a:endParaRPr>
          </a:p>
          <a:p>
            <a:pPr marL="285750" indent="-285750" algn="just">
              <a:lnSpc>
                <a:spcPct val="115000"/>
              </a:lnSpc>
              <a:spcAft>
                <a:spcPts val="0"/>
              </a:spcAft>
              <a:buFont typeface="Wingdings" pitchFamily="2" charset="2"/>
              <a:buChar char="q"/>
              <a:defRPr/>
            </a:pPr>
            <a:r>
              <a:rPr lang="en-US" sz="2000" dirty="0">
                <a:solidFill>
                  <a:srgbClr val="000000"/>
                </a:solidFill>
                <a:latin typeface="Arial Narrow"/>
                <a:ea typeface="Calibri"/>
              </a:rPr>
              <a:t>DCS shares information on RDs detained longer than 2 years with such relevant cluster partners as Department of Justice, NPA Legal Aid South Africa and Office of the Chief Justice. The sharing will include the complete list of Remand detainees so that focus on those detailed </a:t>
            </a:r>
            <a:r>
              <a:rPr lang="en-US" sz="2000" b="1" u="sng" dirty="0">
                <a:solidFill>
                  <a:srgbClr val="000000"/>
                </a:solidFill>
                <a:latin typeface="Arial Narrow"/>
                <a:ea typeface="Calibri"/>
              </a:rPr>
              <a:t>for three months and </a:t>
            </a:r>
            <a:r>
              <a:rPr lang="en-US" sz="2000" dirty="0">
                <a:solidFill>
                  <a:srgbClr val="000000"/>
                </a:solidFill>
                <a:latin typeface="Arial Narrow"/>
                <a:ea typeface="Calibri"/>
              </a:rPr>
              <a:t>below can be </a:t>
            </a:r>
            <a:r>
              <a:rPr lang="en-US" sz="2000" dirty="0" smtClean="0">
                <a:solidFill>
                  <a:srgbClr val="000000"/>
                </a:solidFill>
                <a:latin typeface="Arial Narrow"/>
                <a:ea typeface="Calibri"/>
              </a:rPr>
              <a:t>provided as </a:t>
            </a:r>
            <a:r>
              <a:rPr lang="en-US" sz="2000" dirty="0">
                <a:solidFill>
                  <a:srgbClr val="000000"/>
                </a:solidFill>
                <a:latin typeface="Arial Narrow"/>
                <a:ea typeface="Calibri"/>
              </a:rPr>
              <a:t>they constitute a larger portion of </a:t>
            </a:r>
            <a:r>
              <a:rPr lang="en-US" sz="2000" dirty="0" err="1">
                <a:solidFill>
                  <a:srgbClr val="000000"/>
                </a:solidFill>
                <a:latin typeface="Arial Narrow"/>
                <a:ea typeface="Calibri"/>
              </a:rPr>
              <a:t>RDs.</a:t>
            </a:r>
            <a:r>
              <a:rPr lang="en-US" sz="2000" dirty="0">
                <a:solidFill>
                  <a:srgbClr val="000000"/>
                </a:solidFill>
                <a:latin typeface="Arial Narrow"/>
                <a:ea typeface="Calibri"/>
              </a:rPr>
              <a:t> </a:t>
            </a:r>
          </a:p>
          <a:p>
            <a:pPr marL="285750" indent="-285750" algn="just">
              <a:lnSpc>
                <a:spcPct val="115000"/>
              </a:lnSpc>
              <a:spcAft>
                <a:spcPts val="0"/>
              </a:spcAft>
              <a:buFont typeface="Wingdings" pitchFamily="2" charset="2"/>
              <a:buChar char="q"/>
              <a:defRPr/>
            </a:pPr>
            <a:endParaRPr lang="en-US" sz="2000" dirty="0">
              <a:solidFill>
                <a:srgbClr val="000000"/>
              </a:solidFill>
              <a:latin typeface="Arial Narrow"/>
              <a:ea typeface="Calibri"/>
            </a:endParaRPr>
          </a:p>
          <a:p>
            <a:pPr marL="285750" lvl="1" indent="-285750" algn="just">
              <a:lnSpc>
                <a:spcPct val="115000"/>
              </a:lnSpc>
              <a:spcAft>
                <a:spcPts val="0"/>
              </a:spcAft>
              <a:buFont typeface="Wingdings" pitchFamily="2" charset="2"/>
              <a:buChar char="q"/>
              <a:defRPr/>
            </a:pPr>
            <a:r>
              <a:rPr lang="en-ZA" altLang="en-US" sz="1800" dirty="0"/>
              <a:t>IIMS System: Remand Detention: Length of Detention (LOD) and Section 49G ”.</a:t>
            </a:r>
          </a:p>
          <a:p>
            <a:pPr marL="346075" lvl="1" indent="-260350" algn="just">
              <a:lnSpc>
                <a:spcPct val="100000"/>
              </a:lnSpc>
              <a:spcBef>
                <a:spcPts val="900"/>
              </a:spcBef>
              <a:buClrTx/>
              <a:buFont typeface="Wingdings" pitchFamily="2" charset="2"/>
              <a:buChar char="Ø"/>
              <a:defRPr/>
            </a:pPr>
            <a:r>
              <a:rPr lang="en-ZA" sz="1800" dirty="0"/>
              <a:t>49G (3)  cases referral:</a:t>
            </a:r>
          </a:p>
          <a:p>
            <a:pPr marL="808038" lvl="1" indent="-461963" algn="just">
              <a:lnSpc>
                <a:spcPct val="100000"/>
              </a:lnSpc>
              <a:spcBef>
                <a:spcPts val="900"/>
              </a:spcBef>
              <a:buClrTx/>
              <a:defRPr/>
            </a:pPr>
            <a:r>
              <a:rPr lang="en-ZA" sz="1800" dirty="0"/>
              <a:t>49E - referral of terminally ill or severely incapacitated remand detainees to court,</a:t>
            </a:r>
          </a:p>
          <a:p>
            <a:pPr marL="808038" lvl="1" indent="-461963" algn="just">
              <a:lnSpc>
                <a:spcPct val="100000"/>
              </a:lnSpc>
              <a:spcBef>
                <a:spcPts val="900"/>
              </a:spcBef>
              <a:buClrTx/>
              <a:defRPr/>
            </a:pPr>
            <a:r>
              <a:rPr lang="en-ZA" sz="1800" dirty="0"/>
              <a:t>63(1) – referral of bail cases to court for reduction of bail or release,</a:t>
            </a:r>
          </a:p>
          <a:p>
            <a:pPr marL="808038" lvl="1" indent="-461963" algn="just">
              <a:lnSpc>
                <a:spcPct val="100000"/>
              </a:lnSpc>
              <a:spcBef>
                <a:spcPts val="900"/>
              </a:spcBef>
              <a:buClrTx/>
              <a:defRPr/>
            </a:pPr>
            <a:r>
              <a:rPr lang="en-ZA" sz="1800" dirty="0"/>
              <a:t>63A- referral of bail cases to court to reduce overcrowding.</a:t>
            </a:r>
          </a:p>
          <a:p>
            <a:pPr marL="285750" indent="-285750" algn="just">
              <a:lnSpc>
                <a:spcPct val="115000"/>
              </a:lnSpc>
              <a:spcAft>
                <a:spcPts val="0"/>
              </a:spcAft>
              <a:buFont typeface="Wingdings" pitchFamily="2" charset="2"/>
              <a:buChar char="q"/>
              <a:defRPr/>
            </a:pPr>
            <a:endParaRPr lang="en-US" sz="2000" dirty="0">
              <a:solidFill>
                <a:srgbClr val="000000"/>
              </a:solidFill>
              <a:latin typeface="Arial Narrow"/>
              <a:ea typeface="Calibri"/>
            </a:endParaRPr>
          </a:p>
          <a:p>
            <a:pPr algn="just">
              <a:lnSpc>
                <a:spcPct val="115000"/>
              </a:lnSpc>
              <a:spcAft>
                <a:spcPts val="0"/>
              </a:spcAft>
              <a:defRPr/>
            </a:pPr>
            <a:endParaRPr lang="en-US" sz="2000" dirty="0">
              <a:solidFill>
                <a:srgbClr val="000000"/>
              </a:solidFill>
              <a:latin typeface="Arial Narrow"/>
              <a:ea typeface="Calibri"/>
            </a:endParaRPr>
          </a:p>
          <a:p>
            <a:pPr marL="285750" indent="-285750" algn="just">
              <a:lnSpc>
                <a:spcPct val="115000"/>
              </a:lnSpc>
              <a:spcAft>
                <a:spcPts val="0"/>
              </a:spcAft>
              <a:buFont typeface="Wingdings" pitchFamily="2" charset="2"/>
              <a:buChar char="q"/>
              <a:defRPr/>
            </a:pPr>
            <a:endParaRPr lang="en-ZA"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8AF32F6-C5A7-4FF8-B348-EF031335FDDD}"/>
              </a:ext>
            </a:extLst>
          </p:cNvPr>
          <p:cNvSpPr>
            <a:spLocks noGrp="1"/>
          </p:cNvSpPr>
          <p:nvPr>
            <p:ph idx="1"/>
          </p:nvPr>
        </p:nvSpPr>
        <p:spPr>
          <a:xfrm>
            <a:off x="111125" y="1600200"/>
            <a:ext cx="8647113" cy="4986338"/>
          </a:xfrm>
        </p:spPr>
        <p:txBody>
          <a:bodyPr/>
          <a:lstStyle/>
          <a:p>
            <a:pPr algn="just">
              <a:lnSpc>
                <a:spcPct val="130000"/>
              </a:lnSpc>
              <a:spcAft>
                <a:spcPts val="0"/>
              </a:spcAft>
              <a:defRPr/>
            </a:pPr>
            <a:r>
              <a:rPr lang="en-US" sz="2000" dirty="0">
                <a:latin typeface="Arial Narrow"/>
                <a:ea typeface="Calibri"/>
                <a:cs typeface="Times New Roman"/>
              </a:rPr>
              <a:t>A virtual meeting which was organized by the Ministry was held on 20 April 2020 to discuss the strategies that can be put in place to reduce the population of remand detainees during the lockdown period. The proposals made by DCS were as follows</a:t>
            </a:r>
            <a:endParaRPr lang="en-ZA" sz="2000" dirty="0">
              <a:latin typeface="Calibri"/>
              <a:ea typeface="Calibri"/>
              <a:cs typeface="Times New Roman"/>
            </a:endParaRPr>
          </a:p>
          <a:p>
            <a:pPr marL="342900" indent="-342900" algn="just">
              <a:lnSpc>
                <a:spcPct val="130000"/>
              </a:lnSpc>
              <a:spcAft>
                <a:spcPts val="0"/>
              </a:spcAft>
              <a:buFont typeface="+mj-lt"/>
              <a:buAutoNum type="alphaLcParenBoth"/>
              <a:defRPr/>
            </a:pPr>
            <a:r>
              <a:rPr lang="en-US" sz="2000" dirty="0">
                <a:latin typeface="Arial Narrow"/>
                <a:ea typeface="Calibri"/>
                <a:cs typeface="Times New Roman"/>
              </a:rPr>
              <a:t>DCS to be allowed to continue with the submission of application to court of all RDs with bail for review of their bail in line with section 63A and 63(1) of the Criminal Procedure Act.</a:t>
            </a:r>
            <a:endParaRPr lang="en-ZA" sz="2000" dirty="0"/>
          </a:p>
          <a:p>
            <a:pPr marL="342900" indent="-342900" algn="just">
              <a:lnSpc>
                <a:spcPct val="130000"/>
              </a:lnSpc>
              <a:spcAft>
                <a:spcPts val="0"/>
              </a:spcAft>
              <a:buFont typeface="+mj-lt"/>
              <a:buAutoNum type="alphaLcParenBoth"/>
              <a:defRPr/>
            </a:pPr>
            <a:r>
              <a:rPr lang="en-US" sz="2000" dirty="0">
                <a:latin typeface="Arial Narrow"/>
                <a:ea typeface="Calibri"/>
                <a:cs typeface="Times New Roman"/>
              </a:rPr>
              <a:t>Submission of application from the first month of detention instead of the 3rd month; and</a:t>
            </a:r>
            <a:endParaRPr lang="en-ZA" sz="2000" dirty="0"/>
          </a:p>
          <a:p>
            <a:pPr marL="342900" indent="-342900" algn="just">
              <a:lnSpc>
                <a:spcPct val="130000"/>
              </a:lnSpc>
              <a:spcAft>
                <a:spcPts val="0"/>
              </a:spcAft>
              <a:buFont typeface="+mj-lt"/>
              <a:buAutoNum type="alphaLcParenBoth"/>
              <a:defRPr/>
            </a:pPr>
            <a:r>
              <a:rPr lang="en-US" sz="2000" dirty="0">
                <a:latin typeface="Arial Narrow"/>
                <a:ea typeface="Calibri"/>
                <a:cs typeface="Times New Roman"/>
              </a:rPr>
              <a:t>Submission of application for consideration of the length of detention of RDs detained longer than 2 years (in line with 49G of the Correctional Services Act)</a:t>
            </a:r>
            <a:endParaRPr lang="en-ZA" sz="2000" dirty="0"/>
          </a:p>
          <a:p>
            <a:pPr>
              <a:defRPr/>
            </a:pPr>
            <a:endParaRPr lang="en-ZA" sz="2000" dirty="0"/>
          </a:p>
        </p:txBody>
      </p:sp>
      <p:sp>
        <p:nvSpPr>
          <p:cNvPr id="3" name="TextBox 2">
            <a:extLst>
              <a:ext uri="{FF2B5EF4-FFF2-40B4-BE49-F238E27FC236}">
                <a16:creationId xmlns:a16="http://schemas.microsoft.com/office/drawing/2014/main" xmlns="" id="{580C2EE3-2B6D-4986-908E-8B602C31B70C}"/>
              </a:ext>
            </a:extLst>
          </p:cNvPr>
          <p:cNvSpPr txBox="1"/>
          <p:nvPr/>
        </p:nvSpPr>
        <p:spPr>
          <a:xfrm>
            <a:off x="76200" y="555625"/>
            <a:ext cx="8610600" cy="800100"/>
          </a:xfrm>
          <a:prstGeom prst="rect">
            <a:avLst/>
          </a:prstGeom>
          <a:noFill/>
        </p:spPr>
        <p:txBody>
          <a:bodyPr>
            <a:spAutoFit/>
          </a:bodyPr>
          <a:lstStyle/>
          <a:p>
            <a:pPr algn="just">
              <a:lnSpc>
                <a:spcPct val="115000"/>
              </a:lnSpc>
              <a:spcBef>
                <a:spcPct val="90000"/>
              </a:spcBef>
              <a:spcAft>
                <a:spcPts val="0"/>
              </a:spcAft>
              <a:buClr>
                <a:srgbClr val="7D0900"/>
              </a:buClr>
              <a:defRPr/>
            </a:pPr>
            <a:r>
              <a:rPr lang="en-ZA" sz="2000" b="1" kern="0" dirty="0">
                <a:solidFill>
                  <a:srgbClr val="000000"/>
                </a:solidFill>
                <a:latin typeface="Arial"/>
                <a:ea typeface="Calibri"/>
                <a:cs typeface="Arial"/>
              </a:rPr>
              <a:t>7.1 Alternatives management of RD as per the Legislation during </a:t>
            </a:r>
            <a:r>
              <a:rPr lang="en-ZA" sz="2000" b="1" kern="0" dirty="0" smtClean="0">
                <a:solidFill>
                  <a:srgbClr val="000000"/>
                </a:solidFill>
                <a:latin typeface="Arial"/>
                <a:ea typeface="Calibri"/>
                <a:cs typeface="Arial"/>
              </a:rPr>
              <a:t>COVID-19</a:t>
            </a:r>
            <a:endParaRPr lang="en-US" sz="2000" b="1" kern="0" dirty="0">
              <a:solidFill>
                <a:srgbClr val="000000"/>
              </a:solidFill>
              <a:latin typeface="Arial Narrow"/>
              <a:ea typeface="Calibri"/>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37036"/>
            <a:ext cx="8153400" cy="6001643"/>
          </a:xfrm>
          <a:prstGeom prst="rect">
            <a:avLst/>
          </a:prstGeom>
        </p:spPr>
        <p:txBody>
          <a:bodyPr wrap="square">
            <a:spAutoFit/>
          </a:bodyPr>
          <a:lstStyle/>
          <a:p>
            <a:pPr marL="457200" indent="-457200" algn="just">
              <a:lnSpc>
                <a:spcPct val="120000"/>
              </a:lnSpc>
              <a:spcBef>
                <a:spcPts val="0"/>
              </a:spcBef>
              <a:buClrTx/>
              <a:buFont typeface="Wingdings" panose="05000000000000000000" pitchFamily="2" charset="2"/>
              <a:buChar char="Ø"/>
              <a:defRPr/>
            </a:pPr>
            <a:endParaRPr lang="en-US" altLang="en-US" sz="1600" dirty="0"/>
          </a:p>
          <a:p>
            <a:pPr marL="457200" indent="-457200" algn="just">
              <a:lnSpc>
                <a:spcPct val="120000"/>
              </a:lnSpc>
              <a:spcBef>
                <a:spcPts val="0"/>
              </a:spcBef>
              <a:buClrTx/>
              <a:buFont typeface="Wingdings" panose="05000000000000000000" pitchFamily="2" charset="2"/>
              <a:buChar char="Ø"/>
              <a:defRPr/>
            </a:pPr>
            <a:endParaRPr lang="en-US" altLang="en-US" sz="1600" dirty="0"/>
          </a:p>
          <a:p>
            <a:pPr algn="just">
              <a:lnSpc>
                <a:spcPct val="120000"/>
              </a:lnSpc>
              <a:spcBef>
                <a:spcPts val="0"/>
              </a:spcBef>
              <a:buClrTx/>
              <a:defRPr/>
            </a:pPr>
            <a:r>
              <a:rPr lang="en-ZA" altLang="en-US" sz="1800" b="1" dirty="0"/>
              <a:t>DCS Processes</a:t>
            </a:r>
            <a:endParaRPr lang="en-US" altLang="en-US" sz="1800" b="1" dirty="0"/>
          </a:p>
          <a:p>
            <a:pPr algn="just">
              <a:lnSpc>
                <a:spcPct val="120000"/>
              </a:lnSpc>
              <a:spcBef>
                <a:spcPts val="0"/>
              </a:spcBef>
              <a:buClrTx/>
              <a:defRPr/>
            </a:pPr>
            <a:r>
              <a:rPr lang="en-US" altLang="en-US" sz="1800" dirty="0">
                <a:latin typeface="+mn-lt"/>
              </a:rPr>
              <a:t>If the RD is still at the </a:t>
            </a:r>
            <a:r>
              <a:rPr lang="en-US" altLang="en-US" sz="1800" dirty="0" err="1">
                <a:latin typeface="+mn-lt"/>
              </a:rPr>
              <a:t>centre</a:t>
            </a:r>
            <a:r>
              <a:rPr lang="en-US" altLang="en-US" sz="1800" dirty="0">
                <a:latin typeface="+mn-lt"/>
              </a:rPr>
              <a:t> after the period of two months </a:t>
            </a:r>
            <a:r>
              <a:rPr lang="en-US" altLang="en-US" sz="1800" b="1" i="1" dirty="0">
                <a:latin typeface="+mn-lt"/>
              </a:rPr>
              <a:t>the official from the CMA or the Court Officials</a:t>
            </a:r>
            <a:r>
              <a:rPr lang="en-US" altLang="en-US" sz="1800" dirty="0">
                <a:latin typeface="+mn-lt"/>
              </a:rPr>
              <a:t> </a:t>
            </a:r>
            <a:r>
              <a:rPr lang="en-US" altLang="en-US" sz="1800" dirty="0" smtClean="0">
                <a:latin typeface="+mn-lt"/>
              </a:rPr>
              <a:t>should:</a:t>
            </a:r>
          </a:p>
          <a:p>
            <a:pPr algn="just">
              <a:lnSpc>
                <a:spcPct val="120000"/>
              </a:lnSpc>
              <a:spcBef>
                <a:spcPts val="0"/>
              </a:spcBef>
              <a:buClrTx/>
              <a:defRPr/>
            </a:pPr>
            <a:endParaRPr lang="en-US" altLang="en-US" sz="1800" dirty="0" smtClean="0">
              <a:latin typeface="+mn-lt"/>
            </a:endParaRPr>
          </a:p>
          <a:p>
            <a:pPr marL="285750" indent="-285750" algn="just">
              <a:lnSpc>
                <a:spcPct val="120000"/>
              </a:lnSpc>
              <a:spcBef>
                <a:spcPts val="0"/>
              </a:spcBef>
              <a:buClrTx/>
              <a:buFont typeface="Wingdings" panose="05000000000000000000" pitchFamily="2" charset="2"/>
              <a:buChar char="§"/>
              <a:defRPr/>
            </a:pPr>
            <a:r>
              <a:rPr lang="en-US" altLang="en-US" sz="1800" dirty="0" smtClean="0">
                <a:latin typeface="+mn-lt"/>
              </a:rPr>
              <a:t>Prepare </a:t>
            </a:r>
            <a:r>
              <a:rPr lang="en-US" altLang="en-US" sz="1800" dirty="0">
                <a:latin typeface="+mn-lt"/>
              </a:rPr>
              <a:t>the </a:t>
            </a:r>
            <a:r>
              <a:rPr lang="en-US" altLang="en-US" sz="1800" dirty="0" smtClean="0">
                <a:latin typeface="+mn-lt"/>
              </a:rPr>
              <a:t>name list </a:t>
            </a:r>
            <a:r>
              <a:rPr lang="en-US" altLang="en-US" sz="1800" dirty="0">
                <a:latin typeface="+mn-lt"/>
              </a:rPr>
              <a:t>of qualifying RDs, complete the application/referral forms and affidavit  and submit to the Head CMA for </a:t>
            </a:r>
            <a:r>
              <a:rPr lang="en-US" altLang="en-US" sz="1800" dirty="0" smtClean="0">
                <a:latin typeface="+mn-lt"/>
              </a:rPr>
              <a:t>checking;</a:t>
            </a:r>
          </a:p>
          <a:p>
            <a:pPr marL="285750" indent="-285750" algn="just">
              <a:lnSpc>
                <a:spcPct val="120000"/>
              </a:lnSpc>
              <a:spcBef>
                <a:spcPts val="0"/>
              </a:spcBef>
              <a:buClrTx/>
              <a:buFont typeface="Wingdings" panose="05000000000000000000" pitchFamily="2" charset="2"/>
              <a:buChar char="§"/>
              <a:defRPr/>
            </a:pPr>
            <a:r>
              <a:rPr lang="en-US" altLang="en-US" sz="1800" dirty="0" smtClean="0">
                <a:latin typeface="+mn-lt"/>
              </a:rPr>
              <a:t>Submit </a:t>
            </a:r>
            <a:r>
              <a:rPr lang="en-US" altLang="en-US" sz="1800" dirty="0">
                <a:latin typeface="+mn-lt"/>
              </a:rPr>
              <a:t>the documents to the Head of the Centre / Remand Detention Facility for checking and signing of the Affidavit and the application </a:t>
            </a:r>
            <a:r>
              <a:rPr lang="en-US" altLang="en-US" sz="1800" dirty="0" smtClean="0">
                <a:latin typeface="+mn-lt"/>
              </a:rPr>
              <a:t>forms;</a:t>
            </a:r>
          </a:p>
          <a:p>
            <a:pPr marL="741363" lvl="1" indent="-285750" algn="just">
              <a:lnSpc>
                <a:spcPct val="120000"/>
              </a:lnSpc>
              <a:spcBef>
                <a:spcPts val="0"/>
              </a:spcBef>
              <a:buFont typeface="Arial" panose="020B0604020202020204" pitchFamily="34" charset="0"/>
              <a:buChar char="•"/>
              <a:defRPr/>
            </a:pPr>
            <a:r>
              <a:rPr lang="en-US" altLang="en-US" sz="1800" dirty="0" smtClean="0">
                <a:latin typeface="+mn-lt"/>
              </a:rPr>
              <a:t>The </a:t>
            </a:r>
            <a:r>
              <a:rPr lang="en-US" altLang="en-US" sz="1800" dirty="0">
                <a:latin typeface="+mn-lt"/>
              </a:rPr>
              <a:t>completed documents should be sent to the relevant court(s) for the attention of either of the following:</a:t>
            </a:r>
          </a:p>
          <a:p>
            <a:pPr marL="1082676" lvl="1" indent="-339725" algn="just">
              <a:lnSpc>
                <a:spcPct val="120000"/>
              </a:lnSpc>
              <a:spcBef>
                <a:spcPts val="0"/>
              </a:spcBef>
              <a:buFont typeface="Wingdings" panose="05000000000000000000" pitchFamily="2" charset="2"/>
              <a:buChar char="Ø"/>
              <a:defRPr/>
            </a:pPr>
            <a:r>
              <a:rPr lang="en-US" altLang="en-US" sz="1800" dirty="0">
                <a:latin typeface="+mn-lt"/>
              </a:rPr>
              <a:t>the clerk of court </a:t>
            </a:r>
          </a:p>
          <a:p>
            <a:pPr marL="1082676" lvl="1" indent="-339725" algn="just">
              <a:lnSpc>
                <a:spcPct val="120000"/>
              </a:lnSpc>
              <a:spcBef>
                <a:spcPts val="0"/>
              </a:spcBef>
              <a:buFont typeface="Wingdings" panose="05000000000000000000" pitchFamily="2" charset="2"/>
              <a:buChar char="Ø"/>
              <a:defRPr/>
            </a:pPr>
            <a:r>
              <a:rPr lang="en-US" altLang="en-US" sz="1800" dirty="0">
                <a:latin typeface="+mn-lt"/>
              </a:rPr>
              <a:t>court manager</a:t>
            </a:r>
          </a:p>
          <a:p>
            <a:pPr marL="1082676" lvl="1" indent="-339725" algn="just">
              <a:lnSpc>
                <a:spcPct val="120000"/>
              </a:lnSpc>
              <a:spcBef>
                <a:spcPts val="0"/>
              </a:spcBef>
              <a:buFont typeface="Wingdings" panose="05000000000000000000" pitchFamily="2" charset="2"/>
              <a:buChar char="Ø"/>
              <a:defRPr/>
            </a:pPr>
            <a:r>
              <a:rPr lang="en-US" altLang="en-US" sz="1800" dirty="0">
                <a:latin typeface="+mn-lt"/>
              </a:rPr>
              <a:t>relevant prosecutor</a:t>
            </a:r>
          </a:p>
          <a:p>
            <a:pPr marL="1082676" lvl="1" indent="-339725" algn="just">
              <a:lnSpc>
                <a:spcPct val="120000"/>
              </a:lnSpc>
              <a:spcBef>
                <a:spcPts val="0"/>
              </a:spcBef>
              <a:buFont typeface="Wingdings" panose="05000000000000000000" pitchFamily="2" charset="2"/>
              <a:buChar char="Ø"/>
              <a:defRPr/>
            </a:pPr>
            <a:r>
              <a:rPr lang="en-US" altLang="en-US" sz="1800" dirty="0">
                <a:latin typeface="+mn-lt"/>
              </a:rPr>
              <a:t>senior prosecutor. </a:t>
            </a:r>
            <a:endParaRPr lang="en-US" altLang="en-US" sz="1800" dirty="0" smtClean="0">
              <a:latin typeface="+mn-lt"/>
            </a:endParaRPr>
          </a:p>
          <a:p>
            <a:pPr marL="287338" algn="just">
              <a:lnSpc>
                <a:spcPct val="120000"/>
              </a:lnSpc>
              <a:spcBef>
                <a:spcPts val="0"/>
              </a:spcBef>
              <a:buClrTx/>
              <a:defRPr/>
            </a:pPr>
            <a:endParaRPr lang="en-US" altLang="en-US" sz="1800" b="1" i="1" dirty="0">
              <a:latin typeface="+mn-lt"/>
            </a:endParaRPr>
          </a:p>
          <a:p>
            <a:pPr marL="287338" algn="just">
              <a:lnSpc>
                <a:spcPct val="120000"/>
              </a:lnSpc>
              <a:spcBef>
                <a:spcPts val="0"/>
              </a:spcBef>
              <a:buClrTx/>
              <a:defRPr/>
            </a:pPr>
            <a:r>
              <a:rPr lang="en-US" altLang="en-US" sz="1800" b="1" i="1" dirty="0" smtClean="0">
                <a:latin typeface="+mn-lt"/>
              </a:rPr>
              <a:t>(</a:t>
            </a:r>
            <a:r>
              <a:rPr lang="en-US" altLang="en-US" sz="1800" b="1" i="1" dirty="0">
                <a:latin typeface="+mn-lt"/>
              </a:rPr>
              <a:t>Arrangements differ from court to court).</a:t>
            </a:r>
            <a:endParaRPr lang="en-ZA" sz="1800" dirty="0">
              <a:latin typeface="+mn-lt"/>
            </a:endParaRPr>
          </a:p>
        </p:txBody>
      </p:sp>
    </p:spTree>
    <p:extLst>
      <p:ext uri="{BB962C8B-B14F-4D97-AF65-F5344CB8AC3E}">
        <p14:creationId xmlns:p14="http://schemas.microsoft.com/office/powerpoint/2010/main" xmlns="" val="2139604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a:extLst>
              <a:ext uri="{FF2B5EF4-FFF2-40B4-BE49-F238E27FC236}">
                <a16:creationId xmlns:a16="http://schemas.microsoft.com/office/drawing/2014/main" xmlns="" id="{D79AE298-DDE4-4393-B486-67609364E1A3}"/>
              </a:ext>
            </a:extLst>
          </p:cNvPr>
          <p:cNvSpPr>
            <a:spLocks noGrp="1"/>
          </p:cNvSpPr>
          <p:nvPr>
            <p:ph idx="1"/>
          </p:nvPr>
        </p:nvSpPr>
        <p:spPr>
          <a:xfrm>
            <a:off x="238125" y="1143000"/>
            <a:ext cx="8647113" cy="5355312"/>
          </a:xfrm>
        </p:spPr>
        <p:txBody>
          <a:bodyPr/>
          <a:lstStyle/>
          <a:p>
            <a:pPr algn="just">
              <a:lnSpc>
                <a:spcPct val="130000"/>
              </a:lnSpc>
            </a:pPr>
            <a:r>
              <a:rPr lang="en-US" altLang="en-US" sz="2000" dirty="0">
                <a:latin typeface="Arial Narrow" panose="020B0606020202030204" pitchFamily="34" charset="0"/>
                <a:ea typeface="Calibri" panose="020F0502020204030204" pitchFamily="34" charset="0"/>
                <a:cs typeface="Times New Roman" panose="02020603050405020304" pitchFamily="18" charset="0"/>
              </a:rPr>
              <a:t>Since providing the name-list to the relevant stakeholders, NPA commenced with the review of bail through the use of Section 63(1) of the CPA in consultation with relevant courts and this has led to DCS receiving warrants of liberation for certain categories of </a:t>
            </a:r>
            <a:r>
              <a:rPr lang="en-US" altLang="en-US" sz="2000" dirty="0" err="1">
                <a:latin typeface="Arial Narrow" panose="020B0606020202030204" pitchFamily="34" charset="0"/>
                <a:ea typeface="Calibri" panose="020F0502020204030204" pitchFamily="34" charset="0"/>
                <a:cs typeface="Times New Roman" panose="02020603050405020304" pitchFamily="18" charset="0"/>
              </a:rPr>
              <a:t>RDs.</a:t>
            </a:r>
            <a:r>
              <a:rPr lang="en-US" altLang="en-US" sz="2000" dirty="0">
                <a:latin typeface="Arial Narrow" panose="020B0606020202030204" pitchFamily="34" charset="0"/>
                <a:ea typeface="Calibri" panose="020F0502020204030204" pitchFamily="34" charset="0"/>
                <a:cs typeface="Times New Roman" panose="02020603050405020304" pitchFamily="18" charset="0"/>
              </a:rPr>
              <a:t>  </a:t>
            </a:r>
            <a:endParaRPr lang="en-US" altLang="en-US" sz="2000" dirty="0" smtClean="0">
              <a:latin typeface="Arial Narrow" panose="020B0606020202030204" pitchFamily="34" charset="0"/>
              <a:ea typeface="Calibri" panose="020F0502020204030204" pitchFamily="34" charset="0"/>
              <a:cs typeface="Times New Roman" panose="02020603050405020304" pitchFamily="18" charset="0"/>
            </a:endParaRPr>
          </a:p>
          <a:p>
            <a:pPr algn="just">
              <a:lnSpc>
                <a:spcPct val="130000"/>
              </a:lnSpc>
            </a:pPr>
            <a:r>
              <a:rPr lang="en-US" altLang="en-US" sz="2000" dirty="0" smtClean="0">
                <a:latin typeface="Arial Narrow" panose="020B0606020202030204" pitchFamily="34" charset="0"/>
                <a:ea typeface="Calibri" panose="020F0502020204030204" pitchFamily="34" charset="0"/>
                <a:cs typeface="Times New Roman" panose="02020603050405020304" pitchFamily="18" charset="0"/>
              </a:rPr>
              <a:t>The </a:t>
            </a:r>
            <a:r>
              <a:rPr lang="en-US" altLang="en-US" sz="2000" dirty="0">
                <a:latin typeface="Arial Narrow" panose="020B0606020202030204" pitchFamily="34" charset="0"/>
                <a:ea typeface="Calibri" panose="020F0502020204030204" pitchFamily="34" charset="0"/>
                <a:cs typeface="Times New Roman" panose="02020603050405020304" pitchFamily="18" charset="0"/>
              </a:rPr>
              <a:t>implementation of J1 requires that DCS verifies the authenticity of the court order (J1 warrant) through the court.  With the limited functioning of the court NPA was advised that all the electronic communication to DCS regarding the J1 (warrant of liberation) should be accompanied by the details of Prosecutor(s) and or Clerk of court so that DCS at the Centre level can call for verifying the J1 warrant. </a:t>
            </a:r>
            <a:endParaRPr lang="en-ZA" alt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pPr>
            <a:r>
              <a:rPr lang="en-US" altLang="en-US" sz="2000" dirty="0">
                <a:latin typeface="Arial Narrow" panose="020B0606020202030204" pitchFamily="34" charset="0"/>
                <a:ea typeface="Calibri" panose="020F0502020204030204" pitchFamily="34" charset="0"/>
                <a:cs typeface="Times New Roman" panose="02020603050405020304" pitchFamily="18" charset="0"/>
              </a:rPr>
              <a:t>In efforts to manage overcrowding during the lockdown and reduce the spread of the coronavirus in correctional facilities where remand detainees are detained, </a:t>
            </a:r>
            <a:r>
              <a:rPr lang="en-US" altLang="en-US" sz="2000" dirty="0" smtClean="0">
                <a:latin typeface="Arial Narrow" panose="020B0606020202030204" pitchFamily="34" charset="0"/>
                <a:ea typeface="Calibri" panose="020F0502020204030204" pitchFamily="34" charset="0"/>
                <a:cs typeface="Times New Roman" panose="02020603050405020304" pitchFamily="18" charset="0"/>
              </a:rPr>
              <a:t>applications </a:t>
            </a:r>
            <a:r>
              <a:rPr lang="en-US" altLang="en-US" sz="2000" dirty="0">
                <a:latin typeface="Arial Narrow" panose="020B0606020202030204" pitchFamily="34" charset="0"/>
                <a:ea typeface="Calibri" panose="020F0502020204030204" pitchFamily="34" charset="0"/>
                <a:cs typeface="Times New Roman" panose="02020603050405020304" pitchFamily="18" charset="0"/>
              </a:rPr>
              <a:t>for bail review and </a:t>
            </a:r>
            <a:r>
              <a:rPr lang="en-US" altLang="en-US" sz="2000" dirty="0" smtClean="0">
                <a:latin typeface="Arial Narrow" panose="020B0606020202030204" pitchFamily="34" charset="0"/>
                <a:ea typeface="Calibri" panose="020F0502020204030204" pitchFamily="34" charset="0"/>
                <a:cs typeface="Times New Roman" panose="02020603050405020304" pitchFamily="18" charset="0"/>
              </a:rPr>
              <a:t>s49G are submitted.</a:t>
            </a:r>
            <a:endParaRPr lang="en-ZA" alt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065B3184-35CD-408D-BBAF-C76FA8A85BAB}"/>
              </a:ext>
            </a:extLst>
          </p:cNvPr>
          <p:cNvSpPr txBox="1"/>
          <p:nvPr/>
        </p:nvSpPr>
        <p:spPr>
          <a:xfrm>
            <a:off x="76200" y="555625"/>
            <a:ext cx="8610600" cy="800219"/>
          </a:xfrm>
          <a:prstGeom prst="rect">
            <a:avLst/>
          </a:prstGeom>
          <a:noFill/>
        </p:spPr>
        <p:txBody>
          <a:bodyPr>
            <a:spAutoFit/>
          </a:bodyPr>
          <a:lstStyle/>
          <a:p>
            <a:pPr algn="just">
              <a:lnSpc>
                <a:spcPct val="115000"/>
              </a:lnSpc>
              <a:spcBef>
                <a:spcPct val="90000"/>
              </a:spcBef>
              <a:spcAft>
                <a:spcPts val="0"/>
              </a:spcAft>
              <a:buClr>
                <a:srgbClr val="7D0900"/>
              </a:buClr>
              <a:defRPr/>
            </a:pPr>
            <a:r>
              <a:rPr lang="en-ZA" sz="2000" b="1" kern="0" dirty="0">
                <a:solidFill>
                  <a:srgbClr val="000000"/>
                </a:solidFill>
                <a:latin typeface="Arial"/>
                <a:ea typeface="Calibri"/>
                <a:cs typeface="Arial"/>
              </a:rPr>
              <a:t>7.1 Alternatives management of RD as per the Legislation during </a:t>
            </a:r>
            <a:r>
              <a:rPr lang="en-ZA" sz="2000" b="1" kern="0" dirty="0" smtClean="0">
                <a:solidFill>
                  <a:srgbClr val="000000"/>
                </a:solidFill>
                <a:latin typeface="Arial"/>
                <a:ea typeface="Calibri"/>
                <a:cs typeface="Arial"/>
              </a:rPr>
              <a:t>COVID-19</a:t>
            </a:r>
            <a:endParaRPr lang="en-US" sz="2000" b="1" kern="0" dirty="0">
              <a:solidFill>
                <a:srgbClr val="000000"/>
              </a:solidFill>
              <a:latin typeface="Arial Narrow"/>
              <a:ea typeface="Calibri"/>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5339BCD0-7D3C-45FD-82B8-B98CF52F0D39}"/>
              </a:ext>
            </a:extLst>
          </p:cNvPr>
          <p:cNvSpPr>
            <a:spLocks noGrp="1"/>
          </p:cNvSpPr>
          <p:nvPr>
            <p:ph idx="1"/>
          </p:nvPr>
        </p:nvSpPr>
        <p:spPr>
          <a:xfrm>
            <a:off x="152400" y="990600"/>
            <a:ext cx="8723313" cy="1538288"/>
          </a:xfrm>
        </p:spPr>
        <p:txBody>
          <a:bodyPr/>
          <a:lstStyle/>
          <a:p>
            <a:pPr marL="463550" indent="-463550" eaLnBrk="1" hangingPunct="1">
              <a:lnSpc>
                <a:spcPct val="110000"/>
              </a:lnSpc>
              <a:spcBef>
                <a:spcPct val="20000"/>
              </a:spcBef>
              <a:buClrTx/>
              <a:buFont typeface="Wingdings" panose="05000000000000000000" pitchFamily="2" charset="2"/>
              <a:buAutoNum type="arabicPeriod"/>
              <a:defRPr/>
            </a:pPr>
            <a:endParaRPr lang="en-GB" altLang="en-US" sz="2000" dirty="0"/>
          </a:p>
          <a:p>
            <a:pPr marL="0" indent="0" eaLnBrk="1" hangingPunct="1">
              <a:lnSpc>
                <a:spcPct val="110000"/>
              </a:lnSpc>
              <a:spcBef>
                <a:spcPct val="20000"/>
              </a:spcBef>
              <a:buClrTx/>
              <a:buFont typeface="Wingdings" panose="05000000000000000000" pitchFamily="2" charset="2"/>
              <a:buNone/>
              <a:defRPr/>
            </a:pPr>
            <a:endParaRPr lang="en-ZA" altLang="en-US" sz="2000" dirty="0"/>
          </a:p>
          <a:p>
            <a:pPr marL="0" indent="0" eaLnBrk="1" hangingPunct="1">
              <a:lnSpc>
                <a:spcPct val="110000"/>
              </a:lnSpc>
              <a:spcBef>
                <a:spcPct val="20000"/>
              </a:spcBef>
              <a:buClrTx/>
              <a:buFont typeface="Wingdings" panose="05000000000000000000" pitchFamily="2" charset="2"/>
              <a:buNone/>
              <a:defRPr/>
            </a:pPr>
            <a:endParaRPr lang="en-US"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60419" name="Title 1">
            <a:extLst>
              <a:ext uri="{FF2B5EF4-FFF2-40B4-BE49-F238E27FC236}">
                <a16:creationId xmlns:a16="http://schemas.microsoft.com/office/drawing/2014/main" xmlns="" id="{41CFA9E5-61E8-4C28-B03E-CDE073A3EB67}"/>
              </a:ext>
            </a:extLst>
          </p:cNvPr>
          <p:cNvSpPr>
            <a:spLocks noGrp="1" noChangeArrowheads="1"/>
          </p:cNvSpPr>
          <p:nvPr>
            <p:ph type="title" idx="4294967295"/>
          </p:nvPr>
        </p:nvSpPr>
        <p:spPr>
          <a:xfrm>
            <a:off x="0" y="596900"/>
            <a:ext cx="8647113" cy="276225"/>
          </a:xfrm>
        </p:spPr>
        <p:txBody>
          <a:bodyPr/>
          <a:lstStyle/>
          <a:p>
            <a:pPr marL="457200" indent="-341313" eaLnBrk="1" hangingPunct="1"/>
            <a:r>
              <a:rPr lang="en-ZA" altLang="en-US"/>
              <a:t>8. Bail Review Applications</a:t>
            </a:r>
          </a:p>
        </p:txBody>
      </p:sp>
      <p:graphicFrame>
        <p:nvGraphicFramePr>
          <p:cNvPr id="5" name="Table 4">
            <a:extLst>
              <a:ext uri="{FF2B5EF4-FFF2-40B4-BE49-F238E27FC236}">
                <a16:creationId xmlns:a16="http://schemas.microsoft.com/office/drawing/2014/main" xmlns="" id="{7730AC93-F67E-4E0E-B9BA-C9481B17CCBA}"/>
              </a:ext>
            </a:extLst>
          </p:cNvPr>
          <p:cNvGraphicFramePr>
            <a:graphicFrameLocks noGrp="1"/>
          </p:cNvGraphicFramePr>
          <p:nvPr/>
        </p:nvGraphicFramePr>
        <p:xfrm>
          <a:off x="188913" y="990600"/>
          <a:ext cx="8686800" cy="5303838"/>
        </p:xfrm>
        <a:graphic>
          <a:graphicData uri="http://schemas.openxmlformats.org/drawingml/2006/table">
            <a:tbl>
              <a:tblPr firstRow="1" firstCol="1" bandRow="1"/>
              <a:tblGrid>
                <a:gridCol w="1886772">
                  <a:extLst>
                    <a:ext uri="{9D8B030D-6E8A-4147-A177-3AD203B41FA5}">
                      <a16:colId xmlns:a16="http://schemas.microsoft.com/office/drawing/2014/main" xmlns="" val="20000"/>
                    </a:ext>
                  </a:extLst>
                </a:gridCol>
                <a:gridCol w="2689432">
                  <a:extLst>
                    <a:ext uri="{9D8B030D-6E8A-4147-A177-3AD203B41FA5}">
                      <a16:colId xmlns:a16="http://schemas.microsoft.com/office/drawing/2014/main" xmlns="" val="20001"/>
                    </a:ext>
                  </a:extLst>
                </a:gridCol>
                <a:gridCol w="2145641">
                  <a:extLst>
                    <a:ext uri="{9D8B030D-6E8A-4147-A177-3AD203B41FA5}">
                      <a16:colId xmlns:a16="http://schemas.microsoft.com/office/drawing/2014/main" xmlns="" val="20002"/>
                    </a:ext>
                  </a:extLst>
                </a:gridCol>
                <a:gridCol w="1964955">
                  <a:extLst>
                    <a:ext uri="{9D8B030D-6E8A-4147-A177-3AD203B41FA5}">
                      <a16:colId xmlns:a16="http://schemas.microsoft.com/office/drawing/2014/main" xmlns="" val="20003"/>
                    </a:ext>
                  </a:extLst>
                </a:gridCol>
              </a:tblGrid>
              <a:tr h="640998">
                <a:tc>
                  <a:txBody>
                    <a:bodyPr/>
                    <a:lstStyle/>
                    <a:p>
                      <a:pPr>
                        <a:lnSpc>
                          <a:spcPct val="105000"/>
                        </a:lnSpc>
                        <a:spcAft>
                          <a:spcPts val="800"/>
                        </a:spcAft>
                      </a:pPr>
                      <a:r>
                        <a:rPr lang="en-US"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Period</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58" marR="3758" marT="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US"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63 Applications submitted to court</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58" marR="3758" marT="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US" sz="2000" b="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Successes </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3758" marR="3758" marT="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Percentage</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3758" marR="3758" marT="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0"/>
                  </a:ext>
                </a:extLst>
              </a:tr>
              <a:tr h="640709">
                <a:tc>
                  <a:txBody>
                    <a:bodyPr/>
                    <a:lstStyle/>
                    <a:p>
                      <a:pPr algn="ctr" fontAlgn="ctr">
                        <a:lnSpc>
                          <a:spcPct val="105000"/>
                        </a:lnSpc>
                        <a:spcAft>
                          <a:spcPts val="800"/>
                        </a:spcAft>
                      </a:pPr>
                      <a:r>
                        <a:rPr lang="en-US" sz="2000" b="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1st Quarter (2020/2021</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3 700</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1 280</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34.59</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1"/>
                  </a:ext>
                </a:extLst>
              </a:tr>
              <a:tr h="640709">
                <a:tc>
                  <a:txBody>
                    <a:bodyPr/>
                    <a:lstStyle/>
                    <a:p>
                      <a:pPr algn="ctr" fontAlgn="ctr">
                        <a:lnSpc>
                          <a:spcPct val="105000"/>
                        </a:lnSpc>
                        <a:spcAft>
                          <a:spcPts val="800"/>
                        </a:spcAft>
                      </a:pPr>
                      <a:r>
                        <a:rPr lang="en-US" sz="2000" b="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2nd Quarter (2020/2021)</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2 635</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1 123</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42.62</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2"/>
                  </a:ext>
                </a:extLst>
              </a:tr>
              <a:tr h="640709">
                <a:tc>
                  <a:txBody>
                    <a:bodyPr/>
                    <a:lstStyle/>
                    <a:p>
                      <a:pPr algn="ctr" fontAlgn="ctr">
                        <a:lnSpc>
                          <a:spcPct val="105000"/>
                        </a:lnSpc>
                        <a:spcAft>
                          <a:spcPts val="800"/>
                        </a:spcAft>
                      </a:pPr>
                      <a:r>
                        <a:rPr lang="en-US" sz="2000" b="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3rd Quarter (2020/2021)</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3 541</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896</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5000"/>
                        </a:lnSpc>
                        <a:spcAft>
                          <a:spcPts val="800"/>
                        </a:spcAft>
                      </a:pPr>
                      <a:r>
                        <a:rPr lang="en-ZA"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25.30</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 marR="578" marT="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3"/>
                  </a:ext>
                </a:extLst>
              </a:tr>
              <a:tr h="2740713">
                <a:tc gridSpan="4">
                  <a:txBody>
                    <a:bodyPr/>
                    <a:lstStyle/>
                    <a:p>
                      <a:pPr algn="just">
                        <a:lnSpc>
                          <a:spcPct val="105000"/>
                        </a:lnSpc>
                        <a:spcAft>
                          <a:spcPts val="800"/>
                        </a:spcAft>
                      </a:pPr>
                      <a:r>
                        <a:rPr lang="en-US"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Successful applications: </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en-US"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Warning (s72): Placement under supervision by a correctional official (s62F), Placed in Secure Care Facilities, Reduced Bail </a:t>
                      </a:r>
                      <a:endParaRPr lang="en-ZA" sz="2000" b="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5000"/>
                        </a:lnSpc>
                        <a:spcAft>
                          <a:spcPts val="800"/>
                        </a:spcAft>
                      </a:pP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en-US" sz="2000" b="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Challenges: Applications submitted on the 3rd month as per agreements with judiciary while the increase number of RDs with Bail are below 3 months in terms of length of detention. </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758" marR="3758" marT="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4"/>
                  </a:ext>
                </a:extLst>
              </a:tr>
            </a:tbl>
          </a:graphicData>
        </a:graphic>
      </p:graphicFrame>
      <p:sp>
        <p:nvSpPr>
          <p:cNvPr id="60449" name="TextBox 1">
            <a:extLst>
              <a:ext uri="{FF2B5EF4-FFF2-40B4-BE49-F238E27FC236}">
                <a16:creationId xmlns:a16="http://schemas.microsoft.com/office/drawing/2014/main" xmlns="" id="{A527E629-4E5E-437A-AC9C-6A81BD003377}"/>
              </a:ext>
            </a:extLst>
          </p:cNvPr>
          <p:cNvSpPr txBox="1">
            <a:spLocks noChangeArrowheads="1"/>
          </p:cNvSpPr>
          <p:nvPr/>
        </p:nvSpPr>
        <p:spPr bwMode="auto">
          <a:xfrm>
            <a:off x="188913" y="6323013"/>
            <a:ext cx="144938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r>
              <a:rPr lang="en-US" altLang="en-US"/>
              <a:t>Source: RD tool</a:t>
            </a:r>
            <a:endParaRPr lang="en-ZA"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1DE3110-667E-4810-BCE4-2EBAD951E436}"/>
              </a:ext>
            </a:extLst>
          </p:cNvPr>
          <p:cNvGraphicFramePr>
            <a:graphicFrameLocks noGrp="1"/>
          </p:cNvGraphicFramePr>
          <p:nvPr>
            <p:ph idx="1"/>
            <p:extLst>
              <p:ext uri="{D42A27DB-BD31-4B8C-83A1-F6EECF244321}">
                <p14:modId xmlns:p14="http://schemas.microsoft.com/office/powerpoint/2010/main" xmlns="" val="3590612727"/>
              </p:ext>
            </p:extLst>
          </p:nvPr>
        </p:nvGraphicFramePr>
        <p:xfrm>
          <a:off x="381000" y="1143000"/>
          <a:ext cx="8150226" cy="4694235"/>
        </p:xfrm>
        <a:graphic>
          <a:graphicData uri="http://schemas.openxmlformats.org/drawingml/2006/table">
            <a:tbl>
              <a:tblPr firstRow="1" firstCol="1" bandRow="1"/>
              <a:tblGrid>
                <a:gridCol w="1219200">
                  <a:extLst>
                    <a:ext uri="{9D8B030D-6E8A-4147-A177-3AD203B41FA5}">
                      <a16:colId xmlns:a16="http://schemas.microsoft.com/office/drawing/2014/main" xmlns="" val="20000"/>
                    </a:ext>
                  </a:extLst>
                </a:gridCol>
                <a:gridCol w="6096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4572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20004"/>
                    </a:ext>
                  </a:extLst>
                </a:gridCol>
                <a:gridCol w="1143000">
                  <a:extLst>
                    <a:ext uri="{9D8B030D-6E8A-4147-A177-3AD203B41FA5}">
                      <a16:colId xmlns:a16="http://schemas.microsoft.com/office/drawing/2014/main" xmlns="" val="20005"/>
                    </a:ext>
                  </a:extLst>
                </a:gridCol>
                <a:gridCol w="533400">
                  <a:extLst>
                    <a:ext uri="{9D8B030D-6E8A-4147-A177-3AD203B41FA5}">
                      <a16:colId xmlns:a16="http://schemas.microsoft.com/office/drawing/2014/main" xmlns="" val="20006"/>
                    </a:ext>
                  </a:extLst>
                </a:gridCol>
                <a:gridCol w="1143000">
                  <a:extLst>
                    <a:ext uri="{9D8B030D-6E8A-4147-A177-3AD203B41FA5}">
                      <a16:colId xmlns:a16="http://schemas.microsoft.com/office/drawing/2014/main" xmlns="" val="20007"/>
                    </a:ext>
                  </a:extLst>
                </a:gridCol>
                <a:gridCol w="761387">
                  <a:extLst>
                    <a:ext uri="{9D8B030D-6E8A-4147-A177-3AD203B41FA5}">
                      <a16:colId xmlns:a16="http://schemas.microsoft.com/office/drawing/2014/main" xmlns="" val="20008"/>
                    </a:ext>
                  </a:extLst>
                </a:gridCol>
                <a:gridCol w="607039">
                  <a:extLst>
                    <a:ext uri="{9D8B030D-6E8A-4147-A177-3AD203B41FA5}">
                      <a16:colId xmlns:a16="http://schemas.microsoft.com/office/drawing/2014/main" xmlns="" val="20009"/>
                    </a:ext>
                  </a:extLst>
                </a:gridCol>
              </a:tblGrid>
              <a:tr h="213374">
                <a:tc>
                  <a:txBody>
                    <a:bodyPr/>
                    <a:lstStyle/>
                    <a:p>
                      <a:pPr>
                        <a:spcAft>
                          <a:spcPts val="0"/>
                        </a:spcAft>
                      </a:pPr>
                      <a:r>
                        <a:rPr lang="en-ZA" sz="1400" b="1" dirty="0">
                          <a:solidFill>
                            <a:srgbClr val="000000"/>
                          </a:solidFill>
                          <a:effectLst/>
                          <a:latin typeface="Arial Narrow"/>
                          <a:ea typeface="Times New Roman"/>
                          <a:cs typeface="Arial"/>
                        </a:rPr>
                        <a:t>PROVINCE</a:t>
                      </a:r>
                      <a:endParaRPr lang="en-ZA" sz="1400" dirty="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gridSpan="3">
                  <a:txBody>
                    <a:bodyPr/>
                    <a:lstStyle/>
                    <a:p>
                      <a:pPr algn="ctr">
                        <a:spcAft>
                          <a:spcPts val="0"/>
                        </a:spcAft>
                      </a:pPr>
                      <a:r>
                        <a:rPr lang="en-ZA" sz="1400" b="1" dirty="0">
                          <a:solidFill>
                            <a:srgbClr val="000000"/>
                          </a:solidFill>
                          <a:effectLst/>
                          <a:latin typeface="Arial Narrow"/>
                          <a:ea typeface="Times New Roman"/>
                          <a:cs typeface="Arial"/>
                        </a:rPr>
                        <a:t>Quarter 1</a:t>
                      </a:r>
                      <a:endParaRPr lang="en-ZA" sz="1400" dirty="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400" b="1" dirty="0">
                          <a:solidFill>
                            <a:srgbClr val="000000"/>
                          </a:solidFill>
                          <a:effectLst/>
                          <a:latin typeface="Arial Narrow"/>
                          <a:ea typeface="Times New Roman"/>
                          <a:cs typeface="Arial"/>
                        </a:rPr>
                        <a:t>Quarter 2</a:t>
                      </a:r>
                      <a:endParaRPr lang="en-ZA" sz="1400" dirty="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400" b="1" dirty="0">
                          <a:solidFill>
                            <a:srgbClr val="000000"/>
                          </a:solidFill>
                          <a:effectLst/>
                          <a:latin typeface="Arial Narrow"/>
                          <a:ea typeface="Times New Roman"/>
                          <a:cs typeface="Arial"/>
                        </a:rPr>
                        <a:t>Quarter 3</a:t>
                      </a:r>
                      <a:endParaRPr lang="en-ZA" sz="1400" dirty="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40123">
                <a:tc>
                  <a:txBody>
                    <a:bodyPr/>
                    <a:lstStyle/>
                    <a:p>
                      <a:pPr>
                        <a:spcAft>
                          <a:spcPts val="0"/>
                        </a:spcAft>
                      </a:pPr>
                      <a:r>
                        <a:rPr lang="en-ZA" sz="1400" b="1">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400" b="1">
                          <a:solidFill>
                            <a:srgbClr val="000000"/>
                          </a:solidFill>
                          <a:effectLst/>
                          <a:latin typeface="Arial Narrow"/>
                          <a:ea typeface="Times New Roman"/>
                          <a:cs typeface="Arial"/>
                        </a:rPr>
                        <a:t>Court referral </a:t>
                      </a:r>
                      <a:endParaRPr lang="en-ZA" sz="140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400" b="1">
                          <a:solidFill>
                            <a:srgbClr val="000000"/>
                          </a:solidFill>
                          <a:effectLst/>
                          <a:latin typeface="Arial Narrow"/>
                          <a:ea typeface="Times New Roman"/>
                          <a:cs typeface="Arial"/>
                        </a:rPr>
                        <a:t>Court Outcome</a:t>
                      </a:r>
                      <a:endParaRPr lang="en-ZA" sz="140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dirty="0">
                          <a:solidFill>
                            <a:srgbClr val="000000"/>
                          </a:solidFill>
                          <a:effectLst/>
                          <a:latin typeface="Arial Narrow"/>
                          <a:ea typeface="Times New Roman"/>
                          <a:cs typeface="Arial"/>
                        </a:rPr>
                        <a:t>%</a:t>
                      </a:r>
                      <a:endParaRPr lang="en-ZA" sz="1400" dirty="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400" b="1">
                          <a:solidFill>
                            <a:srgbClr val="000000"/>
                          </a:solidFill>
                          <a:effectLst/>
                          <a:latin typeface="Arial Narrow"/>
                          <a:ea typeface="Times New Roman"/>
                          <a:cs typeface="Arial"/>
                        </a:rPr>
                        <a:t>Court referral </a:t>
                      </a:r>
                      <a:endParaRPr lang="en-ZA" sz="140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400" b="1">
                          <a:solidFill>
                            <a:srgbClr val="000000"/>
                          </a:solidFill>
                          <a:effectLst/>
                          <a:latin typeface="Arial Narrow"/>
                          <a:ea typeface="Times New Roman"/>
                          <a:cs typeface="Arial"/>
                        </a:rPr>
                        <a:t>Court Outcome</a:t>
                      </a:r>
                      <a:endParaRPr lang="en-ZA" sz="140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dirty="0">
                          <a:solidFill>
                            <a:srgbClr val="000000"/>
                          </a:solidFill>
                          <a:effectLst/>
                          <a:latin typeface="Arial Narrow"/>
                          <a:ea typeface="Times New Roman"/>
                          <a:cs typeface="Arial"/>
                        </a:rPr>
                        <a:t>%</a:t>
                      </a:r>
                      <a:endParaRPr lang="en-ZA" sz="1400" dirty="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400" b="1" dirty="0">
                          <a:solidFill>
                            <a:srgbClr val="000000"/>
                          </a:solidFill>
                          <a:effectLst/>
                          <a:latin typeface="Arial Narrow"/>
                          <a:ea typeface="Times New Roman"/>
                          <a:cs typeface="Arial"/>
                        </a:rPr>
                        <a:t>Court referral </a:t>
                      </a:r>
                      <a:endParaRPr lang="en-ZA" sz="1400" dirty="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400" b="1">
                          <a:solidFill>
                            <a:srgbClr val="000000"/>
                          </a:solidFill>
                          <a:effectLst/>
                          <a:latin typeface="Arial Narrow"/>
                          <a:ea typeface="Times New Roman"/>
                          <a:cs typeface="Arial"/>
                        </a:rPr>
                        <a:t>Court Outcome</a:t>
                      </a:r>
                      <a:endParaRPr lang="en-ZA" sz="140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spcAft>
                          <a:spcPts val="0"/>
                        </a:spcAft>
                      </a:pPr>
                      <a:r>
                        <a:rPr lang="en-ZA" sz="1400" b="1">
                          <a:solidFill>
                            <a:srgbClr val="000000"/>
                          </a:solidFill>
                          <a:effectLst/>
                          <a:latin typeface="Arial Narrow"/>
                          <a:ea typeface="Times New Roman"/>
                          <a:cs typeface="Arial"/>
                        </a:rPr>
                        <a:t>%</a:t>
                      </a:r>
                      <a:endParaRPr lang="en-ZA" sz="1400">
                        <a:effectLst/>
                        <a:latin typeface="Arial"/>
                        <a:ea typeface="Times New Roman"/>
                        <a:cs typeface="Times New Roman"/>
                      </a:endParaRPr>
                    </a:p>
                  </a:txBody>
                  <a:tcPr marL="27585" marR="27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xmlns="" val="10001"/>
                  </a:ext>
                </a:extLst>
              </a:tr>
              <a:tr h="213374">
                <a:tc>
                  <a:txBody>
                    <a:bodyPr/>
                    <a:lstStyle/>
                    <a:p>
                      <a:pPr>
                        <a:spcAft>
                          <a:spcPts val="0"/>
                        </a:spcAft>
                      </a:pPr>
                      <a:r>
                        <a:rPr lang="en-ZA" sz="1400">
                          <a:solidFill>
                            <a:srgbClr val="000000"/>
                          </a:solidFill>
                          <a:effectLst/>
                          <a:latin typeface="Arial Narrow"/>
                          <a:ea typeface="Times New Roman"/>
                          <a:cs typeface="Arial"/>
                        </a:rPr>
                        <a:t>Gauteng</a:t>
                      </a:r>
                      <a:endParaRPr lang="en-ZA" sz="140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90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26</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178</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25</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14.0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267</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121</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45.3</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26749">
                <a:tc>
                  <a:txBody>
                    <a:bodyPr/>
                    <a:lstStyle/>
                    <a:p>
                      <a:pPr>
                        <a:spcAft>
                          <a:spcPts val="0"/>
                        </a:spcAft>
                      </a:pPr>
                      <a:r>
                        <a:rPr lang="en-ZA" sz="1400">
                          <a:solidFill>
                            <a:srgbClr val="000000"/>
                          </a:solidFill>
                          <a:effectLst/>
                          <a:latin typeface="Arial Narrow"/>
                          <a:ea typeface="Times New Roman"/>
                          <a:cs typeface="Arial"/>
                        </a:rPr>
                        <a:t>Western Cape </a:t>
                      </a:r>
                      <a:endParaRPr lang="en-ZA" sz="140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323</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557</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603</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3374">
                <a:tc>
                  <a:txBody>
                    <a:bodyPr/>
                    <a:lstStyle/>
                    <a:p>
                      <a:pPr>
                        <a:spcAft>
                          <a:spcPts val="0"/>
                        </a:spcAft>
                      </a:pPr>
                      <a:r>
                        <a:rPr lang="en-ZA" sz="1400">
                          <a:solidFill>
                            <a:srgbClr val="000000"/>
                          </a:solidFill>
                          <a:effectLst/>
                          <a:latin typeface="Arial Narrow"/>
                          <a:ea typeface="Times New Roman"/>
                          <a:cs typeface="Arial"/>
                        </a:rPr>
                        <a:t>Eastern Cape </a:t>
                      </a:r>
                      <a:endParaRPr lang="en-ZA" sz="140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136</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4</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320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12</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3.75</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483</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28</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6</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26749">
                <a:tc>
                  <a:txBody>
                    <a:bodyPr/>
                    <a:lstStyle/>
                    <a:p>
                      <a:pPr>
                        <a:spcAft>
                          <a:spcPts val="0"/>
                        </a:spcAft>
                      </a:pPr>
                      <a:r>
                        <a:rPr lang="en-ZA" sz="1400" dirty="0" smtClean="0">
                          <a:solidFill>
                            <a:srgbClr val="000000"/>
                          </a:solidFill>
                          <a:effectLst/>
                          <a:latin typeface="Arial Narrow"/>
                          <a:ea typeface="Times New Roman"/>
                          <a:cs typeface="Arial"/>
                        </a:rPr>
                        <a:t>KwaZulu-Natal </a:t>
                      </a:r>
                      <a:endParaRPr lang="en-ZA" sz="1400" dirty="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583</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476</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81.6</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612</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535</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87.4</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323</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129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40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13374">
                <a:tc>
                  <a:txBody>
                    <a:bodyPr/>
                    <a:lstStyle/>
                    <a:p>
                      <a:pPr>
                        <a:spcAft>
                          <a:spcPts val="0"/>
                        </a:spcAft>
                      </a:pPr>
                      <a:r>
                        <a:rPr lang="en-ZA" sz="1400">
                          <a:solidFill>
                            <a:srgbClr val="000000"/>
                          </a:solidFill>
                          <a:effectLst/>
                          <a:latin typeface="Arial Narrow"/>
                          <a:ea typeface="Times New Roman"/>
                          <a:cs typeface="Arial"/>
                        </a:rPr>
                        <a:t>LMN </a:t>
                      </a:r>
                      <a:endParaRPr lang="en-ZA" sz="140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429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374</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87.1</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236</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201</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85.1</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389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359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92.2</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13374">
                <a:tc>
                  <a:txBody>
                    <a:bodyPr/>
                    <a:lstStyle/>
                    <a:p>
                      <a:pPr>
                        <a:spcAft>
                          <a:spcPts val="0"/>
                        </a:spcAft>
                      </a:pPr>
                      <a:r>
                        <a:rPr lang="en-ZA" sz="1400">
                          <a:solidFill>
                            <a:srgbClr val="000000"/>
                          </a:solidFill>
                          <a:effectLst/>
                          <a:latin typeface="Arial Narrow"/>
                          <a:ea typeface="Times New Roman"/>
                          <a:cs typeface="Arial"/>
                        </a:rPr>
                        <a:t>FSNC</a:t>
                      </a:r>
                      <a:endParaRPr lang="en-ZA" sz="140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38</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28</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73.6</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95</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49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solidFill>
                            <a:srgbClr val="000000"/>
                          </a:solidFill>
                          <a:effectLst/>
                          <a:latin typeface="Arial Narrow"/>
                          <a:ea typeface="Times New Roman"/>
                          <a:cs typeface="Arial"/>
                        </a:rPr>
                        <a:t>51.5</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152</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152</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Narrow"/>
                          <a:ea typeface="Times New Roman"/>
                          <a:cs typeface="Arial"/>
                        </a:rPr>
                        <a:t>100</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13374">
                <a:tc>
                  <a:txBody>
                    <a:bodyPr/>
                    <a:lstStyle/>
                    <a:p>
                      <a:pPr>
                        <a:spcAft>
                          <a:spcPts val="0"/>
                        </a:spcAft>
                      </a:pPr>
                      <a:r>
                        <a:rPr lang="en-ZA" sz="1400" b="1">
                          <a:solidFill>
                            <a:srgbClr val="000000"/>
                          </a:solidFill>
                          <a:effectLst/>
                          <a:latin typeface="Arial Narrow"/>
                          <a:ea typeface="Times New Roman"/>
                          <a:cs typeface="Arial"/>
                        </a:rPr>
                        <a:t>Grand Total</a:t>
                      </a:r>
                      <a:endParaRPr lang="en-ZA" sz="140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1 599</a:t>
                      </a:r>
                      <a:endParaRPr lang="en-ZA" sz="1400" dirty="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a:solidFill>
                            <a:srgbClr val="000000"/>
                          </a:solidFill>
                          <a:effectLst/>
                          <a:latin typeface="Arial Narrow"/>
                          <a:ea typeface="Times New Roman"/>
                          <a:cs typeface="Arial"/>
                        </a:rPr>
                        <a:t>908</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a:solidFill>
                            <a:srgbClr val="000000"/>
                          </a:solidFill>
                          <a:effectLst/>
                          <a:latin typeface="Arial Narrow"/>
                          <a:ea typeface="Times New Roman"/>
                          <a:cs typeface="Arial"/>
                        </a:rPr>
                        <a:t>57</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1 995</a:t>
                      </a:r>
                      <a:endParaRPr lang="en-ZA" sz="1400" dirty="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a:solidFill>
                            <a:srgbClr val="000000"/>
                          </a:solidFill>
                          <a:effectLst/>
                          <a:latin typeface="Arial Narrow"/>
                          <a:ea typeface="Times New Roman"/>
                          <a:cs typeface="Arial"/>
                        </a:rPr>
                        <a:t>822</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a:solidFill>
                            <a:srgbClr val="000000"/>
                          </a:solidFill>
                          <a:effectLst/>
                          <a:latin typeface="Arial Narrow"/>
                          <a:ea typeface="Times New Roman"/>
                          <a:cs typeface="Arial"/>
                        </a:rPr>
                        <a:t>41.2</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a:solidFill>
                            <a:srgbClr val="000000"/>
                          </a:solidFill>
                          <a:effectLst/>
                          <a:latin typeface="Arial Narrow"/>
                          <a:ea typeface="Times New Roman"/>
                          <a:cs typeface="Arial"/>
                        </a:rPr>
                        <a:t>2217</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a:solidFill>
                            <a:srgbClr val="000000"/>
                          </a:solidFill>
                          <a:effectLst/>
                          <a:latin typeface="Arial Narrow"/>
                          <a:ea typeface="Times New Roman"/>
                          <a:cs typeface="Arial"/>
                        </a:rPr>
                        <a:t>789</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spcAft>
                          <a:spcPts val="0"/>
                        </a:spcAft>
                      </a:pPr>
                      <a:r>
                        <a:rPr lang="en-ZA" sz="1400" b="1">
                          <a:solidFill>
                            <a:srgbClr val="000000"/>
                          </a:solidFill>
                          <a:effectLst/>
                          <a:latin typeface="Arial Narrow"/>
                          <a:ea typeface="Times New Roman"/>
                          <a:cs typeface="Arial"/>
                        </a:rPr>
                        <a:t>35.5</a:t>
                      </a:r>
                      <a:endParaRPr lang="en-ZA" sz="1400">
                        <a:effectLst/>
                        <a:latin typeface="Arial"/>
                        <a:ea typeface="Times New Roman"/>
                        <a:cs typeface="Times New Roman"/>
                      </a:endParaRPr>
                    </a:p>
                  </a:txBody>
                  <a:tcPr marL="27585" marR="27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xmlns="" val="10008"/>
                  </a:ext>
                </a:extLst>
              </a:tr>
              <a:tr h="1920370">
                <a:tc gridSpan="10">
                  <a:txBody>
                    <a:bodyPr/>
                    <a:lstStyle/>
                    <a:p>
                      <a:pPr>
                        <a:spcAft>
                          <a:spcPts val="0"/>
                        </a:spcAft>
                      </a:pPr>
                      <a:r>
                        <a:rPr lang="en-ZA" sz="1400" b="1" dirty="0">
                          <a:solidFill>
                            <a:srgbClr val="000000"/>
                          </a:solidFill>
                          <a:effectLst/>
                          <a:latin typeface="Arial Narrow"/>
                          <a:ea typeface="Times New Roman"/>
                          <a:cs typeface="Arial"/>
                        </a:rPr>
                        <a:t>Court outcome explanation</a:t>
                      </a:r>
                      <a:endParaRPr lang="en-ZA" sz="1400" dirty="0">
                        <a:effectLst/>
                        <a:latin typeface="Arial"/>
                        <a:ea typeface="Times New Roman"/>
                        <a:cs typeface="Times New Roman"/>
                      </a:endParaRPr>
                    </a:p>
                    <a:p>
                      <a:pPr marL="342900" lvl="0" indent="-342900">
                        <a:buFont typeface="Symbol"/>
                        <a:buChar char=""/>
                      </a:pPr>
                      <a:r>
                        <a:rPr lang="en-ZA" sz="1400" b="1" dirty="0">
                          <a:solidFill>
                            <a:srgbClr val="000000"/>
                          </a:solidFill>
                          <a:effectLst/>
                          <a:latin typeface="Arial Narrow"/>
                          <a:cs typeface="Arial"/>
                        </a:rPr>
                        <a:t>Continue detention</a:t>
                      </a:r>
                      <a:endParaRPr lang="en-ZA" sz="1400" dirty="0">
                        <a:effectLst/>
                        <a:latin typeface="Times New Roman"/>
                      </a:endParaRPr>
                    </a:p>
                    <a:p>
                      <a:pPr marL="342900" lvl="0" indent="-342900">
                        <a:buFont typeface="Symbol"/>
                        <a:buChar char=""/>
                      </a:pPr>
                      <a:r>
                        <a:rPr lang="en-ZA" sz="1400" b="1" dirty="0">
                          <a:solidFill>
                            <a:srgbClr val="000000"/>
                          </a:solidFill>
                          <a:effectLst/>
                          <a:latin typeface="Arial Narrow"/>
                          <a:cs typeface="Arial"/>
                        </a:rPr>
                        <a:t>Bail reduced</a:t>
                      </a:r>
                      <a:endParaRPr lang="en-ZA" sz="1400" dirty="0">
                        <a:effectLst/>
                        <a:latin typeface="Times New Roman"/>
                      </a:endParaRPr>
                    </a:p>
                    <a:p>
                      <a:pPr marL="342900" lvl="0" indent="-342900">
                        <a:buFont typeface="Symbol"/>
                        <a:buChar char=""/>
                      </a:pPr>
                      <a:r>
                        <a:rPr lang="en-ZA" sz="1400" b="1" dirty="0">
                          <a:solidFill>
                            <a:srgbClr val="000000"/>
                          </a:solidFill>
                          <a:effectLst/>
                          <a:latin typeface="Arial Narrow"/>
                          <a:cs typeface="Arial"/>
                        </a:rPr>
                        <a:t>62(f) placed under supervision</a:t>
                      </a:r>
                      <a:endParaRPr lang="en-ZA" sz="1400" dirty="0">
                        <a:effectLst/>
                        <a:latin typeface="Times New Roman"/>
                      </a:endParaRPr>
                    </a:p>
                    <a:p>
                      <a:pPr marL="342900" lvl="0" indent="-342900">
                        <a:buFont typeface="Symbol"/>
                        <a:buChar char=""/>
                      </a:pPr>
                      <a:r>
                        <a:rPr lang="en-ZA" sz="1400" b="1" dirty="0">
                          <a:solidFill>
                            <a:srgbClr val="000000"/>
                          </a:solidFill>
                          <a:effectLst/>
                          <a:latin typeface="Arial Narrow"/>
                          <a:cs typeface="Arial"/>
                        </a:rPr>
                        <a:t>Case withdrawal</a:t>
                      </a:r>
                      <a:endParaRPr lang="en-ZA" sz="1400" dirty="0">
                        <a:effectLst/>
                        <a:latin typeface="Times New Roman"/>
                      </a:endParaRPr>
                    </a:p>
                    <a:p>
                      <a:pPr>
                        <a:spcAft>
                          <a:spcPts val="0"/>
                        </a:spcAft>
                      </a:pPr>
                      <a:r>
                        <a:rPr lang="en-ZA" sz="1400" b="1" dirty="0">
                          <a:solidFill>
                            <a:srgbClr val="000000"/>
                          </a:solidFill>
                          <a:effectLst/>
                          <a:latin typeface="Arial Narrow"/>
                          <a:ea typeface="Times New Roman"/>
                          <a:cs typeface="Arial"/>
                        </a:rPr>
                        <a:t>Release on warnings</a:t>
                      </a:r>
                      <a:endParaRPr lang="en-ZA" sz="1400" dirty="0">
                        <a:effectLst/>
                        <a:latin typeface="Arial"/>
                        <a:ea typeface="Times New Roman"/>
                        <a:cs typeface="Times New Roman"/>
                      </a:endParaRPr>
                    </a:p>
                    <a:p>
                      <a:pPr>
                        <a:spcAft>
                          <a:spcPts val="0"/>
                        </a:spcAft>
                      </a:pPr>
                      <a:r>
                        <a:rPr lang="en-ZA" sz="1400" b="1" dirty="0">
                          <a:solidFill>
                            <a:srgbClr val="000000"/>
                          </a:solidFill>
                          <a:effectLst/>
                          <a:latin typeface="Arial Narrow"/>
                          <a:ea typeface="Times New Roman"/>
                          <a:cs typeface="Arial"/>
                        </a:rPr>
                        <a:t> </a:t>
                      </a:r>
                      <a:endParaRPr lang="en-ZA" sz="1400" dirty="0">
                        <a:effectLst/>
                        <a:latin typeface="Arial"/>
                        <a:ea typeface="Times New Roman"/>
                        <a:cs typeface="Times New Roman"/>
                      </a:endParaRPr>
                    </a:p>
                    <a:p>
                      <a:pPr>
                        <a:spcAft>
                          <a:spcPts val="0"/>
                        </a:spcAft>
                      </a:pPr>
                      <a:r>
                        <a:rPr lang="en-ZA" sz="1400" b="1" dirty="0">
                          <a:solidFill>
                            <a:srgbClr val="000000"/>
                          </a:solidFill>
                          <a:effectLst/>
                          <a:latin typeface="Arial Narrow"/>
                          <a:ea typeface="Times New Roman"/>
                          <a:cs typeface="Arial"/>
                        </a:rPr>
                        <a:t>Challenges </a:t>
                      </a:r>
                      <a:endParaRPr lang="en-ZA" sz="1400" dirty="0">
                        <a:effectLst/>
                        <a:latin typeface="Arial"/>
                        <a:ea typeface="Times New Roman"/>
                        <a:cs typeface="Times New Roman"/>
                      </a:endParaRPr>
                    </a:p>
                    <a:p>
                      <a:pPr>
                        <a:spcAft>
                          <a:spcPts val="0"/>
                        </a:spcAft>
                      </a:pPr>
                      <a:r>
                        <a:rPr lang="en-ZA" sz="1400" b="1" dirty="0">
                          <a:solidFill>
                            <a:srgbClr val="000000"/>
                          </a:solidFill>
                          <a:effectLst/>
                          <a:latin typeface="Arial Narrow"/>
                          <a:ea typeface="Times New Roman"/>
                          <a:cs typeface="Arial"/>
                        </a:rPr>
                        <a:t>The courts are only focusing on continue detention</a:t>
                      </a:r>
                      <a:endParaRPr lang="en-ZA" sz="1400" dirty="0">
                        <a:effectLst/>
                        <a:latin typeface="Arial"/>
                        <a:ea typeface="Times New Roman"/>
                        <a:cs typeface="Times New Roman"/>
                      </a:endParaRPr>
                    </a:p>
                  </a:txBody>
                  <a:tcPr marL="27585" marR="275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9"/>
                  </a:ext>
                </a:extLst>
              </a:tr>
            </a:tbl>
          </a:graphicData>
        </a:graphic>
      </p:graphicFrame>
      <p:sp>
        <p:nvSpPr>
          <p:cNvPr id="3" name="Rectangle 2">
            <a:extLst>
              <a:ext uri="{FF2B5EF4-FFF2-40B4-BE49-F238E27FC236}">
                <a16:creationId xmlns:a16="http://schemas.microsoft.com/office/drawing/2014/main" xmlns="" id="{914B4156-EA63-4824-8EF2-0DC3A37D4DE4}"/>
              </a:ext>
            </a:extLst>
          </p:cNvPr>
          <p:cNvSpPr/>
          <p:nvPr/>
        </p:nvSpPr>
        <p:spPr>
          <a:xfrm>
            <a:off x="381000" y="609600"/>
            <a:ext cx="2876550" cy="400050"/>
          </a:xfrm>
          <a:prstGeom prst="rect">
            <a:avLst/>
          </a:prstGeom>
        </p:spPr>
        <p:txBody>
          <a:bodyPr wrap="none">
            <a:spAutoFit/>
          </a:bodyPr>
          <a:lstStyle/>
          <a:p>
            <a:pPr>
              <a:defRPr/>
            </a:pPr>
            <a:r>
              <a:rPr lang="en-ZA" altLang="en-US" sz="2000" b="1" kern="0" dirty="0">
                <a:solidFill>
                  <a:srgbClr val="000000"/>
                </a:solidFill>
                <a:latin typeface="Arial"/>
                <a:ea typeface="+mj-ea"/>
                <a:cs typeface="Arial"/>
              </a:rPr>
              <a:t>8.1 S49G Applications</a:t>
            </a:r>
            <a:endParaRPr lang="en-Z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2"/>
          <p:cNvSpPr>
            <a:spLocks noGrp="1"/>
          </p:cNvSpPr>
          <p:nvPr>
            <p:ph type="title"/>
          </p:nvPr>
        </p:nvSpPr>
        <p:spPr>
          <a:xfrm>
            <a:off x="246062" y="596900"/>
            <a:ext cx="8974137" cy="775597"/>
          </a:xfrm>
        </p:spPr>
        <p:txBody>
          <a:bodyPr/>
          <a:lstStyle/>
          <a:p>
            <a:r>
              <a:rPr lang="en-US" altLang="en-US" sz="2800" dirty="0">
                <a:solidFill>
                  <a:srgbClr val="000000"/>
                </a:solidFill>
              </a:rPr>
              <a:t>MEASURES ARE IN PLACE IN TERMS OF RD TOOL</a:t>
            </a:r>
            <a:endParaRPr lang="en-GB" alt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44147963"/>
              </p:ext>
            </p:extLst>
          </p:nvPr>
        </p:nvGraphicFramePr>
        <p:xfrm>
          <a:off x="246062" y="1219200"/>
          <a:ext cx="8821738" cy="5410200"/>
        </p:xfrm>
        <a:graphic>
          <a:graphicData uri="http://schemas.openxmlformats.org/drawingml/2006/table">
            <a:tbl>
              <a:tblPr/>
              <a:tblGrid>
                <a:gridCol w="1125538">
                  <a:extLst>
                    <a:ext uri="{9D8B030D-6E8A-4147-A177-3AD203B41FA5}">
                      <a16:colId xmlns:a16="http://schemas.microsoft.com/office/drawing/2014/main" xmlns="" val="20000"/>
                    </a:ext>
                  </a:extLst>
                </a:gridCol>
                <a:gridCol w="533400">
                  <a:extLst>
                    <a:ext uri="{9D8B030D-6E8A-4147-A177-3AD203B41FA5}">
                      <a16:colId xmlns:a16="http://schemas.microsoft.com/office/drawing/2014/main" xmlns="" val="20001"/>
                    </a:ext>
                  </a:extLst>
                </a:gridCol>
                <a:gridCol w="533400">
                  <a:extLst>
                    <a:ext uri="{9D8B030D-6E8A-4147-A177-3AD203B41FA5}">
                      <a16:colId xmlns:a16="http://schemas.microsoft.com/office/drawing/2014/main" xmlns="" val="20002"/>
                    </a:ext>
                  </a:extLst>
                </a:gridCol>
                <a:gridCol w="533400">
                  <a:extLst>
                    <a:ext uri="{9D8B030D-6E8A-4147-A177-3AD203B41FA5}">
                      <a16:colId xmlns:a16="http://schemas.microsoft.com/office/drawing/2014/main" xmlns="" val="20003"/>
                    </a:ext>
                  </a:extLst>
                </a:gridCol>
                <a:gridCol w="609600">
                  <a:extLst>
                    <a:ext uri="{9D8B030D-6E8A-4147-A177-3AD203B41FA5}">
                      <a16:colId xmlns:a16="http://schemas.microsoft.com/office/drawing/2014/main" xmlns="" val="20004"/>
                    </a:ext>
                  </a:extLst>
                </a:gridCol>
                <a:gridCol w="609600">
                  <a:extLst>
                    <a:ext uri="{9D8B030D-6E8A-4147-A177-3AD203B41FA5}">
                      <a16:colId xmlns:a16="http://schemas.microsoft.com/office/drawing/2014/main" xmlns="" val="20005"/>
                    </a:ext>
                  </a:extLst>
                </a:gridCol>
                <a:gridCol w="609600">
                  <a:extLst>
                    <a:ext uri="{9D8B030D-6E8A-4147-A177-3AD203B41FA5}">
                      <a16:colId xmlns:a16="http://schemas.microsoft.com/office/drawing/2014/main" xmlns="" val="20006"/>
                    </a:ext>
                  </a:extLst>
                </a:gridCol>
                <a:gridCol w="533400">
                  <a:extLst>
                    <a:ext uri="{9D8B030D-6E8A-4147-A177-3AD203B41FA5}">
                      <a16:colId xmlns:a16="http://schemas.microsoft.com/office/drawing/2014/main" xmlns="" val="20007"/>
                    </a:ext>
                  </a:extLst>
                </a:gridCol>
                <a:gridCol w="533400">
                  <a:extLst>
                    <a:ext uri="{9D8B030D-6E8A-4147-A177-3AD203B41FA5}">
                      <a16:colId xmlns:a16="http://schemas.microsoft.com/office/drawing/2014/main" xmlns="" val="20008"/>
                    </a:ext>
                  </a:extLst>
                </a:gridCol>
                <a:gridCol w="533400">
                  <a:extLst>
                    <a:ext uri="{9D8B030D-6E8A-4147-A177-3AD203B41FA5}">
                      <a16:colId xmlns:a16="http://schemas.microsoft.com/office/drawing/2014/main" xmlns="" val="20009"/>
                    </a:ext>
                  </a:extLst>
                </a:gridCol>
                <a:gridCol w="533400">
                  <a:extLst>
                    <a:ext uri="{9D8B030D-6E8A-4147-A177-3AD203B41FA5}">
                      <a16:colId xmlns:a16="http://schemas.microsoft.com/office/drawing/2014/main" xmlns="" val="20010"/>
                    </a:ext>
                  </a:extLst>
                </a:gridCol>
                <a:gridCol w="533400">
                  <a:extLst>
                    <a:ext uri="{9D8B030D-6E8A-4147-A177-3AD203B41FA5}">
                      <a16:colId xmlns:a16="http://schemas.microsoft.com/office/drawing/2014/main" xmlns="" val="20011"/>
                    </a:ext>
                  </a:extLst>
                </a:gridCol>
                <a:gridCol w="533400">
                  <a:extLst>
                    <a:ext uri="{9D8B030D-6E8A-4147-A177-3AD203B41FA5}">
                      <a16:colId xmlns:a16="http://schemas.microsoft.com/office/drawing/2014/main" xmlns="" val="20012"/>
                    </a:ext>
                  </a:extLst>
                </a:gridCol>
                <a:gridCol w="533400">
                  <a:extLst>
                    <a:ext uri="{9D8B030D-6E8A-4147-A177-3AD203B41FA5}">
                      <a16:colId xmlns:a16="http://schemas.microsoft.com/office/drawing/2014/main" xmlns="" val="20013"/>
                    </a:ext>
                  </a:extLst>
                </a:gridCol>
                <a:gridCol w="533400">
                  <a:extLst>
                    <a:ext uri="{9D8B030D-6E8A-4147-A177-3AD203B41FA5}">
                      <a16:colId xmlns:a16="http://schemas.microsoft.com/office/drawing/2014/main" xmlns="" val="20014"/>
                    </a:ext>
                  </a:extLst>
                </a:gridCol>
              </a:tblGrid>
              <a:tr h="1501628">
                <a:tc>
                  <a:txBody>
                    <a:bodyPr/>
                    <a:lstStyle/>
                    <a:p>
                      <a:pPr algn="l" fontAlgn="b"/>
                      <a:r>
                        <a:rPr lang="en-US" sz="1400" b="0" i="0" u="none" strike="noStrike" dirty="0">
                          <a:solidFill>
                            <a:srgbClr val="000000"/>
                          </a:solidFill>
                          <a:effectLst/>
                          <a:latin typeface="Calibri"/>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400" b="0" i="0" u="none" strike="noStrike" dirty="0">
                          <a:solidFill>
                            <a:srgbClr val="000000"/>
                          </a:solidFill>
                          <a:effectLst/>
                          <a:latin typeface="Arial Narrow"/>
                        </a:rPr>
                        <a:t>Bail at the end of the month</a:t>
                      </a: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gridSpan="3">
                  <a:txBody>
                    <a:bodyPr/>
                    <a:lstStyle/>
                    <a:p>
                      <a:pPr algn="ctr" fontAlgn="t"/>
                      <a:r>
                        <a:rPr lang="en-US" sz="1400" b="0" i="0" u="none" strike="noStrike" dirty="0">
                          <a:solidFill>
                            <a:srgbClr val="000000"/>
                          </a:solidFill>
                          <a:effectLst/>
                          <a:latin typeface="Arial Narrow"/>
                        </a:rPr>
                        <a:t> Section 63 (1) and Section 63A referrals to court during the month</a:t>
                      </a: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gridSpan="8">
                  <a:txBody>
                    <a:bodyPr/>
                    <a:lstStyle/>
                    <a:p>
                      <a:pPr algn="ctr" fontAlgn="t"/>
                      <a:r>
                        <a:rPr lang="en-US" sz="1400" b="0" i="0" u="none" strike="noStrike" dirty="0">
                          <a:solidFill>
                            <a:srgbClr val="000000"/>
                          </a:solidFill>
                          <a:effectLst/>
                          <a:latin typeface="Arial Narrow"/>
                        </a:rPr>
                        <a:t>Section 63 applications: Court outcomes </a:t>
                      </a:r>
                      <a:br>
                        <a:rPr lang="en-US" sz="1400" b="0" i="0" u="none" strike="noStrike" dirty="0">
                          <a:solidFill>
                            <a:srgbClr val="000000"/>
                          </a:solidFill>
                          <a:effectLst/>
                          <a:latin typeface="Arial Narrow"/>
                        </a:rPr>
                      </a:br>
                      <a:r>
                        <a:rPr lang="en-US" sz="1400" b="0" i="1" u="none" strike="noStrike" dirty="0">
                          <a:solidFill>
                            <a:srgbClr val="000080"/>
                          </a:solidFill>
                          <a:effectLst/>
                          <a:latin typeface="Arial Narrow"/>
                        </a:rPr>
                        <a:t>RDs with reduced bail who were also given 62(f) i.e., correctional supervision and 72 conditions i.e., warning should be counted under 62(f) </a:t>
                      </a:r>
                      <a:br>
                        <a:rPr lang="en-US" sz="1400" b="0" i="1" u="none" strike="noStrike" dirty="0">
                          <a:solidFill>
                            <a:srgbClr val="000080"/>
                          </a:solidFill>
                          <a:effectLst/>
                          <a:latin typeface="Arial Narrow"/>
                        </a:rPr>
                      </a:br>
                      <a:r>
                        <a:rPr lang="en-US" sz="1400" b="0" i="1" u="none" strike="noStrike" dirty="0">
                          <a:solidFill>
                            <a:srgbClr val="000080"/>
                          </a:solidFill>
                          <a:effectLst/>
                          <a:latin typeface="Arial Narrow"/>
                        </a:rPr>
                        <a:t>RDs with reduced bail who were placed on warning should be counted under 72</a:t>
                      </a:r>
                      <a:endParaRPr lang="en-US" sz="1400" b="0" i="0" u="none" strike="noStrike" dirty="0">
                        <a:solidFill>
                          <a:srgbClr val="000000"/>
                        </a:solidFill>
                        <a:effectLst/>
                        <a:latin typeface="Arial Narrow"/>
                      </a:endParaRP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17722">
                <a:tc>
                  <a:txBody>
                    <a:bodyPr/>
                    <a:lstStyle/>
                    <a:p>
                      <a:pPr algn="l" fontAlgn="b"/>
                      <a:r>
                        <a:rPr lang="en-US" sz="1400" b="0" i="0" u="none" strike="noStrike" dirty="0">
                          <a:solidFill>
                            <a:srgbClr val="000000"/>
                          </a:solidFill>
                          <a:effectLst/>
                          <a:latin typeface="Calibri"/>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t"/>
                      <a:r>
                        <a:rPr lang="en-US" sz="1400" b="0" i="0" u="none" strike="noStrike" dirty="0">
                          <a:solidFill>
                            <a:srgbClr val="000000"/>
                          </a:solidFill>
                          <a:effectLst/>
                          <a:latin typeface="Arial Narrow"/>
                        </a:rPr>
                        <a:t>Bail and No bail</a:t>
                      </a: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gridSpan="3">
                  <a:txBody>
                    <a:bodyPr/>
                    <a:lstStyle/>
                    <a:p>
                      <a:pPr algn="ctr" fontAlgn="t"/>
                      <a:r>
                        <a:rPr lang="en-US" sz="1400" b="0" i="0" u="none" strike="noStrike" dirty="0">
                          <a:solidFill>
                            <a:srgbClr val="000000"/>
                          </a:solidFill>
                          <a:effectLst/>
                          <a:latin typeface="Arial Narrow"/>
                        </a:rPr>
                        <a:t>63 Court referrals</a:t>
                      </a: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gridSpan="8">
                  <a:txBody>
                    <a:bodyPr/>
                    <a:lstStyle/>
                    <a:p>
                      <a:pPr algn="ctr" fontAlgn="t"/>
                      <a:r>
                        <a:rPr lang="en-US" sz="1400" b="0" i="0" u="none" strike="noStrike" dirty="0">
                          <a:solidFill>
                            <a:srgbClr val="000000"/>
                          </a:solidFill>
                          <a:effectLst/>
                          <a:latin typeface="Arial Narrow"/>
                        </a:rPr>
                        <a:t>Court outcomes</a:t>
                      </a: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2807394">
                <a:tc>
                  <a:txBody>
                    <a:bodyPr/>
                    <a:lstStyle/>
                    <a:p>
                      <a:pPr algn="l" fontAlgn="b"/>
                      <a:r>
                        <a:rPr lang="en-US" sz="1400" b="0" i="0" u="none" strike="noStrike" dirty="0">
                          <a:solidFill>
                            <a:srgbClr val="000000"/>
                          </a:solidFill>
                          <a:effectLst/>
                          <a:latin typeface="Calibri"/>
                        </a:rPr>
                        <a:t> Levels of Reporting</a:t>
                      </a: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Narrow"/>
                        </a:rPr>
                        <a:t>Total number of RDs with option of bail</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400" b="0" i="0" u="none" strike="noStrike" dirty="0">
                          <a:solidFill>
                            <a:srgbClr val="000000"/>
                          </a:solidFill>
                          <a:effectLst/>
                          <a:latin typeface="Arial Narrow"/>
                        </a:rPr>
                        <a:t>Number of RDs without bail</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400" b="0" i="0" u="none" strike="noStrike" dirty="0">
                          <a:solidFill>
                            <a:srgbClr val="000000"/>
                          </a:solidFill>
                          <a:effectLst/>
                          <a:latin typeface="Arial Narrow"/>
                        </a:rPr>
                        <a:t>Bail and no bail total </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Number of Section </a:t>
                      </a:r>
                      <a:r>
                        <a:rPr lang="en-US" sz="1400" b="1" i="0" u="none" strike="noStrike" dirty="0">
                          <a:solidFill>
                            <a:srgbClr val="000000"/>
                          </a:solidFill>
                          <a:effectLst/>
                          <a:latin typeface="Arial Narrow"/>
                        </a:rPr>
                        <a:t>63(1</a:t>
                      </a:r>
                      <a:r>
                        <a:rPr lang="en-US" sz="1400" b="0" i="0" u="none" strike="noStrike" dirty="0">
                          <a:solidFill>
                            <a:srgbClr val="000000"/>
                          </a:solidFill>
                          <a:effectLst/>
                          <a:latin typeface="Arial Narrow"/>
                        </a:rPr>
                        <a:t>) RDs  referred to court</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Number of Section </a:t>
                      </a:r>
                      <a:r>
                        <a:rPr lang="en-US" sz="1400" b="1" i="0" u="none" strike="noStrike" dirty="0">
                          <a:solidFill>
                            <a:srgbClr val="000000"/>
                          </a:solidFill>
                          <a:effectLst/>
                          <a:latin typeface="Arial Narrow"/>
                        </a:rPr>
                        <a:t>63(A</a:t>
                      </a:r>
                      <a:r>
                        <a:rPr lang="en-US" sz="1400" b="0" i="0" u="none" strike="noStrike" dirty="0">
                          <a:solidFill>
                            <a:srgbClr val="000000"/>
                          </a:solidFill>
                          <a:effectLst/>
                          <a:latin typeface="Arial Narrow"/>
                        </a:rPr>
                        <a:t>) RDs referred to court</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Total number of sect 63(1) and sect 63A referrals to court for the month</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RDs with reduced Bail </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RDs who paid bail with no condition</a:t>
                      </a:r>
                      <a:br>
                        <a:rPr lang="en-US" sz="1400" b="0" i="0" u="none" strike="noStrike" dirty="0">
                          <a:solidFill>
                            <a:srgbClr val="000000"/>
                          </a:solidFill>
                          <a:effectLst/>
                          <a:latin typeface="Arial Narrow"/>
                        </a:rPr>
                      </a:br>
                      <a:r>
                        <a:rPr lang="en-US" sz="1400" b="0" i="0" u="none" strike="noStrike" dirty="0">
                          <a:solidFill>
                            <a:srgbClr val="000000"/>
                          </a:solidFill>
                          <a:effectLst/>
                          <a:latin typeface="Arial Narrow"/>
                        </a:rPr>
                        <a:t>  (</a:t>
                      </a:r>
                      <a:r>
                        <a:rPr lang="en-US" sz="1400" b="0" i="0" u="none" strike="noStrike" dirty="0">
                          <a:solidFill>
                            <a:srgbClr val="000080"/>
                          </a:solidFill>
                          <a:effectLst/>
                          <a:latin typeface="Arial Narrow"/>
                        </a:rPr>
                        <a:t>NCS</a:t>
                      </a:r>
                      <a:r>
                        <a:rPr lang="en-US" sz="1400" b="0" i="0" u="none" strike="noStrike" dirty="0">
                          <a:solidFill>
                            <a:srgbClr val="000000"/>
                          </a:solidFill>
                          <a:effectLst/>
                          <a:latin typeface="Arial Narrow"/>
                        </a:rPr>
                        <a:t>)</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Section 62 (f) (Correctional supervision for 18 </a:t>
                      </a:r>
                      <a:r>
                        <a:rPr lang="en-US" sz="1400" b="0" i="0" u="none" strike="noStrike" dirty="0" err="1">
                          <a:solidFill>
                            <a:srgbClr val="000000"/>
                          </a:solidFill>
                          <a:effectLst/>
                          <a:latin typeface="Arial Narrow"/>
                        </a:rPr>
                        <a:t>yrs</a:t>
                      </a:r>
                      <a:r>
                        <a:rPr lang="en-US" sz="1400" b="0" i="0" u="none" strike="noStrike" dirty="0">
                          <a:solidFill>
                            <a:srgbClr val="000000"/>
                          </a:solidFill>
                          <a:effectLst/>
                          <a:latin typeface="Arial Narrow"/>
                        </a:rPr>
                        <a:t> &amp; above)</a:t>
                      </a:r>
                      <a:r>
                        <a:rPr lang="en-US" sz="1400" b="0" i="0" u="none" strike="noStrike" dirty="0">
                          <a:solidFill>
                            <a:srgbClr val="000080"/>
                          </a:solidFill>
                          <a:effectLst/>
                          <a:latin typeface="Arial Narrow"/>
                        </a:rPr>
                        <a:t> NCS</a:t>
                      </a:r>
                      <a:endParaRPr lang="en-US" sz="1400" b="0" i="0" u="none" strike="noStrike" dirty="0">
                        <a:solidFill>
                          <a:srgbClr val="000000"/>
                        </a:solidFill>
                        <a:effectLst/>
                        <a:latin typeface="Arial Narrow"/>
                      </a:endParaRP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Section 72 (warning) or Case withdrawn (</a:t>
                      </a:r>
                      <a:r>
                        <a:rPr lang="en-US" sz="1400" b="0" i="0" u="none" strike="noStrike" dirty="0">
                          <a:solidFill>
                            <a:srgbClr val="000080"/>
                          </a:solidFill>
                          <a:effectLst/>
                          <a:latin typeface="Arial Narrow"/>
                        </a:rPr>
                        <a:t>NCS</a:t>
                      </a:r>
                      <a:r>
                        <a:rPr lang="en-US" sz="1400" b="0" i="0" u="none" strike="noStrike" dirty="0">
                          <a:solidFill>
                            <a:srgbClr val="000000"/>
                          </a:solidFill>
                          <a:effectLst/>
                          <a:latin typeface="Arial Narrow"/>
                        </a:rPr>
                        <a:t>)</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Children placed under Supervision </a:t>
                      </a:r>
                      <a:br>
                        <a:rPr lang="en-US" sz="1400" b="0" i="0" u="none" strike="noStrike" dirty="0">
                          <a:solidFill>
                            <a:srgbClr val="000000"/>
                          </a:solidFill>
                          <a:effectLst/>
                          <a:latin typeface="Arial Narrow"/>
                        </a:rPr>
                      </a:br>
                      <a:r>
                        <a:rPr lang="en-US" sz="1400" b="0" i="0" u="none" strike="noStrike" dirty="0">
                          <a:solidFill>
                            <a:srgbClr val="000000"/>
                          </a:solidFill>
                          <a:effectLst/>
                          <a:latin typeface="Arial Narrow"/>
                        </a:rPr>
                        <a:t>(</a:t>
                      </a:r>
                      <a:r>
                        <a:rPr lang="en-US" sz="1400" b="0" i="0" u="none" strike="noStrike" dirty="0">
                          <a:solidFill>
                            <a:srgbClr val="000080"/>
                          </a:solidFill>
                          <a:effectLst/>
                          <a:latin typeface="Arial Narrow"/>
                        </a:rPr>
                        <a:t>NCS</a:t>
                      </a:r>
                      <a:r>
                        <a:rPr lang="en-US" sz="1400" b="0" i="0" u="none" strike="noStrike" dirty="0">
                          <a:solidFill>
                            <a:srgbClr val="000000"/>
                          </a:solidFill>
                          <a:effectLst/>
                          <a:latin typeface="Arial Narrow"/>
                        </a:rPr>
                        <a:t>)</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99"/>
                          </a:solidFill>
                          <a:effectLst/>
                          <a:latin typeface="Arial Narrow"/>
                        </a:rPr>
                        <a:t>Total number of RD's placed under non custodial system (NCS) </a:t>
                      </a: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smtClean="0">
                          <a:solidFill>
                            <a:srgbClr val="0000FF"/>
                          </a:solidFill>
                          <a:effectLst/>
                          <a:latin typeface="Arial Narrow"/>
                        </a:rPr>
                        <a:t>Database Management </a:t>
                      </a:r>
                      <a:endParaRPr lang="en-US" sz="1400" b="0" i="0" u="none" strike="noStrike" dirty="0">
                        <a:solidFill>
                          <a:srgbClr val="0000FF"/>
                        </a:solidFill>
                        <a:effectLst/>
                        <a:latin typeface="Arial Narrow"/>
                      </a:endParaRP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Narrow"/>
                        </a:rPr>
                        <a:t>Children placed under Secure Care Facilities</a:t>
                      </a:r>
                      <a:br>
                        <a:rPr lang="en-US" sz="1400" b="0" i="0" u="none" strike="noStrike" dirty="0">
                          <a:solidFill>
                            <a:srgbClr val="000000"/>
                          </a:solidFill>
                          <a:effectLst/>
                          <a:latin typeface="Arial Narrow"/>
                        </a:rPr>
                      </a:br>
                      <a:endParaRPr lang="en-US" sz="1400" b="0" i="0" u="none" strike="noStrike" dirty="0">
                        <a:solidFill>
                          <a:srgbClr val="000000"/>
                        </a:solidFill>
                        <a:effectLst/>
                        <a:latin typeface="Arial Narrow"/>
                      </a:endParaRPr>
                    </a:p>
                  </a:txBody>
                  <a:tcPr marL="6166" marR="6166" marT="616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2"/>
                  </a:ext>
                </a:extLst>
              </a:tr>
              <a:tr h="261152">
                <a:tc>
                  <a:txBody>
                    <a:bodyPr/>
                    <a:lstStyle/>
                    <a:p>
                      <a:pPr algn="l" fontAlgn="b"/>
                      <a:r>
                        <a:rPr lang="en-US" sz="1400" b="0" i="0" u="none" strike="noStrike" dirty="0">
                          <a:solidFill>
                            <a:srgbClr val="000000"/>
                          </a:solidFill>
                          <a:effectLst/>
                          <a:latin typeface="Arial"/>
                        </a:rPr>
                        <a:t>Centre </a:t>
                      </a:r>
                    </a:p>
                  </a:txBody>
                  <a:tcPr marL="6166" marR="6166" marT="61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3"/>
                  </a:ext>
                </a:extLst>
              </a:tr>
              <a:tr h="261152">
                <a:tc>
                  <a:txBody>
                    <a:bodyPr/>
                    <a:lstStyle/>
                    <a:p>
                      <a:pPr algn="l" fontAlgn="b"/>
                      <a:r>
                        <a:rPr lang="en-US" sz="1400" b="0" i="0" u="none" strike="noStrike" dirty="0">
                          <a:solidFill>
                            <a:srgbClr val="000000"/>
                          </a:solidFill>
                          <a:effectLst/>
                          <a:latin typeface="Arial"/>
                        </a:rPr>
                        <a:t> Regional</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4"/>
                  </a:ext>
                </a:extLst>
              </a:tr>
              <a:tr h="261152">
                <a:tc>
                  <a:txBody>
                    <a:bodyPr/>
                    <a:lstStyle/>
                    <a:p>
                      <a:pPr algn="l" fontAlgn="b"/>
                      <a:r>
                        <a:rPr lang="en-US" sz="1400" b="0" i="0" u="none" strike="noStrike" dirty="0">
                          <a:solidFill>
                            <a:srgbClr val="000000"/>
                          </a:solidFill>
                          <a:effectLst/>
                          <a:latin typeface="Arial"/>
                        </a:rPr>
                        <a:t> National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1400" b="0" i="0" u="none" strike="noStrike" dirty="0">
                          <a:solidFill>
                            <a:srgbClr val="000000"/>
                          </a:solidFill>
                          <a:effectLst/>
                          <a:latin typeface="Arial"/>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744511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13297" y="2209800"/>
            <a:ext cx="9053345" cy="1530229"/>
          </a:xfrm>
          <a:prstGeom prst="rect">
            <a:avLst/>
          </a:prstGeom>
        </p:spPr>
      </p:pic>
    </p:spTree>
    <p:extLst>
      <p:ext uri="{BB962C8B-B14F-4D97-AF65-F5344CB8AC3E}">
        <p14:creationId xmlns:p14="http://schemas.microsoft.com/office/powerpoint/2010/main" xmlns="" val="1730619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C7615D49-C557-4D74-8124-63685DCEF65B}"/>
              </a:ext>
            </a:extLst>
          </p:cNvPr>
          <p:cNvSpPr>
            <a:spLocks noGrp="1" noChangeArrowheads="1"/>
          </p:cNvSpPr>
          <p:nvPr>
            <p:ph type="title"/>
          </p:nvPr>
        </p:nvSpPr>
        <p:spPr>
          <a:xfrm>
            <a:off x="100013" y="-555625"/>
            <a:ext cx="8342312" cy="276225"/>
          </a:xfrm>
        </p:spPr>
        <p:txBody>
          <a:bodyPr/>
          <a:lstStyle/>
          <a:p>
            <a:pPr eaLnBrk="1" hangingPunct="1"/>
            <a:r>
              <a:rPr lang="en-ZA" altLang="en-US"/>
              <a:t>1. Positioning of Remand Detention within DCS </a:t>
            </a:r>
          </a:p>
        </p:txBody>
      </p:sp>
      <p:sp>
        <p:nvSpPr>
          <p:cNvPr id="16" name="Rectangle 15">
            <a:extLst>
              <a:ext uri="{FF2B5EF4-FFF2-40B4-BE49-F238E27FC236}">
                <a16:creationId xmlns:a16="http://schemas.microsoft.com/office/drawing/2014/main" xmlns="" id="{F1D3D6E6-DDFA-4885-8959-D4219812CAF1}"/>
              </a:ext>
            </a:extLst>
          </p:cNvPr>
          <p:cNvSpPr/>
          <p:nvPr/>
        </p:nvSpPr>
        <p:spPr>
          <a:xfrm>
            <a:off x="204788" y="1101725"/>
            <a:ext cx="1966912" cy="2092325"/>
          </a:xfrm>
          <a:prstGeom prst="rect">
            <a:avLst/>
          </a:prstGeom>
          <a:solidFill>
            <a:schemeClr val="accent1">
              <a:alpha val="20000"/>
            </a:schemeClr>
          </a:solidFill>
        </p:spPr>
        <p:txBody>
          <a:bodyPr lIns="182880" tIns="182880" rIns="182880" bIns="182880">
            <a:spAutoFit/>
          </a:bodyPr>
          <a:lstStyle/>
          <a:p>
            <a:pPr defTabSz="457200" eaLnBrk="1" fontAlgn="auto" hangingPunct="1">
              <a:spcBef>
                <a:spcPts val="0"/>
              </a:spcBef>
              <a:spcAft>
                <a:spcPts val="0"/>
              </a:spcAft>
              <a:defRPr/>
            </a:pPr>
            <a:r>
              <a:rPr lang="en-ZA" b="1" dirty="0">
                <a:solidFill>
                  <a:prstClr val="black"/>
                </a:solidFill>
                <a:latin typeface="Arial Narrow" panose="020B0606020202030204" pitchFamily="34" charset="0"/>
                <a:cs typeface="+mn-cs"/>
              </a:rPr>
              <a:t>Unsentenced</a:t>
            </a:r>
            <a:endParaRPr lang="en-ZA"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r>
              <a:rPr lang="en-ZA" b="1" dirty="0">
                <a:solidFill>
                  <a:srgbClr val="0033CC"/>
                </a:solidFill>
                <a:latin typeface="Arial Narrow" panose="020B0606020202030204" pitchFamily="34" charset="0"/>
                <a:cs typeface="+mn-cs"/>
              </a:rPr>
              <a:t>Remand Detainees (RDs)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State Patients</a:t>
            </a:r>
          </a:p>
          <a:p>
            <a:pPr defTabSz="457200" eaLnBrk="1" fontAlgn="auto" hangingPunct="1">
              <a:spcBef>
                <a:spcPts val="0"/>
              </a:spcBef>
              <a:spcAft>
                <a:spcPts val="0"/>
              </a:spcAft>
              <a:defRPr/>
            </a:pPr>
            <a:r>
              <a:rPr lang="en-ZA" b="1" i="1" dirty="0">
                <a:solidFill>
                  <a:prstClr val="black"/>
                </a:solidFill>
                <a:latin typeface="Arial Narrow" panose="020B0606020202030204" pitchFamily="34" charset="0"/>
                <a:cs typeface="+mn-cs"/>
              </a:rPr>
              <a:t>(Involuntary Mental Health Care Users &amp; Deportation group:  </a:t>
            </a:r>
          </a:p>
          <a:p>
            <a:pPr defTabSz="457200" eaLnBrk="1" fontAlgn="auto" hangingPunct="1">
              <a:spcBef>
                <a:spcPts val="0"/>
              </a:spcBef>
              <a:spcAft>
                <a:spcPts val="0"/>
              </a:spcAft>
              <a:defRPr/>
            </a:pPr>
            <a:r>
              <a:rPr lang="en-ZA" b="1" i="1" dirty="0">
                <a:solidFill>
                  <a:prstClr val="black"/>
                </a:solidFill>
                <a:latin typeface="Arial Narrow" panose="020B0606020202030204" pitchFamily="34" charset="0"/>
                <a:cs typeface="+mn-cs"/>
              </a:rPr>
              <a:t>no longer detained)</a:t>
            </a:r>
          </a:p>
        </p:txBody>
      </p:sp>
      <p:sp>
        <p:nvSpPr>
          <p:cNvPr id="17" name="Rectangle 16">
            <a:extLst>
              <a:ext uri="{FF2B5EF4-FFF2-40B4-BE49-F238E27FC236}">
                <a16:creationId xmlns:a16="http://schemas.microsoft.com/office/drawing/2014/main" xmlns="" id="{AF738AC9-DF2E-44FE-AE0C-896BB1D087E8}"/>
              </a:ext>
            </a:extLst>
          </p:cNvPr>
          <p:cNvSpPr/>
          <p:nvPr/>
        </p:nvSpPr>
        <p:spPr>
          <a:xfrm>
            <a:off x="2571750" y="1028700"/>
            <a:ext cx="1728788" cy="5324475"/>
          </a:xfrm>
          <a:prstGeom prst="rect">
            <a:avLst/>
          </a:prstGeom>
          <a:solidFill>
            <a:schemeClr val="accent3">
              <a:alpha val="20000"/>
            </a:schemeClr>
          </a:solidFill>
        </p:spPr>
        <p:txBody>
          <a:bodyPr lIns="182880" tIns="182880" rIns="182880" bIns="182880">
            <a:spAutoFit/>
          </a:bodyPr>
          <a:lstStyle/>
          <a:p>
            <a:pPr defTabSz="457200" eaLnBrk="1" fontAlgn="auto" hangingPunct="1">
              <a:spcBef>
                <a:spcPts val="0"/>
              </a:spcBef>
              <a:spcAft>
                <a:spcPts val="0"/>
              </a:spcAft>
              <a:defRPr/>
            </a:pPr>
            <a:r>
              <a:rPr lang="en-ZA" b="1" dirty="0">
                <a:solidFill>
                  <a:prstClr val="black"/>
                </a:solidFill>
                <a:latin typeface="Arial Narrow" panose="020B0606020202030204" pitchFamily="34" charset="0"/>
                <a:cs typeface="+mn-cs"/>
              </a:rPr>
              <a:t>Sentenced</a:t>
            </a:r>
            <a:endParaRPr lang="en-ZA"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Further Charges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Determinate sentences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Short Term: 0-24 months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&gt;24 months (effective  sentence</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Habitual Criminals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Dangerous Criminals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Sec 276 cases of the  CPA (Clearly stipulated  sentence conditions)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Fines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Lifers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Periodic</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G306 (Parole Violators)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Day Parolees </a:t>
            </a:r>
          </a:p>
        </p:txBody>
      </p:sp>
      <p:sp>
        <p:nvSpPr>
          <p:cNvPr id="20" name="TextBox 19">
            <a:extLst>
              <a:ext uri="{FF2B5EF4-FFF2-40B4-BE49-F238E27FC236}">
                <a16:creationId xmlns:a16="http://schemas.microsoft.com/office/drawing/2014/main" xmlns="" id="{5B62B7A4-6C85-4B8B-8530-0A17643A2CF9}"/>
              </a:ext>
            </a:extLst>
          </p:cNvPr>
          <p:cNvSpPr txBox="1"/>
          <p:nvPr/>
        </p:nvSpPr>
        <p:spPr>
          <a:xfrm>
            <a:off x="206376" y="524841"/>
            <a:ext cx="4094162" cy="522288"/>
          </a:xfrm>
          <a:prstGeom prst="rect">
            <a:avLst/>
          </a:prstGeom>
          <a:solidFill>
            <a:schemeClr val="accent1"/>
          </a:solidFill>
        </p:spPr>
        <p:txBody>
          <a:bodyPr lIns="243840" tIns="121920" rIns="243840" bIns="121920">
            <a:spAutoFit/>
          </a:bodyPr>
          <a:lstStyle/>
          <a:p>
            <a:pPr defTabSz="457200" eaLnBrk="1" fontAlgn="auto" hangingPunct="1">
              <a:spcBef>
                <a:spcPts val="0"/>
              </a:spcBef>
              <a:spcAft>
                <a:spcPts val="0"/>
              </a:spcAft>
              <a:defRPr/>
            </a:pPr>
            <a:r>
              <a:rPr lang="en-ZA" sz="1800" b="1" dirty="0">
                <a:solidFill>
                  <a:prstClr val="white"/>
                </a:solidFill>
                <a:latin typeface="Arial Narrow" panose="020B0606020202030204" pitchFamily="34" charset="0"/>
                <a:cs typeface="+mn-cs"/>
              </a:rPr>
              <a:t>CUSTODIAL (Detained Inmates)</a:t>
            </a:r>
            <a:endParaRPr lang="en-ZA" sz="1800" dirty="0">
              <a:solidFill>
                <a:prstClr val="white"/>
              </a:solidFill>
              <a:latin typeface="Arial Narrow" panose="020B0606020202030204" pitchFamily="34" charset="0"/>
              <a:cs typeface="+mn-cs"/>
            </a:endParaRPr>
          </a:p>
        </p:txBody>
      </p:sp>
      <p:sp>
        <p:nvSpPr>
          <p:cNvPr id="28" name="Rectangle 27">
            <a:extLst>
              <a:ext uri="{FF2B5EF4-FFF2-40B4-BE49-F238E27FC236}">
                <a16:creationId xmlns:a16="http://schemas.microsoft.com/office/drawing/2014/main" xmlns="" id="{41E5A25D-362D-480F-A0AB-C52959A5AE5A}"/>
              </a:ext>
            </a:extLst>
          </p:cNvPr>
          <p:cNvSpPr/>
          <p:nvPr/>
        </p:nvSpPr>
        <p:spPr>
          <a:xfrm>
            <a:off x="222250" y="4294188"/>
            <a:ext cx="1728788" cy="2462212"/>
          </a:xfrm>
          <a:prstGeom prst="rect">
            <a:avLst/>
          </a:prstGeom>
          <a:solidFill>
            <a:schemeClr val="accent1">
              <a:alpha val="20000"/>
            </a:schemeClr>
          </a:solidFill>
        </p:spPr>
        <p:txBody>
          <a:bodyPr lIns="182880" tIns="182880" rIns="182880" bIns="182880">
            <a:spAutoFit/>
          </a:bodyPr>
          <a:lstStyle/>
          <a:p>
            <a:pPr defTabSz="457200" eaLnBrk="1" fontAlgn="auto" hangingPunct="1">
              <a:spcBef>
                <a:spcPts val="0"/>
              </a:spcBef>
              <a:spcAft>
                <a:spcPts val="0"/>
              </a:spcAft>
              <a:defRPr/>
            </a:pPr>
            <a:r>
              <a:rPr lang="en-ZA" b="1" dirty="0">
                <a:solidFill>
                  <a:prstClr val="black"/>
                </a:solidFill>
                <a:latin typeface="Arial Narrow" panose="020B0606020202030204" pitchFamily="34" charset="0"/>
                <a:cs typeface="+mn-cs"/>
              </a:rPr>
              <a:t>Facilities</a:t>
            </a:r>
            <a:endParaRPr lang="en-ZA" dirty="0">
              <a:solidFill>
                <a:prstClr val="black"/>
              </a:solidFill>
              <a:latin typeface="Arial Narrow" panose="020B0606020202030204" pitchFamily="34" charset="0"/>
              <a:cs typeface="+mn-cs"/>
            </a:endParaRPr>
          </a:p>
          <a:p>
            <a:pPr marL="285750" indent="-2857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244) </a:t>
            </a:r>
          </a:p>
          <a:p>
            <a:pPr marL="285750" indent="-2857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235 functional?</a:t>
            </a:r>
          </a:p>
          <a:p>
            <a:pPr defTabSz="457200" eaLnBrk="1" fontAlgn="auto" hangingPunct="1">
              <a:spcBef>
                <a:spcPts val="0"/>
              </a:spcBef>
              <a:spcAft>
                <a:spcPts val="0"/>
              </a:spcAft>
              <a:defRPr/>
            </a:pPr>
            <a:endParaRPr lang="en-ZA" dirty="0">
              <a:solidFill>
                <a:prstClr val="black"/>
              </a:solidFill>
              <a:latin typeface="Arial Narrow" panose="020B0606020202030204" pitchFamily="34" charset="0"/>
              <a:cs typeface="+mn-cs"/>
            </a:endParaRPr>
          </a:p>
          <a:p>
            <a:pPr defTabSz="457200" eaLnBrk="1" fontAlgn="auto" hangingPunct="1">
              <a:spcBef>
                <a:spcPts val="0"/>
              </a:spcBef>
              <a:spcAft>
                <a:spcPts val="0"/>
              </a:spcAft>
              <a:defRPr/>
            </a:pPr>
            <a:r>
              <a:rPr lang="en-ZA" b="1" dirty="0">
                <a:solidFill>
                  <a:srgbClr val="0033CC"/>
                </a:solidFill>
                <a:latin typeface="Arial Narrow" panose="020B0606020202030204" pitchFamily="34" charset="0"/>
                <a:cs typeface="+mn-cs"/>
              </a:rPr>
              <a:t>RDs detained in 125 facilities (01 Oct 2019 analysis)</a:t>
            </a:r>
          </a:p>
          <a:p>
            <a:pPr marL="285750" indent="-285750" defTabSz="457200" eaLnBrk="1" fontAlgn="auto" hangingPunct="1">
              <a:spcBef>
                <a:spcPts val="0"/>
              </a:spcBef>
              <a:spcAft>
                <a:spcPts val="0"/>
              </a:spcAft>
              <a:buFont typeface="Wingdings" panose="05000000000000000000" pitchFamily="2" charset="2"/>
              <a:buChar char="ü"/>
              <a:defRPr/>
            </a:pPr>
            <a:endParaRPr lang="en-ZA" dirty="0">
              <a:solidFill>
                <a:prstClr val="black"/>
              </a:solidFill>
              <a:latin typeface="Arial Narrow" panose="020B0606020202030204" pitchFamily="34" charset="0"/>
              <a:cs typeface="+mn-cs"/>
            </a:endParaRPr>
          </a:p>
          <a:p>
            <a:pPr marL="285750" indent="-2857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285750" indent="-2857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p:txBody>
      </p:sp>
      <p:sp>
        <p:nvSpPr>
          <p:cNvPr id="29" name="Isosceles Triangle 28">
            <a:extLst>
              <a:ext uri="{FF2B5EF4-FFF2-40B4-BE49-F238E27FC236}">
                <a16:creationId xmlns:a16="http://schemas.microsoft.com/office/drawing/2014/main" xmlns="" id="{02A1E9D0-181E-4F68-822E-85CA628263A1}"/>
              </a:ext>
            </a:extLst>
          </p:cNvPr>
          <p:cNvSpPr/>
          <p:nvPr/>
        </p:nvSpPr>
        <p:spPr>
          <a:xfrm>
            <a:off x="762000" y="3954463"/>
            <a:ext cx="858838" cy="952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n-ZA" sz="1800">
              <a:solidFill>
                <a:prstClr val="white"/>
              </a:solidFill>
            </a:endParaRPr>
          </a:p>
        </p:txBody>
      </p:sp>
      <p:sp>
        <p:nvSpPr>
          <p:cNvPr id="30" name="Isosceles Triangle 29">
            <a:extLst>
              <a:ext uri="{FF2B5EF4-FFF2-40B4-BE49-F238E27FC236}">
                <a16:creationId xmlns:a16="http://schemas.microsoft.com/office/drawing/2014/main" xmlns="" id="{58383E8C-72AE-498C-9EB3-44DD22B37A01}"/>
              </a:ext>
            </a:extLst>
          </p:cNvPr>
          <p:cNvSpPr/>
          <p:nvPr/>
        </p:nvSpPr>
        <p:spPr>
          <a:xfrm rot="5400000">
            <a:off x="1859756" y="3918744"/>
            <a:ext cx="1146175" cy="7143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n-ZA" sz="1800">
              <a:solidFill>
                <a:prstClr val="white"/>
              </a:solidFill>
            </a:endParaRPr>
          </a:p>
        </p:txBody>
      </p:sp>
      <p:sp>
        <p:nvSpPr>
          <p:cNvPr id="31" name="Rectangle 30">
            <a:extLst>
              <a:ext uri="{FF2B5EF4-FFF2-40B4-BE49-F238E27FC236}">
                <a16:creationId xmlns:a16="http://schemas.microsoft.com/office/drawing/2014/main" xmlns="" id="{B339E330-77B4-4196-A3BA-24A020DEDD17}"/>
              </a:ext>
            </a:extLst>
          </p:cNvPr>
          <p:cNvSpPr/>
          <p:nvPr/>
        </p:nvSpPr>
        <p:spPr>
          <a:xfrm>
            <a:off x="4592638" y="1084263"/>
            <a:ext cx="2011362" cy="1600200"/>
          </a:xfrm>
          <a:prstGeom prst="rect">
            <a:avLst/>
          </a:prstGeom>
          <a:solidFill>
            <a:srgbClr val="FFCC66">
              <a:alpha val="20000"/>
            </a:srgbClr>
          </a:solidFill>
        </p:spPr>
        <p:txBody>
          <a:bodyPr lIns="182880" tIns="182880" rIns="182880" bIns="182880">
            <a:spAutoFit/>
          </a:bodyPr>
          <a:lstStyle/>
          <a:p>
            <a:pPr defTabSz="457200" eaLnBrk="1" fontAlgn="auto" hangingPunct="1">
              <a:spcBef>
                <a:spcPts val="0"/>
              </a:spcBef>
              <a:spcAft>
                <a:spcPts val="0"/>
              </a:spcAft>
              <a:defRPr/>
            </a:pPr>
            <a:r>
              <a:rPr lang="en-ZA" b="1" dirty="0">
                <a:solidFill>
                  <a:prstClr val="black"/>
                </a:solidFill>
                <a:latin typeface="Arial Narrow" panose="020B0606020202030204" pitchFamily="34" charset="0"/>
                <a:cs typeface="+mn-cs"/>
              </a:rPr>
              <a:t>Unsentenced</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Awaiting Trial Persons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Ex-offenders </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Victims of Crime </a:t>
            </a: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p:txBody>
      </p:sp>
      <p:sp>
        <p:nvSpPr>
          <p:cNvPr id="32" name="Rectangle 31">
            <a:extLst>
              <a:ext uri="{FF2B5EF4-FFF2-40B4-BE49-F238E27FC236}">
                <a16:creationId xmlns:a16="http://schemas.microsoft.com/office/drawing/2014/main" xmlns="" id="{83D7D14D-46F2-41D7-9966-123F6BA128A8}"/>
              </a:ext>
            </a:extLst>
          </p:cNvPr>
          <p:cNvSpPr/>
          <p:nvPr/>
        </p:nvSpPr>
        <p:spPr>
          <a:xfrm>
            <a:off x="7212013" y="1098550"/>
            <a:ext cx="1727200" cy="3416300"/>
          </a:xfrm>
          <a:prstGeom prst="rect">
            <a:avLst/>
          </a:prstGeom>
          <a:solidFill>
            <a:srgbClr val="996633">
              <a:alpha val="20000"/>
            </a:srgbClr>
          </a:solidFill>
        </p:spPr>
        <p:txBody>
          <a:bodyPr lIns="182880" tIns="182880" rIns="182880" bIns="182880">
            <a:spAutoFit/>
          </a:bodyPr>
          <a:lstStyle/>
          <a:p>
            <a:pPr defTabSz="457200" eaLnBrk="1" fontAlgn="auto" hangingPunct="1">
              <a:spcBef>
                <a:spcPts val="0"/>
              </a:spcBef>
              <a:spcAft>
                <a:spcPts val="0"/>
              </a:spcAft>
              <a:defRPr/>
            </a:pPr>
            <a:r>
              <a:rPr lang="en-ZA" b="1" dirty="0">
                <a:solidFill>
                  <a:prstClr val="black"/>
                </a:solidFill>
                <a:latin typeface="Arial Narrow" panose="020B0606020202030204" pitchFamily="34" charset="0"/>
                <a:cs typeface="+mn-cs"/>
              </a:rPr>
              <a:t>Sentenced</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Probationers</a:t>
            </a:r>
          </a:p>
          <a:p>
            <a:pPr marL="171450" indent="-171450" defTabSz="457200" eaLnBrk="1" fontAlgn="auto" hangingPunct="1">
              <a:spcBef>
                <a:spcPts val="0"/>
              </a:spcBef>
              <a:spcAft>
                <a:spcPts val="0"/>
              </a:spcAft>
              <a:buFont typeface="Wingdings" panose="05000000000000000000" pitchFamily="2" charset="2"/>
              <a:buChar char="ü"/>
              <a:defRPr/>
            </a:pPr>
            <a:r>
              <a:rPr lang="en-ZA" dirty="0">
                <a:solidFill>
                  <a:prstClr val="black"/>
                </a:solidFill>
                <a:latin typeface="Arial Narrow" panose="020B0606020202030204" pitchFamily="34" charset="0"/>
                <a:cs typeface="+mn-cs"/>
              </a:rPr>
              <a:t>Parolees</a:t>
            </a: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a:p>
            <a:pPr marL="171450" indent="-171450" defTabSz="457200" eaLnBrk="1" fontAlgn="auto" hangingPunct="1">
              <a:spcBef>
                <a:spcPts val="0"/>
              </a:spcBef>
              <a:spcAft>
                <a:spcPts val="0"/>
              </a:spcAft>
              <a:buFont typeface="Wingdings" panose="05000000000000000000" pitchFamily="2" charset="2"/>
              <a:buChar char="ü"/>
              <a:defRPr/>
            </a:pPr>
            <a:endParaRPr lang="en-ZA" sz="1200" dirty="0">
              <a:solidFill>
                <a:prstClr val="black"/>
              </a:solidFill>
              <a:latin typeface="Arial Narrow" panose="020B0606020202030204" pitchFamily="34" charset="0"/>
              <a:cs typeface="+mn-cs"/>
            </a:endParaRPr>
          </a:p>
        </p:txBody>
      </p:sp>
      <p:sp>
        <p:nvSpPr>
          <p:cNvPr id="33" name="TextBox 32">
            <a:extLst>
              <a:ext uri="{FF2B5EF4-FFF2-40B4-BE49-F238E27FC236}">
                <a16:creationId xmlns:a16="http://schemas.microsoft.com/office/drawing/2014/main" xmlns="" id="{6C3C5DE3-3BE7-4C8B-92F7-3E1FE02AFC50}"/>
              </a:ext>
            </a:extLst>
          </p:cNvPr>
          <p:cNvSpPr txBox="1"/>
          <p:nvPr/>
        </p:nvSpPr>
        <p:spPr>
          <a:xfrm>
            <a:off x="4554538" y="500063"/>
            <a:ext cx="4437062" cy="523875"/>
          </a:xfrm>
          <a:prstGeom prst="rect">
            <a:avLst/>
          </a:prstGeom>
          <a:solidFill>
            <a:srgbClr val="FF9933"/>
          </a:solidFill>
        </p:spPr>
        <p:txBody>
          <a:bodyPr lIns="243840" tIns="121920" rIns="243840" bIns="121920">
            <a:spAutoFit/>
          </a:bodyPr>
          <a:lstStyle/>
          <a:p>
            <a:pPr defTabSz="457200" eaLnBrk="1" fontAlgn="auto" hangingPunct="1">
              <a:spcBef>
                <a:spcPts val="0"/>
              </a:spcBef>
              <a:spcAft>
                <a:spcPts val="0"/>
              </a:spcAft>
              <a:defRPr/>
            </a:pPr>
            <a:r>
              <a:rPr lang="en-ZA" sz="1800" b="1" dirty="0">
                <a:solidFill>
                  <a:prstClr val="white"/>
                </a:solidFill>
                <a:latin typeface="Arial Narrow" panose="020B0606020202030204" pitchFamily="34" charset="0"/>
                <a:cs typeface="+mn-cs"/>
              </a:rPr>
              <a:t>NON-CUSTODIAL  </a:t>
            </a:r>
            <a:r>
              <a:rPr lang="en-ZA" sz="1700" b="1" dirty="0">
                <a:solidFill>
                  <a:prstClr val="white"/>
                </a:solidFill>
                <a:latin typeface="Arial Narrow" panose="020B0606020202030204" pitchFamily="34" charset="0"/>
                <a:cs typeface="+mn-cs"/>
              </a:rPr>
              <a:t>(Community Corrections)</a:t>
            </a:r>
          </a:p>
        </p:txBody>
      </p:sp>
      <p:sp>
        <p:nvSpPr>
          <p:cNvPr id="34" name="Rectangle 33">
            <a:extLst>
              <a:ext uri="{FF2B5EF4-FFF2-40B4-BE49-F238E27FC236}">
                <a16:creationId xmlns:a16="http://schemas.microsoft.com/office/drawing/2014/main" xmlns="" id="{A4449C2A-D05D-427E-843B-344BFA759E53}"/>
              </a:ext>
            </a:extLst>
          </p:cNvPr>
          <p:cNvSpPr/>
          <p:nvPr/>
        </p:nvSpPr>
        <p:spPr>
          <a:xfrm>
            <a:off x="5100638" y="3644900"/>
            <a:ext cx="1728787" cy="2308225"/>
          </a:xfrm>
          <a:prstGeom prst="rect">
            <a:avLst/>
          </a:prstGeom>
          <a:solidFill>
            <a:srgbClr val="FFCC66">
              <a:alpha val="20000"/>
            </a:srgbClr>
          </a:solidFill>
        </p:spPr>
        <p:txBody>
          <a:bodyPr lIns="182880" tIns="182880" rIns="182880" bIns="182880">
            <a:spAutoFit/>
          </a:bodyPr>
          <a:lstStyle/>
          <a:p>
            <a:pPr defTabSz="457200" eaLnBrk="1" fontAlgn="auto" hangingPunct="1">
              <a:spcBef>
                <a:spcPts val="0"/>
              </a:spcBef>
              <a:spcAft>
                <a:spcPts val="0"/>
              </a:spcAft>
              <a:defRPr/>
            </a:pPr>
            <a:r>
              <a:rPr lang="en-ZA" b="1" dirty="0">
                <a:solidFill>
                  <a:prstClr val="black"/>
                </a:solidFill>
                <a:latin typeface="Calibri"/>
                <a:ea typeface="Calibri"/>
                <a:cs typeface="Times New Roman"/>
              </a:rPr>
              <a:t>Facilities</a:t>
            </a:r>
            <a:endParaRPr lang="en-US" dirty="0">
              <a:solidFill>
                <a:prstClr val="black"/>
              </a:solidFill>
              <a:latin typeface="Calibri"/>
              <a:ea typeface="Calibri"/>
              <a:cs typeface="Times New Roman"/>
            </a:endParaRPr>
          </a:p>
          <a:p>
            <a:pPr marL="342900" indent="-342900" defTabSz="457200" eaLnBrk="1" fontAlgn="auto" hangingPunct="1">
              <a:spcBef>
                <a:spcPts val="0"/>
              </a:spcBef>
              <a:spcAft>
                <a:spcPts val="0"/>
              </a:spcAft>
              <a:buFont typeface="Wingdings"/>
              <a:buChar char=""/>
              <a:defRPr/>
            </a:pPr>
            <a:r>
              <a:rPr lang="en-ZA" dirty="0">
                <a:solidFill>
                  <a:prstClr val="black"/>
                </a:solidFill>
                <a:latin typeface="Arial Narrow"/>
                <a:ea typeface="Calibri"/>
                <a:cs typeface="Times New Roman"/>
              </a:rPr>
              <a:t>218 Community Corrections offices </a:t>
            </a:r>
            <a:endParaRPr lang="en-US" dirty="0">
              <a:solidFill>
                <a:prstClr val="black"/>
              </a:solidFill>
              <a:latin typeface="Calibri"/>
              <a:ea typeface="Calibri"/>
              <a:cs typeface="Times New Roman"/>
            </a:endParaRPr>
          </a:p>
          <a:p>
            <a:pPr marL="342900" indent="-342900" defTabSz="457200" eaLnBrk="1" fontAlgn="auto" hangingPunct="1">
              <a:spcBef>
                <a:spcPts val="0"/>
              </a:spcBef>
              <a:spcAft>
                <a:spcPts val="0"/>
              </a:spcAft>
              <a:buFont typeface="Wingdings"/>
              <a:buChar char=""/>
              <a:defRPr/>
            </a:pPr>
            <a:r>
              <a:rPr lang="en-ZA" dirty="0">
                <a:solidFill>
                  <a:prstClr val="black"/>
                </a:solidFill>
                <a:latin typeface="Arial Narrow"/>
                <a:ea typeface="Calibri"/>
                <a:cs typeface="Times New Roman"/>
              </a:rPr>
              <a:t>135 Service Points </a:t>
            </a:r>
            <a:endParaRPr lang="en-US" dirty="0">
              <a:solidFill>
                <a:prstClr val="black"/>
              </a:solidFill>
              <a:latin typeface="Calibri"/>
              <a:ea typeface="Calibri"/>
              <a:cs typeface="Times New Roman"/>
            </a:endParaRPr>
          </a:p>
          <a:p>
            <a:pPr marL="342900" indent="-342900" defTabSz="457200" eaLnBrk="1" fontAlgn="auto" hangingPunct="1">
              <a:spcBef>
                <a:spcPts val="0"/>
              </a:spcBef>
              <a:spcAft>
                <a:spcPts val="0"/>
              </a:spcAft>
              <a:buFont typeface="Wingdings"/>
              <a:buChar char=""/>
              <a:defRPr/>
            </a:pPr>
            <a:r>
              <a:rPr lang="en-ZA" dirty="0">
                <a:solidFill>
                  <a:prstClr val="black"/>
                </a:solidFill>
                <a:latin typeface="Arial Narrow"/>
                <a:ea typeface="Calibri"/>
                <a:cs typeface="Times New Roman"/>
              </a:rPr>
              <a:t>8 Half Way House </a:t>
            </a:r>
            <a:endParaRPr lang="en-US" dirty="0">
              <a:solidFill>
                <a:prstClr val="black"/>
              </a:solidFill>
              <a:latin typeface="Calibri"/>
              <a:ea typeface="Calibri"/>
              <a:cs typeface="Times New Roman"/>
            </a:endParaRPr>
          </a:p>
        </p:txBody>
      </p:sp>
      <p:sp>
        <p:nvSpPr>
          <p:cNvPr id="35" name="Isosceles Triangle 34">
            <a:extLst>
              <a:ext uri="{FF2B5EF4-FFF2-40B4-BE49-F238E27FC236}">
                <a16:creationId xmlns:a16="http://schemas.microsoft.com/office/drawing/2014/main" xmlns="" id="{4F7B841C-476D-4AF7-9C5A-5737A997F6E1}"/>
              </a:ext>
            </a:extLst>
          </p:cNvPr>
          <p:cNvSpPr/>
          <p:nvPr/>
        </p:nvSpPr>
        <p:spPr>
          <a:xfrm>
            <a:off x="5135563" y="2806700"/>
            <a:ext cx="858837" cy="96838"/>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n-ZA" sz="1800">
              <a:solidFill>
                <a:prstClr val="white"/>
              </a:solidFill>
            </a:endParaRPr>
          </a:p>
        </p:txBody>
      </p:sp>
      <p:sp>
        <p:nvSpPr>
          <p:cNvPr id="36" name="Isosceles Triangle 35">
            <a:extLst>
              <a:ext uri="{FF2B5EF4-FFF2-40B4-BE49-F238E27FC236}">
                <a16:creationId xmlns:a16="http://schemas.microsoft.com/office/drawing/2014/main" xmlns="" id="{D0106D1A-7FAC-46F5-A5BA-B84DF10F4F13}"/>
              </a:ext>
            </a:extLst>
          </p:cNvPr>
          <p:cNvSpPr/>
          <p:nvPr/>
        </p:nvSpPr>
        <p:spPr>
          <a:xfrm rot="5400000">
            <a:off x="6392863" y="3606800"/>
            <a:ext cx="1146175" cy="73025"/>
          </a:xfrm>
          <a:prstGeom prst="triangl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n-ZA" sz="1800">
              <a:solidFill>
                <a:prstClr val="white"/>
              </a:solidFill>
            </a:endParaRPr>
          </a:p>
        </p:txBody>
      </p:sp>
      <p:cxnSp>
        <p:nvCxnSpPr>
          <p:cNvPr id="38" name="Straight Connector 37">
            <a:extLst>
              <a:ext uri="{FF2B5EF4-FFF2-40B4-BE49-F238E27FC236}">
                <a16:creationId xmlns:a16="http://schemas.microsoft.com/office/drawing/2014/main" xmlns="" id="{4ABDED75-3647-40A8-B877-50B0A28EFFBF}"/>
              </a:ext>
            </a:extLst>
          </p:cNvPr>
          <p:cNvCxnSpPr/>
          <p:nvPr/>
        </p:nvCxnSpPr>
        <p:spPr>
          <a:xfrm>
            <a:off x="475353" y="667716"/>
            <a:ext cx="792797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743200" y="6407157"/>
            <a:ext cx="4051109" cy="329321"/>
          </a:xfrm>
          <a:prstGeom prst="rect">
            <a:avLst/>
          </a:prstGeom>
        </p:spPr>
        <p:txBody>
          <a:bodyPr wrap="none">
            <a:spAutoFit/>
          </a:bodyPr>
          <a:lstStyle/>
          <a:p>
            <a:pPr eaLnBrk="1" hangingPunct="1">
              <a:lnSpc>
                <a:spcPct val="110000"/>
              </a:lnSpc>
              <a:spcBef>
                <a:spcPct val="20000"/>
              </a:spcBef>
              <a:buClrTx/>
              <a:defRPr/>
            </a:pPr>
            <a:r>
              <a:rPr lang="en-US" altLang="en-US" b="1" dirty="0"/>
              <a:t>Positioning of Remand Detention within DCS</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200"/>
                                        <p:tgtEl>
                                          <p:spTgt spid="2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
                                        <p:tgtEl>
                                          <p:spTgt spid="1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
                                        <p:tgtEl>
                                          <p:spTgt spid="2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200"/>
                                        <p:tgtEl>
                                          <p:spTgt spid="3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200"/>
                                        <p:tgtEl>
                                          <p:spTgt spid="3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200"/>
                                        <p:tgtEl>
                                          <p:spTgt spid="3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2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animBg="1"/>
      <p:bldP spid="28" grpId="0" animBg="1"/>
      <p:bldP spid="31" grpId="0" animBg="1"/>
      <p:bldP spid="32" grpId="0" animBg="1"/>
      <p:bldP spid="33" grpId="0" animBg="1"/>
      <p:bldP spid="3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31856" y="226"/>
            <a:ext cx="9102912" cy="664797"/>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ct val="90000"/>
              </a:lnSpc>
              <a:spcBef>
                <a:spcPct val="0"/>
              </a:spcBef>
              <a:spcAft>
                <a:spcPct val="0"/>
              </a:spcAft>
              <a:defRPr sz="2800" b="1">
                <a:solidFill>
                  <a:schemeClr val="bg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a:lstStyle>
          <a:p>
            <a:pPr algn="ctr"/>
            <a:r>
              <a:rPr lang="en-US" altLang="en-US" sz="2400" kern="0" dirty="0" smtClean="0"/>
              <a:t>1. COVID-19</a:t>
            </a:r>
            <a:r>
              <a:rPr lang="en-US" altLang="en-US" sz="2400" kern="0" dirty="0"/>
              <a:t>: PROTOCOL: HANDLING OF RDS UPON DELIVERY BY SAPS </a:t>
            </a:r>
          </a:p>
        </p:txBody>
      </p:sp>
      <p:sp>
        <p:nvSpPr>
          <p:cNvPr id="5" name="TextBox 4"/>
          <p:cNvSpPr txBox="1"/>
          <p:nvPr/>
        </p:nvSpPr>
        <p:spPr>
          <a:xfrm>
            <a:off x="1143000" y="1447800"/>
            <a:ext cx="5791200" cy="2057400"/>
          </a:xfrm>
          <a:prstGeom prst="rect">
            <a:avLst/>
          </a:prstGeom>
          <a:noFill/>
        </p:spPr>
        <p:txBody>
          <a:bodyPr wrap="square" rtlCol="0">
            <a:spAutoFit/>
          </a:bodyPr>
          <a:lstStyle/>
          <a:p>
            <a:endParaRPr lang="en-ZA" dirty="0"/>
          </a:p>
        </p:txBody>
      </p:sp>
      <p:sp>
        <p:nvSpPr>
          <p:cNvPr id="9" name="TextBox 8"/>
          <p:cNvSpPr txBox="1"/>
          <p:nvPr/>
        </p:nvSpPr>
        <p:spPr>
          <a:xfrm>
            <a:off x="107674" y="519172"/>
            <a:ext cx="8928652" cy="5632311"/>
          </a:xfrm>
          <a:prstGeom prst="rect">
            <a:avLst/>
          </a:prstGeom>
          <a:noFill/>
        </p:spPr>
        <p:txBody>
          <a:bodyPr wrap="square" rtlCol="0">
            <a:spAutoFit/>
          </a:bodyPr>
          <a:lstStyle/>
          <a:p>
            <a:r>
              <a:rPr lang="en-US" sz="2000" b="1" dirty="0" smtClean="0"/>
              <a:t>Entering </a:t>
            </a:r>
            <a:r>
              <a:rPr lang="en-US" sz="2000" b="1" dirty="0"/>
              <a:t>into the reception area, searching </a:t>
            </a:r>
            <a:r>
              <a:rPr lang="en-US" sz="2000" b="1" dirty="0" smtClean="0"/>
              <a:t>&amp; identity verification</a:t>
            </a:r>
          </a:p>
          <a:p>
            <a:pPr marL="457200" indent="-457200">
              <a:buFont typeface="+mj-lt"/>
              <a:buAutoNum type="alphaLcParenR"/>
            </a:pPr>
            <a:r>
              <a:rPr lang="en-US" sz="2000" dirty="0" smtClean="0"/>
              <a:t>All Remand </a:t>
            </a:r>
            <a:r>
              <a:rPr lang="en-US" sz="2000" dirty="0"/>
              <a:t>Detainees (RDs) </a:t>
            </a:r>
            <a:r>
              <a:rPr lang="en-US" sz="2000" dirty="0" smtClean="0"/>
              <a:t>arriving at Correctional facilities are processed through the </a:t>
            </a:r>
            <a:r>
              <a:rPr lang="en-US" sz="2000" dirty="0"/>
              <a:t>reception court yard in smaller batches of </a:t>
            </a:r>
            <a:r>
              <a:rPr lang="en-US" sz="2000" dirty="0" smtClean="0"/>
              <a:t>not </a:t>
            </a:r>
            <a:r>
              <a:rPr lang="en-US" sz="2000" dirty="0"/>
              <a:t>more </a:t>
            </a:r>
            <a:r>
              <a:rPr lang="en-US" sz="2000" dirty="0" smtClean="0"/>
              <a:t>than 50 </a:t>
            </a:r>
            <a:r>
              <a:rPr lang="en-US" sz="2000" dirty="0"/>
              <a:t>RDs (depending on the space) to promote </a:t>
            </a:r>
            <a:r>
              <a:rPr lang="en-US" sz="2000" dirty="0" smtClean="0"/>
              <a:t>social distancing and are sanitized;</a:t>
            </a:r>
            <a:endParaRPr lang="en-US" sz="2000" dirty="0"/>
          </a:p>
          <a:p>
            <a:pPr marL="457200" indent="-457200">
              <a:buFont typeface="+mj-lt"/>
              <a:buAutoNum type="alphaLcParenR"/>
            </a:pPr>
            <a:r>
              <a:rPr lang="en-US" sz="2000" dirty="0" smtClean="0"/>
              <a:t>SAPS also assist with information should there be an individual that </a:t>
            </a:r>
            <a:r>
              <a:rPr lang="en-US" sz="2000" dirty="0"/>
              <a:t>requires quarantine or </a:t>
            </a:r>
            <a:r>
              <a:rPr lang="en-US" sz="2000" dirty="0" smtClean="0"/>
              <a:t>isolation;</a:t>
            </a:r>
          </a:p>
          <a:p>
            <a:pPr marL="457200" indent="-457200">
              <a:buFont typeface="+mj-lt"/>
              <a:buAutoNum type="alphaLcParenR"/>
            </a:pPr>
            <a:r>
              <a:rPr lang="en-US" sz="2000" dirty="0" smtClean="0"/>
              <a:t>All DCS officials wear </a:t>
            </a:r>
            <a:r>
              <a:rPr lang="en-US" sz="2000" dirty="0"/>
              <a:t>gloves and </a:t>
            </a:r>
            <a:r>
              <a:rPr lang="en-US" sz="2000" dirty="0" smtClean="0"/>
              <a:t>masks &amp; in </a:t>
            </a:r>
            <a:r>
              <a:rPr lang="en-US" sz="2000" dirty="0"/>
              <a:t>between the searches gloves </a:t>
            </a:r>
            <a:r>
              <a:rPr lang="en-US" sz="2000" dirty="0" smtClean="0"/>
              <a:t>are sanitized and changes as per health protocol; </a:t>
            </a:r>
            <a:endParaRPr lang="en-US" sz="2000" dirty="0"/>
          </a:p>
          <a:p>
            <a:pPr marL="457200" indent="-457200">
              <a:buFont typeface="+mj-lt"/>
              <a:buAutoNum type="alphaLcParenR"/>
            </a:pPr>
            <a:r>
              <a:rPr lang="en-US" sz="2000" dirty="0" smtClean="0"/>
              <a:t>The fingerprint </a:t>
            </a:r>
            <a:r>
              <a:rPr lang="en-US" sz="2000" dirty="0"/>
              <a:t>reader </a:t>
            </a:r>
            <a:r>
              <a:rPr lang="en-US" sz="2000" dirty="0" smtClean="0"/>
              <a:t>is also sanitized after </a:t>
            </a:r>
            <a:r>
              <a:rPr lang="en-US" sz="2000" dirty="0"/>
              <a:t>each </a:t>
            </a:r>
            <a:r>
              <a:rPr lang="en-US" sz="2000" dirty="0" smtClean="0"/>
              <a:t>scanning;</a:t>
            </a:r>
            <a:endParaRPr lang="en-US" sz="2000" dirty="0"/>
          </a:p>
          <a:p>
            <a:pPr marL="457200" indent="-457200">
              <a:buFont typeface="+mj-lt"/>
              <a:buAutoNum type="alphaLcParenR"/>
            </a:pPr>
            <a:r>
              <a:rPr lang="en-US" sz="2000" dirty="0" smtClean="0"/>
              <a:t>RD </a:t>
            </a:r>
            <a:r>
              <a:rPr lang="en-US" sz="2000" dirty="0"/>
              <a:t>should be permitted to do manual verification </a:t>
            </a:r>
            <a:r>
              <a:rPr lang="en-US" sz="2000" dirty="0" smtClean="0"/>
              <a:t>of fingerprints </a:t>
            </a:r>
            <a:r>
              <a:rPr lang="en-US" sz="2000" dirty="0"/>
              <a:t>(</a:t>
            </a:r>
            <a:r>
              <a:rPr lang="en-US" sz="2000" dirty="0" err="1"/>
              <a:t>Sthupha</a:t>
            </a:r>
            <a:r>
              <a:rPr lang="en-US" sz="2000" dirty="0"/>
              <a:t>) without sanitizing the </a:t>
            </a:r>
            <a:r>
              <a:rPr lang="en-US" sz="2000" dirty="0" smtClean="0"/>
              <a:t>hands;</a:t>
            </a:r>
          </a:p>
          <a:p>
            <a:pPr marL="457200" indent="-457200">
              <a:buFont typeface="+mj-lt"/>
              <a:buAutoNum type="alphaLcParenR"/>
            </a:pPr>
            <a:r>
              <a:rPr lang="en-US" sz="2000" dirty="0" smtClean="0"/>
              <a:t>screening  by a Professional Nurse also follows after the normal administrative process;</a:t>
            </a:r>
          </a:p>
          <a:p>
            <a:pPr marL="457200" indent="-457200">
              <a:buFont typeface="+mj-lt"/>
              <a:buAutoNum type="alphaLcParenR"/>
            </a:pPr>
            <a:r>
              <a:rPr lang="en-US" sz="2000" dirty="0" smtClean="0">
                <a:latin typeface="Arial" panose="020B0604020202020204" pitchFamily="34" charset="0"/>
                <a:ea typeface="Calibri" panose="020F0502020204030204" pitchFamily="34" charset="0"/>
                <a:cs typeface="Times New Roman" panose="02020603050405020304" pitchFamily="18" charset="0"/>
              </a:rPr>
              <a:t>All </a:t>
            </a:r>
            <a:r>
              <a:rPr lang="en-US" sz="2000" dirty="0">
                <a:latin typeface="Arial" panose="020B0604020202020204" pitchFamily="34" charset="0"/>
                <a:ea typeface="Calibri" panose="020F0502020204030204" pitchFamily="34" charset="0"/>
                <a:cs typeface="Times New Roman" panose="02020603050405020304" pitchFamily="18" charset="0"/>
              </a:rPr>
              <a:t>admission are quarantined for 14days before distributed to the housing </a:t>
            </a:r>
            <a:r>
              <a:rPr lang="en-US" sz="2000" dirty="0" smtClean="0">
                <a:latin typeface="Arial" panose="020B0604020202020204" pitchFamily="34" charset="0"/>
                <a:ea typeface="Calibri" panose="020F0502020204030204" pitchFamily="34" charset="0"/>
                <a:cs typeface="Times New Roman" panose="02020603050405020304" pitchFamily="18" charset="0"/>
              </a:rPr>
              <a:t>units</a:t>
            </a:r>
            <a:r>
              <a:rPr lang="en-ZA" sz="2000" dirty="0" smtClean="0">
                <a:latin typeface="Calibri" panose="020F0502020204030204" pitchFamily="34" charset="0"/>
                <a:ea typeface="Calibri" panose="020F0502020204030204" pitchFamily="34" charset="0"/>
                <a:cs typeface="Times New Roman" panose="02020603050405020304" pitchFamily="18" charset="0"/>
              </a:rPr>
              <a:t>;</a:t>
            </a:r>
          </a:p>
          <a:p>
            <a:pPr marL="457200" indent="-457200">
              <a:buFont typeface="+mj-lt"/>
              <a:buAutoNum type="alphaLcParenR"/>
            </a:pPr>
            <a:r>
              <a:rPr lang="en-US" sz="2000" dirty="0" smtClean="0">
                <a:latin typeface="Arial" panose="020B0604020202020204" pitchFamily="34" charset="0"/>
                <a:ea typeface="Calibri" panose="020F0502020204030204" pitchFamily="34" charset="0"/>
                <a:cs typeface="Times New Roman" panose="02020603050405020304" pitchFamily="18" charset="0"/>
              </a:rPr>
              <a:t>If </a:t>
            </a:r>
            <a:r>
              <a:rPr lang="en-US" sz="2000" dirty="0">
                <a:latin typeface="Arial" panose="020B0604020202020204" pitchFamily="34" charset="0"/>
                <a:ea typeface="Calibri" panose="020F0502020204030204" pitchFamily="34" charset="0"/>
                <a:cs typeface="Times New Roman" panose="02020603050405020304" pitchFamily="18" charset="0"/>
              </a:rPr>
              <a:t>the next court date falls within the 14 day quarantine period, the RD are allowed to go to court if he / she does not have presumptive symptoms</a:t>
            </a:r>
            <a:r>
              <a:rPr lang="en-US" sz="2000" dirty="0" smtClean="0">
                <a:latin typeface="Arial" panose="020B0604020202020204" pitchFamily="34" charset="0"/>
                <a:ea typeface="Calibri" panose="020F0502020204030204" pitchFamily="34" charset="0"/>
                <a:cs typeface="Times New Roman" panose="02020603050405020304" pitchFamily="18" charset="0"/>
              </a:rPr>
              <a:t>.</a:t>
            </a:r>
            <a:endParaRPr lang="en-US" sz="2000" dirty="0"/>
          </a:p>
        </p:txBody>
      </p:sp>
    </p:spTree>
    <p:extLst>
      <p:ext uri="{BB962C8B-B14F-4D97-AF65-F5344CB8AC3E}">
        <p14:creationId xmlns:p14="http://schemas.microsoft.com/office/powerpoint/2010/main" xmlns="" val="80337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838200" y="76200"/>
            <a:ext cx="9102912" cy="664797"/>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ct val="90000"/>
              </a:lnSpc>
              <a:spcBef>
                <a:spcPct val="0"/>
              </a:spcBef>
              <a:spcAft>
                <a:spcPct val="0"/>
              </a:spcAft>
              <a:defRPr sz="2800" b="1">
                <a:solidFill>
                  <a:schemeClr val="bg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a:lstStyle>
          <a:p>
            <a:pPr algn="ctr"/>
            <a:r>
              <a:rPr lang="en-US" sz="2400" dirty="0">
                <a:latin typeface="Arial" panose="020B0604020202020204" pitchFamily="34" charset="0"/>
                <a:ea typeface="Calibri" panose="020F0502020204030204" pitchFamily="34" charset="0"/>
                <a:cs typeface="Times New Roman" panose="02020603050405020304" pitchFamily="18" charset="0"/>
              </a:rPr>
              <a:t>2</a:t>
            </a:r>
            <a:r>
              <a:rPr lang="en-US" sz="2400" b="1" dirty="0" smtClean="0">
                <a:effectLst/>
                <a:latin typeface="Arial" panose="020B0604020202020204" pitchFamily="34" charset="0"/>
                <a:ea typeface="Calibri" panose="020F0502020204030204" pitchFamily="34" charset="0"/>
                <a:cs typeface="Times New Roman" panose="02020603050405020304" pitchFamily="18" charset="0"/>
              </a:rPr>
              <a:t>. COVID-19</a:t>
            </a:r>
            <a:r>
              <a:rPr lang="en-US" sz="2400" b="1" dirty="0">
                <a:effectLst/>
                <a:latin typeface="Arial" panose="020B0604020202020204" pitchFamily="34" charset="0"/>
                <a:ea typeface="Calibri" panose="020F0502020204030204" pitchFamily="34" charset="0"/>
                <a:cs typeface="Times New Roman" panose="02020603050405020304" pitchFamily="18" charset="0"/>
              </a:rPr>
              <a:t>: PROTOCOL: RELEASE FOR COURT APPEARANCE</a:t>
            </a:r>
            <a:endParaRPr lang="en-US" altLang="en-US" sz="2400" kern="0" dirty="0">
              <a:solidFill>
                <a:srgbClr val="FFFFFF"/>
              </a:solidFill>
            </a:endParaRPr>
          </a:p>
        </p:txBody>
      </p:sp>
      <p:sp>
        <p:nvSpPr>
          <p:cNvPr id="5" name="TextBox 4">
            <a:extLst>
              <a:ext uri="{FF2B5EF4-FFF2-40B4-BE49-F238E27FC236}">
                <a16:creationId xmlns:a16="http://schemas.microsoft.com/office/drawing/2014/main" xmlns="" id="{E8404E2C-FDFA-41CD-A09D-493D72A47AE2}"/>
              </a:ext>
            </a:extLst>
          </p:cNvPr>
          <p:cNvSpPr txBox="1"/>
          <p:nvPr/>
        </p:nvSpPr>
        <p:spPr>
          <a:xfrm>
            <a:off x="228600" y="838200"/>
            <a:ext cx="8572500" cy="4115999"/>
          </a:xfrm>
          <a:prstGeom prst="rect">
            <a:avLst/>
          </a:prstGeom>
          <a:noFill/>
        </p:spPr>
        <p:txBody>
          <a:bodyPr wrap="square">
            <a:spAutoFit/>
          </a:bodyPr>
          <a:lstStyle/>
          <a:p>
            <a:pPr algn="just">
              <a:lnSpc>
                <a:spcPct val="130000"/>
              </a:lnSpc>
              <a:spcAft>
                <a:spcPts val="800"/>
              </a:spcAft>
            </a:pPr>
            <a:r>
              <a:rPr lang="en-US" sz="2800" b="1" i="1" dirty="0" smtClean="0">
                <a:effectLst/>
                <a:latin typeface="Arial" panose="020B0604020202020204" pitchFamily="34" charset="0"/>
                <a:ea typeface="Calibri" panose="020F0502020204030204" pitchFamily="34" charset="0"/>
                <a:cs typeface="Times New Roman" panose="02020603050405020304" pitchFamily="18" charset="0"/>
              </a:rPr>
              <a:t>Screening</a:t>
            </a:r>
            <a:endParaRPr lang="en-ZA"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684213" lvl="0" indent="-684213">
              <a:lnSpc>
                <a:spcPct val="130000"/>
              </a:lnSpc>
              <a:buFont typeface="+mj-lt"/>
              <a:buAutoNum type="alphaLcParenBoth"/>
            </a:pP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All RDs </a:t>
            </a:r>
            <a:r>
              <a:rPr lang="en-US" sz="2800" dirty="0" smtClean="0">
                <a:latin typeface="Arial" panose="020B0604020202020204" pitchFamily="34" charset="0"/>
                <a:ea typeface="Calibri" panose="020F0502020204030204" pitchFamily="34" charset="0"/>
                <a:cs typeface="Times New Roman" panose="02020603050405020304" pitchFamily="18" charset="0"/>
              </a:rPr>
              <a:t>are </a:t>
            </a: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screened by a professional nurse</a:t>
            </a:r>
            <a:endParaRPr lang="en-ZA"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684213" lvl="0" indent="-684213">
              <a:lnSpc>
                <a:spcPct val="130000"/>
              </a:lnSpc>
              <a:buFont typeface="+mj-lt"/>
              <a:buAutoNum type="alphaLcParenBoth"/>
            </a:pP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Identified presumptive cases are reported to the head of </a:t>
            </a:r>
            <a:r>
              <a:rPr lang="en-US" sz="2800" dirty="0" err="1" smtClean="0">
                <a:effectLst/>
                <a:latin typeface="Arial" panose="020B0604020202020204" pitchFamily="34" charset="0"/>
                <a:ea typeface="Calibri" panose="020F0502020204030204" pitchFamily="34" charset="0"/>
                <a:cs typeface="Times New Roman" panose="02020603050405020304" pitchFamily="18" charset="0"/>
              </a:rPr>
              <a:t>centre</a:t>
            </a: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 and quarantined</a:t>
            </a:r>
            <a:endParaRPr lang="en-ZA"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684213" lvl="0" indent="-684213">
              <a:lnSpc>
                <a:spcPct val="130000"/>
              </a:lnSpc>
              <a:spcAft>
                <a:spcPts val="800"/>
              </a:spcAft>
              <a:buFont typeface="+mj-lt"/>
              <a:buAutoNum type="alphaLcParenBoth"/>
            </a:pP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The court are informed accordingly utilizing the prescribed form for the issue of an updated warrant</a:t>
            </a:r>
            <a:r>
              <a:rPr lang="en-US" sz="2000" dirty="0" smtClean="0">
                <a:effectLst/>
                <a:latin typeface="Arial" panose="020B0604020202020204" pitchFamily="34" charset="0"/>
                <a:ea typeface="Calibri" panose="020F0502020204030204" pitchFamily="34" charset="0"/>
                <a:cs typeface="Times New Roman" panose="02020603050405020304" pitchFamily="18" charset="0"/>
              </a:rPr>
              <a: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21111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200400"/>
            <a:ext cx="9448800" cy="1480405"/>
          </a:xfrm>
        </p:spPr>
        <p:txBody>
          <a:bodyPr/>
          <a:lstStyle/>
          <a:p>
            <a:pPr algn="just">
              <a:lnSpc>
                <a:spcPct val="130000"/>
              </a:lnSpc>
              <a:spcAft>
                <a:spcPts val="80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a:r>
            <a:br>
              <a:rPr lang="en-ZA" sz="1600" dirty="0">
                <a:effectLst/>
                <a:latin typeface="Calibri" panose="020F0502020204030204" pitchFamily="34" charset="0"/>
                <a:ea typeface="Calibri" panose="020F0502020204030204" pitchFamily="34" charset="0"/>
                <a:cs typeface="Times New Roman" panose="02020603050405020304" pitchFamily="18" charset="0"/>
              </a:rPr>
            </a:br>
            <a:r>
              <a:rPr lang="en-ZA" sz="1600" dirty="0">
                <a:effectLst/>
                <a:latin typeface="Calibri" panose="020F0502020204030204" pitchFamily="34" charset="0"/>
                <a:ea typeface="Calibri" panose="020F0502020204030204" pitchFamily="34" charset="0"/>
                <a:cs typeface="Times New Roman" panose="02020603050405020304" pitchFamily="18" charset="0"/>
              </a:rPr>
              <a:t/>
            </a:r>
            <a:br>
              <a:rPr lang="en-ZA" sz="1600" dirty="0">
                <a:effectLst/>
                <a:latin typeface="Calibri" panose="020F0502020204030204" pitchFamily="34" charset="0"/>
                <a:ea typeface="Calibri" panose="020F0502020204030204" pitchFamily="34" charset="0"/>
                <a:cs typeface="Times New Roman" panose="02020603050405020304" pitchFamily="18" charset="0"/>
              </a:rPr>
            </a:br>
            <a:r>
              <a:rPr lang="en-ZA" dirty="0"/>
              <a:t/>
            </a:r>
            <a:br>
              <a:rPr lang="en-ZA" dirty="0"/>
            </a:br>
            <a:endParaRPr lang="en-ZA" dirty="0"/>
          </a:p>
        </p:txBody>
      </p:sp>
      <p:sp>
        <p:nvSpPr>
          <p:cNvPr id="5" name="TextBox 4">
            <a:extLst>
              <a:ext uri="{FF2B5EF4-FFF2-40B4-BE49-F238E27FC236}">
                <a16:creationId xmlns:a16="http://schemas.microsoft.com/office/drawing/2014/main" xmlns="" id="{ABF28F16-076A-4F37-9AD6-6A4DDEF0A3FD}"/>
              </a:ext>
            </a:extLst>
          </p:cNvPr>
          <p:cNvSpPr txBox="1"/>
          <p:nvPr/>
        </p:nvSpPr>
        <p:spPr>
          <a:xfrm>
            <a:off x="83674" y="381000"/>
            <a:ext cx="8943560" cy="6093976"/>
          </a:xfrm>
          <a:prstGeom prst="rect">
            <a:avLst/>
          </a:prstGeom>
          <a:noFill/>
        </p:spPr>
        <p:txBody>
          <a:bodyPr wrap="square" rtlCol="0">
            <a:spAutoFit/>
          </a:bodyPr>
          <a:lstStyle/>
          <a:p>
            <a:pPr lvl="0">
              <a:lnSpc>
                <a:spcPct val="130000"/>
              </a:lnSpc>
            </a:pPr>
            <a:r>
              <a:rPr lang="en-US" sz="2400" b="1" dirty="0">
                <a:ea typeface="Calibri" panose="020F0502020204030204" pitchFamily="34" charset="0"/>
                <a:cs typeface="Times New Roman" panose="02020603050405020304" pitchFamily="18" charset="0"/>
              </a:rPr>
              <a:t>COVID-19: PROTOCOL FOR QUARANTINED AND ISOLATED REMAND </a:t>
            </a:r>
            <a:r>
              <a:rPr lang="en-US" sz="2400" b="1" dirty="0" smtClean="0">
                <a:ea typeface="Calibri" panose="020F0502020204030204" pitchFamily="34" charset="0"/>
                <a:cs typeface="Times New Roman" panose="02020603050405020304" pitchFamily="18" charset="0"/>
              </a:rPr>
              <a:t>DETAINEES</a:t>
            </a:r>
          </a:p>
          <a:p>
            <a:pPr marL="342900" lvl="0" indent="-342900">
              <a:lnSpc>
                <a:spcPct val="130000"/>
              </a:lnSpc>
              <a:buFont typeface="+mj-lt"/>
              <a:buAutoNum type="alphaLcParenBoth"/>
            </a:pP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At </a:t>
            </a:r>
            <a:r>
              <a:rPr lang="en-US" sz="2800" dirty="0">
                <a:effectLst/>
                <a:latin typeface="Arial" panose="020B0604020202020204" pitchFamily="34" charset="0"/>
                <a:ea typeface="Calibri" panose="020F0502020204030204" pitchFamily="34" charset="0"/>
                <a:cs typeface="Times New Roman" panose="02020603050405020304" pitchFamily="18" charset="0"/>
              </a:rPr>
              <a:t>the end of a quarantine or isolation period the cells must be decontaminated. </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buFont typeface="+mj-lt"/>
              <a:buAutoNum type="alphaLcParenBoth"/>
            </a:pPr>
            <a:r>
              <a:rPr lang="en-US" sz="2800" dirty="0">
                <a:effectLst/>
                <a:latin typeface="Arial" panose="020B0604020202020204" pitchFamily="34" charset="0"/>
                <a:ea typeface="Calibri" panose="020F0502020204030204" pitchFamily="34" charset="0"/>
                <a:cs typeface="Times New Roman" panose="02020603050405020304" pitchFamily="18" charset="0"/>
              </a:rPr>
              <a:t> During quarantine / isolation RDs </a:t>
            </a:r>
            <a:r>
              <a:rPr lang="en-US" sz="2800" dirty="0" smtClean="0">
                <a:effectLst/>
                <a:latin typeface="Arial" panose="020B0604020202020204" pitchFamily="34" charset="0"/>
                <a:ea typeface="Calibri" panose="020F0502020204030204" pitchFamily="34" charset="0"/>
                <a:cs typeface="Times New Roman" panose="02020603050405020304" pitchFamily="18" charset="0"/>
              </a:rPr>
              <a:t>are provided </a:t>
            </a:r>
            <a:r>
              <a:rPr lang="en-US" sz="2800" dirty="0">
                <a:effectLst/>
                <a:latin typeface="Arial" panose="020B0604020202020204" pitchFamily="34" charset="0"/>
                <a:ea typeface="Calibri" panose="020F0502020204030204" pitchFamily="34" charset="0"/>
                <a:cs typeface="Times New Roman" panose="02020603050405020304" pitchFamily="18" charset="0"/>
              </a:rPr>
              <a:t>with uniform, toiletries and cleaning materials for their cells. </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30000"/>
              </a:lnSpc>
              <a:spcAft>
                <a:spcPts val="800"/>
              </a:spcAft>
              <a:buFont typeface="+mj-lt"/>
              <a:buAutoNum type="alphaLcParenBoth"/>
            </a:pPr>
            <a:r>
              <a:rPr lang="en-US" sz="2800" dirty="0">
                <a:effectLst/>
                <a:latin typeface="Arial" panose="020B0604020202020204" pitchFamily="34" charset="0"/>
                <a:ea typeface="Calibri" panose="020F0502020204030204" pitchFamily="34" charset="0"/>
                <a:cs typeface="Times New Roman" panose="02020603050405020304" pitchFamily="18" charset="0"/>
              </a:rPr>
              <a:t> All quarantined and isolated cases must be monitored daily by the professional nurse / medical doctor and a status should be provided to the head of the </a:t>
            </a:r>
            <a:r>
              <a:rPr lang="en-US" sz="2800" dirty="0" err="1">
                <a:effectLst/>
                <a:latin typeface="Arial" panose="020B0604020202020204" pitchFamily="34" charset="0"/>
                <a:ea typeface="Calibri" panose="020F0502020204030204" pitchFamily="34" charset="0"/>
                <a:cs typeface="Times New Roman" panose="02020603050405020304" pitchFamily="18" charset="0"/>
              </a:rPr>
              <a:t>centre</a:t>
            </a:r>
            <a:r>
              <a:rPr lang="en-US" sz="2800" dirty="0">
                <a:effectLst/>
                <a:latin typeface="Arial" panose="020B0604020202020204" pitchFamily="34" charset="0"/>
                <a:ea typeface="Calibri" panose="020F0502020204030204" pitchFamily="34" charset="0"/>
                <a:cs typeface="Times New Roman" panose="02020603050405020304" pitchFamily="18" charset="0"/>
              </a:rPr>
              <a:t>. </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506866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D5BCE-0066-4C88-9CDE-91DFAE3EEB86}"/>
              </a:ext>
            </a:extLst>
          </p:cNvPr>
          <p:cNvSpPr>
            <a:spLocks noGrp="1"/>
          </p:cNvSpPr>
          <p:nvPr>
            <p:ph type="title"/>
          </p:nvPr>
        </p:nvSpPr>
        <p:spPr>
          <a:xfrm>
            <a:off x="381000" y="618373"/>
            <a:ext cx="8647112" cy="276999"/>
          </a:xfrm>
        </p:spPr>
        <p:txBody>
          <a:bodyPr/>
          <a:lstStyle/>
          <a:p>
            <a:r>
              <a:rPr lang="en-US" dirty="0" smtClean="0"/>
              <a:t>RISK </a:t>
            </a:r>
            <a:r>
              <a:rPr lang="en-US" dirty="0"/>
              <a:t>ADJUSTED STRATEGY </a:t>
            </a:r>
            <a:endParaRPr lang="en-ZA" dirty="0"/>
          </a:p>
        </p:txBody>
      </p:sp>
      <p:sp>
        <p:nvSpPr>
          <p:cNvPr id="3" name="TextBox 2">
            <a:extLst>
              <a:ext uri="{FF2B5EF4-FFF2-40B4-BE49-F238E27FC236}">
                <a16:creationId xmlns:a16="http://schemas.microsoft.com/office/drawing/2014/main" xmlns="" id="{CCD591E7-46AF-478C-AD17-9E459CEFA80D}"/>
              </a:ext>
            </a:extLst>
          </p:cNvPr>
          <p:cNvSpPr txBox="1"/>
          <p:nvPr/>
        </p:nvSpPr>
        <p:spPr>
          <a:xfrm>
            <a:off x="248444" y="812272"/>
            <a:ext cx="8647112" cy="5139869"/>
          </a:xfrm>
          <a:prstGeom prst="rect">
            <a:avLst/>
          </a:prstGeom>
          <a:noFill/>
        </p:spPr>
        <p:txBody>
          <a:bodyPr wrap="square" rtlCol="0">
            <a:spAutoFit/>
          </a:bodyPr>
          <a:lstStyle/>
          <a:p>
            <a:r>
              <a:rPr lang="en-US" sz="2400" b="1" dirty="0"/>
              <a:t>Visits</a:t>
            </a:r>
            <a:r>
              <a:rPr lang="en-US" sz="2800" b="1" dirty="0"/>
              <a:t> </a:t>
            </a:r>
          </a:p>
          <a:p>
            <a:pPr marL="457200" indent="-457200" algn="just">
              <a:buFont typeface="Wingdings" panose="05000000000000000000" pitchFamily="2" charset="2"/>
              <a:buChar char="q"/>
            </a:pPr>
            <a:r>
              <a:rPr lang="en-US" sz="2400" dirty="0"/>
              <a:t>In alert levels 5 to 3, visits by members of the public </a:t>
            </a:r>
            <a:r>
              <a:rPr lang="en-US" sz="2400" dirty="0" smtClean="0"/>
              <a:t>were </a:t>
            </a:r>
            <a:r>
              <a:rPr lang="en-US" sz="2400" dirty="0"/>
              <a:t>suspended, except for essential and permitted service providers as provided for in the Regulations.</a:t>
            </a:r>
            <a:r>
              <a:rPr lang="en-US" sz="2800" dirty="0"/>
              <a:t> </a:t>
            </a:r>
          </a:p>
          <a:p>
            <a:pPr algn="just"/>
            <a:endParaRPr lang="en-US" sz="2400" dirty="0"/>
          </a:p>
          <a:p>
            <a:pPr algn="just"/>
            <a:r>
              <a:rPr lang="en-US" sz="2400" b="1" dirty="0"/>
              <a:t>Bail Review Applications </a:t>
            </a:r>
          </a:p>
          <a:p>
            <a:pPr marL="457200" indent="-457200" algn="just">
              <a:buFont typeface="Wingdings" panose="05000000000000000000" pitchFamily="2" charset="2"/>
              <a:buChar char="q"/>
            </a:pPr>
            <a:r>
              <a:rPr lang="en-US" sz="2400" dirty="0"/>
              <a:t>From alert level 5 to 3, Submission of bail review applications to court </a:t>
            </a:r>
            <a:r>
              <a:rPr lang="en-US" sz="2400" dirty="0" smtClean="0"/>
              <a:t>were </a:t>
            </a:r>
            <a:r>
              <a:rPr lang="en-US" sz="2400" dirty="0"/>
              <a:t>be prioritized and disposed of expeditiously, to alleviate overcrowding in remand detention facilities.</a:t>
            </a:r>
          </a:p>
          <a:p>
            <a:pPr marL="457200" indent="-457200" algn="just">
              <a:buFont typeface="Wingdings" panose="05000000000000000000" pitchFamily="2" charset="2"/>
              <a:buChar char="q"/>
            </a:pPr>
            <a:endParaRPr lang="en-US" sz="2400" dirty="0"/>
          </a:p>
          <a:p>
            <a:pPr marL="457200" indent="-457200">
              <a:buFont typeface="Wingdings" panose="05000000000000000000" pitchFamily="2" charset="2"/>
              <a:buChar char="q"/>
            </a:pPr>
            <a:endParaRPr lang="en-US" sz="2800" dirty="0"/>
          </a:p>
          <a:p>
            <a:pPr marL="457200" indent="-457200">
              <a:buFont typeface="Wingdings" panose="05000000000000000000" pitchFamily="2" charset="2"/>
              <a:buChar char="q"/>
            </a:pPr>
            <a:endParaRPr lang="en-ZA" sz="2800" dirty="0"/>
          </a:p>
        </p:txBody>
      </p:sp>
    </p:spTree>
    <p:extLst>
      <p:ext uri="{BB962C8B-B14F-4D97-AF65-F5344CB8AC3E}">
        <p14:creationId xmlns:p14="http://schemas.microsoft.com/office/powerpoint/2010/main" xmlns="" val="239213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358" y="762000"/>
            <a:ext cx="8442533" cy="4687437"/>
          </a:xfrm>
          <a:prstGeom prst="rect">
            <a:avLst/>
          </a:prstGeom>
        </p:spPr>
        <p:txBody>
          <a:bodyPr wrap="square">
            <a:spAutoFit/>
          </a:bodyPr>
          <a:lstStyle/>
          <a:p>
            <a:pPr marL="457200" lvl="0" indent="-457200" algn="just">
              <a:spcAft>
                <a:spcPts val="600"/>
              </a:spcAft>
              <a:buFont typeface="Wingdings" pitchFamily="2" charset="2"/>
              <a:buChar char="q"/>
            </a:pPr>
            <a:r>
              <a:rPr lang="en-ZA" sz="2000" dirty="0" smtClean="0">
                <a:latin typeface="+mj-lt"/>
                <a:ea typeface="Calibri" panose="020F0502020204030204" pitchFamily="34" charset="0"/>
                <a:cs typeface="Times New Roman" panose="02020603050405020304" pitchFamily="18" charset="0"/>
              </a:rPr>
              <a:t>Audio </a:t>
            </a:r>
            <a:r>
              <a:rPr lang="en-ZA" sz="2000" dirty="0">
                <a:latin typeface="+mj-lt"/>
                <a:ea typeface="Calibri" panose="020F0502020204030204" pitchFamily="34" charset="0"/>
                <a:cs typeface="Times New Roman" panose="02020603050405020304" pitchFamily="18" charset="0"/>
              </a:rPr>
              <a:t>Visual Remand system (AVR) – This is implemented at 47 courts linked to 22 correctional facilities across the country to facilitate the appearance of </a:t>
            </a:r>
            <a:r>
              <a:rPr lang="en-ZA" sz="2000" dirty="0" smtClean="0">
                <a:latin typeface="+mj-lt"/>
                <a:ea typeface="Calibri" panose="020F0502020204030204" pitchFamily="34" charset="0"/>
                <a:cs typeface="Times New Roman" panose="02020603050405020304" pitchFamily="18" charset="0"/>
              </a:rPr>
              <a:t>the </a:t>
            </a:r>
            <a:r>
              <a:rPr lang="en-ZA" sz="2000" dirty="0">
                <a:latin typeface="+mj-lt"/>
                <a:ea typeface="Calibri" panose="020F0502020204030204" pitchFamily="34" charset="0"/>
                <a:cs typeface="Times New Roman" panose="02020603050405020304" pitchFamily="18" charset="0"/>
              </a:rPr>
              <a:t>accused person </a:t>
            </a:r>
            <a:r>
              <a:rPr lang="en-ZA" sz="2000" dirty="0" smtClean="0">
                <a:latin typeface="+mj-lt"/>
                <a:ea typeface="Calibri" panose="020F0502020204030204" pitchFamily="34" charset="0"/>
                <a:cs typeface="Times New Roman" panose="02020603050405020304" pitchFamily="18" charset="0"/>
              </a:rPr>
              <a:t>in </a:t>
            </a:r>
            <a:r>
              <a:rPr lang="en-ZA" sz="2000" dirty="0">
                <a:latin typeface="+mj-lt"/>
                <a:ea typeface="Calibri" panose="020F0502020204030204" pitchFamily="34" charset="0"/>
                <a:cs typeface="Times New Roman" panose="02020603050405020304" pitchFamily="18" charset="0"/>
              </a:rPr>
              <a:t>court without having to transport </a:t>
            </a:r>
            <a:r>
              <a:rPr lang="en-ZA" sz="2000" dirty="0" smtClean="0">
                <a:latin typeface="+mj-lt"/>
                <a:ea typeface="Calibri" panose="020F0502020204030204" pitchFamily="34" charset="0"/>
                <a:cs typeface="Times New Roman" panose="02020603050405020304" pitchFamily="18" charset="0"/>
              </a:rPr>
              <a:t>them.</a:t>
            </a:r>
          </a:p>
          <a:p>
            <a:pPr marL="457200" lvl="0" indent="-457200" algn="just">
              <a:spcAft>
                <a:spcPts val="600"/>
              </a:spcAft>
              <a:buFont typeface="Wingdings" pitchFamily="2" charset="2"/>
              <a:buChar char="q"/>
            </a:pPr>
            <a:endParaRPr lang="en-ZA" sz="2000" dirty="0" smtClean="0">
              <a:latin typeface="+mj-lt"/>
              <a:ea typeface="Calibri" panose="020F0502020204030204" pitchFamily="34" charset="0"/>
              <a:cs typeface="Times New Roman" panose="02020603050405020304" pitchFamily="18" charset="0"/>
            </a:endParaRPr>
          </a:p>
          <a:p>
            <a:pPr marL="571500" indent="-342900" algn="just">
              <a:lnSpc>
                <a:spcPct val="115000"/>
              </a:lnSpc>
              <a:spcAft>
                <a:spcPts val="0"/>
              </a:spcAft>
              <a:buFont typeface="Wingdings" pitchFamily="2" charset="2"/>
              <a:buChar char="q"/>
            </a:pPr>
            <a:r>
              <a:rPr lang="en-ZA" sz="2000" dirty="0" smtClean="0">
                <a:ea typeface="Calibri" panose="020F0502020204030204" pitchFamily="34" charset="0"/>
                <a:cs typeface="Times New Roman" panose="02020603050405020304" pitchFamily="18" charset="0"/>
              </a:rPr>
              <a:t>Most </a:t>
            </a:r>
            <a:r>
              <a:rPr lang="en-ZA" sz="2000" dirty="0">
                <a:ea typeface="Calibri" panose="020F0502020204030204" pitchFamily="34" charset="0"/>
                <a:cs typeface="Times New Roman" panose="02020603050405020304" pitchFamily="18" charset="0"/>
              </a:rPr>
              <a:t>AVR sites in DCS are underutilized </a:t>
            </a:r>
            <a:r>
              <a:rPr lang="en-ZA" sz="2000" dirty="0" smtClean="0">
                <a:ea typeface="Calibri" panose="020F0502020204030204" pitchFamily="34" charset="0"/>
                <a:cs typeface="Times New Roman" panose="02020603050405020304" pitchFamily="18" charset="0"/>
              </a:rPr>
              <a:t>due to </a:t>
            </a:r>
            <a:r>
              <a:rPr lang="en-ZA" sz="2000" dirty="0">
                <a:ea typeface="Calibri" panose="020F0502020204030204" pitchFamily="34" charset="0"/>
                <a:cs typeface="Times New Roman" panose="02020603050405020304" pitchFamily="18" charset="0"/>
              </a:rPr>
              <a:t>Magistrate courts </a:t>
            </a:r>
            <a:r>
              <a:rPr lang="en-ZA" sz="2000" dirty="0" smtClean="0">
                <a:ea typeface="Calibri" panose="020F0502020204030204" pitchFamily="34" charset="0"/>
                <a:cs typeface="Times New Roman" panose="02020603050405020304" pitchFamily="18" charset="0"/>
              </a:rPr>
              <a:t>not </a:t>
            </a:r>
            <a:r>
              <a:rPr lang="en-ZA" sz="2000" dirty="0">
                <a:ea typeface="Calibri" panose="020F0502020204030204" pitchFamily="34" charset="0"/>
                <a:cs typeface="Times New Roman" panose="02020603050405020304" pitchFamily="18" charset="0"/>
              </a:rPr>
              <a:t>sending name lists of RDs to appear before the AVR court. Some AVR sites in DCS are not fully functional because of connectivity </a:t>
            </a:r>
            <a:r>
              <a:rPr lang="en-ZA" sz="2000" dirty="0" smtClean="0">
                <a:ea typeface="Calibri" panose="020F0502020204030204" pitchFamily="34" charset="0"/>
                <a:cs typeface="Times New Roman" panose="02020603050405020304" pitchFamily="18" charset="0"/>
              </a:rPr>
              <a:t>challenges, sites </a:t>
            </a:r>
            <a:r>
              <a:rPr lang="en-ZA" sz="2000" dirty="0">
                <a:ea typeface="Calibri" panose="020F0502020204030204" pitchFamily="34" charset="0"/>
                <a:cs typeface="Times New Roman" panose="02020603050405020304" pitchFamily="18" charset="0"/>
              </a:rPr>
              <a:t>in the LMN region were offline in the month of December 2020. </a:t>
            </a:r>
            <a:endParaRPr lang="en-ZA" sz="2000" dirty="0" smtClean="0">
              <a:ea typeface="Calibri" panose="020F0502020204030204" pitchFamily="34" charset="0"/>
              <a:cs typeface="Times New Roman" panose="02020603050405020304" pitchFamily="18" charset="0"/>
            </a:endParaRPr>
          </a:p>
          <a:p>
            <a:pPr marL="571500" indent="-342900" algn="just">
              <a:lnSpc>
                <a:spcPct val="115000"/>
              </a:lnSpc>
              <a:spcAft>
                <a:spcPts val="0"/>
              </a:spcAft>
              <a:buFont typeface="Wingdings" pitchFamily="2" charset="2"/>
              <a:buChar char="q"/>
            </a:pPr>
            <a:endParaRPr lang="en-ZA" sz="2000" dirty="0">
              <a:ea typeface="Calibri" panose="020F0502020204030204" pitchFamily="34" charset="0"/>
              <a:cs typeface="Times New Roman" panose="02020603050405020304" pitchFamily="18" charset="0"/>
            </a:endParaRPr>
          </a:p>
          <a:p>
            <a:pPr marL="571500" indent="-342900" algn="just">
              <a:lnSpc>
                <a:spcPct val="115000"/>
              </a:lnSpc>
              <a:spcAft>
                <a:spcPts val="0"/>
              </a:spcAft>
              <a:buFont typeface="Wingdings" pitchFamily="2" charset="2"/>
              <a:buChar char="q"/>
            </a:pPr>
            <a:r>
              <a:rPr lang="en-ZA" sz="2000" dirty="0" smtClean="0">
                <a:ea typeface="Calibri" panose="020F0502020204030204" pitchFamily="34" charset="0"/>
                <a:cs typeface="Times New Roman" panose="02020603050405020304" pitchFamily="18" charset="0"/>
              </a:rPr>
              <a:t>A </a:t>
            </a:r>
            <a:r>
              <a:rPr lang="en-ZA" sz="2000" dirty="0">
                <a:ea typeface="Calibri" panose="020F0502020204030204" pitchFamily="34" charset="0"/>
                <a:cs typeface="Times New Roman" panose="02020603050405020304" pitchFamily="18" charset="0"/>
              </a:rPr>
              <a:t>total of</a:t>
            </a:r>
            <a:r>
              <a:rPr lang="en-ZA" sz="2000" b="1" dirty="0">
                <a:ea typeface="Calibri" panose="020F0502020204030204" pitchFamily="34" charset="0"/>
                <a:cs typeface="Times New Roman" panose="02020603050405020304" pitchFamily="18" charset="0"/>
              </a:rPr>
              <a:t> 1 338 </a:t>
            </a:r>
            <a:r>
              <a:rPr lang="en-ZA" sz="2000" dirty="0">
                <a:ea typeface="Calibri" panose="020F0502020204030204" pitchFamily="34" charset="0"/>
                <a:cs typeface="Times New Roman" panose="02020603050405020304" pitchFamily="18" charset="0"/>
              </a:rPr>
              <a:t>remand detainees attended </a:t>
            </a:r>
            <a:r>
              <a:rPr lang="en-ZA" sz="2000" dirty="0" smtClean="0">
                <a:ea typeface="Calibri" panose="020F0502020204030204" pitchFamily="34" charset="0"/>
                <a:cs typeface="Times New Roman" panose="02020603050405020304" pitchFamily="18" charset="0"/>
              </a:rPr>
              <a:t>court through the </a:t>
            </a:r>
            <a:r>
              <a:rPr lang="en-ZA" sz="2000" smtClean="0">
                <a:ea typeface="Calibri" panose="020F0502020204030204" pitchFamily="34" charset="0"/>
                <a:cs typeface="Times New Roman" panose="02020603050405020304" pitchFamily="18" charset="0"/>
              </a:rPr>
              <a:t>AVR system </a:t>
            </a:r>
            <a:r>
              <a:rPr lang="en-ZA" sz="2000" dirty="0" smtClean="0">
                <a:ea typeface="Calibri" panose="020F0502020204030204" pitchFamily="34" charset="0"/>
                <a:cs typeface="Times New Roman" panose="02020603050405020304" pitchFamily="18" charset="0"/>
              </a:rPr>
              <a:t>as at January 2021</a:t>
            </a:r>
            <a:r>
              <a:rPr lang="en-ZA" sz="2400" dirty="0" smtClean="0">
                <a:ea typeface="Calibri" panose="020F0502020204030204" pitchFamily="34" charset="0"/>
                <a:cs typeface="Times New Roman" panose="02020603050405020304" pitchFamily="18" charset="0"/>
              </a:rPr>
              <a:t>. </a:t>
            </a:r>
            <a:endParaRPr lang="en-ZA"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1946725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xmlns="" id="{1EED6654-CA13-421B-A0E0-C3ECE2075C27}"/>
              </a:ext>
            </a:extLst>
          </p:cNvPr>
          <p:cNvSpPr>
            <a:spLocks noGrp="1" noChangeArrowheads="1"/>
          </p:cNvSpPr>
          <p:nvPr>
            <p:ph type="title" idx="4294967295"/>
          </p:nvPr>
        </p:nvSpPr>
        <p:spPr>
          <a:xfrm>
            <a:off x="398463" y="457200"/>
            <a:ext cx="8745537" cy="276225"/>
          </a:xfrm>
        </p:spPr>
        <p:txBody>
          <a:bodyPr/>
          <a:lstStyle/>
          <a:p>
            <a:pPr marL="457200" indent="-457200" eaLnBrk="1" hangingPunct="1"/>
            <a:r>
              <a:rPr lang="en-ZA" altLang="en-US"/>
              <a:t>9. Conclusion</a:t>
            </a:r>
            <a:endParaRPr lang="en-ZA" altLang="en-US" sz="1800"/>
          </a:p>
        </p:txBody>
      </p:sp>
      <p:sp>
        <p:nvSpPr>
          <p:cNvPr id="72707" name="TextBox 4">
            <a:extLst>
              <a:ext uri="{FF2B5EF4-FFF2-40B4-BE49-F238E27FC236}">
                <a16:creationId xmlns:a16="http://schemas.microsoft.com/office/drawing/2014/main" xmlns="" id="{987F25D2-67AB-4A72-BBAB-8E01244628D5}"/>
              </a:ext>
            </a:extLst>
          </p:cNvPr>
          <p:cNvSpPr txBox="1">
            <a:spLocks noChangeArrowheads="1"/>
          </p:cNvSpPr>
          <p:nvPr/>
        </p:nvSpPr>
        <p:spPr bwMode="auto">
          <a:xfrm>
            <a:off x="286321" y="733425"/>
            <a:ext cx="8577263" cy="6586418"/>
          </a:xfrm>
          <a:prstGeom prst="rect">
            <a:avLst/>
          </a:prstGeom>
          <a:noFill/>
          <a:ln>
            <a:noFill/>
          </a:ln>
        </p:spPr>
        <p:txBody>
          <a:bodyPr>
            <a:spAutoFit/>
          </a:bodyPr>
          <a:lstStyle>
            <a:lvl1pPr marL="342900" indent="-342900">
              <a:defRPr sz="1400">
                <a:solidFill>
                  <a:schemeClr val="tx1"/>
                </a:solidFill>
                <a:latin typeface="Arial" panose="020B0604020202020204" pitchFamily="34" charset="0"/>
                <a:cs typeface="Arial" panose="020B0604020202020204" pitchFamily="34" charset="0"/>
              </a:defRPr>
            </a:lvl1pPr>
            <a:lvl2pPr indent="-455613">
              <a:defRPr sz="1400">
                <a:solidFill>
                  <a:schemeClr val="tx1"/>
                </a:solidFill>
                <a:latin typeface="Arial" panose="020B0604020202020204" pitchFamily="34" charset="0"/>
                <a:cs typeface="Arial" panose="020B0604020202020204" pitchFamily="34" charset="0"/>
              </a:defRPr>
            </a:lvl2pPr>
            <a:lvl3pPr indent="-468313">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just">
              <a:lnSpc>
                <a:spcPct val="150000"/>
              </a:lnSpc>
              <a:buFont typeface="Wingdings" panose="05000000000000000000" pitchFamily="2" charset="2"/>
              <a:buChar char="q"/>
            </a:pPr>
            <a:r>
              <a:rPr lang="en-GB" sz="2000" dirty="0"/>
              <a:t>As part of Educating the Public on the importance </a:t>
            </a:r>
            <a:r>
              <a:rPr lang="en-GB" sz="2000" dirty="0" smtClean="0"/>
              <a:t>of alternatives </a:t>
            </a:r>
            <a:r>
              <a:rPr lang="en-GB" sz="2000" dirty="0"/>
              <a:t>Bail Review, Section 49G Referrals and the </a:t>
            </a:r>
            <a:r>
              <a:rPr lang="en-GB" sz="2000" dirty="0" smtClean="0"/>
              <a:t>Department </a:t>
            </a:r>
            <a:r>
              <a:rPr lang="en-GB" sz="2000" dirty="0"/>
              <a:t>continue to leverage in the implementation of </a:t>
            </a:r>
            <a:r>
              <a:rPr lang="en-GB" sz="2000" dirty="0" smtClean="0"/>
              <a:t>District </a:t>
            </a:r>
            <a:r>
              <a:rPr lang="en-GB" sz="2000" dirty="0"/>
              <a:t>Development Model as part of advocacy </a:t>
            </a:r>
            <a:r>
              <a:rPr lang="en-GB" sz="2000" dirty="0" smtClean="0"/>
              <a:t>and partnership </a:t>
            </a:r>
            <a:r>
              <a:rPr lang="en-GB" sz="2000" dirty="0"/>
              <a:t>in educating the communities on the purpose of </a:t>
            </a:r>
            <a:r>
              <a:rPr lang="en-GB" sz="2000" dirty="0" smtClean="0"/>
              <a:t>bail</a:t>
            </a:r>
            <a:r>
              <a:rPr lang="en-GB" sz="2000" dirty="0"/>
              <a:t>, and other non-custodial options such as Police Bail, </a:t>
            </a:r>
            <a:r>
              <a:rPr lang="en-GB" sz="2000" dirty="0" smtClean="0"/>
              <a:t>Warning </a:t>
            </a:r>
            <a:r>
              <a:rPr lang="en-GB" sz="2000" dirty="0"/>
              <a:t>and placement under supervision by the Correctional </a:t>
            </a:r>
            <a:r>
              <a:rPr lang="en-GB" sz="2000" dirty="0" smtClean="0"/>
              <a:t>official;</a:t>
            </a:r>
            <a:endParaRPr lang="en-GB" sz="2000" dirty="0"/>
          </a:p>
          <a:p>
            <a:pPr algn="just">
              <a:lnSpc>
                <a:spcPct val="150000"/>
              </a:lnSpc>
              <a:buFont typeface="Wingdings" panose="05000000000000000000" pitchFamily="2" charset="2"/>
              <a:buChar char="q"/>
            </a:pPr>
            <a:r>
              <a:rPr lang="en-ZA" altLang="en-US" sz="2000" dirty="0" smtClean="0"/>
              <a:t>Education </a:t>
            </a:r>
            <a:r>
              <a:rPr lang="en-ZA" altLang="en-US" sz="2000" dirty="0"/>
              <a:t>of communities as to the purpose of bail, </a:t>
            </a:r>
            <a:r>
              <a:rPr lang="en-ZA" altLang="en-US" sz="2000" dirty="0" smtClean="0"/>
              <a:t>education </a:t>
            </a:r>
            <a:r>
              <a:rPr lang="en-ZA" altLang="en-US" sz="2000" dirty="0"/>
              <a:t>regarding other non-custodial options:</a:t>
            </a:r>
          </a:p>
          <a:p>
            <a:pPr marL="741363" lvl="3" indent="-396875" algn="just">
              <a:lnSpc>
                <a:spcPct val="130000"/>
              </a:lnSpc>
              <a:buFont typeface="Wingdings" panose="05000000000000000000" pitchFamily="2" charset="2"/>
              <a:buChar char="Ø"/>
              <a:defRPr/>
            </a:pPr>
            <a:r>
              <a:rPr lang="en-ZA" altLang="en-US" sz="2000" dirty="0"/>
              <a:t> such as police bail, </a:t>
            </a:r>
          </a:p>
          <a:p>
            <a:pPr marL="741363" lvl="3" indent="-396875" algn="just">
              <a:lnSpc>
                <a:spcPct val="130000"/>
              </a:lnSpc>
              <a:buFont typeface="Wingdings" panose="05000000000000000000" pitchFamily="2" charset="2"/>
              <a:buChar char="Ø"/>
              <a:defRPr/>
            </a:pPr>
            <a:r>
              <a:rPr lang="en-ZA" altLang="en-US" sz="2000" dirty="0"/>
              <a:t>warning and </a:t>
            </a:r>
          </a:p>
          <a:p>
            <a:pPr marL="741363" lvl="3" indent="-396875" algn="just">
              <a:lnSpc>
                <a:spcPct val="130000"/>
              </a:lnSpc>
              <a:buFont typeface="Wingdings" panose="05000000000000000000" pitchFamily="2" charset="2"/>
              <a:buChar char="Ø"/>
              <a:defRPr/>
            </a:pPr>
            <a:r>
              <a:rPr lang="en-ZA" altLang="en-US" sz="2000" dirty="0"/>
              <a:t>placement under supervision by the correctional official.</a:t>
            </a:r>
          </a:p>
          <a:p>
            <a:pPr marL="571500" indent="-457200" algn="just">
              <a:lnSpc>
                <a:spcPct val="130000"/>
              </a:lnSpc>
              <a:buFont typeface="Wingdings" panose="05000000000000000000" pitchFamily="2" charset="2"/>
              <a:buChar char="q"/>
              <a:defRPr/>
            </a:pPr>
            <a:r>
              <a:rPr lang="en-US" altLang="en-US" sz="2000" dirty="0"/>
              <a:t>Inter-</a:t>
            </a:r>
            <a:r>
              <a:rPr lang="en-US" altLang="en-US" sz="2000" dirty="0" err="1"/>
              <a:t>sectoral</a:t>
            </a:r>
            <a:r>
              <a:rPr lang="en-US" altLang="en-US" sz="2000" dirty="0"/>
              <a:t> collaboration and cooperation is required to ensure effective implementation of the Protocol</a:t>
            </a:r>
            <a:endParaRPr lang="en-ZA" altLang="en-US" sz="2000" dirty="0"/>
          </a:p>
          <a:p>
            <a:pPr marL="1371600" lvl="3" indent="0" algn="just">
              <a:lnSpc>
                <a:spcPct val="130000"/>
              </a:lnSpc>
              <a:defRPr/>
            </a:pPr>
            <a:endParaRPr lang="en-ZA" altLang="en-US" sz="2000" dirty="0"/>
          </a:p>
          <a:p>
            <a:pPr marL="1371600" lvl="3" indent="0" algn="just">
              <a:lnSpc>
                <a:spcPct val="130000"/>
              </a:lnSpc>
              <a:defRPr/>
            </a:pPr>
            <a:endParaRPr lang="en-ZA" altLang="en-US"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95997"/>
            <a:ext cx="8720763" cy="3600986"/>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t>As DCS </a:t>
            </a:r>
            <a:r>
              <a:rPr lang="en-US" sz="2000" dirty="0"/>
              <a:t>experienced an increase in the population of remand detainees during the complete lockdown and could not implement any reduction strategy as such the reduction of the population which has been experienced is more on the side of the sentenced offenders since the existing legislation provides for several strategies including </a:t>
            </a:r>
            <a:r>
              <a:rPr lang="en-US" sz="2000" dirty="0" smtClean="0"/>
              <a:t>remission; </a:t>
            </a:r>
            <a:endParaRPr lang="en-US" sz="2000" dirty="0"/>
          </a:p>
          <a:p>
            <a:pPr marL="342900" indent="-342900" algn="just">
              <a:buFont typeface="Wingdings" panose="05000000000000000000" pitchFamily="2" charset="2"/>
              <a:buChar char="q"/>
            </a:pPr>
            <a:endParaRPr lang="en-US" sz="2000" dirty="0"/>
          </a:p>
          <a:p>
            <a:pPr marL="342900" indent="-342900" algn="just">
              <a:buFont typeface="Wingdings" panose="05000000000000000000" pitchFamily="2" charset="2"/>
              <a:buChar char="q"/>
            </a:pPr>
            <a:r>
              <a:rPr lang="en-US" sz="2000" dirty="0"/>
              <a:t>The Criminal Justice System has a responsibility to take into consideration the requirements which have been imposed to the world by COVID-19 which requires adherence to social </a:t>
            </a:r>
            <a:r>
              <a:rPr lang="en-US" sz="2000" dirty="0" smtClean="0"/>
              <a:t>distancing; </a:t>
            </a:r>
            <a:endParaRPr lang="en-US" sz="2000" dirty="0"/>
          </a:p>
          <a:p>
            <a:pPr marL="342900" indent="-342900" algn="just">
              <a:buFont typeface="Wingdings" panose="05000000000000000000" pitchFamily="2" charset="2"/>
              <a:buChar char="q"/>
            </a:pPr>
            <a:endParaRPr lang="en-US" sz="2000" dirty="0"/>
          </a:p>
          <a:p>
            <a:endParaRPr lang="en-US" dirty="0"/>
          </a:p>
          <a:p>
            <a:endParaRPr lang="en-US" dirty="0"/>
          </a:p>
        </p:txBody>
      </p:sp>
    </p:spTree>
    <p:extLst>
      <p:ext uri="{BB962C8B-B14F-4D97-AF65-F5344CB8AC3E}">
        <p14:creationId xmlns:p14="http://schemas.microsoft.com/office/powerpoint/2010/main" xmlns="" val="30006922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1">
            <a:extLst>
              <a:ext uri="{FF2B5EF4-FFF2-40B4-BE49-F238E27FC236}">
                <a16:creationId xmlns:a16="http://schemas.microsoft.com/office/drawing/2014/main" xmlns="" id="{AD4D73AC-B3ED-4163-A456-2605914F7CAC}"/>
              </a:ext>
            </a:extLst>
          </p:cNvPr>
          <p:cNvSpPr>
            <a:spLocks noGrp="1" noChangeArrowheads="1"/>
          </p:cNvSpPr>
          <p:nvPr>
            <p:ph idx="1"/>
          </p:nvPr>
        </p:nvSpPr>
        <p:spPr>
          <a:xfrm>
            <a:off x="152400" y="2819400"/>
            <a:ext cx="8647113" cy="442913"/>
          </a:xfrm>
        </p:spPr>
        <p:txBody>
          <a:bodyPr/>
          <a:lstStyle/>
          <a:p>
            <a:pPr marL="0" indent="0" algn="ctr" eaLnBrk="1" hangingPunct="1">
              <a:buFont typeface="Wingdings" panose="05000000000000000000" pitchFamily="2" charset="2"/>
              <a:buNone/>
            </a:pPr>
            <a:r>
              <a:rPr lang="en-US" altLang="en-US" sz="3200" b="1"/>
              <a:t>THANK YOU</a:t>
            </a:r>
            <a:endParaRPr lang="en-GB" altLang="en-US" sz="32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9075" y="541338"/>
            <a:ext cx="8616950" cy="331787"/>
          </a:xfrm>
        </p:spPr>
        <p:txBody>
          <a:bodyPr/>
          <a:lstStyle/>
          <a:p>
            <a:pPr marL="568325" indent="-568325"/>
            <a:r>
              <a:rPr lang="en-ZA" altLang="en-US" sz="2400"/>
              <a:t>3.	OBJECTIVES OF BAIL PROTOCOL</a:t>
            </a:r>
            <a:endParaRPr lang="en-US" altLang="en-US" sz="2400"/>
          </a:p>
        </p:txBody>
      </p:sp>
      <p:sp>
        <p:nvSpPr>
          <p:cNvPr id="16387" name="Content Placeholder 2"/>
          <p:cNvSpPr>
            <a:spLocks noGrp="1"/>
          </p:cNvSpPr>
          <p:nvPr>
            <p:ph idx="1"/>
          </p:nvPr>
        </p:nvSpPr>
        <p:spPr>
          <a:xfrm>
            <a:off x="152400" y="1143000"/>
            <a:ext cx="8837613" cy="4632037"/>
          </a:xfrm>
        </p:spPr>
        <p:txBody>
          <a:bodyPr/>
          <a:lstStyle/>
          <a:p>
            <a:pPr algn="just">
              <a:lnSpc>
                <a:spcPct val="130000"/>
              </a:lnSpc>
              <a:spcBef>
                <a:spcPts val="600"/>
              </a:spcBef>
              <a:buFontTx/>
              <a:buNone/>
              <a:defRPr/>
            </a:pPr>
            <a:r>
              <a:rPr lang="en-US" altLang="en-US" sz="2000" b="1" dirty="0"/>
              <a:t>The objectives of the Protocol are to —</a:t>
            </a:r>
          </a:p>
          <a:p>
            <a:pPr marL="355600" indent="-355600" algn="just">
              <a:lnSpc>
                <a:spcPct val="130000"/>
              </a:lnSpc>
              <a:spcBef>
                <a:spcPts val="600"/>
              </a:spcBef>
              <a:buClrTx/>
              <a:buFontTx/>
              <a:buAutoNum type="alphaLcParenR"/>
              <a:defRPr/>
            </a:pPr>
            <a:r>
              <a:rPr lang="en-US" altLang="en-US" sz="2000" dirty="0" smtClean="0"/>
              <a:t>Promote</a:t>
            </a:r>
            <a:r>
              <a:rPr lang="en-US" altLang="en-US" sz="2000" dirty="0"/>
              <a:t>, facilitate and regulate cooperation between  Correctional Services, the Prosecuting Authority, the Department of Justice and the South African Police Service and to ensure the effective implementation and application of section 63A of the Criminal Procedure Act;</a:t>
            </a:r>
          </a:p>
          <a:p>
            <a:pPr marL="355600" indent="-355600" algn="just">
              <a:lnSpc>
                <a:spcPct val="130000"/>
              </a:lnSpc>
              <a:spcBef>
                <a:spcPts val="600"/>
              </a:spcBef>
              <a:buClrTx/>
              <a:buFontTx/>
              <a:buAutoNum type="alphaLcParenR" startAt="2"/>
              <a:defRPr/>
            </a:pPr>
            <a:r>
              <a:rPr lang="en-US" altLang="en-US" sz="2000" dirty="0"/>
              <a:t>to promote and strengthen the development of mechanisms and procedures to place an application contemplated in the said section before a district or regional court magistrate; and</a:t>
            </a:r>
          </a:p>
          <a:p>
            <a:pPr marL="355600" indent="-355600" algn="just">
              <a:lnSpc>
                <a:spcPct val="130000"/>
              </a:lnSpc>
              <a:spcBef>
                <a:spcPts val="600"/>
              </a:spcBef>
              <a:buClrTx/>
              <a:buFontTx/>
              <a:buAutoNum type="alphaLcParenR" startAt="3"/>
              <a:defRPr/>
            </a:pPr>
            <a:r>
              <a:rPr lang="en-US" altLang="en-US" sz="2000" dirty="0"/>
              <a:t>to reduce the number of awaiting trial detainees in custody and thereby assist in alleviating the problem relating to the overcrowding of RDs in remand detention facilities and correctional centres.</a:t>
            </a:r>
          </a:p>
        </p:txBody>
      </p:sp>
    </p:spTree>
    <p:extLst>
      <p:ext uri="{BB962C8B-B14F-4D97-AF65-F5344CB8AC3E}">
        <p14:creationId xmlns:p14="http://schemas.microsoft.com/office/powerpoint/2010/main" xmlns="" val="1904355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9260C14B-852A-4738-817F-B37842479F61}"/>
              </a:ext>
            </a:extLst>
          </p:cNvPr>
          <p:cNvSpPr>
            <a:spLocks noGrp="1"/>
          </p:cNvSpPr>
          <p:nvPr>
            <p:ph idx="1"/>
          </p:nvPr>
        </p:nvSpPr>
        <p:spPr>
          <a:xfrm>
            <a:off x="152400" y="1143000"/>
            <a:ext cx="8723313" cy="4616450"/>
          </a:xfrm>
        </p:spPr>
        <p:txBody>
          <a:bodyPr/>
          <a:lstStyle/>
          <a:p>
            <a:pPr marL="512763" indent="-454025" eaLnBrk="1" hangingPunct="1">
              <a:lnSpc>
                <a:spcPct val="110000"/>
              </a:lnSpc>
              <a:spcBef>
                <a:spcPct val="20000"/>
              </a:spcBef>
              <a:buClrTx/>
              <a:buFont typeface="Wingdings" panose="05000000000000000000" pitchFamily="2" charset="2"/>
              <a:buChar char="ü"/>
              <a:defRPr/>
            </a:pPr>
            <a:r>
              <a:rPr lang="en-GB" altLang="en-US" sz="2000" dirty="0"/>
              <a:t>Bail Categories for Remand Detainees as per the Warrant of Detention (J7):</a:t>
            </a:r>
          </a:p>
          <a:p>
            <a:pPr marL="1198563" indent="-342900" eaLnBrk="1" hangingPunct="1">
              <a:lnSpc>
                <a:spcPct val="110000"/>
              </a:lnSpc>
              <a:spcBef>
                <a:spcPct val="20000"/>
              </a:spcBef>
              <a:buClrTx/>
              <a:buFont typeface="Arial" panose="020B0604020202020204" pitchFamily="34" charset="0"/>
              <a:buChar char="•"/>
              <a:defRPr/>
            </a:pPr>
            <a:r>
              <a:rPr lang="en-US" altLang="en-US" sz="2000" dirty="0"/>
              <a:t>No bail application made</a:t>
            </a:r>
          </a:p>
          <a:p>
            <a:pPr marL="1198563" indent="-342900" eaLnBrk="1" hangingPunct="1">
              <a:lnSpc>
                <a:spcPct val="110000"/>
              </a:lnSpc>
              <a:spcBef>
                <a:spcPct val="20000"/>
              </a:spcBef>
              <a:buClrTx/>
              <a:buFont typeface="Arial" panose="020B0604020202020204" pitchFamily="34" charset="0"/>
              <a:buChar char="•"/>
              <a:defRPr/>
            </a:pPr>
            <a:r>
              <a:rPr lang="en-US" altLang="en-US" sz="2000" dirty="0"/>
              <a:t>Bail approved and fixed amount</a:t>
            </a:r>
          </a:p>
          <a:p>
            <a:pPr marL="1198563" indent="-342900" eaLnBrk="1" hangingPunct="1">
              <a:lnSpc>
                <a:spcPct val="110000"/>
              </a:lnSpc>
              <a:spcBef>
                <a:spcPct val="20000"/>
              </a:spcBef>
              <a:buClrTx/>
              <a:buFont typeface="Arial" panose="020B0604020202020204" pitchFamily="34" charset="0"/>
              <a:buChar char="•"/>
              <a:defRPr/>
            </a:pPr>
            <a:r>
              <a:rPr lang="en-US" altLang="en-US" sz="2000" dirty="0"/>
              <a:t>Bail application in process</a:t>
            </a:r>
          </a:p>
          <a:p>
            <a:pPr marL="1198563" indent="-342900" eaLnBrk="1" hangingPunct="1">
              <a:lnSpc>
                <a:spcPct val="110000"/>
              </a:lnSpc>
              <a:spcBef>
                <a:spcPct val="20000"/>
              </a:spcBef>
              <a:buClrTx/>
              <a:buFont typeface="Arial" panose="020B0604020202020204" pitchFamily="34" charset="0"/>
              <a:buChar char="•"/>
              <a:defRPr/>
            </a:pPr>
            <a:r>
              <a:rPr lang="en-US" altLang="en-US" sz="2000" dirty="0"/>
              <a:t>Bail application considered and denied</a:t>
            </a:r>
          </a:p>
          <a:p>
            <a:pPr marL="1198563" indent="-342900" eaLnBrk="1" hangingPunct="1">
              <a:lnSpc>
                <a:spcPct val="110000"/>
              </a:lnSpc>
              <a:spcBef>
                <a:spcPct val="20000"/>
              </a:spcBef>
              <a:buClrTx/>
              <a:buFont typeface="Arial" panose="020B0604020202020204" pitchFamily="34" charset="0"/>
              <a:buChar char="•"/>
              <a:defRPr/>
            </a:pPr>
            <a:endParaRPr lang="en-US" altLang="en-US" sz="2000" dirty="0"/>
          </a:p>
          <a:p>
            <a:pPr marL="512763" indent="-454025" eaLnBrk="1" hangingPunct="1">
              <a:lnSpc>
                <a:spcPct val="110000"/>
              </a:lnSpc>
              <a:spcBef>
                <a:spcPct val="20000"/>
              </a:spcBef>
              <a:buClrTx/>
              <a:buFont typeface="Wingdings" panose="05000000000000000000" pitchFamily="2" charset="2"/>
              <a:buChar char="ü"/>
              <a:defRPr/>
            </a:pPr>
            <a:r>
              <a:rPr lang="en-US" altLang="en-US" sz="2000" dirty="0"/>
              <a:t>An additional bail category was cited at the session with the Magistrates held on 07 February 2020:</a:t>
            </a:r>
          </a:p>
          <a:p>
            <a:pPr marL="1200150" indent="-344488" eaLnBrk="1" hangingPunct="1">
              <a:lnSpc>
                <a:spcPct val="110000"/>
              </a:lnSpc>
              <a:spcBef>
                <a:spcPct val="20000"/>
              </a:spcBef>
              <a:buClrTx/>
              <a:buFont typeface="Arial" panose="020B0604020202020204" pitchFamily="34" charset="0"/>
              <a:buChar char="•"/>
              <a:defRPr/>
            </a:pPr>
            <a:r>
              <a:rPr lang="en-US" altLang="en-US" sz="2000" dirty="0"/>
              <a:t>RDs who want the bail application process to be skipped</a:t>
            </a:r>
          </a:p>
          <a:p>
            <a:pPr marL="855663" indent="0" eaLnBrk="1" hangingPunct="1">
              <a:lnSpc>
                <a:spcPct val="110000"/>
              </a:lnSpc>
              <a:spcBef>
                <a:spcPct val="20000"/>
              </a:spcBef>
              <a:buClrTx/>
              <a:buFont typeface="Wingdings" panose="05000000000000000000" pitchFamily="2" charset="2"/>
              <a:buNone/>
              <a:defRPr/>
            </a:pPr>
            <a:endParaRPr lang="en-GB"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44035" name="Title 1">
            <a:extLst>
              <a:ext uri="{FF2B5EF4-FFF2-40B4-BE49-F238E27FC236}">
                <a16:creationId xmlns:a16="http://schemas.microsoft.com/office/drawing/2014/main" xmlns="" id="{5DA75797-BE51-499D-941C-683F22DE251F}"/>
              </a:ext>
            </a:extLst>
          </p:cNvPr>
          <p:cNvSpPr>
            <a:spLocks noGrp="1" noChangeArrowheads="1"/>
          </p:cNvSpPr>
          <p:nvPr>
            <p:ph type="title" idx="4294967295"/>
          </p:nvPr>
        </p:nvSpPr>
        <p:spPr>
          <a:xfrm>
            <a:off x="0" y="596900"/>
            <a:ext cx="8647113" cy="276225"/>
          </a:xfrm>
        </p:spPr>
        <p:txBody>
          <a:bodyPr/>
          <a:lstStyle/>
          <a:p>
            <a:pPr marL="115888" eaLnBrk="1" hangingPunct="1"/>
            <a:r>
              <a:rPr lang="en-ZA" altLang="en-US"/>
              <a:t>2. Bail Categories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20" y="113724"/>
            <a:ext cx="9348580" cy="332399"/>
          </a:xfrm>
        </p:spPr>
        <p:txBody>
          <a:bodyPr/>
          <a:lstStyle/>
          <a:p>
            <a:r>
              <a:rPr lang="en-US" sz="2400" dirty="0">
                <a:latin typeface="Arial" panose="020B0604020202020204" pitchFamily="34" charset="0"/>
                <a:ea typeface="Arial" panose="020B0604020202020204" pitchFamily="34" charset="0"/>
              </a:rPr>
              <a:t>	</a:t>
            </a:r>
            <a:r>
              <a:rPr lang="en-US" sz="2400" dirty="0" smtClean="0">
                <a:latin typeface="Arial" panose="020B0604020202020204" pitchFamily="34" charset="0"/>
                <a:ea typeface="Arial" panose="020B0604020202020204" pitchFamily="34" charset="0"/>
              </a:rPr>
              <a:t>National </a:t>
            </a:r>
            <a:r>
              <a:rPr lang="en-US" sz="2400" dirty="0">
                <a:latin typeface="Arial" panose="020B0604020202020204" pitchFamily="34" charset="0"/>
                <a:ea typeface="Arial" panose="020B0604020202020204" pitchFamily="34" charset="0"/>
              </a:rPr>
              <a:t>inmate population as on 22 February 2021</a:t>
            </a:r>
            <a:endParaRPr lang="en-ZA" sz="2400" dirty="0"/>
          </a:p>
        </p:txBody>
      </p:sp>
      <p:sp>
        <p:nvSpPr>
          <p:cNvPr id="3" name="Rectangle 2"/>
          <p:cNvSpPr/>
          <p:nvPr/>
        </p:nvSpPr>
        <p:spPr>
          <a:xfrm>
            <a:off x="625620" y="5715000"/>
            <a:ext cx="8153400" cy="523220"/>
          </a:xfrm>
          <a:prstGeom prst="rect">
            <a:avLst/>
          </a:prstGeom>
        </p:spPr>
        <p:txBody>
          <a:bodyPr wrap="square">
            <a:spAutoFit/>
          </a:bodyPr>
          <a:lstStyle/>
          <a:p>
            <a:pPr algn="just"/>
            <a:r>
              <a:rPr lang="en-US" dirty="0">
                <a:solidFill>
                  <a:srgbClr val="000000"/>
                </a:solidFill>
                <a:ea typeface="Arial" panose="020B0604020202020204" pitchFamily="34" charset="0"/>
                <a:cs typeface="Arial" charset="0"/>
              </a:rPr>
              <a:t>The fluctuation in the total number of inmates admitted to DCS coupled with the minor change in the available bed space total (120 567) will continue to impact the overcrowding levels in DCS. </a:t>
            </a:r>
            <a:endParaRPr lang="en-US" sz="2400" dirty="0">
              <a:solidFill>
                <a:srgbClr val="000000"/>
              </a:solidFill>
              <a:cs typeface="Arial" charset="0"/>
            </a:endParaRPr>
          </a:p>
        </p:txBody>
      </p:sp>
      <p:graphicFrame>
        <p:nvGraphicFramePr>
          <p:cNvPr id="4" name="Chart 3"/>
          <p:cNvGraphicFramePr/>
          <p:nvPr>
            <p:extLst/>
          </p:nvPr>
        </p:nvGraphicFramePr>
        <p:xfrm>
          <a:off x="533400" y="1219200"/>
          <a:ext cx="80772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533400" y="731439"/>
            <a:ext cx="8077200" cy="307777"/>
          </a:xfrm>
          <a:prstGeom prst="rect">
            <a:avLst/>
          </a:prstGeom>
        </p:spPr>
        <p:txBody>
          <a:bodyPr wrap="square">
            <a:spAutoFit/>
          </a:bodyPr>
          <a:lstStyle/>
          <a:p>
            <a:r>
              <a:rPr lang="en-US" dirty="0">
                <a:solidFill>
                  <a:srgbClr val="000000"/>
                </a:solidFill>
                <a:ea typeface="Arial" panose="020B0604020202020204" pitchFamily="34" charset="0"/>
                <a:cs typeface="Arial" charset="0"/>
              </a:rPr>
              <a:t>The following graph presents a picture of the national inmate population as on </a:t>
            </a:r>
            <a:r>
              <a:rPr lang="en-US" b="1" dirty="0">
                <a:solidFill>
                  <a:srgbClr val="000000"/>
                </a:solidFill>
                <a:ea typeface="Arial" panose="020B0604020202020204" pitchFamily="34" charset="0"/>
                <a:cs typeface="Arial" charset="0"/>
              </a:rPr>
              <a:t>22 February 2021</a:t>
            </a:r>
            <a:r>
              <a:rPr lang="en-US" dirty="0">
                <a:solidFill>
                  <a:srgbClr val="000000"/>
                </a:solidFill>
                <a:ea typeface="Arial" panose="020B0604020202020204" pitchFamily="34" charset="0"/>
                <a:cs typeface="Arial" charset="0"/>
              </a:rPr>
              <a:t>:</a:t>
            </a:r>
            <a:endParaRPr lang="en-ZA" sz="800" dirty="0">
              <a:solidFill>
                <a:srgbClr val="000000"/>
              </a:solidFill>
              <a:cs typeface="Arial" charset="0"/>
            </a:endParaRPr>
          </a:p>
        </p:txBody>
      </p:sp>
      <p:sp>
        <p:nvSpPr>
          <p:cNvPr id="6" name="Rectangle 5"/>
          <p:cNvSpPr/>
          <p:nvPr/>
        </p:nvSpPr>
        <p:spPr>
          <a:xfrm>
            <a:off x="639200" y="5257800"/>
            <a:ext cx="7971400" cy="241348"/>
          </a:xfrm>
          <a:prstGeom prst="rect">
            <a:avLst/>
          </a:prstGeom>
        </p:spPr>
        <p:txBody>
          <a:bodyPr wrap="square">
            <a:spAutoFit/>
          </a:bodyPr>
          <a:lstStyle/>
          <a:p>
            <a:pPr algn="just" eaLnBrk="1" hangingPunct="1">
              <a:lnSpc>
                <a:spcPct val="115000"/>
              </a:lnSpc>
              <a:spcAft>
                <a:spcPts val="0"/>
              </a:spcAft>
              <a:tabLst>
                <a:tab pos="2865755" algn="ctr"/>
                <a:tab pos="5731510" algn="r"/>
              </a:tabLst>
            </a:pPr>
            <a:r>
              <a:rPr lang="en-US" sz="900" b="1" dirty="0">
                <a:solidFill>
                  <a:srgbClr val="000000"/>
                </a:solidFill>
                <a:ea typeface="Arial" panose="020B0604020202020204" pitchFamily="34" charset="0"/>
                <a:cs typeface="Arial" charset="0"/>
              </a:rPr>
              <a:t>SOURCE  : EXECUTIVE REPORT: OVERCROWDING STATUS AS ON 22 FEBRUARY 2021</a:t>
            </a:r>
            <a:endParaRPr lang="en-ZA" sz="900" dirty="0">
              <a:solidFill>
                <a:srgbClr val="000000"/>
              </a:solidFill>
              <a:latin typeface="Calibri" panose="020F0502020204030204" pitchFamily="34" charset="0"/>
              <a:ea typeface="Calibri" panose="020F0502020204030204" pitchFamily="34" charset="0"/>
              <a:cs typeface="Arial" charset="0"/>
            </a:endParaRPr>
          </a:p>
        </p:txBody>
      </p:sp>
    </p:spTree>
    <p:extLst>
      <p:ext uri="{BB962C8B-B14F-4D97-AF65-F5344CB8AC3E}">
        <p14:creationId xmlns:p14="http://schemas.microsoft.com/office/powerpoint/2010/main" xmlns="" val="552405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4">
            <a:extLst>
              <a:ext uri="{FF2B5EF4-FFF2-40B4-BE49-F238E27FC236}">
                <a16:creationId xmlns:a16="http://schemas.microsoft.com/office/drawing/2014/main" xmlns="" id="{2CBD0349-1C29-431B-9D3E-A7FA5534FE7C}"/>
              </a:ext>
            </a:extLst>
          </p:cNvPr>
          <p:cNvSpPr>
            <a:spLocks noGrp="1"/>
          </p:cNvSpPr>
          <p:nvPr>
            <p:ph idx="1"/>
          </p:nvPr>
        </p:nvSpPr>
        <p:spPr>
          <a:xfrm>
            <a:off x="152400" y="990600"/>
            <a:ext cx="8723313" cy="1538288"/>
          </a:xfrm>
        </p:spPr>
        <p:txBody>
          <a:bodyPr/>
          <a:lstStyle/>
          <a:p>
            <a:pPr marL="463550" indent="-463550" eaLnBrk="1" hangingPunct="1">
              <a:lnSpc>
                <a:spcPct val="110000"/>
              </a:lnSpc>
              <a:spcBef>
                <a:spcPct val="20000"/>
              </a:spcBef>
              <a:buClrTx/>
              <a:buFont typeface="Wingdings" panose="05000000000000000000" pitchFamily="2" charset="2"/>
              <a:buAutoNum type="arabicPeriod"/>
              <a:defRPr/>
            </a:pPr>
            <a:endParaRPr lang="en-GB" altLang="en-US" sz="2000" dirty="0"/>
          </a:p>
          <a:p>
            <a:pPr marL="0" indent="0" eaLnBrk="1" hangingPunct="1">
              <a:lnSpc>
                <a:spcPct val="110000"/>
              </a:lnSpc>
              <a:spcBef>
                <a:spcPct val="20000"/>
              </a:spcBef>
              <a:buClrTx/>
              <a:buFont typeface="Wingdings" panose="05000000000000000000" pitchFamily="2" charset="2"/>
              <a:buNone/>
              <a:defRPr/>
            </a:pPr>
            <a:endParaRPr lang="en-ZA" altLang="en-US" sz="2000" dirty="0"/>
          </a:p>
          <a:p>
            <a:pPr marL="0" indent="0" eaLnBrk="1" hangingPunct="1">
              <a:lnSpc>
                <a:spcPct val="110000"/>
              </a:lnSpc>
              <a:spcBef>
                <a:spcPct val="20000"/>
              </a:spcBef>
              <a:buClrTx/>
              <a:buFont typeface="Wingdings" panose="05000000000000000000" pitchFamily="2" charset="2"/>
              <a:buNone/>
              <a:defRPr/>
            </a:pPr>
            <a:endParaRPr lang="en-US" altLang="en-US" sz="2000" dirty="0"/>
          </a:p>
          <a:p>
            <a:pPr marL="0" indent="0" eaLnBrk="1" hangingPunct="1">
              <a:lnSpc>
                <a:spcPct val="110000"/>
              </a:lnSpc>
              <a:spcBef>
                <a:spcPct val="20000"/>
              </a:spcBef>
              <a:buClrTx/>
              <a:buFont typeface="Wingdings" panose="05000000000000000000" pitchFamily="2" charset="2"/>
              <a:buNone/>
              <a:defRPr/>
            </a:pPr>
            <a:endParaRPr lang="en-GB" altLang="en-US" sz="2000" dirty="0"/>
          </a:p>
        </p:txBody>
      </p:sp>
      <p:sp>
        <p:nvSpPr>
          <p:cNvPr id="45059" name="Title 1">
            <a:extLst>
              <a:ext uri="{FF2B5EF4-FFF2-40B4-BE49-F238E27FC236}">
                <a16:creationId xmlns:a16="http://schemas.microsoft.com/office/drawing/2014/main" xmlns="" id="{B45C2071-DA0F-4E90-BD30-1CE674E71242}"/>
              </a:ext>
            </a:extLst>
          </p:cNvPr>
          <p:cNvSpPr>
            <a:spLocks noGrp="1" noChangeArrowheads="1"/>
          </p:cNvSpPr>
          <p:nvPr>
            <p:ph type="title" idx="4294967295"/>
          </p:nvPr>
        </p:nvSpPr>
        <p:spPr>
          <a:xfrm>
            <a:off x="0" y="596900"/>
            <a:ext cx="8991600" cy="276225"/>
          </a:xfrm>
        </p:spPr>
        <p:txBody>
          <a:bodyPr/>
          <a:lstStyle/>
          <a:p>
            <a:pPr marL="457200" indent="-341313" eaLnBrk="1" hangingPunct="1"/>
            <a:r>
              <a:rPr lang="en-ZA" altLang="en-US"/>
              <a:t>3.2 Overview of  Remand Detainees: January 2018 to 2021</a:t>
            </a:r>
          </a:p>
        </p:txBody>
      </p:sp>
      <p:sp>
        <p:nvSpPr>
          <p:cNvPr id="45060" name="TextBox 3">
            <a:extLst>
              <a:ext uri="{FF2B5EF4-FFF2-40B4-BE49-F238E27FC236}">
                <a16:creationId xmlns:a16="http://schemas.microsoft.com/office/drawing/2014/main" xmlns="" id="{F15CF6AB-0174-491F-88AD-AE271AC513A2}"/>
              </a:ext>
            </a:extLst>
          </p:cNvPr>
          <p:cNvSpPr txBox="1">
            <a:spLocks noChangeArrowheads="1"/>
          </p:cNvSpPr>
          <p:nvPr/>
        </p:nvSpPr>
        <p:spPr bwMode="auto">
          <a:xfrm>
            <a:off x="152400" y="6248400"/>
            <a:ext cx="8839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r>
              <a:rPr lang="en-US" altLang="en-US" sz="1600">
                <a:solidFill>
                  <a:srgbClr val="000000"/>
                </a:solidFill>
              </a:rPr>
              <a:t>The trend reflects an increase of RDs (6.33%) in the month of January and the increase occurred in Gauteng, KZN and EC regions. </a:t>
            </a:r>
          </a:p>
        </p:txBody>
      </p:sp>
      <p:graphicFrame>
        <p:nvGraphicFramePr>
          <p:cNvPr id="2" name="Table 1">
            <a:extLst>
              <a:ext uri="{FF2B5EF4-FFF2-40B4-BE49-F238E27FC236}">
                <a16:creationId xmlns:a16="http://schemas.microsoft.com/office/drawing/2014/main" xmlns="" id="{DF75FE4E-A8E8-494F-8826-3F619EC862C2}"/>
              </a:ext>
            </a:extLst>
          </p:cNvPr>
          <p:cNvGraphicFramePr>
            <a:graphicFrameLocks noGrp="1"/>
          </p:cNvGraphicFramePr>
          <p:nvPr>
            <p:extLst>
              <p:ext uri="{D42A27DB-BD31-4B8C-83A1-F6EECF244321}">
                <p14:modId xmlns:p14="http://schemas.microsoft.com/office/powerpoint/2010/main" xmlns="" val="208447409"/>
              </p:ext>
            </p:extLst>
          </p:nvPr>
        </p:nvGraphicFramePr>
        <p:xfrm>
          <a:off x="152400" y="990600"/>
          <a:ext cx="8534401" cy="5075239"/>
        </p:xfrm>
        <a:graphic>
          <a:graphicData uri="http://schemas.openxmlformats.org/drawingml/2006/table">
            <a:tbl>
              <a:tblPr firstRow="1" firstCol="1" bandRow="1"/>
              <a:tblGrid>
                <a:gridCol w="1796716">
                  <a:extLst>
                    <a:ext uri="{9D8B030D-6E8A-4147-A177-3AD203B41FA5}">
                      <a16:colId xmlns:a16="http://schemas.microsoft.com/office/drawing/2014/main" xmlns="" val="20000"/>
                    </a:ext>
                  </a:extLst>
                </a:gridCol>
                <a:gridCol w="1502427">
                  <a:extLst>
                    <a:ext uri="{9D8B030D-6E8A-4147-A177-3AD203B41FA5}">
                      <a16:colId xmlns:a16="http://schemas.microsoft.com/office/drawing/2014/main" xmlns="" val="20001"/>
                    </a:ext>
                  </a:extLst>
                </a:gridCol>
                <a:gridCol w="1069511">
                  <a:extLst>
                    <a:ext uri="{9D8B030D-6E8A-4147-A177-3AD203B41FA5}">
                      <a16:colId xmlns:a16="http://schemas.microsoft.com/office/drawing/2014/main" xmlns="" val="20002"/>
                    </a:ext>
                  </a:extLst>
                </a:gridCol>
                <a:gridCol w="1177159">
                  <a:extLst>
                    <a:ext uri="{9D8B030D-6E8A-4147-A177-3AD203B41FA5}">
                      <a16:colId xmlns:a16="http://schemas.microsoft.com/office/drawing/2014/main" xmlns="" val="20003"/>
                    </a:ext>
                  </a:extLst>
                </a:gridCol>
                <a:gridCol w="1192647">
                  <a:extLst>
                    <a:ext uri="{9D8B030D-6E8A-4147-A177-3AD203B41FA5}">
                      <a16:colId xmlns:a16="http://schemas.microsoft.com/office/drawing/2014/main" xmlns="" val="20004"/>
                    </a:ext>
                  </a:extLst>
                </a:gridCol>
                <a:gridCol w="789160">
                  <a:extLst>
                    <a:ext uri="{9D8B030D-6E8A-4147-A177-3AD203B41FA5}">
                      <a16:colId xmlns:a16="http://schemas.microsoft.com/office/drawing/2014/main" xmlns="" val="20005"/>
                    </a:ext>
                  </a:extLst>
                </a:gridCol>
                <a:gridCol w="1006781">
                  <a:extLst>
                    <a:ext uri="{9D8B030D-6E8A-4147-A177-3AD203B41FA5}">
                      <a16:colId xmlns:a16="http://schemas.microsoft.com/office/drawing/2014/main" xmlns="" val="20006"/>
                    </a:ext>
                  </a:extLst>
                </a:gridCol>
              </a:tblGrid>
              <a:tr h="745025">
                <a:tc>
                  <a:txBody>
                    <a:bodyPr/>
                    <a:lstStyle/>
                    <a:p>
                      <a:pPr>
                        <a:spcAft>
                          <a:spcPts val="0"/>
                        </a:spcAft>
                      </a:pPr>
                      <a:r>
                        <a:rPr lang="en-ZA" sz="1400" b="1" dirty="0">
                          <a:solidFill>
                            <a:srgbClr val="000000"/>
                          </a:solidFill>
                          <a:effectLst/>
                          <a:latin typeface="Arial Narrow"/>
                          <a:ea typeface="Times New Roman"/>
                          <a:cs typeface="Arial"/>
                        </a:rPr>
                        <a:t>Region</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spcAft>
                          <a:spcPts val="0"/>
                        </a:spcAft>
                      </a:pPr>
                      <a:r>
                        <a:rPr lang="en-ZA" sz="1400" b="1">
                          <a:solidFill>
                            <a:srgbClr val="000000"/>
                          </a:solidFill>
                          <a:effectLst/>
                          <a:latin typeface="Arial Narrow"/>
                          <a:ea typeface="Times New Roman"/>
                          <a:cs typeface="Arial"/>
                        </a:rPr>
                        <a:t> </a:t>
                      </a:r>
                      <a:endParaRPr lang="en-ZA" sz="1400">
                        <a:effectLst/>
                        <a:latin typeface="Arial"/>
                        <a:ea typeface="Times New Roman"/>
                        <a:cs typeface="Times New Roman"/>
                      </a:endParaRPr>
                    </a:p>
                    <a:p>
                      <a:pPr algn="ctr">
                        <a:spcAft>
                          <a:spcPts val="0"/>
                        </a:spcAft>
                      </a:pPr>
                      <a:r>
                        <a:rPr lang="en-ZA" sz="1400" b="1">
                          <a:solidFill>
                            <a:srgbClr val="000000"/>
                          </a:solidFill>
                          <a:effectLst/>
                          <a:latin typeface="Arial Narrow"/>
                          <a:ea typeface="Times New Roman"/>
                          <a:cs typeface="Arial"/>
                        </a:rPr>
                        <a:t>Jan-18</a:t>
                      </a:r>
                      <a:endParaRPr lang="en-ZA" sz="1400">
                        <a:effectLst/>
                        <a:latin typeface="Arial"/>
                        <a:ea typeface="Times New Roman"/>
                        <a:cs typeface="Times New Roman"/>
                      </a:endParaRPr>
                    </a:p>
                    <a:p>
                      <a:pPr>
                        <a:spcAft>
                          <a:spcPts val="0"/>
                        </a:spcAft>
                      </a:pPr>
                      <a:r>
                        <a:rPr lang="en-ZA" sz="1400" b="1">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r">
                        <a:spcAft>
                          <a:spcPts val="0"/>
                        </a:spcAft>
                      </a:pPr>
                      <a:r>
                        <a:rPr lang="en-ZA" sz="1400" b="1">
                          <a:solidFill>
                            <a:srgbClr val="000000"/>
                          </a:solidFill>
                          <a:effectLst/>
                          <a:latin typeface="Arial Narrow"/>
                          <a:ea typeface="Times New Roman"/>
                          <a:cs typeface="Arial"/>
                        </a:rPr>
                        <a:t>Jan-19</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r">
                        <a:spcAft>
                          <a:spcPts val="0"/>
                        </a:spcAft>
                      </a:pPr>
                      <a:r>
                        <a:rPr lang="en-ZA" sz="1400" b="1">
                          <a:solidFill>
                            <a:srgbClr val="000000"/>
                          </a:solidFill>
                          <a:effectLst/>
                          <a:latin typeface="Arial Narrow"/>
                          <a:ea typeface="Times New Roman"/>
                          <a:cs typeface="Arial"/>
                        </a:rPr>
                        <a:t>Jan-20</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r">
                        <a:spcAft>
                          <a:spcPts val="0"/>
                        </a:spcAft>
                      </a:pPr>
                      <a:r>
                        <a:rPr lang="en-ZA" sz="1400" b="1">
                          <a:solidFill>
                            <a:srgbClr val="000000"/>
                          </a:solidFill>
                          <a:effectLst/>
                          <a:latin typeface="Arial Narrow"/>
                          <a:ea typeface="Times New Roman"/>
                          <a:cs typeface="Arial"/>
                        </a:rPr>
                        <a:t>Jan-21</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spcAft>
                          <a:spcPts val="0"/>
                        </a:spcAft>
                      </a:pPr>
                      <a:r>
                        <a:rPr lang="en-ZA" sz="1400" b="1">
                          <a:solidFill>
                            <a:srgbClr val="FF0000"/>
                          </a:solidFill>
                          <a:effectLst/>
                          <a:latin typeface="Arial Narrow"/>
                          <a:ea typeface="Times New Roman"/>
                          <a:cs typeface="Arial"/>
                        </a:rPr>
                        <a:t>Increase</a:t>
                      </a:r>
                      <a:r>
                        <a:rPr lang="en-ZA" sz="1400" b="1">
                          <a:solidFill>
                            <a:srgbClr val="000000"/>
                          </a:solidFill>
                          <a:effectLst/>
                          <a:latin typeface="Arial Narrow"/>
                          <a:ea typeface="Times New Roman"/>
                          <a:cs typeface="Arial"/>
                        </a:rPr>
                        <a:t> / </a:t>
                      </a:r>
                      <a:r>
                        <a:rPr lang="en-ZA" sz="1400" b="1">
                          <a:solidFill>
                            <a:srgbClr val="3333FF"/>
                          </a:solidFill>
                          <a:effectLst/>
                          <a:latin typeface="Arial Narrow"/>
                          <a:ea typeface="Times New Roman"/>
                          <a:cs typeface="Arial"/>
                        </a:rPr>
                        <a:t>Decrease</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spcAft>
                          <a:spcPts val="0"/>
                        </a:spcAft>
                      </a:pPr>
                      <a:r>
                        <a:rPr lang="en-ZA" sz="1400" b="1">
                          <a:solidFill>
                            <a:srgbClr val="000000"/>
                          </a:solidFill>
                          <a:effectLst/>
                          <a:latin typeface="Arial Narrow"/>
                          <a:ea typeface="Times New Roman"/>
                          <a:cs typeface="Arial"/>
                        </a:rPr>
                        <a:t>% </a:t>
                      </a:r>
                      <a:r>
                        <a:rPr lang="en-ZA" sz="1400" b="1">
                          <a:solidFill>
                            <a:srgbClr val="FF0000"/>
                          </a:solidFill>
                          <a:effectLst/>
                          <a:latin typeface="Arial Narrow"/>
                          <a:ea typeface="Times New Roman"/>
                          <a:cs typeface="Arial"/>
                        </a:rPr>
                        <a:t>increase/ </a:t>
                      </a:r>
                      <a:r>
                        <a:rPr lang="en-ZA" sz="1400" b="1">
                          <a:solidFill>
                            <a:srgbClr val="3333FF"/>
                          </a:solidFill>
                          <a:effectLst/>
                          <a:latin typeface="Arial Narrow"/>
                          <a:ea typeface="Times New Roman"/>
                          <a:cs typeface="Arial"/>
                        </a:rPr>
                        <a:t>Decrease</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extLst>
                  <a:ext uri="{0D108BD9-81ED-4DB2-BD59-A6C34878D82A}">
                    <a16:rowId xmlns:a16="http://schemas.microsoft.com/office/drawing/2014/main" xmlns="" val="10000"/>
                  </a:ext>
                </a:extLst>
              </a:tr>
              <a:tr h="248341">
                <a:tc>
                  <a:txBody>
                    <a:bodyPr/>
                    <a:lstStyle/>
                    <a:p>
                      <a:pPr>
                        <a:spcAft>
                          <a:spcPts val="0"/>
                        </a:spcAft>
                      </a:pPr>
                      <a:r>
                        <a:rPr lang="en-ZA" sz="1400" b="1">
                          <a:solidFill>
                            <a:srgbClr val="000000"/>
                          </a:solidFill>
                          <a:effectLst/>
                          <a:latin typeface="Arial Narrow"/>
                          <a:ea typeface="Times New Roman"/>
                          <a:cs typeface="Arial"/>
                        </a:rPr>
                        <a:t>Gauteng</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dirty="0" smtClean="0">
                          <a:solidFill>
                            <a:srgbClr val="000000"/>
                          </a:solidFill>
                          <a:effectLst/>
                          <a:latin typeface="Arial Narrow"/>
                          <a:ea typeface="Times New Roman"/>
                          <a:cs typeface="Arial"/>
                        </a:rPr>
                        <a:t>11 189</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dirty="0" smtClean="0">
                          <a:solidFill>
                            <a:srgbClr val="000000"/>
                          </a:solidFill>
                          <a:effectLst/>
                          <a:latin typeface="Arial Narrow"/>
                          <a:ea typeface="Times New Roman"/>
                          <a:cs typeface="Arial"/>
                        </a:rPr>
                        <a:t>11 827</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dirty="0" smtClean="0">
                          <a:solidFill>
                            <a:srgbClr val="000000"/>
                          </a:solidFill>
                          <a:effectLst/>
                          <a:latin typeface="Arial Narrow"/>
                          <a:ea typeface="Times New Roman"/>
                          <a:cs typeface="Arial"/>
                        </a:rPr>
                        <a:t>13 971</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dirty="0" smtClean="0">
                          <a:solidFill>
                            <a:srgbClr val="000000"/>
                          </a:solidFill>
                          <a:effectLst/>
                          <a:latin typeface="Arial Narrow"/>
                          <a:ea typeface="Times New Roman"/>
                          <a:cs typeface="Arial"/>
                        </a:rPr>
                        <a:t>14 221</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a:solidFill>
                            <a:srgbClr val="FF0000"/>
                          </a:solidFill>
                          <a:effectLst/>
                          <a:latin typeface="Arial Narrow"/>
                          <a:ea typeface="Times New Roman"/>
                          <a:cs typeface="Arial"/>
                        </a:rPr>
                        <a:t>-</a:t>
                      </a:r>
                      <a:r>
                        <a:rPr lang="en-ZA" sz="1400" b="1" dirty="0" smtClean="0">
                          <a:solidFill>
                            <a:srgbClr val="FF0000"/>
                          </a:solidFill>
                          <a:effectLst/>
                          <a:latin typeface="Arial Narrow"/>
                          <a:ea typeface="Times New Roman"/>
                          <a:cs typeface="Arial"/>
                        </a:rPr>
                        <a:t>3 032</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FF0000"/>
                          </a:solidFill>
                          <a:effectLst/>
                          <a:latin typeface="Arial Narrow"/>
                          <a:ea typeface="Times New Roman"/>
                          <a:cs typeface="Arial"/>
                        </a:rPr>
                        <a:t>-27.10</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1"/>
                  </a:ext>
                </a:extLst>
              </a:tr>
              <a:tr h="248341">
                <a:tc>
                  <a:txBody>
                    <a:bodyPr/>
                    <a:lstStyle/>
                    <a:p>
                      <a:pPr>
                        <a:spcAft>
                          <a:spcPts val="0"/>
                        </a:spcAft>
                      </a:pPr>
                      <a:r>
                        <a:rPr lang="en-ZA" sz="1400" b="1">
                          <a:solidFill>
                            <a:srgbClr val="000000"/>
                          </a:solidFill>
                          <a:effectLst/>
                          <a:latin typeface="Arial Narrow"/>
                          <a:ea typeface="Times New Roman"/>
                          <a:cs typeface="Arial"/>
                        </a:rPr>
                        <a:t>Western Cape</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dirty="0" smtClean="0">
                          <a:solidFill>
                            <a:srgbClr val="000000"/>
                          </a:solidFill>
                          <a:effectLst/>
                          <a:latin typeface="Arial Narrow"/>
                          <a:ea typeface="Times New Roman"/>
                          <a:cs typeface="Arial"/>
                        </a:rPr>
                        <a:t>11 882</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dirty="0" smtClean="0">
                          <a:solidFill>
                            <a:srgbClr val="000000"/>
                          </a:solidFill>
                          <a:effectLst/>
                          <a:latin typeface="Arial Narrow"/>
                          <a:ea typeface="Times New Roman"/>
                          <a:cs typeface="Arial"/>
                        </a:rPr>
                        <a:t>12 267</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dirty="0" smtClean="0">
                          <a:solidFill>
                            <a:srgbClr val="000000"/>
                          </a:solidFill>
                          <a:effectLst/>
                          <a:latin typeface="Arial Narrow"/>
                          <a:ea typeface="Times New Roman"/>
                          <a:cs typeface="Arial"/>
                        </a:rPr>
                        <a:t>12 275</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dirty="0" smtClean="0">
                          <a:solidFill>
                            <a:srgbClr val="000000"/>
                          </a:solidFill>
                          <a:effectLst/>
                          <a:latin typeface="Arial Narrow"/>
                          <a:ea typeface="Times New Roman"/>
                          <a:cs typeface="Arial"/>
                        </a:rPr>
                        <a:t>11 555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326</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2.75</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2"/>
                  </a:ext>
                </a:extLst>
              </a:tr>
              <a:tr h="248341">
                <a:tc>
                  <a:txBody>
                    <a:bodyPr/>
                    <a:lstStyle/>
                    <a:p>
                      <a:pPr>
                        <a:spcAft>
                          <a:spcPts val="0"/>
                        </a:spcAft>
                      </a:pPr>
                      <a:r>
                        <a:rPr lang="en-ZA" sz="1400" b="1">
                          <a:solidFill>
                            <a:srgbClr val="000000"/>
                          </a:solidFill>
                          <a:effectLst/>
                          <a:latin typeface="Arial Narrow"/>
                          <a:ea typeface="Times New Roman"/>
                          <a:cs typeface="Arial"/>
                        </a:rPr>
                        <a:t>KwaZulu Natal</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dirty="0" smtClean="0">
                          <a:solidFill>
                            <a:srgbClr val="000000"/>
                          </a:solidFill>
                          <a:effectLst/>
                          <a:latin typeface="Arial Narrow"/>
                          <a:ea typeface="Times New Roman"/>
                          <a:cs typeface="Arial"/>
                        </a:rPr>
                        <a:t>6 340</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dirty="0" smtClean="0">
                          <a:solidFill>
                            <a:srgbClr val="000000"/>
                          </a:solidFill>
                          <a:effectLst/>
                          <a:latin typeface="Arial Narrow"/>
                          <a:ea typeface="Times New Roman"/>
                          <a:cs typeface="Arial"/>
                        </a:rPr>
                        <a:t>6 436</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dirty="0" smtClean="0">
                          <a:solidFill>
                            <a:srgbClr val="000000"/>
                          </a:solidFill>
                          <a:effectLst/>
                          <a:latin typeface="Arial Narrow"/>
                          <a:ea typeface="Times New Roman"/>
                          <a:cs typeface="Arial"/>
                        </a:rPr>
                        <a:t>7 241</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dirty="0" smtClean="0">
                          <a:solidFill>
                            <a:srgbClr val="000000"/>
                          </a:solidFill>
                          <a:effectLst/>
                          <a:latin typeface="Arial Narrow"/>
                          <a:ea typeface="Times New Roman"/>
                          <a:cs typeface="Arial"/>
                        </a:rPr>
                        <a:t>6 616</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FF0000"/>
                          </a:solidFill>
                          <a:effectLst/>
                          <a:latin typeface="Arial Narrow"/>
                          <a:ea typeface="Times New Roman"/>
                          <a:cs typeface="Arial"/>
                        </a:rPr>
                        <a:t>-276</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FF0000"/>
                          </a:solidFill>
                          <a:effectLst/>
                          <a:latin typeface="Arial Narrow"/>
                          <a:ea typeface="Times New Roman"/>
                          <a:cs typeface="Arial"/>
                        </a:rPr>
                        <a:t>-4.35</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3"/>
                  </a:ext>
                </a:extLst>
              </a:tr>
              <a:tr h="248341">
                <a:tc>
                  <a:txBody>
                    <a:bodyPr/>
                    <a:lstStyle/>
                    <a:p>
                      <a:pPr>
                        <a:spcAft>
                          <a:spcPts val="0"/>
                        </a:spcAft>
                      </a:pPr>
                      <a:r>
                        <a:rPr lang="en-ZA" sz="1400" b="1">
                          <a:solidFill>
                            <a:srgbClr val="000000"/>
                          </a:solidFill>
                          <a:effectLst/>
                          <a:latin typeface="Arial Narrow"/>
                          <a:ea typeface="Times New Roman"/>
                          <a:cs typeface="Arial"/>
                        </a:rPr>
                        <a:t>FSNC</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dirty="0" smtClean="0">
                          <a:solidFill>
                            <a:srgbClr val="000000"/>
                          </a:solidFill>
                          <a:effectLst/>
                          <a:latin typeface="Arial Narrow"/>
                          <a:ea typeface="Times New Roman"/>
                          <a:cs typeface="Arial"/>
                        </a:rPr>
                        <a:t>5 342</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dirty="0" smtClean="0">
                          <a:solidFill>
                            <a:srgbClr val="000000"/>
                          </a:solidFill>
                          <a:effectLst/>
                          <a:latin typeface="Arial Narrow"/>
                          <a:ea typeface="Times New Roman"/>
                          <a:cs typeface="Arial"/>
                        </a:rPr>
                        <a:t>5 085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dirty="0" smtClean="0">
                          <a:solidFill>
                            <a:srgbClr val="000000"/>
                          </a:solidFill>
                          <a:effectLst/>
                          <a:latin typeface="Arial Narrow"/>
                          <a:ea typeface="Times New Roman"/>
                          <a:cs typeface="Arial"/>
                        </a:rPr>
                        <a:t>5 715</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dirty="0" smtClean="0">
                          <a:solidFill>
                            <a:srgbClr val="000000"/>
                          </a:solidFill>
                          <a:effectLst/>
                          <a:latin typeface="Arial Narrow"/>
                          <a:ea typeface="Times New Roman"/>
                          <a:cs typeface="Arial"/>
                        </a:rPr>
                        <a:t>5 125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217</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4.06</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4"/>
                  </a:ext>
                </a:extLst>
              </a:tr>
              <a:tr h="248341">
                <a:tc>
                  <a:txBody>
                    <a:bodyPr/>
                    <a:lstStyle/>
                    <a:p>
                      <a:pPr>
                        <a:spcAft>
                          <a:spcPts val="0"/>
                        </a:spcAft>
                      </a:pPr>
                      <a:r>
                        <a:rPr lang="en-ZA" sz="1400" b="1">
                          <a:solidFill>
                            <a:srgbClr val="000000"/>
                          </a:solidFill>
                          <a:effectLst/>
                          <a:latin typeface="Arial Narrow"/>
                          <a:ea typeface="Times New Roman"/>
                          <a:cs typeface="Arial"/>
                        </a:rPr>
                        <a:t>Eastern Cape</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dirty="0" smtClean="0">
                          <a:solidFill>
                            <a:srgbClr val="000000"/>
                          </a:solidFill>
                          <a:effectLst/>
                          <a:latin typeface="Arial Narrow"/>
                          <a:ea typeface="Times New Roman"/>
                          <a:cs typeface="Arial"/>
                        </a:rPr>
                        <a:t>5 495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dirty="0" smtClean="0">
                          <a:solidFill>
                            <a:srgbClr val="000000"/>
                          </a:solidFill>
                          <a:effectLst/>
                          <a:latin typeface="Arial Narrow"/>
                          <a:ea typeface="Times New Roman"/>
                          <a:cs typeface="Arial"/>
                        </a:rPr>
                        <a:t>5 749</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dirty="0" smtClean="0">
                          <a:solidFill>
                            <a:srgbClr val="000000"/>
                          </a:solidFill>
                          <a:effectLst/>
                          <a:latin typeface="Arial Narrow"/>
                          <a:ea typeface="Times New Roman"/>
                          <a:cs typeface="Arial"/>
                        </a:rPr>
                        <a:t>6 322</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dirty="0" smtClean="0">
                          <a:solidFill>
                            <a:srgbClr val="000000"/>
                          </a:solidFill>
                          <a:effectLst/>
                          <a:latin typeface="Arial Narrow"/>
                          <a:ea typeface="Times New Roman"/>
                          <a:cs typeface="Arial"/>
                        </a:rPr>
                        <a:t>6 194</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a:solidFill>
                            <a:srgbClr val="FF0000"/>
                          </a:solidFill>
                          <a:effectLst/>
                          <a:latin typeface="Arial Narrow"/>
                          <a:ea typeface="Times New Roman"/>
                          <a:cs typeface="Arial"/>
                        </a:rPr>
                        <a:t>-699</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FF0000"/>
                          </a:solidFill>
                          <a:effectLst/>
                          <a:latin typeface="Arial Narrow"/>
                          <a:ea typeface="Times New Roman"/>
                          <a:cs typeface="Arial"/>
                        </a:rPr>
                        <a:t>-12.72</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5"/>
                  </a:ext>
                </a:extLst>
              </a:tr>
              <a:tr h="248341">
                <a:tc>
                  <a:txBody>
                    <a:bodyPr/>
                    <a:lstStyle/>
                    <a:p>
                      <a:pPr>
                        <a:spcAft>
                          <a:spcPts val="0"/>
                        </a:spcAft>
                      </a:pPr>
                      <a:r>
                        <a:rPr lang="en-ZA" sz="1400" b="1">
                          <a:solidFill>
                            <a:srgbClr val="000000"/>
                          </a:solidFill>
                          <a:effectLst/>
                          <a:latin typeface="Arial Narrow"/>
                          <a:ea typeface="Times New Roman"/>
                          <a:cs typeface="Arial"/>
                        </a:rPr>
                        <a:t>LMN</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dirty="0" smtClean="0">
                          <a:solidFill>
                            <a:srgbClr val="000000"/>
                          </a:solidFill>
                          <a:effectLst/>
                          <a:latin typeface="Arial Narrow"/>
                          <a:ea typeface="Times New Roman"/>
                          <a:cs typeface="Arial"/>
                        </a:rPr>
                        <a:t>6 691</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dirty="0" smtClean="0">
                          <a:solidFill>
                            <a:srgbClr val="000000"/>
                          </a:solidFill>
                          <a:effectLst/>
                          <a:latin typeface="Arial Narrow"/>
                          <a:ea typeface="Times New Roman"/>
                          <a:cs typeface="Arial"/>
                        </a:rPr>
                        <a:t>7 004</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dirty="0" smtClean="0">
                          <a:solidFill>
                            <a:srgbClr val="000000"/>
                          </a:solidFill>
                          <a:effectLst/>
                          <a:latin typeface="Arial Narrow"/>
                          <a:ea typeface="Times New Roman"/>
                          <a:cs typeface="Arial"/>
                        </a:rPr>
                        <a:t>7 369</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dirty="0" smtClean="0">
                          <a:solidFill>
                            <a:srgbClr val="000000"/>
                          </a:solidFill>
                          <a:effectLst/>
                          <a:latin typeface="Arial Narrow"/>
                          <a:ea typeface="Times New Roman"/>
                          <a:cs typeface="Arial"/>
                        </a:rPr>
                        <a:t>6 198</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493</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7.36</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6"/>
                  </a:ext>
                </a:extLst>
              </a:tr>
              <a:tr h="248341">
                <a:tc>
                  <a:txBody>
                    <a:bodyPr/>
                    <a:lstStyle/>
                    <a:p>
                      <a:pPr>
                        <a:spcAft>
                          <a:spcPts val="0"/>
                        </a:spcAft>
                      </a:pPr>
                      <a:r>
                        <a:rPr lang="en-ZA" sz="1400" b="1">
                          <a:solidFill>
                            <a:srgbClr val="000000"/>
                          </a:solidFill>
                          <a:effectLst/>
                          <a:latin typeface="Arial Narrow"/>
                          <a:ea typeface="Times New Roman"/>
                          <a:cs typeface="Arial"/>
                        </a:rPr>
                        <a:t>All RDs</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dirty="0" smtClean="0">
                          <a:solidFill>
                            <a:srgbClr val="000000"/>
                          </a:solidFill>
                          <a:effectLst/>
                          <a:latin typeface="Arial Narrow"/>
                          <a:ea typeface="Times New Roman"/>
                          <a:cs typeface="Arial"/>
                        </a:rPr>
                        <a:t>46 938</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dirty="0" smtClean="0">
                          <a:solidFill>
                            <a:srgbClr val="000000"/>
                          </a:solidFill>
                          <a:effectLst/>
                          <a:latin typeface="Arial Narrow"/>
                          <a:ea typeface="Times New Roman"/>
                          <a:cs typeface="Arial"/>
                        </a:rPr>
                        <a:t>48 368</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000000"/>
                          </a:solidFill>
                          <a:effectLst/>
                          <a:latin typeface="Arial Narrow"/>
                          <a:ea typeface="Times New Roman"/>
                          <a:cs typeface="Arial"/>
                        </a:rPr>
                        <a:t>52 892</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b="1" dirty="0" smtClean="0">
                          <a:solidFill>
                            <a:srgbClr val="000000"/>
                          </a:solidFill>
                          <a:effectLst/>
                          <a:latin typeface="Arial Narrow"/>
                          <a:ea typeface="Times New Roman"/>
                          <a:cs typeface="Arial"/>
                        </a:rPr>
                        <a:t>49 909</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a:solidFill>
                            <a:srgbClr val="FF0000"/>
                          </a:solidFill>
                          <a:effectLst/>
                          <a:latin typeface="Arial Narrow"/>
                          <a:ea typeface="Times New Roman"/>
                          <a:cs typeface="Arial"/>
                        </a:rPr>
                        <a:t>-</a:t>
                      </a:r>
                      <a:r>
                        <a:rPr lang="en-ZA" sz="1400" b="1" dirty="0" smtClean="0">
                          <a:solidFill>
                            <a:srgbClr val="FF0000"/>
                          </a:solidFill>
                          <a:effectLst/>
                          <a:latin typeface="Arial Narrow"/>
                          <a:ea typeface="Times New Roman"/>
                          <a:cs typeface="Arial"/>
                        </a:rPr>
                        <a:t>2 971</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FF0000"/>
                          </a:solidFill>
                          <a:effectLst/>
                          <a:latin typeface="Arial Narrow"/>
                          <a:ea typeface="Times New Roman"/>
                          <a:cs typeface="Arial"/>
                        </a:rPr>
                        <a:t>-6.33</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7"/>
                  </a:ext>
                </a:extLst>
              </a:tr>
              <a:tr h="248341">
                <a:tc>
                  <a:txBody>
                    <a:bodyPr/>
                    <a:lstStyle/>
                    <a:p>
                      <a:pPr>
                        <a:spcAft>
                          <a:spcPts val="0"/>
                        </a:spcAft>
                      </a:pPr>
                      <a:r>
                        <a:rPr lang="en-ZA" sz="1400" b="1">
                          <a:solidFill>
                            <a:srgbClr val="000000"/>
                          </a:solidFill>
                          <a:effectLst/>
                          <a:latin typeface="Arial Narrow"/>
                          <a:ea typeface="Times New Roman"/>
                          <a:cs typeface="Arial"/>
                        </a:rPr>
                        <a:t>Other Unsentenced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a:solidFill>
                            <a:srgbClr val="000000"/>
                          </a:solidFill>
                          <a:effectLst/>
                          <a:latin typeface="Arial Narrow"/>
                          <a:ea typeface="Times New Roman"/>
                          <a:cs typeface="Arial"/>
                        </a:rPr>
                        <a:t>119</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a:solidFill>
                            <a:srgbClr val="000000"/>
                          </a:solidFill>
                          <a:effectLst/>
                          <a:latin typeface="Arial Narrow"/>
                          <a:ea typeface="Times New Roman"/>
                          <a:cs typeface="Arial"/>
                        </a:rPr>
                        <a:t>180</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188</a:t>
                      </a:r>
                      <a:endParaRPr lang="en-ZA" sz="140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b="1">
                          <a:solidFill>
                            <a:srgbClr val="000000"/>
                          </a:solidFill>
                          <a:effectLst/>
                          <a:latin typeface="Arial Narrow"/>
                          <a:ea typeface="Times New Roman"/>
                          <a:cs typeface="Arial"/>
                        </a:rPr>
                        <a:t>134</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a:solidFill>
                            <a:srgbClr val="FF0000"/>
                          </a:solidFill>
                          <a:effectLst/>
                          <a:latin typeface="Arial Narrow"/>
                          <a:ea typeface="Times New Roman"/>
                          <a:cs typeface="Arial"/>
                        </a:rPr>
                        <a:t>-15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FF0000"/>
                          </a:solidFill>
                          <a:effectLst/>
                          <a:latin typeface="Arial Narrow"/>
                          <a:ea typeface="Times New Roman"/>
                          <a:cs typeface="Arial"/>
                        </a:rPr>
                        <a:t>-12.61</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8"/>
                  </a:ext>
                </a:extLst>
              </a:tr>
              <a:tr h="248341">
                <a:tc>
                  <a:txBody>
                    <a:bodyPr/>
                    <a:lstStyle/>
                    <a:p>
                      <a:pPr>
                        <a:spcAft>
                          <a:spcPts val="0"/>
                        </a:spcAft>
                      </a:pPr>
                      <a:r>
                        <a:rPr lang="en-ZA" sz="1400" b="1">
                          <a:solidFill>
                            <a:srgbClr val="000000"/>
                          </a:solidFill>
                          <a:effectLst/>
                          <a:latin typeface="Arial Narrow"/>
                          <a:ea typeface="Times New Roman"/>
                          <a:cs typeface="Arial"/>
                        </a:rPr>
                        <a:t>All Unsentenced</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dirty="0" smtClean="0">
                          <a:solidFill>
                            <a:srgbClr val="000000"/>
                          </a:solidFill>
                          <a:effectLst/>
                          <a:latin typeface="Arial Narrow"/>
                          <a:ea typeface="Times New Roman"/>
                          <a:cs typeface="Arial"/>
                        </a:rPr>
                        <a:t>47 058</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dirty="0" smtClean="0">
                          <a:solidFill>
                            <a:srgbClr val="000000"/>
                          </a:solidFill>
                          <a:effectLst/>
                          <a:latin typeface="Arial Narrow"/>
                          <a:ea typeface="Times New Roman"/>
                          <a:cs typeface="Arial"/>
                        </a:rPr>
                        <a:t>48 547</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000000"/>
                          </a:solidFill>
                          <a:effectLst/>
                          <a:latin typeface="Arial Narrow"/>
                          <a:ea typeface="Times New Roman"/>
                          <a:cs typeface="Arial"/>
                        </a:rPr>
                        <a:t>53 080</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b="1" dirty="0" smtClean="0">
                          <a:solidFill>
                            <a:srgbClr val="000000"/>
                          </a:solidFill>
                          <a:effectLst/>
                          <a:latin typeface="Arial Narrow"/>
                          <a:ea typeface="Times New Roman"/>
                          <a:cs typeface="Arial"/>
                        </a:rPr>
                        <a:t>50 043</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FF0000"/>
                          </a:solidFill>
                          <a:effectLst/>
                          <a:latin typeface="Arial Narrow"/>
                          <a:ea typeface="Times New Roman"/>
                          <a:cs typeface="Arial"/>
                        </a:rPr>
                        <a:t>-2 985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FF0000"/>
                          </a:solidFill>
                          <a:effectLst/>
                          <a:latin typeface="Arial Narrow"/>
                          <a:ea typeface="Times New Roman"/>
                          <a:cs typeface="Arial"/>
                        </a:rPr>
                        <a:t>-6.34</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09"/>
                  </a:ext>
                </a:extLst>
              </a:tr>
              <a:tr h="248341">
                <a:tc>
                  <a:txBody>
                    <a:bodyPr/>
                    <a:lstStyle/>
                    <a:p>
                      <a:pPr>
                        <a:spcAft>
                          <a:spcPts val="0"/>
                        </a:spcAft>
                      </a:pPr>
                      <a:r>
                        <a:rPr lang="en-ZA" sz="1400" b="1">
                          <a:solidFill>
                            <a:srgbClr val="000000"/>
                          </a:solidFill>
                          <a:effectLst/>
                          <a:latin typeface="Arial Narrow"/>
                          <a:ea typeface="Times New Roman"/>
                          <a:cs typeface="Arial"/>
                        </a:rPr>
                        <a:t>Sentenced</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117 123</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115 109</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107 365</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spcAft>
                          <a:spcPts val="0"/>
                        </a:spcAft>
                      </a:pPr>
                      <a:r>
                        <a:rPr lang="en-ZA" sz="1400" b="1" dirty="0" smtClean="0">
                          <a:solidFill>
                            <a:srgbClr val="000000"/>
                          </a:solidFill>
                          <a:effectLst/>
                          <a:latin typeface="Arial Narrow"/>
                          <a:ea typeface="Times New Roman"/>
                          <a:cs typeface="Arial"/>
                        </a:rPr>
                        <a:t>91 390</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3333FF"/>
                          </a:solidFill>
                          <a:effectLst/>
                          <a:latin typeface="Arial Narrow"/>
                          <a:ea typeface="Times New Roman"/>
                          <a:cs typeface="Arial"/>
                        </a:rPr>
                        <a:t>25 733</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21.97</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10"/>
                  </a:ext>
                </a:extLst>
              </a:tr>
              <a:tr h="248341">
                <a:tc>
                  <a:txBody>
                    <a:bodyPr/>
                    <a:lstStyle/>
                    <a:p>
                      <a:pPr>
                        <a:spcAft>
                          <a:spcPts val="0"/>
                        </a:spcAft>
                      </a:pPr>
                      <a:r>
                        <a:rPr lang="en-ZA" sz="1400" b="1">
                          <a:solidFill>
                            <a:srgbClr val="000000"/>
                          </a:solidFill>
                          <a:effectLst/>
                          <a:latin typeface="Arial Narrow"/>
                          <a:ea typeface="Times New Roman"/>
                          <a:cs typeface="Arial"/>
                        </a:rPr>
                        <a:t>All inmates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164 181</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163 656</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160 445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141 433</a:t>
                      </a:r>
                      <a:endParaRPr lang="en-ZA" sz="1400" dirty="0">
                        <a:effectLst/>
                        <a:latin typeface="Arial"/>
                        <a:ea typeface="Times New Roman"/>
                        <a:cs typeface="Times New Roman"/>
                      </a:endParaRPr>
                    </a:p>
                  </a:txBody>
                  <a:tcPr marL="42551" marR="425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dirty="0" smtClean="0">
                          <a:solidFill>
                            <a:srgbClr val="3333FF"/>
                          </a:solidFill>
                          <a:effectLst/>
                          <a:latin typeface="Arial Narrow"/>
                          <a:ea typeface="Times New Roman"/>
                          <a:cs typeface="Arial"/>
                        </a:rPr>
                        <a:t>22 747</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13.86</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11"/>
                  </a:ext>
                </a:extLst>
              </a:tr>
              <a:tr h="248341">
                <a:tc>
                  <a:txBody>
                    <a:bodyPr/>
                    <a:lstStyle/>
                    <a:p>
                      <a:pPr>
                        <a:spcAft>
                          <a:spcPts val="0"/>
                        </a:spcAft>
                      </a:pPr>
                      <a:r>
                        <a:rPr lang="en-ZA" sz="1400" b="1">
                          <a:solidFill>
                            <a:srgbClr val="000000"/>
                          </a:solidFill>
                          <a:effectLst/>
                          <a:latin typeface="Arial Narrow"/>
                          <a:ea typeface="Times New Roman"/>
                          <a:cs typeface="Arial"/>
                        </a:rPr>
                        <a:t>Accommodation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119 134</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118 723</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118 572</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smtClean="0">
                          <a:solidFill>
                            <a:srgbClr val="000000"/>
                          </a:solidFill>
                          <a:effectLst/>
                          <a:latin typeface="Arial Narrow"/>
                          <a:ea typeface="Times New Roman"/>
                          <a:cs typeface="Arial"/>
                        </a:rPr>
                        <a:t>120 567</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12"/>
                  </a:ext>
                </a:extLst>
              </a:tr>
              <a:tr h="248341">
                <a:tc>
                  <a:txBody>
                    <a:bodyPr/>
                    <a:lstStyle/>
                    <a:p>
                      <a:pPr>
                        <a:spcAft>
                          <a:spcPts val="0"/>
                        </a:spcAft>
                      </a:pPr>
                      <a:r>
                        <a:rPr lang="en-ZA" sz="1400" b="1">
                          <a:solidFill>
                            <a:srgbClr val="000000"/>
                          </a:solidFill>
                          <a:effectLst/>
                          <a:latin typeface="Arial Narrow"/>
                          <a:ea typeface="Times New Roman"/>
                          <a:cs typeface="Arial"/>
                        </a:rPr>
                        <a:t>% Overcrowding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a:solidFill>
                            <a:srgbClr val="000000"/>
                          </a:solidFill>
                          <a:effectLst/>
                          <a:latin typeface="Arial Narrow"/>
                          <a:ea typeface="Times New Roman"/>
                          <a:cs typeface="Arial"/>
                        </a:rPr>
                        <a:t>138%</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a:solidFill>
                            <a:srgbClr val="000000"/>
                          </a:solidFill>
                          <a:effectLst/>
                          <a:latin typeface="Arial Narrow"/>
                          <a:ea typeface="Times New Roman"/>
                          <a:cs typeface="Arial"/>
                        </a:rPr>
                        <a:t>138%</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dirty="0">
                          <a:solidFill>
                            <a:srgbClr val="000000"/>
                          </a:solidFill>
                          <a:effectLst/>
                          <a:latin typeface="Arial Narrow"/>
                          <a:ea typeface="Times New Roman"/>
                          <a:cs typeface="Arial"/>
                        </a:rPr>
                        <a:t>135%</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117%</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3333FF"/>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spcAft>
                          <a:spcPts val="0"/>
                        </a:spcAft>
                      </a:pPr>
                      <a:r>
                        <a:rPr lang="en-ZA" sz="1400">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13"/>
                  </a:ext>
                </a:extLst>
              </a:tr>
              <a:tr h="248341">
                <a:tc>
                  <a:txBody>
                    <a:bodyPr/>
                    <a:lstStyle/>
                    <a:p>
                      <a:pPr>
                        <a:spcAft>
                          <a:spcPts val="0"/>
                        </a:spcAft>
                      </a:pPr>
                      <a:r>
                        <a:rPr lang="en-ZA" sz="1400" b="1">
                          <a:solidFill>
                            <a:srgbClr val="000000"/>
                          </a:solidFill>
                          <a:effectLst/>
                          <a:latin typeface="Arial Narrow"/>
                          <a:ea typeface="Times New Roman"/>
                          <a:cs typeface="Arial"/>
                        </a:rPr>
                        <a:t>% of RDs to all inmates</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a:solidFill>
                            <a:srgbClr val="000000"/>
                          </a:solidFill>
                          <a:effectLst/>
                          <a:latin typeface="Arial Narrow"/>
                          <a:ea typeface="Times New Roman"/>
                          <a:cs typeface="Arial"/>
                        </a:rPr>
                        <a:t>28.59</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a:solidFill>
                            <a:srgbClr val="000000"/>
                          </a:solidFill>
                          <a:effectLst/>
                          <a:latin typeface="Arial Narrow"/>
                          <a:ea typeface="Times New Roman"/>
                          <a:cs typeface="Arial"/>
                        </a:rPr>
                        <a:t>29.55</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32.97</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35.29</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spcAft>
                          <a:spcPts val="0"/>
                        </a:spcAft>
                      </a:pPr>
                      <a:r>
                        <a:rPr lang="en-ZA" sz="1400">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14"/>
                  </a:ext>
                </a:extLst>
              </a:tr>
              <a:tr h="426720">
                <a:tc>
                  <a:txBody>
                    <a:bodyPr/>
                    <a:lstStyle/>
                    <a:p>
                      <a:pPr>
                        <a:spcAft>
                          <a:spcPts val="0"/>
                        </a:spcAft>
                      </a:pPr>
                      <a:r>
                        <a:rPr lang="en-ZA" sz="1400" b="1">
                          <a:solidFill>
                            <a:srgbClr val="000000"/>
                          </a:solidFill>
                          <a:effectLst/>
                          <a:latin typeface="Arial Narrow"/>
                          <a:ea typeface="Times New Roman"/>
                          <a:cs typeface="Arial"/>
                        </a:rPr>
                        <a:t>% of Unsentenced to all inmates</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a:solidFill>
                            <a:srgbClr val="000000"/>
                          </a:solidFill>
                          <a:effectLst/>
                          <a:latin typeface="Arial Narrow"/>
                          <a:ea typeface="Times New Roman"/>
                          <a:cs typeface="Arial"/>
                        </a:rPr>
                        <a:t>28.66</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a:solidFill>
                            <a:srgbClr val="000000"/>
                          </a:solidFill>
                          <a:effectLst/>
                          <a:latin typeface="Arial Narrow"/>
                          <a:ea typeface="Times New Roman"/>
                          <a:cs typeface="Arial"/>
                        </a:rPr>
                        <a:t>29.66</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33.08</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35.38</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spcAft>
                          <a:spcPts val="0"/>
                        </a:spcAft>
                      </a:pPr>
                      <a:r>
                        <a:rPr lang="en-ZA" sz="1400">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15"/>
                  </a:ext>
                </a:extLst>
              </a:tr>
              <a:tr h="426720">
                <a:tc>
                  <a:txBody>
                    <a:bodyPr/>
                    <a:lstStyle/>
                    <a:p>
                      <a:pPr>
                        <a:spcAft>
                          <a:spcPts val="0"/>
                        </a:spcAft>
                      </a:pPr>
                      <a:r>
                        <a:rPr lang="en-ZA" sz="1400" b="1">
                          <a:solidFill>
                            <a:srgbClr val="000000"/>
                          </a:solidFill>
                          <a:effectLst/>
                          <a:latin typeface="Arial Narrow"/>
                          <a:ea typeface="Times New Roman"/>
                          <a:cs typeface="Arial"/>
                        </a:rPr>
                        <a:t>% of  sentenced to all inmates</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ZA" sz="1400" b="1">
                          <a:solidFill>
                            <a:srgbClr val="000000"/>
                          </a:solidFill>
                          <a:effectLst/>
                          <a:latin typeface="Arial Narrow"/>
                          <a:ea typeface="Times New Roman"/>
                          <a:cs typeface="Arial"/>
                        </a:rPr>
                        <a:t>71.34</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en-ZA" sz="1400" b="1">
                          <a:solidFill>
                            <a:srgbClr val="000000"/>
                          </a:solidFill>
                          <a:effectLst/>
                          <a:latin typeface="Arial Narrow"/>
                          <a:ea typeface="Times New Roman"/>
                          <a:cs typeface="Arial"/>
                        </a:rPr>
                        <a:t>70.34</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66.92</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64.62</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en-ZA" sz="1400" b="1">
                          <a:solidFill>
                            <a:srgbClr val="000000"/>
                          </a:solidFill>
                          <a:effectLst/>
                          <a:latin typeface="Arial Narrow"/>
                          <a:ea typeface="Times New Roman"/>
                          <a:cs typeface="Arial"/>
                        </a:rPr>
                        <a:t> </a:t>
                      </a:r>
                      <a:endParaRPr lang="en-ZA" sz="140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spcAft>
                          <a:spcPts val="0"/>
                        </a:spcAft>
                      </a:pPr>
                      <a:r>
                        <a:rPr lang="en-ZA" sz="1400" dirty="0">
                          <a:solidFill>
                            <a:srgbClr val="000000"/>
                          </a:solidFill>
                          <a:effectLst/>
                          <a:latin typeface="Arial Narrow"/>
                          <a:ea typeface="Times New Roman"/>
                          <a:cs typeface="Arial"/>
                        </a:rPr>
                        <a:t> </a:t>
                      </a:r>
                      <a:endParaRPr lang="en-ZA" sz="1400" dirty="0">
                        <a:effectLst/>
                        <a:latin typeface="Arial"/>
                        <a:ea typeface="Times New Roman"/>
                        <a:cs typeface="Times New Roman"/>
                      </a:endParaRPr>
                    </a:p>
                  </a:txBody>
                  <a:tcPr marL="42551" marR="425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016"/>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533401"/>
            <a:ext cx="8816975" cy="6758773"/>
          </a:xfrm>
        </p:spPr>
        <p:txBody>
          <a:bodyPr/>
          <a:lstStyle/>
          <a:p>
            <a:pPr marL="0" lvl="0" indent="0" algn="just">
              <a:buNone/>
            </a:pPr>
            <a:r>
              <a:rPr lang="en-GB" sz="2400" dirty="0"/>
              <a:t>As at 31 January 2021, all cases of remand detainees that were granted bail were 3 337 with bail amounts ranging from R100 to R1 000. </a:t>
            </a:r>
            <a:endParaRPr lang="en-GB" sz="2400" dirty="0" smtClean="0"/>
          </a:p>
          <a:p>
            <a:pPr marL="0" lvl="0" indent="0" algn="just">
              <a:buNone/>
            </a:pPr>
            <a:r>
              <a:rPr lang="en-GB" sz="2400" dirty="0" smtClean="0"/>
              <a:t>The </a:t>
            </a:r>
            <a:r>
              <a:rPr lang="en-GB" sz="2400" dirty="0"/>
              <a:t>head count cases were 3 299 cases. Of the 3 299 head count cases, 8 (0.24 %) remand detainees were granted R100 bail while 1 132 (34.31%) were granted bail of R 1000. In addition, 1 439 (43.62%) remand detainees were granted bail of R500. </a:t>
            </a:r>
          </a:p>
          <a:p>
            <a:pPr marL="0" lvl="0" indent="0" algn="just">
              <a:buNone/>
            </a:pPr>
            <a:r>
              <a:rPr lang="en-GB" sz="2400" dirty="0"/>
              <a:t>Of the 3 299 remand detainees that were granted bail of R1000 and less, 3 148 (95.42%) of them were males while 151 (4.57%) of them were females. </a:t>
            </a:r>
          </a:p>
          <a:p>
            <a:pPr marL="0" lvl="0" indent="0" algn="just">
              <a:buNone/>
            </a:pPr>
            <a:r>
              <a:rPr lang="en-GB" sz="2400" dirty="0"/>
              <a:t>The provinces with the highest numbers of females were WC (66), GP (33) and KZN (22) EC (20), while the provinces with the lowest numbers of females were Mpumalanga (4) and Northern Cape (6). Free State, Limpopo and North West did not have females granted bail in the ranges mentioned of R1000 and less. </a:t>
            </a:r>
            <a:endParaRPr lang="en-ZA" sz="2400" dirty="0"/>
          </a:p>
          <a:p>
            <a:endParaRPr lang="en-ZA" dirty="0"/>
          </a:p>
        </p:txBody>
      </p:sp>
    </p:spTree>
    <p:extLst>
      <p:ext uri="{BB962C8B-B14F-4D97-AF65-F5344CB8AC3E}">
        <p14:creationId xmlns:p14="http://schemas.microsoft.com/office/powerpoint/2010/main" xmlns="" val="966747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a:extLst>
              <a:ext uri="{FF2B5EF4-FFF2-40B4-BE49-F238E27FC236}">
                <a16:creationId xmlns:a16="http://schemas.microsoft.com/office/drawing/2014/main" xmlns="" id="{70A14C7B-5C45-4396-8E14-728741BFEDC4}"/>
              </a:ext>
            </a:extLst>
          </p:cNvPr>
          <p:cNvSpPr>
            <a:spLocks noGrp="1" noChangeArrowheads="1"/>
          </p:cNvSpPr>
          <p:nvPr>
            <p:ph type="title"/>
          </p:nvPr>
        </p:nvSpPr>
        <p:spPr>
          <a:xfrm>
            <a:off x="77788" y="512763"/>
            <a:ext cx="9067800" cy="277812"/>
          </a:xfrm>
        </p:spPr>
        <p:txBody>
          <a:bodyPr/>
          <a:lstStyle/>
          <a:p>
            <a:r>
              <a:rPr lang="en-ZA" altLang="en-US"/>
              <a:t>3. Overview of  Remand Detainees: </a:t>
            </a:r>
            <a:r>
              <a:rPr lang="en-US" altLang="en-US"/>
              <a:t>January trends 2018 -2021 averages</a:t>
            </a:r>
          </a:p>
        </p:txBody>
      </p:sp>
      <p:sp>
        <p:nvSpPr>
          <p:cNvPr id="46083" name="TextBox 9">
            <a:extLst>
              <a:ext uri="{FF2B5EF4-FFF2-40B4-BE49-F238E27FC236}">
                <a16:creationId xmlns:a16="http://schemas.microsoft.com/office/drawing/2014/main" xmlns="" id="{D803B75C-5263-411F-AE6E-03B84D471E51}"/>
              </a:ext>
            </a:extLst>
          </p:cNvPr>
          <p:cNvSpPr txBox="1">
            <a:spLocks noChangeArrowheads="1"/>
          </p:cNvSpPr>
          <p:nvPr/>
        </p:nvSpPr>
        <p:spPr bwMode="auto">
          <a:xfrm>
            <a:off x="228600" y="6477000"/>
            <a:ext cx="86868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r>
              <a:rPr lang="en-US" altLang="en-US">
                <a:solidFill>
                  <a:srgbClr val="000000"/>
                </a:solidFill>
              </a:rPr>
              <a:t>Source: Daily Unlock</a:t>
            </a:r>
          </a:p>
        </p:txBody>
      </p:sp>
      <p:sp>
        <p:nvSpPr>
          <p:cNvPr id="46084" name="TextBox 2">
            <a:extLst>
              <a:ext uri="{FF2B5EF4-FFF2-40B4-BE49-F238E27FC236}">
                <a16:creationId xmlns:a16="http://schemas.microsoft.com/office/drawing/2014/main" xmlns="" id="{88B75F0C-3378-4F0A-9F95-F01E21F20AB5}"/>
              </a:ext>
            </a:extLst>
          </p:cNvPr>
          <p:cNvSpPr txBox="1">
            <a:spLocks noChangeArrowheads="1"/>
          </p:cNvSpPr>
          <p:nvPr/>
        </p:nvSpPr>
        <p:spPr bwMode="auto">
          <a:xfrm>
            <a:off x="457200" y="1249363"/>
            <a:ext cx="914400" cy="655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endParaRPr lang="en-ZA" altLang="en-US"/>
          </a:p>
        </p:txBody>
      </p:sp>
      <p:graphicFrame>
        <p:nvGraphicFramePr>
          <p:cNvPr id="7" name="Chart 6">
            <a:extLst>
              <a:ext uri="{FF2B5EF4-FFF2-40B4-BE49-F238E27FC236}">
                <a16:creationId xmlns:a16="http://schemas.microsoft.com/office/drawing/2014/main" xmlns="" id="{B329BFCD-78D4-4D1F-B26C-CF5C86BE32B9}"/>
              </a:ext>
            </a:extLst>
          </p:cNvPr>
          <p:cNvGraphicFramePr>
            <a:graphicFrameLocks/>
          </p:cNvGraphicFramePr>
          <p:nvPr/>
        </p:nvGraphicFramePr>
        <p:xfrm>
          <a:off x="457200" y="914400"/>
          <a:ext cx="80772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2">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Theme2" id="{EB9B5DCE-EF2A-48D1-9221-301FD592D7C1}" vid="{CAF14454-917C-4733-87E2-7B6A7E87A6F3}"/>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14553</TotalTime>
  <Words>3819</Words>
  <Application>Microsoft Office PowerPoint</Application>
  <PresentationFormat>On-screen Show (4:3)</PresentationFormat>
  <Paragraphs>1048</Paragraphs>
  <Slides>37</Slides>
  <Notes>1</Notes>
  <HiddenSlides>0</HiddenSlides>
  <MMClips>0</MMClips>
  <ScaleCrop>false</ScaleCrop>
  <HeadingPairs>
    <vt:vector size="6" baseType="variant">
      <vt:variant>
        <vt:lpstr>Theme</vt:lpstr>
      </vt:variant>
      <vt:variant>
        <vt:i4>9</vt:i4>
      </vt:variant>
      <vt:variant>
        <vt:lpstr>Embedded OLE Servers</vt:lpstr>
      </vt:variant>
      <vt:variant>
        <vt:i4>0</vt:i4>
      </vt:variant>
      <vt:variant>
        <vt:lpstr>Slide Titles</vt:lpstr>
      </vt:variant>
      <vt:variant>
        <vt:i4>37</vt:i4>
      </vt:variant>
    </vt:vector>
  </HeadingPairs>
  <TitlesOfParts>
    <vt:vector size="46" baseType="lpstr">
      <vt:lpstr>Custom Design</vt:lpstr>
      <vt:lpstr>2_Blank</vt:lpstr>
      <vt:lpstr>Theme2</vt:lpstr>
      <vt:lpstr>1_Custom Design</vt:lpstr>
      <vt:lpstr>1_Blank</vt:lpstr>
      <vt:lpstr>Level</vt:lpstr>
      <vt:lpstr>1_Level</vt:lpstr>
      <vt:lpstr>2_Level</vt:lpstr>
      <vt:lpstr>3_Blank</vt:lpstr>
      <vt:lpstr>Portfolio Committee on Justice and Correctional Services     12 March 2021  </vt:lpstr>
      <vt:lpstr>Index</vt:lpstr>
      <vt:lpstr>1. Positioning of Remand Detention within DCS </vt:lpstr>
      <vt:lpstr>3. OBJECTIVES OF BAIL PROTOCOL</vt:lpstr>
      <vt:lpstr>2. Bail Categories</vt:lpstr>
      <vt:lpstr> National inmate population as on 22 February 2021</vt:lpstr>
      <vt:lpstr>3.2 Overview of  Remand Detainees: January 2018 to 2021</vt:lpstr>
      <vt:lpstr>Slide 7</vt:lpstr>
      <vt:lpstr>3. Overview of  Remand Detainees: January trends 2018 -2021 averages</vt:lpstr>
      <vt:lpstr>4. Legislative and Policy Framework</vt:lpstr>
      <vt:lpstr>4. Legislative and Policy Framework…</vt:lpstr>
      <vt:lpstr>4. Legislative and Policy Framework…</vt:lpstr>
      <vt:lpstr>4. Legislative and Policy Framework…</vt:lpstr>
      <vt:lpstr>5. Bail Payment</vt:lpstr>
      <vt:lpstr>6.1 Bail Categories April 2020 – January 2021: All Cases</vt:lpstr>
      <vt:lpstr>6.2 Bail Categories: RDs with Bail of R1000 and below (All Cases)</vt:lpstr>
      <vt:lpstr>6.3 Bail Categories: RDs with Bail of R1000 and below (Head Count)</vt:lpstr>
      <vt:lpstr>Slide 17</vt:lpstr>
      <vt:lpstr> Criteria for Screening qualifying RDs </vt:lpstr>
      <vt:lpstr>Criteria for Screening qualifying RDs (cont…) </vt:lpstr>
      <vt:lpstr>e.g: Schedule 7 crimes </vt:lpstr>
      <vt:lpstr>Slide 21</vt:lpstr>
      <vt:lpstr>Slide 22</vt:lpstr>
      <vt:lpstr>Slide 23</vt:lpstr>
      <vt:lpstr>Slide 24</vt:lpstr>
      <vt:lpstr>8. Bail Review Applications</vt:lpstr>
      <vt:lpstr>Slide 26</vt:lpstr>
      <vt:lpstr>MEASURES ARE IN PLACE IN TERMS OF RD TOOL</vt:lpstr>
      <vt:lpstr>Slide 28</vt:lpstr>
      <vt:lpstr>Slide 29</vt:lpstr>
      <vt:lpstr>Slide 30</vt:lpstr>
      <vt:lpstr>   </vt:lpstr>
      <vt:lpstr>RISK ADJUSTED STRATEGY </vt:lpstr>
      <vt:lpstr>Slide 33</vt:lpstr>
      <vt:lpstr>9. Conclusion</vt:lpstr>
      <vt:lpstr>Slide 35</vt:lpstr>
      <vt:lpstr>Slide 36</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high level vision will be developed which will determine the required operating model…  Scope will include all core elements of DCS</dc:title>
  <dc:creator>Mlomo, Vuyi</dc:creator>
  <cp:lastModifiedBy>USER</cp:lastModifiedBy>
  <cp:revision>608</cp:revision>
  <cp:lastPrinted>2017-03-06T11:39:55Z</cp:lastPrinted>
  <dcterms:created xsi:type="dcterms:W3CDTF">2011-05-16T12:44:01Z</dcterms:created>
  <dcterms:modified xsi:type="dcterms:W3CDTF">2021-03-12T13:27:16Z</dcterms:modified>
</cp:coreProperties>
</file>