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318" r:id="rId5"/>
    <p:sldId id="324" r:id="rId6"/>
    <p:sldId id="331" r:id="rId7"/>
    <p:sldId id="337" r:id="rId8"/>
    <p:sldId id="333" r:id="rId9"/>
    <p:sldId id="330" r:id="rId10"/>
    <p:sldId id="326" r:id="rId11"/>
    <p:sldId id="334" r:id="rId12"/>
    <p:sldId id="335" r:id="rId13"/>
    <p:sldId id="327" r:id="rId14"/>
    <p:sldId id="328" r:id="rId15"/>
    <p:sldId id="329" r:id="rId16"/>
  </p:sldIdLst>
  <p:sldSz cx="12192000" cy="6858000"/>
  <p:notesSz cx="9874250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AB32E307-A85B-4CCA-B575-9D3D90B66290}">
          <p14:sldIdLst>
            <p14:sldId id="318"/>
            <p14:sldId id="324"/>
            <p14:sldId id="331"/>
            <p14:sldId id="337"/>
            <p14:sldId id="333"/>
            <p14:sldId id="330"/>
            <p14:sldId id="326"/>
            <p14:sldId id="334"/>
            <p14:sldId id="335"/>
            <p14:sldId id="327"/>
            <p14:sldId id="328"/>
            <p14:sldId id="329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9A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FC6E3C-8F4D-42C5-ABB8-2165303599FB}" v="107" dt="2021-03-10T07:47:19.8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2" autoAdjust="0"/>
    <p:restoredTop sz="81916" autoAdjust="0"/>
  </p:normalViewPr>
  <p:slideViewPr>
    <p:cSldViewPr snapToGrid="0">
      <p:cViewPr varScale="1">
        <p:scale>
          <a:sx n="59" d="100"/>
          <a:sy n="59" d="100"/>
        </p:scale>
        <p:origin x="-95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298" y="5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 Parry" userId="a2ca635d-a0f6-4efc-a116-fd18f4c9131a" providerId="ADAL" clId="{82FC6E3C-8F4D-42C5-ABB8-2165303599FB}"/>
    <pc:docChg chg="undo custSel addSld delSld modSld sldOrd modSection">
      <pc:chgData name="Charles Parry" userId="a2ca635d-a0f6-4efc-a116-fd18f4c9131a" providerId="ADAL" clId="{82FC6E3C-8F4D-42C5-ABB8-2165303599FB}" dt="2021-03-10T07:51:53.335" v="3039" actId="1076"/>
      <pc:docMkLst>
        <pc:docMk/>
      </pc:docMkLst>
      <pc:sldChg chg="delSp modSp mod">
        <pc:chgData name="Charles Parry" userId="a2ca635d-a0f6-4efc-a116-fd18f4c9131a" providerId="ADAL" clId="{82FC6E3C-8F4D-42C5-ABB8-2165303599FB}" dt="2021-03-04T06:51:38.069" v="32" actId="1076"/>
        <pc:sldMkLst>
          <pc:docMk/>
          <pc:sldMk cId="1463001291" sldId="318"/>
        </pc:sldMkLst>
        <pc:spChg chg="mod">
          <ac:chgData name="Charles Parry" userId="a2ca635d-a0f6-4efc-a116-fd18f4c9131a" providerId="ADAL" clId="{82FC6E3C-8F4D-42C5-ABB8-2165303599FB}" dt="2021-03-04T06:51:38.069" v="32" actId="1076"/>
          <ac:spMkLst>
            <pc:docMk/>
            <pc:sldMk cId="1463001291" sldId="318"/>
            <ac:spMk id="7" creationId="{07FC145B-5F12-4AB3-B113-51D56255FCF0}"/>
          </ac:spMkLst>
        </pc:spChg>
        <pc:spChg chg="mod">
          <ac:chgData name="Charles Parry" userId="a2ca635d-a0f6-4efc-a116-fd18f4c9131a" providerId="ADAL" clId="{82FC6E3C-8F4D-42C5-ABB8-2165303599FB}" dt="2021-03-04T06:49:11.167" v="25" actId="6549"/>
          <ac:spMkLst>
            <pc:docMk/>
            <pc:sldMk cId="1463001291" sldId="318"/>
            <ac:spMk id="11" creationId="{B32BF815-8B16-4320-88A9-582102802117}"/>
          </ac:spMkLst>
        </pc:spChg>
        <pc:picChg chg="del mod">
          <ac:chgData name="Charles Parry" userId="a2ca635d-a0f6-4efc-a116-fd18f4c9131a" providerId="ADAL" clId="{82FC6E3C-8F4D-42C5-ABB8-2165303599FB}" dt="2021-03-04T06:49:14.367" v="27" actId="478"/>
          <ac:picMkLst>
            <pc:docMk/>
            <pc:sldMk cId="1463001291" sldId="318"/>
            <ac:picMk id="2" creationId="{7EDC418C-FC46-4DE4-9061-F8FD9C1CAAC0}"/>
          </ac:picMkLst>
        </pc:picChg>
      </pc:sldChg>
      <pc:sldChg chg="modSp mod">
        <pc:chgData name="Charles Parry" userId="a2ca635d-a0f6-4efc-a116-fd18f4c9131a" providerId="ADAL" clId="{82FC6E3C-8F4D-42C5-ABB8-2165303599FB}" dt="2021-03-04T14:37:32.604" v="2553" actId="1076"/>
        <pc:sldMkLst>
          <pc:docMk/>
          <pc:sldMk cId="668137309" sldId="324"/>
        </pc:sldMkLst>
        <pc:spChg chg="mod">
          <ac:chgData name="Charles Parry" userId="a2ca635d-a0f6-4efc-a116-fd18f4c9131a" providerId="ADAL" clId="{82FC6E3C-8F4D-42C5-ABB8-2165303599FB}" dt="2021-03-04T06:52:18.217" v="48" actId="20577"/>
          <ac:spMkLst>
            <pc:docMk/>
            <pc:sldMk cId="668137309" sldId="324"/>
            <ac:spMk id="4" creationId="{035EECDC-FBBF-6746-9CC5-A48DEB2C9C2A}"/>
          </ac:spMkLst>
        </pc:spChg>
        <pc:spChg chg="mod">
          <ac:chgData name="Charles Parry" userId="a2ca635d-a0f6-4efc-a116-fd18f4c9131a" providerId="ADAL" clId="{82FC6E3C-8F4D-42C5-ABB8-2165303599FB}" dt="2021-03-04T14:37:32.604" v="2553" actId="1076"/>
          <ac:spMkLst>
            <pc:docMk/>
            <pc:sldMk cId="668137309" sldId="324"/>
            <ac:spMk id="36" creationId="{E2C62917-28D5-6144-AD7F-0145BF2CAB8C}"/>
          </ac:spMkLst>
        </pc:spChg>
        <pc:spChg chg="mod">
          <ac:chgData name="Charles Parry" userId="a2ca635d-a0f6-4efc-a116-fd18f4c9131a" providerId="ADAL" clId="{82FC6E3C-8F4D-42C5-ABB8-2165303599FB}" dt="2021-03-04T14:37:21.151" v="2550" actId="1076"/>
          <ac:spMkLst>
            <pc:docMk/>
            <pc:sldMk cId="668137309" sldId="324"/>
            <ac:spMk id="37" creationId="{455BB4DF-99E9-3848-AE1F-3252351A9B1C}"/>
          </ac:spMkLst>
        </pc:spChg>
        <pc:spChg chg="mod">
          <ac:chgData name="Charles Parry" userId="a2ca635d-a0f6-4efc-a116-fd18f4c9131a" providerId="ADAL" clId="{82FC6E3C-8F4D-42C5-ABB8-2165303599FB}" dt="2021-03-04T14:37:30.087" v="2552" actId="1076"/>
          <ac:spMkLst>
            <pc:docMk/>
            <pc:sldMk cId="668137309" sldId="324"/>
            <ac:spMk id="38" creationId="{CD5C4D94-D3FE-4FDE-8D74-42A0E2EA146E}"/>
          </ac:spMkLst>
        </pc:spChg>
        <pc:spChg chg="mod">
          <ac:chgData name="Charles Parry" userId="a2ca635d-a0f6-4efc-a116-fd18f4c9131a" providerId="ADAL" clId="{82FC6E3C-8F4D-42C5-ABB8-2165303599FB}" dt="2021-03-04T14:37:26.558" v="2551" actId="1076"/>
          <ac:spMkLst>
            <pc:docMk/>
            <pc:sldMk cId="668137309" sldId="324"/>
            <ac:spMk id="39" creationId="{8F6280C7-B5DB-3E42-8AD1-79B81888278D}"/>
          </ac:spMkLst>
        </pc:spChg>
      </pc:sldChg>
      <pc:sldChg chg="addSp delSp modSp new del mod">
        <pc:chgData name="Charles Parry" userId="a2ca635d-a0f6-4efc-a116-fd18f4c9131a" providerId="ADAL" clId="{82FC6E3C-8F4D-42C5-ABB8-2165303599FB}" dt="2021-03-04T13:46:33.141" v="2234" actId="47"/>
        <pc:sldMkLst>
          <pc:docMk/>
          <pc:sldMk cId="114703781" sldId="325"/>
        </pc:sldMkLst>
        <pc:spChg chg="del mod">
          <ac:chgData name="Charles Parry" userId="a2ca635d-a0f6-4efc-a116-fd18f4c9131a" providerId="ADAL" clId="{82FC6E3C-8F4D-42C5-ABB8-2165303599FB}" dt="2021-03-04T07:17:22.102" v="68"/>
          <ac:spMkLst>
            <pc:docMk/>
            <pc:sldMk cId="114703781" sldId="325"/>
            <ac:spMk id="2" creationId="{35F004DF-7376-4405-84A3-8733D40ACC86}"/>
          </ac:spMkLst>
        </pc:spChg>
        <pc:spChg chg="del">
          <ac:chgData name="Charles Parry" userId="a2ca635d-a0f6-4efc-a116-fd18f4c9131a" providerId="ADAL" clId="{82FC6E3C-8F4D-42C5-ABB8-2165303599FB}" dt="2021-03-04T07:17:22.102" v="68"/>
          <ac:spMkLst>
            <pc:docMk/>
            <pc:sldMk cId="114703781" sldId="325"/>
            <ac:spMk id="3" creationId="{157A0CC8-833E-4AA9-8178-8F515C81482A}"/>
          </ac:spMkLst>
        </pc:spChg>
        <pc:spChg chg="add mod">
          <ac:chgData name="Charles Parry" userId="a2ca635d-a0f6-4efc-a116-fd18f4c9131a" providerId="ADAL" clId="{82FC6E3C-8F4D-42C5-ABB8-2165303599FB}" dt="2021-03-04T07:17:22.140" v="69" actId="27636"/>
          <ac:spMkLst>
            <pc:docMk/>
            <pc:sldMk cId="114703781" sldId="325"/>
            <ac:spMk id="4" creationId="{95095C65-A258-47B2-803A-8225146D51E4}"/>
          </ac:spMkLst>
        </pc:spChg>
        <pc:spChg chg="add mod">
          <ac:chgData name="Charles Parry" userId="a2ca635d-a0f6-4efc-a116-fd18f4c9131a" providerId="ADAL" clId="{82FC6E3C-8F4D-42C5-ABB8-2165303599FB}" dt="2021-03-04T07:21:36.058" v="85" actId="27636"/>
          <ac:spMkLst>
            <pc:docMk/>
            <pc:sldMk cId="114703781" sldId="325"/>
            <ac:spMk id="5" creationId="{98D4A245-D96E-468C-B9E1-0130A5442718}"/>
          </ac:spMkLst>
        </pc:spChg>
      </pc:sldChg>
      <pc:sldChg chg="modSp new mod">
        <pc:chgData name="Charles Parry" userId="a2ca635d-a0f6-4efc-a116-fd18f4c9131a" providerId="ADAL" clId="{82FC6E3C-8F4D-42C5-ABB8-2165303599FB}" dt="2021-03-10T07:47:40.011" v="2928" actId="6549"/>
        <pc:sldMkLst>
          <pc:docMk/>
          <pc:sldMk cId="677118079" sldId="326"/>
        </pc:sldMkLst>
        <pc:spChg chg="mod">
          <ac:chgData name="Charles Parry" userId="a2ca635d-a0f6-4efc-a116-fd18f4c9131a" providerId="ADAL" clId="{82FC6E3C-8F4D-42C5-ABB8-2165303599FB}" dt="2021-03-04T14:39:49.954" v="2577" actId="1076"/>
          <ac:spMkLst>
            <pc:docMk/>
            <pc:sldMk cId="677118079" sldId="326"/>
            <ac:spMk id="2" creationId="{52738330-3DC3-4396-9871-75449DFA1BA7}"/>
          </ac:spMkLst>
        </pc:spChg>
        <pc:spChg chg="mod">
          <ac:chgData name="Charles Parry" userId="a2ca635d-a0f6-4efc-a116-fd18f4c9131a" providerId="ADAL" clId="{82FC6E3C-8F4D-42C5-ABB8-2165303599FB}" dt="2021-03-10T07:47:40.011" v="2928" actId="6549"/>
          <ac:spMkLst>
            <pc:docMk/>
            <pc:sldMk cId="677118079" sldId="326"/>
            <ac:spMk id="3" creationId="{2BF3E7E4-50EE-4756-93D1-030A36028951}"/>
          </ac:spMkLst>
        </pc:spChg>
      </pc:sldChg>
      <pc:sldChg chg="add del">
        <pc:chgData name="Charles Parry" userId="a2ca635d-a0f6-4efc-a116-fd18f4c9131a" providerId="ADAL" clId="{82FC6E3C-8F4D-42C5-ABB8-2165303599FB}" dt="2021-03-04T07:17:19.439" v="66"/>
        <pc:sldMkLst>
          <pc:docMk/>
          <pc:sldMk cId="1638601009" sldId="326"/>
        </pc:sldMkLst>
      </pc:sldChg>
      <pc:sldChg chg="addSp modSp new mod">
        <pc:chgData name="Charles Parry" userId="a2ca635d-a0f6-4efc-a116-fd18f4c9131a" providerId="ADAL" clId="{82FC6E3C-8F4D-42C5-ABB8-2165303599FB}" dt="2021-03-10T07:49:43.668" v="2940" actId="20577"/>
        <pc:sldMkLst>
          <pc:docMk/>
          <pc:sldMk cId="1528867063" sldId="327"/>
        </pc:sldMkLst>
        <pc:spChg chg="mod">
          <ac:chgData name="Charles Parry" userId="a2ca635d-a0f6-4efc-a116-fd18f4c9131a" providerId="ADAL" clId="{82FC6E3C-8F4D-42C5-ABB8-2165303599FB}" dt="2021-03-04T09:48:32.610" v="1629" actId="1076"/>
          <ac:spMkLst>
            <pc:docMk/>
            <pc:sldMk cId="1528867063" sldId="327"/>
            <ac:spMk id="2" creationId="{CD72664D-3DC1-44E4-9572-94159611387C}"/>
          </ac:spMkLst>
        </pc:spChg>
        <pc:spChg chg="mod">
          <ac:chgData name="Charles Parry" userId="a2ca635d-a0f6-4efc-a116-fd18f4c9131a" providerId="ADAL" clId="{82FC6E3C-8F4D-42C5-ABB8-2165303599FB}" dt="2021-03-10T07:49:43.668" v="2940" actId="20577"/>
          <ac:spMkLst>
            <pc:docMk/>
            <pc:sldMk cId="1528867063" sldId="327"/>
            <ac:spMk id="3" creationId="{D59E5823-CEF7-42C3-B7B3-26B22048374F}"/>
          </ac:spMkLst>
        </pc:spChg>
        <pc:picChg chg="add mod">
          <ac:chgData name="Charles Parry" userId="a2ca635d-a0f6-4efc-a116-fd18f4c9131a" providerId="ADAL" clId="{82FC6E3C-8F4D-42C5-ABB8-2165303599FB}" dt="2021-03-04T13:47:16.618" v="2241" actId="14100"/>
          <ac:picMkLst>
            <pc:docMk/>
            <pc:sldMk cId="1528867063" sldId="327"/>
            <ac:picMk id="4" creationId="{894F673E-BFCA-4EFC-87B0-E1A6C6FC0508}"/>
          </ac:picMkLst>
        </pc:picChg>
        <pc:picChg chg="add mod">
          <ac:chgData name="Charles Parry" userId="a2ca635d-a0f6-4efc-a116-fd18f4c9131a" providerId="ADAL" clId="{82FC6E3C-8F4D-42C5-ABB8-2165303599FB}" dt="2021-03-04T13:47:13.761" v="2240" actId="14100"/>
          <ac:picMkLst>
            <pc:docMk/>
            <pc:sldMk cId="1528867063" sldId="327"/>
            <ac:picMk id="5" creationId="{9DEC478B-546A-47CF-B5A5-844E226C395D}"/>
          </ac:picMkLst>
        </pc:picChg>
      </pc:sldChg>
      <pc:sldChg chg="addSp modSp new mod">
        <pc:chgData name="Charles Parry" userId="a2ca635d-a0f6-4efc-a116-fd18f4c9131a" providerId="ADAL" clId="{82FC6E3C-8F4D-42C5-ABB8-2165303599FB}" dt="2021-03-10T07:51:53.335" v="3039" actId="1076"/>
        <pc:sldMkLst>
          <pc:docMk/>
          <pc:sldMk cId="347910655" sldId="328"/>
        </pc:sldMkLst>
        <pc:spChg chg="mod">
          <ac:chgData name="Charles Parry" userId="a2ca635d-a0f6-4efc-a116-fd18f4c9131a" providerId="ADAL" clId="{82FC6E3C-8F4D-42C5-ABB8-2165303599FB}" dt="2021-03-10T07:51:08.286" v="2970" actId="1076"/>
          <ac:spMkLst>
            <pc:docMk/>
            <pc:sldMk cId="347910655" sldId="328"/>
            <ac:spMk id="2" creationId="{DA9376B9-994C-4686-8DC8-485A31693053}"/>
          </ac:spMkLst>
        </pc:spChg>
        <pc:spChg chg="mod">
          <ac:chgData name="Charles Parry" userId="a2ca635d-a0f6-4efc-a116-fd18f4c9131a" providerId="ADAL" clId="{82FC6E3C-8F4D-42C5-ABB8-2165303599FB}" dt="2021-03-10T07:51:53.335" v="3039" actId="1076"/>
          <ac:spMkLst>
            <pc:docMk/>
            <pc:sldMk cId="347910655" sldId="328"/>
            <ac:spMk id="3" creationId="{7191E295-15AA-42CC-87B7-CE39D3DE2A6D}"/>
          </ac:spMkLst>
        </pc:spChg>
        <pc:picChg chg="add mod">
          <ac:chgData name="Charles Parry" userId="a2ca635d-a0f6-4efc-a116-fd18f4c9131a" providerId="ADAL" clId="{82FC6E3C-8F4D-42C5-ABB8-2165303599FB}" dt="2021-03-04T10:33:02.252" v="2228" actId="1076"/>
          <ac:picMkLst>
            <pc:docMk/>
            <pc:sldMk cId="347910655" sldId="328"/>
            <ac:picMk id="4" creationId="{B7F9324E-2667-438C-BEEE-368F8FC972F3}"/>
          </ac:picMkLst>
        </pc:picChg>
        <pc:picChg chg="add mod">
          <ac:chgData name="Charles Parry" userId="a2ca635d-a0f6-4efc-a116-fd18f4c9131a" providerId="ADAL" clId="{82FC6E3C-8F4D-42C5-ABB8-2165303599FB}" dt="2021-03-04T10:33:14.747" v="2233" actId="1076"/>
          <ac:picMkLst>
            <pc:docMk/>
            <pc:sldMk cId="347910655" sldId="328"/>
            <ac:picMk id="5" creationId="{2545A649-934A-454A-920E-32C164ECDAF9}"/>
          </ac:picMkLst>
        </pc:picChg>
      </pc:sldChg>
      <pc:sldChg chg="addSp delSp modSp new mod">
        <pc:chgData name="Charles Parry" userId="a2ca635d-a0f6-4efc-a116-fd18f4c9131a" providerId="ADAL" clId="{82FC6E3C-8F4D-42C5-ABB8-2165303599FB}" dt="2021-03-04T15:03:26.955" v="2812" actId="1076"/>
        <pc:sldMkLst>
          <pc:docMk/>
          <pc:sldMk cId="1949196268" sldId="329"/>
        </pc:sldMkLst>
        <pc:spChg chg="del">
          <ac:chgData name="Charles Parry" userId="a2ca635d-a0f6-4efc-a116-fd18f4c9131a" providerId="ADAL" clId="{82FC6E3C-8F4D-42C5-ABB8-2165303599FB}" dt="2021-03-04T07:26:48.031" v="451"/>
          <ac:spMkLst>
            <pc:docMk/>
            <pc:sldMk cId="1949196268" sldId="329"/>
            <ac:spMk id="2" creationId="{3B020380-09F3-4AA3-9B3A-CA86C786AD03}"/>
          </ac:spMkLst>
        </pc:spChg>
        <pc:spChg chg="del">
          <ac:chgData name="Charles Parry" userId="a2ca635d-a0f6-4efc-a116-fd18f4c9131a" providerId="ADAL" clId="{82FC6E3C-8F4D-42C5-ABB8-2165303599FB}" dt="2021-03-04T07:26:48.031" v="451"/>
          <ac:spMkLst>
            <pc:docMk/>
            <pc:sldMk cId="1949196268" sldId="329"/>
            <ac:spMk id="3" creationId="{334434B4-207A-48B2-96FF-7DC09C453231}"/>
          </ac:spMkLst>
        </pc:spChg>
        <pc:spChg chg="add mod">
          <ac:chgData name="Charles Parry" userId="a2ca635d-a0f6-4efc-a116-fd18f4c9131a" providerId="ADAL" clId="{82FC6E3C-8F4D-42C5-ABB8-2165303599FB}" dt="2021-03-04T07:26:55.200" v="476" actId="20577"/>
          <ac:spMkLst>
            <pc:docMk/>
            <pc:sldMk cId="1949196268" sldId="329"/>
            <ac:spMk id="4" creationId="{6ECD2E92-B212-4CE2-B62B-D43F668F48AC}"/>
          </ac:spMkLst>
        </pc:spChg>
        <pc:spChg chg="add mod">
          <ac:chgData name="Charles Parry" userId="a2ca635d-a0f6-4efc-a116-fd18f4c9131a" providerId="ADAL" clId="{82FC6E3C-8F4D-42C5-ABB8-2165303599FB}" dt="2021-03-04T15:02:03.901" v="2809" actId="27636"/>
          <ac:spMkLst>
            <pc:docMk/>
            <pc:sldMk cId="1949196268" sldId="329"/>
            <ac:spMk id="5" creationId="{A5019B94-C9E9-4DCE-BF61-814232B8C998}"/>
          </ac:spMkLst>
        </pc:spChg>
        <pc:picChg chg="add mod">
          <ac:chgData name="Charles Parry" userId="a2ca635d-a0f6-4efc-a116-fd18f4c9131a" providerId="ADAL" clId="{82FC6E3C-8F4D-42C5-ABB8-2165303599FB}" dt="2021-03-04T07:33:38.693" v="815" actId="1076"/>
          <ac:picMkLst>
            <pc:docMk/>
            <pc:sldMk cId="1949196268" sldId="329"/>
            <ac:picMk id="6" creationId="{41CC4465-D354-415C-9237-AB2A882CF4C3}"/>
          </ac:picMkLst>
        </pc:picChg>
        <pc:picChg chg="add mod">
          <ac:chgData name="Charles Parry" userId="a2ca635d-a0f6-4efc-a116-fd18f4c9131a" providerId="ADAL" clId="{82FC6E3C-8F4D-42C5-ABB8-2165303599FB}" dt="2021-03-04T15:03:26.955" v="2812" actId="1076"/>
          <ac:picMkLst>
            <pc:docMk/>
            <pc:sldMk cId="1949196268" sldId="329"/>
            <ac:picMk id="7" creationId="{BEFD01E9-8F54-407B-A774-B3E3A2B0A2F7}"/>
          </ac:picMkLst>
        </pc:picChg>
      </pc:sldChg>
      <pc:sldChg chg="modSp new mod">
        <pc:chgData name="Charles Parry" userId="a2ca635d-a0f6-4efc-a116-fd18f4c9131a" providerId="ADAL" clId="{82FC6E3C-8F4D-42C5-ABB8-2165303599FB}" dt="2021-03-10T07:46:39.072" v="2903" actId="20577"/>
        <pc:sldMkLst>
          <pc:docMk/>
          <pc:sldMk cId="1445018678" sldId="330"/>
        </pc:sldMkLst>
        <pc:spChg chg="mod">
          <ac:chgData name="Charles Parry" userId="a2ca635d-a0f6-4efc-a116-fd18f4c9131a" providerId="ADAL" clId="{82FC6E3C-8F4D-42C5-ABB8-2165303599FB}" dt="2021-03-04T08:52:20.547" v="920" actId="255"/>
          <ac:spMkLst>
            <pc:docMk/>
            <pc:sldMk cId="1445018678" sldId="330"/>
            <ac:spMk id="2" creationId="{F5FC5BE4-9952-4413-B1D6-20251F47E1A3}"/>
          </ac:spMkLst>
        </pc:spChg>
        <pc:spChg chg="mod">
          <ac:chgData name="Charles Parry" userId="a2ca635d-a0f6-4efc-a116-fd18f4c9131a" providerId="ADAL" clId="{82FC6E3C-8F4D-42C5-ABB8-2165303599FB}" dt="2021-03-10T07:46:39.072" v="2903" actId="20577"/>
          <ac:spMkLst>
            <pc:docMk/>
            <pc:sldMk cId="1445018678" sldId="330"/>
            <ac:spMk id="3" creationId="{E70D42B0-D586-474D-9709-DE17BD73A440}"/>
          </ac:spMkLst>
        </pc:spChg>
      </pc:sldChg>
      <pc:sldChg chg="addSp modSp new mod">
        <pc:chgData name="Charles Parry" userId="a2ca635d-a0f6-4efc-a116-fd18f4c9131a" providerId="ADAL" clId="{82FC6E3C-8F4D-42C5-ABB8-2165303599FB}" dt="2021-03-10T07:23:47.802" v="2821" actId="14100"/>
        <pc:sldMkLst>
          <pc:docMk/>
          <pc:sldMk cId="285348072" sldId="331"/>
        </pc:sldMkLst>
        <pc:spChg chg="mod">
          <ac:chgData name="Charles Parry" userId="a2ca635d-a0f6-4efc-a116-fd18f4c9131a" providerId="ADAL" clId="{82FC6E3C-8F4D-42C5-ABB8-2165303599FB}" dt="2021-03-10T07:23:43.822" v="2820" actId="1076"/>
          <ac:spMkLst>
            <pc:docMk/>
            <pc:sldMk cId="285348072" sldId="331"/>
            <ac:spMk id="2" creationId="{4AE3B322-4F2D-4B41-8165-36A5A8ECE3FD}"/>
          </ac:spMkLst>
        </pc:spChg>
        <pc:spChg chg="mod">
          <ac:chgData name="Charles Parry" userId="a2ca635d-a0f6-4efc-a116-fd18f4c9131a" providerId="ADAL" clId="{82FC6E3C-8F4D-42C5-ABB8-2165303599FB}" dt="2021-03-10T07:23:47.802" v="2821" actId="14100"/>
          <ac:spMkLst>
            <pc:docMk/>
            <pc:sldMk cId="285348072" sldId="331"/>
            <ac:spMk id="3" creationId="{6AC89D43-3682-46DF-98F1-EF99F9765BA9}"/>
          </ac:spMkLst>
        </pc:spChg>
        <pc:picChg chg="add mod">
          <ac:chgData name="Charles Parry" userId="a2ca635d-a0f6-4efc-a116-fd18f4c9131a" providerId="ADAL" clId="{82FC6E3C-8F4D-42C5-ABB8-2165303599FB}" dt="2021-03-04T14:08:58.621" v="2344" actId="14100"/>
          <ac:picMkLst>
            <pc:docMk/>
            <pc:sldMk cId="285348072" sldId="331"/>
            <ac:picMk id="4" creationId="{77887816-224E-4B86-9623-48CB37E52044}"/>
          </ac:picMkLst>
        </pc:picChg>
      </pc:sldChg>
      <pc:sldChg chg="addSp delSp modSp new del mod ord">
        <pc:chgData name="Charles Parry" userId="a2ca635d-a0f6-4efc-a116-fd18f4c9131a" providerId="ADAL" clId="{82FC6E3C-8F4D-42C5-ABB8-2165303599FB}" dt="2021-03-04T14:32:41.217" v="2370" actId="47"/>
        <pc:sldMkLst>
          <pc:docMk/>
          <pc:sldMk cId="1857877477" sldId="332"/>
        </pc:sldMkLst>
        <pc:spChg chg="del mod">
          <ac:chgData name="Charles Parry" userId="a2ca635d-a0f6-4efc-a116-fd18f4c9131a" providerId="ADAL" clId="{82FC6E3C-8F4D-42C5-ABB8-2165303599FB}" dt="2021-03-04T14:09:12.172" v="2347" actId="478"/>
          <ac:spMkLst>
            <pc:docMk/>
            <pc:sldMk cId="1857877477" sldId="332"/>
            <ac:spMk id="2" creationId="{60F0C8B1-2780-4E46-B7CE-441A61E8A668}"/>
          </ac:spMkLst>
        </pc:spChg>
        <pc:spChg chg="del mod">
          <ac:chgData name="Charles Parry" userId="a2ca635d-a0f6-4efc-a116-fd18f4c9131a" providerId="ADAL" clId="{82FC6E3C-8F4D-42C5-ABB8-2165303599FB}" dt="2021-03-04T14:10:11.632" v="2349" actId="21"/>
          <ac:spMkLst>
            <pc:docMk/>
            <pc:sldMk cId="1857877477" sldId="332"/>
            <ac:spMk id="3" creationId="{AE9DEBB4-F1D1-4711-B06C-2932BF326DEF}"/>
          </ac:spMkLst>
        </pc:spChg>
        <pc:spChg chg="add mod">
          <ac:chgData name="Charles Parry" userId="a2ca635d-a0f6-4efc-a116-fd18f4c9131a" providerId="ADAL" clId="{82FC6E3C-8F4D-42C5-ABB8-2165303599FB}" dt="2021-03-04T14:10:11.632" v="2349" actId="21"/>
          <ac:spMkLst>
            <pc:docMk/>
            <pc:sldMk cId="1857877477" sldId="332"/>
            <ac:spMk id="7" creationId="{06979B38-EC6C-4045-90FF-B9664EA3C55F}"/>
          </ac:spMkLst>
        </pc:spChg>
        <pc:picChg chg="add del mod">
          <ac:chgData name="Charles Parry" userId="a2ca635d-a0f6-4efc-a116-fd18f4c9131a" providerId="ADAL" clId="{82FC6E3C-8F4D-42C5-ABB8-2165303599FB}" dt="2021-03-04T14:10:01.430" v="2348" actId="478"/>
          <ac:picMkLst>
            <pc:docMk/>
            <pc:sldMk cId="1857877477" sldId="332"/>
            <ac:picMk id="4" creationId="{A3BE38C6-AB27-4BAA-8205-AF69B60BEC3E}"/>
          </ac:picMkLst>
        </pc:picChg>
        <pc:picChg chg="add del">
          <ac:chgData name="Charles Parry" userId="a2ca635d-a0f6-4efc-a116-fd18f4c9131a" providerId="ADAL" clId="{82FC6E3C-8F4D-42C5-ABB8-2165303599FB}" dt="2021-03-04T14:00:13.914" v="2287" actId="478"/>
          <ac:picMkLst>
            <pc:docMk/>
            <pc:sldMk cId="1857877477" sldId="332"/>
            <ac:picMk id="5" creationId="{92FF4987-BD93-4CEA-A8E6-EC235492DB78}"/>
          </ac:picMkLst>
        </pc:picChg>
      </pc:sldChg>
      <pc:sldChg chg="addSp modSp new mod modNotesTx">
        <pc:chgData name="Charles Parry" userId="a2ca635d-a0f6-4efc-a116-fd18f4c9131a" providerId="ADAL" clId="{82FC6E3C-8F4D-42C5-ABB8-2165303599FB}" dt="2021-03-10T07:44:57.558" v="2828" actId="1076"/>
        <pc:sldMkLst>
          <pc:docMk/>
          <pc:sldMk cId="188940457" sldId="333"/>
        </pc:sldMkLst>
        <pc:spChg chg="add mod">
          <ac:chgData name="Charles Parry" userId="a2ca635d-a0f6-4efc-a116-fd18f4c9131a" providerId="ADAL" clId="{82FC6E3C-8F4D-42C5-ABB8-2165303599FB}" dt="2021-03-04T14:38:03.007" v="2556" actId="1076"/>
          <ac:spMkLst>
            <pc:docMk/>
            <pc:sldMk cId="188940457" sldId="333"/>
            <ac:spMk id="3" creationId="{9B9CE78B-0BD1-4DD7-B6C5-47FDA9388434}"/>
          </ac:spMkLst>
        </pc:spChg>
        <pc:picChg chg="add mod">
          <ac:chgData name="Charles Parry" userId="a2ca635d-a0f6-4efc-a116-fd18f4c9131a" providerId="ADAL" clId="{82FC6E3C-8F4D-42C5-ABB8-2165303599FB}" dt="2021-03-04T14:38:17.318" v="2561" actId="692"/>
          <ac:picMkLst>
            <pc:docMk/>
            <pc:sldMk cId="188940457" sldId="333"/>
            <ac:picMk id="2" creationId="{B97FC48A-563F-4C47-A8A7-A156E7DEB680}"/>
          </ac:picMkLst>
        </pc:picChg>
        <pc:picChg chg="add mod">
          <ac:chgData name="Charles Parry" userId="a2ca635d-a0f6-4efc-a116-fd18f4c9131a" providerId="ADAL" clId="{82FC6E3C-8F4D-42C5-ABB8-2165303599FB}" dt="2021-03-10T07:44:57.558" v="2828" actId="1076"/>
          <ac:picMkLst>
            <pc:docMk/>
            <pc:sldMk cId="188940457" sldId="333"/>
            <ac:picMk id="4" creationId="{DAC09384-BFBB-4224-8E68-D519A7844804}"/>
          </ac:picMkLst>
        </pc:picChg>
      </pc:sldChg>
      <pc:sldChg chg="addSp modSp new mod">
        <pc:chgData name="Charles Parry" userId="a2ca635d-a0f6-4efc-a116-fd18f4c9131a" providerId="ADAL" clId="{82FC6E3C-8F4D-42C5-ABB8-2165303599FB}" dt="2021-03-10T07:48:02.824" v="2932" actId="20577"/>
        <pc:sldMkLst>
          <pc:docMk/>
          <pc:sldMk cId="2214241639" sldId="334"/>
        </pc:sldMkLst>
        <pc:spChg chg="mod">
          <ac:chgData name="Charles Parry" userId="a2ca635d-a0f6-4efc-a116-fd18f4c9131a" providerId="ADAL" clId="{82FC6E3C-8F4D-42C5-ABB8-2165303599FB}" dt="2021-03-04T10:18:30.774" v="2050" actId="20577"/>
          <ac:spMkLst>
            <pc:docMk/>
            <pc:sldMk cId="2214241639" sldId="334"/>
            <ac:spMk id="2" creationId="{4D4A872C-828F-44F9-BC8E-BAF8E20FE6E8}"/>
          </ac:spMkLst>
        </pc:spChg>
        <pc:spChg chg="mod">
          <ac:chgData name="Charles Parry" userId="a2ca635d-a0f6-4efc-a116-fd18f4c9131a" providerId="ADAL" clId="{82FC6E3C-8F4D-42C5-ABB8-2165303599FB}" dt="2021-03-10T07:48:02.824" v="2932" actId="20577"/>
          <ac:spMkLst>
            <pc:docMk/>
            <pc:sldMk cId="2214241639" sldId="334"/>
            <ac:spMk id="3" creationId="{150C67A7-3012-4757-ADE6-750BB076F7F0}"/>
          </ac:spMkLst>
        </pc:spChg>
        <pc:picChg chg="add mod">
          <ac:chgData name="Charles Parry" userId="a2ca635d-a0f6-4efc-a116-fd18f4c9131a" providerId="ADAL" clId="{82FC6E3C-8F4D-42C5-ABB8-2165303599FB}" dt="2021-03-10T07:47:53.943" v="2931" actId="14100"/>
          <ac:picMkLst>
            <pc:docMk/>
            <pc:sldMk cId="2214241639" sldId="334"/>
            <ac:picMk id="4" creationId="{A273E4E2-A9E1-47AF-A491-1110DA0A2EB3}"/>
          </ac:picMkLst>
        </pc:picChg>
      </pc:sldChg>
      <pc:sldChg chg="addSp delSp modSp new mod">
        <pc:chgData name="Charles Parry" userId="a2ca635d-a0f6-4efc-a116-fd18f4c9131a" providerId="ADAL" clId="{82FC6E3C-8F4D-42C5-ABB8-2165303599FB}" dt="2021-03-10T07:49:12.115" v="2934" actId="14100"/>
        <pc:sldMkLst>
          <pc:docMk/>
          <pc:sldMk cId="3273048855" sldId="335"/>
        </pc:sldMkLst>
        <pc:spChg chg="add del mod">
          <ac:chgData name="Charles Parry" userId="a2ca635d-a0f6-4efc-a116-fd18f4c9131a" providerId="ADAL" clId="{82FC6E3C-8F4D-42C5-ABB8-2165303599FB}" dt="2021-03-04T14:45:16.627" v="2615" actId="478"/>
          <ac:spMkLst>
            <pc:docMk/>
            <pc:sldMk cId="3273048855" sldId="335"/>
            <ac:spMk id="3" creationId="{C7933CDE-3B50-493F-986A-AC4980A1EB29}"/>
          </ac:spMkLst>
        </pc:spChg>
        <pc:spChg chg="add mod">
          <ac:chgData name="Charles Parry" userId="a2ca635d-a0f6-4efc-a116-fd18f4c9131a" providerId="ADAL" clId="{82FC6E3C-8F4D-42C5-ABB8-2165303599FB}" dt="2021-03-10T07:49:12.115" v="2934" actId="14100"/>
          <ac:spMkLst>
            <pc:docMk/>
            <pc:sldMk cId="3273048855" sldId="335"/>
            <ac:spMk id="5" creationId="{00E8C39C-CA67-4AE3-9F58-DA66C4E2F49C}"/>
          </ac:spMkLst>
        </pc:spChg>
        <pc:picChg chg="add del mod">
          <ac:chgData name="Charles Parry" userId="a2ca635d-a0f6-4efc-a116-fd18f4c9131a" providerId="ADAL" clId="{82FC6E3C-8F4D-42C5-ABB8-2165303599FB}" dt="2021-03-04T14:45:00.230" v="2610" actId="478"/>
          <ac:picMkLst>
            <pc:docMk/>
            <pc:sldMk cId="3273048855" sldId="335"/>
            <ac:picMk id="2" creationId="{9D961F15-8644-4BBE-AD21-E259B1C43DD4}"/>
          </ac:picMkLst>
        </pc:picChg>
        <pc:picChg chg="add mod">
          <ac:chgData name="Charles Parry" userId="a2ca635d-a0f6-4efc-a116-fd18f4c9131a" providerId="ADAL" clId="{82FC6E3C-8F4D-42C5-ABB8-2165303599FB}" dt="2021-03-04T14:45:21.293" v="2617" actId="14100"/>
          <ac:picMkLst>
            <pc:docMk/>
            <pc:sldMk cId="3273048855" sldId="335"/>
            <ac:picMk id="4" creationId="{3839E3C4-C735-498D-8C97-C00F28C7C477}"/>
          </ac:picMkLst>
        </pc:picChg>
      </pc:sldChg>
      <pc:sldChg chg="modSp new del mod">
        <pc:chgData name="Charles Parry" userId="a2ca635d-a0f6-4efc-a116-fd18f4c9131a" providerId="ADAL" clId="{82FC6E3C-8F4D-42C5-ABB8-2165303599FB}" dt="2021-03-04T14:06:11.187" v="2320" actId="47"/>
        <pc:sldMkLst>
          <pc:docMk/>
          <pc:sldMk cId="1752996761" sldId="336"/>
        </pc:sldMkLst>
        <pc:spChg chg="mod">
          <ac:chgData name="Charles Parry" userId="a2ca635d-a0f6-4efc-a116-fd18f4c9131a" providerId="ADAL" clId="{82FC6E3C-8F4D-42C5-ABB8-2165303599FB}" dt="2021-03-04T14:01:44.904" v="2291" actId="27636"/>
          <ac:spMkLst>
            <pc:docMk/>
            <pc:sldMk cId="1752996761" sldId="336"/>
            <ac:spMk id="2" creationId="{72206DC2-9D49-4C3A-B6F8-2ABFBC69CB52}"/>
          </ac:spMkLst>
        </pc:spChg>
      </pc:sldChg>
      <pc:sldChg chg="addSp modSp new mod">
        <pc:chgData name="Charles Parry" userId="a2ca635d-a0f6-4efc-a116-fd18f4c9131a" providerId="ADAL" clId="{82FC6E3C-8F4D-42C5-ABB8-2165303599FB}" dt="2021-03-10T07:24:27.844" v="2825" actId="692"/>
        <pc:sldMkLst>
          <pc:docMk/>
          <pc:sldMk cId="2897293808" sldId="337"/>
        </pc:sldMkLst>
        <pc:spChg chg="add mod">
          <ac:chgData name="Charles Parry" userId="a2ca635d-a0f6-4efc-a116-fd18f4c9131a" providerId="ADAL" clId="{82FC6E3C-8F4D-42C5-ABB8-2165303599FB}" dt="2021-03-04T14:11:11.824" v="2366" actId="207"/>
          <ac:spMkLst>
            <pc:docMk/>
            <pc:sldMk cId="2897293808" sldId="337"/>
            <ac:spMk id="3" creationId="{074859AC-8218-457A-9A12-C4F8DC94CC61}"/>
          </ac:spMkLst>
        </pc:spChg>
        <pc:spChg chg="add mod">
          <ac:chgData name="Charles Parry" userId="a2ca635d-a0f6-4efc-a116-fd18f4c9131a" providerId="ADAL" clId="{82FC6E3C-8F4D-42C5-ABB8-2165303599FB}" dt="2021-03-10T07:24:27.844" v="2825" actId="692"/>
          <ac:spMkLst>
            <pc:docMk/>
            <pc:sldMk cId="2897293808" sldId="337"/>
            <ac:spMk id="4" creationId="{F8DAFDB5-7F85-4D75-A365-642F83FD445A}"/>
          </ac:spMkLst>
        </pc:spChg>
        <pc:picChg chg="add mod">
          <ac:chgData name="Charles Parry" userId="a2ca635d-a0f6-4efc-a116-fd18f4c9131a" providerId="ADAL" clId="{82FC6E3C-8F4D-42C5-ABB8-2165303599FB}" dt="2021-03-04T14:11:15.896" v="2367" actId="1076"/>
          <ac:picMkLst>
            <pc:docMk/>
            <pc:sldMk cId="2897293808" sldId="337"/>
            <ac:picMk id="2" creationId="{9B3ADF35-62F2-4D88-B2BB-3CE5FD3AC588}"/>
          </ac:picMkLst>
        </pc:picChg>
      </pc:sldChg>
      <pc:sldChg chg="addSp delSp modSp new del mod">
        <pc:chgData name="Charles Parry" userId="a2ca635d-a0f6-4efc-a116-fd18f4c9131a" providerId="ADAL" clId="{82FC6E3C-8F4D-42C5-ABB8-2165303599FB}" dt="2021-03-04T15:00:45.129" v="2703" actId="47"/>
        <pc:sldMkLst>
          <pc:docMk/>
          <pc:sldMk cId="41170247" sldId="338"/>
        </pc:sldMkLst>
        <pc:spChg chg="add mod">
          <ac:chgData name="Charles Parry" userId="a2ca635d-a0f6-4efc-a116-fd18f4c9131a" providerId="ADAL" clId="{82FC6E3C-8F4D-42C5-ABB8-2165303599FB}" dt="2021-03-04T14:57:03.687" v="2647" actId="20577"/>
          <ac:spMkLst>
            <pc:docMk/>
            <pc:sldMk cId="41170247" sldId="338"/>
            <ac:spMk id="7" creationId="{B16DBF5A-B991-4EC6-BC51-FD817861A92E}"/>
          </ac:spMkLst>
        </pc:spChg>
        <pc:spChg chg="add del mod">
          <ac:chgData name="Charles Parry" userId="a2ca635d-a0f6-4efc-a116-fd18f4c9131a" providerId="ADAL" clId="{82FC6E3C-8F4D-42C5-ABB8-2165303599FB}" dt="2021-03-04T14:57:18.721" v="2649" actId="478"/>
          <ac:spMkLst>
            <pc:docMk/>
            <pc:sldMk cId="41170247" sldId="338"/>
            <ac:spMk id="8" creationId="{654A4F40-5F25-4859-8670-4900DC17604C}"/>
          </ac:spMkLst>
        </pc:spChg>
        <pc:spChg chg="add mod">
          <ac:chgData name="Charles Parry" userId="a2ca635d-a0f6-4efc-a116-fd18f4c9131a" providerId="ADAL" clId="{82FC6E3C-8F4D-42C5-ABB8-2165303599FB}" dt="2021-03-04T14:59:53.032" v="2702" actId="1076"/>
          <ac:spMkLst>
            <pc:docMk/>
            <pc:sldMk cId="41170247" sldId="338"/>
            <ac:spMk id="9" creationId="{46C7B2A7-CF0B-4F0C-8685-AAAA1DF8E937}"/>
          </ac:spMkLst>
        </pc:spChg>
        <pc:spChg chg="add mod">
          <ac:chgData name="Charles Parry" userId="a2ca635d-a0f6-4efc-a116-fd18f4c9131a" providerId="ADAL" clId="{82FC6E3C-8F4D-42C5-ABB8-2165303599FB}" dt="2021-03-04T14:59:40.732" v="2701" actId="14100"/>
          <ac:spMkLst>
            <pc:docMk/>
            <pc:sldMk cId="41170247" sldId="338"/>
            <ac:spMk id="11" creationId="{9EFB968A-2557-487E-86C1-14FD0333A98F}"/>
          </ac:spMkLst>
        </pc:spChg>
        <pc:picChg chg="add mod">
          <ac:chgData name="Charles Parry" userId="a2ca635d-a0f6-4efc-a116-fd18f4c9131a" providerId="ADAL" clId="{82FC6E3C-8F4D-42C5-ABB8-2165303599FB}" dt="2021-03-04T14:57:46.563" v="2660" actId="1076"/>
          <ac:picMkLst>
            <pc:docMk/>
            <pc:sldMk cId="41170247" sldId="338"/>
            <ac:picMk id="2" creationId="{E273CAA6-A29F-4F00-B3B5-1F5CA091B251}"/>
          </ac:picMkLst>
        </pc:picChg>
        <pc:picChg chg="add mod">
          <ac:chgData name="Charles Parry" userId="a2ca635d-a0f6-4efc-a116-fd18f4c9131a" providerId="ADAL" clId="{82FC6E3C-8F4D-42C5-ABB8-2165303599FB}" dt="2021-03-04T14:57:51.627" v="2662" actId="14100"/>
          <ac:picMkLst>
            <pc:docMk/>
            <pc:sldMk cId="41170247" sldId="338"/>
            <ac:picMk id="3" creationId="{09AFE4F5-1539-4469-A156-1842513DE7AA}"/>
          </ac:picMkLst>
        </pc:picChg>
        <pc:picChg chg="add mod">
          <ac:chgData name="Charles Parry" userId="a2ca635d-a0f6-4efc-a116-fd18f4c9131a" providerId="ADAL" clId="{82FC6E3C-8F4D-42C5-ABB8-2165303599FB}" dt="2021-03-04T14:57:40.526" v="2658" actId="1076"/>
          <ac:picMkLst>
            <pc:docMk/>
            <pc:sldMk cId="41170247" sldId="338"/>
            <ac:picMk id="4" creationId="{54235C71-39D9-4E1E-8C11-7696B226DAFE}"/>
          </ac:picMkLst>
        </pc:picChg>
        <pc:picChg chg="add mod">
          <ac:chgData name="Charles Parry" userId="a2ca635d-a0f6-4efc-a116-fd18f4c9131a" providerId="ADAL" clId="{82FC6E3C-8F4D-42C5-ABB8-2165303599FB}" dt="2021-03-04T14:57:53.966" v="2663" actId="14100"/>
          <ac:picMkLst>
            <pc:docMk/>
            <pc:sldMk cId="41170247" sldId="338"/>
            <ac:picMk id="5" creationId="{7030E96C-7F8C-4544-9146-434916D64708}"/>
          </ac:picMkLst>
        </pc:picChg>
        <pc:picChg chg="add mod">
          <ac:chgData name="Charles Parry" userId="a2ca635d-a0f6-4efc-a116-fd18f4c9131a" providerId="ADAL" clId="{82FC6E3C-8F4D-42C5-ABB8-2165303599FB}" dt="2021-03-04T14:57:56.531" v="2664" actId="14100"/>
          <ac:picMkLst>
            <pc:docMk/>
            <pc:sldMk cId="41170247" sldId="338"/>
            <ac:picMk id="6" creationId="{1C26831A-C0AC-4F1C-892E-4475365C840B}"/>
          </ac:picMkLst>
        </pc:picChg>
        <pc:picChg chg="add del">
          <ac:chgData name="Charles Parry" userId="a2ca635d-a0f6-4efc-a116-fd18f4c9131a" providerId="ADAL" clId="{82FC6E3C-8F4D-42C5-ABB8-2165303599FB}" dt="2021-03-04T14:59:25.904" v="2697" actId="478"/>
          <ac:picMkLst>
            <pc:docMk/>
            <pc:sldMk cId="41170247" sldId="338"/>
            <ac:picMk id="10" creationId="{7AAA5E2E-C193-4897-9DD1-91E5BA2187FA}"/>
          </ac:picMkLst>
        </pc:picChg>
      </pc:sldChg>
      <pc:sldChg chg="del">
        <pc:chgData name="Charles Parry" userId="a2ca635d-a0f6-4efc-a116-fd18f4c9131a" providerId="ADAL" clId="{82FC6E3C-8F4D-42C5-ABB8-2165303599FB}" dt="2021-03-04T06:52:39.847" v="51" actId="47"/>
        <pc:sldMkLst>
          <pc:docMk/>
          <pc:sldMk cId="3447172890" sldId="366"/>
        </pc:sldMkLst>
      </pc:sldChg>
      <pc:sldChg chg="del">
        <pc:chgData name="Charles Parry" userId="a2ca635d-a0f6-4efc-a116-fd18f4c9131a" providerId="ADAL" clId="{82FC6E3C-8F4D-42C5-ABB8-2165303599FB}" dt="2021-03-04T06:52:46.323" v="59" actId="47"/>
        <pc:sldMkLst>
          <pc:docMk/>
          <pc:sldMk cId="1835573672" sldId="387"/>
        </pc:sldMkLst>
      </pc:sldChg>
      <pc:sldChg chg="del">
        <pc:chgData name="Charles Parry" userId="a2ca635d-a0f6-4efc-a116-fd18f4c9131a" providerId="ADAL" clId="{82FC6E3C-8F4D-42C5-ABB8-2165303599FB}" dt="2021-03-04T06:52:42.015" v="52" actId="47"/>
        <pc:sldMkLst>
          <pc:docMk/>
          <pc:sldMk cId="969904039" sldId="390"/>
        </pc:sldMkLst>
      </pc:sldChg>
      <pc:sldChg chg="del">
        <pc:chgData name="Charles Parry" userId="a2ca635d-a0f6-4efc-a116-fd18f4c9131a" providerId="ADAL" clId="{82FC6E3C-8F4D-42C5-ABB8-2165303599FB}" dt="2021-03-04T06:52:43.455" v="54" actId="47"/>
        <pc:sldMkLst>
          <pc:docMk/>
          <pc:sldMk cId="1031555672" sldId="392"/>
        </pc:sldMkLst>
      </pc:sldChg>
      <pc:sldChg chg="del">
        <pc:chgData name="Charles Parry" userId="a2ca635d-a0f6-4efc-a116-fd18f4c9131a" providerId="ADAL" clId="{82FC6E3C-8F4D-42C5-ABB8-2165303599FB}" dt="2021-03-04T06:52:42.875" v="53" actId="47"/>
        <pc:sldMkLst>
          <pc:docMk/>
          <pc:sldMk cId="3650049074" sldId="393"/>
        </pc:sldMkLst>
      </pc:sldChg>
      <pc:sldChg chg="del">
        <pc:chgData name="Charles Parry" userId="a2ca635d-a0f6-4efc-a116-fd18f4c9131a" providerId="ADAL" clId="{82FC6E3C-8F4D-42C5-ABB8-2165303599FB}" dt="2021-03-04T06:52:31.892" v="50" actId="47"/>
        <pc:sldMkLst>
          <pc:docMk/>
          <pc:sldMk cId="3141471252" sldId="394"/>
        </pc:sldMkLst>
      </pc:sldChg>
      <pc:sldChg chg="del">
        <pc:chgData name="Charles Parry" userId="a2ca635d-a0f6-4efc-a116-fd18f4c9131a" providerId="ADAL" clId="{82FC6E3C-8F4D-42C5-ABB8-2165303599FB}" dt="2021-03-04T06:52:43.957" v="55" actId="47"/>
        <pc:sldMkLst>
          <pc:docMk/>
          <pc:sldMk cId="17044222" sldId="395"/>
        </pc:sldMkLst>
      </pc:sldChg>
      <pc:sldChg chg="del">
        <pc:chgData name="Charles Parry" userId="a2ca635d-a0f6-4efc-a116-fd18f4c9131a" providerId="ADAL" clId="{82FC6E3C-8F4D-42C5-ABB8-2165303599FB}" dt="2021-03-04T06:52:44.432" v="56" actId="47"/>
        <pc:sldMkLst>
          <pc:docMk/>
          <pc:sldMk cId="927885185" sldId="396"/>
        </pc:sldMkLst>
      </pc:sldChg>
      <pc:sldChg chg="del">
        <pc:chgData name="Charles Parry" userId="a2ca635d-a0f6-4efc-a116-fd18f4c9131a" providerId="ADAL" clId="{82FC6E3C-8F4D-42C5-ABB8-2165303599FB}" dt="2021-03-04T06:52:44.834" v="57" actId="47"/>
        <pc:sldMkLst>
          <pc:docMk/>
          <pc:sldMk cId="529911438" sldId="397"/>
        </pc:sldMkLst>
      </pc:sldChg>
      <pc:sldChg chg="del">
        <pc:chgData name="Charles Parry" userId="a2ca635d-a0f6-4efc-a116-fd18f4c9131a" providerId="ADAL" clId="{82FC6E3C-8F4D-42C5-ABB8-2165303599FB}" dt="2021-03-04T06:52:48.140" v="61" actId="47"/>
        <pc:sldMkLst>
          <pc:docMk/>
          <pc:sldMk cId="3558461951" sldId="398"/>
        </pc:sldMkLst>
      </pc:sldChg>
      <pc:sldChg chg="del">
        <pc:chgData name="Charles Parry" userId="a2ca635d-a0f6-4efc-a116-fd18f4c9131a" providerId="ADAL" clId="{82FC6E3C-8F4D-42C5-ABB8-2165303599FB}" dt="2021-03-04T06:52:45.320" v="58" actId="47"/>
        <pc:sldMkLst>
          <pc:docMk/>
          <pc:sldMk cId="1615805857" sldId="399"/>
        </pc:sldMkLst>
      </pc:sldChg>
      <pc:sldChg chg="del">
        <pc:chgData name="Charles Parry" userId="a2ca635d-a0f6-4efc-a116-fd18f4c9131a" providerId="ADAL" clId="{82FC6E3C-8F4D-42C5-ABB8-2165303599FB}" dt="2021-03-04T06:52:46.964" v="60" actId="47"/>
        <pc:sldMkLst>
          <pc:docMk/>
          <pc:sldMk cId="217090207" sldId="4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25" y="0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47232-8FEA-4EAC-B414-242CAD3E80BF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6" y="3271381"/>
            <a:ext cx="789940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27884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25" y="6456612"/>
            <a:ext cx="427884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F27A8-C912-4CDF-8693-946E454F0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31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F27A8-C912-4CDF-8693-946E454F04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8440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F27A8-C912-4CDF-8693-946E454F046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746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Slide SAMR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653" y="573351"/>
            <a:ext cx="11523867" cy="4455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5074" y="2456877"/>
            <a:ext cx="6623063" cy="188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476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12192000" cy="579010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3961" y="2758226"/>
            <a:ext cx="11558475" cy="732337"/>
          </a:xfrm>
        </p:spPr>
        <p:txBody>
          <a:bodyPr anchor="t"/>
          <a:lstStyle>
            <a:lvl1pPr marL="0" marR="0" indent="0" algn="ctr" defTabSz="5486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cap="all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499" y="565024"/>
            <a:ext cx="11503501" cy="44472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1086774" y="5987834"/>
            <a:ext cx="755665" cy="66049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40" dirty="0"/>
              <a:t>Partner</a:t>
            </a:r>
          </a:p>
          <a:p>
            <a:pPr algn="ctr"/>
            <a:r>
              <a:rPr lang="en-US" sz="840" dirty="0"/>
              <a:t>logo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83961" y="3575160"/>
            <a:ext cx="11558475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+mj-lt"/>
                <a:cs typeface="Arial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 descr="SAMRC Logo.e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5783" y="5988096"/>
            <a:ext cx="1756232" cy="7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24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lue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12192000" cy="579010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499" y="327054"/>
            <a:ext cx="11503501" cy="22945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846720"/>
            <a:ext cx="10972800" cy="518400"/>
          </a:xfrm>
        </p:spPr>
        <p:txBody>
          <a:bodyPr lIns="0" tIns="0" rIns="0" bIns="0">
            <a:normAutofit/>
          </a:bodyPr>
          <a:lstStyle>
            <a:lvl1pPr algn="l">
              <a:defRPr sz="3840" b="1" i="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581121"/>
            <a:ext cx="10972800" cy="3974400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1086774" y="5987834"/>
            <a:ext cx="755665" cy="66049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40" dirty="0"/>
              <a:t>Partner</a:t>
            </a:r>
          </a:p>
          <a:p>
            <a:pPr algn="ctr"/>
            <a:r>
              <a:rPr lang="en-US" sz="840" dirty="0"/>
              <a:t>logo</a:t>
            </a:r>
          </a:p>
        </p:txBody>
      </p:sp>
      <p:pic>
        <p:nvPicPr>
          <p:cNvPr id="12" name="Picture 11" descr="SAMRC Logo.e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5783" y="5988096"/>
            <a:ext cx="1756232" cy="7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0375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E80BD-482E-4E48-82A6-76A1E8F9BDDC}" type="datetimeFigureOut">
              <a:rPr lang="en-ZA" smtClean="0"/>
              <a:pPr/>
              <a:t>2021/03/10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E0F8B-DE7C-475C-8F6D-82BDA121848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224803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xmlns="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97933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xmlns="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91035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4B39D4-22AF-4BC7-9A70-95A5F57B5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ABE67A-B0DF-4C72-9C0C-ABC89A43F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A71E3F-44B5-4015-86C7-2088D92B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AFEF-20E2-48B0-9228-DABF632D3F4F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81AE12-2613-4AE6-A1F1-87C0FF8C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7E79FC-7F86-4D17-9EAC-89024C3E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A3E9-4572-49EB-8AC3-842CCBD9F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0945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52A4E1-F5F1-46EA-ADC7-EEA79745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9954-72E1-4ED4-B392-FCAAFFF05408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8064C4E-3C6E-40A1-9F07-25D37B762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7D99C8-B670-463A-A34A-2FA28C20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B4C8-9B95-48FA-A27F-632A63F83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1587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C423E02-128E-42A1-8953-2DE50A51FCF9}"/>
              </a:ext>
            </a:extLst>
          </p:cNvPr>
          <p:cNvSpPr/>
          <p:nvPr userDrawn="1"/>
        </p:nvSpPr>
        <p:spPr>
          <a:xfrm>
            <a:off x="7155811" y="4645814"/>
            <a:ext cx="216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711B731-17ED-4D6F-800A-73D3A14C3992}"/>
              </a:ext>
            </a:extLst>
          </p:cNvPr>
          <p:cNvSpPr/>
          <p:nvPr userDrawn="1"/>
        </p:nvSpPr>
        <p:spPr>
          <a:xfrm>
            <a:off x="7155811" y="1773034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74980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Slide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653" y="573351"/>
            <a:ext cx="11523867" cy="44551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021581" y="2730065"/>
            <a:ext cx="2069539" cy="190288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920" dirty="0"/>
              <a:t>Partner</a:t>
            </a:r>
          </a:p>
          <a:p>
            <a:pPr algn="ctr"/>
            <a:r>
              <a:rPr lang="en-US" sz="1920" dirty="0"/>
              <a:t>logo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799" y="2590227"/>
            <a:ext cx="6623063" cy="188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87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SAMR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499" y="565023"/>
            <a:ext cx="11503501" cy="444722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83961" y="2758226"/>
            <a:ext cx="11558475" cy="732337"/>
          </a:xfrm>
        </p:spPr>
        <p:txBody>
          <a:bodyPr anchor="t"/>
          <a:lstStyle>
            <a:lvl1pPr marL="0" marR="0" indent="0" algn="ctr" defTabSz="5486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cap="all">
                <a:solidFill>
                  <a:srgbClr val="0D6AA3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83961" y="3575160"/>
            <a:ext cx="1155847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j-lt"/>
                <a:cs typeface="Arial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SAMRC Logo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5261" y="6109194"/>
            <a:ext cx="1317175" cy="58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375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12192000" cy="5790104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27053"/>
            <a:ext cx="11582400" cy="23872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846720"/>
            <a:ext cx="10972800" cy="518400"/>
          </a:xfrm>
        </p:spPr>
        <p:txBody>
          <a:bodyPr lIns="0" tIns="0" rIns="0" bIns="0">
            <a:normAutofit/>
          </a:bodyPr>
          <a:lstStyle>
            <a:lvl1pPr algn="l">
              <a:defRPr sz="3840" b="1" i="0" cap="all">
                <a:solidFill>
                  <a:srgbClr val="0D6AA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581121"/>
            <a:ext cx="10972800" cy="39744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SAMRC Logo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225" y="6071049"/>
            <a:ext cx="1317175" cy="58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903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2192000" cy="5790104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3961" y="2758226"/>
            <a:ext cx="11558475" cy="732337"/>
          </a:xfrm>
        </p:spPr>
        <p:txBody>
          <a:bodyPr anchor="t"/>
          <a:lstStyle>
            <a:lvl1pPr marL="0" marR="0" indent="0" algn="ctr" defTabSz="5486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cap="all">
                <a:solidFill>
                  <a:srgbClr val="0D6AA3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499" y="565023"/>
            <a:ext cx="11503501" cy="444722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83961" y="3575160"/>
            <a:ext cx="1155847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j-lt"/>
                <a:cs typeface="Arial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5300" y="5931693"/>
            <a:ext cx="2651137" cy="7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6296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12192000" cy="5790104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27053"/>
            <a:ext cx="11582400" cy="23872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846720"/>
            <a:ext cx="10972800" cy="518400"/>
          </a:xfrm>
        </p:spPr>
        <p:txBody>
          <a:bodyPr lIns="0" tIns="0" rIns="0" bIns="0">
            <a:normAutofit/>
          </a:bodyPr>
          <a:lstStyle>
            <a:lvl1pPr algn="l">
              <a:defRPr sz="3840" b="1" i="0" cap="all">
                <a:solidFill>
                  <a:srgbClr val="0D6AA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581121"/>
            <a:ext cx="10972800" cy="39744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SAMRC Logo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225" y="6003631"/>
            <a:ext cx="1317175" cy="58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613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5790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3961" y="2758226"/>
            <a:ext cx="11558475" cy="732337"/>
          </a:xfrm>
        </p:spPr>
        <p:txBody>
          <a:bodyPr anchor="t"/>
          <a:lstStyle>
            <a:lvl1pPr marL="0" marR="0" indent="0" algn="ctr" defTabSz="5486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cap="all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499" y="565024"/>
            <a:ext cx="11503501" cy="444722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83961" y="3575160"/>
            <a:ext cx="11558475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+mj-lt"/>
                <a:cs typeface="Arial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1086774" y="5987834"/>
            <a:ext cx="755665" cy="66049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40" dirty="0"/>
              <a:t>Partner</a:t>
            </a:r>
          </a:p>
          <a:p>
            <a:pPr algn="ctr"/>
            <a:r>
              <a:rPr lang="en-US" sz="840" dirty="0"/>
              <a:t>logo</a:t>
            </a:r>
          </a:p>
        </p:txBody>
      </p:sp>
      <p:pic>
        <p:nvPicPr>
          <p:cNvPr id="11" name="Picture 10" descr="SAMRC Logo.e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5783" y="5988096"/>
            <a:ext cx="1756232" cy="7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906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12192000" cy="579010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3961" y="2758226"/>
            <a:ext cx="11558475" cy="732337"/>
          </a:xfrm>
        </p:spPr>
        <p:txBody>
          <a:bodyPr anchor="t"/>
          <a:lstStyle>
            <a:lvl1pPr marL="0" marR="0" indent="0" algn="ctr" defTabSz="5486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cap="all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499" y="565024"/>
            <a:ext cx="11503501" cy="444722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83961" y="3575160"/>
            <a:ext cx="11558475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+mj-lt"/>
                <a:cs typeface="Arial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SAMRC Logo.e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6204" y="5988096"/>
            <a:ext cx="1756232" cy="7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684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12192000" cy="579010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499" y="327054"/>
            <a:ext cx="11503501" cy="22945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846720"/>
            <a:ext cx="10972800" cy="518400"/>
          </a:xfrm>
        </p:spPr>
        <p:txBody>
          <a:bodyPr lIns="0" tIns="0" rIns="0" bIns="0">
            <a:normAutofit/>
          </a:bodyPr>
          <a:lstStyle>
            <a:lvl1pPr algn="l">
              <a:defRPr sz="3840" b="1" i="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581121"/>
            <a:ext cx="10972800" cy="3974400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SAMRC Logo.e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6204" y="5988096"/>
            <a:ext cx="1756232" cy="7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87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2192000" cy="5790104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084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7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548640" rtl="0" eaLnBrk="1" latinLnBrk="0" hangingPunct="1">
        <a:spcBef>
          <a:spcPct val="0"/>
        </a:spcBef>
        <a:buNone/>
        <a:defRPr sz="5280" b="1" kern="1200">
          <a:solidFill>
            <a:srgbClr val="0D6AA3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2BF815-8B16-4320-88A9-582102802117}"/>
              </a:ext>
            </a:extLst>
          </p:cNvPr>
          <p:cNvSpPr txBox="1"/>
          <p:nvPr/>
        </p:nvSpPr>
        <p:spPr>
          <a:xfrm>
            <a:off x="581645" y="3185122"/>
            <a:ext cx="7986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Prof Charles Parry</a:t>
            </a:r>
          </a:p>
          <a:p>
            <a:r>
              <a:rPr lang="en-US" altLang="ko-KR" sz="2400" b="1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South African Medical Research Council, Cape Town</a:t>
            </a:r>
          </a:p>
          <a:p>
            <a:r>
              <a:rPr lang="en-US" altLang="ko-KR" sz="2400" b="1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10 March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FC145B-5F12-4AB3-B113-51D56255FCF0}"/>
              </a:ext>
            </a:extLst>
          </p:cNvPr>
          <p:cNvSpPr txBox="1"/>
          <p:nvPr/>
        </p:nvSpPr>
        <p:spPr>
          <a:xfrm>
            <a:off x="509581" y="1306878"/>
            <a:ext cx="737892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Public hearings on the National Road Traffic Amendment Bill</a:t>
            </a:r>
            <a:endParaRPr lang="en-US" sz="3600" b="1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67506DD-F270-47C6-ADC5-F26BBA36F8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59452" y="5520090"/>
            <a:ext cx="2964374" cy="13849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8214313-3A51-4944-A680-44AEB3064A0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92957" y="403209"/>
            <a:ext cx="4199043" cy="207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3001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207"/>
    </mc:Choice>
    <mc:Fallback>
      <p:transition spd="slow" advTm="1720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72664D-3DC1-44E4-9572-941596113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9" y="881269"/>
            <a:ext cx="10972800" cy="622853"/>
          </a:xfrm>
        </p:spPr>
        <p:txBody>
          <a:bodyPr>
            <a:normAutofit fontScale="90000"/>
          </a:bodyPr>
          <a:lstStyle/>
          <a:p>
            <a:r>
              <a:rPr lang="en-US" dirty="0"/>
              <a:t>Evidence for effectiveness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9E5823-CEF7-42C3-B7B3-26B220483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598" y="1781175"/>
            <a:ext cx="9128166" cy="459587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WHO Global Strategy (2010) cites strong evidence in support of a low BAC limit (btw 0.02 &amp; 0.05) as does WHO’s 2018 SAFER initiative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In </a:t>
            </a:r>
            <a:r>
              <a:rPr lang="en-US" sz="3200" u="sng" dirty="0">
                <a:solidFill>
                  <a:srgbClr val="FF0000"/>
                </a:solidFill>
              </a:rPr>
              <a:t>Brazil</a:t>
            </a:r>
            <a:r>
              <a:rPr lang="en-US" sz="3200" dirty="0">
                <a:solidFill>
                  <a:srgbClr val="FF0000"/>
                </a:solidFill>
              </a:rPr>
              <a:t> new traffic law (2008) led to reductions in traffic injury &amp; fatalities in the State and capital of Sao Paulo (7% and 16% respectively–difference due enforcement) (</a:t>
            </a:r>
            <a:r>
              <a:rPr lang="en-US" sz="3200" dirty="0" err="1">
                <a:solidFill>
                  <a:srgbClr val="FF0000"/>
                </a:solidFill>
              </a:rPr>
              <a:t>Andreuccetti</a:t>
            </a:r>
            <a:r>
              <a:rPr lang="en-US" sz="3200" dirty="0">
                <a:solidFill>
                  <a:srgbClr val="FF0000"/>
                </a:solidFill>
              </a:rPr>
              <a:t> et al., 2011)</a:t>
            </a:r>
          </a:p>
          <a:p>
            <a:pPr marL="548640" lvl="1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Implementation of 0.02 BAC law in </a:t>
            </a:r>
            <a:r>
              <a:rPr lang="en-US" sz="3200" u="sng" dirty="0">
                <a:solidFill>
                  <a:srgbClr val="FF0000"/>
                </a:solidFill>
              </a:rPr>
              <a:t>Sweden</a:t>
            </a:r>
            <a:r>
              <a:rPr lang="en-US" sz="3200" dirty="0">
                <a:solidFill>
                  <a:srgbClr val="FF0000"/>
                </a:solidFill>
              </a:rPr>
              <a:t> in 1990 reduced fatal crashes by 6% (Norström, 1997) </a:t>
            </a:r>
          </a:p>
          <a:p>
            <a:pPr lvl="1"/>
            <a:endParaRPr lang="en-US" sz="3200" dirty="0">
              <a:solidFill>
                <a:srgbClr val="FF0000"/>
              </a:solidFill>
            </a:endParaRP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In </a:t>
            </a:r>
            <a:r>
              <a:rPr lang="en-US" sz="3200" u="sng" dirty="0">
                <a:solidFill>
                  <a:srgbClr val="FF0000"/>
                </a:solidFill>
              </a:rPr>
              <a:t>Japan</a:t>
            </a:r>
            <a:r>
              <a:rPr lang="en-US" sz="3200" dirty="0">
                <a:solidFill>
                  <a:srgbClr val="FF0000"/>
                </a:solidFill>
              </a:rPr>
              <a:t>, BAC level changed to 0.03 in 2002 &amp; increased penalties. Rate of alcohol-related traffic fatalities per billion kilometers driven decreased by 38% in the post-law period. (Nagata et al., 2008)</a:t>
            </a:r>
          </a:p>
          <a:p>
            <a:pPr lvl="1"/>
            <a:endParaRPr lang="en-US" sz="32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4F673E-BFCA-4EFC-87B0-E1A6C6FC05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61517" y="133350"/>
            <a:ext cx="2201141" cy="3295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EC478B-546A-47CF-B5A5-844E226C39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61517" y="3562350"/>
            <a:ext cx="2201141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8867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376B9-994C-4686-8DC8-485A31693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87520"/>
            <a:ext cx="10972800" cy="5184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Other / related strategies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91E295-15AA-42CC-87B7-CE39D3DE2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22" y="1010916"/>
            <a:ext cx="7063409" cy="5613575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Our 2019 umbrella review of systematic reviews of alcohol control interventions suggests that </a:t>
            </a:r>
            <a:r>
              <a:rPr lang="en-US" u="sng" dirty="0"/>
              <a:t>reducing BAC limits alone is unlikely to be successful if not combined with other interventions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increasing police controls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mandating ignition locks be installed in the vehicles of persons convicted alcohol-impaired driving requiring them to blow into a device which checks the driver’s alcohol level before the vehicle will start.</a:t>
            </a:r>
          </a:p>
          <a:p>
            <a:pPr lvl="0"/>
            <a:r>
              <a:rPr lang="en-US" u="sng" dirty="0"/>
              <a:t>Increase random breath testing</a:t>
            </a:r>
            <a:r>
              <a:rPr lang="en-US" dirty="0"/>
              <a:t> (as opposed to sobriety checkpoints)</a:t>
            </a:r>
          </a:p>
          <a:p>
            <a:pPr lvl="0"/>
            <a:r>
              <a:rPr lang="en-US" u="sng" dirty="0"/>
              <a:t>Mandatory testing of drivers at all crash sites</a:t>
            </a:r>
            <a:r>
              <a:rPr lang="en-US" dirty="0"/>
              <a:t> where someone killed or seriously injured or serious damage to property (will need to improve our testing capability)</a:t>
            </a:r>
          </a:p>
          <a:p>
            <a:r>
              <a:rPr lang="en-US" u="sng" dirty="0"/>
              <a:t>Plus legal liability for outlets/persons serving to obviously intoxicated </a:t>
            </a:r>
            <a:r>
              <a:rPr lang="en-US" dirty="0"/>
              <a:t>persons who go on to cause a motor vehicle accident  - see WC AHR White Paper &amp; 2017 DTIC Liquor Amendment Bill (supplying to unlicensed outlets)</a:t>
            </a:r>
          </a:p>
          <a:p>
            <a:r>
              <a:rPr lang="en-US" u="sng" dirty="0"/>
              <a:t>Improve public transport</a:t>
            </a:r>
            <a:r>
              <a:rPr lang="en-US" dirty="0"/>
              <a:t>. This bill may also create new jobs in e-hailing businesses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F9324E-2667-438C-BEEE-368F8FC972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4496" y="128995"/>
            <a:ext cx="3528068" cy="46999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45A649-934A-454A-920E-32C164ECDA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4495" y="5041751"/>
            <a:ext cx="3528069" cy="167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910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ECD2E92-B212-4CE2-B62B-D43F668F4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Monitoring &amp;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5019B94-C9E9-4DCE-BF61-814232B8C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36880"/>
            <a:ext cx="10972800" cy="3974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Reporting on mandatory testing for alcohol at crash sites</a:t>
            </a:r>
          </a:p>
          <a:p>
            <a:r>
              <a:rPr lang="en-US" dirty="0"/>
              <a:t>Reporting on roadside testing: % positive &amp; consequences for those testing positive</a:t>
            </a:r>
          </a:p>
          <a:p>
            <a:r>
              <a:rPr lang="en-US" dirty="0"/>
              <a:t>Alcohol testing of transport-related injury trauma at hospitals (clinical assessment and biomarkers)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1CC4465-D354-415C-9237-AB2A882CF4C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69356" y="280789"/>
            <a:ext cx="3442459" cy="1300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EFD01E9-8F54-407B-A774-B3E3A2B0A2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1546" y="5518319"/>
            <a:ext cx="4165531" cy="116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96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35EECDC-FBBF-6746-9CC5-A48DEB2C9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21" name="Pentagon 20">
            <a:extLst>
              <a:ext uri="{FF2B5EF4-FFF2-40B4-BE49-F238E27FC236}">
                <a16:creationId xmlns:a16="http://schemas.microsoft.com/office/drawing/2014/main" xmlns="" id="{F8D3E44B-69B4-2C4F-A24D-B19FB116D713}"/>
              </a:ext>
            </a:extLst>
          </p:cNvPr>
          <p:cNvSpPr/>
          <p:nvPr/>
        </p:nvSpPr>
        <p:spPr>
          <a:xfrm>
            <a:off x="1302188" y="1671307"/>
            <a:ext cx="1196062" cy="673870"/>
          </a:xfrm>
          <a:prstGeom prst="homePlate">
            <a:avLst>
              <a:gd name="adj" fmla="val 549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xmlns="" id="{D401ACAA-5C9D-1043-AE25-E01332F35CD1}"/>
              </a:ext>
            </a:extLst>
          </p:cNvPr>
          <p:cNvSpPr/>
          <p:nvPr/>
        </p:nvSpPr>
        <p:spPr>
          <a:xfrm>
            <a:off x="2197602" y="1671307"/>
            <a:ext cx="9384798" cy="67387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D8E6D7A-AED6-FA40-AAF2-87F168D37DD4}"/>
              </a:ext>
            </a:extLst>
          </p:cNvPr>
          <p:cNvSpPr txBox="1"/>
          <p:nvPr/>
        </p:nvSpPr>
        <p:spPr>
          <a:xfrm>
            <a:off x="1383861" y="1786909"/>
            <a:ext cx="64790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24" name="Pentagon 23">
            <a:extLst>
              <a:ext uri="{FF2B5EF4-FFF2-40B4-BE49-F238E27FC236}">
                <a16:creationId xmlns:a16="http://schemas.microsoft.com/office/drawing/2014/main" xmlns="" id="{1DCE6CA7-3B72-EE4B-9FB5-1BB7ED5A2851}"/>
              </a:ext>
            </a:extLst>
          </p:cNvPr>
          <p:cNvSpPr/>
          <p:nvPr/>
        </p:nvSpPr>
        <p:spPr>
          <a:xfrm>
            <a:off x="2197602" y="2493740"/>
            <a:ext cx="1196062" cy="673870"/>
          </a:xfrm>
          <a:prstGeom prst="homePlate">
            <a:avLst>
              <a:gd name="adj" fmla="val 549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271D9905-1D39-E24B-A8B5-95A45A79BA96}"/>
              </a:ext>
            </a:extLst>
          </p:cNvPr>
          <p:cNvSpPr/>
          <p:nvPr/>
        </p:nvSpPr>
        <p:spPr>
          <a:xfrm>
            <a:off x="3093015" y="2345177"/>
            <a:ext cx="6706967" cy="822433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4B99F43-EAF2-1843-83B2-4838589FB9D6}"/>
              </a:ext>
            </a:extLst>
          </p:cNvPr>
          <p:cNvSpPr txBox="1"/>
          <p:nvPr/>
        </p:nvSpPr>
        <p:spPr>
          <a:xfrm>
            <a:off x="2279275" y="2609342"/>
            <a:ext cx="64790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27" name="Pentagon 26">
            <a:extLst>
              <a:ext uri="{FF2B5EF4-FFF2-40B4-BE49-F238E27FC236}">
                <a16:creationId xmlns:a16="http://schemas.microsoft.com/office/drawing/2014/main" xmlns="" id="{2D9464B8-6B5B-D34A-88B2-B1E0FC406975}"/>
              </a:ext>
            </a:extLst>
          </p:cNvPr>
          <p:cNvSpPr/>
          <p:nvPr/>
        </p:nvSpPr>
        <p:spPr>
          <a:xfrm>
            <a:off x="3093016" y="3317022"/>
            <a:ext cx="1196062" cy="673870"/>
          </a:xfrm>
          <a:prstGeom prst="homePlate">
            <a:avLst>
              <a:gd name="adj" fmla="val 5491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xmlns="" id="{6A719A76-621C-7146-A93A-C4CEA7DE4E94}"/>
              </a:ext>
            </a:extLst>
          </p:cNvPr>
          <p:cNvSpPr/>
          <p:nvPr/>
        </p:nvSpPr>
        <p:spPr>
          <a:xfrm>
            <a:off x="3988430" y="3317022"/>
            <a:ext cx="6810200" cy="67387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ED83DA3-D5F6-334B-B519-16207E46F811}"/>
              </a:ext>
            </a:extLst>
          </p:cNvPr>
          <p:cNvSpPr txBox="1"/>
          <p:nvPr/>
        </p:nvSpPr>
        <p:spPr>
          <a:xfrm>
            <a:off x="3174689" y="3432624"/>
            <a:ext cx="64790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30" name="Pentagon 29">
            <a:extLst>
              <a:ext uri="{FF2B5EF4-FFF2-40B4-BE49-F238E27FC236}">
                <a16:creationId xmlns:a16="http://schemas.microsoft.com/office/drawing/2014/main" xmlns="" id="{091DC8BB-8284-124D-9433-AF4A26A6FA18}"/>
              </a:ext>
            </a:extLst>
          </p:cNvPr>
          <p:cNvSpPr/>
          <p:nvPr/>
        </p:nvSpPr>
        <p:spPr>
          <a:xfrm>
            <a:off x="3988430" y="4114146"/>
            <a:ext cx="1196062" cy="673870"/>
          </a:xfrm>
          <a:prstGeom prst="homePlate">
            <a:avLst>
              <a:gd name="adj" fmla="val 5491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xmlns="" id="{D05AB53B-204C-9E4C-9508-C2447F910299}"/>
              </a:ext>
            </a:extLst>
          </p:cNvPr>
          <p:cNvSpPr/>
          <p:nvPr/>
        </p:nvSpPr>
        <p:spPr>
          <a:xfrm>
            <a:off x="4883844" y="4114146"/>
            <a:ext cx="6546156" cy="67387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ABE4FC7-8F9A-3B4F-AA58-2155B3BCD5C1}"/>
              </a:ext>
            </a:extLst>
          </p:cNvPr>
          <p:cNvSpPr txBox="1"/>
          <p:nvPr/>
        </p:nvSpPr>
        <p:spPr>
          <a:xfrm>
            <a:off x="4070103" y="4229748"/>
            <a:ext cx="64790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2C62917-28D5-6144-AD7F-0145BF2CAB8C}"/>
              </a:ext>
            </a:extLst>
          </p:cNvPr>
          <p:cNvSpPr txBox="1"/>
          <p:nvPr/>
        </p:nvSpPr>
        <p:spPr>
          <a:xfrm>
            <a:off x="2845220" y="1754172"/>
            <a:ext cx="871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ZA" dirty="0"/>
              <a:t>Background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55BB4DF-99E9-3848-AE1F-3252351A9B1C}"/>
              </a:ext>
            </a:extLst>
          </p:cNvPr>
          <p:cNvSpPr txBox="1"/>
          <p:nvPr/>
        </p:nvSpPr>
        <p:spPr>
          <a:xfrm>
            <a:off x="4718012" y="3290864"/>
            <a:ext cx="609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Policy options, support for reducing BAC levels &amp; evidence for effectiveness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F6280C7-B5DB-3E42-8AD1-79B81888278D}"/>
              </a:ext>
            </a:extLst>
          </p:cNvPr>
          <p:cNvSpPr txBox="1"/>
          <p:nvPr/>
        </p:nvSpPr>
        <p:spPr>
          <a:xfrm>
            <a:off x="5420150" y="4224613"/>
            <a:ext cx="605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Monitoring &amp; evaluation</a:t>
            </a:r>
            <a:endParaRPr lang="en-US" dirty="0">
              <a:solidFill>
                <a:schemeClr val="tx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D5C4D94-D3FE-4FDE-8D74-42A0E2EA146E}"/>
              </a:ext>
            </a:extLst>
          </p:cNvPr>
          <p:cNvSpPr txBox="1"/>
          <p:nvPr/>
        </p:nvSpPr>
        <p:spPr>
          <a:xfrm>
            <a:off x="3674883" y="2571727"/>
            <a:ext cx="623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Effect of alcohol on drivers &amp; collateral damage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813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E3B322-4F2D-4B41-8165-36A5A8EC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9837"/>
            <a:ext cx="10972800" cy="518400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C89D43-3682-46DF-98F1-EF99F9765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40498"/>
            <a:ext cx="7346868" cy="3974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/>
              <a:t>Section 65 of the principal Act (93 of 1996) is amended to basically say no person may be on a public road or drive a vehicle or occupy the driver’s seat of a vehicle where the engine is running while there is </a:t>
            </a:r>
            <a:r>
              <a:rPr lang="en-US" sz="3200" i="1" dirty="0">
                <a:solidFill>
                  <a:srgbClr val="FF0000"/>
                </a:solidFill>
              </a:rPr>
              <a:t>any </a:t>
            </a:r>
            <a:r>
              <a:rPr lang="en-US" sz="3200" dirty="0"/>
              <a:t>concentration of alcohol in their body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887816-224E-4B86-9623-48CB37E5204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61369" y="360457"/>
            <a:ext cx="3542703" cy="52544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5348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B3ADF35-62F2-4D88-B2BB-3CE5FD3AC5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7748" y="685010"/>
            <a:ext cx="9228809" cy="54879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74859AC-8218-457A-9A12-C4F8DC94CC61}"/>
              </a:ext>
            </a:extLst>
          </p:cNvPr>
          <p:cNvSpPr/>
          <p:nvPr/>
        </p:nvSpPr>
        <p:spPr>
          <a:xfrm>
            <a:off x="2517569" y="6394862"/>
            <a:ext cx="7457704" cy="439387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Injury Mortality Survey, 2017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F8DAFDB5-7F85-4D75-A365-642F83FD445A}"/>
              </a:ext>
            </a:extLst>
          </p:cNvPr>
          <p:cNvSpPr txBox="1">
            <a:spLocks/>
          </p:cNvSpPr>
          <p:nvPr/>
        </p:nvSpPr>
        <p:spPr>
          <a:xfrm>
            <a:off x="739349" y="207818"/>
            <a:ext cx="10713302" cy="122145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SA: road traffic death rate (39.7 per 100 000 each year) double the global rate (WHO, 2018)</a:t>
            </a:r>
          </a:p>
        </p:txBody>
      </p:sp>
    </p:spTree>
    <p:extLst>
      <p:ext uri="{BB962C8B-B14F-4D97-AF65-F5344CB8AC3E}">
        <p14:creationId xmlns:p14="http://schemas.microsoft.com/office/powerpoint/2010/main" xmlns="" val="289729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7FC48A-563F-4C47-A8A7-A156E7DEB6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0315" y="178069"/>
            <a:ext cx="9402728" cy="5520238"/>
          </a:xfrm>
          <a:prstGeom prst="rect">
            <a:avLst/>
          </a:prstGeom>
          <a:ln w="22225"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B9CE78B-0BD1-4DD7-B6C5-47FDA9388434}"/>
              </a:ext>
            </a:extLst>
          </p:cNvPr>
          <p:cNvSpPr/>
          <p:nvPr/>
        </p:nvSpPr>
        <p:spPr>
          <a:xfrm>
            <a:off x="910070" y="5738899"/>
            <a:ext cx="10643217" cy="941032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15 have 0 BAC &amp; 31 BAC between 0.01 &amp; 0.05 (27% &lt;0.05)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0.02 or 0.03: Brazil, Norway, Sweden, Israel, Poland, China. Hungary, India, Japan, Russia, Uruguay</a:t>
            </a:r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C09384-BFBB-4224-8E68-D519A784480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25038" y="2206693"/>
            <a:ext cx="2787895" cy="14629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8940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FC5BE4-9952-4413-B1D6-20251F47E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u="sng" dirty="0"/>
              <a:t>Effect of alcohol on drivers/collateral damage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0D42B0-D586-474D-9709-DE17BD73A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81120"/>
            <a:ext cx="10972800" cy="4236583"/>
          </a:xfr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lvl="0"/>
            <a:r>
              <a:rPr lang="en-US" sz="4000" dirty="0"/>
              <a:t>Alcohol effects drivers’ vision, balance &amp; reaction time</a:t>
            </a:r>
          </a:p>
          <a:p>
            <a:pPr lvl="1"/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Drivers with a BAC 0.02-0.05 have &gt;3x greater risk of dying in vehicle crash as compared to persons with 0.00 BAC</a:t>
            </a:r>
            <a:r>
              <a:rPr lang="en-US" sz="3600" dirty="0">
                <a:solidFill>
                  <a:srgbClr val="FF0000"/>
                </a:solidFill>
              </a:rPr>
              <a:t>. Risk increases to &gt;6x with BAC 0.05-0.08, &amp; to 11x for BAC 0.08-0.10 (NICE, 2010)</a:t>
            </a:r>
          </a:p>
          <a:p>
            <a:pPr lvl="1"/>
            <a:r>
              <a:rPr lang="en-US" sz="3600" dirty="0">
                <a:solidFill>
                  <a:srgbClr val="FF0000"/>
                </a:solidFill>
              </a:rPr>
              <a:t>Younger drivers are particularly at risk of crashing whatever their BAC level because they are less experienced drivers &amp; have lower tolerance to alcohol (NICE, 2010)</a:t>
            </a:r>
          </a:p>
          <a:p>
            <a:pPr lvl="0"/>
            <a:r>
              <a:rPr lang="en-US" sz="4000" dirty="0"/>
              <a:t>Unfortunately, drunk drivers don’t just kill and injure themselves or damage their own property, they kill/injure other road users and damage others’ property as well (cars, traffic lights, buildings, walls, etc.)</a:t>
            </a:r>
          </a:p>
          <a:p>
            <a:pPr lvl="0"/>
            <a:r>
              <a:rPr lang="en-US" sz="4000" dirty="0"/>
              <a:t>Tax payers have to fork out millions each year to pay for many drunk drivers &amp; persons injured by them to be treated and rehabilitated &amp; to mend public property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5018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738330-3DC3-4396-9871-75449DFA1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3818"/>
            <a:ext cx="10972800" cy="518400"/>
          </a:xfrm>
        </p:spPr>
        <p:txBody>
          <a:bodyPr>
            <a:normAutofit fontScale="90000"/>
          </a:bodyPr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F3E7E4-50EE-4756-93D1-030A36028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3316"/>
            <a:ext cx="11146971" cy="4251367"/>
          </a:xfr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 lvl="0"/>
            <a:endParaRPr lang="en-US" sz="4000" dirty="0"/>
          </a:p>
          <a:p>
            <a:pPr lvl="0"/>
            <a:r>
              <a:rPr lang="en-US" sz="4000" dirty="0"/>
              <a:t>SAMRC supports idea of having zero tolerance for any drinking &amp; driving, separate out the 2 events: drinking &amp; driving </a:t>
            </a:r>
          </a:p>
          <a:p>
            <a:pPr lvl="0"/>
            <a:endParaRPr lang="en-US" sz="4000" dirty="0"/>
          </a:p>
          <a:p>
            <a:pPr lvl="0"/>
            <a:r>
              <a:rPr lang="en-US" sz="4000" dirty="0"/>
              <a:t>Would do away with need for drivers to have to calculate whether they were over limit </a:t>
            </a:r>
          </a:p>
          <a:p>
            <a:pPr lvl="0"/>
            <a:endParaRPr lang="en-US" sz="4000" dirty="0"/>
          </a:p>
          <a:p>
            <a:pPr lvl="0"/>
            <a:r>
              <a:rPr lang="en-US" sz="4000" dirty="0"/>
              <a:t>Propose:</a:t>
            </a:r>
          </a:p>
          <a:p>
            <a:pPr lvl="1"/>
            <a:r>
              <a:rPr lang="en-US" sz="3600" u="sng" dirty="0">
                <a:solidFill>
                  <a:srgbClr val="FF0000"/>
                </a:solidFill>
              </a:rPr>
              <a:t>Maximum of 0.02 g of AA/100 ml of blood </a:t>
            </a:r>
            <a:r>
              <a:rPr lang="en-US" sz="3600" dirty="0">
                <a:solidFill>
                  <a:srgbClr val="FF0000"/>
                </a:solidFill>
              </a:rPr>
              <a:t>– this disallows testing positive because of certain medications &amp; reduces false positives from small traces from as far back as 12 hours previously</a:t>
            </a:r>
          </a:p>
          <a:p>
            <a:pPr marL="548640" lvl="1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	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(perhaps have zero BAC limit but only prosecute if ≥0.02)</a:t>
            </a:r>
          </a:p>
          <a:p>
            <a:pPr lvl="1"/>
            <a:r>
              <a:rPr lang="en-US" sz="3600" u="sng" dirty="0">
                <a:solidFill>
                  <a:srgbClr val="FF0000"/>
                </a:solidFill>
              </a:rPr>
              <a:t>Administrative fine between 0.02-0.05 </a:t>
            </a:r>
            <a:r>
              <a:rPr lang="en-US" sz="3600" dirty="0">
                <a:solidFill>
                  <a:srgbClr val="FF0000"/>
                </a:solidFill>
              </a:rPr>
              <a:t>as with speeding so s not to overburden criminal justice system and </a:t>
            </a:r>
            <a:r>
              <a:rPr lang="en-US" sz="3600" dirty="0" err="1">
                <a:solidFill>
                  <a:srgbClr val="FF0000"/>
                </a:solidFill>
              </a:rPr>
              <a:t>criminalise</a:t>
            </a:r>
            <a:r>
              <a:rPr lang="en-US" sz="3600" dirty="0">
                <a:solidFill>
                  <a:srgbClr val="FF0000"/>
                </a:solidFill>
              </a:rPr>
              <a:t> people for small amounts of alcohol in their systems </a:t>
            </a:r>
          </a:p>
          <a:p>
            <a:pPr lvl="1"/>
            <a:r>
              <a:rPr lang="en-US" sz="3600" u="sng" dirty="0">
                <a:solidFill>
                  <a:srgbClr val="FF0000"/>
                </a:solidFill>
              </a:rPr>
              <a:t>Criminal prosecution BAC ≥ 0.05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7118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4A872C-828F-44F9-BC8E-BAF8E20FE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Policy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0C67A7-3012-4757-ADE6-750BB076F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81121"/>
            <a:ext cx="6895605" cy="3974400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A representative household survey of 1,957 adult drinkers in Tshwane conducted by my unit in 2014:</a:t>
            </a:r>
          </a:p>
          <a:p>
            <a:pPr lvl="1"/>
            <a:r>
              <a:rPr lang="en-ZA" dirty="0">
                <a:solidFill>
                  <a:srgbClr val="FF0000"/>
                </a:solidFill>
              </a:rPr>
              <a:t>55% supported or strongly supported lower allowable blood alcohol concentrations for drivers</a:t>
            </a:r>
          </a:p>
          <a:p>
            <a:pPr lvl="1"/>
            <a:r>
              <a:rPr lang="en-ZA" dirty="0">
                <a:solidFill>
                  <a:srgbClr val="FF0000"/>
                </a:solidFill>
              </a:rPr>
              <a:t>A further 17% indicated that they were neutral on this issue.  </a:t>
            </a:r>
          </a:p>
          <a:p>
            <a:pPr lvl="1"/>
            <a:r>
              <a:rPr lang="en-ZA" b="1" u="sng" dirty="0">
                <a:solidFill>
                  <a:srgbClr val="FF0000"/>
                </a:solidFill>
              </a:rPr>
              <a:t>Only 28% were opposed to lowering BAC levels for drivers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273E4E2-A9E1-47AF-A491-1110DA0A2EB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0838" y="253313"/>
            <a:ext cx="4263240" cy="55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4241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39E3C4-C735-498D-8C97-C00F28C7C4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32856"/>
            <a:ext cx="8977744" cy="60198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00E8C39C-CA67-4AE3-9F58-DA66C4E2F49C}"/>
              </a:ext>
            </a:extLst>
          </p:cNvPr>
          <p:cNvSpPr/>
          <p:nvPr/>
        </p:nvSpPr>
        <p:spPr>
          <a:xfrm>
            <a:off x="7325093" y="3227119"/>
            <a:ext cx="2103915" cy="8312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3048855"/>
      </p:ext>
    </p:extLst>
  </p:cSld>
  <p:clrMapOvr>
    <a:masterClrMapping/>
  </p:clrMapOvr>
</p:sld>
</file>

<file path=ppt/theme/theme1.xml><?xml version="1.0" encoding="utf-8"?>
<a:theme xmlns:a="http://schemas.openxmlformats.org/drawingml/2006/main" name="SAMRC Theme">
  <a:themeElements>
    <a:clrScheme name="SAMRC">
      <a:dk1>
        <a:srgbClr val="505150"/>
      </a:dk1>
      <a:lt1>
        <a:sysClr val="window" lastClr="FFFFFF"/>
      </a:lt1>
      <a:dk2>
        <a:srgbClr val="005E90"/>
      </a:dk2>
      <a:lt2>
        <a:srgbClr val="B8C0C0"/>
      </a:lt2>
      <a:accent1>
        <a:srgbClr val="005E90"/>
      </a:accent1>
      <a:accent2>
        <a:srgbClr val="B8C0C0"/>
      </a:accent2>
      <a:accent3>
        <a:srgbClr val="6AB233"/>
      </a:accent3>
      <a:accent4>
        <a:srgbClr val="8064A2"/>
      </a:accent4>
      <a:accent5>
        <a:srgbClr val="4BACC6"/>
      </a:accent5>
      <a:accent6>
        <a:srgbClr val="F79646"/>
      </a:accent6>
      <a:hlink>
        <a:srgbClr val="005E90"/>
      </a:hlink>
      <a:folHlink>
        <a:srgbClr val="005E9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SAMRC Presentation 16x10.pptx" id="{22750546-279A-4B15-8D02-04143D5BFB62}" vid="{62AEC290-6D1C-4731-9EC6-E3922B64E9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A03F79A03447479F7A54C53777948E" ma:contentTypeVersion="13" ma:contentTypeDescription="Create a new document." ma:contentTypeScope="" ma:versionID="673acff2328d86d365a4f1526077302e">
  <xsd:schema xmlns:xsd="http://www.w3.org/2001/XMLSchema" xmlns:xs="http://www.w3.org/2001/XMLSchema" xmlns:p="http://schemas.microsoft.com/office/2006/metadata/properties" xmlns:ns3="62fb5cb0-ce78-4400-96be-8d7ee94e856c" xmlns:ns4="5dd46039-b042-4b24-af53-411220b545d4" targetNamespace="http://schemas.microsoft.com/office/2006/metadata/properties" ma:root="true" ma:fieldsID="6ae47c58222b0b90493f984f46ead48f" ns3:_="" ns4:_="">
    <xsd:import namespace="62fb5cb0-ce78-4400-96be-8d7ee94e856c"/>
    <xsd:import namespace="5dd46039-b042-4b24-af53-411220b545d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fb5cb0-ce78-4400-96be-8d7ee94e85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d46039-b042-4b24-af53-411220b545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E761A3-1A8F-404B-B39E-30AE29779A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fb5cb0-ce78-4400-96be-8d7ee94e856c"/>
    <ds:schemaRef ds:uri="5dd46039-b042-4b24-af53-411220b545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6435DC-C470-44B5-8F78-23F8D716BAE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3503DA3-262D-42EE-B392-93E9827613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SAMRC Presentation 16x10</Template>
  <TotalTime>12528</TotalTime>
  <Words>793</Words>
  <Application>Microsoft Office PowerPoint</Application>
  <PresentationFormat>Custom</PresentationFormat>
  <Paragraphs>63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SAMRC Theme</vt:lpstr>
      <vt:lpstr>Slide 1</vt:lpstr>
      <vt:lpstr>outline</vt:lpstr>
      <vt:lpstr>background</vt:lpstr>
      <vt:lpstr>Slide 4</vt:lpstr>
      <vt:lpstr>Slide 5</vt:lpstr>
      <vt:lpstr>Effect of alcohol on drivers/collateral damage </vt:lpstr>
      <vt:lpstr>Policy options</vt:lpstr>
      <vt:lpstr>Policy support</vt:lpstr>
      <vt:lpstr>Slide 9</vt:lpstr>
      <vt:lpstr>Evidence for effectiveness </vt:lpstr>
      <vt:lpstr>Other / related strategies </vt:lpstr>
      <vt:lpstr>Monitoring &amp; evaluation</vt:lpstr>
    </vt:vector>
  </TitlesOfParts>
  <Company>Medical Research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50 Year logo</dc:title>
  <dc:creator>Elmarie van Wyk</dc:creator>
  <cp:lastModifiedBy>USER</cp:lastModifiedBy>
  <cp:revision>124</cp:revision>
  <cp:lastPrinted>2019-10-25T14:46:49Z</cp:lastPrinted>
  <dcterms:created xsi:type="dcterms:W3CDTF">2016-03-08T08:50:07Z</dcterms:created>
  <dcterms:modified xsi:type="dcterms:W3CDTF">2021-03-10T13:25:33Z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f6abc7c6-d0e1-49c5-bc5b-34ca5d3b0d79</vt:lpwstr>
  </property>
  <property fmtid="{D5CDD505-2E9C-101B-9397-08002B2CF9AE}" pid="3" name="Document Type">
    <vt:lpwstr>61;#Corporate Identity Toolkit|5ef94ee3-e0e7-4ea6-9dc4-61b77b524355</vt:lpwstr>
  </property>
  <property fmtid="{D5CDD505-2E9C-101B-9397-08002B2CF9AE}" pid="4" name="ContentTypeId">
    <vt:lpwstr>0x01010072A03F79A03447479F7A54C53777948E</vt:lpwstr>
  </property>
</Properties>
</file>