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93.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slideLayouts/slideLayout106.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4.xml" ContentType="application/vnd.openxmlformats-officedocument.presentationml.slideMaster+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Layouts/slideLayout99.xml" ContentType="application/vnd.openxmlformats-officedocument.presentationml.slideLayout+xml"/>
  <Override PartName="/ppt/theme/theme9.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97.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 id="2147483725" r:id="rId2"/>
    <p:sldMasterId id="2147483746" r:id="rId3"/>
    <p:sldMasterId id="2147483771" r:id="rId4"/>
    <p:sldMasterId id="2147483783" r:id="rId5"/>
    <p:sldMasterId id="2147483795" r:id="rId6"/>
    <p:sldMasterId id="2147483855" r:id="rId7"/>
    <p:sldMasterId id="2147483867" r:id="rId8"/>
    <p:sldMasterId id="2147483882" r:id="rId9"/>
    <p:sldMasterId id="2147483894" r:id="rId10"/>
  </p:sldMasterIdLst>
  <p:notesMasterIdLst>
    <p:notesMasterId r:id="rId19"/>
  </p:notesMasterIdLst>
  <p:handoutMasterIdLst>
    <p:handoutMasterId r:id="rId20"/>
  </p:handoutMasterIdLst>
  <p:sldIdLst>
    <p:sldId id="435" r:id="rId11"/>
    <p:sldId id="436" r:id="rId12"/>
    <p:sldId id="600" r:id="rId13"/>
    <p:sldId id="601" r:id="rId14"/>
    <p:sldId id="603" r:id="rId15"/>
    <p:sldId id="604" r:id="rId16"/>
    <p:sldId id="602" r:id="rId17"/>
    <p:sldId id="599" r:id="rId18"/>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984A"/>
    <a:srgbClr val="308831"/>
    <a:srgbClr val="009649"/>
    <a:srgbClr val="214395"/>
    <a:srgbClr val="0A4595"/>
    <a:srgbClr val="139B45"/>
    <a:srgbClr val="EC1C24"/>
    <a:srgbClr val="FFC000"/>
    <a:srgbClr val="94B524"/>
    <a:srgbClr val="FFD20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655" autoAdjust="0"/>
    <p:restoredTop sz="94737" autoAdjust="0"/>
  </p:normalViewPr>
  <p:slideViewPr>
    <p:cSldViewPr snapToGrid="0">
      <p:cViewPr varScale="1">
        <p:scale>
          <a:sx n="42" d="100"/>
          <a:sy n="42" d="100"/>
        </p:scale>
        <p:origin x="-120" y="-642"/>
      </p:cViewPr>
      <p:guideLst>
        <p:guide orient="horz" pos="2160"/>
        <p:guide pos="3840"/>
      </p:guideLst>
    </p:cSldViewPr>
  </p:slideViewPr>
  <p:notesTextViewPr>
    <p:cViewPr>
      <p:scale>
        <a:sx n="3" d="2"/>
        <a:sy n="3" d="2"/>
      </p:scale>
      <p:origin x="0" y="0"/>
    </p:cViewPr>
  </p:notesTextViewPr>
  <p:sorterViewPr>
    <p:cViewPr varScale="1">
      <p:scale>
        <a:sx n="1" d="1"/>
        <a:sy n="1" d="1"/>
      </p:scale>
      <p:origin x="0" y="-190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8135"/>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50447" y="3"/>
            <a:ext cx="2945659" cy="498135"/>
          </a:xfrm>
          <a:prstGeom prst="rect">
            <a:avLst/>
          </a:prstGeom>
        </p:spPr>
        <p:txBody>
          <a:bodyPr vert="horz" lIns="91440" tIns="45720" rIns="91440" bIns="45720" rtlCol="0"/>
          <a:lstStyle>
            <a:lvl1pPr algn="r">
              <a:defRPr sz="1200"/>
            </a:lvl1pPr>
          </a:lstStyle>
          <a:p>
            <a:fld id="{3414E696-02AD-4B46-8482-BC00EEA55F65}" type="datetimeFigureOut">
              <a:rPr lang="en-ZA" smtClean="0"/>
              <a:pPr/>
              <a:t>2021/03/10</a:t>
            </a:fld>
            <a:endParaRPr lang="en-ZA" dirty="0"/>
          </a:p>
        </p:txBody>
      </p:sp>
      <p:sp>
        <p:nvSpPr>
          <p:cNvPr id="4" name="Footer Placeholder 3"/>
          <p:cNvSpPr>
            <a:spLocks noGrp="1"/>
          </p:cNvSpPr>
          <p:nvPr>
            <p:ph type="ftr" sz="quarter" idx="2"/>
          </p:nvPr>
        </p:nvSpPr>
        <p:spPr>
          <a:xfrm>
            <a:off x="4" y="9430092"/>
            <a:ext cx="2945659" cy="498134"/>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50447" y="9430092"/>
            <a:ext cx="2945659" cy="498134"/>
          </a:xfrm>
          <a:prstGeom prst="rect">
            <a:avLst/>
          </a:prstGeom>
        </p:spPr>
        <p:txBody>
          <a:bodyPr vert="horz" lIns="91440" tIns="45720" rIns="91440" bIns="45720" rtlCol="0" anchor="b"/>
          <a:lstStyle>
            <a:lvl1pPr algn="r">
              <a:defRPr sz="1200"/>
            </a:lvl1pPr>
          </a:lstStyle>
          <a:p>
            <a:fld id="{AEAF659B-D458-4056-B020-4C35DE2AF7B4}" type="slidenum">
              <a:rPr lang="en-ZA" smtClean="0"/>
              <a:pPr/>
              <a:t>‹#›</a:t>
            </a:fld>
            <a:endParaRPr lang="en-ZA" dirty="0"/>
          </a:p>
        </p:txBody>
      </p:sp>
    </p:spTree>
    <p:extLst>
      <p:ext uri="{BB962C8B-B14F-4D97-AF65-F5344CB8AC3E}">
        <p14:creationId xmlns:p14="http://schemas.microsoft.com/office/powerpoint/2010/main" xmlns="" val="21673832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2945659" cy="49813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7" y="3"/>
            <a:ext cx="2945659" cy="498135"/>
          </a:xfrm>
          <a:prstGeom prst="rect">
            <a:avLst/>
          </a:prstGeom>
        </p:spPr>
        <p:txBody>
          <a:bodyPr vert="horz" lIns="91440" tIns="45720" rIns="91440" bIns="45720" rtlCol="0"/>
          <a:lstStyle>
            <a:lvl1pPr algn="r">
              <a:defRPr sz="1200"/>
            </a:lvl1pPr>
          </a:lstStyle>
          <a:p>
            <a:fld id="{8F6FA020-5A93-4D5B-BF1B-1F90C0E9C9B0}" type="datetimeFigureOut">
              <a:rPr lang="en-US" smtClean="0"/>
              <a:pPr/>
              <a:t>3/10/2021</a:t>
            </a:fld>
            <a:endParaRPr lang="en-US" dirty="0"/>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61"/>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4" y="9430092"/>
            <a:ext cx="2945659" cy="49813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7" y="9430092"/>
            <a:ext cx="2945659" cy="498134"/>
          </a:xfrm>
          <a:prstGeom prst="rect">
            <a:avLst/>
          </a:prstGeom>
        </p:spPr>
        <p:txBody>
          <a:bodyPr vert="horz" lIns="91440" tIns="45720" rIns="91440" bIns="45720" rtlCol="0" anchor="b"/>
          <a:lstStyle>
            <a:lvl1pPr algn="r">
              <a:defRPr sz="1200"/>
            </a:lvl1pPr>
          </a:lstStyle>
          <a:p>
            <a:fld id="{45FC9ABD-79C9-4AD8-9D59-09A849676F39}" type="slidenum">
              <a:rPr lang="en-US" smtClean="0"/>
              <a:pPr/>
              <a:t>‹#›</a:t>
            </a:fld>
            <a:endParaRPr lang="en-US" dirty="0"/>
          </a:p>
        </p:txBody>
      </p:sp>
    </p:spTree>
    <p:extLst>
      <p:ext uri="{BB962C8B-B14F-4D97-AF65-F5344CB8AC3E}">
        <p14:creationId xmlns:p14="http://schemas.microsoft.com/office/powerpoint/2010/main" xmlns="" val="3740537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736F5F5B-7F1A-4E99-9893-DFFE869BA6C4}"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fld id="{AF63C1F8-F43C-4BBD-AB4C-9703B7D1C41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48481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06348E4-1C34-4F09-B0E7-95AD8EF7012E}"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a:t>
            </a:r>
          </a:p>
        </p:txBody>
      </p:sp>
      <p:sp>
        <p:nvSpPr>
          <p:cNvPr id="7" name="Slide Number Placeholder 5">
            <a:extLst>
              <a:ext uri="{FF2B5EF4-FFF2-40B4-BE49-F238E27FC236}">
                <a16:creationId xmlns:a16="http://schemas.microsoft.com/office/drawing/2014/main" xmlns="" id="{81EC0AB2-822B-4C31-9F2A-C643EFE52BCD}"/>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9609310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03F6304-375C-4116-A408-E39175010E01}"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rPr>
              <a:t>‹#›</a:t>
            </a: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93E306-A3F0-4C4E-B0FF-FD295DA2929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6749556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b="1"/>
            </a:lvl1pPr>
          </a:lstStyle>
          <a:p>
            <a:r>
              <a:rPr lang="en-US"/>
              <a:t>Click to edit Master title style</a:t>
            </a:r>
            <a:endParaRPr lang="en-US" dirty="0"/>
          </a:p>
        </p:txBody>
      </p:sp>
      <p:sp>
        <p:nvSpPr>
          <p:cNvPr id="7" name="Content Placeholder 2"/>
          <p:cNvSpPr>
            <a:spLocks noGrp="1"/>
          </p:cNvSpPr>
          <p:nvPr>
            <p:ph sz="half" idx="1"/>
          </p:nvPr>
        </p:nvSpPr>
        <p:spPr>
          <a:xfrm>
            <a:off x="609601" y="1066801"/>
            <a:ext cx="11055019" cy="5131363"/>
          </a:xfrm>
        </p:spPr>
        <p:txBody>
          <a:bodyPr>
            <a:normAutofit/>
          </a:bodyPr>
          <a:lstStyle>
            <a:lvl1pPr marL="255089" indent="-255089">
              <a:buClrTx/>
              <a:buFont typeface="Trebuchet MS" pitchFamily="34" charset="0"/>
              <a:buChar char="●"/>
              <a:defRPr sz="1050">
                <a:latin typeface="Trebuchet MS"/>
                <a:cs typeface="Trebuchet MS"/>
              </a:defRPr>
            </a:lvl1pPr>
            <a:lvl2pPr marL="555193" indent="-212216">
              <a:buClrTx/>
              <a:buSzPct val="100000"/>
              <a:buFont typeface="Trebuchet MS" pitchFamily="34" charset="0"/>
              <a:buChar char="−"/>
              <a:defRPr sz="1050">
                <a:latin typeface="Trebuchet MS"/>
                <a:cs typeface="Trebuchet MS"/>
              </a:defRPr>
            </a:lvl2pPr>
            <a:lvl3pPr marL="855297" indent="-169345">
              <a:buClrTx/>
              <a:buSzPct val="100000"/>
              <a:buFont typeface="Wingdings" pitchFamily="2" charset="2"/>
              <a:buChar char="§"/>
              <a:defRPr sz="1050">
                <a:latin typeface="Trebuchet MS"/>
                <a:cs typeface="Trebuchet MS"/>
              </a:defRPr>
            </a:lvl3pPr>
            <a:lvl4pPr marL="1198273" indent="-169345">
              <a:buClrTx/>
              <a:buFont typeface="Trebuchet MS" pitchFamily="34" charset="0"/>
              <a:buChar char="●"/>
              <a:defRPr sz="1050">
                <a:latin typeface="Trebuchet MS"/>
                <a:cs typeface="Trebuchet MS"/>
              </a:defRPr>
            </a:lvl4pPr>
            <a:lvl5pPr marL="1541249" indent="-169345">
              <a:buClrTx/>
              <a:buFont typeface="Trebuchet MS" pitchFamily="34" charset="0"/>
              <a:buChar char="●"/>
              <a:defRPr sz="1050">
                <a:latin typeface="Trebuchet MS"/>
                <a:cs typeface="Trebuchet MS"/>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xmlns="" id="{2C6034DE-1EF5-4DA1-935F-58B70C99786B}"/>
              </a:ext>
            </a:extLst>
          </p:cNvPr>
          <p:cNvSpPr>
            <a:spLocks noGrp="1"/>
          </p:cNvSpPr>
          <p:nvPr>
            <p:ph type="sldNum" sz="quarter" idx="4"/>
          </p:nvPr>
        </p:nvSpPr>
        <p:spPr>
          <a:xfrm>
            <a:off x="8737600" y="6356353"/>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9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9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4432875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b="1"/>
            </a:lvl1pPr>
          </a:lstStyle>
          <a:p>
            <a:r>
              <a:rPr lang="en-US"/>
              <a:t>Click to edit Master title style</a:t>
            </a:r>
            <a:endParaRPr lang="en-US" dirty="0"/>
          </a:p>
        </p:txBody>
      </p:sp>
      <p:sp>
        <p:nvSpPr>
          <p:cNvPr id="7" name="Content Placeholder 2"/>
          <p:cNvSpPr>
            <a:spLocks noGrp="1"/>
          </p:cNvSpPr>
          <p:nvPr>
            <p:ph sz="half" idx="1"/>
          </p:nvPr>
        </p:nvSpPr>
        <p:spPr>
          <a:xfrm>
            <a:off x="609601" y="1066801"/>
            <a:ext cx="11055019" cy="5131363"/>
          </a:xfrm>
        </p:spPr>
        <p:txBody>
          <a:bodyPr>
            <a:normAutofit/>
          </a:bodyPr>
          <a:lstStyle>
            <a:lvl1pPr marL="255089" indent="-255089">
              <a:buClrTx/>
              <a:buFont typeface="Trebuchet MS" pitchFamily="34" charset="0"/>
              <a:buChar char="●"/>
              <a:defRPr sz="1050">
                <a:latin typeface="Trebuchet MS"/>
                <a:cs typeface="Trebuchet MS"/>
              </a:defRPr>
            </a:lvl1pPr>
            <a:lvl2pPr marL="555193" indent="-212216">
              <a:buClrTx/>
              <a:buSzPct val="100000"/>
              <a:buFont typeface="Trebuchet MS" pitchFamily="34" charset="0"/>
              <a:buChar char="−"/>
              <a:defRPr sz="1050">
                <a:latin typeface="Trebuchet MS"/>
                <a:cs typeface="Trebuchet MS"/>
              </a:defRPr>
            </a:lvl2pPr>
            <a:lvl3pPr marL="855297" indent="-169345">
              <a:buClrTx/>
              <a:buSzPct val="100000"/>
              <a:buFont typeface="Wingdings" pitchFamily="2" charset="2"/>
              <a:buChar char="§"/>
              <a:defRPr sz="1050">
                <a:latin typeface="Trebuchet MS"/>
                <a:cs typeface="Trebuchet MS"/>
              </a:defRPr>
            </a:lvl3pPr>
            <a:lvl4pPr marL="1198273" indent="-169345">
              <a:buClrTx/>
              <a:buFont typeface="Trebuchet MS" pitchFamily="34" charset="0"/>
              <a:buChar char="●"/>
              <a:defRPr sz="1050">
                <a:latin typeface="Trebuchet MS"/>
                <a:cs typeface="Trebuchet MS"/>
              </a:defRPr>
            </a:lvl4pPr>
            <a:lvl5pPr marL="1541249" indent="-169345">
              <a:buClrTx/>
              <a:buFont typeface="Trebuchet MS" pitchFamily="34" charset="0"/>
              <a:buChar char="●"/>
              <a:defRPr sz="1050">
                <a:latin typeface="Trebuchet MS"/>
                <a:cs typeface="Trebuchet MS"/>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xmlns="" id="{04947F42-543C-4491-B024-1120AAF14042}"/>
              </a:ext>
            </a:extLst>
          </p:cNvPr>
          <p:cNvSpPr>
            <a:spLocks noGrp="1"/>
          </p:cNvSpPr>
          <p:nvPr>
            <p:ph type="sldNum" sz="quarter" idx="4"/>
          </p:nvPr>
        </p:nvSpPr>
        <p:spPr>
          <a:xfrm>
            <a:off x="8737600" y="6356353"/>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9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9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12906493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b="1"/>
            </a:lvl1pPr>
          </a:lstStyle>
          <a:p>
            <a:r>
              <a:rPr lang="en-US"/>
              <a:t>Click to edit Master title style</a:t>
            </a:r>
            <a:endParaRPr lang="en-US" dirty="0"/>
          </a:p>
        </p:txBody>
      </p:sp>
      <p:sp>
        <p:nvSpPr>
          <p:cNvPr id="7" name="Content Placeholder 2"/>
          <p:cNvSpPr>
            <a:spLocks noGrp="1"/>
          </p:cNvSpPr>
          <p:nvPr>
            <p:ph sz="half" idx="1"/>
          </p:nvPr>
        </p:nvSpPr>
        <p:spPr>
          <a:xfrm>
            <a:off x="609601" y="1066801"/>
            <a:ext cx="11055019" cy="5131363"/>
          </a:xfrm>
        </p:spPr>
        <p:txBody>
          <a:bodyPr>
            <a:normAutofit/>
          </a:bodyPr>
          <a:lstStyle>
            <a:lvl1pPr marL="255089" indent="-255089">
              <a:buClrTx/>
              <a:buFont typeface="Trebuchet MS" pitchFamily="34" charset="0"/>
              <a:buChar char="●"/>
              <a:defRPr sz="1050">
                <a:latin typeface="Trebuchet MS"/>
                <a:cs typeface="Trebuchet MS"/>
              </a:defRPr>
            </a:lvl1pPr>
            <a:lvl2pPr marL="555193" indent="-212216">
              <a:buClrTx/>
              <a:buSzPct val="100000"/>
              <a:buFont typeface="Trebuchet MS" pitchFamily="34" charset="0"/>
              <a:buChar char="−"/>
              <a:defRPr sz="1050">
                <a:latin typeface="Trebuchet MS"/>
                <a:cs typeface="Trebuchet MS"/>
              </a:defRPr>
            </a:lvl2pPr>
            <a:lvl3pPr marL="855297" indent="-169345">
              <a:buClrTx/>
              <a:buSzPct val="100000"/>
              <a:buFont typeface="Wingdings" pitchFamily="2" charset="2"/>
              <a:buChar char="§"/>
              <a:defRPr sz="1050">
                <a:latin typeface="Trebuchet MS"/>
                <a:cs typeface="Trebuchet MS"/>
              </a:defRPr>
            </a:lvl3pPr>
            <a:lvl4pPr marL="1198273" indent="-169345">
              <a:buClrTx/>
              <a:buFont typeface="Trebuchet MS" pitchFamily="34" charset="0"/>
              <a:buChar char="●"/>
              <a:defRPr sz="1050">
                <a:latin typeface="Trebuchet MS"/>
                <a:cs typeface="Trebuchet MS"/>
              </a:defRPr>
            </a:lvl4pPr>
            <a:lvl5pPr marL="1541249" indent="-169345">
              <a:buClrTx/>
              <a:buFont typeface="Trebuchet MS" pitchFamily="34" charset="0"/>
              <a:buChar char="●"/>
              <a:defRPr sz="1050">
                <a:latin typeface="Trebuchet MS"/>
                <a:cs typeface="Trebuchet MS"/>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xmlns="" id="{835E6AA3-9E2D-44EB-84AE-C9CF12C79349}"/>
              </a:ext>
            </a:extLst>
          </p:cNvPr>
          <p:cNvSpPr>
            <a:spLocks noGrp="1"/>
          </p:cNvSpPr>
          <p:nvPr>
            <p:ph type="sldNum" sz="quarter" idx="4"/>
          </p:nvPr>
        </p:nvSpPr>
        <p:spPr>
          <a:xfrm>
            <a:off x="8737600" y="6356353"/>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9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9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24649012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Tree>
    <p:extLst>
      <p:ext uri="{BB962C8B-B14F-4D97-AF65-F5344CB8AC3E}">
        <p14:creationId xmlns:p14="http://schemas.microsoft.com/office/powerpoint/2010/main" xmlns="" val="200280496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Tree>
    <p:extLst>
      <p:ext uri="{BB962C8B-B14F-4D97-AF65-F5344CB8AC3E}">
        <p14:creationId xmlns:p14="http://schemas.microsoft.com/office/powerpoint/2010/main" xmlns="" val="24097690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normAutofit/>
          </a:bodyPr>
          <a:lstStyle>
            <a:lvl1pPr algn="l">
              <a:defRPr sz="4000" b="1" cap="all">
                <a:latin typeface="Trebuchet MS" pitchFamily="34" charset="0"/>
              </a:defRPr>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23054666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ZA"/>
          </a:p>
        </p:txBody>
      </p:sp>
      <p:sp>
        <p:nvSpPr>
          <p:cNvPr id="3" name="Content Placeholder 2"/>
          <p:cNvSpPr>
            <a:spLocks noGrp="1"/>
          </p:cNvSpPr>
          <p:nvPr>
            <p:ph sz="half" idx="1"/>
          </p:nvPr>
        </p:nvSpPr>
        <p:spPr>
          <a:xfrm>
            <a:off x="609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Tree>
    <p:extLst>
      <p:ext uri="{BB962C8B-B14F-4D97-AF65-F5344CB8AC3E}">
        <p14:creationId xmlns:p14="http://schemas.microsoft.com/office/powerpoint/2010/main" xmlns="" val="77867871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2"/>
            <a:ext cx="10972800" cy="706091"/>
          </a:xfrm>
        </p:spPr>
        <p:txBody>
          <a:bodyPr>
            <a:normAutofit/>
          </a:bodyPr>
          <a:lstStyle>
            <a:lvl1pPr>
              <a:defRPr sz="2800"/>
            </a:lvl1pPr>
          </a:lstStyle>
          <a:p>
            <a:r>
              <a:rPr lang="en-US" dirty="0"/>
              <a:t>Click to edit Master title style</a:t>
            </a:r>
            <a:endParaRPr lang="en-ZA" dirty="0"/>
          </a:p>
        </p:txBody>
      </p:sp>
      <p:sp>
        <p:nvSpPr>
          <p:cNvPr id="3" name="Text Placeholder 2"/>
          <p:cNvSpPr>
            <a:spLocks noGrp="1"/>
          </p:cNvSpPr>
          <p:nvPr>
            <p:ph type="body" idx="1"/>
          </p:nvPr>
        </p:nvSpPr>
        <p:spPr>
          <a:xfrm>
            <a:off x="609600" y="1535117"/>
            <a:ext cx="5386917"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81" y="1535117"/>
            <a:ext cx="5389033"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81"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dirty="0">
              <a:solidFill>
                <a:prstClr val="black">
                  <a:tint val="75000"/>
                </a:prstClr>
              </a:solidFill>
            </a:endParaRPr>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313648940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Date Placeholder 2"/>
          <p:cNvSpPr>
            <a:spLocks noGrp="1"/>
          </p:cNvSpPr>
          <p:nvPr>
            <p:ph type="dt" sz="half" idx="10"/>
          </p:nvPr>
        </p:nvSpPr>
        <p:spPr/>
        <p:txBody>
          <a:bodyPr/>
          <a:lstStyle/>
          <a:p>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dirty="0">
              <a:solidFill>
                <a:prstClr val="black">
                  <a:tint val="75000"/>
                </a:prstClr>
              </a:solidFill>
            </a:endParaRPr>
          </a:p>
        </p:txBody>
      </p:sp>
    </p:spTree>
    <p:extLst>
      <p:ext uri="{BB962C8B-B14F-4D97-AF65-F5344CB8AC3E}">
        <p14:creationId xmlns:p14="http://schemas.microsoft.com/office/powerpoint/2010/main" xmlns="" val="360233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65EA36B2-C765-4E09-804D-3700A6237DA6}"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a:t>
            </a:r>
          </a:p>
        </p:txBody>
      </p:sp>
      <p:sp>
        <p:nvSpPr>
          <p:cNvPr id="7" name="Slide Number Placeholder 5">
            <a:extLst>
              <a:ext uri="{FF2B5EF4-FFF2-40B4-BE49-F238E27FC236}">
                <a16:creationId xmlns:a16="http://schemas.microsoft.com/office/drawing/2014/main" xmlns="" id="{9EB45554-DE5D-4836-A604-7DAE6E94D51E}"/>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98281378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ZA" dirty="0">
              <a:solidFill>
                <a:prstClr val="black">
                  <a:tint val="75000"/>
                </a:prstClr>
              </a:solidFill>
            </a:endParaRPr>
          </a:p>
        </p:txBody>
      </p:sp>
    </p:spTree>
    <p:extLst>
      <p:ext uri="{BB962C8B-B14F-4D97-AF65-F5344CB8AC3E}">
        <p14:creationId xmlns:p14="http://schemas.microsoft.com/office/powerpoint/2010/main" xmlns="" val="229304322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4"/>
            <a:ext cx="4011084" cy="1162051"/>
          </a:xfrm>
        </p:spPr>
        <p:txBody>
          <a:bodyPr anchor="b"/>
          <a:lstStyle>
            <a:lvl1pPr algn="l">
              <a:defRPr sz="2000" b="1"/>
            </a:lvl1pPr>
          </a:lstStyle>
          <a:p>
            <a:r>
              <a:rPr lang="en-US" dirty="0"/>
              <a:t>Click to edit Master title style</a:t>
            </a:r>
            <a:endParaRPr lang="en-ZA" dirty="0"/>
          </a:p>
        </p:txBody>
      </p:sp>
      <p:sp>
        <p:nvSpPr>
          <p:cNvPr id="3" name="Content Placeholder 2"/>
          <p:cNvSpPr>
            <a:spLocks noGrp="1"/>
          </p:cNvSpPr>
          <p:nvPr>
            <p:ph idx="1"/>
          </p:nvPr>
        </p:nvSpPr>
        <p:spPr>
          <a:xfrm>
            <a:off x="4766733" y="27306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19874265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dirty="0">
              <a:solidFill>
                <a:prstClr val="black">
                  <a:tint val="75000"/>
                </a:prstClr>
              </a:solidFill>
            </a:endParaRP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21986292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4426185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dirty="0">
              <a:solidFill>
                <a:prstClr val="black">
                  <a:tint val="75000"/>
                </a:prstClr>
              </a:solidFill>
            </a:endParaRP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276082619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CF441DAF-9240-4FC0-A6E4-944F7648B341}"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1515871213"/>
      </p:ext>
    </p:extLst>
  </p:cSld>
  <p:clrMapOvr>
    <a:masterClrMapping/>
  </p:clrMapOvr>
  <p:transition spd="slow">
    <p:randomBar dir="vert"/>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8107FDD-F18B-4870-A09C-723A4566C5F7}"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4052309524"/>
      </p:ext>
    </p:extLst>
  </p:cSld>
  <p:clrMapOvr>
    <a:masterClrMapping/>
  </p:clrMapOvr>
  <p:transition spd="slow">
    <p:randomBar dir="vert"/>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normAutofit/>
          </a:bodyPr>
          <a:lstStyle>
            <a:lvl1pPr algn="l">
              <a:defRPr sz="4000" b="1" cap="all">
                <a:latin typeface="Trebuchet MS" pitchFamily="34" charset="0"/>
              </a:defRPr>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674055140"/>
      </p:ext>
    </p:extLst>
  </p:cSld>
  <p:clrMapOvr>
    <a:masterClrMapping/>
  </p:clrMapOvr>
  <p:transition spd="slow">
    <p:randomBar dir="vert"/>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7BCCF296-F796-4162-90B1-785FA0A90AD9}"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777624678"/>
      </p:ext>
    </p:extLst>
  </p:cSld>
  <p:clrMapOvr>
    <a:masterClrMapping/>
  </p:clrMapOvr>
  <p:transition spd="slow">
    <p:randomBar dir="vert"/>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1957EDE-A2E0-49FE-A746-371B1EBB95F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93E306-A3F0-4C4E-B0FF-FD295DA2929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45326192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4000" y="1484784"/>
            <a:ext cx="11184000" cy="4536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itle 7"/>
          <p:cNvSpPr>
            <a:spLocks noGrp="1"/>
          </p:cNvSpPr>
          <p:nvPr>
            <p:ph type="title"/>
          </p:nvPr>
        </p:nvSpPr>
        <p:spPr/>
        <p:txBody>
          <a:bodyPr anchor="ctr"/>
          <a:lstStyle/>
          <a:p>
            <a:r>
              <a:rPr lang="en-US"/>
              <a:t>Click to edit Master title style</a:t>
            </a:r>
            <a:endParaRPr lang="en-ZA"/>
          </a:p>
        </p:txBody>
      </p:sp>
      <p:sp>
        <p:nvSpPr>
          <p:cNvPr id="10" name="Content Placeholder 9"/>
          <p:cNvSpPr>
            <a:spLocks noGrp="1"/>
          </p:cNvSpPr>
          <p:nvPr>
            <p:ph sz="quarter" idx="14" hasCustomPrompt="1"/>
          </p:nvPr>
        </p:nvSpPr>
        <p:spPr>
          <a:xfrm>
            <a:off x="504000" y="908050"/>
            <a:ext cx="11184000" cy="468000"/>
          </a:xfrm>
        </p:spPr>
        <p:txBody>
          <a:bodyPr anchor="ctr"/>
          <a:lstStyle>
            <a:lvl1pPr>
              <a:spcAft>
                <a:spcPts val="0"/>
              </a:spcAft>
              <a:buFontTx/>
              <a:buNone/>
              <a:defRPr/>
            </a:lvl1pPr>
            <a:lvl2pPr>
              <a:buNone/>
              <a:defRPr/>
            </a:lvl2pPr>
            <a:lvl5pPr>
              <a:buFontTx/>
              <a:buNone/>
              <a:defRPr/>
            </a:lvl5pPr>
          </a:lstStyle>
          <a:p>
            <a:pPr lvl="0"/>
            <a:r>
              <a:rPr lang="en-US" dirty="0"/>
              <a:t>Title 2</a:t>
            </a:r>
            <a:endParaRPr lang="en-ZA" dirty="0"/>
          </a:p>
        </p:txBody>
      </p:sp>
      <p:sp>
        <p:nvSpPr>
          <p:cNvPr id="5" name="Footer Placeholder 4"/>
          <p:cNvSpPr>
            <a:spLocks noGrp="1"/>
          </p:cNvSpPr>
          <p:nvPr>
            <p:ph type="ftr" sz="quarter" idx="11"/>
          </p:nvPr>
        </p:nvSpPr>
        <p:spPr>
          <a:xfrm>
            <a:off x="4165600" y="6356351"/>
            <a:ext cx="3860800" cy="365125"/>
          </a:xfrm>
        </p:spPr>
        <p:txBody>
          <a:bodyPr/>
          <a:lstStyle/>
          <a:p>
            <a:fld id="{93BAEC73-3C54-4E6C-B014-6D928AA00ECD}" type="slidenum">
              <a:rPr lang="en-ZA" smtClean="0">
                <a:solidFill>
                  <a:prstClr val="black">
                    <a:tint val="75000"/>
                  </a:prstClr>
                </a:solidFill>
              </a:rPr>
              <a:pPr/>
              <a:t>‹#›</a:t>
            </a:fld>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D13116FC-1A38-4497-8CEB-1518C6A03DEF}"/>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2935416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95F1E60-3F5C-4484-A535-D8C6366D77F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544787103"/>
      </p:ext>
    </p:extLst>
  </p:cSld>
  <p:clrMapOvr>
    <a:masterClrMapping/>
  </p:clrMapOvr>
  <p:transition spd="slow">
    <p:randomBar dir="vert"/>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C997EAE-9608-4066-B14E-7C590C2256A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470449437"/>
      </p:ext>
    </p:extLst>
  </p:cSld>
  <p:clrMapOvr>
    <a:masterClrMapping/>
  </p:clrMapOvr>
  <p:transition spd="slow">
    <p:randomBar dir="vert"/>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0"/>
            <a:ext cx="4011084"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F7F68EB-3873-428F-9007-516B660114A8}"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93E306-A3F0-4C4E-B0FF-FD295DA2929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88036081"/>
      </p:ext>
    </p:extLst>
  </p:cSld>
  <p:clrMapOvr>
    <a:masterClrMapping/>
  </p:clrMapOvr>
  <p:transition spd="slow">
    <p:randomBar dir="vert"/>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B8903778-786B-4765-899E-D2B34E0554CA}"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93E306-A3F0-4C4E-B0FF-FD295DA2929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1684395479"/>
      </p:ext>
    </p:extLst>
  </p:cSld>
  <p:clrMapOvr>
    <a:masterClrMapping/>
  </p:clrMapOvr>
  <p:transition spd="slow">
    <p:randomBar dir="vert"/>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598677E-5D2D-4472-AF8B-1DDA17356706}"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93E306-A3F0-4C4E-B0FF-FD295DA2929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379986031"/>
      </p:ext>
    </p:extLst>
  </p:cSld>
  <p:clrMapOvr>
    <a:masterClrMapping/>
  </p:clrMapOvr>
  <p:transition spd="slow">
    <p:randomBar dir="vert"/>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F1CFB41-561A-490A-B678-16F44124C1EC}"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593E306-A3F0-4C4E-B0FF-FD295DA2929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827421700"/>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xmlns="" id="{4C8C1106-B7E2-4E75-A6CC-53B42A318369}"/>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3549899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idescreen Picture Fad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856AC5-85EF-4661-A4D1-F7752E716A79}" type="datetime1">
              <a:rPr lang="en-ZA" smtClean="0"/>
              <a:pPr/>
              <a:t>2021/03/10</a:t>
            </a:fld>
            <a:endParaRPr lang="en-US" dirty="0"/>
          </a:p>
        </p:txBody>
      </p:sp>
      <p:sp>
        <p:nvSpPr>
          <p:cNvPr id="3" name="Footer Placeholder 2"/>
          <p:cNvSpPr>
            <a:spLocks noGrp="1"/>
          </p:cNvSpPr>
          <p:nvPr>
            <p:ph type="ftr" sz="quarter" idx="11"/>
          </p:nvPr>
        </p:nvSpPr>
        <p:spPr/>
        <p:txBody>
          <a:bodyPr/>
          <a:lstStyle/>
          <a:p>
            <a:r>
              <a:rPr lang="en-US" dirty="0"/>
              <a:t>‹#›</a:t>
            </a:r>
          </a:p>
        </p:txBody>
      </p:sp>
      <p:sp>
        <p:nvSpPr>
          <p:cNvPr id="4" name="Slide Number Placeholder 3"/>
          <p:cNvSpPr>
            <a:spLocks noGrp="1"/>
          </p:cNvSpPr>
          <p:nvPr>
            <p:ph type="sldNum" sz="quarter" idx="12"/>
          </p:nvPr>
        </p:nvSpPr>
        <p:spPr/>
        <p:txBody>
          <a:bodyPr/>
          <a:lstStyle/>
          <a:p>
            <a:fld id="{0CBFD667-6EEB-4BAE-864C-239D5E6A4DEB}" type="slidenum">
              <a:rPr lang="en-US" smtClean="0"/>
              <a:pPr/>
              <a:t>‹#›</a:t>
            </a:fld>
            <a:endParaRPr lang="en-US" dirty="0"/>
          </a:p>
        </p:txBody>
      </p:sp>
      <p:sp>
        <p:nvSpPr>
          <p:cNvPr id="9" name="Frame"/>
          <p:cNvSpPr/>
          <p:nvPr userDrawn="1"/>
        </p:nvSpPr>
        <p:spPr>
          <a:xfrm>
            <a:off x="1594632" y="1160585"/>
            <a:ext cx="8046720" cy="4536830"/>
          </a:xfrm>
          <a:prstGeom prst="rect">
            <a:avLst/>
          </a:prstGeom>
          <a:solidFill>
            <a:srgbClr val="000000"/>
          </a:solidFill>
          <a:ln w="254000">
            <a:solidFill>
              <a:srgbClr val="595959"/>
            </a:solidFill>
            <a:miter lim="800000"/>
          </a:ln>
          <a:effectLst>
            <a:outerShdw blurRad="76200" dir="18900000" sy="23000" kx="-1200000" algn="bl" rotWithShape="0">
              <a:prstClr val="black">
                <a:alpha val="20000"/>
              </a:prstClr>
            </a:outerShdw>
          </a:effectLst>
          <a:scene3d>
            <a:camera prst="perspectiveContrastingLeftFacing">
              <a:rot lat="559368" lon="1200000" rev="21480000"/>
            </a:camera>
            <a:lightRig rig="threePt" dir="t"/>
          </a:scene3d>
          <a:sp3d extrusionH="508000">
            <a:bevelT w="342900" h="69850" prst="hardEdge"/>
            <a:extrusionClr>
              <a:srgbClr val="595959"/>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
        <p:nvSpPr>
          <p:cNvPr id="7" name="Picture Placeholder 1"/>
          <p:cNvSpPr>
            <a:spLocks noGrp="1"/>
          </p:cNvSpPr>
          <p:nvPr>
            <p:ph type="pic" sz="quarter" idx="14"/>
          </p:nvPr>
        </p:nvSpPr>
        <p:spPr>
          <a:xfrm>
            <a:off x="1969770" y="1371600"/>
            <a:ext cx="7315200" cy="4114800"/>
          </a:xfrm>
          <a:ln w="38100">
            <a:solidFill>
              <a:srgbClr val="000000"/>
            </a:solidFill>
          </a:ln>
          <a:scene3d>
            <a:camera prst="perspectiveContrastingLeftFacing">
              <a:rot lat="558000" lon="1200000" rev="21480000"/>
            </a:camera>
            <a:lightRig rig="threePt" dir="t"/>
          </a:scene3d>
        </p:spPr>
        <p:txBody>
          <a:bodyPr/>
          <a:lstStyle>
            <a:lvl1pPr marL="0" indent="0" algn="ctr">
              <a:buNone/>
              <a:defRPr baseline="0">
                <a:solidFill>
                  <a:srgbClr val="FFFFFF"/>
                </a:solidFill>
              </a:defRPr>
            </a:lvl1pPr>
          </a:lstStyle>
          <a:p>
            <a:r>
              <a:rPr lang="en-US" dirty="0"/>
              <a:t>Click icon to add picture</a:t>
            </a:r>
          </a:p>
        </p:txBody>
      </p:sp>
      <p:sp>
        <p:nvSpPr>
          <p:cNvPr id="8" name="Picture Placeholder 2"/>
          <p:cNvSpPr>
            <a:spLocks noGrp="1"/>
          </p:cNvSpPr>
          <p:nvPr>
            <p:ph type="pic" sz="quarter" idx="15"/>
          </p:nvPr>
        </p:nvSpPr>
        <p:spPr>
          <a:xfrm>
            <a:off x="1969770" y="1371600"/>
            <a:ext cx="7315200" cy="4114800"/>
          </a:xfrm>
          <a:ln w="38100">
            <a:solidFill>
              <a:srgbClr val="000000"/>
            </a:solidFill>
          </a:ln>
          <a:scene3d>
            <a:camera prst="perspectiveContrastingLeftFacing">
              <a:rot lat="558000" lon="1200000" rev="21480000"/>
            </a:camera>
            <a:lightRig rig="threePt" dir="t"/>
          </a:scene3d>
        </p:spPr>
        <p:txBody>
          <a:bodyPr/>
          <a:lstStyle>
            <a:lvl1pPr marL="0" indent="0" algn="ctr">
              <a:buNone/>
              <a:defRPr>
                <a:solidFill>
                  <a:srgbClr val="FFFFFF"/>
                </a:solidFill>
              </a:defRPr>
            </a:lvl1pPr>
          </a:lstStyle>
          <a:p>
            <a:r>
              <a:rPr lang="en-US" dirty="0"/>
              <a:t>Click icon to add picture</a:t>
            </a:r>
          </a:p>
        </p:txBody>
      </p:sp>
      <p:sp>
        <p:nvSpPr>
          <p:cNvPr id="10" name="Picture Placeholder 3"/>
          <p:cNvSpPr>
            <a:spLocks noGrp="1"/>
          </p:cNvSpPr>
          <p:nvPr>
            <p:ph type="pic" sz="quarter" idx="16"/>
          </p:nvPr>
        </p:nvSpPr>
        <p:spPr>
          <a:xfrm>
            <a:off x="1969770" y="1371600"/>
            <a:ext cx="7315200" cy="4114800"/>
          </a:xfrm>
          <a:ln w="38100">
            <a:solidFill>
              <a:srgbClr val="000000"/>
            </a:solidFill>
          </a:ln>
          <a:scene3d>
            <a:camera prst="perspectiveContrastingLeftFacing">
              <a:rot lat="558000" lon="1200000" rev="21480000"/>
            </a:camera>
            <a:lightRig rig="threePt" dir="t"/>
          </a:scene3d>
        </p:spPr>
        <p:txBody>
          <a:bodyPr/>
          <a:lstStyle>
            <a:lvl1pPr marL="0" indent="0" algn="ctr">
              <a:buNone/>
              <a:defRPr>
                <a:solidFill>
                  <a:srgbClr val="FFFFFF"/>
                </a:solidFill>
              </a:defRPr>
            </a:lvl1pPr>
          </a:lstStyle>
          <a:p>
            <a:r>
              <a:rPr lang="en-US" dirty="0"/>
              <a:t>Click icon to add picture</a:t>
            </a:r>
          </a:p>
        </p:txBody>
      </p:sp>
      <p:sp>
        <p:nvSpPr>
          <p:cNvPr id="11" name="Instructions"/>
          <p:cNvSpPr/>
          <p:nvPr userDrawn="1"/>
        </p:nvSpPr>
        <p:spPr>
          <a:xfrm>
            <a:off x="12565117" y="10886"/>
            <a:ext cx="1853340" cy="6847114"/>
          </a:xfrm>
          <a:prstGeom prst="rect">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dirty="0">
                <a:solidFill>
                  <a:prstClr val="white">
                    <a:lumMod val="50000"/>
                  </a:prstClr>
                </a:solidFill>
                <a:latin typeface="Calibri Light" panose="020F0302020204030204" pitchFamily="34" charset="0"/>
                <a:cs typeface="Calibri" panose="020F0502020204030204" pitchFamily="34" charset="0"/>
              </a:rPr>
              <a:t>Make it easier to</a:t>
            </a:r>
            <a:r>
              <a:rPr lang="en-US" sz="1400" baseline="0" dirty="0">
                <a:solidFill>
                  <a:prstClr val="white">
                    <a:lumMod val="50000"/>
                  </a:prstClr>
                </a:solidFill>
                <a:latin typeface="Calibri Light" panose="020F0302020204030204" pitchFamily="34" charset="0"/>
                <a:cs typeface="Calibri" panose="020F0502020204030204" pitchFamily="34" charset="0"/>
              </a:rPr>
              <a:t> change the pictures</a:t>
            </a:r>
            <a:r>
              <a:rPr lang="en-US" sz="1400" dirty="0">
                <a:solidFill>
                  <a:prstClr val="white">
                    <a:lumMod val="50000"/>
                  </a:prstClr>
                </a:solidFill>
                <a:latin typeface="Calibri Light" panose="020F0302020204030204" pitchFamily="34" charset="0"/>
                <a:cs typeface="Calibri" panose="020F0502020204030204" pitchFamily="34" charset="0"/>
              </a:rPr>
              <a:t>: Use the Selection Pane to temporarily hide a Picture Placeholder. (Home tab, Select, Selection Pane). Click the eye icon to hide or show an object.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dirty="0">
                <a:solidFill>
                  <a:prstClr val="white">
                    <a:lumMod val="50000"/>
                  </a:prstClr>
                </a:solidFill>
                <a:latin typeface="Calibri Light" panose="020F0302020204030204" pitchFamily="34" charset="0"/>
                <a:cs typeface="Calibri" panose="020F0502020204030204" pitchFamily="34" charset="0"/>
              </a:rPr>
              <a:t>To change the sample images, select a picture and delete it. Now click the Pictures icon in the placeholder to insert your own image. If you don’t see the Pictures icon,</a:t>
            </a:r>
            <a:r>
              <a:rPr lang="en-US" sz="1400" baseline="0" dirty="0">
                <a:solidFill>
                  <a:prstClr val="white">
                    <a:lumMod val="50000"/>
                  </a:prstClr>
                </a:solidFill>
                <a:latin typeface="Calibri Light" panose="020F0302020204030204" pitchFamily="34" charset="0"/>
                <a:cs typeface="Calibri" panose="020F0502020204030204" pitchFamily="34" charset="0"/>
              </a:rPr>
              <a:t> click the Reset button (Home tab, Slides, Reset).</a:t>
            </a:r>
            <a:endParaRPr lang="en-US" sz="1400" dirty="0">
              <a:solidFill>
                <a:prstClr val="white">
                  <a:lumMod val="50000"/>
                </a:prstClr>
              </a:solidFill>
              <a:latin typeface="Calibri Light" panose="020F0302020204030204" pitchFamily="34" charset="0"/>
              <a:cs typeface="Calibri" panose="020F0502020204030204" pitchFamily="34" charset="0"/>
            </a:endParaRPr>
          </a:p>
          <a:p>
            <a:pPr>
              <a:spcBef>
                <a:spcPts val="600"/>
              </a:spcBef>
            </a:pPr>
            <a:r>
              <a:rPr lang="en-US" sz="1400" dirty="0">
                <a:solidFill>
                  <a:prstClr val="white">
                    <a:lumMod val="50000"/>
                  </a:prstClr>
                </a:solidFill>
                <a:latin typeface="Calibri Light" panose="020F0302020204030204" pitchFamily="34" charset="0"/>
                <a:cs typeface="Calibri" panose="020F0502020204030204" pitchFamily="34" charset="0"/>
              </a:rPr>
              <a:t>The animation is already done for you; just copy and paste the slide into your existing presentation. </a:t>
            </a:r>
          </a:p>
          <a:p>
            <a:pPr marL="0" marR="0" indent="0" algn="l" defTabSz="914400" rtl="0" eaLnBrk="1" fontAlgn="auto" latinLnBrk="0" hangingPunct="1">
              <a:lnSpc>
                <a:spcPct val="100000"/>
              </a:lnSpc>
              <a:spcBef>
                <a:spcPts val="600"/>
              </a:spcBef>
              <a:spcAft>
                <a:spcPts val="0"/>
              </a:spcAft>
              <a:buClrTx/>
              <a:buSzTx/>
              <a:buFontTx/>
              <a:buNone/>
              <a:tabLst/>
              <a:defRPr/>
            </a:pPr>
            <a:r>
              <a:rPr lang="en-US" sz="1400" baseline="0" dirty="0">
                <a:solidFill>
                  <a:prstClr val="white">
                    <a:lumMod val="50000"/>
                  </a:prstClr>
                </a:solidFill>
                <a:latin typeface="Calibri Light" panose="020F0302020204030204" pitchFamily="34" charset="0"/>
                <a:cs typeface="Calibri" panose="020F0502020204030204" pitchFamily="34" charset="0"/>
              </a:rPr>
              <a:t>Sample pictures courtesy of Bill Staples.</a:t>
            </a:r>
          </a:p>
        </p:txBody>
      </p:sp>
    </p:spTree>
    <p:extLst>
      <p:ext uri="{BB962C8B-B14F-4D97-AF65-F5344CB8AC3E}">
        <p14:creationId xmlns:p14="http://schemas.microsoft.com/office/powerpoint/2010/main" xmlns="" val="375648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afterEffect">
                                  <p:stCondLst>
                                    <p:cond delay="50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childTnLst>
                          </p:cTn>
                        </p:par>
                        <p:par>
                          <p:cTn id="8" fill="hold">
                            <p:stCondLst>
                              <p:cond delay="2500"/>
                            </p:stCondLst>
                            <p:childTnLst>
                              <p:par>
                                <p:cTn id="9" presetID="10" presetClass="exit" presetSubtype="0" fill="hold" grpId="0" nodeType="afterEffect">
                                  <p:stCondLst>
                                    <p:cond delay="500"/>
                                  </p:stCondLst>
                                  <p:childTnLst>
                                    <p:animEffect transition="out" filter="fade">
                                      <p:cBhvr>
                                        <p:cTn id="10" dur="2000"/>
                                        <p:tgtEl>
                                          <p:spTgt spid="8"/>
                                        </p:tgtEl>
                                      </p:cBhvr>
                                    </p:animEffect>
                                    <p:set>
                                      <p:cBhvr>
                                        <p:cTn id="11"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lvl1pPr>
          </a:lstStyle>
          <a:p>
            <a:r>
              <a:rPr lang="en-US"/>
              <a:t>Click to edit Master title style</a:t>
            </a:r>
            <a:endParaRPr lang="en-US" dirty="0"/>
          </a:p>
        </p:txBody>
      </p:sp>
      <p:sp>
        <p:nvSpPr>
          <p:cNvPr id="7" name="Content Placeholder 2"/>
          <p:cNvSpPr>
            <a:spLocks noGrp="1"/>
          </p:cNvSpPr>
          <p:nvPr>
            <p:ph sz="half" idx="1"/>
          </p:nvPr>
        </p:nvSpPr>
        <p:spPr>
          <a:xfrm>
            <a:off x="609600" y="1066801"/>
            <a:ext cx="11055019" cy="5131363"/>
          </a:xfrm>
        </p:spPr>
        <p:txBody>
          <a:bodyPr>
            <a:normAutofit/>
          </a:bodyPr>
          <a:lstStyle>
            <a:lvl1pPr marL="340118" indent="-340118">
              <a:buClrTx/>
              <a:buFont typeface="Trebuchet MS" pitchFamily="34" charset="0"/>
              <a:buChar char="●"/>
              <a:defRPr sz="1400">
                <a:latin typeface="Trebuchet MS"/>
                <a:cs typeface="Trebuchet MS"/>
              </a:defRPr>
            </a:lvl1pPr>
            <a:lvl2pPr marL="740257" indent="-282955">
              <a:buClrTx/>
              <a:buSzPct val="100000"/>
              <a:buFont typeface="Trebuchet MS" pitchFamily="34" charset="0"/>
              <a:buChar char="−"/>
              <a:defRPr sz="1400">
                <a:latin typeface="Trebuchet MS"/>
                <a:cs typeface="Trebuchet MS"/>
              </a:defRPr>
            </a:lvl2pPr>
            <a:lvl3pPr marL="1140396" indent="-225793">
              <a:buClrTx/>
              <a:buSzPct val="100000"/>
              <a:buFont typeface="Wingdings" pitchFamily="2" charset="2"/>
              <a:buChar char="§"/>
              <a:defRPr sz="1400">
                <a:latin typeface="Trebuchet MS"/>
                <a:cs typeface="Trebuchet MS"/>
              </a:defRPr>
            </a:lvl3pPr>
            <a:lvl4pPr marL="1597697" indent="-225793">
              <a:buClrTx/>
              <a:buFont typeface="Trebuchet MS" pitchFamily="34" charset="0"/>
              <a:buChar char="●"/>
              <a:defRPr sz="1400">
                <a:latin typeface="Trebuchet MS"/>
                <a:cs typeface="Trebuchet MS"/>
              </a:defRPr>
            </a:lvl4pPr>
            <a:lvl5pPr marL="2054999" indent="-225793">
              <a:buClrTx/>
              <a:buFont typeface="Trebuchet MS" pitchFamily="34" charset="0"/>
              <a:buChar char="●"/>
              <a:defRPr sz="1400">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xmlns="" id="{2C6034DE-1EF5-4DA1-935F-58B70C99786B}"/>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5171754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lvl1pPr>
          </a:lstStyle>
          <a:p>
            <a:r>
              <a:rPr lang="en-US"/>
              <a:t>Click to edit Master title style</a:t>
            </a:r>
            <a:endParaRPr lang="en-US" dirty="0"/>
          </a:p>
        </p:txBody>
      </p:sp>
      <p:sp>
        <p:nvSpPr>
          <p:cNvPr id="7" name="Content Placeholder 2"/>
          <p:cNvSpPr>
            <a:spLocks noGrp="1"/>
          </p:cNvSpPr>
          <p:nvPr>
            <p:ph sz="half" idx="1"/>
          </p:nvPr>
        </p:nvSpPr>
        <p:spPr>
          <a:xfrm>
            <a:off x="609600" y="1066801"/>
            <a:ext cx="11055019" cy="5131363"/>
          </a:xfrm>
        </p:spPr>
        <p:txBody>
          <a:bodyPr>
            <a:normAutofit/>
          </a:bodyPr>
          <a:lstStyle>
            <a:lvl1pPr marL="340118" indent="-340118">
              <a:buClrTx/>
              <a:buFont typeface="Trebuchet MS" pitchFamily="34" charset="0"/>
              <a:buChar char="●"/>
              <a:defRPr sz="1400">
                <a:latin typeface="Trebuchet MS"/>
                <a:cs typeface="Trebuchet MS"/>
              </a:defRPr>
            </a:lvl1pPr>
            <a:lvl2pPr marL="740257" indent="-282955">
              <a:buClrTx/>
              <a:buSzPct val="100000"/>
              <a:buFont typeface="Trebuchet MS" pitchFamily="34" charset="0"/>
              <a:buChar char="−"/>
              <a:defRPr sz="1400">
                <a:latin typeface="Trebuchet MS"/>
                <a:cs typeface="Trebuchet MS"/>
              </a:defRPr>
            </a:lvl2pPr>
            <a:lvl3pPr marL="1140396" indent="-225793">
              <a:buClrTx/>
              <a:buSzPct val="100000"/>
              <a:buFont typeface="Wingdings" pitchFamily="2" charset="2"/>
              <a:buChar char="§"/>
              <a:defRPr sz="1400">
                <a:latin typeface="Trebuchet MS"/>
                <a:cs typeface="Trebuchet MS"/>
              </a:defRPr>
            </a:lvl3pPr>
            <a:lvl4pPr marL="1597697" indent="-225793">
              <a:buClrTx/>
              <a:buFont typeface="Trebuchet MS" pitchFamily="34" charset="0"/>
              <a:buChar char="●"/>
              <a:defRPr sz="1400">
                <a:latin typeface="Trebuchet MS"/>
                <a:cs typeface="Trebuchet MS"/>
              </a:defRPr>
            </a:lvl4pPr>
            <a:lvl5pPr marL="2054999" indent="-225793">
              <a:buClrTx/>
              <a:buFont typeface="Trebuchet MS" pitchFamily="34" charset="0"/>
              <a:buChar char="●"/>
              <a:defRPr sz="1400">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xmlns="" id="{835E6AA3-9E2D-44EB-84AE-C9CF12C79349}"/>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1425690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rot="21134790">
            <a:off x="2572443" y="1324027"/>
            <a:ext cx="9453643" cy="2053200"/>
          </a:xfrm>
          <a:prstGeom prst="rect">
            <a:avLst/>
          </a:prstGeom>
          <a:noFill/>
          <a:effectLst>
            <a:outerShdw blurRad="101600" dist="38100" dir="2700000" algn="tl" rotWithShape="0">
              <a:prstClr val="black">
                <a:alpha val="40000"/>
              </a:prstClr>
            </a:outerShdw>
          </a:effectLst>
        </p:spPr>
        <p:txBody>
          <a:bodyPr lIns="82285" tIns="41143" rIns="82285" bIns="41143">
            <a:noAutofit/>
          </a:bodyPr>
          <a:lstStyle>
            <a:lvl1pPr algn="ctr">
              <a:defRPr sz="5400" b="1">
                <a:solidFill>
                  <a:schemeClr val="bg1"/>
                </a:solidFill>
                <a:latin typeface="Trebuchet MS"/>
                <a:cs typeface="Trebuchet MS"/>
              </a:defRPr>
            </a:lvl1pPr>
          </a:lstStyle>
          <a:p>
            <a:r>
              <a:rPr lang="en-US" dirty="0"/>
              <a:t>Click to edit Master title style</a:t>
            </a:r>
            <a:endParaRPr lang="en-ZA" dirty="0"/>
          </a:p>
        </p:txBody>
      </p:sp>
    </p:spTree>
    <p:extLst>
      <p:ext uri="{BB962C8B-B14F-4D97-AF65-F5344CB8AC3E}">
        <p14:creationId xmlns:p14="http://schemas.microsoft.com/office/powerpoint/2010/main" xmlns="" val="4206621826"/>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000" b="1"/>
            </a:lvl1pPr>
          </a:lstStyle>
          <a:p>
            <a:r>
              <a:rPr lang="en-US"/>
              <a:t>Click to edit Master title style</a:t>
            </a:r>
            <a:endParaRPr lang="en-US" dirty="0"/>
          </a:p>
        </p:txBody>
      </p:sp>
      <p:sp>
        <p:nvSpPr>
          <p:cNvPr id="7" name="Content Placeholder 2"/>
          <p:cNvSpPr>
            <a:spLocks noGrp="1"/>
          </p:cNvSpPr>
          <p:nvPr>
            <p:ph sz="half" idx="1"/>
          </p:nvPr>
        </p:nvSpPr>
        <p:spPr>
          <a:xfrm>
            <a:off x="609600" y="1066801"/>
            <a:ext cx="11055019" cy="5131363"/>
          </a:xfrm>
        </p:spPr>
        <p:txBody>
          <a:bodyPr>
            <a:normAutofit/>
          </a:bodyPr>
          <a:lstStyle>
            <a:lvl1pPr marL="340118" indent="-340118">
              <a:buClrTx/>
              <a:buFont typeface="Trebuchet MS" pitchFamily="34" charset="0"/>
              <a:buChar char="●"/>
              <a:defRPr sz="1400">
                <a:latin typeface="Trebuchet MS"/>
                <a:cs typeface="Trebuchet MS"/>
              </a:defRPr>
            </a:lvl1pPr>
            <a:lvl2pPr marL="740257" indent="-282955">
              <a:buClrTx/>
              <a:buSzPct val="100000"/>
              <a:buFont typeface="Trebuchet MS" pitchFamily="34" charset="0"/>
              <a:buChar char="−"/>
              <a:defRPr sz="1400">
                <a:latin typeface="Trebuchet MS"/>
                <a:cs typeface="Trebuchet MS"/>
              </a:defRPr>
            </a:lvl2pPr>
            <a:lvl3pPr marL="1140396" indent="-225793">
              <a:buClrTx/>
              <a:buSzPct val="100000"/>
              <a:buFont typeface="Wingdings" pitchFamily="2" charset="2"/>
              <a:buChar char="§"/>
              <a:defRPr sz="1400">
                <a:latin typeface="Trebuchet MS"/>
                <a:cs typeface="Trebuchet MS"/>
              </a:defRPr>
            </a:lvl3pPr>
            <a:lvl4pPr marL="1597697" indent="-225793">
              <a:buClrTx/>
              <a:buFont typeface="Trebuchet MS" pitchFamily="34" charset="0"/>
              <a:buChar char="●"/>
              <a:defRPr sz="1400">
                <a:latin typeface="Trebuchet MS"/>
                <a:cs typeface="Trebuchet MS"/>
              </a:defRPr>
            </a:lvl4pPr>
            <a:lvl5pPr marL="2054999" indent="-225793">
              <a:buClrTx/>
              <a:buFont typeface="Trebuchet MS" pitchFamily="34" charset="0"/>
              <a:buChar char="●"/>
              <a:defRPr sz="1400">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xmlns="" id="{04947F42-543C-4491-B024-1120AAF14042}"/>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9226143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fontAlgn="base">
              <a:spcBef>
                <a:spcPct val="0"/>
              </a:spcBef>
              <a:spcAft>
                <a:spcPct val="0"/>
              </a:spcAft>
              <a:defRPr/>
            </a:pPr>
            <a:fld id="{D93982D9-B464-4B40-9586-5D195035F08B}" type="datetime1">
              <a:rPr lang="en-ZA" smtClean="0">
                <a:solidFill>
                  <a:prstClr val="black">
                    <a:tint val="75000"/>
                  </a:prstClr>
                </a:solidFill>
                <a:latin typeface="Arial" pitchFamily="34" charset="0"/>
                <a:ea typeface="MS PGothic" pitchFamily="34" charset="-128"/>
              </a:rPr>
              <a:pPr fontAlgn="base">
                <a:spcBef>
                  <a:spcPct val="0"/>
                </a:spcBef>
                <a:spcAft>
                  <a:spcPct val="0"/>
                </a:spcAft>
                <a:defRPr/>
              </a:pPr>
              <a:t>2021/03/10</a:t>
            </a:fld>
            <a:endParaRPr lang="en-ZA" dirty="0">
              <a:solidFill>
                <a:prstClr val="black">
                  <a:tint val="75000"/>
                </a:prstClr>
              </a:solidFill>
              <a:latin typeface="Arial" pitchFamily="34" charset="0"/>
              <a:ea typeface="MS PGothic" pitchFamily="3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fld id="{AF63C1F8-F43C-4BBD-AB4C-9703B7D1C410}" type="slidenum">
              <a:rPr lang="en-ZA" smtClean="0">
                <a:solidFill>
                  <a:prstClr val="black">
                    <a:tint val="75000"/>
                  </a:prstClr>
                </a:solidFill>
                <a:latin typeface="Arial" pitchFamily="34" charset="0"/>
                <a:ea typeface="MS PGothic" pitchFamily="34" charset="-128"/>
              </a:rPr>
              <a:pPr fontAlgn="base">
                <a:spcBef>
                  <a:spcPct val="0"/>
                </a:spcBef>
                <a:spcAft>
                  <a:spcPct val="0"/>
                </a:spcAft>
                <a:defRPr/>
              </a:pPr>
              <a:t>‹#›</a:t>
            </a:fld>
            <a:endParaRPr lang="en-ZA" dirty="0">
              <a:solidFill>
                <a:prstClr val="black">
                  <a:tint val="75000"/>
                </a:prstClr>
              </a:solidFill>
              <a:latin typeface="Arial" pitchFamily="34" charset="0"/>
              <a:ea typeface="MS PGothic" pitchFamily="34" charset="-128"/>
            </a:endParaRPr>
          </a:p>
        </p:txBody>
      </p:sp>
      <p:sp>
        <p:nvSpPr>
          <p:cNvPr id="7" name="Slide Number Placeholder 5">
            <a:extLst>
              <a:ext uri="{FF2B5EF4-FFF2-40B4-BE49-F238E27FC236}">
                <a16:creationId xmlns:a16="http://schemas.microsoft.com/office/drawing/2014/main" xmlns="" id="{932D52F8-3090-4F68-BD30-F9A05C4D7A54}"/>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3421116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250B9E88-123A-44B9-AE8B-5C2601106A19}"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fld id="{D137B70B-7471-47F1-B5F1-E26174EB0DB2}" type="slidenum">
              <a:rPr lang="en-ZA" smtClean="0">
                <a:solidFill>
                  <a:prstClr val="black">
                    <a:tint val="75000"/>
                  </a:prstClr>
                </a:solidFill>
              </a:rPr>
              <a:pPr/>
              <a:t>‹#›</a:t>
            </a:fld>
            <a:endParaRPr lang="en-ZA" dirty="0">
              <a:solidFill>
                <a:prstClr val="black">
                  <a:tint val="75000"/>
                </a:prstClr>
              </a:solidFill>
            </a:endParaRPr>
          </a:p>
        </p:txBody>
      </p:sp>
      <p:sp>
        <p:nvSpPr>
          <p:cNvPr id="6" name="Slide Number Placeholder 5">
            <a:extLst>
              <a:ext uri="{FF2B5EF4-FFF2-40B4-BE49-F238E27FC236}">
                <a16:creationId xmlns:a16="http://schemas.microsoft.com/office/drawing/2014/main" xmlns="" id="{957FC09D-990F-4547-B82A-00BC98CE80C3}"/>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1570683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pPr fontAlgn="base">
              <a:spcBef>
                <a:spcPct val="0"/>
              </a:spcBef>
              <a:spcAft>
                <a:spcPct val="0"/>
              </a:spcAft>
              <a:defRPr/>
            </a:pPr>
            <a:fld id="{5859FB33-FCC4-45CB-9005-9CDAC62EDA91}" type="datetime1">
              <a:rPr lang="en-ZA" smtClean="0">
                <a:solidFill>
                  <a:prstClr val="black">
                    <a:tint val="75000"/>
                  </a:prstClr>
                </a:solidFill>
                <a:latin typeface="Arial" pitchFamily="34" charset="0"/>
                <a:ea typeface="MS PGothic" pitchFamily="34" charset="-128"/>
              </a:rPr>
              <a:pPr fontAlgn="base">
                <a:spcBef>
                  <a:spcPct val="0"/>
                </a:spcBef>
                <a:spcAft>
                  <a:spcPct val="0"/>
                </a:spcAft>
                <a:defRPr/>
              </a:pPr>
              <a:t>2021/03/10</a:t>
            </a:fld>
            <a:endParaRPr lang="en-ZA" dirty="0">
              <a:solidFill>
                <a:prstClr val="black">
                  <a:tint val="75000"/>
                </a:prstClr>
              </a:solidFill>
              <a:latin typeface="Arial" pitchFamily="34" charset="0"/>
              <a:ea typeface="MS PGothic" pitchFamily="3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fld id="{D137B70B-7471-47F1-B5F1-E26174EB0DB2}" type="slidenum">
              <a:rPr lang="en-ZA" smtClean="0">
                <a:solidFill>
                  <a:prstClr val="black">
                    <a:tint val="75000"/>
                  </a:prstClr>
                </a:solidFill>
                <a:latin typeface="Arial" pitchFamily="34" charset="0"/>
                <a:ea typeface="MS PGothic" pitchFamily="34" charset="-128"/>
              </a:rPr>
              <a:pPr fontAlgn="base">
                <a:spcBef>
                  <a:spcPct val="0"/>
                </a:spcBef>
                <a:spcAft>
                  <a:spcPct val="0"/>
                </a:spcAft>
                <a:defRPr/>
              </a:pPr>
              <a:t>‹#›</a:t>
            </a:fld>
            <a:endParaRPr lang="en-ZA" dirty="0">
              <a:solidFill>
                <a:prstClr val="black">
                  <a:tint val="75000"/>
                </a:prstClr>
              </a:solidFill>
              <a:latin typeface="Arial" pitchFamily="34" charset="0"/>
              <a:ea typeface="MS PGothic" pitchFamily="34" charset="-128"/>
            </a:endParaRPr>
          </a:p>
        </p:txBody>
      </p:sp>
      <p:sp>
        <p:nvSpPr>
          <p:cNvPr id="6" name="Slide Number Placeholder 5">
            <a:extLst>
              <a:ext uri="{FF2B5EF4-FFF2-40B4-BE49-F238E27FC236}">
                <a16:creationId xmlns:a16="http://schemas.microsoft.com/office/drawing/2014/main" xmlns="" id="{D9232EF3-2811-42C2-AF63-29CF55184C88}"/>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1548340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normAutofit/>
          </a:bodyPr>
          <a:lstStyle>
            <a:lvl1pPr algn="l">
              <a:defRPr sz="4000" b="1" cap="all">
                <a:latin typeface="Trebuchet MS" pitchFamily="34" charset="0"/>
              </a:defRPr>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xmlns="" id="{4CD26125-9E23-480D-B684-2F1CE030BB0B}"/>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1022577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ZA"/>
          </a:p>
        </p:txBody>
      </p:sp>
      <p:sp>
        <p:nvSpPr>
          <p:cNvPr id="3" name="Content Placeholder 2"/>
          <p:cNvSpPr>
            <a:spLocks noGrp="1"/>
          </p:cNvSpPr>
          <p:nvPr>
            <p:ph sz="half" idx="1"/>
          </p:nvPr>
        </p:nvSpPr>
        <p:spPr>
          <a:xfrm>
            <a:off x="609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p:txBody>
          <a:bodyPr/>
          <a:lstStyle/>
          <a:p>
            <a:pPr fontAlgn="base">
              <a:spcBef>
                <a:spcPct val="0"/>
              </a:spcBef>
              <a:spcAft>
                <a:spcPct val="0"/>
              </a:spcAft>
              <a:defRPr/>
            </a:pPr>
            <a:fld id="{31D98046-7C86-4268-81A1-9E65BA38FA3F}" type="datetime1">
              <a:rPr lang="en-ZA" smtClean="0">
                <a:solidFill>
                  <a:prstClr val="black">
                    <a:tint val="75000"/>
                  </a:prstClr>
                </a:solidFill>
                <a:latin typeface="Arial" pitchFamily="34" charset="0"/>
                <a:ea typeface="MS PGothic" pitchFamily="34" charset="-128"/>
              </a:rPr>
              <a:pPr fontAlgn="base">
                <a:spcBef>
                  <a:spcPct val="0"/>
                </a:spcBef>
                <a:spcAft>
                  <a:spcPct val="0"/>
                </a:spcAft>
                <a:defRPr/>
              </a:pPr>
              <a:t>2021/03/10</a:t>
            </a:fld>
            <a:endParaRPr lang="en-ZA" dirty="0">
              <a:solidFill>
                <a:prstClr val="black">
                  <a:tint val="75000"/>
                </a:prstClr>
              </a:solidFill>
              <a:latin typeface="Arial" pitchFamily="34" charset="0"/>
              <a:ea typeface="MS PGothic" pitchFamily="34" charset="-128"/>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fld id="{D5962AAA-CE64-4ACB-B85A-237BA6152CC8}" type="slidenum">
              <a:rPr lang="en-ZA" smtClean="0">
                <a:solidFill>
                  <a:prstClr val="black">
                    <a:tint val="75000"/>
                  </a:prstClr>
                </a:solidFill>
                <a:latin typeface="Arial" pitchFamily="34" charset="0"/>
                <a:ea typeface="MS PGothic" pitchFamily="34" charset="-128"/>
              </a:rPr>
              <a:pPr fontAlgn="base">
                <a:spcBef>
                  <a:spcPct val="0"/>
                </a:spcBef>
                <a:spcAft>
                  <a:spcPct val="0"/>
                </a:spcAft>
                <a:defRPr/>
              </a:pPr>
              <a:t>‹#›</a:t>
            </a:fld>
            <a:endParaRPr lang="en-ZA" dirty="0">
              <a:solidFill>
                <a:prstClr val="black">
                  <a:tint val="75000"/>
                </a:prstClr>
              </a:solidFill>
              <a:latin typeface="Arial" pitchFamily="34" charset="0"/>
              <a:ea typeface="MS PGothic" pitchFamily="34" charset="-128"/>
            </a:endParaRPr>
          </a:p>
        </p:txBody>
      </p:sp>
      <p:sp>
        <p:nvSpPr>
          <p:cNvPr id="7" name="Slide Number Placeholder 5">
            <a:extLst>
              <a:ext uri="{FF2B5EF4-FFF2-40B4-BE49-F238E27FC236}">
                <a16:creationId xmlns:a16="http://schemas.microsoft.com/office/drawing/2014/main" xmlns="" id="{571584F5-B76F-47B9-8E31-BC3F167A2F5F}"/>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2085568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2"/>
            <a:ext cx="10972800" cy="706091"/>
          </a:xfrm>
        </p:spPr>
        <p:txBody>
          <a:bodyPr>
            <a:normAutofit/>
          </a:bodyPr>
          <a:lstStyle>
            <a:lvl1pPr>
              <a:defRPr sz="2800"/>
            </a:lvl1pPr>
          </a:lstStyle>
          <a:p>
            <a:r>
              <a:rPr lang="en-US" dirty="0"/>
              <a:t>Click to edit Master title style</a:t>
            </a:r>
            <a:endParaRPr lang="en-ZA" dirty="0"/>
          </a:p>
        </p:txBody>
      </p:sp>
      <p:sp>
        <p:nvSpPr>
          <p:cNvPr id="3" name="Text Placeholder 2"/>
          <p:cNvSpPr>
            <a:spLocks noGrp="1"/>
          </p:cNvSpPr>
          <p:nvPr>
            <p:ph type="body" idx="1"/>
          </p:nvPr>
        </p:nvSpPr>
        <p:spPr>
          <a:xfrm>
            <a:off x="609600" y="1535117"/>
            <a:ext cx="5386917"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81" y="1535117"/>
            <a:ext cx="5389033"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81"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fontAlgn="base">
              <a:spcBef>
                <a:spcPct val="0"/>
              </a:spcBef>
              <a:spcAft>
                <a:spcPct val="0"/>
              </a:spcAft>
              <a:defRPr/>
            </a:pPr>
            <a:fld id="{548DAAA3-4A04-4A51-8164-1FD23BB37BD5}" type="datetime1">
              <a:rPr lang="en-ZA" smtClean="0">
                <a:solidFill>
                  <a:prstClr val="black">
                    <a:tint val="75000"/>
                  </a:prstClr>
                </a:solidFill>
                <a:latin typeface="Arial" pitchFamily="34" charset="0"/>
                <a:ea typeface="MS PGothic" pitchFamily="34" charset="-128"/>
              </a:rPr>
              <a:pPr fontAlgn="base">
                <a:spcBef>
                  <a:spcPct val="0"/>
                </a:spcBef>
                <a:spcAft>
                  <a:spcPct val="0"/>
                </a:spcAft>
                <a:defRPr/>
              </a:pPr>
              <a:t>2021/03/10</a:t>
            </a:fld>
            <a:endParaRPr lang="en-ZA" dirty="0">
              <a:solidFill>
                <a:prstClr val="black">
                  <a:tint val="75000"/>
                </a:prstClr>
              </a:solidFill>
              <a:latin typeface="Arial" pitchFamily="34" charset="0"/>
              <a:ea typeface="MS PGothic" pitchFamily="34" charset="-128"/>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ZA" dirty="0">
                <a:solidFill>
                  <a:prstClr val="black">
                    <a:tint val="75000"/>
                  </a:prstClr>
                </a:solidFill>
                <a:latin typeface="Arial" pitchFamily="34" charset="0"/>
                <a:ea typeface="MS PGothic" pitchFamily="34" charset="-128"/>
              </a:rPr>
              <a:t>‹#›</a:t>
            </a:r>
          </a:p>
        </p:txBody>
      </p:sp>
      <p:sp>
        <p:nvSpPr>
          <p:cNvPr id="10" name="Slide Number Placeholder 5">
            <a:extLst>
              <a:ext uri="{FF2B5EF4-FFF2-40B4-BE49-F238E27FC236}">
                <a16:creationId xmlns:a16="http://schemas.microsoft.com/office/drawing/2014/main" xmlns="" id="{88A0B68B-56EF-4BC0-B4E8-56A7B925339A}"/>
              </a:ext>
            </a:extLst>
          </p:cNvPr>
          <p:cNvSpPr>
            <a:spLocks noGrp="1"/>
          </p:cNvSpPr>
          <p:nvPr>
            <p:ph type="sldNum" sz="quarter" idx="12"/>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3538610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Date Placeholder 2"/>
          <p:cNvSpPr>
            <a:spLocks noGrp="1"/>
          </p:cNvSpPr>
          <p:nvPr>
            <p:ph type="dt" sz="half" idx="10"/>
          </p:nvPr>
        </p:nvSpPr>
        <p:spPr/>
        <p:txBody>
          <a:bodyPr/>
          <a:lstStyle/>
          <a:p>
            <a:pPr fontAlgn="base">
              <a:spcBef>
                <a:spcPct val="0"/>
              </a:spcBef>
              <a:spcAft>
                <a:spcPct val="0"/>
              </a:spcAft>
              <a:defRPr/>
            </a:pPr>
            <a:fld id="{119CA673-C0B8-4949-861B-076C013FD1D3}" type="datetime1">
              <a:rPr lang="en-ZA" smtClean="0">
                <a:solidFill>
                  <a:prstClr val="black">
                    <a:tint val="75000"/>
                  </a:prstClr>
                </a:solidFill>
                <a:latin typeface="Arial" pitchFamily="34" charset="0"/>
                <a:ea typeface="MS PGothic" pitchFamily="34" charset="-128"/>
              </a:rPr>
              <a:pPr fontAlgn="base">
                <a:spcBef>
                  <a:spcPct val="0"/>
                </a:spcBef>
                <a:spcAft>
                  <a:spcPct val="0"/>
                </a:spcAft>
                <a:defRPr/>
              </a:pPr>
              <a:t>2021/03/10</a:t>
            </a:fld>
            <a:endParaRPr lang="en-ZA" dirty="0">
              <a:solidFill>
                <a:prstClr val="black">
                  <a:tint val="75000"/>
                </a:prstClr>
              </a:solidFill>
              <a:latin typeface="Arial" pitchFamily="34" charset="0"/>
              <a:ea typeface="MS PGothic" pitchFamily="34" charset="-128"/>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fld id="{C48271F8-35C8-4DEA-8FF7-26556359E13E}" type="slidenum">
              <a:rPr lang="en-ZA" smtClean="0">
                <a:solidFill>
                  <a:prstClr val="black">
                    <a:tint val="75000"/>
                  </a:prstClr>
                </a:solidFill>
                <a:latin typeface="Arial" pitchFamily="34" charset="0"/>
                <a:ea typeface="MS PGothic" pitchFamily="34" charset="-128"/>
              </a:rPr>
              <a:pPr fontAlgn="base">
                <a:spcBef>
                  <a:spcPct val="0"/>
                </a:spcBef>
                <a:spcAft>
                  <a:spcPct val="0"/>
                </a:spcAft>
                <a:defRPr/>
              </a:pPr>
              <a:t>‹#›</a:t>
            </a:fld>
            <a:endParaRPr lang="en-ZA" dirty="0">
              <a:solidFill>
                <a:prstClr val="black">
                  <a:tint val="75000"/>
                </a:prstClr>
              </a:solidFill>
              <a:latin typeface="Arial" pitchFamily="34" charset="0"/>
              <a:ea typeface="MS PGothic" pitchFamily="34" charset="-128"/>
            </a:endParaRPr>
          </a:p>
        </p:txBody>
      </p:sp>
      <p:sp>
        <p:nvSpPr>
          <p:cNvPr id="5" name="Slide Number Placeholder 5">
            <a:extLst>
              <a:ext uri="{FF2B5EF4-FFF2-40B4-BE49-F238E27FC236}">
                <a16:creationId xmlns:a16="http://schemas.microsoft.com/office/drawing/2014/main" xmlns="" id="{B494076A-1131-4F38-979C-A3EB6C0AA38C}"/>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3272279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0B4285E3-C007-49B0-BCFB-6A121D41977C}" type="datetime1">
              <a:rPr lang="en-ZA" smtClean="0">
                <a:solidFill>
                  <a:prstClr val="black">
                    <a:tint val="75000"/>
                  </a:prstClr>
                </a:solidFill>
                <a:latin typeface="Arial" pitchFamily="34" charset="0"/>
                <a:ea typeface="MS PGothic" pitchFamily="34" charset="-128"/>
              </a:rPr>
              <a:pPr fontAlgn="base">
                <a:spcBef>
                  <a:spcPct val="0"/>
                </a:spcBef>
                <a:spcAft>
                  <a:spcPct val="0"/>
                </a:spcAft>
                <a:defRPr/>
              </a:pPr>
              <a:t>2021/03/10</a:t>
            </a:fld>
            <a:endParaRPr lang="en-ZA" dirty="0">
              <a:solidFill>
                <a:prstClr val="black">
                  <a:tint val="75000"/>
                </a:prstClr>
              </a:solidFill>
              <a:latin typeface="Arial" pitchFamily="34" charset="0"/>
              <a:ea typeface="MS PGothic" pitchFamily="34" charset="-128"/>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fld id="{0BBA6F7A-07C7-4CE1-986B-985ED3BD07CF}" type="slidenum">
              <a:rPr lang="en-ZA" smtClean="0">
                <a:solidFill>
                  <a:prstClr val="black">
                    <a:tint val="75000"/>
                  </a:prstClr>
                </a:solidFill>
                <a:latin typeface="Arial" pitchFamily="34" charset="0"/>
                <a:ea typeface="MS PGothic" pitchFamily="34" charset="-128"/>
              </a:rPr>
              <a:pPr fontAlgn="base">
                <a:spcBef>
                  <a:spcPct val="0"/>
                </a:spcBef>
                <a:spcAft>
                  <a:spcPct val="0"/>
                </a:spcAft>
                <a:defRPr/>
              </a:pPr>
              <a:t>‹#›</a:t>
            </a:fld>
            <a:endParaRPr lang="en-ZA" dirty="0">
              <a:solidFill>
                <a:prstClr val="black">
                  <a:tint val="75000"/>
                </a:prstClr>
              </a:solidFill>
              <a:latin typeface="Arial" pitchFamily="34" charset="0"/>
              <a:ea typeface="MS PGothic" pitchFamily="34" charset="-128"/>
            </a:endParaRPr>
          </a:p>
        </p:txBody>
      </p:sp>
      <p:sp>
        <p:nvSpPr>
          <p:cNvPr id="4" name="Slide Number Placeholder 5">
            <a:extLst>
              <a:ext uri="{FF2B5EF4-FFF2-40B4-BE49-F238E27FC236}">
                <a16:creationId xmlns:a16="http://schemas.microsoft.com/office/drawing/2014/main" xmlns="" id="{42AFEB97-71CC-4B0F-91E4-EFC99CFDA6B1}"/>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24382306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4"/>
            <a:ext cx="4011084" cy="1162051"/>
          </a:xfrm>
        </p:spPr>
        <p:txBody>
          <a:bodyPr anchor="b"/>
          <a:lstStyle>
            <a:lvl1pPr algn="l">
              <a:defRPr sz="2000" b="1"/>
            </a:lvl1pPr>
          </a:lstStyle>
          <a:p>
            <a:r>
              <a:rPr lang="en-US" dirty="0"/>
              <a:t>Click to edit Master title style</a:t>
            </a:r>
            <a:endParaRPr lang="en-ZA" dirty="0"/>
          </a:p>
        </p:txBody>
      </p:sp>
      <p:sp>
        <p:nvSpPr>
          <p:cNvPr id="3" name="Content Placeholder 2"/>
          <p:cNvSpPr>
            <a:spLocks noGrp="1"/>
          </p:cNvSpPr>
          <p:nvPr>
            <p:ph idx="1"/>
          </p:nvPr>
        </p:nvSpPr>
        <p:spPr>
          <a:xfrm>
            <a:off x="4766733" y="27306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3E413FE7-D090-4BDE-83F9-E73447179E0F}" type="datetime1">
              <a:rPr lang="en-ZA" smtClean="0">
                <a:solidFill>
                  <a:prstClr val="black">
                    <a:tint val="75000"/>
                  </a:prstClr>
                </a:solidFill>
                <a:latin typeface="Arial" pitchFamily="34" charset="0"/>
                <a:ea typeface="MS PGothic" pitchFamily="34" charset="-128"/>
              </a:rPr>
              <a:pPr fontAlgn="base">
                <a:spcBef>
                  <a:spcPct val="0"/>
                </a:spcBef>
                <a:spcAft>
                  <a:spcPct val="0"/>
                </a:spcAft>
                <a:defRPr/>
              </a:pPr>
              <a:t>2021/03/10</a:t>
            </a:fld>
            <a:endParaRPr lang="en-ZA" dirty="0">
              <a:solidFill>
                <a:prstClr val="black">
                  <a:tint val="75000"/>
                </a:prstClr>
              </a:solidFill>
              <a:latin typeface="Arial" pitchFamily="34" charset="0"/>
              <a:ea typeface="MS PGothic" pitchFamily="34" charset="-128"/>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ZA" dirty="0">
                <a:solidFill>
                  <a:prstClr val="black">
                    <a:tint val="75000"/>
                  </a:prstClr>
                </a:solidFill>
                <a:latin typeface="Arial" pitchFamily="34" charset="0"/>
                <a:ea typeface="MS PGothic" pitchFamily="34" charset="-128"/>
              </a:rPr>
              <a:t>‹#›</a:t>
            </a:r>
          </a:p>
        </p:txBody>
      </p:sp>
      <p:sp>
        <p:nvSpPr>
          <p:cNvPr id="8" name="Slide Number Placeholder 5">
            <a:extLst>
              <a:ext uri="{FF2B5EF4-FFF2-40B4-BE49-F238E27FC236}">
                <a16:creationId xmlns:a16="http://schemas.microsoft.com/office/drawing/2014/main" xmlns="" id="{2CCE2FF6-3738-467B-B0F9-6F675FF93066}"/>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616937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8C424371-A74E-4D28-A376-AA5D10A7490C}" type="datetime1">
              <a:rPr lang="en-ZA" smtClean="0">
                <a:solidFill>
                  <a:prstClr val="black">
                    <a:tint val="75000"/>
                  </a:prstClr>
                </a:solidFill>
                <a:latin typeface="Arial" pitchFamily="34" charset="0"/>
                <a:ea typeface="MS PGothic" pitchFamily="34" charset="-128"/>
              </a:rPr>
              <a:pPr fontAlgn="base">
                <a:spcBef>
                  <a:spcPct val="0"/>
                </a:spcBef>
                <a:spcAft>
                  <a:spcPct val="0"/>
                </a:spcAft>
                <a:defRPr/>
              </a:pPr>
              <a:t>2021/03/10</a:t>
            </a:fld>
            <a:endParaRPr lang="en-ZA" dirty="0">
              <a:solidFill>
                <a:prstClr val="black">
                  <a:tint val="75000"/>
                </a:prstClr>
              </a:solidFill>
              <a:latin typeface="Arial" pitchFamily="34" charset="0"/>
              <a:ea typeface="MS PGothic" pitchFamily="34" charset="-128"/>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ZA" dirty="0">
                <a:solidFill>
                  <a:prstClr val="black">
                    <a:tint val="75000"/>
                  </a:prstClr>
                </a:solidFill>
                <a:latin typeface="Arial" pitchFamily="34" charset="0"/>
                <a:ea typeface="MS PGothic" pitchFamily="34" charset="-128"/>
              </a:rPr>
              <a:t>‹#›</a:t>
            </a:r>
          </a:p>
        </p:txBody>
      </p:sp>
      <p:sp>
        <p:nvSpPr>
          <p:cNvPr id="8" name="Slide Number Placeholder 5">
            <a:extLst>
              <a:ext uri="{FF2B5EF4-FFF2-40B4-BE49-F238E27FC236}">
                <a16:creationId xmlns:a16="http://schemas.microsoft.com/office/drawing/2014/main" xmlns="" id="{2E5F9ECB-3B8A-4860-B8D0-0BFFAF831922}"/>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4232055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fontAlgn="base">
              <a:spcBef>
                <a:spcPct val="0"/>
              </a:spcBef>
              <a:spcAft>
                <a:spcPct val="0"/>
              </a:spcAft>
              <a:defRPr/>
            </a:pPr>
            <a:fld id="{F4C725AB-03D5-4C7A-857F-E1E514B5CAD8}" type="datetime1">
              <a:rPr lang="en-ZA" smtClean="0">
                <a:solidFill>
                  <a:prstClr val="black">
                    <a:tint val="75000"/>
                  </a:prstClr>
                </a:solidFill>
                <a:latin typeface="Arial" pitchFamily="34" charset="0"/>
                <a:ea typeface="MS PGothic" pitchFamily="34" charset="-128"/>
              </a:rPr>
              <a:pPr fontAlgn="base">
                <a:spcBef>
                  <a:spcPct val="0"/>
                </a:spcBef>
                <a:spcAft>
                  <a:spcPct val="0"/>
                </a:spcAft>
                <a:defRPr/>
              </a:pPr>
              <a:t>2021/03/10</a:t>
            </a:fld>
            <a:endParaRPr lang="en-ZA" dirty="0">
              <a:solidFill>
                <a:prstClr val="black">
                  <a:tint val="75000"/>
                </a:prstClr>
              </a:solidFill>
              <a:latin typeface="Arial" pitchFamily="34" charset="0"/>
              <a:ea typeface="MS PGothic" pitchFamily="3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ZA" dirty="0">
                <a:solidFill>
                  <a:prstClr val="black">
                    <a:tint val="75000"/>
                  </a:prstClr>
                </a:solidFill>
                <a:latin typeface="Arial" pitchFamily="34" charset="0"/>
                <a:ea typeface="MS PGothic" pitchFamily="34" charset="-128"/>
              </a:rPr>
              <a:t>‹#›</a:t>
            </a:r>
          </a:p>
        </p:txBody>
      </p:sp>
      <p:sp>
        <p:nvSpPr>
          <p:cNvPr id="7" name="Slide Number Placeholder 5">
            <a:extLst>
              <a:ext uri="{FF2B5EF4-FFF2-40B4-BE49-F238E27FC236}">
                <a16:creationId xmlns:a16="http://schemas.microsoft.com/office/drawing/2014/main" xmlns="" id="{98273703-F492-4200-982E-A4188F7BB7EE}"/>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2310889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fontAlgn="base">
              <a:spcBef>
                <a:spcPct val="0"/>
              </a:spcBef>
              <a:spcAft>
                <a:spcPct val="0"/>
              </a:spcAft>
              <a:defRPr/>
            </a:pPr>
            <a:fld id="{FBE42F80-3314-49D3-8D8C-773E39BBF4B4}" type="datetime1">
              <a:rPr lang="en-ZA" smtClean="0">
                <a:solidFill>
                  <a:prstClr val="black">
                    <a:tint val="75000"/>
                  </a:prstClr>
                </a:solidFill>
                <a:latin typeface="Arial" pitchFamily="34" charset="0"/>
                <a:ea typeface="MS PGothic" pitchFamily="34" charset="-128"/>
              </a:rPr>
              <a:pPr fontAlgn="base">
                <a:spcBef>
                  <a:spcPct val="0"/>
                </a:spcBef>
                <a:spcAft>
                  <a:spcPct val="0"/>
                </a:spcAft>
                <a:defRPr/>
              </a:pPr>
              <a:t>2021/03/10</a:t>
            </a:fld>
            <a:endParaRPr lang="en-ZA" dirty="0">
              <a:solidFill>
                <a:prstClr val="black">
                  <a:tint val="75000"/>
                </a:prstClr>
              </a:solidFill>
              <a:latin typeface="Arial" pitchFamily="34" charset="0"/>
              <a:ea typeface="MS PGothic" pitchFamily="34" charset="-128"/>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ZA" dirty="0">
                <a:solidFill>
                  <a:prstClr val="black">
                    <a:tint val="75000"/>
                  </a:prstClr>
                </a:solidFill>
                <a:latin typeface="Arial" pitchFamily="34" charset="0"/>
                <a:ea typeface="MS PGothic" pitchFamily="34" charset="-128"/>
              </a:rPr>
              <a:t>‹#›</a:t>
            </a:r>
          </a:p>
        </p:txBody>
      </p:sp>
      <p:sp>
        <p:nvSpPr>
          <p:cNvPr id="7" name="Slide Number Placeholder 5">
            <a:extLst>
              <a:ext uri="{FF2B5EF4-FFF2-40B4-BE49-F238E27FC236}">
                <a16:creationId xmlns:a16="http://schemas.microsoft.com/office/drawing/2014/main" xmlns="" id="{F591F49E-23DE-4BC2-A443-59EE62C5580B}"/>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1187193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normAutofit/>
          </a:bodyPr>
          <a:lstStyle>
            <a:lvl1pPr algn="l">
              <a:defRPr sz="4000" b="1" cap="all">
                <a:latin typeface="Trebuchet MS" pitchFamily="34" charset="0"/>
              </a:defRPr>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2651744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2996C98-139B-45D3-92BC-103AB0244951}"/>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41877934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D93982D9-B464-4B40-9586-5D195035F08B}" type="datetime1">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AF63C1F8-F43C-4BBD-AB4C-9703B7D1C410}" type="slidenum">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7" name="Slide Number Placeholder 5">
            <a:extLst>
              <a:ext uri="{FF2B5EF4-FFF2-40B4-BE49-F238E27FC236}">
                <a16:creationId xmlns:a16="http://schemas.microsoft.com/office/drawing/2014/main" xmlns="" id="{932D52F8-3090-4F68-BD30-F9A05C4D7A54}"/>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2510935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859FB33-FCC4-45CB-9005-9CDAC62EDA91}" type="datetime1">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137B70B-7471-47F1-B5F1-E26174EB0DB2}" type="slidenum">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6" name="Slide Number Placeholder 5">
            <a:extLst>
              <a:ext uri="{FF2B5EF4-FFF2-40B4-BE49-F238E27FC236}">
                <a16:creationId xmlns:a16="http://schemas.microsoft.com/office/drawing/2014/main" xmlns="" id="{D9232EF3-2811-42C2-AF63-29CF55184C88}"/>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30053686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normAutofit/>
          </a:bodyPr>
          <a:lstStyle>
            <a:lvl1pPr algn="l">
              <a:defRPr sz="4000" b="1" cap="all">
                <a:latin typeface="Trebuchet MS" pitchFamily="34" charset="0"/>
              </a:defRPr>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5">
            <a:extLst>
              <a:ext uri="{FF2B5EF4-FFF2-40B4-BE49-F238E27FC236}">
                <a16:creationId xmlns:a16="http://schemas.microsoft.com/office/drawing/2014/main" xmlns="" id="{4CD26125-9E23-480D-B684-2F1CE030BB0B}"/>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16922571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ZA"/>
          </a:p>
        </p:txBody>
      </p:sp>
      <p:sp>
        <p:nvSpPr>
          <p:cNvPr id="3" name="Content Placeholder 2"/>
          <p:cNvSpPr>
            <a:spLocks noGrp="1"/>
          </p:cNvSpPr>
          <p:nvPr>
            <p:ph sz="half" idx="1"/>
          </p:nvPr>
        </p:nvSpPr>
        <p:spPr>
          <a:xfrm>
            <a:off x="609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1D98046-7C86-4268-81A1-9E65BA38FA3F}" type="datetime1">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D5962AAA-CE64-4ACB-B85A-237BA6152CC8}" type="slidenum">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7" name="Slide Number Placeholder 5">
            <a:extLst>
              <a:ext uri="{FF2B5EF4-FFF2-40B4-BE49-F238E27FC236}">
                <a16:creationId xmlns:a16="http://schemas.microsoft.com/office/drawing/2014/main" xmlns="" id="{571584F5-B76F-47B9-8E31-BC3F167A2F5F}"/>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29564931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2"/>
            <a:ext cx="10972800" cy="706091"/>
          </a:xfrm>
        </p:spPr>
        <p:txBody>
          <a:bodyPr>
            <a:normAutofit/>
          </a:bodyPr>
          <a:lstStyle>
            <a:lvl1pPr>
              <a:defRPr sz="2800"/>
            </a:lvl1pPr>
          </a:lstStyle>
          <a:p>
            <a:r>
              <a:rPr lang="en-US" dirty="0"/>
              <a:t>Click to edit Master title style</a:t>
            </a:r>
            <a:endParaRPr lang="en-ZA" dirty="0"/>
          </a:p>
        </p:txBody>
      </p:sp>
      <p:sp>
        <p:nvSpPr>
          <p:cNvPr id="3" name="Text Placeholder 2"/>
          <p:cNvSpPr>
            <a:spLocks noGrp="1"/>
          </p:cNvSpPr>
          <p:nvPr>
            <p:ph type="body" idx="1"/>
          </p:nvPr>
        </p:nvSpPr>
        <p:spPr>
          <a:xfrm>
            <a:off x="609600" y="1535117"/>
            <a:ext cx="5386917"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81" y="1535117"/>
            <a:ext cx="5389033"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81"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548DAAA3-4A04-4A51-8164-1FD23BB37BD5}" type="datetime1">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rPr>
              <a:t>‹#›</a:t>
            </a:r>
          </a:p>
        </p:txBody>
      </p:sp>
      <p:sp>
        <p:nvSpPr>
          <p:cNvPr id="10" name="Slide Number Placeholder 5">
            <a:extLst>
              <a:ext uri="{FF2B5EF4-FFF2-40B4-BE49-F238E27FC236}">
                <a16:creationId xmlns:a16="http://schemas.microsoft.com/office/drawing/2014/main" xmlns="" id="{88A0B68B-56EF-4BC0-B4E8-56A7B925339A}"/>
              </a:ext>
            </a:extLst>
          </p:cNvPr>
          <p:cNvSpPr>
            <a:spLocks noGrp="1"/>
          </p:cNvSpPr>
          <p:nvPr>
            <p:ph type="sldNum" sz="quarter" idx="12"/>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24280791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119CA673-C0B8-4949-861B-076C013FD1D3}" type="datetime1">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C48271F8-35C8-4DEA-8FF7-26556359E13E}" type="slidenum">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5" name="Slide Number Placeholder 5">
            <a:extLst>
              <a:ext uri="{FF2B5EF4-FFF2-40B4-BE49-F238E27FC236}">
                <a16:creationId xmlns:a16="http://schemas.microsoft.com/office/drawing/2014/main" xmlns="" id="{B494076A-1131-4F38-979C-A3EB6C0AA38C}"/>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11529718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0B4285E3-C007-49B0-BCFB-6A121D41977C}" type="datetime1">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fld id="{0BBA6F7A-07C7-4CE1-986B-985ED3BD07CF}" type="slidenum">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4" name="Slide Number Placeholder 5">
            <a:extLst>
              <a:ext uri="{FF2B5EF4-FFF2-40B4-BE49-F238E27FC236}">
                <a16:creationId xmlns:a16="http://schemas.microsoft.com/office/drawing/2014/main" xmlns="" id="{42AFEB97-71CC-4B0F-91E4-EFC99CFDA6B1}"/>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1522238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4"/>
            <a:ext cx="4011084" cy="1162051"/>
          </a:xfrm>
        </p:spPr>
        <p:txBody>
          <a:bodyPr anchor="b"/>
          <a:lstStyle>
            <a:lvl1pPr algn="l">
              <a:defRPr sz="2000" b="1"/>
            </a:lvl1pPr>
          </a:lstStyle>
          <a:p>
            <a:r>
              <a:rPr lang="en-US" dirty="0"/>
              <a:t>Click to edit Master title style</a:t>
            </a:r>
            <a:endParaRPr lang="en-ZA" dirty="0"/>
          </a:p>
        </p:txBody>
      </p:sp>
      <p:sp>
        <p:nvSpPr>
          <p:cNvPr id="3" name="Content Placeholder 2"/>
          <p:cNvSpPr>
            <a:spLocks noGrp="1"/>
          </p:cNvSpPr>
          <p:nvPr>
            <p:ph idx="1"/>
          </p:nvPr>
        </p:nvSpPr>
        <p:spPr>
          <a:xfrm>
            <a:off x="4766733" y="27306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3E413FE7-D090-4BDE-83F9-E73447179E0F}" type="datetime1">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rPr>
              <a:t>‹#›</a:t>
            </a:r>
          </a:p>
        </p:txBody>
      </p:sp>
      <p:sp>
        <p:nvSpPr>
          <p:cNvPr id="8" name="Slide Number Placeholder 5">
            <a:extLst>
              <a:ext uri="{FF2B5EF4-FFF2-40B4-BE49-F238E27FC236}">
                <a16:creationId xmlns:a16="http://schemas.microsoft.com/office/drawing/2014/main" xmlns="" id="{2CCE2FF6-3738-467B-B0F9-6F675FF93066}"/>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8161873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8C424371-A74E-4D28-A376-AA5D10A7490C}" type="datetime1">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rPr>
              <a:t>‹#›</a:t>
            </a:r>
          </a:p>
        </p:txBody>
      </p:sp>
      <p:sp>
        <p:nvSpPr>
          <p:cNvPr id="8" name="Slide Number Placeholder 5">
            <a:extLst>
              <a:ext uri="{FF2B5EF4-FFF2-40B4-BE49-F238E27FC236}">
                <a16:creationId xmlns:a16="http://schemas.microsoft.com/office/drawing/2014/main" xmlns="" id="{2E5F9ECB-3B8A-4860-B8D0-0BFFAF831922}"/>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286357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ZA"/>
          </a:p>
        </p:txBody>
      </p:sp>
      <p:sp>
        <p:nvSpPr>
          <p:cNvPr id="3" name="Content Placeholder 2"/>
          <p:cNvSpPr>
            <a:spLocks noGrp="1"/>
          </p:cNvSpPr>
          <p:nvPr>
            <p:ph sz="half" idx="1"/>
          </p:nvPr>
        </p:nvSpPr>
        <p:spPr>
          <a:xfrm>
            <a:off x="609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p:txBody>
          <a:bodyPr/>
          <a:lstStyle/>
          <a:p>
            <a:fld id="{8D04BBFA-E03E-4D34-8437-A863ABDD4DCF}" type="datetime1">
              <a:rPr lang="en-ZA" smtClean="0">
                <a:solidFill>
                  <a:prstClr val="black">
                    <a:tint val="75000"/>
                  </a:prstClr>
                </a:solidFill>
              </a: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fld id="{D5962AAA-CE64-4ACB-B85A-237BA6152CC8}" type="slidenum">
              <a:rPr lang="en-ZA" smtClean="0">
                <a:solidFill>
                  <a:prstClr val="black">
                    <a:tint val="75000"/>
                  </a:prstClr>
                </a:solidFill>
              </a:rPr>
              <a:pPr/>
              <a:t>‹#›</a:t>
            </a:fld>
            <a:endParaRPr lang="en-ZA" dirty="0">
              <a:solidFill>
                <a:prstClr val="black">
                  <a:tint val="75000"/>
                </a:prstClr>
              </a:solidFill>
            </a:endParaRPr>
          </a:p>
        </p:txBody>
      </p:sp>
      <p:sp>
        <p:nvSpPr>
          <p:cNvPr id="7" name="Slide Number Placeholder 5">
            <a:extLst>
              <a:ext uri="{FF2B5EF4-FFF2-40B4-BE49-F238E27FC236}">
                <a16:creationId xmlns:a16="http://schemas.microsoft.com/office/drawing/2014/main" xmlns="" id="{133FBF49-8E9B-490B-BBA0-F2C9F6786A31}"/>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25844259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4C725AB-03D5-4C7A-857F-E1E514B5CAD8}" type="datetime1">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rPr>
              <a:t>‹#›</a:t>
            </a:r>
          </a:p>
        </p:txBody>
      </p:sp>
      <p:sp>
        <p:nvSpPr>
          <p:cNvPr id="7" name="Slide Number Placeholder 5">
            <a:extLst>
              <a:ext uri="{FF2B5EF4-FFF2-40B4-BE49-F238E27FC236}">
                <a16:creationId xmlns:a16="http://schemas.microsoft.com/office/drawing/2014/main" xmlns="" id="{98273703-F492-4200-982E-A4188F7BB7EE}"/>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13442072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FBE42F80-3314-49D3-8D8C-773E39BBF4B4}" type="datetime1">
              <a:rPr kumimoji="0" lang="en-ZA" sz="1200" b="0" i="0" u="none" strike="noStrike" kern="1200" cap="none" spc="0" normalizeH="0" baseline="0" noProof="0" smtClean="0">
                <a:ln>
                  <a:noFill/>
                </a:ln>
                <a:solidFill>
                  <a:prstClr val="black">
                    <a:tint val="75000"/>
                  </a:prstClr>
                </a:solidFill>
                <a:effectLst/>
                <a:uLnTx/>
                <a:uFillTx/>
                <a:latin typeface="Arial" pitchFamily="34" charset="0"/>
                <a:ea typeface="MS PGothic"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Arial" pitchFamily="34" charset="0"/>
                <a:ea typeface="MS PGothic" pitchFamily="34" charset="-128"/>
                <a:cs typeface="+mn-cs"/>
              </a:rPr>
              <a:t>‹#›</a:t>
            </a:r>
          </a:p>
        </p:txBody>
      </p:sp>
      <p:sp>
        <p:nvSpPr>
          <p:cNvPr id="7" name="Slide Number Placeholder 5">
            <a:extLst>
              <a:ext uri="{FF2B5EF4-FFF2-40B4-BE49-F238E27FC236}">
                <a16:creationId xmlns:a16="http://schemas.microsoft.com/office/drawing/2014/main" xmlns="" id="{F591F49E-23DE-4BC2-A443-59EE62C5580B}"/>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22558234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xmlns="" id="{02996C98-139B-45D3-92BC-103AB0244951}"/>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3038694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767CBC7-A830-420B-B52C-B2F7099EFF84}"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fld id="{AF63C1F8-F43C-4BBD-AB4C-9703B7D1C41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023266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AED7FCDB-7E26-4DD1-B5EA-AB39C6701239}"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fld id="{D137B70B-7471-47F1-B5F1-E26174EB0DB2}"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580122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normAutofit/>
          </a:bodyPr>
          <a:lstStyle>
            <a:lvl1pPr algn="l">
              <a:defRPr sz="4000" b="1" cap="all">
                <a:latin typeface="Trebuchet MS" pitchFamily="34" charset="0"/>
              </a:defRPr>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28399971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ZA"/>
          </a:p>
        </p:txBody>
      </p:sp>
      <p:sp>
        <p:nvSpPr>
          <p:cNvPr id="3" name="Content Placeholder 2"/>
          <p:cNvSpPr>
            <a:spLocks noGrp="1"/>
          </p:cNvSpPr>
          <p:nvPr>
            <p:ph sz="half" idx="1"/>
          </p:nvPr>
        </p:nvSpPr>
        <p:spPr>
          <a:xfrm>
            <a:off x="609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p:txBody>
          <a:bodyPr/>
          <a:lstStyle/>
          <a:p>
            <a:fld id="{C36F6853-871F-4437-824B-85EEF42EF36A}" type="datetime1">
              <a:rPr lang="en-ZA" smtClean="0">
                <a:solidFill>
                  <a:prstClr val="black">
                    <a:tint val="75000"/>
                  </a:prstClr>
                </a:solidFill>
              </a: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fld id="{D5962AAA-CE64-4ACB-B85A-237BA6152CC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4738570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2"/>
            <a:ext cx="10972800" cy="706091"/>
          </a:xfrm>
        </p:spPr>
        <p:txBody>
          <a:bodyPr>
            <a:normAutofit/>
          </a:bodyPr>
          <a:lstStyle>
            <a:lvl1pPr>
              <a:defRPr sz="2800"/>
            </a:lvl1pPr>
          </a:lstStyle>
          <a:p>
            <a:r>
              <a:rPr lang="en-US" dirty="0"/>
              <a:t>Click to edit Master title style</a:t>
            </a:r>
            <a:endParaRPr lang="en-ZA" dirty="0"/>
          </a:p>
        </p:txBody>
      </p:sp>
      <p:sp>
        <p:nvSpPr>
          <p:cNvPr id="3" name="Text Placeholder 2"/>
          <p:cNvSpPr>
            <a:spLocks noGrp="1"/>
          </p:cNvSpPr>
          <p:nvPr>
            <p:ph type="body" idx="1"/>
          </p:nvPr>
        </p:nvSpPr>
        <p:spPr>
          <a:xfrm>
            <a:off x="609600" y="1535117"/>
            <a:ext cx="5386917"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81" y="1535117"/>
            <a:ext cx="5389033"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81"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870B814-284F-436C-874B-1E02E57E7519}" type="datetime1">
              <a:rPr lang="en-ZA" smtClean="0">
                <a:solidFill>
                  <a:prstClr val="black">
                    <a:tint val="75000"/>
                  </a:prstClr>
                </a:solidFill>
              </a:rPr>
              <a:pPr/>
              <a:t>2021/03/10</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a:solidFill>
                  <a:prstClr val="black">
                    <a:tint val="75000"/>
                  </a:prstClr>
                </a:solidFill>
              </a:rPr>
              <a:t>‹#›</a:t>
            </a:r>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40864723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Date Placeholder 2"/>
          <p:cNvSpPr>
            <a:spLocks noGrp="1"/>
          </p:cNvSpPr>
          <p:nvPr>
            <p:ph type="dt" sz="half" idx="10"/>
          </p:nvPr>
        </p:nvSpPr>
        <p:spPr/>
        <p:txBody>
          <a:bodyPr/>
          <a:lstStyle/>
          <a:p>
            <a:fld id="{E87FA007-CC96-4346-A548-D482696E394B}" type="datetime1">
              <a:rPr lang="en-ZA" smtClean="0">
                <a:solidFill>
                  <a:prstClr val="black">
                    <a:tint val="75000"/>
                  </a:prstClr>
                </a:solidFill>
              </a:rPr>
              <a:pPr/>
              <a:t>2021/03/10</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fld id="{C48271F8-35C8-4DEA-8FF7-26556359E1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2824968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8FFDD-1461-42D5-A00A-33FB83456200}" type="datetime1">
              <a:rPr lang="en-ZA" smtClean="0">
                <a:solidFill>
                  <a:prstClr val="black">
                    <a:tint val="75000"/>
                  </a:prstClr>
                </a:solidFill>
              </a:rPr>
              <a:pPr/>
              <a:t>2021/03/10</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fld id="{0BBA6F7A-07C7-4CE1-986B-985ED3BD07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73117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2"/>
            <a:ext cx="10972800" cy="706091"/>
          </a:xfrm>
        </p:spPr>
        <p:txBody>
          <a:bodyPr>
            <a:normAutofit/>
          </a:bodyPr>
          <a:lstStyle>
            <a:lvl1pPr>
              <a:defRPr sz="2800"/>
            </a:lvl1pPr>
          </a:lstStyle>
          <a:p>
            <a:r>
              <a:rPr lang="en-US" dirty="0"/>
              <a:t>Click to edit Master title style</a:t>
            </a:r>
            <a:endParaRPr lang="en-ZA" dirty="0"/>
          </a:p>
        </p:txBody>
      </p:sp>
      <p:sp>
        <p:nvSpPr>
          <p:cNvPr id="3" name="Text Placeholder 2"/>
          <p:cNvSpPr>
            <a:spLocks noGrp="1"/>
          </p:cNvSpPr>
          <p:nvPr>
            <p:ph type="body" idx="1"/>
          </p:nvPr>
        </p:nvSpPr>
        <p:spPr>
          <a:xfrm>
            <a:off x="609600" y="1535117"/>
            <a:ext cx="5386917"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81" y="1535117"/>
            <a:ext cx="5389033"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81"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82D8A6F6-3EF2-473E-99EE-D95C07C8DA3D}" type="datetime1">
              <a:rPr lang="en-ZA" smtClean="0">
                <a:solidFill>
                  <a:prstClr val="black">
                    <a:tint val="75000"/>
                  </a:prstClr>
                </a:solidFill>
              </a:rPr>
              <a:pPr/>
              <a:t>2021/03/10</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a:solidFill>
                  <a:prstClr val="black">
                    <a:tint val="75000"/>
                  </a:prstClr>
                </a:solidFill>
              </a:rPr>
              <a:t>‹#›</a:t>
            </a:r>
          </a:p>
        </p:txBody>
      </p:sp>
      <p:sp>
        <p:nvSpPr>
          <p:cNvPr id="10" name="Slide Number Placeholder 5">
            <a:extLst>
              <a:ext uri="{FF2B5EF4-FFF2-40B4-BE49-F238E27FC236}">
                <a16:creationId xmlns:a16="http://schemas.microsoft.com/office/drawing/2014/main" xmlns="" id="{FBAAA83A-9419-4F7E-A5CA-0495318E6B93}"/>
              </a:ext>
            </a:extLst>
          </p:cNvPr>
          <p:cNvSpPr>
            <a:spLocks noGrp="1"/>
          </p:cNvSpPr>
          <p:nvPr>
            <p:ph type="sldNum" sz="quarter" idx="12"/>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4981177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4"/>
            <a:ext cx="4011084" cy="1162051"/>
          </a:xfrm>
        </p:spPr>
        <p:txBody>
          <a:bodyPr anchor="b"/>
          <a:lstStyle>
            <a:lvl1pPr algn="l">
              <a:defRPr sz="2000" b="1"/>
            </a:lvl1pPr>
          </a:lstStyle>
          <a:p>
            <a:r>
              <a:rPr lang="en-US" dirty="0"/>
              <a:t>Click to edit Master title style</a:t>
            </a:r>
            <a:endParaRPr lang="en-ZA" dirty="0"/>
          </a:p>
        </p:txBody>
      </p:sp>
      <p:sp>
        <p:nvSpPr>
          <p:cNvPr id="3" name="Content Placeholder 2"/>
          <p:cNvSpPr>
            <a:spLocks noGrp="1"/>
          </p:cNvSpPr>
          <p:nvPr>
            <p:ph idx="1"/>
          </p:nvPr>
        </p:nvSpPr>
        <p:spPr>
          <a:xfrm>
            <a:off x="4766733" y="27306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FEA553-5176-4691-BF5A-2E06602B4E01}" type="datetime1">
              <a:rPr lang="en-ZA" smtClean="0">
                <a:solidFill>
                  <a:prstClr val="black">
                    <a:tint val="75000"/>
                  </a:prstClr>
                </a:solidFill>
              </a: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a:t>
            </a: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1978039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1CFCB9-6B2F-494A-8B4D-145B39C94DDA}" type="datetime1">
              <a:rPr lang="en-ZA" smtClean="0">
                <a:solidFill>
                  <a:prstClr val="black">
                    <a:tint val="75000"/>
                  </a:prstClr>
                </a:solidFill>
              </a: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a:t>
            </a: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1201665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7D2B59A-75DD-4B0B-8E53-EEB220E07A56}"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a:t>
            </a: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30401111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5229069-A9C8-4C10-99FE-EE36141E8524}"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a:t>
            </a: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20877326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6767CBC7-A830-420B-B52C-B2F7099EFF84}"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fld id="{AF63C1F8-F43C-4BBD-AB4C-9703B7D1C410}"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31353066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fld id="{AED7FCDB-7E26-4DD1-B5EA-AB39C6701239}"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fld id="{D137B70B-7471-47F1-B5F1-E26174EB0DB2}"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9456581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normAutofit/>
          </a:bodyPr>
          <a:lstStyle>
            <a:lvl1pPr algn="l">
              <a:defRPr sz="4000" b="1" cap="all">
                <a:latin typeface="Trebuchet MS" pitchFamily="34" charset="0"/>
              </a:defRPr>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9242080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ZA"/>
          </a:p>
        </p:txBody>
      </p:sp>
      <p:sp>
        <p:nvSpPr>
          <p:cNvPr id="3" name="Content Placeholder 2"/>
          <p:cNvSpPr>
            <a:spLocks noGrp="1"/>
          </p:cNvSpPr>
          <p:nvPr>
            <p:ph sz="half" idx="1"/>
          </p:nvPr>
        </p:nvSpPr>
        <p:spPr>
          <a:xfrm>
            <a:off x="609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p:txBody>
          <a:bodyPr/>
          <a:lstStyle/>
          <a:p>
            <a:fld id="{C36F6853-871F-4437-824B-85EEF42EF36A}" type="datetime1">
              <a:rPr lang="en-ZA" smtClean="0">
                <a:solidFill>
                  <a:prstClr val="black">
                    <a:tint val="75000"/>
                  </a:prstClr>
                </a:solidFill>
              </a: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fld id="{D5962AAA-CE64-4ACB-B85A-237BA6152CC8}"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281813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2"/>
            <a:ext cx="10972800" cy="706091"/>
          </a:xfrm>
        </p:spPr>
        <p:txBody>
          <a:bodyPr>
            <a:normAutofit/>
          </a:bodyPr>
          <a:lstStyle>
            <a:lvl1pPr>
              <a:defRPr sz="2800"/>
            </a:lvl1pPr>
          </a:lstStyle>
          <a:p>
            <a:r>
              <a:rPr lang="en-US" dirty="0"/>
              <a:t>Click to edit Master title style</a:t>
            </a:r>
            <a:endParaRPr lang="en-ZA" dirty="0"/>
          </a:p>
        </p:txBody>
      </p:sp>
      <p:sp>
        <p:nvSpPr>
          <p:cNvPr id="3" name="Text Placeholder 2"/>
          <p:cNvSpPr>
            <a:spLocks noGrp="1"/>
          </p:cNvSpPr>
          <p:nvPr>
            <p:ph type="body" idx="1"/>
          </p:nvPr>
        </p:nvSpPr>
        <p:spPr>
          <a:xfrm>
            <a:off x="609600" y="1535117"/>
            <a:ext cx="5386917"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81" y="1535117"/>
            <a:ext cx="5389033"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81"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1870B814-284F-436C-874B-1E02E57E7519}" type="datetime1">
              <a:rPr lang="en-ZA" smtClean="0">
                <a:solidFill>
                  <a:prstClr val="black">
                    <a:tint val="75000"/>
                  </a:prstClr>
                </a:solidFill>
              </a:rPr>
              <a:pPr/>
              <a:t>2021/03/10</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r>
              <a:rPr lang="en-ZA" dirty="0">
                <a:solidFill>
                  <a:prstClr val="black">
                    <a:tint val="75000"/>
                  </a:prstClr>
                </a:solidFill>
              </a:rPr>
              <a:t>‹#›</a:t>
            </a:r>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35419271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Date Placeholder 2"/>
          <p:cNvSpPr>
            <a:spLocks noGrp="1"/>
          </p:cNvSpPr>
          <p:nvPr>
            <p:ph type="dt" sz="half" idx="10"/>
          </p:nvPr>
        </p:nvSpPr>
        <p:spPr/>
        <p:txBody>
          <a:bodyPr/>
          <a:lstStyle/>
          <a:p>
            <a:fld id="{E87FA007-CC96-4346-A548-D482696E394B}" type="datetime1">
              <a:rPr lang="en-ZA" smtClean="0">
                <a:solidFill>
                  <a:prstClr val="black">
                    <a:tint val="75000"/>
                  </a:prstClr>
                </a:solidFill>
              </a:rPr>
              <a:pPr/>
              <a:t>2021/03/10</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fld id="{C48271F8-35C8-4DEA-8FF7-26556359E13E}"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414266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Date Placeholder 2"/>
          <p:cNvSpPr>
            <a:spLocks noGrp="1"/>
          </p:cNvSpPr>
          <p:nvPr>
            <p:ph type="dt" sz="half" idx="10"/>
          </p:nvPr>
        </p:nvSpPr>
        <p:spPr/>
        <p:txBody>
          <a:bodyPr/>
          <a:lstStyle/>
          <a:p>
            <a:fld id="{BBDE6FBE-2D6B-488B-ADF4-192D551BF87D}" type="datetime1">
              <a:rPr lang="en-ZA" smtClean="0">
                <a:solidFill>
                  <a:prstClr val="black">
                    <a:tint val="75000"/>
                  </a:prstClr>
                </a:solidFill>
              </a:rPr>
              <a:pPr/>
              <a:t>2021/03/10</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fld id="{C48271F8-35C8-4DEA-8FF7-26556359E13E}" type="slidenum">
              <a:rPr lang="en-ZA" smtClean="0">
                <a:solidFill>
                  <a:prstClr val="black">
                    <a:tint val="75000"/>
                  </a:prstClr>
                </a:solidFill>
              </a:rPr>
              <a:pPr/>
              <a:t>‹#›</a:t>
            </a:fld>
            <a:endParaRPr lang="en-ZA" dirty="0">
              <a:solidFill>
                <a:prstClr val="black">
                  <a:tint val="75000"/>
                </a:prstClr>
              </a:solidFill>
            </a:endParaRPr>
          </a:p>
        </p:txBody>
      </p:sp>
      <p:sp>
        <p:nvSpPr>
          <p:cNvPr id="5" name="Slide Number Placeholder 5">
            <a:extLst>
              <a:ext uri="{FF2B5EF4-FFF2-40B4-BE49-F238E27FC236}">
                <a16:creationId xmlns:a16="http://schemas.microsoft.com/office/drawing/2014/main" xmlns="" id="{511C4EBA-4C23-457F-8149-4F9857DD0F1A}"/>
              </a:ext>
            </a:extLst>
          </p:cNvPr>
          <p:cNvSpPr>
            <a:spLocks noGrp="1"/>
          </p:cNvSpPr>
          <p:nvPr>
            <p:ph type="sldNum" sz="quarter" idx="12"/>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4031842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8FFDD-1461-42D5-A00A-33FB83456200}" type="datetime1">
              <a:rPr lang="en-ZA" smtClean="0">
                <a:solidFill>
                  <a:prstClr val="black">
                    <a:tint val="75000"/>
                  </a:prstClr>
                </a:solidFill>
              </a:rPr>
              <a:pPr/>
              <a:t>2021/03/10</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fld id="{0BBA6F7A-07C7-4CE1-986B-985ED3BD07CF}" type="slidenum">
              <a:rPr lang="en-ZA" smtClean="0">
                <a:solidFill>
                  <a:prstClr val="black">
                    <a:tint val="75000"/>
                  </a:prstClr>
                </a:solidFill>
              </a:rPr>
              <a:pPr/>
              <a:t>‹#›</a:t>
            </a:fld>
            <a:endParaRPr lang="en-ZA" dirty="0">
              <a:solidFill>
                <a:prstClr val="black">
                  <a:tint val="75000"/>
                </a:prstClr>
              </a:solidFill>
            </a:endParaRPr>
          </a:p>
        </p:txBody>
      </p:sp>
    </p:spTree>
    <p:extLst>
      <p:ext uri="{BB962C8B-B14F-4D97-AF65-F5344CB8AC3E}">
        <p14:creationId xmlns:p14="http://schemas.microsoft.com/office/powerpoint/2010/main" xmlns="" val="10474394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4"/>
            <a:ext cx="4011084" cy="1162051"/>
          </a:xfrm>
        </p:spPr>
        <p:txBody>
          <a:bodyPr anchor="b"/>
          <a:lstStyle>
            <a:lvl1pPr algn="l">
              <a:defRPr sz="2000" b="1"/>
            </a:lvl1pPr>
          </a:lstStyle>
          <a:p>
            <a:r>
              <a:rPr lang="en-US" dirty="0"/>
              <a:t>Click to edit Master title style</a:t>
            </a:r>
            <a:endParaRPr lang="en-ZA" dirty="0"/>
          </a:p>
        </p:txBody>
      </p:sp>
      <p:sp>
        <p:nvSpPr>
          <p:cNvPr id="3" name="Content Placeholder 2"/>
          <p:cNvSpPr>
            <a:spLocks noGrp="1"/>
          </p:cNvSpPr>
          <p:nvPr>
            <p:ph idx="1"/>
          </p:nvPr>
        </p:nvSpPr>
        <p:spPr>
          <a:xfrm>
            <a:off x="4766733" y="27306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FEA553-5176-4691-BF5A-2E06602B4E01}" type="datetime1">
              <a:rPr lang="en-ZA" smtClean="0">
                <a:solidFill>
                  <a:prstClr val="black">
                    <a:tint val="75000"/>
                  </a:prstClr>
                </a:solidFill>
              </a: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a:t>
            </a: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13186238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1CFCB9-6B2F-494A-8B4D-145B39C94DDA}" type="datetime1">
              <a:rPr lang="en-ZA" smtClean="0">
                <a:solidFill>
                  <a:prstClr val="black">
                    <a:tint val="75000"/>
                  </a:prstClr>
                </a:solidFill>
              </a: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a:t>
            </a: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41530488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37D2B59A-75DD-4B0B-8E53-EEB220E07A56}"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a:t>
            </a: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4121653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05229069-A9C8-4C10-99FE-EE36141E8524}"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r>
              <a:rPr lang="en-ZA" dirty="0">
                <a:solidFill>
                  <a:prstClr val="black">
                    <a:tint val="75000"/>
                  </a:prstClr>
                </a:solidFill>
              </a:rPr>
              <a:t>‹#›</a:t>
            </a: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fld id="{4593E306-A3F0-4C4E-B0FF-FD295DA2929C}" type="slidenum">
              <a:rPr lang="en-ZA" smtClean="0">
                <a:solidFill>
                  <a:prstClr val="black"/>
                </a:solidFill>
              </a:rPr>
              <a:pPr/>
              <a:t>‹#›</a:t>
            </a:fld>
            <a:endParaRPr lang="en-ZA" dirty="0">
              <a:solidFill>
                <a:prstClr val="black"/>
              </a:solidFill>
            </a:endParaRPr>
          </a:p>
        </p:txBody>
      </p:sp>
    </p:spTree>
    <p:extLst>
      <p:ext uri="{BB962C8B-B14F-4D97-AF65-F5344CB8AC3E}">
        <p14:creationId xmlns:p14="http://schemas.microsoft.com/office/powerpoint/2010/main" xmlns="" val="24045294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a:defRPr/>
            </a:pPr>
            <a:fld id="{FB873C23-832E-401D-BDA7-76748A2BEBDF}"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fld id="{AF63C1F8-F43C-4BBD-AB4C-9703B7D1C410}" type="slidenum">
              <a:rPr lang="en-ZA" smtClean="0">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xmlns="" val="1465467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pPr>
              <a:defRPr/>
            </a:pPr>
            <a:fld id="{3B1A7503-BB9E-422F-B5B2-7C57A29A5F8D}"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fld id="{D137B70B-7471-47F1-B5F1-E26174EB0DB2}" type="slidenum">
              <a:rPr lang="en-ZA" smtClean="0">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xmlns="" val="40302572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normAutofit/>
          </a:bodyPr>
          <a:lstStyle>
            <a:lvl1pPr algn="l">
              <a:defRPr sz="4000" b="1" cap="all">
                <a:latin typeface="Trebuchet MS" pitchFamily="34" charset="0"/>
              </a:defRPr>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288330725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ZA"/>
          </a:p>
        </p:txBody>
      </p:sp>
      <p:sp>
        <p:nvSpPr>
          <p:cNvPr id="3" name="Content Placeholder 2"/>
          <p:cNvSpPr>
            <a:spLocks noGrp="1"/>
          </p:cNvSpPr>
          <p:nvPr>
            <p:ph sz="half" idx="1"/>
          </p:nvPr>
        </p:nvSpPr>
        <p:spPr>
          <a:xfrm>
            <a:off x="609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p:txBody>
          <a:bodyPr/>
          <a:lstStyle/>
          <a:p>
            <a:pPr>
              <a:defRPr/>
            </a:pPr>
            <a:fld id="{63AAF172-8C62-4665-B754-5603BED74322}"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fld id="{D5962AAA-CE64-4ACB-B85A-237BA6152CC8}" type="slidenum">
              <a:rPr lang="en-ZA" smtClean="0">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xmlns="" val="181616927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2"/>
            <a:ext cx="10972800" cy="706091"/>
          </a:xfrm>
        </p:spPr>
        <p:txBody>
          <a:bodyPr>
            <a:normAutofit/>
          </a:bodyPr>
          <a:lstStyle>
            <a:lvl1pPr>
              <a:defRPr sz="2800"/>
            </a:lvl1pPr>
          </a:lstStyle>
          <a:p>
            <a:r>
              <a:rPr lang="en-US" dirty="0"/>
              <a:t>Click to edit Master title style</a:t>
            </a:r>
            <a:endParaRPr lang="en-ZA" dirty="0"/>
          </a:p>
        </p:txBody>
      </p:sp>
      <p:sp>
        <p:nvSpPr>
          <p:cNvPr id="3" name="Text Placeholder 2"/>
          <p:cNvSpPr>
            <a:spLocks noGrp="1"/>
          </p:cNvSpPr>
          <p:nvPr>
            <p:ph type="body" idx="1"/>
          </p:nvPr>
        </p:nvSpPr>
        <p:spPr>
          <a:xfrm>
            <a:off x="609600" y="1535117"/>
            <a:ext cx="5386917"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81" y="1535117"/>
            <a:ext cx="5389033"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81"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a:defRPr/>
            </a:pPr>
            <a:fld id="{5544DA20-CE2E-466A-B09A-C100F84E96E8}"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r>
              <a:rPr lang="en-ZA" dirty="0">
                <a:solidFill>
                  <a:prstClr val="black">
                    <a:tint val="75000"/>
                  </a:prstClr>
                </a:solidFill>
              </a:rPr>
              <a:t>‹#›</a:t>
            </a:r>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pPr>
              <a:defRPr/>
            </a:pPr>
            <a:fld id="{4593E306-A3F0-4C4E-B0FF-FD295DA2929C}" type="slidenum">
              <a:rPr lang="en-ZA" smtClean="0">
                <a:solidFill>
                  <a:prstClr val="black"/>
                </a:solidFill>
              </a:rPr>
              <a:pPr>
                <a:defRPr/>
              </a:pPr>
              <a:t>‹#›</a:t>
            </a:fld>
            <a:endParaRPr lang="en-ZA" dirty="0">
              <a:solidFill>
                <a:prstClr val="black"/>
              </a:solidFill>
            </a:endParaRPr>
          </a:p>
        </p:txBody>
      </p:sp>
    </p:spTree>
    <p:extLst>
      <p:ext uri="{BB962C8B-B14F-4D97-AF65-F5344CB8AC3E}">
        <p14:creationId xmlns:p14="http://schemas.microsoft.com/office/powerpoint/2010/main" xmlns="" val="2649363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C3E7E-0E91-42AF-9507-B08749CCC82A}" type="datetime1">
              <a:rPr lang="en-ZA" smtClean="0">
                <a:solidFill>
                  <a:prstClr val="black">
                    <a:tint val="75000"/>
                  </a:prstClr>
                </a:solidFill>
              </a:rPr>
              <a:pPr/>
              <a:t>2021/03/10</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fld id="{0BBA6F7A-07C7-4CE1-986B-985ED3BD07CF}" type="slidenum">
              <a:rPr lang="en-ZA" smtClean="0">
                <a:solidFill>
                  <a:prstClr val="black">
                    <a:tint val="75000"/>
                  </a:prstClr>
                </a:solidFill>
              </a:rPr>
              <a:pPr/>
              <a:t>‹#›</a:t>
            </a:fld>
            <a:endParaRPr lang="en-ZA" dirty="0">
              <a:solidFill>
                <a:prstClr val="black">
                  <a:tint val="75000"/>
                </a:prstClr>
              </a:solidFill>
            </a:endParaRPr>
          </a:p>
        </p:txBody>
      </p:sp>
      <p:sp>
        <p:nvSpPr>
          <p:cNvPr id="4" name="Slide Number Placeholder 5">
            <a:extLst>
              <a:ext uri="{FF2B5EF4-FFF2-40B4-BE49-F238E27FC236}">
                <a16:creationId xmlns:a16="http://schemas.microsoft.com/office/drawing/2014/main" xmlns="" id="{FED00686-961E-45C0-B847-855433FF2C4D}"/>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31552946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Date Placeholder 2"/>
          <p:cNvSpPr>
            <a:spLocks noGrp="1"/>
          </p:cNvSpPr>
          <p:nvPr>
            <p:ph type="dt" sz="half" idx="10"/>
          </p:nvPr>
        </p:nvSpPr>
        <p:spPr/>
        <p:txBody>
          <a:bodyPr/>
          <a:lstStyle/>
          <a:p>
            <a:pPr>
              <a:defRPr/>
            </a:pPr>
            <a:fld id="{FB92C89D-D459-41BD-8202-7EC97B13F54F}"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fld id="{C48271F8-35C8-4DEA-8FF7-26556359E13E}" type="slidenum">
              <a:rPr lang="en-ZA" smtClean="0">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xmlns="" val="2236850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85B626B-B764-4416-A539-B79151E3C267}"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fld id="{0BBA6F7A-07C7-4CE1-986B-985ED3BD07CF}" type="slidenum">
              <a:rPr lang="en-ZA" smtClean="0">
                <a:solidFill>
                  <a:prstClr val="black">
                    <a:tint val="75000"/>
                  </a:prstClr>
                </a:solidFill>
              </a:rPr>
              <a:pPr>
                <a:defRPr/>
              </a:pPr>
              <a:t>‹#›</a:t>
            </a:fld>
            <a:endParaRPr lang="en-ZA" dirty="0">
              <a:solidFill>
                <a:prstClr val="black">
                  <a:tint val="75000"/>
                </a:prstClr>
              </a:solidFill>
            </a:endParaRPr>
          </a:p>
        </p:txBody>
      </p:sp>
    </p:spTree>
    <p:extLst>
      <p:ext uri="{BB962C8B-B14F-4D97-AF65-F5344CB8AC3E}">
        <p14:creationId xmlns:p14="http://schemas.microsoft.com/office/powerpoint/2010/main" xmlns="" val="353251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4"/>
            <a:ext cx="4011084" cy="1162051"/>
          </a:xfrm>
        </p:spPr>
        <p:txBody>
          <a:bodyPr anchor="b"/>
          <a:lstStyle>
            <a:lvl1pPr algn="l">
              <a:defRPr sz="2000" b="1"/>
            </a:lvl1pPr>
          </a:lstStyle>
          <a:p>
            <a:r>
              <a:rPr lang="en-US" dirty="0"/>
              <a:t>Click to edit Master title style</a:t>
            </a:r>
            <a:endParaRPr lang="en-ZA" dirty="0"/>
          </a:p>
        </p:txBody>
      </p:sp>
      <p:sp>
        <p:nvSpPr>
          <p:cNvPr id="3" name="Content Placeholder 2"/>
          <p:cNvSpPr>
            <a:spLocks noGrp="1"/>
          </p:cNvSpPr>
          <p:nvPr>
            <p:ph idx="1"/>
          </p:nvPr>
        </p:nvSpPr>
        <p:spPr>
          <a:xfrm>
            <a:off x="4766733" y="27306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55109B58-9F93-484D-81FA-90AA6FC64BB8}"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ZA" dirty="0">
                <a:solidFill>
                  <a:prstClr val="black">
                    <a:tint val="75000"/>
                  </a:prstClr>
                </a:solidFill>
              </a:rPr>
              <a:t>‹#›</a:t>
            </a: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pPr>
              <a:defRPr/>
            </a:pPr>
            <a:fld id="{4593E306-A3F0-4C4E-B0FF-FD295DA2929C}" type="slidenum">
              <a:rPr lang="en-ZA" smtClean="0">
                <a:solidFill>
                  <a:prstClr val="black"/>
                </a:solidFill>
              </a:rPr>
              <a:pPr>
                <a:defRPr/>
              </a:pPr>
              <a:t>‹#›</a:t>
            </a:fld>
            <a:endParaRPr lang="en-ZA" dirty="0">
              <a:solidFill>
                <a:prstClr val="black"/>
              </a:solidFill>
            </a:endParaRPr>
          </a:p>
        </p:txBody>
      </p:sp>
    </p:spTree>
    <p:extLst>
      <p:ext uri="{BB962C8B-B14F-4D97-AF65-F5344CB8AC3E}">
        <p14:creationId xmlns:p14="http://schemas.microsoft.com/office/powerpoint/2010/main" xmlns="" val="31481502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748BA1FB-8636-41D6-8675-8BB42B396E98}"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ZA" dirty="0">
                <a:solidFill>
                  <a:prstClr val="black">
                    <a:tint val="75000"/>
                  </a:prstClr>
                </a:solidFill>
              </a:rPr>
              <a:t>‹#›</a:t>
            </a: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pPr>
              <a:defRPr/>
            </a:pPr>
            <a:fld id="{4593E306-A3F0-4C4E-B0FF-FD295DA2929C}" type="slidenum">
              <a:rPr lang="en-ZA" smtClean="0">
                <a:solidFill>
                  <a:prstClr val="black"/>
                </a:solidFill>
              </a:rPr>
              <a:pPr>
                <a:defRPr/>
              </a:pPr>
              <a:t>‹#›</a:t>
            </a:fld>
            <a:endParaRPr lang="en-ZA" dirty="0">
              <a:solidFill>
                <a:prstClr val="black"/>
              </a:solidFill>
            </a:endParaRPr>
          </a:p>
        </p:txBody>
      </p:sp>
    </p:spTree>
    <p:extLst>
      <p:ext uri="{BB962C8B-B14F-4D97-AF65-F5344CB8AC3E}">
        <p14:creationId xmlns:p14="http://schemas.microsoft.com/office/powerpoint/2010/main" xmlns="" val="29590211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a:defRPr/>
            </a:pPr>
            <a:fld id="{2AAED49E-61C0-447E-ADA5-090512A9C4D4}"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ZA" dirty="0">
                <a:solidFill>
                  <a:prstClr val="black">
                    <a:tint val="75000"/>
                  </a:prstClr>
                </a:solidFill>
              </a:rPr>
              <a:t>‹#›</a:t>
            </a: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pPr>
              <a:defRPr/>
            </a:pPr>
            <a:fld id="{4593E306-A3F0-4C4E-B0FF-FD295DA2929C}" type="slidenum">
              <a:rPr lang="en-ZA" smtClean="0">
                <a:solidFill>
                  <a:prstClr val="black"/>
                </a:solidFill>
              </a:rPr>
              <a:pPr>
                <a:defRPr/>
              </a:pPr>
              <a:t>‹#›</a:t>
            </a:fld>
            <a:endParaRPr lang="en-ZA" dirty="0">
              <a:solidFill>
                <a:prstClr val="black"/>
              </a:solidFill>
            </a:endParaRPr>
          </a:p>
        </p:txBody>
      </p:sp>
    </p:spTree>
    <p:extLst>
      <p:ext uri="{BB962C8B-B14F-4D97-AF65-F5344CB8AC3E}">
        <p14:creationId xmlns:p14="http://schemas.microsoft.com/office/powerpoint/2010/main" xmlns="" val="5965552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a:defRPr/>
            </a:pPr>
            <a:fld id="{C03F6304-375C-4116-A408-E39175010E01}"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ZA" dirty="0">
                <a:solidFill>
                  <a:prstClr val="black">
                    <a:tint val="75000"/>
                  </a:prstClr>
                </a:solidFill>
              </a:rPr>
              <a:t>‹#›</a:t>
            </a: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pPr>
              <a:defRPr/>
            </a:pPr>
            <a:fld id="{4593E306-A3F0-4C4E-B0FF-FD295DA2929C}" type="slidenum">
              <a:rPr lang="en-ZA" smtClean="0">
                <a:solidFill>
                  <a:prstClr val="black"/>
                </a:solidFill>
              </a:rPr>
              <a:pPr>
                <a:defRPr/>
              </a:pPr>
              <a:t>‹#›</a:t>
            </a:fld>
            <a:endParaRPr lang="en-ZA" dirty="0">
              <a:solidFill>
                <a:prstClr val="black"/>
              </a:solidFill>
            </a:endParaRPr>
          </a:p>
        </p:txBody>
      </p:sp>
    </p:spTree>
    <p:extLst>
      <p:ext uri="{BB962C8B-B14F-4D97-AF65-F5344CB8AC3E}">
        <p14:creationId xmlns:p14="http://schemas.microsoft.com/office/powerpoint/2010/main" xmlns="" val="264010081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b="1"/>
            </a:lvl1pPr>
          </a:lstStyle>
          <a:p>
            <a:r>
              <a:rPr lang="en-US"/>
              <a:t>Click to edit Master title style</a:t>
            </a:r>
            <a:endParaRPr lang="en-US" dirty="0"/>
          </a:p>
        </p:txBody>
      </p:sp>
      <p:sp>
        <p:nvSpPr>
          <p:cNvPr id="7" name="Content Placeholder 2"/>
          <p:cNvSpPr>
            <a:spLocks noGrp="1"/>
          </p:cNvSpPr>
          <p:nvPr>
            <p:ph sz="half" idx="1"/>
          </p:nvPr>
        </p:nvSpPr>
        <p:spPr>
          <a:xfrm>
            <a:off x="609601" y="1066801"/>
            <a:ext cx="11055019" cy="5131363"/>
          </a:xfrm>
        </p:spPr>
        <p:txBody>
          <a:bodyPr>
            <a:normAutofit/>
          </a:bodyPr>
          <a:lstStyle>
            <a:lvl1pPr marL="255089" indent="-255089">
              <a:buClrTx/>
              <a:buFont typeface="Trebuchet MS" pitchFamily="34" charset="0"/>
              <a:buChar char="●"/>
              <a:defRPr sz="1050">
                <a:latin typeface="Trebuchet MS"/>
                <a:cs typeface="Trebuchet MS"/>
              </a:defRPr>
            </a:lvl1pPr>
            <a:lvl2pPr marL="555193" indent="-212216">
              <a:buClrTx/>
              <a:buSzPct val="100000"/>
              <a:buFont typeface="Trebuchet MS" pitchFamily="34" charset="0"/>
              <a:buChar char="−"/>
              <a:defRPr sz="1050">
                <a:latin typeface="Trebuchet MS"/>
                <a:cs typeface="Trebuchet MS"/>
              </a:defRPr>
            </a:lvl2pPr>
            <a:lvl3pPr marL="855297" indent="-169345">
              <a:buClrTx/>
              <a:buSzPct val="100000"/>
              <a:buFont typeface="Wingdings" pitchFamily="2" charset="2"/>
              <a:buChar char="§"/>
              <a:defRPr sz="1050">
                <a:latin typeface="Trebuchet MS"/>
                <a:cs typeface="Trebuchet MS"/>
              </a:defRPr>
            </a:lvl3pPr>
            <a:lvl4pPr marL="1198273" indent="-169345">
              <a:buClrTx/>
              <a:buFont typeface="Trebuchet MS" pitchFamily="34" charset="0"/>
              <a:buChar char="●"/>
              <a:defRPr sz="1050">
                <a:latin typeface="Trebuchet MS"/>
                <a:cs typeface="Trebuchet MS"/>
              </a:defRPr>
            </a:lvl4pPr>
            <a:lvl5pPr marL="1541249" indent="-169345">
              <a:buClrTx/>
              <a:buFont typeface="Trebuchet MS" pitchFamily="34" charset="0"/>
              <a:buChar char="●"/>
              <a:defRPr sz="1050">
                <a:latin typeface="Trebuchet MS"/>
                <a:cs typeface="Trebuchet MS"/>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xmlns="" id="{2C6034DE-1EF5-4DA1-935F-58B70C99786B}"/>
              </a:ext>
            </a:extLst>
          </p:cNvPr>
          <p:cNvSpPr>
            <a:spLocks noGrp="1"/>
          </p:cNvSpPr>
          <p:nvPr>
            <p:ph type="sldNum" sz="quarter" idx="4"/>
          </p:nvPr>
        </p:nvSpPr>
        <p:spPr>
          <a:xfrm>
            <a:off x="8737600" y="6356353"/>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9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234546855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b="1"/>
            </a:lvl1pPr>
          </a:lstStyle>
          <a:p>
            <a:r>
              <a:rPr lang="en-US"/>
              <a:t>Click to edit Master title style</a:t>
            </a:r>
            <a:endParaRPr lang="en-US" dirty="0"/>
          </a:p>
        </p:txBody>
      </p:sp>
      <p:sp>
        <p:nvSpPr>
          <p:cNvPr id="7" name="Content Placeholder 2"/>
          <p:cNvSpPr>
            <a:spLocks noGrp="1"/>
          </p:cNvSpPr>
          <p:nvPr>
            <p:ph sz="half" idx="1"/>
          </p:nvPr>
        </p:nvSpPr>
        <p:spPr>
          <a:xfrm>
            <a:off x="609601" y="1066801"/>
            <a:ext cx="11055019" cy="5131363"/>
          </a:xfrm>
        </p:spPr>
        <p:txBody>
          <a:bodyPr>
            <a:normAutofit/>
          </a:bodyPr>
          <a:lstStyle>
            <a:lvl1pPr marL="255089" indent="-255089">
              <a:buClrTx/>
              <a:buFont typeface="Trebuchet MS" pitchFamily="34" charset="0"/>
              <a:buChar char="●"/>
              <a:defRPr sz="1050">
                <a:latin typeface="Trebuchet MS"/>
                <a:cs typeface="Trebuchet MS"/>
              </a:defRPr>
            </a:lvl1pPr>
            <a:lvl2pPr marL="555193" indent="-212216">
              <a:buClrTx/>
              <a:buSzPct val="100000"/>
              <a:buFont typeface="Trebuchet MS" pitchFamily="34" charset="0"/>
              <a:buChar char="−"/>
              <a:defRPr sz="1050">
                <a:latin typeface="Trebuchet MS"/>
                <a:cs typeface="Trebuchet MS"/>
              </a:defRPr>
            </a:lvl2pPr>
            <a:lvl3pPr marL="855297" indent="-169345">
              <a:buClrTx/>
              <a:buSzPct val="100000"/>
              <a:buFont typeface="Wingdings" pitchFamily="2" charset="2"/>
              <a:buChar char="§"/>
              <a:defRPr sz="1050">
                <a:latin typeface="Trebuchet MS"/>
                <a:cs typeface="Trebuchet MS"/>
              </a:defRPr>
            </a:lvl3pPr>
            <a:lvl4pPr marL="1198273" indent="-169345">
              <a:buClrTx/>
              <a:buFont typeface="Trebuchet MS" pitchFamily="34" charset="0"/>
              <a:buChar char="●"/>
              <a:defRPr sz="1050">
                <a:latin typeface="Trebuchet MS"/>
                <a:cs typeface="Trebuchet MS"/>
              </a:defRPr>
            </a:lvl4pPr>
            <a:lvl5pPr marL="1541249" indent="-169345">
              <a:buClrTx/>
              <a:buFont typeface="Trebuchet MS" pitchFamily="34" charset="0"/>
              <a:buChar char="●"/>
              <a:defRPr sz="1050">
                <a:latin typeface="Trebuchet MS"/>
                <a:cs typeface="Trebuchet MS"/>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xmlns="" id="{04947F42-543C-4491-B024-1120AAF14042}"/>
              </a:ext>
            </a:extLst>
          </p:cNvPr>
          <p:cNvSpPr>
            <a:spLocks noGrp="1"/>
          </p:cNvSpPr>
          <p:nvPr>
            <p:ph type="sldNum" sz="quarter" idx="4"/>
          </p:nvPr>
        </p:nvSpPr>
        <p:spPr>
          <a:xfrm>
            <a:off x="8737600" y="6356353"/>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9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37481575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1500" b="1"/>
            </a:lvl1pPr>
          </a:lstStyle>
          <a:p>
            <a:r>
              <a:rPr lang="en-US"/>
              <a:t>Click to edit Master title style</a:t>
            </a:r>
            <a:endParaRPr lang="en-US" dirty="0"/>
          </a:p>
        </p:txBody>
      </p:sp>
      <p:sp>
        <p:nvSpPr>
          <p:cNvPr id="7" name="Content Placeholder 2"/>
          <p:cNvSpPr>
            <a:spLocks noGrp="1"/>
          </p:cNvSpPr>
          <p:nvPr>
            <p:ph sz="half" idx="1"/>
          </p:nvPr>
        </p:nvSpPr>
        <p:spPr>
          <a:xfrm>
            <a:off x="609601" y="1066801"/>
            <a:ext cx="11055019" cy="5131363"/>
          </a:xfrm>
        </p:spPr>
        <p:txBody>
          <a:bodyPr>
            <a:normAutofit/>
          </a:bodyPr>
          <a:lstStyle>
            <a:lvl1pPr marL="255089" indent="-255089">
              <a:buClrTx/>
              <a:buFont typeface="Trebuchet MS" pitchFamily="34" charset="0"/>
              <a:buChar char="●"/>
              <a:defRPr sz="1050">
                <a:latin typeface="Trebuchet MS"/>
                <a:cs typeface="Trebuchet MS"/>
              </a:defRPr>
            </a:lvl1pPr>
            <a:lvl2pPr marL="555193" indent="-212216">
              <a:buClrTx/>
              <a:buSzPct val="100000"/>
              <a:buFont typeface="Trebuchet MS" pitchFamily="34" charset="0"/>
              <a:buChar char="−"/>
              <a:defRPr sz="1050">
                <a:latin typeface="Trebuchet MS"/>
                <a:cs typeface="Trebuchet MS"/>
              </a:defRPr>
            </a:lvl2pPr>
            <a:lvl3pPr marL="855297" indent="-169345">
              <a:buClrTx/>
              <a:buSzPct val="100000"/>
              <a:buFont typeface="Wingdings" pitchFamily="2" charset="2"/>
              <a:buChar char="§"/>
              <a:defRPr sz="1050">
                <a:latin typeface="Trebuchet MS"/>
                <a:cs typeface="Trebuchet MS"/>
              </a:defRPr>
            </a:lvl3pPr>
            <a:lvl4pPr marL="1198273" indent="-169345">
              <a:buClrTx/>
              <a:buFont typeface="Trebuchet MS" pitchFamily="34" charset="0"/>
              <a:buChar char="●"/>
              <a:defRPr sz="1050">
                <a:latin typeface="Trebuchet MS"/>
                <a:cs typeface="Trebuchet MS"/>
              </a:defRPr>
            </a:lvl4pPr>
            <a:lvl5pPr marL="1541249" indent="-169345">
              <a:buClrTx/>
              <a:buFont typeface="Trebuchet MS" pitchFamily="34" charset="0"/>
              <a:buChar char="●"/>
              <a:defRPr sz="1050">
                <a:latin typeface="Trebuchet MS"/>
                <a:cs typeface="Trebuchet MS"/>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p:txBody>
      </p:sp>
      <p:sp>
        <p:nvSpPr>
          <p:cNvPr id="4" name="Slide Number Placeholder 5">
            <a:extLst>
              <a:ext uri="{FF2B5EF4-FFF2-40B4-BE49-F238E27FC236}">
                <a16:creationId xmlns:a16="http://schemas.microsoft.com/office/drawing/2014/main" xmlns="" id="{835E6AA3-9E2D-44EB-84AE-C9CF12C79349}"/>
              </a:ext>
            </a:extLst>
          </p:cNvPr>
          <p:cNvSpPr>
            <a:spLocks noGrp="1"/>
          </p:cNvSpPr>
          <p:nvPr>
            <p:ph type="sldNum" sz="quarter" idx="4"/>
          </p:nvPr>
        </p:nvSpPr>
        <p:spPr>
          <a:xfrm>
            <a:off x="8737600" y="6356353"/>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9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30085547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defTabSz="457200"/>
            <a:fld id="{CF441DAF-9240-4FC0-A6E4-944F7648B341}"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ZA" dirty="0">
              <a:solidFill>
                <a:prstClr val="black">
                  <a:tint val="75000"/>
                </a:prstClr>
              </a:solidFill>
            </a:endParaRPr>
          </a:p>
        </p:txBody>
      </p:sp>
    </p:spTree>
    <p:extLst>
      <p:ext uri="{BB962C8B-B14F-4D97-AF65-F5344CB8AC3E}">
        <p14:creationId xmlns:p14="http://schemas.microsoft.com/office/powerpoint/2010/main" xmlns="" val="578838985"/>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4"/>
            <a:ext cx="4011084" cy="1162051"/>
          </a:xfrm>
        </p:spPr>
        <p:txBody>
          <a:bodyPr anchor="b"/>
          <a:lstStyle>
            <a:lvl1pPr algn="l">
              <a:defRPr sz="2000" b="1"/>
            </a:lvl1pPr>
          </a:lstStyle>
          <a:p>
            <a:r>
              <a:rPr lang="en-US" dirty="0"/>
              <a:t>Click to edit Master title style</a:t>
            </a:r>
            <a:endParaRPr lang="en-ZA" dirty="0"/>
          </a:p>
        </p:txBody>
      </p:sp>
      <p:sp>
        <p:nvSpPr>
          <p:cNvPr id="3" name="Content Placeholder 2"/>
          <p:cNvSpPr>
            <a:spLocks noGrp="1"/>
          </p:cNvSpPr>
          <p:nvPr>
            <p:ph idx="1"/>
          </p:nvPr>
        </p:nvSpPr>
        <p:spPr>
          <a:xfrm>
            <a:off x="4766733" y="27306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25DDD-8DD5-4D68-83B7-DF9C27203C31}" type="datetime1">
              <a:rPr lang="en-ZA" smtClean="0">
                <a:solidFill>
                  <a:prstClr val="black">
                    <a:tint val="75000"/>
                  </a:prstClr>
                </a:solidFill>
              </a: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a:t>
            </a:r>
          </a:p>
        </p:txBody>
      </p:sp>
      <p:sp>
        <p:nvSpPr>
          <p:cNvPr id="8" name="Slide Number Placeholder 5">
            <a:extLst>
              <a:ext uri="{FF2B5EF4-FFF2-40B4-BE49-F238E27FC236}">
                <a16:creationId xmlns:a16="http://schemas.microsoft.com/office/drawing/2014/main" xmlns="" id="{90FB7F19-6AEB-48D6-9655-F3BA0F8DE537}"/>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60848963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10"/>
          </p:nvPr>
        </p:nvSpPr>
        <p:spPr/>
        <p:txBody>
          <a:bodyPr/>
          <a:lstStyle/>
          <a:p>
            <a:pPr defTabSz="457200"/>
            <a:fld id="{68107FDD-F18B-4870-A09C-723A4566C5F7}"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ZA" dirty="0">
              <a:solidFill>
                <a:prstClr val="black">
                  <a:tint val="75000"/>
                </a:prstClr>
              </a:solidFill>
            </a:endParaRPr>
          </a:p>
        </p:txBody>
      </p:sp>
    </p:spTree>
    <p:extLst>
      <p:ext uri="{BB962C8B-B14F-4D97-AF65-F5344CB8AC3E}">
        <p14:creationId xmlns:p14="http://schemas.microsoft.com/office/powerpoint/2010/main" xmlns="" val="3181961021"/>
      </p:ext>
    </p:extLst>
  </p:cSld>
  <p:clrMapOvr>
    <a:masterClrMapping/>
  </p:clrMapOvr>
  <p:transition spd="slow">
    <p:randomBar dir="vert"/>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normAutofit/>
          </a:bodyPr>
          <a:lstStyle>
            <a:lvl1pPr algn="l">
              <a:defRPr sz="4000" b="1" cap="all">
                <a:latin typeface="Trebuchet MS" pitchFamily="34" charset="0"/>
              </a:defRPr>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3786257332"/>
      </p:ext>
    </p:extLst>
  </p:cSld>
  <p:clrMapOvr>
    <a:masterClrMapping/>
  </p:clrMapOvr>
  <p:transition spd="slow">
    <p:randomBar dir="vert"/>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pPr defTabSz="457200"/>
            <a:fld id="{7BCCF296-F796-4162-90B1-785FA0A90AD9}"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ZA" dirty="0">
              <a:solidFill>
                <a:prstClr val="black">
                  <a:tint val="75000"/>
                </a:prstClr>
              </a:solidFill>
            </a:endParaRPr>
          </a:p>
        </p:txBody>
      </p:sp>
    </p:spTree>
    <p:extLst>
      <p:ext uri="{BB962C8B-B14F-4D97-AF65-F5344CB8AC3E}">
        <p14:creationId xmlns:p14="http://schemas.microsoft.com/office/powerpoint/2010/main" xmlns="" val="2441985249"/>
      </p:ext>
    </p:extLst>
  </p:cSld>
  <p:clrMapOvr>
    <a:masterClrMapping/>
  </p:clrMapOvr>
  <p:transition spd="slow">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defTabSz="457200"/>
            <a:fld id="{51957EDE-A2E0-49FE-A746-371B1EBB95FC}"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8" name="Footer Placeholder 7"/>
          <p:cNvSpPr>
            <a:spLocks noGrp="1"/>
          </p:cNvSpPr>
          <p:nvPr>
            <p:ph type="ftr" sz="quarter" idx="11"/>
          </p:nvPr>
        </p:nvSpPr>
        <p:spPr/>
        <p:txBody>
          <a:bodyPr/>
          <a:lstStyle/>
          <a:p>
            <a:pPr defTabSz="457200"/>
            <a:endParaRPr lang="en-ZA" dirty="0">
              <a:solidFill>
                <a:prstClr val="black">
                  <a:tint val="75000"/>
                </a:prstClr>
              </a:solidFill>
            </a:endParaRPr>
          </a:p>
        </p:txBody>
      </p:sp>
      <p:sp>
        <p:nvSpPr>
          <p:cNvPr id="9" name="Slide Number Placeholder 8"/>
          <p:cNvSpPr>
            <a:spLocks noGrp="1"/>
          </p:cNvSpPr>
          <p:nvPr>
            <p:ph type="sldNum" sz="quarter" idx="12"/>
          </p:nvPr>
        </p:nvSpPr>
        <p:spPr>
          <a:xfrm>
            <a:off x="8737600" y="6356353"/>
            <a:ext cx="2844800" cy="365125"/>
          </a:xfrm>
          <a:prstGeom prst="rect">
            <a:avLst/>
          </a:prstGeom>
        </p:spPr>
        <p:txBody>
          <a:bodyPr/>
          <a:lstStyle/>
          <a:p>
            <a:pPr defTabSz="457200"/>
            <a:fld id="{4593E306-A3F0-4C4E-B0FF-FD295DA2929C}" type="slidenum">
              <a:rPr lang="en-ZA" smtClean="0">
                <a:solidFill>
                  <a:prstClr val="black"/>
                </a:solidFill>
              </a:rPr>
              <a:pPr defTabSz="457200"/>
              <a:t>‹#›</a:t>
            </a:fld>
            <a:endParaRPr lang="en-ZA" dirty="0">
              <a:solidFill>
                <a:prstClr val="black"/>
              </a:solidFill>
            </a:endParaRPr>
          </a:p>
        </p:txBody>
      </p:sp>
    </p:spTree>
    <p:extLst>
      <p:ext uri="{BB962C8B-B14F-4D97-AF65-F5344CB8AC3E}">
        <p14:creationId xmlns:p14="http://schemas.microsoft.com/office/powerpoint/2010/main" xmlns="" val="1896185486"/>
      </p:ext>
    </p:extLst>
  </p:cSld>
  <p:clrMapOvr>
    <a:masterClrMapping/>
  </p:clrMapOvr>
  <p:transition spd="slow">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dirty="0"/>
          </a:p>
        </p:txBody>
      </p:sp>
      <p:sp>
        <p:nvSpPr>
          <p:cNvPr id="3" name="Date Placeholder 2"/>
          <p:cNvSpPr>
            <a:spLocks noGrp="1"/>
          </p:cNvSpPr>
          <p:nvPr>
            <p:ph type="dt" sz="half" idx="10"/>
          </p:nvPr>
        </p:nvSpPr>
        <p:spPr/>
        <p:txBody>
          <a:bodyPr/>
          <a:lstStyle/>
          <a:p>
            <a:pPr defTabSz="457200"/>
            <a:fld id="{595F1E60-3F5C-4484-A535-D8C6366D77F0}"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4" name="Footer Placeholder 3"/>
          <p:cNvSpPr>
            <a:spLocks noGrp="1"/>
          </p:cNvSpPr>
          <p:nvPr>
            <p:ph type="ftr" sz="quarter" idx="11"/>
          </p:nvPr>
        </p:nvSpPr>
        <p:spPr/>
        <p:txBody>
          <a:bodyPr/>
          <a:lstStyle/>
          <a:p>
            <a:pPr defTabSz="457200"/>
            <a:endParaRPr lang="en-ZA" dirty="0">
              <a:solidFill>
                <a:prstClr val="black">
                  <a:tint val="75000"/>
                </a:prstClr>
              </a:solidFill>
            </a:endParaRPr>
          </a:p>
        </p:txBody>
      </p:sp>
    </p:spTree>
    <p:extLst>
      <p:ext uri="{BB962C8B-B14F-4D97-AF65-F5344CB8AC3E}">
        <p14:creationId xmlns:p14="http://schemas.microsoft.com/office/powerpoint/2010/main" xmlns="" val="3391923559"/>
      </p:ext>
    </p:extLst>
  </p:cSld>
  <p:clrMapOvr>
    <a:masterClrMapping/>
  </p:clrMapOvr>
  <p:transition spd="slow">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457200"/>
            <a:fld id="{6C997EAE-9608-4066-B14E-7C590C2256A6}"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3" name="Footer Placeholder 2"/>
          <p:cNvSpPr>
            <a:spLocks noGrp="1"/>
          </p:cNvSpPr>
          <p:nvPr>
            <p:ph type="ftr" sz="quarter" idx="11"/>
          </p:nvPr>
        </p:nvSpPr>
        <p:spPr/>
        <p:txBody>
          <a:bodyPr/>
          <a:lstStyle/>
          <a:p>
            <a:pPr defTabSz="457200"/>
            <a:endParaRPr lang="en-ZA" dirty="0">
              <a:solidFill>
                <a:prstClr val="black">
                  <a:tint val="75000"/>
                </a:prstClr>
              </a:solidFill>
            </a:endParaRPr>
          </a:p>
        </p:txBody>
      </p:sp>
    </p:spTree>
    <p:extLst>
      <p:ext uri="{BB962C8B-B14F-4D97-AF65-F5344CB8AC3E}">
        <p14:creationId xmlns:p14="http://schemas.microsoft.com/office/powerpoint/2010/main" xmlns="" val="2774694171"/>
      </p:ext>
    </p:extLst>
  </p:cSld>
  <p:clrMapOvr>
    <a:masterClrMapping/>
  </p:clrMapOvr>
  <p:transition spd="slow">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0"/>
            <a:ext cx="4011084" cy="1162051"/>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DF7F68EB-3873-428F-9007-516B660114A8}"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ZA" dirty="0">
              <a:solidFill>
                <a:prstClr val="black">
                  <a:tint val="75000"/>
                </a:prstClr>
              </a:solidFill>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pPr defTabSz="457200"/>
            <a:fld id="{4593E306-A3F0-4C4E-B0FF-FD295DA2929C}" type="slidenum">
              <a:rPr lang="en-ZA" smtClean="0">
                <a:solidFill>
                  <a:prstClr val="black"/>
                </a:solidFill>
              </a:rPr>
              <a:pPr defTabSz="457200"/>
              <a:t>‹#›</a:t>
            </a:fld>
            <a:endParaRPr lang="en-ZA" dirty="0">
              <a:solidFill>
                <a:prstClr val="black"/>
              </a:solidFill>
            </a:endParaRPr>
          </a:p>
        </p:txBody>
      </p:sp>
    </p:spTree>
    <p:extLst>
      <p:ext uri="{BB962C8B-B14F-4D97-AF65-F5344CB8AC3E}">
        <p14:creationId xmlns:p14="http://schemas.microsoft.com/office/powerpoint/2010/main" xmlns="" val="2088142499"/>
      </p:ext>
    </p:extLst>
  </p:cSld>
  <p:clrMapOvr>
    <a:masterClrMapping/>
  </p:clrMapOvr>
  <p:transition spd="slow">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ZA" dirty="0"/>
          </a:p>
        </p:txBody>
      </p:sp>
      <p:sp>
        <p:nvSpPr>
          <p:cNvPr id="4" name="Text Placeholder 3"/>
          <p:cNvSpPr>
            <a:spLocks noGrp="1"/>
          </p:cNvSpPr>
          <p:nvPr>
            <p:ph type="body" sz="half" idx="2"/>
          </p:nvPr>
        </p:nvSpPr>
        <p:spPr>
          <a:xfrm>
            <a:off x="2389717" y="5367343"/>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defTabSz="457200"/>
            <a:fld id="{B8903778-786B-4765-899E-D2B34E0554CA}"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pPr defTabSz="457200"/>
            <a:endParaRPr lang="en-ZA" dirty="0">
              <a:solidFill>
                <a:prstClr val="black">
                  <a:tint val="75000"/>
                </a:prstClr>
              </a:solidFill>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pPr defTabSz="457200"/>
            <a:fld id="{4593E306-A3F0-4C4E-B0FF-FD295DA2929C}" type="slidenum">
              <a:rPr lang="en-ZA" smtClean="0">
                <a:solidFill>
                  <a:prstClr val="black"/>
                </a:solidFill>
              </a:rPr>
              <a:pPr defTabSz="457200"/>
              <a:t>‹#›</a:t>
            </a:fld>
            <a:endParaRPr lang="en-ZA" dirty="0">
              <a:solidFill>
                <a:prstClr val="black"/>
              </a:solidFill>
            </a:endParaRPr>
          </a:p>
        </p:txBody>
      </p:sp>
    </p:spTree>
    <p:extLst>
      <p:ext uri="{BB962C8B-B14F-4D97-AF65-F5344CB8AC3E}">
        <p14:creationId xmlns:p14="http://schemas.microsoft.com/office/powerpoint/2010/main" xmlns="" val="119830629"/>
      </p:ext>
    </p:extLst>
  </p:cSld>
  <p:clrMapOvr>
    <a:masterClrMapping/>
  </p:clrMapOvr>
  <p:transition spd="slow">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defTabSz="457200"/>
            <a:fld id="{8598677E-5D2D-4472-AF8B-1DDA17356706}"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ZA" dirty="0">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defTabSz="457200"/>
            <a:fld id="{4593E306-A3F0-4C4E-B0FF-FD295DA2929C}" type="slidenum">
              <a:rPr lang="en-ZA" smtClean="0">
                <a:solidFill>
                  <a:prstClr val="black"/>
                </a:solidFill>
              </a:rPr>
              <a:pPr defTabSz="457200"/>
              <a:t>‹#›</a:t>
            </a:fld>
            <a:endParaRPr lang="en-ZA" dirty="0">
              <a:solidFill>
                <a:prstClr val="black"/>
              </a:solidFill>
            </a:endParaRPr>
          </a:p>
        </p:txBody>
      </p:sp>
    </p:spTree>
    <p:extLst>
      <p:ext uri="{BB962C8B-B14F-4D97-AF65-F5344CB8AC3E}">
        <p14:creationId xmlns:p14="http://schemas.microsoft.com/office/powerpoint/2010/main" xmlns="" val="921572155"/>
      </p:ext>
    </p:extLst>
  </p:cSld>
  <p:clrMapOvr>
    <a:masterClrMapping/>
  </p:clrMapOvr>
  <p:transition spd="slow">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defTabSz="457200"/>
            <a:fld id="{EF1CFB41-561A-490A-B678-16F44124C1EC}"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5" name="Footer Placeholder 4"/>
          <p:cNvSpPr>
            <a:spLocks noGrp="1"/>
          </p:cNvSpPr>
          <p:nvPr>
            <p:ph type="ftr" sz="quarter" idx="11"/>
          </p:nvPr>
        </p:nvSpPr>
        <p:spPr/>
        <p:txBody>
          <a:bodyPr/>
          <a:lstStyle/>
          <a:p>
            <a:pPr defTabSz="457200"/>
            <a:endParaRPr lang="en-ZA" dirty="0">
              <a:solidFill>
                <a:prstClr val="black">
                  <a:tint val="75000"/>
                </a:prstClr>
              </a:solidFill>
            </a:endParaRPr>
          </a:p>
        </p:txBody>
      </p:sp>
      <p:sp>
        <p:nvSpPr>
          <p:cNvPr id="6" name="Slide Number Placeholder 5"/>
          <p:cNvSpPr>
            <a:spLocks noGrp="1"/>
          </p:cNvSpPr>
          <p:nvPr>
            <p:ph type="sldNum" sz="quarter" idx="12"/>
          </p:nvPr>
        </p:nvSpPr>
        <p:spPr>
          <a:xfrm>
            <a:off x="8737600" y="6356353"/>
            <a:ext cx="2844800" cy="365125"/>
          </a:xfrm>
          <a:prstGeom prst="rect">
            <a:avLst/>
          </a:prstGeom>
        </p:spPr>
        <p:txBody>
          <a:bodyPr/>
          <a:lstStyle/>
          <a:p>
            <a:pPr defTabSz="457200"/>
            <a:fld id="{4593E306-A3F0-4C4E-B0FF-FD295DA2929C}" type="slidenum">
              <a:rPr lang="en-ZA" smtClean="0">
                <a:solidFill>
                  <a:prstClr val="black"/>
                </a:solidFill>
              </a:rPr>
              <a:pPr defTabSz="457200"/>
              <a:t>‹#›</a:t>
            </a:fld>
            <a:endParaRPr lang="en-ZA" dirty="0">
              <a:solidFill>
                <a:prstClr val="black"/>
              </a:solidFill>
            </a:endParaRPr>
          </a:p>
        </p:txBody>
      </p:sp>
    </p:spTree>
    <p:extLst>
      <p:ext uri="{BB962C8B-B14F-4D97-AF65-F5344CB8AC3E}">
        <p14:creationId xmlns:p14="http://schemas.microsoft.com/office/powerpoint/2010/main" xmlns="" val="4236026003"/>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DA5F89-8631-4136-A0E2-786F870D4626}" type="datetime1">
              <a:rPr lang="en-ZA" smtClean="0">
                <a:solidFill>
                  <a:prstClr val="black">
                    <a:tint val="75000"/>
                  </a:prstClr>
                </a:solidFill>
              </a:rPr>
              <a:pPr/>
              <a:t>2021/03/10</a:t>
            </a:fld>
            <a:endParaRPr lang="en-ZA" dirty="0">
              <a:solidFill>
                <a:prstClr val="black">
                  <a:tint val="75000"/>
                </a:prstClr>
              </a:solidFill>
            </a:endParaRPr>
          </a:p>
        </p:txBody>
      </p:sp>
      <p:sp>
        <p:nvSpPr>
          <p:cNvPr id="6" name="Footer Placeholder 5"/>
          <p:cNvSpPr>
            <a:spLocks noGrp="1"/>
          </p:cNvSpPr>
          <p:nvPr>
            <p:ph type="ftr" sz="quarter" idx="11"/>
          </p:nvPr>
        </p:nvSpPr>
        <p:spPr/>
        <p:txBody>
          <a:bodyPr/>
          <a:lstStyle/>
          <a:p>
            <a:r>
              <a:rPr lang="en-ZA" dirty="0">
                <a:solidFill>
                  <a:prstClr val="black">
                    <a:tint val="75000"/>
                  </a:prstClr>
                </a:solidFill>
              </a:rPr>
              <a:t>‹#›</a:t>
            </a:r>
          </a:p>
        </p:txBody>
      </p:sp>
      <p:sp>
        <p:nvSpPr>
          <p:cNvPr id="8" name="Slide Number Placeholder 5">
            <a:extLst>
              <a:ext uri="{FF2B5EF4-FFF2-40B4-BE49-F238E27FC236}">
                <a16:creationId xmlns:a16="http://schemas.microsoft.com/office/drawing/2014/main" xmlns="" id="{42798042-3AEE-4148-A0C0-7C34B2EED8B0}"/>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260946099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8"/>
            <a:ext cx="103632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873C23-832E-401D-BDA7-76748A2BEBDF}"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F63C1F8-F43C-4BBD-AB4C-9703B7D1C410}"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4617188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1A7503-BB9E-422F-B5B2-7C57A29A5F8D}"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137B70B-7471-47F1-B5F1-E26174EB0DB2}"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3234641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C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normAutofit/>
          </a:bodyPr>
          <a:lstStyle>
            <a:lvl1pPr algn="l">
              <a:defRPr sz="4000" b="1" cap="all">
                <a:latin typeface="Trebuchet MS" pitchFamily="34" charset="0"/>
              </a:defRPr>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Trebuchet MS"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xmlns="" val="1980049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a:t>Click to edit Master title style</a:t>
            </a:r>
            <a:endParaRPr lang="en-ZA"/>
          </a:p>
        </p:txBody>
      </p:sp>
      <p:sp>
        <p:nvSpPr>
          <p:cNvPr id="3" name="Content Placeholder 2"/>
          <p:cNvSpPr>
            <a:spLocks noGrp="1"/>
          </p:cNvSpPr>
          <p:nvPr>
            <p:ph sz="half" idx="1"/>
          </p:nvPr>
        </p:nvSpPr>
        <p:spPr>
          <a:xfrm>
            <a:off x="609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1600206"/>
            <a:ext cx="5384800" cy="4525963"/>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3AAF172-8C62-4665-B754-5603BED74322}"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5962AAA-CE64-4ACB-B85A-237BA6152CC8}"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6107212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2"/>
            <a:ext cx="10972800" cy="706091"/>
          </a:xfrm>
        </p:spPr>
        <p:txBody>
          <a:bodyPr>
            <a:normAutofit/>
          </a:bodyPr>
          <a:lstStyle>
            <a:lvl1pPr>
              <a:defRPr sz="2800"/>
            </a:lvl1pPr>
          </a:lstStyle>
          <a:p>
            <a:r>
              <a:rPr lang="en-US" dirty="0"/>
              <a:t>Click to edit Master title style</a:t>
            </a:r>
            <a:endParaRPr lang="en-ZA" dirty="0"/>
          </a:p>
        </p:txBody>
      </p:sp>
      <p:sp>
        <p:nvSpPr>
          <p:cNvPr id="3" name="Text Placeholder 2"/>
          <p:cNvSpPr>
            <a:spLocks noGrp="1"/>
          </p:cNvSpPr>
          <p:nvPr>
            <p:ph type="body" idx="1"/>
          </p:nvPr>
        </p:nvSpPr>
        <p:spPr>
          <a:xfrm>
            <a:off x="609600" y="1535117"/>
            <a:ext cx="5386917"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81" y="1535117"/>
            <a:ext cx="5389033" cy="639763"/>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81"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44DA20-CE2E-466A-B09A-C100F84E96E8}"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rPr>
              <a:t>‹#›</a:t>
            </a:r>
          </a:p>
        </p:txBody>
      </p:sp>
      <p:sp>
        <p:nvSpPr>
          <p:cNvPr id="9" name="Slide Number Placeholder 8"/>
          <p:cNvSpPr>
            <a:spLocks noGrp="1"/>
          </p:cNvSpPr>
          <p:nvPr>
            <p:ph type="sldNum" sz="quarter" idx="12"/>
          </p:nvPr>
        </p:nvSpPr>
        <p:spPr>
          <a:xfrm>
            <a:off x="8737600" y="635635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93E306-A3F0-4C4E-B0FF-FD295DA2929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221727978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vl1pPr>
          </a:lstStyle>
          <a:p>
            <a:r>
              <a:rPr lang="en-US" dirty="0"/>
              <a:t>Click to edit Master title style</a:t>
            </a:r>
            <a:endParaRPr lang="en-ZA"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B92C89D-D459-41BD-8202-7EC97B13F54F}"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48271F8-35C8-4DEA-8FF7-26556359E13E}"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24596224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85B626B-B764-4416-A539-B79151E3C267}"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BBA6F7A-07C7-4CE1-986B-985ED3BD07CF}"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xmlns="" val="9646130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4"/>
            <a:ext cx="4011084" cy="1162051"/>
          </a:xfrm>
        </p:spPr>
        <p:txBody>
          <a:bodyPr anchor="b"/>
          <a:lstStyle>
            <a:lvl1pPr algn="l">
              <a:defRPr sz="2000" b="1"/>
            </a:lvl1pPr>
          </a:lstStyle>
          <a:p>
            <a:r>
              <a:rPr lang="en-US" dirty="0"/>
              <a:t>Click to edit Master title style</a:t>
            </a:r>
            <a:endParaRPr lang="en-ZA" dirty="0"/>
          </a:p>
        </p:txBody>
      </p:sp>
      <p:sp>
        <p:nvSpPr>
          <p:cNvPr id="3" name="Content Placeholder 2"/>
          <p:cNvSpPr>
            <a:spLocks noGrp="1"/>
          </p:cNvSpPr>
          <p:nvPr>
            <p:ph idx="1"/>
          </p:nvPr>
        </p:nvSpPr>
        <p:spPr>
          <a:xfrm>
            <a:off x="4766733" y="27306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5109B58-9F93-484D-81FA-90AA6FC64BB8}"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rPr>
              <a:t>‹#›</a:t>
            </a: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93E306-A3F0-4C4E-B0FF-FD295DA2929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24168960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6"/>
            <a:ext cx="7315200" cy="566739"/>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5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48BA1FB-8636-41D6-8675-8BB42B396E98}"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rPr>
              <a:t>‹#›</a:t>
            </a:r>
          </a:p>
        </p:txBody>
      </p:sp>
      <p:sp>
        <p:nvSpPr>
          <p:cNvPr id="7" name="Slide Number Placeholder 6"/>
          <p:cNvSpPr>
            <a:spLocks noGrp="1"/>
          </p:cNvSpPr>
          <p:nvPr>
            <p:ph type="sldNum" sz="quarter" idx="12"/>
          </p:nvPr>
        </p:nvSpPr>
        <p:spPr>
          <a:xfrm>
            <a:off x="8737600" y="635635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93E306-A3F0-4C4E-B0FF-FD295DA2929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5440353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AED49E-61C0-447E-ADA5-090512A9C4D4}"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rPr>
              <a:t>‹#›</a:t>
            </a:r>
          </a:p>
        </p:txBody>
      </p:sp>
      <p:sp>
        <p:nvSpPr>
          <p:cNvPr id="6" name="Slide Number Placeholder 5"/>
          <p:cNvSpPr>
            <a:spLocks noGrp="1"/>
          </p:cNvSpPr>
          <p:nvPr>
            <p:ph type="sldNum" sz="quarter" idx="12"/>
          </p:nvPr>
        </p:nvSpPr>
        <p:spPr>
          <a:xfrm>
            <a:off x="8737600" y="6356357"/>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593E306-A3F0-4C4E-B0FF-FD295DA2929C}" type="slidenum">
              <a:rPr kumimoji="0" lang="en-ZA"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3888863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4.pn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0.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3.pn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3.pn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6" Type="http://schemas.openxmlformats.org/officeDocument/2006/relationships/image" Target="../media/image3.png"/><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5" Type="http://schemas.openxmlformats.org/officeDocument/2006/relationships/theme" Target="../theme/theme6.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4.pn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6" Type="http://schemas.openxmlformats.org/officeDocument/2006/relationships/image" Target="../media/image3.png"/><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theme" Target="../theme/theme8.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3.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D4965B2-DB5B-47E9-8BE7-B1BD70482273}"/>
              </a:ext>
            </a:extLst>
          </p:cNvPr>
          <p:cNvPicPr>
            <a:picLocks noChangeAspect="1"/>
          </p:cNvPicPr>
          <p:nvPr userDrawn="1"/>
        </p:nvPicPr>
        <p:blipFill>
          <a:blip r:embed="rId20" cstate="print"/>
          <a:stretch>
            <a:fillRect/>
          </a:stretch>
        </p:blipFill>
        <p:spPr>
          <a:xfrm>
            <a:off x="0" y="0"/>
            <a:ext cx="12192000" cy="6857999"/>
          </a:xfrm>
          <a:prstGeom prst="rect">
            <a:avLst/>
          </a:prstGeom>
        </p:spPr>
      </p:pic>
      <p:sp>
        <p:nvSpPr>
          <p:cNvPr id="2" name="Title Placeholder 1"/>
          <p:cNvSpPr>
            <a:spLocks noGrp="1"/>
          </p:cNvSpPr>
          <p:nvPr>
            <p:ph type="title"/>
          </p:nvPr>
        </p:nvSpPr>
        <p:spPr>
          <a:xfrm>
            <a:off x="609600" y="519909"/>
            <a:ext cx="10475495" cy="706091"/>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745909"/>
            <a:ext cx="10475495" cy="37363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DA5EC1-E8C1-4EFB-A4FE-373B153AABF9}"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A81E933-83A8-43E4-B384-FDA2D71530D4}" type="slidenum">
              <a:rPr lang="en-ZA" smtClean="0">
                <a:solidFill>
                  <a:prstClr val="black">
                    <a:tint val="75000"/>
                  </a:prstClr>
                </a:solidFill>
              </a:rPr>
              <a:pPr/>
              <a:t>‹#›</a:t>
            </a:fld>
            <a:endParaRPr lang="en-ZA" dirty="0">
              <a:solidFill>
                <a:prstClr val="black">
                  <a:tint val="75000"/>
                </a:prstClr>
              </a:solidFill>
            </a:endParaRPr>
          </a:p>
        </p:txBody>
      </p:sp>
      <p:pic>
        <p:nvPicPr>
          <p:cNvPr id="8" name="Picture 7">
            <a:extLst>
              <a:ext uri="{FF2B5EF4-FFF2-40B4-BE49-F238E27FC236}">
                <a16:creationId xmlns:a16="http://schemas.microsoft.com/office/drawing/2014/main" xmlns="" id="{770AEE10-5F45-4096-87E1-9770FE8E1E97}"/>
              </a:ext>
            </a:extLst>
          </p:cNvPr>
          <p:cNvPicPr>
            <a:picLocks noChangeAspect="1"/>
          </p:cNvPicPr>
          <p:nvPr userDrawn="1"/>
        </p:nvPicPr>
        <p:blipFill>
          <a:blip r:embed="rId21" cstate="print"/>
          <a:stretch>
            <a:fillRect/>
          </a:stretch>
        </p:blipFill>
        <p:spPr>
          <a:xfrm>
            <a:off x="10461360" y="6240762"/>
            <a:ext cx="1121040" cy="576535"/>
          </a:xfrm>
          <a:prstGeom prst="rect">
            <a:avLst/>
          </a:prstGeom>
        </p:spPr>
      </p:pic>
      <p:sp>
        <p:nvSpPr>
          <p:cNvPr id="9" name="Slide Number Placeholder 5">
            <a:extLst>
              <a:ext uri="{FF2B5EF4-FFF2-40B4-BE49-F238E27FC236}">
                <a16:creationId xmlns:a16="http://schemas.microsoft.com/office/drawing/2014/main" xmlns="" id="{9B7C7383-6940-4355-81FA-DDFE4D121F57}"/>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385000851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739" r:id="rId14"/>
    <p:sldLayoutId id="2147483744" r:id="rId15"/>
    <p:sldLayoutId id="2147483745" r:id="rId16"/>
    <p:sldLayoutId id="2147483661" r:id="rId17"/>
    <p:sldLayoutId id="2147483664" r:id="rId18"/>
  </p:sldLayoutIdLst>
  <p:hf hdr="0" ftr="0" dt="0"/>
  <p:txStyles>
    <p:title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4"/>
            <a:ext cx="10972800" cy="706091"/>
          </a:xfrm>
          <a:prstGeom prst="rect">
            <a:avLst/>
          </a:prstGeom>
        </p:spPr>
        <p:txBody>
          <a:bodyPr vert="horz" lIns="91440" tIns="45720" rIns="91440" bIns="45720" rtlCol="0" anchor="ctr">
            <a:normAutofit/>
          </a:bodyPr>
          <a:lstStyle/>
          <a:p>
            <a:r>
              <a:rPr lang="en-US"/>
              <a:t>Click to edit Master title style</a:t>
            </a:r>
            <a:endParaRPr lang="en-ZA" dirty="0"/>
          </a:p>
        </p:txBody>
      </p:sp>
      <p:sp>
        <p:nvSpPr>
          <p:cNvPr id="3" name="Text Placeholder 2"/>
          <p:cNvSpPr>
            <a:spLocks noGrp="1"/>
          </p:cNvSpPr>
          <p:nvPr>
            <p:ph type="body" idx="1"/>
          </p:nvPr>
        </p:nvSpPr>
        <p:spPr>
          <a:xfrm>
            <a:off x="609600" y="126876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27A6F89-A162-45E9-A1F1-A61FB6D6B050}" type="datetime1">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3/10/2021</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2" descr="Q:\DIGITAL MEDIA\Logos\Inspiring new ways\PNG\BSA logo 2 BLACK.pn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0320469" y="6200086"/>
            <a:ext cx="1536171" cy="556431"/>
          </a:xfrm>
          <a:prstGeom prst="rect">
            <a:avLst/>
          </a:prstGeom>
          <a:noFill/>
          <a:extLst>
            <a:ext uri="{909E8E84-426E-40dd-AFC4-6F175D3DCCD1}">
              <a14:hiddenFill xmlns="" xmlns:a14="http://schemas.microsoft.com/office/drawing/2010/main">
                <a:solidFill>
                  <a:srgbClr val="FFFFFF"/>
                </a:solidFill>
              </a14:hiddenFill>
            </a:ext>
          </a:extLst>
        </p:spPr>
      </p:pic>
      <p:cxnSp>
        <p:nvCxnSpPr>
          <p:cNvPr id="8" name="Straight Connector 7"/>
          <p:cNvCxnSpPr/>
          <p:nvPr/>
        </p:nvCxnSpPr>
        <p:spPr>
          <a:xfrm>
            <a:off x="346539" y="6093296"/>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6539" y="842989"/>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92505128"/>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transition spd="slow">
    <p:randomBar dir="vert"/>
  </p:transition>
  <p:hf sldNum="0" hdr="0" dt="0"/>
  <p:txStyles>
    <p:titleStyle>
      <a:lvl1pPr algn="l" defTabSz="914400" rtl="0" eaLnBrk="1" latinLnBrk="0" hangingPunct="1">
        <a:spcBef>
          <a:spcPct val="0"/>
        </a:spcBef>
        <a:buNone/>
        <a:defRPr sz="36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SzPct val="100000"/>
        <a:buFont typeface="Trebuchet MS" pitchFamily="34" charset="0"/>
        <a:buChar char="●"/>
        <a:defRPr sz="24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7"/>
            <a:ext cx="10972800" cy="706091"/>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26876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CC17922-5C6A-469D-B53E-E03182AD5EFB}" type="datetime1">
              <a:rPr lang="en-ZA" smtClean="0">
                <a:solidFill>
                  <a:prstClr val="black">
                    <a:tint val="75000"/>
                  </a:prstClr>
                </a:solidFill>
                <a:ea typeface="MS PGothic" pitchFamily="34" charset="-128"/>
              </a:rPr>
              <a:pPr>
                <a:defRPr/>
              </a:pPr>
              <a:t>2021/03/10</a:t>
            </a:fld>
            <a:endParaRPr lang="en-ZA" dirty="0">
              <a:solidFill>
                <a:prstClr val="black">
                  <a:tint val="75000"/>
                </a:prstClr>
              </a:solidFill>
              <a:ea typeface="MS PGothic" pitchFamily="34" charset="-128"/>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EA81E933-83A8-43E4-B384-FDA2D71530D4}" type="slidenum">
              <a:rPr lang="en-ZA" smtClean="0">
                <a:solidFill>
                  <a:prstClr val="black">
                    <a:tint val="75000"/>
                  </a:prstClr>
                </a:solidFill>
                <a:ea typeface="MS PGothic" pitchFamily="34" charset="-128"/>
              </a:rPr>
              <a:pPr>
                <a:defRPr/>
              </a:pPr>
              <a:t>‹#›</a:t>
            </a:fld>
            <a:endParaRPr lang="en-ZA" dirty="0">
              <a:solidFill>
                <a:prstClr val="black">
                  <a:tint val="75000"/>
                </a:prstClr>
              </a:solidFill>
              <a:ea typeface="MS PGothic" pitchFamily="34" charset="-128"/>
            </a:endParaRPr>
          </a:p>
        </p:txBody>
      </p:sp>
      <p:cxnSp>
        <p:nvCxnSpPr>
          <p:cNvPr id="8" name="Straight Connector 7"/>
          <p:cNvCxnSpPr/>
          <p:nvPr userDrawn="1"/>
        </p:nvCxnSpPr>
        <p:spPr>
          <a:xfrm>
            <a:off x="346540" y="6093296"/>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46540" y="842989"/>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CCE464BB-5068-4F10-A090-C0CF00A7E376}"/>
              </a:ext>
            </a:extLst>
          </p:cNvPr>
          <p:cNvPicPr>
            <a:picLocks noChangeAspect="1"/>
          </p:cNvPicPr>
          <p:nvPr userDrawn="1"/>
        </p:nvPicPr>
        <p:blipFill>
          <a:blip r:embed="rId14" cstate="print"/>
          <a:stretch>
            <a:fillRect/>
          </a:stretch>
        </p:blipFill>
        <p:spPr>
          <a:xfrm>
            <a:off x="10461360" y="6240762"/>
            <a:ext cx="1121040" cy="576535"/>
          </a:xfrm>
          <a:prstGeom prst="rect">
            <a:avLst/>
          </a:prstGeom>
        </p:spPr>
      </p:pic>
      <p:sp>
        <p:nvSpPr>
          <p:cNvPr id="13" name="Slide Number Placeholder 5">
            <a:extLst>
              <a:ext uri="{FF2B5EF4-FFF2-40B4-BE49-F238E27FC236}">
                <a16:creationId xmlns:a16="http://schemas.microsoft.com/office/drawing/2014/main" xmlns="" id="{8CBC9C77-588B-4DC4-A6BC-ADA376EDCE1C}"/>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a:defRPr/>
            </a:pPr>
            <a:fld id="{4C878DC1-38B9-47A3-9960-48BE97DB87C9}" type="slidenum">
              <a:rPr lang="en-US" smtClean="0"/>
              <a:pPr>
                <a:defRPr/>
              </a:pPr>
              <a:t>‹#›</a:t>
            </a:fld>
            <a:endParaRPr lang="en-US" dirty="0"/>
          </a:p>
        </p:txBody>
      </p:sp>
    </p:spTree>
    <p:extLst>
      <p:ext uri="{BB962C8B-B14F-4D97-AF65-F5344CB8AC3E}">
        <p14:creationId xmlns:p14="http://schemas.microsoft.com/office/powerpoint/2010/main" xmlns="" val="334789369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8" r:id="rId12"/>
  </p:sldLayoutIdLst>
  <p:hf hdr="0" ftr="0" dt="0"/>
  <p:txStyles>
    <p:title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7"/>
            <a:ext cx="10972800" cy="706091"/>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26876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C17922-5C6A-469D-B53E-E03182AD5EFB}" type="datetime1">
              <a:rPr kumimoji="0" lang="en-ZA" sz="1200" b="0" i="0" u="none" strike="noStrike" kern="1200" cap="none" spc="0" normalizeH="0" baseline="0" noProof="0" smtClean="0">
                <a:ln>
                  <a:noFill/>
                </a:ln>
                <a:solidFill>
                  <a:prstClr val="black">
                    <a:tint val="75000"/>
                  </a:prstClr>
                </a:solidFill>
                <a:effectLst/>
                <a:uLnTx/>
                <a:uFillTx/>
                <a:latin typeface="Trebuchet MS" panose="020B0603020202020204"/>
                <a:ea typeface="MS PGothic"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Trebuchet MS" panose="020B0603020202020204"/>
              <a:ea typeface="MS PGothic" pitchFamily="34" charset="-128"/>
              <a:cs typeface="+mn-cs"/>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A81E933-83A8-43E4-B384-FDA2D71530D4}" type="slidenum">
              <a:rPr kumimoji="0" lang="en-ZA" sz="1200" b="0" i="0" u="none" strike="noStrike" kern="1200" cap="none" spc="0" normalizeH="0" baseline="0" noProof="0" smtClean="0">
                <a:ln>
                  <a:noFill/>
                </a:ln>
                <a:solidFill>
                  <a:prstClr val="black">
                    <a:tint val="75000"/>
                  </a:prstClr>
                </a:solidFill>
                <a:effectLst/>
                <a:uLnTx/>
                <a:uFillTx/>
                <a:latin typeface="Trebuchet MS" panose="020B0603020202020204"/>
                <a:ea typeface="MS PGothic"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Trebuchet MS" panose="020B0603020202020204"/>
              <a:ea typeface="MS PGothic" pitchFamily="34" charset="-128"/>
              <a:cs typeface="+mn-cs"/>
            </a:endParaRPr>
          </a:p>
        </p:txBody>
      </p:sp>
      <p:cxnSp>
        <p:nvCxnSpPr>
          <p:cNvPr id="8" name="Straight Connector 7"/>
          <p:cNvCxnSpPr/>
          <p:nvPr userDrawn="1"/>
        </p:nvCxnSpPr>
        <p:spPr>
          <a:xfrm>
            <a:off x="346540" y="6093296"/>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346540" y="842989"/>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xmlns="" id="{CCE464BB-5068-4F10-A090-C0CF00A7E376}"/>
              </a:ext>
            </a:extLst>
          </p:cNvPr>
          <p:cNvPicPr>
            <a:picLocks noChangeAspect="1"/>
          </p:cNvPicPr>
          <p:nvPr userDrawn="1"/>
        </p:nvPicPr>
        <p:blipFill>
          <a:blip r:embed="rId14" cstate="print"/>
          <a:stretch>
            <a:fillRect/>
          </a:stretch>
        </p:blipFill>
        <p:spPr>
          <a:xfrm>
            <a:off x="10461360" y="6240762"/>
            <a:ext cx="1121040" cy="576535"/>
          </a:xfrm>
          <a:prstGeom prst="rect">
            <a:avLst/>
          </a:prstGeom>
        </p:spPr>
      </p:pic>
      <p:sp>
        <p:nvSpPr>
          <p:cNvPr id="13" name="Slide Number Placeholder 5">
            <a:extLst>
              <a:ext uri="{FF2B5EF4-FFF2-40B4-BE49-F238E27FC236}">
                <a16:creationId xmlns:a16="http://schemas.microsoft.com/office/drawing/2014/main" xmlns="" id="{8CBC9C77-588B-4DC4-A6BC-ADA376EDCE1C}"/>
              </a:ext>
            </a:extLst>
          </p:cNvPr>
          <p:cNvSpPr>
            <a:spLocks noGrp="1"/>
          </p:cNvSpPr>
          <p:nvPr>
            <p:ph type="sldNum" sz="quarter" idx="4"/>
          </p:nvPr>
        </p:nvSpPr>
        <p:spPr>
          <a:xfrm>
            <a:off x="8737600" y="6356351"/>
            <a:ext cx="1723760" cy="365125"/>
          </a:xfrm>
          <a:prstGeom prst="rect">
            <a:avLst/>
          </a:prstGeom>
        </p:spPr>
        <p:txBody>
          <a:bodyPr vert="horz" wrap="square" lIns="91394" tIns="45698" rIns="91394" bIns="45698" numCol="1" anchor="ctr" anchorCtr="0" compatLnSpc="1">
            <a:prstTxWarp prst="textNoShape">
              <a:avLst/>
            </a:prstTxWarp>
          </a:bodyPr>
          <a:lstStyle>
            <a:lvl1pPr algn="ctr">
              <a:defRPr sz="1200">
                <a:solidFill>
                  <a:srgbClr val="898989"/>
                </a:solidFill>
                <a:latin typeface="Trebuchet MS" pitchFamily="34" charset="0"/>
                <a:ea typeface="ヒラギノ角ゴ Pro W3"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C878DC1-38B9-47A3-9960-48BE97DB87C9}" type="slidenum">
              <a:rPr kumimoji="0" lang="en-US" sz="1200" b="0" i="0" u="none" strike="noStrike" kern="1200" cap="none" spc="0" normalizeH="0" baseline="0" noProof="0" smtClean="0">
                <a:ln>
                  <a:noFill/>
                </a:ln>
                <a:solidFill>
                  <a:srgbClr val="898989"/>
                </a:solidFill>
                <a:effectLst/>
                <a:uLnTx/>
                <a:uFillTx/>
                <a:latin typeface="Trebuchet MS" pitchFamily="34" charset="0"/>
                <a:ea typeface="ヒラギノ角ゴ Pro W3"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898989"/>
              </a:solidFill>
              <a:effectLst/>
              <a:uLnTx/>
              <a:uFillTx/>
              <a:latin typeface="Trebuchet MS" pitchFamily="34" charset="0"/>
              <a:ea typeface="ヒラギノ角ゴ Pro W3" charset="-128"/>
              <a:cs typeface="+mn-cs"/>
            </a:endParaRPr>
          </a:p>
        </p:txBody>
      </p:sp>
    </p:spTree>
    <p:extLst>
      <p:ext uri="{BB962C8B-B14F-4D97-AF65-F5344CB8AC3E}">
        <p14:creationId xmlns:p14="http://schemas.microsoft.com/office/powerpoint/2010/main" xmlns="" val="3452063558"/>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hf hdr="0" ftr="0" dt="0"/>
  <p:txStyles>
    <p:title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7"/>
            <a:ext cx="10972800" cy="706091"/>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26876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CD9D6-D672-40E3-8ABD-4A5D10D43744}"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A81E933-83A8-43E4-B384-FDA2D71530D4}" type="slidenum">
              <a:rPr lang="en-ZA" smtClean="0">
                <a:solidFill>
                  <a:prstClr val="black">
                    <a:tint val="75000"/>
                  </a:prstClr>
                </a:solidFill>
              </a:rPr>
              <a:pPr/>
              <a:t>‹#›</a:t>
            </a:fld>
            <a:endParaRPr lang="en-ZA" dirty="0">
              <a:solidFill>
                <a:prstClr val="black">
                  <a:tint val="75000"/>
                </a:prstClr>
              </a:solidFill>
            </a:endParaRPr>
          </a:p>
        </p:txBody>
      </p:sp>
      <p:pic>
        <p:nvPicPr>
          <p:cNvPr id="7" name="Picture 2" descr="Q:\DIGITAL MEDIA\Logos\Inspiring new ways\PNG\BSA logo 2 BLACK.pn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0320469" y="6200092"/>
            <a:ext cx="1536171"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346540" y="6093296"/>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6540" y="842989"/>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00719872"/>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hdr="0" dt="0"/>
  <p:txStyles>
    <p:title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7"/>
            <a:ext cx="10972800" cy="706091"/>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26876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BCD9D6-D672-40E3-8ABD-4A5D10D43744}" type="datetime1">
              <a:rPr lang="en-ZA" smtClean="0">
                <a:solidFill>
                  <a:prstClr val="black">
                    <a:tint val="75000"/>
                  </a:prstClr>
                </a:solidFill>
              </a:rPr>
              <a:pPr/>
              <a:t>2021/03/10</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EA81E933-83A8-43E4-B384-FDA2D71530D4}" type="slidenum">
              <a:rPr lang="en-ZA" smtClean="0">
                <a:solidFill>
                  <a:prstClr val="black">
                    <a:tint val="75000"/>
                  </a:prstClr>
                </a:solidFill>
              </a:rPr>
              <a:pPr/>
              <a:t>‹#›</a:t>
            </a:fld>
            <a:endParaRPr lang="en-ZA" dirty="0">
              <a:solidFill>
                <a:prstClr val="black">
                  <a:tint val="75000"/>
                </a:prstClr>
              </a:solidFill>
            </a:endParaRPr>
          </a:p>
        </p:txBody>
      </p:sp>
      <p:pic>
        <p:nvPicPr>
          <p:cNvPr id="7" name="Picture 2" descr="Q:\DIGITAL MEDIA\Logos\Inspiring new ways\PNG\BSA logo 2 BLACK.pn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0320469" y="6200092"/>
            <a:ext cx="1536171"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346540" y="6093296"/>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6540" y="842989"/>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18385097"/>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hf hdr="0" dt="0"/>
  <p:txStyles>
    <p:title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7"/>
            <a:ext cx="10972800" cy="706091"/>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26876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C0EA6095-C316-46B9-BE68-731E82409DDD}" type="datetime1">
              <a:rPr lang="en-ZA" smtClean="0">
                <a:solidFill>
                  <a:prstClr val="black">
                    <a:tint val="75000"/>
                  </a:prstClr>
                </a:solidFill>
              </a:rPr>
              <a:pPr>
                <a:defRPr/>
              </a:pPr>
              <a:t>2021/03/10</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fld id="{EA81E933-83A8-43E4-B384-FDA2D71530D4}" type="slidenum">
              <a:rPr lang="en-ZA" smtClean="0">
                <a:solidFill>
                  <a:prstClr val="black">
                    <a:tint val="75000"/>
                  </a:prstClr>
                </a:solidFill>
              </a:rPr>
              <a:pPr>
                <a:defRPr/>
              </a:pPr>
              <a:t>‹#›</a:t>
            </a:fld>
            <a:endParaRPr lang="en-ZA" dirty="0">
              <a:solidFill>
                <a:prstClr val="black">
                  <a:tint val="75000"/>
                </a:prstClr>
              </a:solidFill>
            </a:endParaRPr>
          </a:p>
        </p:txBody>
      </p:sp>
      <p:pic>
        <p:nvPicPr>
          <p:cNvPr id="7" name="Picture 2" descr="Q:\DIGITAL MEDIA\Logos\Inspiring new ways\PNG\BSA logo 2 BLACK.png"/>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10320469" y="6200092"/>
            <a:ext cx="1536171"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346540" y="6093296"/>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6540" y="842989"/>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21557933"/>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Lst>
  <p:hf hdr="0" dt="0"/>
  <p:txStyles>
    <p:title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4"/>
            <a:ext cx="10972800" cy="706091"/>
          </a:xfrm>
          <a:prstGeom prst="rect">
            <a:avLst/>
          </a:prstGeom>
        </p:spPr>
        <p:txBody>
          <a:bodyPr vert="horz" lIns="91440" tIns="45720" rIns="91440" bIns="45720" rtlCol="0" anchor="ctr">
            <a:normAutofit/>
          </a:bodyPr>
          <a:lstStyle/>
          <a:p>
            <a:r>
              <a:rPr lang="en-US"/>
              <a:t>Click to edit Master title style</a:t>
            </a:r>
            <a:endParaRPr lang="en-ZA" dirty="0"/>
          </a:p>
        </p:txBody>
      </p:sp>
      <p:sp>
        <p:nvSpPr>
          <p:cNvPr id="3" name="Text Placeholder 2"/>
          <p:cNvSpPr>
            <a:spLocks noGrp="1"/>
          </p:cNvSpPr>
          <p:nvPr>
            <p:ph type="body" idx="1"/>
          </p:nvPr>
        </p:nvSpPr>
        <p:spPr>
          <a:xfrm>
            <a:off x="609600" y="126876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27A6F89-A162-45E9-A1F1-A61FB6D6B050}" type="datetime1">
              <a:rPr lang="en-US" smtClean="0">
                <a:solidFill>
                  <a:prstClr val="black">
                    <a:tint val="75000"/>
                  </a:prstClr>
                </a:solidFill>
              </a:rPr>
              <a:pPr defTabSz="457200"/>
              <a:t>3/10/2021</a:t>
            </a:fld>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ZA" dirty="0">
              <a:solidFill>
                <a:prstClr val="black">
                  <a:tint val="75000"/>
                </a:prstClr>
              </a:solidFill>
            </a:endParaRPr>
          </a:p>
        </p:txBody>
      </p:sp>
      <p:pic>
        <p:nvPicPr>
          <p:cNvPr id="7" name="Picture 2" descr="Q:\DIGITAL MEDIA\Logos\Inspiring new ways\PNG\BSA logo 2 BLACK.pn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0320469" y="6200086"/>
            <a:ext cx="1536171"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346539" y="6093296"/>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6539" y="842989"/>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3735228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ransition spd="slow">
    <p:randomBar dir="vert"/>
  </p:transition>
  <p:hf sldNum="0" hdr="0" dt="0"/>
  <p:txStyles>
    <p:titleStyle>
      <a:lvl1pPr algn="l" defTabSz="914400" rtl="0" eaLnBrk="1" latinLnBrk="0" hangingPunct="1">
        <a:spcBef>
          <a:spcPct val="0"/>
        </a:spcBef>
        <a:buNone/>
        <a:defRPr sz="36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SzPct val="100000"/>
        <a:buFont typeface="Trebuchet MS" pitchFamily="34" charset="0"/>
        <a:buChar char="●"/>
        <a:defRPr sz="24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7"/>
            <a:ext cx="10972800" cy="706091"/>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26876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EA6095-C316-46B9-BE68-731E82409DDD}" type="datetime1">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2021/03/10</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EA81E933-83A8-43E4-B384-FDA2D71530D4}" type="slidenum">
              <a:rPr kumimoji="0" lang="en-ZA"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ZA"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7" name="Picture 2" descr="Q:\DIGITAL MEDIA\Logos\Inspiring new ways\PNG\BSA logo 2 BLACK.png"/>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10320469" y="6200092"/>
            <a:ext cx="1536171"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346540" y="6093296"/>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6540" y="842989"/>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523873519"/>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Lst>
  <p:hf hdr="0" dt="0"/>
  <p:txStyles>
    <p:title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637"/>
            <a:ext cx="10972800" cy="706091"/>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609600" y="1268765"/>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solidFill>
                <a:prstClr val="black">
                  <a:tint val="75000"/>
                </a:prstClr>
              </a:solidFill>
            </a:endParaRPr>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solidFill>
                <a:prstClr val="black">
                  <a:tint val="75000"/>
                </a:prstClr>
              </a:solidFill>
            </a:endParaRPr>
          </a:p>
        </p:txBody>
      </p:sp>
      <p:pic>
        <p:nvPicPr>
          <p:cNvPr id="7" name="Picture 2" descr="Q:\DIGITAL MEDIA\Logos\Inspiring new ways\PNG\BSA logo 2 BLACK.png"/>
          <p:cNvPicPr>
            <a:picLocks noChangeAspect="1" noChangeArrowheads="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0320469" y="6200092"/>
            <a:ext cx="1536171" cy="556431"/>
          </a:xfrm>
          <a:prstGeom prst="rect">
            <a:avLst/>
          </a:prstGeom>
          <a:noFill/>
          <a:extLst>
            <a:ext uri="{909E8E84-426E-40DD-AFC4-6F175D3DCCD1}">
              <a14:hiddenFill xmlns:a14="http://schemas.microsoft.com/office/drawing/2010/main" xmlns="">
                <a:solidFill>
                  <a:srgbClr val="FFFFFF"/>
                </a:solidFill>
              </a14:hiddenFill>
            </a:ext>
          </a:extLst>
        </p:spPr>
      </p:pic>
      <p:cxnSp>
        <p:nvCxnSpPr>
          <p:cNvPr id="8" name="Straight Connector 7"/>
          <p:cNvCxnSpPr/>
          <p:nvPr/>
        </p:nvCxnSpPr>
        <p:spPr>
          <a:xfrm>
            <a:off x="346540" y="6093296"/>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6540" y="842989"/>
            <a:ext cx="11510101"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74970335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hf hdr="0" dt="0"/>
  <p:txStyles>
    <p:titleStyle>
      <a:lvl1pPr algn="l" defTabSz="914400" rtl="0" eaLnBrk="1" latinLnBrk="0" hangingPunct="1">
        <a:spcBef>
          <a:spcPct val="0"/>
        </a:spcBef>
        <a:buNone/>
        <a:defRPr sz="2800" b="1" kern="1200">
          <a:solidFill>
            <a:schemeClr val="tx1"/>
          </a:solidFill>
          <a:latin typeface="Trebuchet MS" pitchFamily="34" charset="0"/>
          <a:ea typeface="+mj-ea"/>
          <a:cs typeface="+mj-cs"/>
        </a:defRPr>
      </a:lvl1pPr>
    </p:titleStyle>
    <p:body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rand South Africa_012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4572000" cy="6858000"/>
          </a:xfrm>
          <a:prstGeom prst="rect">
            <a:avLst/>
          </a:prstGeom>
        </p:spPr>
      </p:pic>
      <p:sp>
        <p:nvSpPr>
          <p:cNvPr id="8" name="Rectangle 7"/>
          <p:cNvSpPr/>
          <p:nvPr/>
        </p:nvSpPr>
        <p:spPr>
          <a:xfrm>
            <a:off x="4367432" y="1270000"/>
            <a:ext cx="396876" cy="431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xmlns="" id="{965BA216-2531-49E2-B150-E70EAA9B13EE}"/>
              </a:ext>
            </a:extLst>
          </p:cNvPr>
          <p:cNvSpPr txBox="1">
            <a:spLocks/>
          </p:cNvSpPr>
          <p:nvPr/>
        </p:nvSpPr>
        <p:spPr bwMode="auto">
          <a:xfrm>
            <a:off x="5283200" y="2299295"/>
            <a:ext cx="6324379" cy="759797"/>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0"/>
              </a:spcBef>
              <a:buNone/>
              <a:defRPr sz="2800" b="0" cap="small">
                <a:latin typeface="Trebuchet MS" pitchFamily="34" charset="0"/>
                <a:ea typeface="+mj-ea"/>
                <a:cs typeface="+mj-cs"/>
              </a:defRPr>
            </a:lvl1pPr>
          </a:lstStyle>
          <a:p>
            <a:pPr algn="ctr"/>
            <a:endParaRPr lang="en-US" sz="3200" b="1" dirty="0"/>
          </a:p>
        </p:txBody>
      </p:sp>
      <p:sp>
        <p:nvSpPr>
          <p:cNvPr id="11" name="Subtitle 2">
            <a:extLst>
              <a:ext uri="{FF2B5EF4-FFF2-40B4-BE49-F238E27FC236}">
                <a16:creationId xmlns:a16="http://schemas.microsoft.com/office/drawing/2014/main" xmlns="" id="{A2DB50D5-CD6A-4977-95E7-7F5366D4F3B7}"/>
              </a:ext>
            </a:extLst>
          </p:cNvPr>
          <p:cNvSpPr txBox="1">
            <a:spLocks/>
          </p:cNvSpPr>
          <p:nvPr/>
        </p:nvSpPr>
        <p:spPr bwMode="auto">
          <a:xfrm>
            <a:off x="5587999" y="596400"/>
            <a:ext cx="5308159" cy="52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394" tIns="45698" rIns="91394" bIns="45698" numCol="1" anchor="t" anchorCtr="0" compatLnSpc="1">
            <a:prstTxWarp prst="textNoShape">
              <a:avLst/>
            </a:prstTxWarp>
            <a:noAutofit/>
          </a:bodyPr>
          <a:lstStyle>
            <a:lvl1pPr marL="336550" indent="-336550" algn="l" defTabSz="450850" rtl="0" eaLnBrk="0" fontAlgn="base" hangingPunct="0">
              <a:spcBef>
                <a:spcPct val="20000"/>
              </a:spcBef>
              <a:spcAft>
                <a:spcPct val="0"/>
              </a:spcAft>
              <a:buClr>
                <a:srgbClr val="800000"/>
              </a:buClr>
              <a:buSzPct val="120000"/>
              <a:buFont typeface="Wingdings" pitchFamily="2" charset="2"/>
              <a:buChar char="§"/>
              <a:defRPr sz="3200" kern="1200">
                <a:solidFill>
                  <a:schemeClr val="tx1"/>
                </a:solidFill>
                <a:latin typeface="+mn-lt"/>
                <a:ea typeface="+mn-ea"/>
                <a:cs typeface="+mn-cs"/>
              </a:defRPr>
            </a:lvl1pPr>
            <a:lvl2pPr marL="736600" indent="-279400" algn="l" defTabSz="450850" rtl="0" eaLnBrk="0" fontAlgn="base" hangingPunct="0">
              <a:spcBef>
                <a:spcPct val="20000"/>
              </a:spcBef>
              <a:spcAft>
                <a:spcPct val="0"/>
              </a:spcAft>
              <a:buClr>
                <a:srgbClr val="008000"/>
              </a:buClr>
              <a:buSzPct val="120000"/>
              <a:buFont typeface="Wingdings" pitchFamily="2" charset="2"/>
              <a:buChar char="§"/>
              <a:defRPr sz="2500" kern="1200">
                <a:solidFill>
                  <a:schemeClr val="tx1"/>
                </a:solidFill>
                <a:latin typeface="+mn-lt"/>
                <a:ea typeface="+mn-ea"/>
                <a:cs typeface="+mn-cs"/>
              </a:defRPr>
            </a:lvl2pPr>
            <a:lvl3pPr marL="1136650" indent="-222250" algn="l" defTabSz="450850" rtl="0" eaLnBrk="0" fontAlgn="base" hangingPunct="0">
              <a:spcBef>
                <a:spcPct val="20000"/>
              </a:spcBef>
              <a:spcAft>
                <a:spcPct val="0"/>
              </a:spcAft>
              <a:buClr>
                <a:srgbClr val="FCC522"/>
              </a:buClr>
              <a:buSzPct val="120000"/>
              <a:buFont typeface="Wingdings" pitchFamily="2" charset="2"/>
              <a:buChar char="§"/>
              <a:defRPr sz="1400" kern="1200">
                <a:solidFill>
                  <a:schemeClr val="tx1"/>
                </a:solidFill>
                <a:latin typeface="+mn-lt"/>
                <a:ea typeface="+mn-ea"/>
                <a:cs typeface="+mn-cs"/>
              </a:defRPr>
            </a:lvl3pPr>
            <a:lvl4pPr marL="1593850" indent="-222250" algn="l" defTabSz="450850"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4pPr>
            <a:lvl5pPr marL="2051050" indent="-222250" algn="l" defTabSz="450850" rtl="0" eaLnBrk="0" fontAlgn="base" hangingPunct="0">
              <a:spcBef>
                <a:spcPct val="20000"/>
              </a:spcBef>
              <a:spcAft>
                <a:spcPct val="0"/>
              </a:spcAft>
              <a:buFont typeface="Arial" pitchFamily="34" charset="0"/>
              <a:buChar char="•"/>
              <a:defRPr sz="1400" kern="1200">
                <a:solidFill>
                  <a:schemeClr val="tx1"/>
                </a:solidFill>
                <a:latin typeface="+mn-lt"/>
                <a:ea typeface="+mn-ea"/>
                <a:cs typeface="+mn-cs"/>
              </a:defRPr>
            </a:lvl5pPr>
            <a:lvl6pPr marL="2513292" indent="-228479" algn="l" defTabSz="456960" rtl="0" eaLnBrk="1" latinLnBrk="0" hangingPunct="1">
              <a:spcBef>
                <a:spcPct val="20000"/>
              </a:spcBef>
              <a:buFont typeface="Arial"/>
              <a:buChar char="•"/>
              <a:defRPr sz="2000" kern="1200">
                <a:solidFill>
                  <a:schemeClr val="tx1"/>
                </a:solidFill>
                <a:latin typeface="+mn-lt"/>
                <a:ea typeface="+mn-ea"/>
                <a:cs typeface="+mn-cs"/>
              </a:defRPr>
            </a:lvl6pPr>
            <a:lvl7pPr marL="2970252" indent="-228479" algn="l" defTabSz="456960" rtl="0" eaLnBrk="1" latinLnBrk="0" hangingPunct="1">
              <a:spcBef>
                <a:spcPct val="20000"/>
              </a:spcBef>
              <a:buFont typeface="Arial"/>
              <a:buChar char="•"/>
              <a:defRPr sz="2000" kern="1200">
                <a:solidFill>
                  <a:schemeClr val="tx1"/>
                </a:solidFill>
                <a:latin typeface="+mn-lt"/>
                <a:ea typeface="+mn-ea"/>
                <a:cs typeface="+mn-cs"/>
              </a:defRPr>
            </a:lvl7pPr>
            <a:lvl8pPr marL="3427214" indent="-228479" algn="l" defTabSz="456960" rtl="0" eaLnBrk="1" latinLnBrk="0" hangingPunct="1">
              <a:spcBef>
                <a:spcPct val="20000"/>
              </a:spcBef>
              <a:buFont typeface="Arial"/>
              <a:buChar char="•"/>
              <a:defRPr sz="2000" kern="1200">
                <a:solidFill>
                  <a:schemeClr val="tx1"/>
                </a:solidFill>
                <a:latin typeface="+mn-lt"/>
                <a:ea typeface="+mn-ea"/>
                <a:cs typeface="+mn-cs"/>
              </a:defRPr>
            </a:lvl8pPr>
            <a:lvl9pPr marL="3884176" indent="-228479" algn="l" defTabSz="45696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BRAND SOUTH AFRICA </a:t>
            </a:r>
          </a:p>
        </p:txBody>
      </p:sp>
      <p:sp>
        <p:nvSpPr>
          <p:cNvPr id="2" name="Rectangle 1"/>
          <p:cNvSpPr/>
          <p:nvPr/>
        </p:nvSpPr>
        <p:spPr>
          <a:xfrm>
            <a:off x="5397389" y="1994495"/>
            <a:ext cx="6096000" cy="1938992"/>
          </a:xfrm>
          <a:prstGeom prst="rect">
            <a:avLst/>
          </a:prstGeom>
        </p:spPr>
        <p:txBody>
          <a:bodyPr>
            <a:spAutoFit/>
          </a:bodyPr>
          <a:lstStyle/>
          <a:p>
            <a:pPr algn="ctr">
              <a:lnSpc>
                <a:spcPct val="150000"/>
              </a:lnSpc>
            </a:pPr>
            <a:r>
              <a:rPr lang="en-US" sz="1600" b="1" dirty="0"/>
              <a:t>BRIEFING BY THE BOARD OF BRAND SOUTH AFRICA TO THE PORTFOLIO COMMITTEE ON THE UPDATE REGARDING THE FINALIZATION OF THE SUSPENDED CHIEF EXECUTIVE OFFICER AND OUTLINE THE PLAN TO STABILISE THE INSTITUTION AT THE LEADERSHIP POSITIONS </a:t>
            </a:r>
            <a:endParaRPr lang="en-ZA" sz="1600" b="1" dirty="0"/>
          </a:p>
        </p:txBody>
      </p:sp>
      <p:sp>
        <p:nvSpPr>
          <p:cNvPr id="3" name="Rectangle 2"/>
          <p:cNvSpPr/>
          <p:nvPr/>
        </p:nvSpPr>
        <p:spPr>
          <a:xfrm>
            <a:off x="5511579" y="4716648"/>
            <a:ext cx="6096000" cy="1022268"/>
          </a:xfrm>
          <a:prstGeom prst="rect">
            <a:avLst/>
          </a:prstGeom>
        </p:spPr>
        <p:txBody>
          <a:bodyPr>
            <a:spAutoFit/>
          </a:bodyPr>
          <a:lstStyle/>
          <a:p>
            <a:pPr>
              <a:lnSpc>
                <a:spcPct val="150000"/>
              </a:lnSpc>
            </a:pPr>
            <a:r>
              <a:rPr lang="en-US" sz="1400" b="1" dirty="0"/>
              <a:t>DATE:		WEDNESDAY 10 MARCH 2021 </a:t>
            </a:r>
          </a:p>
          <a:p>
            <a:pPr>
              <a:lnSpc>
                <a:spcPct val="150000"/>
              </a:lnSpc>
            </a:pPr>
            <a:r>
              <a:rPr lang="en-US" sz="1400" b="1" dirty="0"/>
              <a:t>TIME:		09H30 – 13H00 </a:t>
            </a:r>
          </a:p>
          <a:p>
            <a:pPr>
              <a:lnSpc>
                <a:spcPct val="150000"/>
              </a:lnSpc>
            </a:pPr>
            <a:r>
              <a:rPr lang="en-US" sz="1400" b="1" dirty="0"/>
              <a:t>VENUE:		ONLINE VIA ZOOM</a:t>
            </a:r>
            <a:endParaRPr lang="en-ZA" b="1" dirty="0"/>
          </a:p>
        </p:txBody>
      </p:sp>
    </p:spTree>
    <p:extLst>
      <p:ext uri="{BB962C8B-B14F-4D97-AF65-F5344CB8AC3E}">
        <p14:creationId xmlns:p14="http://schemas.microsoft.com/office/powerpoint/2010/main" xmlns="" val="968465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5543" y="141024"/>
            <a:ext cx="11336165" cy="706437"/>
          </a:xfrm>
        </p:spPr>
        <p:txBody>
          <a:bodyPr vert="horz" lIns="91440" tIns="45720" rIns="91440" bIns="45720" rtlCol="0" anchor="ctr">
            <a:noAutofit/>
          </a:bodyPr>
          <a:lstStyle/>
          <a:p>
            <a:pPr algn="ctr"/>
            <a:r>
              <a:rPr lang="en-GB" sz="2500" cap="small" dirty="0"/>
              <a:t>Agenda of presentation</a:t>
            </a:r>
            <a:endParaRPr lang="en-ZA" sz="2500" cap="small" dirty="0"/>
          </a:p>
        </p:txBody>
      </p:sp>
      <p:sp>
        <p:nvSpPr>
          <p:cNvPr id="10" name="Subtitle 7">
            <a:extLst>
              <a:ext uri="{FF2B5EF4-FFF2-40B4-BE49-F238E27FC236}">
                <a16:creationId xmlns:a16="http://schemas.microsoft.com/office/drawing/2014/main" xmlns="" id="{827DBE54-5E18-410D-86B4-D8E52A2FA81B}"/>
              </a:ext>
            </a:extLst>
          </p:cNvPr>
          <p:cNvSpPr txBox="1">
            <a:spLocks/>
          </p:cNvSpPr>
          <p:nvPr/>
        </p:nvSpPr>
        <p:spPr>
          <a:xfrm>
            <a:off x="243077" y="1208165"/>
            <a:ext cx="9267231" cy="47874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Aft>
                <a:spcPts val="600"/>
              </a:spcAft>
              <a:buNone/>
            </a:pPr>
            <a:endParaRPr lang="en-US" b="1" cap="small" dirty="0">
              <a:latin typeface="+mn-lt"/>
              <a:ea typeface="+mj-ea"/>
              <a:cs typeface="+mj-cs"/>
            </a:endParaRPr>
          </a:p>
          <a:p>
            <a:pPr marL="0" indent="0">
              <a:spcAft>
                <a:spcPts val="600"/>
              </a:spcAft>
              <a:buNone/>
            </a:pPr>
            <a:endParaRPr lang="en-ZA" b="1" cap="small" dirty="0">
              <a:latin typeface="+mn-lt"/>
              <a:ea typeface="+mj-ea"/>
              <a:cs typeface="+mj-cs"/>
            </a:endParaRPr>
          </a:p>
          <a:p>
            <a:pPr marL="0" indent="0">
              <a:buNone/>
            </a:pPr>
            <a:endParaRPr lang="en-ZA" sz="1800" cap="small" dirty="0">
              <a:latin typeface="+mn-lt"/>
              <a:ea typeface="+mj-ea"/>
              <a:cs typeface="+mj-cs"/>
            </a:endParaRPr>
          </a:p>
          <a:p>
            <a:endParaRPr lang="en-ZA" cap="small" dirty="0">
              <a:latin typeface="+mn-lt"/>
              <a:ea typeface="+mj-ea"/>
              <a:cs typeface="+mj-cs"/>
            </a:endParaRPr>
          </a:p>
          <a:p>
            <a:pPr marL="0" indent="0">
              <a:spcAft>
                <a:spcPts val="600"/>
              </a:spcAft>
              <a:buNone/>
            </a:pPr>
            <a:endParaRPr lang="en-ZA" sz="1800" cap="small" dirty="0">
              <a:latin typeface="+mn-lt"/>
              <a:ea typeface="+mj-ea"/>
              <a:cs typeface="+mj-cs"/>
            </a:endParaRPr>
          </a:p>
        </p:txBody>
      </p:sp>
      <p:sp>
        <p:nvSpPr>
          <p:cNvPr id="4" name="Slide Number Placeholder 3">
            <a:extLst>
              <a:ext uri="{FF2B5EF4-FFF2-40B4-BE49-F238E27FC236}">
                <a16:creationId xmlns:a16="http://schemas.microsoft.com/office/drawing/2014/main" xmlns="" id="{DB1A7794-372C-477C-AD0E-49EB32D5D8B5}"/>
              </a:ext>
            </a:extLst>
          </p:cNvPr>
          <p:cNvSpPr>
            <a:spLocks noGrp="1"/>
          </p:cNvSpPr>
          <p:nvPr>
            <p:ph type="sldNum" sz="quarter" idx="4"/>
          </p:nvPr>
        </p:nvSpPr>
        <p:spPr>
          <a:xfrm>
            <a:off x="3556000" y="6356351"/>
            <a:ext cx="4091709" cy="365125"/>
          </a:xfrm>
        </p:spPr>
        <p:txBody>
          <a:bodyPr/>
          <a:lstStyle/>
          <a:p>
            <a:pPr>
              <a:defRPr/>
            </a:pPr>
            <a:fld id="{4C878DC1-38B9-47A3-9960-48BE97DB87C9}" type="slidenum">
              <a:rPr lang="en-US" smtClean="0"/>
              <a:pPr>
                <a:defRPr/>
              </a:pPr>
              <a:t>2</a:t>
            </a:fld>
            <a:endParaRPr lang="en-US" dirty="0"/>
          </a:p>
        </p:txBody>
      </p:sp>
      <p:sp>
        <p:nvSpPr>
          <p:cNvPr id="5" name="TextBox 4"/>
          <p:cNvSpPr txBox="1"/>
          <p:nvPr/>
        </p:nvSpPr>
        <p:spPr>
          <a:xfrm>
            <a:off x="526474" y="1450110"/>
            <a:ext cx="10935854" cy="3831818"/>
          </a:xfrm>
          <a:prstGeom prst="rect">
            <a:avLst/>
          </a:prstGeom>
          <a:noFill/>
        </p:spPr>
        <p:txBody>
          <a:bodyPr wrap="square" rtlCol="0">
            <a:spAutoFit/>
          </a:bodyPr>
          <a:lstStyle/>
          <a:p>
            <a:pPr marL="342900" indent="-342900">
              <a:lnSpc>
                <a:spcPct val="150000"/>
              </a:lnSpc>
              <a:buFont typeface="+mj-lt"/>
              <a:buAutoNum type="arabicPeriod"/>
            </a:pPr>
            <a:r>
              <a:rPr lang="en-US" dirty="0"/>
              <a:t>The finalization of the suspended Chief Executive Officer. </a:t>
            </a:r>
          </a:p>
          <a:p>
            <a:pPr marL="342900" indent="-342900">
              <a:lnSpc>
                <a:spcPct val="150000"/>
              </a:lnSpc>
              <a:buFont typeface="+mj-lt"/>
              <a:buAutoNum type="arabicPeriod"/>
            </a:pPr>
            <a:endParaRPr lang="en-US" dirty="0"/>
          </a:p>
          <a:p>
            <a:pPr marL="342900" indent="-342900">
              <a:lnSpc>
                <a:spcPct val="150000"/>
              </a:lnSpc>
              <a:buFont typeface="+mj-lt"/>
              <a:buAutoNum type="arabicPeriod"/>
            </a:pPr>
            <a:r>
              <a:rPr lang="en-US" dirty="0"/>
              <a:t>The plan to stabilize the institution at the leadership positions: </a:t>
            </a:r>
          </a:p>
          <a:p>
            <a:pPr marL="800100" lvl="1" indent="-342900">
              <a:lnSpc>
                <a:spcPct val="150000"/>
              </a:lnSpc>
              <a:buFont typeface="+mj-lt"/>
              <a:buAutoNum type="alphaLcParenR"/>
            </a:pPr>
            <a:r>
              <a:rPr lang="en-US" dirty="0"/>
              <a:t>Current posts</a:t>
            </a:r>
          </a:p>
          <a:p>
            <a:pPr marL="800100" lvl="1" indent="-342900">
              <a:lnSpc>
                <a:spcPct val="150000"/>
              </a:lnSpc>
              <a:buFont typeface="+mj-lt"/>
              <a:buAutoNum type="alphaLcParenR"/>
            </a:pPr>
            <a:r>
              <a:rPr lang="en-US" dirty="0"/>
              <a:t>Extension of contracts </a:t>
            </a:r>
          </a:p>
          <a:p>
            <a:pPr marL="800100" lvl="1" indent="-342900">
              <a:lnSpc>
                <a:spcPct val="150000"/>
              </a:lnSpc>
              <a:buFont typeface="+mj-lt"/>
              <a:buAutoNum type="alphaLcParenR"/>
            </a:pPr>
            <a:r>
              <a:rPr lang="en-US" dirty="0"/>
              <a:t>Intern fixed term contracts</a:t>
            </a:r>
          </a:p>
          <a:p>
            <a:pPr marL="800100" lvl="1" indent="-342900">
              <a:lnSpc>
                <a:spcPct val="150000"/>
              </a:lnSpc>
              <a:buFont typeface="+mj-lt"/>
              <a:buAutoNum type="alphaLcParenR"/>
            </a:pPr>
            <a:r>
              <a:rPr lang="en-US" dirty="0"/>
              <a:t>Stakeholder engagements</a:t>
            </a:r>
          </a:p>
          <a:p>
            <a:pPr lvl="1">
              <a:lnSpc>
                <a:spcPct val="150000"/>
              </a:lnSpc>
            </a:pPr>
            <a:r>
              <a:rPr lang="en-US" dirty="0"/>
              <a:t> </a:t>
            </a:r>
          </a:p>
          <a:p>
            <a:pPr marL="342900" indent="-342900">
              <a:lnSpc>
                <a:spcPct val="150000"/>
              </a:lnSpc>
              <a:buFont typeface="+mj-lt"/>
              <a:buAutoNum type="arabicPeriod"/>
            </a:pPr>
            <a:r>
              <a:rPr lang="en-US" dirty="0"/>
              <a:t>Closing remarks </a:t>
            </a:r>
            <a:endParaRPr lang="en-ZA" dirty="0"/>
          </a:p>
        </p:txBody>
      </p:sp>
    </p:spTree>
    <p:extLst>
      <p:ext uri="{BB962C8B-B14F-4D97-AF65-F5344CB8AC3E}">
        <p14:creationId xmlns:p14="http://schemas.microsoft.com/office/powerpoint/2010/main" xmlns="" val="709250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5544" y="141024"/>
            <a:ext cx="11151438" cy="706437"/>
          </a:xfrm>
        </p:spPr>
        <p:txBody>
          <a:bodyPr vert="horz" lIns="91440" tIns="45720" rIns="91440" bIns="45720" rtlCol="0" anchor="ctr">
            <a:noAutofit/>
          </a:bodyPr>
          <a:lstStyle/>
          <a:p>
            <a:pPr algn="ctr"/>
            <a:r>
              <a:rPr lang="en-US" sz="1800" dirty="0"/>
              <a:t>1.  </a:t>
            </a:r>
            <a:r>
              <a:rPr lang="en-US" sz="2000" dirty="0"/>
              <a:t>THE FINALIZATION OF THE SUSPENDED CHIEF EXECUTIVE OFFICER </a:t>
            </a:r>
            <a:br>
              <a:rPr lang="en-US" sz="2000" dirty="0"/>
            </a:br>
            <a:endParaRPr lang="en-ZA" sz="2400" cap="small" dirty="0"/>
          </a:p>
        </p:txBody>
      </p:sp>
      <p:sp>
        <p:nvSpPr>
          <p:cNvPr id="10" name="Subtitle 7">
            <a:extLst>
              <a:ext uri="{FF2B5EF4-FFF2-40B4-BE49-F238E27FC236}">
                <a16:creationId xmlns:a16="http://schemas.microsoft.com/office/drawing/2014/main" xmlns="" id="{827DBE54-5E18-410D-86B4-D8E52A2FA81B}"/>
              </a:ext>
            </a:extLst>
          </p:cNvPr>
          <p:cNvSpPr txBox="1">
            <a:spLocks/>
          </p:cNvSpPr>
          <p:nvPr/>
        </p:nvSpPr>
        <p:spPr>
          <a:xfrm>
            <a:off x="190810" y="1208165"/>
            <a:ext cx="10822087" cy="47874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endParaRPr lang="en-ZA" sz="1800" cap="small" dirty="0">
              <a:latin typeface="+mn-lt"/>
              <a:ea typeface="+mj-ea"/>
              <a:cs typeface="+mj-cs"/>
            </a:endParaRPr>
          </a:p>
          <a:p>
            <a:endParaRPr lang="en-ZA" cap="small" dirty="0">
              <a:latin typeface="+mn-lt"/>
              <a:ea typeface="+mj-ea"/>
              <a:cs typeface="+mj-cs"/>
            </a:endParaRPr>
          </a:p>
          <a:p>
            <a:pPr marL="0" indent="0">
              <a:spcAft>
                <a:spcPts val="600"/>
              </a:spcAft>
              <a:buNone/>
            </a:pPr>
            <a:endParaRPr lang="en-ZA" sz="1800" cap="small" dirty="0">
              <a:latin typeface="+mn-lt"/>
              <a:ea typeface="+mj-ea"/>
              <a:cs typeface="+mj-cs"/>
            </a:endParaRPr>
          </a:p>
        </p:txBody>
      </p:sp>
      <p:sp>
        <p:nvSpPr>
          <p:cNvPr id="4" name="Slide Number Placeholder 3">
            <a:extLst>
              <a:ext uri="{FF2B5EF4-FFF2-40B4-BE49-F238E27FC236}">
                <a16:creationId xmlns:a16="http://schemas.microsoft.com/office/drawing/2014/main" xmlns="" id="{DB1A7794-372C-477C-AD0E-49EB32D5D8B5}"/>
              </a:ext>
            </a:extLst>
          </p:cNvPr>
          <p:cNvSpPr>
            <a:spLocks noGrp="1"/>
          </p:cNvSpPr>
          <p:nvPr>
            <p:ph type="sldNum" sz="quarter" idx="4"/>
          </p:nvPr>
        </p:nvSpPr>
        <p:spPr>
          <a:xfrm>
            <a:off x="3556000" y="6356351"/>
            <a:ext cx="4091709" cy="365125"/>
          </a:xfrm>
        </p:spPr>
        <p:txBody>
          <a:bodyPr/>
          <a:lstStyle/>
          <a:p>
            <a:pPr>
              <a:defRPr/>
            </a:pPr>
            <a:fld id="{4C878DC1-38B9-47A3-9960-48BE97DB87C9}" type="slidenum">
              <a:rPr lang="en-US" smtClean="0"/>
              <a:pPr>
                <a:defRPr/>
              </a:pPr>
              <a:t>3</a:t>
            </a:fld>
            <a:endParaRPr lang="en-US" dirty="0"/>
          </a:p>
        </p:txBody>
      </p:sp>
      <p:sp>
        <p:nvSpPr>
          <p:cNvPr id="3" name="TextBox 2"/>
          <p:cNvSpPr txBox="1"/>
          <p:nvPr/>
        </p:nvSpPr>
        <p:spPr>
          <a:xfrm>
            <a:off x="517236" y="1283855"/>
            <a:ext cx="11240655" cy="4154984"/>
          </a:xfrm>
          <a:prstGeom prst="rect">
            <a:avLst/>
          </a:prstGeom>
          <a:noFill/>
        </p:spPr>
        <p:txBody>
          <a:bodyPr wrap="square" rtlCol="0">
            <a:spAutoFit/>
          </a:bodyPr>
          <a:lstStyle/>
          <a:p>
            <a:pPr marL="342900" indent="-342900" algn="just">
              <a:lnSpc>
                <a:spcPct val="150000"/>
              </a:lnSpc>
              <a:buFont typeface="+mj-lt"/>
              <a:buAutoNum type="arabicPeriod"/>
            </a:pPr>
            <a:r>
              <a:rPr lang="en-US" sz="1600" dirty="0"/>
              <a:t>Due process was followed in terms of the Disciplinary Code and Procedure in line with the </a:t>
            </a:r>
            <a:r>
              <a:rPr lang="en-US" sz="1600" dirty="0" err="1"/>
              <a:t>Labour</a:t>
            </a:r>
            <a:r>
              <a:rPr lang="en-US" sz="1600" dirty="0"/>
              <a:t> Relations Act. </a:t>
            </a:r>
          </a:p>
          <a:p>
            <a:pPr marL="342900" indent="-342900" algn="just">
              <a:lnSpc>
                <a:spcPct val="150000"/>
              </a:lnSpc>
              <a:buFont typeface="+mj-lt"/>
              <a:buAutoNum type="arabicPeriod"/>
            </a:pPr>
            <a:r>
              <a:rPr lang="en-US" sz="1600" dirty="0"/>
              <a:t>The Executive Authority was regularly briefed by the Board of Trustees on the status of the disciplinary process. </a:t>
            </a:r>
          </a:p>
          <a:p>
            <a:pPr marL="342900" indent="-342900" algn="just">
              <a:lnSpc>
                <a:spcPct val="150000"/>
              </a:lnSpc>
              <a:buFont typeface="+mj-lt"/>
              <a:buAutoNum type="arabicPeriod"/>
            </a:pPr>
            <a:r>
              <a:rPr lang="en-US" sz="1600" dirty="0"/>
              <a:t>The Board of Trustees concurred with the finding of the disciplinary hearing and submitted the same to the Executive Authority for concurrence.  The matter was pending a response from the Executive Authority at the time of the contract of the Chief Executive Officer ending on 31 July 2020. </a:t>
            </a:r>
          </a:p>
          <a:p>
            <a:pPr marL="342900" indent="-342900" algn="just">
              <a:lnSpc>
                <a:spcPct val="150000"/>
              </a:lnSpc>
              <a:buFont typeface="+mj-lt"/>
              <a:buAutoNum type="arabicPeriod"/>
            </a:pPr>
            <a:r>
              <a:rPr lang="en-US" sz="1600" dirty="0"/>
              <a:t>Brand South Africa immediately commenced with the process to advertise the Chief Executive Officer post.</a:t>
            </a:r>
          </a:p>
          <a:p>
            <a:pPr marL="342900" indent="-342900" algn="just">
              <a:lnSpc>
                <a:spcPct val="150000"/>
              </a:lnSpc>
              <a:buFont typeface="+mj-lt"/>
              <a:buAutoNum type="arabicPeriod"/>
            </a:pPr>
            <a:r>
              <a:rPr lang="en-US" sz="1600" dirty="0"/>
              <a:t>On 9 October 2020, the Executive Authority imposed a moratorium on the filling of posts in view of the reconfiguration process between SA Tourism, Brand South Africa and Invest SA.</a:t>
            </a:r>
          </a:p>
          <a:p>
            <a:pPr marL="342900" indent="-342900" algn="just">
              <a:lnSpc>
                <a:spcPct val="150000"/>
              </a:lnSpc>
              <a:buFont typeface="+mj-lt"/>
              <a:buAutoNum type="arabicPeriod"/>
            </a:pPr>
            <a:r>
              <a:rPr lang="en-US" sz="1600" dirty="0"/>
              <a:t>The Board of Trustees has submitted a formal request to the Executive Authority to extend the period of </a:t>
            </a:r>
            <a:r>
              <a:rPr lang="en-US" sz="1600" dirty="0" err="1"/>
              <a:t>secondment</a:t>
            </a:r>
            <a:r>
              <a:rPr lang="en-US" sz="1600" dirty="0"/>
              <a:t> of the current Acting Chief Executive Officer beyond 31 March 2021, in view of the moratorium.  The response from the Executive Authority is currently awaited. </a:t>
            </a:r>
            <a:endParaRPr lang="en-ZA" sz="1600" dirty="0"/>
          </a:p>
        </p:txBody>
      </p:sp>
    </p:spTree>
    <p:extLst>
      <p:ext uri="{BB962C8B-B14F-4D97-AF65-F5344CB8AC3E}">
        <p14:creationId xmlns:p14="http://schemas.microsoft.com/office/powerpoint/2010/main" xmlns="" val="846917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5543" y="141024"/>
            <a:ext cx="11289983" cy="706437"/>
          </a:xfrm>
        </p:spPr>
        <p:txBody>
          <a:bodyPr vert="horz" lIns="91440" tIns="45720" rIns="91440" bIns="45720" rtlCol="0" anchor="ctr">
            <a:noAutofit/>
          </a:bodyPr>
          <a:lstStyle/>
          <a:p>
            <a:pPr algn="ctr"/>
            <a:r>
              <a:rPr lang="en-US" sz="2000" dirty="0"/>
              <a:t>2.  THE PLAN TO STABILIZE THE INSTITUTION AT THE LEADERSHIP POSITIONS</a:t>
            </a:r>
            <a:endParaRPr lang="en-ZA" sz="2400" cap="small" dirty="0"/>
          </a:p>
        </p:txBody>
      </p:sp>
      <p:sp>
        <p:nvSpPr>
          <p:cNvPr id="10" name="Subtitle 7">
            <a:extLst>
              <a:ext uri="{FF2B5EF4-FFF2-40B4-BE49-F238E27FC236}">
                <a16:creationId xmlns:a16="http://schemas.microsoft.com/office/drawing/2014/main" xmlns="" id="{827DBE54-5E18-410D-86B4-D8E52A2FA81B}"/>
              </a:ext>
            </a:extLst>
          </p:cNvPr>
          <p:cNvSpPr txBox="1">
            <a:spLocks/>
          </p:cNvSpPr>
          <p:nvPr/>
        </p:nvSpPr>
        <p:spPr>
          <a:xfrm>
            <a:off x="243077" y="1208165"/>
            <a:ext cx="9267231" cy="47874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Aft>
                <a:spcPts val="600"/>
              </a:spcAft>
              <a:buNone/>
            </a:pPr>
            <a:endParaRPr lang="en-US" b="1" cap="small" dirty="0">
              <a:latin typeface="+mn-lt"/>
              <a:ea typeface="+mj-ea"/>
              <a:cs typeface="+mj-cs"/>
            </a:endParaRPr>
          </a:p>
          <a:p>
            <a:pPr marL="0" indent="0">
              <a:spcAft>
                <a:spcPts val="600"/>
              </a:spcAft>
              <a:buNone/>
            </a:pPr>
            <a:endParaRPr lang="en-ZA" b="1" cap="small" dirty="0">
              <a:latin typeface="+mn-lt"/>
              <a:ea typeface="+mj-ea"/>
              <a:cs typeface="+mj-cs"/>
            </a:endParaRPr>
          </a:p>
          <a:p>
            <a:pPr marL="0" indent="0">
              <a:buNone/>
            </a:pPr>
            <a:endParaRPr lang="en-ZA" sz="1800" cap="small" dirty="0">
              <a:latin typeface="+mn-lt"/>
              <a:ea typeface="+mj-ea"/>
              <a:cs typeface="+mj-cs"/>
            </a:endParaRPr>
          </a:p>
          <a:p>
            <a:endParaRPr lang="en-ZA" cap="small" dirty="0">
              <a:latin typeface="+mn-lt"/>
              <a:ea typeface="+mj-ea"/>
              <a:cs typeface="+mj-cs"/>
            </a:endParaRPr>
          </a:p>
          <a:p>
            <a:pPr marL="0" indent="0">
              <a:spcAft>
                <a:spcPts val="600"/>
              </a:spcAft>
              <a:buNone/>
            </a:pPr>
            <a:endParaRPr lang="en-ZA" sz="1800" cap="small" dirty="0">
              <a:latin typeface="+mn-lt"/>
              <a:ea typeface="+mj-ea"/>
              <a:cs typeface="+mj-cs"/>
            </a:endParaRPr>
          </a:p>
        </p:txBody>
      </p:sp>
      <p:sp>
        <p:nvSpPr>
          <p:cNvPr id="4" name="Slide Number Placeholder 3">
            <a:extLst>
              <a:ext uri="{FF2B5EF4-FFF2-40B4-BE49-F238E27FC236}">
                <a16:creationId xmlns:a16="http://schemas.microsoft.com/office/drawing/2014/main" xmlns="" id="{DB1A7794-372C-477C-AD0E-49EB32D5D8B5}"/>
              </a:ext>
            </a:extLst>
          </p:cNvPr>
          <p:cNvSpPr>
            <a:spLocks noGrp="1"/>
          </p:cNvSpPr>
          <p:nvPr>
            <p:ph type="sldNum" sz="quarter" idx="4"/>
          </p:nvPr>
        </p:nvSpPr>
        <p:spPr>
          <a:xfrm>
            <a:off x="3556000" y="6356351"/>
            <a:ext cx="4091709" cy="365125"/>
          </a:xfrm>
        </p:spPr>
        <p:txBody>
          <a:bodyPr/>
          <a:lstStyle/>
          <a:p>
            <a:pPr>
              <a:defRPr/>
            </a:pPr>
            <a:fld id="{4C878DC1-38B9-47A3-9960-48BE97DB87C9}" type="slidenum">
              <a:rPr lang="en-US" smtClean="0"/>
              <a:pPr>
                <a:defRPr/>
              </a:pPr>
              <a:t>4</a:t>
            </a:fld>
            <a:endParaRPr lang="en-US" dirty="0"/>
          </a:p>
        </p:txBody>
      </p:sp>
      <p:sp>
        <p:nvSpPr>
          <p:cNvPr id="5" name="TextBox 4"/>
          <p:cNvSpPr txBox="1"/>
          <p:nvPr/>
        </p:nvSpPr>
        <p:spPr>
          <a:xfrm>
            <a:off x="535709" y="1101999"/>
            <a:ext cx="11231418" cy="4893647"/>
          </a:xfrm>
          <a:prstGeom prst="rect">
            <a:avLst/>
          </a:prstGeom>
          <a:noFill/>
        </p:spPr>
        <p:txBody>
          <a:bodyPr wrap="square" rtlCol="0">
            <a:spAutoFit/>
          </a:bodyPr>
          <a:lstStyle/>
          <a:p>
            <a:pPr marL="342900" indent="-342900">
              <a:lnSpc>
                <a:spcPct val="150000"/>
              </a:lnSpc>
              <a:buFont typeface="+mj-lt"/>
              <a:buAutoNum type="arabicPeriod"/>
            </a:pPr>
            <a:r>
              <a:rPr lang="en-US" b="1" dirty="0"/>
              <a:t>Current posts</a:t>
            </a:r>
          </a:p>
          <a:p>
            <a:pPr marL="800100" lvl="1" indent="-342900" algn="just">
              <a:lnSpc>
                <a:spcPct val="150000"/>
              </a:lnSpc>
              <a:buFont typeface="+mj-lt"/>
              <a:buAutoNum type="alphaLcParenR"/>
            </a:pPr>
            <a:r>
              <a:rPr lang="en-US" sz="1600" dirty="0"/>
              <a:t>At the executive level, the Chief Executive Officer, Chief Marketing Officer and Chief Financial Officer posts are currently vacant. </a:t>
            </a:r>
          </a:p>
          <a:p>
            <a:pPr marL="800100" lvl="1" indent="-342900" algn="just">
              <a:lnSpc>
                <a:spcPct val="150000"/>
              </a:lnSpc>
              <a:buFont typeface="+mj-lt"/>
              <a:buAutoNum type="alphaLcParenR"/>
            </a:pPr>
            <a:r>
              <a:rPr lang="en-US" sz="1600" dirty="0"/>
              <a:t>The moratorium that is in place since 9 October 2020 by the Executive Authority prevents Brand South Africa from filling the vacant posts permanently. </a:t>
            </a:r>
          </a:p>
          <a:p>
            <a:pPr marL="800100" lvl="1" indent="-342900" algn="just">
              <a:lnSpc>
                <a:spcPct val="150000"/>
              </a:lnSpc>
              <a:buFont typeface="+mj-lt"/>
              <a:buAutoNum type="alphaLcParenR"/>
            </a:pPr>
            <a:r>
              <a:rPr lang="en-US" sz="1600" dirty="0"/>
              <a:t>The Chief Executive Officer – the Board of Trustees has requested the Executive Officer to extend the </a:t>
            </a:r>
            <a:r>
              <a:rPr lang="en-US" sz="1600" dirty="0" err="1"/>
              <a:t>secondment</a:t>
            </a:r>
            <a:r>
              <a:rPr lang="en-US" sz="1600" dirty="0"/>
              <a:t> of the current Acting Chief Executive Officer beyond 31 March 2021.  The response from the Executive Authority is currently pending.   </a:t>
            </a:r>
          </a:p>
          <a:p>
            <a:pPr marL="800100" lvl="1" indent="-342900" algn="just">
              <a:lnSpc>
                <a:spcPct val="150000"/>
              </a:lnSpc>
              <a:buFont typeface="+mj-lt"/>
              <a:buAutoNum type="alphaLcParenR"/>
            </a:pPr>
            <a:r>
              <a:rPr lang="en-US" sz="1600" dirty="0"/>
              <a:t>The Chief Marketing Officer – the acting appointments are rotating between the General Managers at Brand South Africa every six (6) months. </a:t>
            </a:r>
          </a:p>
          <a:p>
            <a:pPr marL="800100" lvl="1" indent="-342900" algn="just">
              <a:lnSpc>
                <a:spcPct val="150000"/>
              </a:lnSpc>
              <a:buFont typeface="+mj-lt"/>
              <a:buAutoNum type="alphaLcParenR"/>
            </a:pPr>
            <a:r>
              <a:rPr lang="en-US" sz="1600" dirty="0"/>
              <a:t>The Chief Financial Officer – the disciplinary matter of the former Chief Financial Officer, on appeal by the Board of Trustees, is pending at the </a:t>
            </a:r>
            <a:r>
              <a:rPr lang="en-US" sz="1600" dirty="0" err="1"/>
              <a:t>Labour</a:t>
            </a:r>
            <a:r>
              <a:rPr lang="en-US" sz="1600" dirty="0"/>
              <a:t> Court.  The acting Chief Financial Officer appointment is extended during this period. </a:t>
            </a:r>
          </a:p>
        </p:txBody>
      </p:sp>
    </p:spTree>
    <p:extLst>
      <p:ext uri="{BB962C8B-B14F-4D97-AF65-F5344CB8AC3E}">
        <p14:creationId xmlns:p14="http://schemas.microsoft.com/office/powerpoint/2010/main" xmlns="" val="368802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5543" y="141024"/>
            <a:ext cx="11289983" cy="706437"/>
          </a:xfrm>
        </p:spPr>
        <p:txBody>
          <a:bodyPr vert="horz" lIns="91440" tIns="45720" rIns="91440" bIns="45720" rtlCol="0" anchor="ctr">
            <a:noAutofit/>
          </a:bodyPr>
          <a:lstStyle/>
          <a:p>
            <a:pPr algn="ctr"/>
            <a:r>
              <a:rPr lang="en-US" sz="2000" dirty="0"/>
              <a:t>2.  THE PLAN TO STABILIZE THE INSTITUTION AT THE LEADERSHIP POSITIONS</a:t>
            </a:r>
            <a:endParaRPr lang="en-ZA" sz="2400" cap="small" dirty="0"/>
          </a:p>
        </p:txBody>
      </p:sp>
      <p:sp>
        <p:nvSpPr>
          <p:cNvPr id="10" name="Subtitle 7">
            <a:extLst>
              <a:ext uri="{FF2B5EF4-FFF2-40B4-BE49-F238E27FC236}">
                <a16:creationId xmlns:a16="http://schemas.microsoft.com/office/drawing/2014/main" xmlns="" id="{827DBE54-5E18-410D-86B4-D8E52A2FA81B}"/>
              </a:ext>
            </a:extLst>
          </p:cNvPr>
          <p:cNvSpPr txBox="1">
            <a:spLocks/>
          </p:cNvSpPr>
          <p:nvPr/>
        </p:nvSpPr>
        <p:spPr>
          <a:xfrm>
            <a:off x="243077" y="1208165"/>
            <a:ext cx="9267231" cy="47874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Aft>
                <a:spcPts val="600"/>
              </a:spcAft>
              <a:buNone/>
            </a:pPr>
            <a:endParaRPr lang="en-US" b="1" cap="small" dirty="0">
              <a:latin typeface="+mn-lt"/>
              <a:ea typeface="+mj-ea"/>
              <a:cs typeface="+mj-cs"/>
            </a:endParaRPr>
          </a:p>
          <a:p>
            <a:pPr marL="0" indent="0">
              <a:spcAft>
                <a:spcPts val="600"/>
              </a:spcAft>
              <a:buNone/>
            </a:pPr>
            <a:endParaRPr lang="en-ZA" b="1" cap="small" dirty="0">
              <a:latin typeface="+mn-lt"/>
              <a:ea typeface="+mj-ea"/>
              <a:cs typeface="+mj-cs"/>
            </a:endParaRPr>
          </a:p>
          <a:p>
            <a:pPr marL="0" indent="0">
              <a:buNone/>
            </a:pPr>
            <a:endParaRPr lang="en-ZA" sz="1800" cap="small" dirty="0">
              <a:latin typeface="+mn-lt"/>
              <a:ea typeface="+mj-ea"/>
              <a:cs typeface="+mj-cs"/>
            </a:endParaRPr>
          </a:p>
          <a:p>
            <a:endParaRPr lang="en-ZA" cap="small" dirty="0">
              <a:latin typeface="+mn-lt"/>
              <a:ea typeface="+mj-ea"/>
              <a:cs typeface="+mj-cs"/>
            </a:endParaRPr>
          </a:p>
          <a:p>
            <a:pPr marL="0" indent="0">
              <a:spcAft>
                <a:spcPts val="600"/>
              </a:spcAft>
              <a:buNone/>
            </a:pPr>
            <a:endParaRPr lang="en-ZA" sz="1800" cap="small" dirty="0">
              <a:latin typeface="+mn-lt"/>
              <a:ea typeface="+mj-ea"/>
              <a:cs typeface="+mj-cs"/>
            </a:endParaRPr>
          </a:p>
        </p:txBody>
      </p:sp>
      <p:sp>
        <p:nvSpPr>
          <p:cNvPr id="4" name="Slide Number Placeholder 3">
            <a:extLst>
              <a:ext uri="{FF2B5EF4-FFF2-40B4-BE49-F238E27FC236}">
                <a16:creationId xmlns:a16="http://schemas.microsoft.com/office/drawing/2014/main" xmlns="" id="{DB1A7794-372C-477C-AD0E-49EB32D5D8B5}"/>
              </a:ext>
            </a:extLst>
          </p:cNvPr>
          <p:cNvSpPr>
            <a:spLocks noGrp="1"/>
          </p:cNvSpPr>
          <p:nvPr>
            <p:ph type="sldNum" sz="quarter" idx="4"/>
          </p:nvPr>
        </p:nvSpPr>
        <p:spPr>
          <a:xfrm>
            <a:off x="3556000" y="6356351"/>
            <a:ext cx="4091709" cy="365125"/>
          </a:xfrm>
        </p:spPr>
        <p:txBody>
          <a:bodyPr/>
          <a:lstStyle/>
          <a:p>
            <a:pPr>
              <a:defRPr/>
            </a:pPr>
            <a:fld id="{4C878DC1-38B9-47A3-9960-48BE97DB87C9}" type="slidenum">
              <a:rPr lang="en-US" smtClean="0"/>
              <a:pPr>
                <a:defRPr/>
              </a:pPr>
              <a:t>5</a:t>
            </a:fld>
            <a:endParaRPr lang="en-US" dirty="0"/>
          </a:p>
        </p:txBody>
      </p:sp>
      <p:sp>
        <p:nvSpPr>
          <p:cNvPr id="5" name="TextBox 4"/>
          <p:cNvSpPr txBox="1"/>
          <p:nvPr/>
        </p:nvSpPr>
        <p:spPr>
          <a:xfrm>
            <a:off x="535709" y="1283855"/>
            <a:ext cx="11231418" cy="416461"/>
          </a:xfrm>
          <a:prstGeom prst="rect">
            <a:avLst/>
          </a:prstGeom>
          <a:noFill/>
        </p:spPr>
        <p:txBody>
          <a:bodyPr wrap="square" rtlCol="0">
            <a:spAutoFit/>
          </a:bodyPr>
          <a:lstStyle/>
          <a:p>
            <a:pPr marL="342900" indent="-342900">
              <a:lnSpc>
                <a:spcPct val="150000"/>
              </a:lnSpc>
              <a:buFont typeface="+mj-lt"/>
              <a:buAutoNum type="arabicPeriod"/>
            </a:pPr>
            <a:endParaRPr lang="en-US" sz="1600" dirty="0"/>
          </a:p>
        </p:txBody>
      </p:sp>
      <p:sp>
        <p:nvSpPr>
          <p:cNvPr id="6" name="TextBox 5"/>
          <p:cNvSpPr txBox="1"/>
          <p:nvPr/>
        </p:nvSpPr>
        <p:spPr>
          <a:xfrm>
            <a:off x="535709" y="1208165"/>
            <a:ext cx="11055927" cy="3739485"/>
          </a:xfrm>
          <a:prstGeom prst="rect">
            <a:avLst/>
          </a:prstGeom>
          <a:noFill/>
        </p:spPr>
        <p:txBody>
          <a:bodyPr wrap="square" rtlCol="0">
            <a:spAutoFit/>
          </a:bodyPr>
          <a:lstStyle/>
          <a:p>
            <a:pPr marL="342900" indent="-342900" algn="just">
              <a:lnSpc>
                <a:spcPct val="150000"/>
              </a:lnSpc>
              <a:buAutoNum type="arabicPeriod" startAt="2"/>
            </a:pPr>
            <a:r>
              <a:rPr lang="en-US" b="1" dirty="0"/>
              <a:t>Extension of contracts </a:t>
            </a:r>
          </a:p>
          <a:p>
            <a:pPr marL="800100" lvl="1" indent="-342900" algn="just">
              <a:lnSpc>
                <a:spcPct val="150000"/>
              </a:lnSpc>
              <a:buAutoNum type="alphaLcParenR"/>
            </a:pPr>
            <a:r>
              <a:rPr lang="en-US" sz="2000" dirty="0"/>
              <a:t>Fixed term contracts have been extended in critical service delivery units including but not limited to Supply Chain Management and the Country Heads of USA and UK.</a:t>
            </a:r>
          </a:p>
          <a:p>
            <a:pPr lvl="1" algn="just">
              <a:lnSpc>
                <a:spcPct val="150000"/>
              </a:lnSpc>
            </a:pPr>
            <a:endParaRPr lang="en-US" sz="2000" dirty="0"/>
          </a:p>
          <a:p>
            <a:pPr marL="342900" indent="-342900" algn="just">
              <a:lnSpc>
                <a:spcPct val="150000"/>
              </a:lnSpc>
              <a:buAutoNum type="arabicPeriod" startAt="2"/>
            </a:pPr>
            <a:r>
              <a:rPr lang="en-US" b="1" dirty="0"/>
              <a:t>Intern fixed term contracts</a:t>
            </a:r>
          </a:p>
          <a:p>
            <a:pPr marL="800100" lvl="1" indent="-342900" algn="just">
              <a:lnSpc>
                <a:spcPct val="150000"/>
              </a:lnSpc>
              <a:buAutoNum type="alphaLcParenR"/>
            </a:pPr>
            <a:r>
              <a:rPr lang="en-US" sz="2000" dirty="0"/>
              <a:t>The interns at Brand South Africa were in 2-year internships.  Their internships have translated into 12-month fixed term contracts from 1 March 2021. </a:t>
            </a:r>
          </a:p>
          <a:p>
            <a:pPr lvl="1">
              <a:lnSpc>
                <a:spcPct val="150000"/>
              </a:lnSpc>
            </a:pPr>
            <a:endParaRPr lang="en-US" dirty="0"/>
          </a:p>
        </p:txBody>
      </p:sp>
    </p:spTree>
    <p:extLst>
      <p:ext uri="{BB962C8B-B14F-4D97-AF65-F5344CB8AC3E}">
        <p14:creationId xmlns:p14="http://schemas.microsoft.com/office/powerpoint/2010/main" xmlns="" val="1244324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5543" y="141024"/>
            <a:ext cx="11289983" cy="706437"/>
          </a:xfrm>
        </p:spPr>
        <p:txBody>
          <a:bodyPr vert="horz" lIns="91440" tIns="45720" rIns="91440" bIns="45720" rtlCol="0" anchor="ctr">
            <a:noAutofit/>
          </a:bodyPr>
          <a:lstStyle/>
          <a:p>
            <a:pPr algn="ctr"/>
            <a:r>
              <a:rPr lang="en-US" sz="1800" dirty="0"/>
              <a:t>2.  </a:t>
            </a:r>
            <a:r>
              <a:rPr lang="en-US" sz="2000" dirty="0"/>
              <a:t>THE PLAN TO STABILIZE THE INSTITUTION AT THE LEADERSHIP POSITIONS</a:t>
            </a:r>
            <a:endParaRPr lang="en-ZA" sz="2400" cap="small" dirty="0"/>
          </a:p>
        </p:txBody>
      </p:sp>
      <p:sp>
        <p:nvSpPr>
          <p:cNvPr id="10" name="Subtitle 7">
            <a:extLst>
              <a:ext uri="{FF2B5EF4-FFF2-40B4-BE49-F238E27FC236}">
                <a16:creationId xmlns:a16="http://schemas.microsoft.com/office/drawing/2014/main" xmlns="" id="{827DBE54-5E18-410D-86B4-D8E52A2FA81B}"/>
              </a:ext>
            </a:extLst>
          </p:cNvPr>
          <p:cNvSpPr txBox="1">
            <a:spLocks/>
          </p:cNvSpPr>
          <p:nvPr/>
        </p:nvSpPr>
        <p:spPr>
          <a:xfrm>
            <a:off x="243077" y="1208165"/>
            <a:ext cx="9267231" cy="47874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Aft>
                <a:spcPts val="600"/>
              </a:spcAft>
              <a:buNone/>
            </a:pPr>
            <a:endParaRPr lang="en-US" b="1" cap="small" dirty="0">
              <a:latin typeface="+mn-lt"/>
              <a:ea typeface="+mj-ea"/>
              <a:cs typeface="+mj-cs"/>
            </a:endParaRPr>
          </a:p>
          <a:p>
            <a:pPr marL="0" indent="0">
              <a:spcAft>
                <a:spcPts val="600"/>
              </a:spcAft>
              <a:buNone/>
            </a:pPr>
            <a:endParaRPr lang="en-ZA" b="1" cap="small" dirty="0">
              <a:latin typeface="+mn-lt"/>
              <a:ea typeface="+mj-ea"/>
              <a:cs typeface="+mj-cs"/>
            </a:endParaRPr>
          </a:p>
          <a:p>
            <a:pPr marL="0" indent="0">
              <a:buNone/>
            </a:pPr>
            <a:endParaRPr lang="en-ZA" sz="1800" cap="small" dirty="0">
              <a:latin typeface="+mn-lt"/>
              <a:ea typeface="+mj-ea"/>
              <a:cs typeface="+mj-cs"/>
            </a:endParaRPr>
          </a:p>
          <a:p>
            <a:endParaRPr lang="en-ZA" cap="small" dirty="0">
              <a:latin typeface="+mn-lt"/>
              <a:ea typeface="+mj-ea"/>
              <a:cs typeface="+mj-cs"/>
            </a:endParaRPr>
          </a:p>
          <a:p>
            <a:pPr marL="0" indent="0">
              <a:spcAft>
                <a:spcPts val="600"/>
              </a:spcAft>
              <a:buNone/>
            </a:pPr>
            <a:endParaRPr lang="en-ZA" sz="1800" cap="small" dirty="0">
              <a:latin typeface="+mn-lt"/>
              <a:ea typeface="+mj-ea"/>
              <a:cs typeface="+mj-cs"/>
            </a:endParaRPr>
          </a:p>
        </p:txBody>
      </p:sp>
      <p:sp>
        <p:nvSpPr>
          <p:cNvPr id="4" name="Slide Number Placeholder 3">
            <a:extLst>
              <a:ext uri="{FF2B5EF4-FFF2-40B4-BE49-F238E27FC236}">
                <a16:creationId xmlns:a16="http://schemas.microsoft.com/office/drawing/2014/main" xmlns="" id="{DB1A7794-372C-477C-AD0E-49EB32D5D8B5}"/>
              </a:ext>
            </a:extLst>
          </p:cNvPr>
          <p:cNvSpPr>
            <a:spLocks noGrp="1"/>
          </p:cNvSpPr>
          <p:nvPr>
            <p:ph type="sldNum" sz="quarter" idx="4"/>
          </p:nvPr>
        </p:nvSpPr>
        <p:spPr>
          <a:xfrm>
            <a:off x="3556000" y="6356351"/>
            <a:ext cx="4091709" cy="365125"/>
          </a:xfrm>
        </p:spPr>
        <p:txBody>
          <a:bodyPr/>
          <a:lstStyle/>
          <a:p>
            <a:pPr>
              <a:defRPr/>
            </a:pPr>
            <a:fld id="{4C878DC1-38B9-47A3-9960-48BE97DB87C9}" type="slidenum">
              <a:rPr lang="en-US" smtClean="0"/>
              <a:pPr>
                <a:defRPr/>
              </a:pPr>
              <a:t>6</a:t>
            </a:fld>
            <a:endParaRPr lang="en-US" dirty="0"/>
          </a:p>
        </p:txBody>
      </p:sp>
      <p:sp>
        <p:nvSpPr>
          <p:cNvPr id="5" name="TextBox 4"/>
          <p:cNvSpPr txBox="1"/>
          <p:nvPr/>
        </p:nvSpPr>
        <p:spPr>
          <a:xfrm>
            <a:off x="535709" y="1283855"/>
            <a:ext cx="11231418" cy="416461"/>
          </a:xfrm>
          <a:prstGeom prst="rect">
            <a:avLst/>
          </a:prstGeom>
          <a:noFill/>
        </p:spPr>
        <p:txBody>
          <a:bodyPr wrap="square" rtlCol="0">
            <a:spAutoFit/>
          </a:bodyPr>
          <a:lstStyle/>
          <a:p>
            <a:pPr marL="342900" indent="-342900">
              <a:lnSpc>
                <a:spcPct val="150000"/>
              </a:lnSpc>
              <a:buFont typeface="+mj-lt"/>
              <a:buAutoNum type="arabicPeriod"/>
            </a:pPr>
            <a:endParaRPr lang="en-US" sz="1600" dirty="0"/>
          </a:p>
        </p:txBody>
      </p:sp>
      <p:sp>
        <p:nvSpPr>
          <p:cNvPr id="6" name="TextBox 5"/>
          <p:cNvSpPr txBox="1"/>
          <p:nvPr/>
        </p:nvSpPr>
        <p:spPr>
          <a:xfrm>
            <a:off x="375543" y="847461"/>
            <a:ext cx="11289983" cy="5117427"/>
          </a:xfrm>
          <a:prstGeom prst="rect">
            <a:avLst/>
          </a:prstGeom>
          <a:noFill/>
        </p:spPr>
        <p:txBody>
          <a:bodyPr wrap="square" rtlCol="0">
            <a:spAutoFit/>
          </a:bodyPr>
          <a:lstStyle/>
          <a:p>
            <a:pPr>
              <a:lnSpc>
                <a:spcPct val="150000"/>
              </a:lnSpc>
            </a:pPr>
            <a:r>
              <a:rPr lang="en-US" b="1" dirty="0"/>
              <a:t>4.  Stakeholder engagements</a:t>
            </a:r>
          </a:p>
          <a:p>
            <a:pPr marL="800100" lvl="1" indent="-342900" algn="just">
              <a:lnSpc>
                <a:spcPct val="140000"/>
              </a:lnSpc>
              <a:buFontTx/>
              <a:buAutoNum type="alphaLcParenR"/>
            </a:pPr>
            <a:r>
              <a:rPr lang="en-GB" dirty="0"/>
              <a:t>Brand South Africa’s stakeholders are identified as people or organisations that are affected by Brand South Africa’s work; those who have influence and power to champion the Brand South Africa cause; and those who have a direct interest in the success of the Nation Brand. </a:t>
            </a:r>
            <a:endParaRPr lang="en-ZA" dirty="0"/>
          </a:p>
          <a:p>
            <a:pPr marL="800100" lvl="1" indent="-342900" algn="just">
              <a:lnSpc>
                <a:spcPct val="140000"/>
              </a:lnSpc>
              <a:buAutoNum type="alphaLcParenR"/>
            </a:pPr>
            <a:r>
              <a:rPr lang="en-US" dirty="0"/>
              <a:t>Brand South Africa consistently monitors stakeholder sentiments with regards to perceptions of the entity. </a:t>
            </a:r>
          </a:p>
          <a:p>
            <a:pPr marL="800100" lvl="1" indent="-342900" algn="just">
              <a:lnSpc>
                <a:spcPct val="140000"/>
              </a:lnSpc>
              <a:buAutoNum type="alphaLcParenR"/>
            </a:pPr>
            <a:r>
              <a:rPr lang="en-US" dirty="0"/>
              <a:t>As such, the institution keeps track of and engages with stakeholders who have issued informal queries about organizational stability and/or requested face-to-face interactions with the entity.</a:t>
            </a:r>
          </a:p>
          <a:p>
            <a:pPr marL="800100" lvl="1" indent="-342900" algn="just">
              <a:lnSpc>
                <a:spcPct val="140000"/>
              </a:lnSpc>
              <a:buAutoNum type="alphaLcParenR"/>
            </a:pPr>
            <a:r>
              <a:rPr lang="en-US" dirty="0"/>
              <a:t>Although questions were raised in the past, </a:t>
            </a:r>
            <a:r>
              <a:rPr lang="en-US" dirty="0" err="1"/>
              <a:t>organisations</a:t>
            </a:r>
            <a:r>
              <a:rPr lang="en-US" dirty="0"/>
              <a:t> continue to work with Brand South Africa in the fulfillment of its mandate.</a:t>
            </a:r>
          </a:p>
          <a:p>
            <a:pPr marL="800100" lvl="1" indent="-342900" algn="just">
              <a:lnSpc>
                <a:spcPct val="140000"/>
              </a:lnSpc>
              <a:buAutoNum type="alphaLcParenR"/>
            </a:pPr>
            <a:r>
              <a:rPr lang="en-US" dirty="0"/>
              <a:t>Brand South Africa also intends to leverage the Office of the Executive Authority – through Deputy Minister </a:t>
            </a:r>
            <a:r>
              <a:rPr lang="en-US" dirty="0" err="1"/>
              <a:t>Siweya</a:t>
            </a:r>
            <a:r>
              <a:rPr lang="en-US" dirty="0"/>
              <a:t> and Acting Minister </a:t>
            </a:r>
            <a:r>
              <a:rPr lang="en-US" dirty="0" err="1"/>
              <a:t>Ntshavheni</a:t>
            </a:r>
            <a:r>
              <a:rPr lang="en-GB" dirty="0"/>
              <a:t> - in contributing to the management of perceptions of stability at the organisation.</a:t>
            </a:r>
            <a:endParaRPr lang="en-US" dirty="0"/>
          </a:p>
        </p:txBody>
      </p:sp>
    </p:spTree>
    <p:extLst>
      <p:ext uri="{BB962C8B-B14F-4D97-AF65-F5344CB8AC3E}">
        <p14:creationId xmlns:p14="http://schemas.microsoft.com/office/powerpoint/2010/main" xmlns="" val="2954423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75543" y="141024"/>
            <a:ext cx="11391583" cy="706437"/>
          </a:xfrm>
        </p:spPr>
        <p:txBody>
          <a:bodyPr vert="horz" lIns="91440" tIns="45720" rIns="91440" bIns="45720" rtlCol="0" anchor="ctr">
            <a:noAutofit/>
          </a:bodyPr>
          <a:lstStyle/>
          <a:p>
            <a:pPr algn="ctr"/>
            <a:r>
              <a:rPr lang="en-GB" sz="2400" cap="small" dirty="0"/>
              <a:t>3.  CLOSING REMARKS </a:t>
            </a:r>
            <a:endParaRPr lang="en-ZA" sz="2400" cap="small" dirty="0"/>
          </a:p>
        </p:txBody>
      </p:sp>
      <p:sp>
        <p:nvSpPr>
          <p:cNvPr id="10" name="Subtitle 7">
            <a:extLst>
              <a:ext uri="{FF2B5EF4-FFF2-40B4-BE49-F238E27FC236}">
                <a16:creationId xmlns:a16="http://schemas.microsoft.com/office/drawing/2014/main" xmlns="" id="{827DBE54-5E18-410D-86B4-D8E52A2FA81B}"/>
              </a:ext>
            </a:extLst>
          </p:cNvPr>
          <p:cNvSpPr txBox="1">
            <a:spLocks/>
          </p:cNvSpPr>
          <p:nvPr/>
        </p:nvSpPr>
        <p:spPr>
          <a:xfrm>
            <a:off x="243077" y="1208165"/>
            <a:ext cx="9267231" cy="478748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SzPct val="100000"/>
              <a:buFont typeface="Trebuchet MS" pitchFamily="34" charset="0"/>
              <a:buChar char="●"/>
              <a:defRPr sz="2000" kern="1200">
                <a:solidFill>
                  <a:schemeClr val="tx1"/>
                </a:solidFill>
                <a:latin typeface="Trebuchet MS" pitchFamily="34" charset="0"/>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Trebuchet MS" pitchFamily="34" charset="0"/>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Trebuchet MS" pitchFamily="34" charset="0"/>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spcAft>
                <a:spcPts val="600"/>
              </a:spcAft>
              <a:buNone/>
            </a:pPr>
            <a:endParaRPr lang="en-US" b="1" cap="small" dirty="0">
              <a:latin typeface="+mn-lt"/>
              <a:ea typeface="+mj-ea"/>
              <a:cs typeface="+mj-cs"/>
            </a:endParaRPr>
          </a:p>
          <a:p>
            <a:pPr marL="0" indent="0">
              <a:spcAft>
                <a:spcPts val="600"/>
              </a:spcAft>
              <a:buNone/>
            </a:pPr>
            <a:endParaRPr lang="en-ZA" b="1" cap="small" dirty="0">
              <a:latin typeface="+mn-lt"/>
              <a:ea typeface="+mj-ea"/>
              <a:cs typeface="+mj-cs"/>
            </a:endParaRPr>
          </a:p>
          <a:p>
            <a:pPr marL="0" indent="0">
              <a:buNone/>
            </a:pPr>
            <a:endParaRPr lang="en-ZA" sz="1800" cap="small" dirty="0">
              <a:latin typeface="+mn-lt"/>
              <a:ea typeface="+mj-ea"/>
              <a:cs typeface="+mj-cs"/>
            </a:endParaRPr>
          </a:p>
          <a:p>
            <a:endParaRPr lang="en-ZA" cap="small" dirty="0">
              <a:latin typeface="+mn-lt"/>
              <a:ea typeface="+mj-ea"/>
              <a:cs typeface="+mj-cs"/>
            </a:endParaRPr>
          </a:p>
          <a:p>
            <a:pPr marL="0" indent="0">
              <a:spcAft>
                <a:spcPts val="600"/>
              </a:spcAft>
              <a:buNone/>
            </a:pPr>
            <a:endParaRPr lang="en-ZA" sz="1800" cap="small" dirty="0">
              <a:latin typeface="+mn-lt"/>
              <a:ea typeface="+mj-ea"/>
              <a:cs typeface="+mj-cs"/>
            </a:endParaRPr>
          </a:p>
        </p:txBody>
      </p:sp>
      <p:sp>
        <p:nvSpPr>
          <p:cNvPr id="4" name="Slide Number Placeholder 3">
            <a:extLst>
              <a:ext uri="{FF2B5EF4-FFF2-40B4-BE49-F238E27FC236}">
                <a16:creationId xmlns:a16="http://schemas.microsoft.com/office/drawing/2014/main" xmlns="" id="{DB1A7794-372C-477C-AD0E-49EB32D5D8B5}"/>
              </a:ext>
            </a:extLst>
          </p:cNvPr>
          <p:cNvSpPr>
            <a:spLocks noGrp="1"/>
          </p:cNvSpPr>
          <p:nvPr>
            <p:ph type="sldNum" sz="quarter" idx="4"/>
          </p:nvPr>
        </p:nvSpPr>
        <p:spPr>
          <a:xfrm>
            <a:off x="3556000" y="6356351"/>
            <a:ext cx="4091709" cy="365125"/>
          </a:xfrm>
        </p:spPr>
        <p:txBody>
          <a:bodyPr/>
          <a:lstStyle/>
          <a:p>
            <a:pPr>
              <a:defRPr/>
            </a:pPr>
            <a:fld id="{4C878DC1-38B9-47A3-9960-48BE97DB87C9}" type="slidenum">
              <a:rPr lang="en-US" smtClean="0"/>
              <a:pPr>
                <a:defRPr/>
              </a:pPr>
              <a:t>7</a:t>
            </a:fld>
            <a:endParaRPr lang="en-US" dirty="0"/>
          </a:p>
        </p:txBody>
      </p:sp>
      <p:sp>
        <p:nvSpPr>
          <p:cNvPr id="5" name="TextBox 4"/>
          <p:cNvSpPr txBox="1"/>
          <p:nvPr/>
        </p:nvSpPr>
        <p:spPr>
          <a:xfrm>
            <a:off x="480291" y="1293091"/>
            <a:ext cx="11286835" cy="4247317"/>
          </a:xfrm>
          <a:prstGeom prst="rect">
            <a:avLst/>
          </a:prstGeom>
          <a:noFill/>
        </p:spPr>
        <p:txBody>
          <a:bodyPr wrap="square" rtlCol="0">
            <a:spAutoFit/>
          </a:bodyPr>
          <a:lstStyle/>
          <a:p>
            <a:pPr marL="342900" indent="-342900" algn="just">
              <a:lnSpc>
                <a:spcPct val="150000"/>
              </a:lnSpc>
              <a:buFont typeface="+mj-lt"/>
              <a:buAutoNum type="arabicPeriod"/>
            </a:pPr>
            <a:r>
              <a:rPr lang="en-US" dirty="0"/>
              <a:t>The moratorium that is in place since 9 October 2020, in view of the pending reconfiguration process, prevents Brand South Africa from filling permanent vacant posts.  Brand South Africa appealed to the Executive Authority to uplift the moratorium.  The outcome of the appeal was that the entity may fill permanent vacant posts with 12-month contract appointments.  </a:t>
            </a:r>
          </a:p>
          <a:p>
            <a:pPr marL="342900" indent="-342900" algn="just">
              <a:lnSpc>
                <a:spcPct val="150000"/>
              </a:lnSpc>
              <a:buFont typeface="+mj-lt"/>
              <a:buAutoNum type="arabicPeriod"/>
            </a:pPr>
            <a:r>
              <a:rPr lang="en-US" dirty="0"/>
              <a:t>The vacancy rate was 12.3% at the time of the moratorium.  As at 1 March 2021, the vacancy rate has increased to 14.04%.  The vacancy rate is likely to increase as Brand South Africa is perceived to be unstable in view of the uncertain timelines surrounding the reconfiguration process.</a:t>
            </a:r>
          </a:p>
          <a:p>
            <a:pPr marL="342900" indent="-342900" algn="just">
              <a:lnSpc>
                <a:spcPct val="150000"/>
              </a:lnSpc>
              <a:buFont typeface="+mj-lt"/>
              <a:buAutoNum type="arabicPeriod"/>
            </a:pPr>
            <a:r>
              <a:rPr lang="en-US" dirty="0"/>
              <a:t>Capacity-related needs were to be addressed in the review of the structure, which was advertised by way of tender in March 2020.  The bid committee process was in progress when the Executive Authority imposed a hold on the review of the structure in view of the reconfiguration process. </a:t>
            </a:r>
            <a:endParaRPr lang="en-ZA" dirty="0"/>
          </a:p>
        </p:txBody>
      </p:sp>
    </p:spTree>
    <p:extLst>
      <p:ext uri="{BB962C8B-B14F-4D97-AF65-F5344CB8AC3E}">
        <p14:creationId xmlns:p14="http://schemas.microsoft.com/office/powerpoint/2010/main" xmlns="" val="2280462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GB" dirty="0"/>
          </a:p>
        </p:txBody>
      </p:sp>
      <p:pic>
        <p:nvPicPr>
          <p:cNvPr id="6" name="Picture 3" descr="H:\BSA Marcom presentation images\Thank-you-2-1kdr51u.jpg"/>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785091" y="227939"/>
            <a:ext cx="10541193" cy="58403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628917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Updated Inspiring New Way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Updated Inspiring New Way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16740</TotalTime>
  <Words>841</Words>
  <Application>Microsoft Office PowerPoint</Application>
  <PresentationFormat>Custom</PresentationFormat>
  <Paragraphs>68</Paragraphs>
  <Slides>8</Slides>
  <Notes>0</Notes>
  <HiddenSlides>0</HiddenSlides>
  <MMClips>0</MMClips>
  <ScaleCrop>false</ScaleCrop>
  <HeadingPairs>
    <vt:vector size="4" baseType="variant">
      <vt:variant>
        <vt:lpstr>Theme</vt:lpstr>
      </vt:variant>
      <vt:variant>
        <vt:i4>10</vt:i4>
      </vt:variant>
      <vt:variant>
        <vt:lpstr>Slide Titles</vt:lpstr>
      </vt:variant>
      <vt:variant>
        <vt:i4>8</vt:i4>
      </vt:variant>
    </vt:vector>
  </HeadingPairs>
  <TitlesOfParts>
    <vt:vector size="18" baseType="lpstr">
      <vt:lpstr>1_Office Theme</vt:lpstr>
      <vt:lpstr>2_Office Theme</vt:lpstr>
      <vt:lpstr>3_Office Theme</vt:lpstr>
      <vt:lpstr>4_Office Theme</vt:lpstr>
      <vt:lpstr>5_Office Theme</vt:lpstr>
      <vt:lpstr>12_Office Theme</vt:lpstr>
      <vt:lpstr>Updated Inspiring New Ways Template</vt:lpstr>
      <vt:lpstr>15_Office Theme</vt:lpstr>
      <vt:lpstr>7_Office Theme</vt:lpstr>
      <vt:lpstr>1_Updated Inspiring New Ways Template</vt:lpstr>
      <vt:lpstr>Slide 1</vt:lpstr>
      <vt:lpstr>Agenda of presentation</vt:lpstr>
      <vt:lpstr>1.  THE FINALIZATION OF THE SUSPENDED CHIEF EXECUTIVE OFFICER  </vt:lpstr>
      <vt:lpstr>2.  THE PLAN TO STABILIZE THE INSTITUTION AT THE LEADERSHIP POSITIONS</vt:lpstr>
      <vt:lpstr>2.  THE PLAN TO STABILIZE THE INSTITUTION AT THE LEADERSHIP POSITIONS</vt:lpstr>
      <vt:lpstr>2.  THE PLAN TO STABILIZE THE INSTITUTION AT THE LEADERSHIP POSITIONS</vt:lpstr>
      <vt:lpstr>3.  CLOSING REMARKS </vt:lpstr>
      <vt:lpstr>Slide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MARCO PRESENTATION</dc:title>
  <dc:creator>Sithembile Ntombela</dc:creator>
  <cp:lastModifiedBy>Monique</cp:lastModifiedBy>
  <cp:revision>589</cp:revision>
  <cp:lastPrinted>2018-08-13T12:11:44Z</cp:lastPrinted>
  <dcterms:created xsi:type="dcterms:W3CDTF">2017-06-15T13:51:25Z</dcterms:created>
  <dcterms:modified xsi:type="dcterms:W3CDTF">2021-03-10T07:35:40Z</dcterms:modified>
</cp:coreProperties>
</file>