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Override PartName="/ppt/slideLayouts/slideLayout29.xml" ContentType="application/vnd.openxmlformats-officedocument.presentationml.slideLayout+xml"/>
  <Override PartName="/ppt/theme/theme4.xml" ContentType="application/vnd.openxmlformats-officedocument.theme+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1"/>
    <p:sldMasterId id="2147483682" r:id="rId2"/>
    <p:sldMasterId id="2147484436" r:id="rId3"/>
  </p:sldMasterIdLst>
  <p:notesMasterIdLst>
    <p:notesMasterId r:id="rId15"/>
  </p:notesMasterIdLst>
  <p:handoutMasterIdLst>
    <p:handoutMasterId r:id="rId16"/>
  </p:handoutMasterIdLst>
  <p:sldIdLst>
    <p:sldId id="586" r:id="rId4"/>
    <p:sldId id="571" r:id="rId5"/>
    <p:sldId id="578" r:id="rId6"/>
    <p:sldId id="577" r:id="rId7"/>
    <p:sldId id="579" r:id="rId8"/>
    <p:sldId id="585" r:id="rId9"/>
    <p:sldId id="580" r:id="rId10"/>
    <p:sldId id="581" r:id="rId11"/>
    <p:sldId id="582" r:id="rId12"/>
    <p:sldId id="583" r:id="rId13"/>
    <p:sldId id="584" r:id="rId14"/>
  </p:sldIdLst>
  <p:sldSz cx="9144000" cy="6858000" type="screen4x3"/>
  <p:notesSz cx="7315200" cy="9601200"/>
  <p:defaultTex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Arial" panose="020B0604020202020204" pitchFamily="34" charset="0"/>
      </a:defRPr>
    </a:lvl1pPr>
    <a:lvl2pPr marL="455613" indent="1588" algn="l" rtl="0" fontAlgn="base">
      <a:spcBef>
        <a:spcPct val="0"/>
      </a:spcBef>
      <a:spcAft>
        <a:spcPct val="0"/>
      </a:spcAft>
      <a:defRPr sz="1400" kern="1200">
        <a:solidFill>
          <a:schemeClr val="tx1"/>
        </a:solidFill>
        <a:latin typeface="Arial" panose="020B0604020202020204" pitchFamily="34" charset="0"/>
        <a:ea typeface="+mn-ea"/>
        <a:cs typeface="Arial" panose="020B0604020202020204" pitchFamily="34" charset="0"/>
      </a:defRPr>
    </a:lvl2pPr>
    <a:lvl3pPr marL="912813" indent="1588" algn="l" rtl="0" fontAlgn="base">
      <a:spcBef>
        <a:spcPct val="0"/>
      </a:spcBef>
      <a:spcAft>
        <a:spcPct val="0"/>
      </a:spcAft>
      <a:defRPr sz="1400" kern="1200">
        <a:solidFill>
          <a:schemeClr val="tx1"/>
        </a:solidFill>
        <a:latin typeface="Arial" panose="020B0604020202020204" pitchFamily="34" charset="0"/>
        <a:ea typeface="+mn-ea"/>
        <a:cs typeface="Arial" panose="020B0604020202020204" pitchFamily="34" charset="0"/>
      </a:defRPr>
    </a:lvl3pPr>
    <a:lvl4pPr marL="1370013" indent="1588" algn="l" rtl="0" fontAlgn="base">
      <a:spcBef>
        <a:spcPct val="0"/>
      </a:spcBef>
      <a:spcAft>
        <a:spcPct val="0"/>
      </a:spcAft>
      <a:defRPr sz="1400" kern="1200">
        <a:solidFill>
          <a:schemeClr val="tx1"/>
        </a:solidFill>
        <a:latin typeface="Arial" panose="020B0604020202020204" pitchFamily="34" charset="0"/>
        <a:ea typeface="+mn-ea"/>
        <a:cs typeface="Arial" panose="020B0604020202020204" pitchFamily="34" charset="0"/>
      </a:defRPr>
    </a:lvl4pPr>
    <a:lvl5pPr marL="1827213" indent="1588" algn="l" rtl="0" fontAlgn="base">
      <a:spcBef>
        <a:spcPct val="0"/>
      </a:spcBef>
      <a:spcAft>
        <a:spcPct val="0"/>
      </a:spcAft>
      <a:defRPr sz="14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4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14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14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1400"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xmlns="">
        <p15:guide id="1" orient="horz" pos="4247">
          <p15:clr>
            <a:srgbClr val="A4A3A4"/>
          </p15:clr>
        </p15:guide>
        <p15:guide id="2" orient="horz" pos="3918">
          <p15:clr>
            <a:srgbClr val="A4A3A4"/>
          </p15:clr>
        </p15:guide>
        <p15:guide id="3" orient="horz" pos="1159">
          <p15:clr>
            <a:srgbClr val="A4A3A4"/>
          </p15:clr>
        </p15:guide>
        <p15:guide id="4" orient="horz" pos="4156">
          <p15:clr>
            <a:srgbClr val="A4A3A4"/>
          </p15:clr>
        </p15:guide>
        <p15:guide id="5" pos="2880">
          <p15:clr>
            <a:srgbClr val="A4A3A4"/>
          </p15:clr>
        </p15:guide>
        <p15:guide id="6" pos="159">
          <p15:clr>
            <a:srgbClr val="A4A3A4"/>
          </p15:clr>
        </p15:guide>
        <p15:guide id="7" pos="5603">
          <p15:clr>
            <a:srgbClr val="A4A3A4"/>
          </p15:clr>
        </p15:guide>
      </p15:sldGuideLst>
    </p:ext>
    <p:ext uri="{2D200454-40CA-4A62-9FC3-DE9A4176ACB9}">
      <p15:notesGuideLst xmlns:p15="http://schemas.microsoft.com/office/powerpoint/2012/main" xmlns="">
        <p15:guide id="1" orient="horz" pos="3025" userDrawn="1">
          <p15:clr>
            <a:srgbClr val="A4A3A4"/>
          </p15:clr>
        </p15:guide>
        <p15:guide id="2" pos="2305"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C00000"/>
    <a:srgbClr val="339966"/>
    <a:srgbClr val="006600"/>
    <a:srgbClr val="FF66FF"/>
    <a:srgbClr val="003300"/>
    <a:srgbClr val="AB6612"/>
    <a:srgbClr val="FF8C08"/>
    <a:srgbClr val="FFCC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5" autoAdjust="0"/>
    <p:restoredTop sz="97143" autoAdjust="0"/>
  </p:normalViewPr>
  <p:slideViewPr>
    <p:cSldViewPr snapToObjects="1">
      <p:cViewPr varScale="1">
        <p:scale>
          <a:sx n="71" d="100"/>
          <a:sy n="71" d="100"/>
        </p:scale>
        <p:origin x="-1260" y="-96"/>
      </p:cViewPr>
      <p:guideLst>
        <p:guide orient="horz" pos="4247"/>
        <p:guide orient="horz" pos="3918"/>
        <p:guide orient="horz" pos="1159"/>
        <p:guide orient="horz" pos="4156"/>
        <p:guide pos="2880"/>
        <p:guide pos="159"/>
        <p:guide pos="560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0"/>
    </p:cViewPr>
  </p:sorterViewPr>
  <p:notesViewPr>
    <p:cSldViewPr snapToObjects="1">
      <p:cViewPr varScale="1">
        <p:scale>
          <a:sx n="72" d="100"/>
          <a:sy n="72" d="100"/>
        </p:scale>
        <p:origin x="-2172" y="-102"/>
      </p:cViewPr>
      <p:guideLst>
        <p:guide orient="horz" pos="3025"/>
        <p:guide pos="2305"/>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1426" name="Rectangle 2"/>
          <p:cNvSpPr>
            <a:spLocks noGrp="1" noChangeArrowheads="1"/>
          </p:cNvSpPr>
          <p:nvPr>
            <p:ph type="hdr" sz="quarter"/>
          </p:nvPr>
        </p:nvSpPr>
        <p:spPr bwMode="auto">
          <a:xfrm>
            <a:off x="1" y="1"/>
            <a:ext cx="3170717" cy="479062"/>
          </a:xfrm>
          <a:prstGeom prst="rect">
            <a:avLst/>
          </a:prstGeom>
          <a:noFill/>
          <a:ln w="9525">
            <a:noFill/>
            <a:miter lim="800000"/>
            <a:headEnd/>
            <a:tailEnd/>
          </a:ln>
          <a:effectLst/>
        </p:spPr>
        <p:txBody>
          <a:bodyPr vert="horz" wrap="square" lIns="100099" tIns="50053" rIns="100099" bIns="50053" numCol="1" anchor="t" anchorCtr="0" compatLnSpc="1">
            <a:prstTxWarp prst="textNoShape">
              <a:avLst/>
            </a:prstTxWarp>
          </a:bodyPr>
          <a:lstStyle>
            <a:lvl1pPr algn="l" defTabSz="1001177">
              <a:lnSpc>
                <a:spcPct val="100000"/>
              </a:lnSpc>
              <a:spcBef>
                <a:spcPct val="0"/>
              </a:spcBef>
              <a:buClrTx/>
              <a:defRPr sz="1300">
                <a:latin typeface="Arial" charset="0"/>
                <a:cs typeface="Arial" charset="0"/>
              </a:defRPr>
            </a:lvl1pPr>
          </a:lstStyle>
          <a:p>
            <a:pPr>
              <a:defRPr/>
            </a:pPr>
            <a:endParaRPr lang="en-US"/>
          </a:p>
        </p:txBody>
      </p:sp>
      <p:sp>
        <p:nvSpPr>
          <p:cNvPr id="231427" name="Rectangle 3"/>
          <p:cNvSpPr>
            <a:spLocks noGrp="1" noChangeArrowheads="1"/>
          </p:cNvSpPr>
          <p:nvPr>
            <p:ph type="dt" sz="quarter" idx="1"/>
          </p:nvPr>
        </p:nvSpPr>
        <p:spPr bwMode="auto">
          <a:xfrm>
            <a:off x="4142776" y="1"/>
            <a:ext cx="3170717" cy="479062"/>
          </a:xfrm>
          <a:prstGeom prst="rect">
            <a:avLst/>
          </a:prstGeom>
          <a:noFill/>
          <a:ln w="9525">
            <a:noFill/>
            <a:miter lim="800000"/>
            <a:headEnd/>
            <a:tailEnd/>
          </a:ln>
          <a:effectLst/>
        </p:spPr>
        <p:txBody>
          <a:bodyPr vert="horz" wrap="square" lIns="100099" tIns="50053" rIns="100099" bIns="50053" numCol="1" anchor="t" anchorCtr="0" compatLnSpc="1">
            <a:prstTxWarp prst="textNoShape">
              <a:avLst/>
            </a:prstTxWarp>
          </a:bodyPr>
          <a:lstStyle>
            <a:lvl1pPr algn="r" defTabSz="1001177">
              <a:lnSpc>
                <a:spcPct val="100000"/>
              </a:lnSpc>
              <a:spcBef>
                <a:spcPct val="0"/>
              </a:spcBef>
              <a:buClrTx/>
              <a:defRPr sz="1300">
                <a:latin typeface="Arial" charset="0"/>
                <a:cs typeface="Arial" charset="0"/>
              </a:defRPr>
            </a:lvl1pPr>
          </a:lstStyle>
          <a:p>
            <a:pPr>
              <a:defRPr/>
            </a:pPr>
            <a:endParaRPr lang="en-US"/>
          </a:p>
        </p:txBody>
      </p:sp>
      <p:sp>
        <p:nvSpPr>
          <p:cNvPr id="231428" name="Rectangle 4"/>
          <p:cNvSpPr>
            <a:spLocks noGrp="1" noChangeArrowheads="1"/>
          </p:cNvSpPr>
          <p:nvPr>
            <p:ph type="ftr" sz="quarter" idx="2"/>
          </p:nvPr>
        </p:nvSpPr>
        <p:spPr bwMode="auto">
          <a:xfrm>
            <a:off x="1" y="9120603"/>
            <a:ext cx="3170717" cy="479062"/>
          </a:xfrm>
          <a:prstGeom prst="rect">
            <a:avLst/>
          </a:prstGeom>
          <a:noFill/>
          <a:ln w="9525">
            <a:noFill/>
            <a:miter lim="800000"/>
            <a:headEnd/>
            <a:tailEnd/>
          </a:ln>
          <a:effectLst/>
        </p:spPr>
        <p:txBody>
          <a:bodyPr vert="horz" wrap="square" lIns="100099" tIns="50053" rIns="100099" bIns="50053" numCol="1" anchor="b" anchorCtr="0" compatLnSpc="1">
            <a:prstTxWarp prst="textNoShape">
              <a:avLst/>
            </a:prstTxWarp>
          </a:bodyPr>
          <a:lstStyle>
            <a:lvl1pPr algn="l" defTabSz="1001177">
              <a:lnSpc>
                <a:spcPct val="100000"/>
              </a:lnSpc>
              <a:spcBef>
                <a:spcPct val="0"/>
              </a:spcBef>
              <a:buClrTx/>
              <a:defRPr sz="1300">
                <a:latin typeface="Arial" charset="0"/>
                <a:cs typeface="Arial" charset="0"/>
              </a:defRPr>
            </a:lvl1pPr>
          </a:lstStyle>
          <a:p>
            <a:pPr>
              <a:defRPr/>
            </a:pPr>
            <a:endParaRPr lang="en-US"/>
          </a:p>
        </p:txBody>
      </p:sp>
      <p:sp>
        <p:nvSpPr>
          <p:cNvPr id="231429" name="Rectangle 5"/>
          <p:cNvSpPr>
            <a:spLocks noGrp="1" noChangeArrowheads="1"/>
          </p:cNvSpPr>
          <p:nvPr>
            <p:ph type="sldNum" sz="quarter" idx="3"/>
          </p:nvPr>
        </p:nvSpPr>
        <p:spPr bwMode="auto">
          <a:xfrm>
            <a:off x="4142776" y="9120603"/>
            <a:ext cx="3170717" cy="479062"/>
          </a:xfrm>
          <a:prstGeom prst="rect">
            <a:avLst/>
          </a:prstGeom>
          <a:noFill/>
          <a:ln w="9525">
            <a:noFill/>
            <a:miter lim="800000"/>
            <a:headEnd/>
            <a:tailEnd/>
          </a:ln>
          <a:effectLst/>
        </p:spPr>
        <p:txBody>
          <a:bodyPr vert="horz" wrap="square" lIns="100099" tIns="50053" rIns="100099" bIns="50053" numCol="1" anchor="b" anchorCtr="0" compatLnSpc="1">
            <a:prstTxWarp prst="textNoShape">
              <a:avLst/>
            </a:prstTxWarp>
          </a:bodyPr>
          <a:lstStyle>
            <a:lvl1pPr algn="r" defTabSz="1000333">
              <a:defRPr sz="1300"/>
            </a:lvl1pPr>
          </a:lstStyle>
          <a:p>
            <a:fld id="{1AE0FCDE-C0D8-4E65-85B4-D37147D7226E}" type="slidenum">
              <a:rPr lang="en-US"/>
              <a:pPr/>
              <a:t>‹#›</a:t>
            </a:fld>
            <a:endParaRPr lang="en-US"/>
          </a:p>
        </p:txBody>
      </p:sp>
    </p:spTree>
    <p:extLst>
      <p:ext uri="{BB962C8B-B14F-4D97-AF65-F5344CB8AC3E}">
        <p14:creationId xmlns:p14="http://schemas.microsoft.com/office/powerpoint/2010/main" xmlns="" val="387492533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1" y="1"/>
            <a:ext cx="3170717" cy="479062"/>
          </a:xfrm>
          <a:prstGeom prst="rect">
            <a:avLst/>
          </a:prstGeom>
          <a:noFill/>
          <a:ln w="9525">
            <a:noFill/>
            <a:miter lim="800000"/>
            <a:headEnd/>
            <a:tailEnd/>
          </a:ln>
          <a:effectLst/>
        </p:spPr>
        <p:txBody>
          <a:bodyPr vert="horz" wrap="square" lIns="100099" tIns="50053" rIns="100099" bIns="50053" numCol="1" anchor="t" anchorCtr="0" compatLnSpc="1">
            <a:prstTxWarp prst="textNoShape">
              <a:avLst/>
            </a:prstTxWarp>
          </a:bodyPr>
          <a:lstStyle>
            <a:lvl1pPr algn="l" defTabSz="1001177">
              <a:lnSpc>
                <a:spcPct val="100000"/>
              </a:lnSpc>
              <a:spcBef>
                <a:spcPct val="0"/>
              </a:spcBef>
              <a:buClrTx/>
              <a:defRPr sz="1300">
                <a:latin typeface="Arial" charset="0"/>
                <a:cs typeface="Arial" charset="0"/>
              </a:defRPr>
            </a:lvl1pPr>
          </a:lstStyle>
          <a:p>
            <a:pPr>
              <a:defRPr/>
            </a:pPr>
            <a:endParaRPr lang="en-US"/>
          </a:p>
        </p:txBody>
      </p:sp>
      <p:sp>
        <p:nvSpPr>
          <p:cNvPr id="12291" name="Rectangle 3"/>
          <p:cNvSpPr>
            <a:spLocks noGrp="1" noChangeArrowheads="1"/>
          </p:cNvSpPr>
          <p:nvPr>
            <p:ph type="dt" idx="1"/>
          </p:nvPr>
        </p:nvSpPr>
        <p:spPr bwMode="auto">
          <a:xfrm>
            <a:off x="4142776" y="1"/>
            <a:ext cx="3170717" cy="479062"/>
          </a:xfrm>
          <a:prstGeom prst="rect">
            <a:avLst/>
          </a:prstGeom>
          <a:noFill/>
          <a:ln w="9525">
            <a:noFill/>
            <a:miter lim="800000"/>
            <a:headEnd/>
            <a:tailEnd/>
          </a:ln>
          <a:effectLst/>
        </p:spPr>
        <p:txBody>
          <a:bodyPr vert="horz" wrap="square" lIns="100099" tIns="50053" rIns="100099" bIns="50053" numCol="1" anchor="t" anchorCtr="0" compatLnSpc="1">
            <a:prstTxWarp prst="textNoShape">
              <a:avLst/>
            </a:prstTxWarp>
          </a:bodyPr>
          <a:lstStyle>
            <a:lvl1pPr algn="r" defTabSz="1001177">
              <a:lnSpc>
                <a:spcPct val="100000"/>
              </a:lnSpc>
              <a:spcBef>
                <a:spcPct val="0"/>
              </a:spcBef>
              <a:buClrTx/>
              <a:defRPr sz="1300">
                <a:latin typeface="Arial" charset="0"/>
                <a:cs typeface="Arial" charset="0"/>
              </a:defRPr>
            </a:lvl1pPr>
          </a:lstStyle>
          <a:p>
            <a:pPr>
              <a:defRPr/>
            </a:pPr>
            <a:endParaRPr lang="en-US"/>
          </a:p>
        </p:txBody>
      </p:sp>
      <p:sp>
        <p:nvSpPr>
          <p:cNvPr id="27652" name="Rectangle 4"/>
          <p:cNvSpPr>
            <a:spLocks noGrp="1" noRot="1" noChangeAspect="1" noChangeArrowheads="1" noTextEdit="1"/>
          </p:cNvSpPr>
          <p:nvPr>
            <p:ph type="sldImg" idx="2"/>
          </p:nvPr>
        </p:nvSpPr>
        <p:spPr bwMode="auto">
          <a:xfrm>
            <a:off x="1255713" y="719138"/>
            <a:ext cx="4803775" cy="3603625"/>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2293" name="Rectangle 5"/>
          <p:cNvSpPr>
            <a:spLocks noGrp="1" noChangeArrowheads="1"/>
          </p:cNvSpPr>
          <p:nvPr>
            <p:ph type="body" sz="quarter" idx="3"/>
          </p:nvPr>
        </p:nvSpPr>
        <p:spPr bwMode="auto">
          <a:xfrm>
            <a:off x="731180" y="4561837"/>
            <a:ext cx="5852843" cy="4317700"/>
          </a:xfrm>
          <a:prstGeom prst="rect">
            <a:avLst/>
          </a:prstGeom>
          <a:noFill/>
          <a:ln w="9525">
            <a:noFill/>
            <a:miter lim="800000"/>
            <a:headEnd/>
            <a:tailEnd/>
          </a:ln>
          <a:effectLst/>
        </p:spPr>
        <p:txBody>
          <a:bodyPr vert="horz" wrap="square" lIns="100099" tIns="50053" rIns="100099" bIns="5005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2294" name="Rectangle 6"/>
          <p:cNvSpPr>
            <a:spLocks noGrp="1" noChangeArrowheads="1"/>
          </p:cNvSpPr>
          <p:nvPr>
            <p:ph type="ftr" sz="quarter" idx="4"/>
          </p:nvPr>
        </p:nvSpPr>
        <p:spPr bwMode="auto">
          <a:xfrm>
            <a:off x="1" y="9120603"/>
            <a:ext cx="3170717" cy="479062"/>
          </a:xfrm>
          <a:prstGeom prst="rect">
            <a:avLst/>
          </a:prstGeom>
          <a:noFill/>
          <a:ln w="9525">
            <a:noFill/>
            <a:miter lim="800000"/>
            <a:headEnd/>
            <a:tailEnd/>
          </a:ln>
          <a:effectLst/>
        </p:spPr>
        <p:txBody>
          <a:bodyPr vert="horz" wrap="square" lIns="100099" tIns="50053" rIns="100099" bIns="50053" numCol="1" anchor="b" anchorCtr="0" compatLnSpc="1">
            <a:prstTxWarp prst="textNoShape">
              <a:avLst/>
            </a:prstTxWarp>
          </a:bodyPr>
          <a:lstStyle>
            <a:lvl1pPr algn="l" defTabSz="1001177">
              <a:lnSpc>
                <a:spcPct val="100000"/>
              </a:lnSpc>
              <a:spcBef>
                <a:spcPct val="0"/>
              </a:spcBef>
              <a:buClrTx/>
              <a:defRPr sz="1300">
                <a:latin typeface="Arial" charset="0"/>
                <a:cs typeface="Arial" charset="0"/>
              </a:defRPr>
            </a:lvl1pPr>
          </a:lstStyle>
          <a:p>
            <a:pPr>
              <a:defRPr/>
            </a:pPr>
            <a:endParaRPr lang="en-US"/>
          </a:p>
        </p:txBody>
      </p:sp>
      <p:sp>
        <p:nvSpPr>
          <p:cNvPr id="12295" name="Rectangle 7"/>
          <p:cNvSpPr>
            <a:spLocks noGrp="1" noChangeArrowheads="1"/>
          </p:cNvSpPr>
          <p:nvPr>
            <p:ph type="sldNum" sz="quarter" idx="5"/>
          </p:nvPr>
        </p:nvSpPr>
        <p:spPr bwMode="auto">
          <a:xfrm>
            <a:off x="4142776" y="9120603"/>
            <a:ext cx="3170717" cy="479062"/>
          </a:xfrm>
          <a:prstGeom prst="rect">
            <a:avLst/>
          </a:prstGeom>
          <a:noFill/>
          <a:ln w="9525">
            <a:noFill/>
            <a:miter lim="800000"/>
            <a:headEnd/>
            <a:tailEnd/>
          </a:ln>
          <a:effectLst/>
        </p:spPr>
        <p:txBody>
          <a:bodyPr vert="horz" wrap="square" lIns="100099" tIns="50053" rIns="100099" bIns="50053" numCol="1" anchor="b" anchorCtr="0" compatLnSpc="1">
            <a:prstTxWarp prst="textNoShape">
              <a:avLst/>
            </a:prstTxWarp>
          </a:bodyPr>
          <a:lstStyle>
            <a:lvl1pPr algn="r" defTabSz="1000333">
              <a:defRPr sz="1300"/>
            </a:lvl1pPr>
          </a:lstStyle>
          <a:p>
            <a:fld id="{91D9DFF3-1C29-4182-9999-0625C86A893F}" type="slidenum">
              <a:rPr lang="en-US"/>
              <a:pPr/>
              <a:t>‹#›</a:t>
            </a:fld>
            <a:endParaRPr lang="en-US"/>
          </a:p>
        </p:txBody>
      </p:sp>
    </p:spTree>
    <p:extLst>
      <p:ext uri="{BB962C8B-B14F-4D97-AF65-F5344CB8AC3E}">
        <p14:creationId xmlns:p14="http://schemas.microsoft.com/office/powerpoint/2010/main" xmlns="" val="2106712046"/>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5613"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2813"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0013"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7213"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5826" algn="l" defTabSz="914331" rtl="0" eaLnBrk="1" latinLnBrk="0" hangingPunct="1">
      <a:defRPr sz="1200" kern="1200">
        <a:solidFill>
          <a:schemeClr val="tx1"/>
        </a:solidFill>
        <a:latin typeface="+mn-lt"/>
        <a:ea typeface="+mn-ea"/>
        <a:cs typeface="+mn-cs"/>
      </a:defRPr>
    </a:lvl6pPr>
    <a:lvl7pPr marL="2742990" algn="l" defTabSz="914331" rtl="0" eaLnBrk="1" latinLnBrk="0" hangingPunct="1">
      <a:defRPr sz="1200" kern="1200">
        <a:solidFill>
          <a:schemeClr val="tx1"/>
        </a:solidFill>
        <a:latin typeface="+mn-lt"/>
        <a:ea typeface="+mn-ea"/>
        <a:cs typeface="+mn-cs"/>
      </a:defRPr>
    </a:lvl7pPr>
    <a:lvl8pPr marL="3200156" algn="l" defTabSz="914331" rtl="0" eaLnBrk="1" latinLnBrk="0" hangingPunct="1">
      <a:defRPr sz="1200" kern="1200">
        <a:solidFill>
          <a:schemeClr val="tx1"/>
        </a:solidFill>
        <a:latin typeface="+mn-lt"/>
        <a:ea typeface="+mn-ea"/>
        <a:cs typeface="+mn-cs"/>
      </a:defRPr>
    </a:lvl8pPr>
    <a:lvl9pPr marL="3657321" algn="l" defTabSz="914331"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graphicFrame>
        <p:nvGraphicFramePr>
          <p:cNvPr id="4" name="AutoShape 12"/>
          <p:cNvGraphicFramePr>
            <a:graphicFrameLocks/>
          </p:cNvGraphicFramePr>
          <p:nvPr/>
        </p:nvGraphicFramePr>
        <p:xfrm>
          <a:off x="0" y="0"/>
          <a:ext cx="158750" cy="158750"/>
        </p:xfrm>
        <a:graphic>
          <a:graphicData uri="http://schemas.openxmlformats.org/presentationml/2006/ole">
            <p:oleObj spid="_x0000_s59674" r:id="rId3" imgW="0" imgH="0" progId="">
              <p:embed/>
            </p:oleObj>
          </a:graphicData>
        </a:graphic>
      </p:graphicFrame>
      <p:sp>
        <p:nvSpPr>
          <p:cNvPr id="6166" name="Rectangle 22"/>
          <p:cNvSpPr>
            <a:spLocks noGrp="1" noChangeArrowheads="1"/>
          </p:cNvSpPr>
          <p:nvPr>
            <p:ph type="ctrTitle" sz="quarter"/>
          </p:nvPr>
        </p:nvSpPr>
        <p:spPr>
          <a:xfrm>
            <a:off x="1141417" y="3124202"/>
            <a:ext cx="6861175" cy="401648"/>
          </a:xfrm>
          <a:ln algn="ctr"/>
        </p:spPr>
        <p:txBody>
          <a:bodyPr anchor="ctr"/>
          <a:lstStyle>
            <a:lvl1pPr algn="ctr">
              <a:defRPr sz="2900"/>
            </a:lvl1pPr>
          </a:lstStyle>
          <a:p>
            <a:r>
              <a:rPr lang="en-US" noProof="0" smtClean="0"/>
              <a:t>Click to edit Master title style</a:t>
            </a:r>
            <a:endParaRPr lang="en-GB" noProof="0"/>
          </a:p>
        </p:txBody>
      </p:sp>
      <p:sp>
        <p:nvSpPr>
          <p:cNvPr id="6167" name="Rectangle 23"/>
          <p:cNvSpPr>
            <a:spLocks noGrp="1" noChangeArrowheads="1"/>
          </p:cNvSpPr>
          <p:nvPr>
            <p:ph type="subTitle" sz="quarter" idx="1"/>
          </p:nvPr>
        </p:nvSpPr>
        <p:spPr>
          <a:xfrm>
            <a:off x="1371600" y="4351342"/>
            <a:ext cx="6400800" cy="221599"/>
          </a:xfrm>
        </p:spPr>
        <p:txBody>
          <a:bodyPr anchor="ctr"/>
          <a:lstStyle>
            <a:lvl1pPr marL="0" indent="0" algn="ctr">
              <a:buFont typeface="Wingdings" pitchFamily="2" charset="2"/>
              <a:buNone/>
              <a:defRPr i="1"/>
            </a:lvl1pPr>
          </a:lstStyle>
          <a:p>
            <a:r>
              <a:rPr lang="en-US" noProof="0" smtClean="0"/>
              <a:t>Click to edit Master subtitle style</a:t>
            </a:r>
            <a:endParaRPr lang="en-GB" noProof="0"/>
          </a:p>
        </p:txBody>
      </p:sp>
    </p:spTree>
    <p:extLst>
      <p:ext uri="{BB962C8B-B14F-4D97-AF65-F5344CB8AC3E}">
        <p14:creationId xmlns:p14="http://schemas.microsoft.com/office/powerpoint/2010/main" xmlns="" val="41779578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8" descr="C:\Users\jmumaw\Desktop\DCS\Pics\Logo.JPG"/>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3900488" y="0"/>
            <a:ext cx="1362075" cy="447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Vertical Text Placeholder 2"/>
          <p:cNvSpPr>
            <a:spLocks noGrp="1"/>
          </p:cNvSpPr>
          <p:nvPr>
            <p:ph type="body" orient="vert" idx="1"/>
          </p:nvPr>
        </p:nvSpPr>
        <p:spPr>
          <a:xfrm>
            <a:off x="7563590" y="2092328"/>
            <a:ext cx="1329595" cy="3545587"/>
          </a:xfrm>
        </p:spPr>
        <p:txBody>
          <a:bodyPr vert="eaVert"/>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Tree>
    <p:extLst>
      <p:ext uri="{BB962C8B-B14F-4D97-AF65-F5344CB8AC3E}">
        <p14:creationId xmlns:p14="http://schemas.microsoft.com/office/powerpoint/2010/main" xmlns="" val="38371673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8" descr="C:\Users\jmumaw\Desktop\DCS\Pics\Logo.JPG"/>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3900488" y="0"/>
            <a:ext cx="1362075" cy="447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Vertical Title 1"/>
          <p:cNvSpPr>
            <a:spLocks noGrp="1"/>
          </p:cNvSpPr>
          <p:nvPr>
            <p:ph type="title" orient="vert"/>
          </p:nvPr>
        </p:nvSpPr>
        <p:spPr>
          <a:xfrm>
            <a:off x="8616183" y="596902"/>
            <a:ext cx="276999" cy="4140200"/>
          </a:xfrm>
        </p:spPr>
        <p:txBody>
          <a:bodyPr vert="eaVert"/>
          <a:lstStyle/>
          <a:p>
            <a:r>
              <a:rPr lang="en-US" noProof="0" smtClean="0"/>
              <a:t>Click to edit Master title style</a:t>
            </a:r>
            <a:endParaRPr lang="en-GB" noProof="0"/>
          </a:p>
        </p:txBody>
      </p:sp>
      <p:sp>
        <p:nvSpPr>
          <p:cNvPr id="3" name="Vertical Text Placeholder 2"/>
          <p:cNvSpPr>
            <a:spLocks noGrp="1"/>
          </p:cNvSpPr>
          <p:nvPr>
            <p:ph type="body" orient="vert" idx="1"/>
          </p:nvPr>
        </p:nvSpPr>
        <p:spPr>
          <a:xfrm>
            <a:off x="5250604" y="596902"/>
            <a:ext cx="1329595" cy="4140200"/>
          </a:xfrm>
        </p:spPr>
        <p:txBody>
          <a:bodyPr vert="eaVert"/>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Tree>
    <p:extLst>
      <p:ext uri="{BB962C8B-B14F-4D97-AF65-F5344CB8AC3E}">
        <p14:creationId xmlns:p14="http://schemas.microsoft.com/office/powerpoint/2010/main" xmlns="" val="40052873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245F0D4-A26B-46AD-8CF6-C21BBA9B0BB4}" type="slidenum">
              <a:rPr lang="en-US"/>
              <a:pPr/>
              <a:t>‹#›</a:t>
            </a:fld>
            <a:endParaRPr lang="en-US"/>
          </a:p>
        </p:txBody>
      </p:sp>
    </p:spTree>
    <p:extLst>
      <p:ext uri="{BB962C8B-B14F-4D97-AF65-F5344CB8AC3E}">
        <p14:creationId xmlns:p14="http://schemas.microsoft.com/office/powerpoint/2010/main" xmlns="" val="27544413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8731AC1-C96E-4953-B87D-7452EC09CA30}" type="slidenum">
              <a:rPr lang="en-US"/>
              <a:pPr/>
              <a:t>‹#›</a:t>
            </a:fld>
            <a:endParaRPr lang="en-US"/>
          </a:p>
        </p:txBody>
      </p:sp>
    </p:spTree>
    <p:extLst>
      <p:ext uri="{BB962C8B-B14F-4D97-AF65-F5344CB8AC3E}">
        <p14:creationId xmlns:p14="http://schemas.microsoft.com/office/powerpoint/2010/main" xmlns="" val="9119340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37A09EAF-9A01-4322-B129-0A45A6531D0D}" type="slidenum">
              <a:rPr lang="en-US"/>
              <a:pPr/>
              <a:t>‹#›</a:t>
            </a:fld>
            <a:endParaRPr lang="en-US"/>
          </a:p>
        </p:txBody>
      </p:sp>
    </p:spTree>
    <p:extLst>
      <p:ext uri="{BB962C8B-B14F-4D97-AF65-F5344CB8AC3E}">
        <p14:creationId xmlns:p14="http://schemas.microsoft.com/office/powerpoint/2010/main" xmlns="" val="2695545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F13E8513-4FC4-4462-98F5-33FBAC103136}" type="slidenum">
              <a:rPr lang="en-US"/>
              <a:pPr/>
              <a:t>‹#›</a:t>
            </a:fld>
            <a:endParaRPr lang="en-US"/>
          </a:p>
        </p:txBody>
      </p:sp>
    </p:spTree>
    <p:extLst>
      <p:ext uri="{BB962C8B-B14F-4D97-AF65-F5344CB8AC3E}">
        <p14:creationId xmlns:p14="http://schemas.microsoft.com/office/powerpoint/2010/main" xmlns="" val="17942999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642AF383-33D2-427A-9BC2-45FA4EDB2BC3}" type="slidenum">
              <a:rPr lang="en-US"/>
              <a:pPr/>
              <a:t>‹#›</a:t>
            </a:fld>
            <a:endParaRPr lang="en-US"/>
          </a:p>
        </p:txBody>
      </p:sp>
    </p:spTree>
    <p:extLst>
      <p:ext uri="{BB962C8B-B14F-4D97-AF65-F5344CB8AC3E}">
        <p14:creationId xmlns:p14="http://schemas.microsoft.com/office/powerpoint/2010/main" xmlns="" val="35508500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4E177B19-50BD-466D-9841-2BAFB5E88878}" type="slidenum">
              <a:rPr lang="en-US"/>
              <a:pPr/>
              <a:t>‹#›</a:t>
            </a:fld>
            <a:endParaRPr lang="en-US"/>
          </a:p>
        </p:txBody>
      </p:sp>
    </p:spTree>
    <p:extLst>
      <p:ext uri="{BB962C8B-B14F-4D97-AF65-F5344CB8AC3E}">
        <p14:creationId xmlns:p14="http://schemas.microsoft.com/office/powerpoint/2010/main" xmlns="" val="8320335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1FD439D3-66CA-45BD-B97B-93ADE4082FB0}" type="slidenum">
              <a:rPr lang="en-US"/>
              <a:pPr/>
              <a:t>‹#›</a:t>
            </a:fld>
            <a:endParaRPr lang="en-US"/>
          </a:p>
        </p:txBody>
      </p:sp>
    </p:spTree>
    <p:extLst>
      <p:ext uri="{BB962C8B-B14F-4D97-AF65-F5344CB8AC3E}">
        <p14:creationId xmlns:p14="http://schemas.microsoft.com/office/powerpoint/2010/main" xmlns="" val="9634246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610CF2CF-0365-49F5-901B-63EBB6026DE2}" type="slidenum">
              <a:rPr lang="en-US"/>
              <a:pPr/>
              <a:t>‹#›</a:t>
            </a:fld>
            <a:endParaRPr lang="en-US"/>
          </a:p>
        </p:txBody>
      </p:sp>
    </p:spTree>
    <p:extLst>
      <p:ext uri="{BB962C8B-B14F-4D97-AF65-F5344CB8AC3E}">
        <p14:creationId xmlns:p14="http://schemas.microsoft.com/office/powerpoint/2010/main" xmlns="" val="2491464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46063" y="2092330"/>
            <a:ext cx="8647112" cy="1329595"/>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42324867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845384F6-5595-4010-979C-45863BCCEDB6}" type="slidenum">
              <a:rPr lang="en-US"/>
              <a:pPr/>
              <a:t>‹#›</a:t>
            </a:fld>
            <a:endParaRPr lang="en-US"/>
          </a:p>
        </p:txBody>
      </p:sp>
    </p:spTree>
    <p:extLst>
      <p:ext uri="{BB962C8B-B14F-4D97-AF65-F5344CB8AC3E}">
        <p14:creationId xmlns:p14="http://schemas.microsoft.com/office/powerpoint/2010/main" xmlns="" val="35912019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E4EA611-09F5-4594-BEB7-0B0DECFF77DF}" type="slidenum">
              <a:rPr lang="en-US"/>
              <a:pPr/>
              <a:t>‹#›</a:t>
            </a:fld>
            <a:endParaRPr lang="en-US"/>
          </a:p>
        </p:txBody>
      </p:sp>
    </p:spTree>
    <p:extLst>
      <p:ext uri="{BB962C8B-B14F-4D97-AF65-F5344CB8AC3E}">
        <p14:creationId xmlns:p14="http://schemas.microsoft.com/office/powerpoint/2010/main" xmlns="" val="21757281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E152AE0-B423-4109-94C6-94E0E1EE8F58}" type="slidenum">
              <a:rPr lang="en-US"/>
              <a:pPr/>
              <a:t>‹#›</a:t>
            </a:fld>
            <a:endParaRPr lang="en-US"/>
          </a:p>
        </p:txBody>
      </p:sp>
    </p:spTree>
    <p:extLst>
      <p:ext uri="{BB962C8B-B14F-4D97-AF65-F5344CB8AC3E}">
        <p14:creationId xmlns:p14="http://schemas.microsoft.com/office/powerpoint/2010/main" xmlns="" val="20482254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457200" fontAlgn="auto">
              <a:spcBef>
                <a:spcPts val="0"/>
              </a:spcBef>
              <a:spcAft>
                <a:spcPts val="0"/>
              </a:spcAft>
            </a:pPr>
            <a:fld id="{824BC736-DFB4-2744-8ACA-6A9B20372C9F}" type="datetimeFigureOut">
              <a:rPr lang="en-US" sz="1800" smtClean="0">
                <a:solidFill>
                  <a:prstClr val="black"/>
                </a:solidFill>
                <a:latin typeface="Calibri"/>
              </a:rPr>
              <a:pPr defTabSz="457200" fontAlgn="auto">
                <a:spcBef>
                  <a:spcPts val="0"/>
                </a:spcBef>
                <a:spcAft>
                  <a:spcPts val="0"/>
                </a:spcAft>
              </a:pPr>
              <a:t>3/10/2021</a:t>
            </a:fld>
            <a:endParaRPr lang="en-US" sz="1800">
              <a:solidFill>
                <a:prstClr val="black"/>
              </a:solidFill>
              <a:latin typeface="Calibri"/>
            </a:endParaRPr>
          </a:p>
        </p:txBody>
      </p:sp>
      <p:sp>
        <p:nvSpPr>
          <p:cNvPr id="5" name="Footer Placeholder 4"/>
          <p:cNvSpPr>
            <a:spLocks noGrp="1"/>
          </p:cNvSpPr>
          <p:nvPr>
            <p:ph type="ftr" sz="quarter" idx="11"/>
          </p:nvPr>
        </p:nvSpPr>
        <p:spPr>
          <a:xfrm>
            <a:off x="0" y="6126163"/>
            <a:ext cx="9144000" cy="731837"/>
          </a:xfrm>
          <a:prstGeom prst="rect">
            <a:avLst/>
          </a:prstGeom>
        </p:spPr>
        <p:txBody>
          <a:bodyPr/>
          <a:lstStyle/>
          <a:p>
            <a:pPr defTabSz="457200" fontAlgn="auto">
              <a:spcBef>
                <a:spcPts val="0"/>
              </a:spcBef>
              <a:spcAft>
                <a:spcPts val="0"/>
              </a:spcAft>
            </a:pPr>
            <a:endParaRPr lang="en-US" sz="1800">
              <a:solidFill>
                <a:prstClr val="black"/>
              </a:solidFill>
              <a:latin typeface="Calibri"/>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457200" fontAlgn="auto">
              <a:spcBef>
                <a:spcPts val="0"/>
              </a:spcBef>
              <a:spcAft>
                <a:spcPts val="0"/>
              </a:spcAft>
            </a:pPr>
            <a:fld id="{AFCEFFF0-9380-7049-A803-178CCBCDB80F}" type="slidenum">
              <a:rPr lang="en-US" sz="1800" smtClean="0">
                <a:solidFill>
                  <a:prstClr val="black"/>
                </a:solidFill>
                <a:latin typeface="Calibri"/>
              </a:rPr>
              <a:pPr defTabSz="457200" fontAlgn="auto">
                <a:spcBef>
                  <a:spcPts val="0"/>
                </a:spcBef>
                <a:spcAft>
                  <a:spcPts val="0"/>
                </a:spcAft>
              </a:pPr>
              <a:t>‹#›</a:t>
            </a:fld>
            <a:endParaRPr lang="en-US" sz="1800">
              <a:solidFill>
                <a:prstClr val="black"/>
              </a:solidFill>
              <a:latin typeface="Calibri"/>
            </a:endParaRPr>
          </a:p>
        </p:txBody>
      </p:sp>
    </p:spTree>
    <p:extLst>
      <p:ext uri="{BB962C8B-B14F-4D97-AF65-F5344CB8AC3E}">
        <p14:creationId xmlns:p14="http://schemas.microsoft.com/office/powerpoint/2010/main" xmlns="" val="22048965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457200" fontAlgn="auto">
              <a:spcBef>
                <a:spcPts val="0"/>
              </a:spcBef>
              <a:spcAft>
                <a:spcPts val="0"/>
              </a:spcAft>
            </a:pPr>
            <a:fld id="{824BC736-DFB4-2744-8ACA-6A9B20372C9F}" type="datetimeFigureOut">
              <a:rPr lang="en-US" sz="1800" smtClean="0">
                <a:solidFill>
                  <a:prstClr val="black"/>
                </a:solidFill>
                <a:latin typeface="Calibri"/>
              </a:rPr>
              <a:pPr defTabSz="457200" fontAlgn="auto">
                <a:spcBef>
                  <a:spcPts val="0"/>
                </a:spcBef>
                <a:spcAft>
                  <a:spcPts val="0"/>
                </a:spcAft>
              </a:pPr>
              <a:t>3/10/2021</a:t>
            </a:fld>
            <a:endParaRPr lang="en-US" sz="1800">
              <a:solidFill>
                <a:prstClr val="black"/>
              </a:solidFill>
              <a:latin typeface="Calibri"/>
            </a:endParaRPr>
          </a:p>
        </p:txBody>
      </p:sp>
      <p:sp>
        <p:nvSpPr>
          <p:cNvPr id="5" name="Footer Placeholder 4"/>
          <p:cNvSpPr>
            <a:spLocks noGrp="1"/>
          </p:cNvSpPr>
          <p:nvPr>
            <p:ph type="ftr" sz="quarter" idx="11"/>
          </p:nvPr>
        </p:nvSpPr>
        <p:spPr>
          <a:xfrm>
            <a:off x="0" y="6126163"/>
            <a:ext cx="9144000" cy="731837"/>
          </a:xfrm>
          <a:prstGeom prst="rect">
            <a:avLst/>
          </a:prstGeom>
        </p:spPr>
        <p:txBody>
          <a:bodyPr/>
          <a:lstStyle/>
          <a:p>
            <a:pPr defTabSz="457200" fontAlgn="auto">
              <a:spcBef>
                <a:spcPts val="0"/>
              </a:spcBef>
              <a:spcAft>
                <a:spcPts val="0"/>
              </a:spcAft>
            </a:pPr>
            <a:endParaRPr lang="en-US" sz="1800">
              <a:solidFill>
                <a:prstClr val="black"/>
              </a:solidFill>
              <a:latin typeface="Calibri"/>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457200" fontAlgn="auto">
              <a:spcBef>
                <a:spcPts val="0"/>
              </a:spcBef>
              <a:spcAft>
                <a:spcPts val="0"/>
              </a:spcAft>
            </a:pPr>
            <a:fld id="{AFCEFFF0-9380-7049-A803-178CCBCDB80F}" type="slidenum">
              <a:rPr lang="en-US" sz="1800" smtClean="0">
                <a:solidFill>
                  <a:prstClr val="black"/>
                </a:solidFill>
                <a:latin typeface="Calibri"/>
              </a:rPr>
              <a:pPr defTabSz="457200" fontAlgn="auto">
                <a:spcBef>
                  <a:spcPts val="0"/>
                </a:spcBef>
                <a:spcAft>
                  <a:spcPts val="0"/>
                </a:spcAft>
              </a:pPr>
              <a:t>‹#›</a:t>
            </a:fld>
            <a:endParaRPr lang="en-US" sz="1800">
              <a:solidFill>
                <a:prstClr val="black"/>
              </a:solidFill>
              <a:latin typeface="Calibri"/>
            </a:endParaRPr>
          </a:p>
        </p:txBody>
      </p:sp>
    </p:spTree>
    <p:extLst>
      <p:ext uri="{BB962C8B-B14F-4D97-AF65-F5344CB8AC3E}">
        <p14:creationId xmlns:p14="http://schemas.microsoft.com/office/powerpoint/2010/main" xmlns="" val="30295599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457200" fontAlgn="auto">
              <a:spcBef>
                <a:spcPts val="0"/>
              </a:spcBef>
              <a:spcAft>
                <a:spcPts val="0"/>
              </a:spcAft>
            </a:pPr>
            <a:fld id="{824BC736-DFB4-2744-8ACA-6A9B20372C9F}" type="datetimeFigureOut">
              <a:rPr lang="en-US" sz="1800" smtClean="0">
                <a:solidFill>
                  <a:prstClr val="black"/>
                </a:solidFill>
                <a:latin typeface="Calibri"/>
              </a:rPr>
              <a:pPr defTabSz="457200" fontAlgn="auto">
                <a:spcBef>
                  <a:spcPts val="0"/>
                </a:spcBef>
                <a:spcAft>
                  <a:spcPts val="0"/>
                </a:spcAft>
              </a:pPr>
              <a:t>3/10/2021</a:t>
            </a:fld>
            <a:endParaRPr lang="en-US" sz="1800">
              <a:solidFill>
                <a:prstClr val="black"/>
              </a:solidFill>
              <a:latin typeface="Calibri"/>
            </a:endParaRPr>
          </a:p>
        </p:txBody>
      </p:sp>
      <p:sp>
        <p:nvSpPr>
          <p:cNvPr id="5" name="Footer Placeholder 4"/>
          <p:cNvSpPr>
            <a:spLocks noGrp="1"/>
          </p:cNvSpPr>
          <p:nvPr>
            <p:ph type="ftr" sz="quarter" idx="11"/>
          </p:nvPr>
        </p:nvSpPr>
        <p:spPr>
          <a:xfrm>
            <a:off x="0" y="6126163"/>
            <a:ext cx="9144000" cy="731837"/>
          </a:xfrm>
          <a:prstGeom prst="rect">
            <a:avLst/>
          </a:prstGeom>
        </p:spPr>
        <p:txBody>
          <a:bodyPr/>
          <a:lstStyle/>
          <a:p>
            <a:pPr defTabSz="457200" fontAlgn="auto">
              <a:spcBef>
                <a:spcPts val="0"/>
              </a:spcBef>
              <a:spcAft>
                <a:spcPts val="0"/>
              </a:spcAft>
            </a:pPr>
            <a:endParaRPr lang="en-US" sz="1800">
              <a:solidFill>
                <a:prstClr val="black"/>
              </a:solidFill>
              <a:latin typeface="Calibri"/>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457200" fontAlgn="auto">
              <a:spcBef>
                <a:spcPts val="0"/>
              </a:spcBef>
              <a:spcAft>
                <a:spcPts val="0"/>
              </a:spcAft>
            </a:pPr>
            <a:fld id="{AFCEFFF0-9380-7049-A803-178CCBCDB80F}" type="slidenum">
              <a:rPr lang="en-US" sz="1800" smtClean="0">
                <a:solidFill>
                  <a:prstClr val="black"/>
                </a:solidFill>
                <a:latin typeface="Calibri"/>
              </a:rPr>
              <a:pPr defTabSz="457200" fontAlgn="auto">
                <a:spcBef>
                  <a:spcPts val="0"/>
                </a:spcBef>
                <a:spcAft>
                  <a:spcPts val="0"/>
                </a:spcAft>
              </a:pPr>
              <a:t>‹#›</a:t>
            </a:fld>
            <a:endParaRPr lang="en-US" sz="1800">
              <a:solidFill>
                <a:prstClr val="black"/>
              </a:solidFill>
              <a:latin typeface="Calibri"/>
            </a:endParaRPr>
          </a:p>
        </p:txBody>
      </p:sp>
    </p:spTree>
    <p:extLst>
      <p:ext uri="{BB962C8B-B14F-4D97-AF65-F5344CB8AC3E}">
        <p14:creationId xmlns:p14="http://schemas.microsoft.com/office/powerpoint/2010/main" xmlns="" val="38501428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defTabSz="457200" fontAlgn="auto">
              <a:spcBef>
                <a:spcPts val="0"/>
              </a:spcBef>
              <a:spcAft>
                <a:spcPts val="0"/>
              </a:spcAft>
            </a:pPr>
            <a:fld id="{824BC736-DFB4-2744-8ACA-6A9B20372C9F}" type="datetimeFigureOut">
              <a:rPr lang="en-US" sz="1800" smtClean="0">
                <a:solidFill>
                  <a:prstClr val="black"/>
                </a:solidFill>
                <a:latin typeface="Calibri"/>
              </a:rPr>
              <a:pPr defTabSz="457200" fontAlgn="auto">
                <a:spcBef>
                  <a:spcPts val="0"/>
                </a:spcBef>
                <a:spcAft>
                  <a:spcPts val="0"/>
                </a:spcAft>
              </a:pPr>
              <a:t>3/10/2021</a:t>
            </a:fld>
            <a:endParaRPr lang="en-US" sz="1800">
              <a:solidFill>
                <a:prstClr val="black"/>
              </a:solidFill>
              <a:latin typeface="Calibri"/>
            </a:endParaRPr>
          </a:p>
        </p:txBody>
      </p:sp>
      <p:sp>
        <p:nvSpPr>
          <p:cNvPr id="6" name="Footer Placeholder 5"/>
          <p:cNvSpPr>
            <a:spLocks noGrp="1"/>
          </p:cNvSpPr>
          <p:nvPr>
            <p:ph type="ftr" sz="quarter" idx="11"/>
          </p:nvPr>
        </p:nvSpPr>
        <p:spPr>
          <a:xfrm>
            <a:off x="0" y="6126163"/>
            <a:ext cx="9144000" cy="731837"/>
          </a:xfrm>
          <a:prstGeom prst="rect">
            <a:avLst/>
          </a:prstGeom>
        </p:spPr>
        <p:txBody>
          <a:bodyPr/>
          <a:lstStyle/>
          <a:p>
            <a:pPr defTabSz="457200" fontAlgn="auto">
              <a:spcBef>
                <a:spcPts val="0"/>
              </a:spcBef>
              <a:spcAft>
                <a:spcPts val="0"/>
              </a:spcAft>
            </a:pPr>
            <a:endParaRPr lang="en-US" sz="1800">
              <a:solidFill>
                <a:prstClr val="black"/>
              </a:solidFill>
              <a:latin typeface="Calibri"/>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defTabSz="457200" fontAlgn="auto">
              <a:spcBef>
                <a:spcPts val="0"/>
              </a:spcBef>
              <a:spcAft>
                <a:spcPts val="0"/>
              </a:spcAft>
            </a:pPr>
            <a:fld id="{AFCEFFF0-9380-7049-A803-178CCBCDB80F}" type="slidenum">
              <a:rPr lang="en-US" sz="1800" smtClean="0">
                <a:solidFill>
                  <a:prstClr val="black"/>
                </a:solidFill>
                <a:latin typeface="Calibri"/>
              </a:rPr>
              <a:pPr defTabSz="457200" fontAlgn="auto">
                <a:spcBef>
                  <a:spcPts val="0"/>
                </a:spcBef>
                <a:spcAft>
                  <a:spcPts val="0"/>
                </a:spcAft>
              </a:pPr>
              <a:t>‹#›</a:t>
            </a:fld>
            <a:endParaRPr lang="en-US" sz="1800">
              <a:solidFill>
                <a:prstClr val="black"/>
              </a:solidFill>
              <a:latin typeface="Calibri"/>
            </a:endParaRPr>
          </a:p>
        </p:txBody>
      </p:sp>
    </p:spTree>
    <p:extLst>
      <p:ext uri="{BB962C8B-B14F-4D97-AF65-F5344CB8AC3E}">
        <p14:creationId xmlns:p14="http://schemas.microsoft.com/office/powerpoint/2010/main" xmlns="" val="38227569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pPr defTabSz="457200" fontAlgn="auto">
              <a:spcBef>
                <a:spcPts val="0"/>
              </a:spcBef>
              <a:spcAft>
                <a:spcPts val="0"/>
              </a:spcAft>
            </a:pPr>
            <a:fld id="{824BC736-DFB4-2744-8ACA-6A9B20372C9F}" type="datetimeFigureOut">
              <a:rPr lang="en-US" sz="1800" smtClean="0">
                <a:solidFill>
                  <a:prstClr val="black"/>
                </a:solidFill>
                <a:latin typeface="Calibri"/>
              </a:rPr>
              <a:pPr defTabSz="457200" fontAlgn="auto">
                <a:spcBef>
                  <a:spcPts val="0"/>
                </a:spcBef>
                <a:spcAft>
                  <a:spcPts val="0"/>
                </a:spcAft>
              </a:pPr>
              <a:t>3/10/2021</a:t>
            </a:fld>
            <a:endParaRPr lang="en-US" sz="1800">
              <a:solidFill>
                <a:prstClr val="black"/>
              </a:solidFill>
              <a:latin typeface="Calibri"/>
            </a:endParaRPr>
          </a:p>
        </p:txBody>
      </p:sp>
      <p:sp>
        <p:nvSpPr>
          <p:cNvPr id="8" name="Footer Placeholder 7"/>
          <p:cNvSpPr>
            <a:spLocks noGrp="1"/>
          </p:cNvSpPr>
          <p:nvPr>
            <p:ph type="ftr" sz="quarter" idx="11"/>
          </p:nvPr>
        </p:nvSpPr>
        <p:spPr>
          <a:xfrm>
            <a:off x="0" y="6126163"/>
            <a:ext cx="9144000" cy="731837"/>
          </a:xfrm>
          <a:prstGeom prst="rect">
            <a:avLst/>
          </a:prstGeom>
        </p:spPr>
        <p:txBody>
          <a:bodyPr/>
          <a:lstStyle/>
          <a:p>
            <a:pPr defTabSz="457200" fontAlgn="auto">
              <a:spcBef>
                <a:spcPts val="0"/>
              </a:spcBef>
              <a:spcAft>
                <a:spcPts val="0"/>
              </a:spcAft>
            </a:pPr>
            <a:endParaRPr lang="en-US" sz="1800">
              <a:solidFill>
                <a:prstClr val="black"/>
              </a:solidFill>
              <a:latin typeface="Calibri"/>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pPr defTabSz="457200" fontAlgn="auto">
              <a:spcBef>
                <a:spcPts val="0"/>
              </a:spcBef>
              <a:spcAft>
                <a:spcPts val="0"/>
              </a:spcAft>
            </a:pPr>
            <a:fld id="{AFCEFFF0-9380-7049-A803-178CCBCDB80F}" type="slidenum">
              <a:rPr lang="en-US" sz="1800" smtClean="0">
                <a:solidFill>
                  <a:prstClr val="black"/>
                </a:solidFill>
                <a:latin typeface="Calibri"/>
              </a:rPr>
              <a:pPr defTabSz="457200" fontAlgn="auto">
                <a:spcBef>
                  <a:spcPts val="0"/>
                </a:spcBef>
                <a:spcAft>
                  <a:spcPts val="0"/>
                </a:spcAft>
              </a:pPr>
              <a:t>‹#›</a:t>
            </a:fld>
            <a:endParaRPr lang="en-US" sz="1800">
              <a:solidFill>
                <a:prstClr val="black"/>
              </a:solidFill>
              <a:latin typeface="Calibri"/>
            </a:endParaRPr>
          </a:p>
        </p:txBody>
      </p:sp>
    </p:spTree>
    <p:extLst>
      <p:ext uri="{BB962C8B-B14F-4D97-AF65-F5344CB8AC3E}">
        <p14:creationId xmlns:p14="http://schemas.microsoft.com/office/powerpoint/2010/main" xmlns="" val="21008673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457200" fontAlgn="auto">
              <a:spcBef>
                <a:spcPts val="0"/>
              </a:spcBef>
              <a:spcAft>
                <a:spcPts val="0"/>
              </a:spcAft>
            </a:pPr>
            <a:fld id="{824BC736-DFB4-2744-8ACA-6A9B20372C9F}" type="datetimeFigureOut">
              <a:rPr lang="en-US" sz="1800" smtClean="0">
                <a:solidFill>
                  <a:prstClr val="black"/>
                </a:solidFill>
                <a:latin typeface="Calibri"/>
              </a:rPr>
              <a:pPr defTabSz="457200" fontAlgn="auto">
                <a:spcBef>
                  <a:spcPts val="0"/>
                </a:spcBef>
                <a:spcAft>
                  <a:spcPts val="0"/>
                </a:spcAft>
              </a:pPr>
              <a:t>3/10/2021</a:t>
            </a:fld>
            <a:endParaRPr lang="en-US" sz="1800">
              <a:solidFill>
                <a:prstClr val="black"/>
              </a:solidFill>
              <a:latin typeface="Calibri"/>
            </a:endParaRPr>
          </a:p>
        </p:txBody>
      </p:sp>
      <p:sp>
        <p:nvSpPr>
          <p:cNvPr id="4" name="Footer Placeholder 3"/>
          <p:cNvSpPr>
            <a:spLocks noGrp="1"/>
          </p:cNvSpPr>
          <p:nvPr>
            <p:ph type="ftr" sz="quarter" idx="11"/>
          </p:nvPr>
        </p:nvSpPr>
        <p:spPr>
          <a:xfrm>
            <a:off x="0" y="6126163"/>
            <a:ext cx="9144000" cy="731837"/>
          </a:xfrm>
          <a:prstGeom prst="rect">
            <a:avLst/>
          </a:prstGeom>
        </p:spPr>
        <p:txBody>
          <a:bodyPr/>
          <a:lstStyle/>
          <a:p>
            <a:pPr defTabSz="457200" fontAlgn="auto">
              <a:spcBef>
                <a:spcPts val="0"/>
              </a:spcBef>
              <a:spcAft>
                <a:spcPts val="0"/>
              </a:spcAft>
            </a:pPr>
            <a:endParaRPr lang="en-US" sz="1800">
              <a:solidFill>
                <a:prstClr val="black"/>
              </a:solidFill>
              <a:latin typeface="Calibri"/>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457200" fontAlgn="auto">
              <a:spcBef>
                <a:spcPts val="0"/>
              </a:spcBef>
              <a:spcAft>
                <a:spcPts val="0"/>
              </a:spcAft>
            </a:pPr>
            <a:fld id="{AFCEFFF0-9380-7049-A803-178CCBCDB80F}" type="slidenum">
              <a:rPr lang="en-US" sz="1800" smtClean="0">
                <a:solidFill>
                  <a:prstClr val="black"/>
                </a:solidFill>
                <a:latin typeface="Calibri"/>
              </a:rPr>
              <a:pPr defTabSz="457200" fontAlgn="auto">
                <a:spcBef>
                  <a:spcPts val="0"/>
                </a:spcBef>
                <a:spcAft>
                  <a:spcPts val="0"/>
                </a:spcAft>
              </a:pPr>
              <a:t>‹#›</a:t>
            </a:fld>
            <a:endParaRPr lang="en-US" sz="1800">
              <a:solidFill>
                <a:prstClr val="black"/>
              </a:solidFill>
              <a:latin typeface="Calibri"/>
            </a:endParaRPr>
          </a:p>
        </p:txBody>
      </p:sp>
    </p:spTree>
    <p:extLst>
      <p:ext uri="{BB962C8B-B14F-4D97-AF65-F5344CB8AC3E}">
        <p14:creationId xmlns:p14="http://schemas.microsoft.com/office/powerpoint/2010/main" xmlns="" val="7810065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457200" fontAlgn="auto">
              <a:spcBef>
                <a:spcPts val="0"/>
              </a:spcBef>
              <a:spcAft>
                <a:spcPts val="0"/>
              </a:spcAft>
            </a:pPr>
            <a:fld id="{824BC736-DFB4-2744-8ACA-6A9B20372C9F}" type="datetimeFigureOut">
              <a:rPr lang="en-US" sz="1800" smtClean="0">
                <a:solidFill>
                  <a:prstClr val="black"/>
                </a:solidFill>
                <a:latin typeface="Calibri"/>
              </a:rPr>
              <a:pPr defTabSz="457200" fontAlgn="auto">
                <a:spcBef>
                  <a:spcPts val="0"/>
                </a:spcBef>
                <a:spcAft>
                  <a:spcPts val="0"/>
                </a:spcAft>
              </a:pPr>
              <a:t>3/10/2021</a:t>
            </a:fld>
            <a:endParaRPr lang="en-US" sz="1800">
              <a:solidFill>
                <a:prstClr val="black"/>
              </a:solidFill>
              <a:latin typeface="Calibri"/>
            </a:endParaRPr>
          </a:p>
        </p:txBody>
      </p:sp>
      <p:sp>
        <p:nvSpPr>
          <p:cNvPr id="3" name="Footer Placeholder 2"/>
          <p:cNvSpPr>
            <a:spLocks noGrp="1"/>
          </p:cNvSpPr>
          <p:nvPr>
            <p:ph type="ftr" sz="quarter" idx="11"/>
          </p:nvPr>
        </p:nvSpPr>
        <p:spPr>
          <a:xfrm>
            <a:off x="0" y="6126163"/>
            <a:ext cx="9144000" cy="731837"/>
          </a:xfrm>
          <a:prstGeom prst="rect">
            <a:avLst/>
          </a:prstGeom>
        </p:spPr>
        <p:txBody>
          <a:bodyPr/>
          <a:lstStyle/>
          <a:p>
            <a:pPr defTabSz="457200" fontAlgn="auto">
              <a:spcBef>
                <a:spcPts val="0"/>
              </a:spcBef>
              <a:spcAft>
                <a:spcPts val="0"/>
              </a:spcAft>
            </a:pPr>
            <a:endParaRPr lang="en-US" sz="1800">
              <a:solidFill>
                <a:prstClr val="black"/>
              </a:solidFill>
              <a:latin typeface="Calibri"/>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457200" fontAlgn="auto">
              <a:spcBef>
                <a:spcPts val="0"/>
              </a:spcBef>
              <a:spcAft>
                <a:spcPts val="0"/>
              </a:spcAft>
            </a:pPr>
            <a:fld id="{AFCEFFF0-9380-7049-A803-178CCBCDB80F}" type="slidenum">
              <a:rPr lang="en-US" sz="1800" smtClean="0">
                <a:solidFill>
                  <a:prstClr val="black"/>
                </a:solidFill>
                <a:latin typeface="Calibri"/>
              </a:rPr>
              <a:pPr defTabSz="457200" fontAlgn="auto">
                <a:spcBef>
                  <a:spcPts val="0"/>
                </a:spcBef>
                <a:spcAft>
                  <a:spcPts val="0"/>
                </a:spcAft>
              </a:pPr>
              <a:t>‹#›</a:t>
            </a:fld>
            <a:endParaRPr lang="en-US" sz="1800">
              <a:solidFill>
                <a:prstClr val="black"/>
              </a:solidFill>
              <a:latin typeface="Calibri"/>
            </a:endParaRPr>
          </a:p>
        </p:txBody>
      </p:sp>
    </p:spTree>
    <p:extLst>
      <p:ext uri="{BB962C8B-B14F-4D97-AF65-F5344CB8AC3E}">
        <p14:creationId xmlns:p14="http://schemas.microsoft.com/office/powerpoint/2010/main" xmlns="" val="1136825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080296"/>
          </a:xfrm>
        </p:spPr>
        <p:txBody>
          <a:bodyPr/>
          <a:lstStyle>
            <a:lvl1pPr algn="ctr">
              <a:defRPr sz="3900" b="1" cap="all"/>
            </a:lvl1pPr>
          </a:lstStyle>
          <a:p>
            <a:r>
              <a:rPr lang="en-US" noProof="0" smtClean="0"/>
              <a:t>Click to edit Master title style</a:t>
            </a:r>
            <a:endParaRPr lang="en-GB" noProof="0" dirty="0"/>
          </a:p>
        </p:txBody>
      </p:sp>
      <p:sp>
        <p:nvSpPr>
          <p:cNvPr id="3" name="Text Placeholder 2"/>
          <p:cNvSpPr>
            <a:spLocks noGrp="1"/>
          </p:cNvSpPr>
          <p:nvPr>
            <p:ph type="body" idx="1"/>
          </p:nvPr>
        </p:nvSpPr>
        <p:spPr>
          <a:xfrm>
            <a:off x="722313" y="2906718"/>
            <a:ext cx="7772400" cy="276999"/>
          </a:xfrm>
        </p:spPr>
        <p:txBody>
          <a:bodyPr anchor="b"/>
          <a:lstStyle>
            <a:lvl1pPr marL="0" indent="0" algn="ctr">
              <a:buNone/>
              <a:defRPr sz="2000"/>
            </a:lvl1pPr>
            <a:lvl2pPr marL="457165" indent="0">
              <a:buNone/>
              <a:defRPr sz="1800"/>
            </a:lvl2pPr>
            <a:lvl3pPr marL="914331" indent="0">
              <a:buNone/>
              <a:defRPr sz="1600"/>
            </a:lvl3pPr>
            <a:lvl4pPr marL="1371495" indent="0">
              <a:buNone/>
              <a:defRPr sz="1400"/>
            </a:lvl4pPr>
            <a:lvl5pPr marL="1828660" indent="0">
              <a:buNone/>
              <a:defRPr sz="1400"/>
            </a:lvl5pPr>
            <a:lvl6pPr marL="2285826" indent="0">
              <a:buNone/>
              <a:defRPr sz="1400"/>
            </a:lvl6pPr>
            <a:lvl7pPr marL="2742990" indent="0">
              <a:buNone/>
              <a:defRPr sz="1400"/>
            </a:lvl7pPr>
            <a:lvl8pPr marL="3200156" indent="0">
              <a:buNone/>
              <a:defRPr sz="1400"/>
            </a:lvl8pPr>
            <a:lvl9pPr marL="3657321" indent="0">
              <a:buNone/>
              <a:defRPr sz="1400"/>
            </a:lvl9pPr>
          </a:lstStyle>
          <a:p>
            <a:pPr lvl="0"/>
            <a:r>
              <a:rPr lang="en-US" noProof="0" smtClean="0"/>
              <a:t>Click to edit Master text styles</a:t>
            </a:r>
          </a:p>
        </p:txBody>
      </p:sp>
    </p:spTree>
    <p:extLst>
      <p:ext uri="{BB962C8B-B14F-4D97-AF65-F5344CB8AC3E}">
        <p14:creationId xmlns:p14="http://schemas.microsoft.com/office/powerpoint/2010/main" xmlns="" val="34166535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defTabSz="457200" fontAlgn="auto">
              <a:spcBef>
                <a:spcPts val="0"/>
              </a:spcBef>
              <a:spcAft>
                <a:spcPts val="0"/>
              </a:spcAft>
            </a:pPr>
            <a:fld id="{824BC736-DFB4-2744-8ACA-6A9B20372C9F}" type="datetimeFigureOut">
              <a:rPr lang="en-US" sz="1800" smtClean="0">
                <a:solidFill>
                  <a:prstClr val="black"/>
                </a:solidFill>
                <a:latin typeface="Calibri"/>
              </a:rPr>
              <a:pPr defTabSz="457200" fontAlgn="auto">
                <a:spcBef>
                  <a:spcPts val="0"/>
                </a:spcBef>
                <a:spcAft>
                  <a:spcPts val="0"/>
                </a:spcAft>
              </a:pPr>
              <a:t>3/10/2021</a:t>
            </a:fld>
            <a:endParaRPr lang="en-US" sz="1800">
              <a:solidFill>
                <a:prstClr val="black"/>
              </a:solidFill>
              <a:latin typeface="Calibri"/>
            </a:endParaRPr>
          </a:p>
        </p:txBody>
      </p:sp>
      <p:sp>
        <p:nvSpPr>
          <p:cNvPr id="6" name="Footer Placeholder 5"/>
          <p:cNvSpPr>
            <a:spLocks noGrp="1"/>
          </p:cNvSpPr>
          <p:nvPr>
            <p:ph type="ftr" sz="quarter" idx="11"/>
          </p:nvPr>
        </p:nvSpPr>
        <p:spPr>
          <a:xfrm>
            <a:off x="0" y="6126163"/>
            <a:ext cx="9144000" cy="731837"/>
          </a:xfrm>
          <a:prstGeom prst="rect">
            <a:avLst/>
          </a:prstGeom>
        </p:spPr>
        <p:txBody>
          <a:bodyPr/>
          <a:lstStyle/>
          <a:p>
            <a:pPr defTabSz="457200" fontAlgn="auto">
              <a:spcBef>
                <a:spcPts val="0"/>
              </a:spcBef>
              <a:spcAft>
                <a:spcPts val="0"/>
              </a:spcAft>
            </a:pPr>
            <a:endParaRPr lang="en-US" sz="1800">
              <a:solidFill>
                <a:prstClr val="black"/>
              </a:solidFill>
              <a:latin typeface="Calibri"/>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defTabSz="457200" fontAlgn="auto">
              <a:spcBef>
                <a:spcPts val="0"/>
              </a:spcBef>
              <a:spcAft>
                <a:spcPts val="0"/>
              </a:spcAft>
            </a:pPr>
            <a:fld id="{AFCEFFF0-9380-7049-A803-178CCBCDB80F}" type="slidenum">
              <a:rPr lang="en-US" sz="1800" smtClean="0">
                <a:solidFill>
                  <a:prstClr val="black"/>
                </a:solidFill>
                <a:latin typeface="Calibri"/>
              </a:rPr>
              <a:pPr defTabSz="457200" fontAlgn="auto">
                <a:spcBef>
                  <a:spcPts val="0"/>
                </a:spcBef>
                <a:spcAft>
                  <a:spcPts val="0"/>
                </a:spcAft>
              </a:pPr>
              <a:t>‹#›</a:t>
            </a:fld>
            <a:endParaRPr lang="en-US" sz="1800">
              <a:solidFill>
                <a:prstClr val="black"/>
              </a:solidFill>
              <a:latin typeface="Calibri"/>
            </a:endParaRPr>
          </a:p>
        </p:txBody>
      </p:sp>
    </p:spTree>
    <p:extLst>
      <p:ext uri="{BB962C8B-B14F-4D97-AF65-F5344CB8AC3E}">
        <p14:creationId xmlns:p14="http://schemas.microsoft.com/office/powerpoint/2010/main" xmlns="" val="25808865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defTabSz="457200" fontAlgn="auto">
              <a:spcBef>
                <a:spcPts val="0"/>
              </a:spcBef>
              <a:spcAft>
                <a:spcPts val="0"/>
              </a:spcAft>
            </a:pPr>
            <a:fld id="{824BC736-DFB4-2744-8ACA-6A9B20372C9F}" type="datetimeFigureOut">
              <a:rPr lang="en-US" sz="1800" smtClean="0">
                <a:solidFill>
                  <a:prstClr val="black"/>
                </a:solidFill>
                <a:latin typeface="Calibri"/>
              </a:rPr>
              <a:pPr defTabSz="457200" fontAlgn="auto">
                <a:spcBef>
                  <a:spcPts val="0"/>
                </a:spcBef>
                <a:spcAft>
                  <a:spcPts val="0"/>
                </a:spcAft>
              </a:pPr>
              <a:t>3/10/2021</a:t>
            </a:fld>
            <a:endParaRPr lang="en-US" sz="1800">
              <a:solidFill>
                <a:prstClr val="black"/>
              </a:solidFill>
              <a:latin typeface="Calibri"/>
            </a:endParaRPr>
          </a:p>
        </p:txBody>
      </p:sp>
      <p:sp>
        <p:nvSpPr>
          <p:cNvPr id="6" name="Footer Placeholder 5"/>
          <p:cNvSpPr>
            <a:spLocks noGrp="1"/>
          </p:cNvSpPr>
          <p:nvPr>
            <p:ph type="ftr" sz="quarter" idx="11"/>
          </p:nvPr>
        </p:nvSpPr>
        <p:spPr>
          <a:xfrm>
            <a:off x="0" y="6126163"/>
            <a:ext cx="9144000" cy="731837"/>
          </a:xfrm>
          <a:prstGeom prst="rect">
            <a:avLst/>
          </a:prstGeom>
        </p:spPr>
        <p:txBody>
          <a:bodyPr/>
          <a:lstStyle/>
          <a:p>
            <a:pPr defTabSz="457200" fontAlgn="auto">
              <a:spcBef>
                <a:spcPts val="0"/>
              </a:spcBef>
              <a:spcAft>
                <a:spcPts val="0"/>
              </a:spcAft>
            </a:pPr>
            <a:endParaRPr lang="en-US" sz="1800">
              <a:solidFill>
                <a:prstClr val="black"/>
              </a:solidFill>
              <a:latin typeface="Calibri"/>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defTabSz="457200" fontAlgn="auto">
              <a:spcBef>
                <a:spcPts val="0"/>
              </a:spcBef>
              <a:spcAft>
                <a:spcPts val="0"/>
              </a:spcAft>
            </a:pPr>
            <a:fld id="{AFCEFFF0-9380-7049-A803-178CCBCDB80F}" type="slidenum">
              <a:rPr lang="en-US" sz="1800" smtClean="0">
                <a:solidFill>
                  <a:prstClr val="black"/>
                </a:solidFill>
                <a:latin typeface="Calibri"/>
              </a:rPr>
              <a:pPr defTabSz="457200" fontAlgn="auto">
                <a:spcBef>
                  <a:spcPts val="0"/>
                </a:spcBef>
                <a:spcAft>
                  <a:spcPts val="0"/>
                </a:spcAft>
              </a:pPr>
              <a:t>‹#›</a:t>
            </a:fld>
            <a:endParaRPr lang="en-US" sz="1800">
              <a:solidFill>
                <a:prstClr val="black"/>
              </a:solidFill>
              <a:latin typeface="Calibri"/>
            </a:endParaRPr>
          </a:p>
        </p:txBody>
      </p:sp>
    </p:spTree>
    <p:extLst>
      <p:ext uri="{BB962C8B-B14F-4D97-AF65-F5344CB8AC3E}">
        <p14:creationId xmlns:p14="http://schemas.microsoft.com/office/powerpoint/2010/main" xmlns="" val="13580411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457200" fontAlgn="auto">
              <a:spcBef>
                <a:spcPts val="0"/>
              </a:spcBef>
              <a:spcAft>
                <a:spcPts val="0"/>
              </a:spcAft>
            </a:pPr>
            <a:fld id="{824BC736-DFB4-2744-8ACA-6A9B20372C9F}" type="datetimeFigureOut">
              <a:rPr lang="en-US" sz="1800" smtClean="0">
                <a:solidFill>
                  <a:prstClr val="black"/>
                </a:solidFill>
                <a:latin typeface="Calibri"/>
              </a:rPr>
              <a:pPr defTabSz="457200" fontAlgn="auto">
                <a:spcBef>
                  <a:spcPts val="0"/>
                </a:spcBef>
                <a:spcAft>
                  <a:spcPts val="0"/>
                </a:spcAft>
              </a:pPr>
              <a:t>3/10/2021</a:t>
            </a:fld>
            <a:endParaRPr lang="en-US" sz="1800">
              <a:solidFill>
                <a:prstClr val="black"/>
              </a:solidFill>
              <a:latin typeface="Calibri"/>
            </a:endParaRPr>
          </a:p>
        </p:txBody>
      </p:sp>
      <p:sp>
        <p:nvSpPr>
          <p:cNvPr id="5" name="Footer Placeholder 4"/>
          <p:cNvSpPr>
            <a:spLocks noGrp="1"/>
          </p:cNvSpPr>
          <p:nvPr>
            <p:ph type="ftr" sz="quarter" idx="11"/>
          </p:nvPr>
        </p:nvSpPr>
        <p:spPr>
          <a:xfrm>
            <a:off x="0" y="6126163"/>
            <a:ext cx="9144000" cy="731837"/>
          </a:xfrm>
          <a:prstGeom prst="rect">
            <a:avLst/>
          </a:prstGeom>
        </p:spPr>
        <p:txBody>
          <a:bodyPr/>
          <a:lstStyle/>
          <a:p>
            <a:pPr defTabSz="457200" fontAlgn="auto">
              <a:spcBef>
                <a:spcPts val="0"/>
              </a:spcBef>
              <a:spcAft>
                <a:spcPts val="0"/>
              </a:spcAft>
            </a:pPr>
            <a:endParaRPr lang="en-US" sz="1800">
              <a:solidFill>
                <a:prstClr val="black"/>
              </a:solidFill>
              <a:latin typeface="Calibri"/>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457200" fontAlgn="auto">
              <a:spcBef>
                <a:spcPts val="0"/>
              </a:spcBef>
              <a:spcAft>
                <a:spcPts val="0"/>
              </a:spcAft>
            </a:pPr>
            <a:fld id="{AFCEFFF0-9380-7049-A803-178CCBCDB80F}" type="slidenum">
              <a:rPr lang="en-US" sz="1800" smtClean="0">
                <a:solidFill>
                  <a:prstClr val="black"/>
                </a:solidFill>
                <a:latin typeface="Calibri"/>
              </a:rPr>
              <a:pPr defTabSz="457200" fontAlgn="auto">
                <a:spcBef>
                  <a:spcPts val="0"/>
                </a:spcBef>
                <a:spcAft>
                  <a:spcPts val="0"/>
                </a:spcAft>
              </a:pPr>
              <a:t>‹#›</a:t>
            </a:fld>
            <a:endParaRPr lang="en-US" sz="1800">
              <a:solidFill>
                <a:prstClr val="black"/>
              </a:solidFill>
              <a:latin typeface="Calibri"/>
            </a:endParaRPr>
          </a:p>
        </p:txBody>
      </p:sp>
    </p:spTree>
    <p:extLst>
      <p:ext uri="{BB962C8B-B14F-4D97-AF65-F5344CB8AC3E}">
        <p14:creationId xmlns:p14="http://schemas.microsoft.com/office/powerpoint/2010/main" xmlns="" val="36832109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457200" fontAlgn="auto">
              <a:spcBef>
                <a:spcPts val="0"/>
              </a:spcBef>
              <a:spcAft>
                <a:spcPts val="0"/>
              </a:spcAft>
            </a:pPr>
            <a:fld id="{824BC736-DFB4-2744-8ACA-6A9B20372C9F}" type="datetimeFigureOut">
              <a:rPr lang="en-US" sz="1800" smtClean="0">
                <a:solidFill>
                  <a:prstClr val="black"/>
                </a:solidFill>
                <a:latin typeface="Calibri"/>
              </a:rPr>
              <a:pPr defTabSz="457200" fontAlgn="auto">
                <a:spcBef>
                  <a:spcPts val="0"/>
                </a:spcBef>
                <a:spcAft>
                  <a:spcPts val="0"/>
                </a:spcAft>
              </a:pPr>
              <a:t>3/10/2021</a:t>
            </a:fld>
            <a:endParaRPr lang="en-US" sz="1800">
              <a:solidFill>
                <a:prstClr val="black"/>
              </a:solidFill>
              <a:latin typeface="Calibri"/>
            </a:endParaRPr>
          </a:p>
        </p:txBody>
      </p:sp>
      <p:sp>
        <p:nvSpPr>
          <p:cNvPr id="5" name="Footer Placeholder 4"/>
          <p:cNvSpPr>
            <a:spLocks noGrp="1"/>
          </p:cNvSpPr>
          <p:nvPr>
            <p:ph type="ftr" sz="quarter" idx="11"/>
          </p:nvPr>
        </p:nvSpPr>
        <p:spPr>
          <a:xfrm>
            <a:off x="0" y="6126163"/>
            <a:ext cx="9144000" cy="731837"/>
          </a:xfrm>
          <a:prstGeom prst="rect">
            <a:avLst/>
          </a:prstGeom>
        </p:spPr>
        <p:txBody>
          <a:bodyPr/>
          <a:lstStyle/>
          <a:p>
            <a:pPr defTabSz="457200" fontAlgn="auto">
              <a:spcBef>
                <a:spcPts val="0"/>
              </a:spcBef>
              <a:spcAft>
                <a:spcPts val="0"/>
              </a:spcAft>
            </a:pPr>
            <a:endParaRPr lang="en-US" sz="1800">
              <a:solidFill>
                <a:prstClr val="black"/>
              </a:solidFill>
              <a:latin typeface="Calibri"/>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457200" fontAlgn="auto">
              <a:spcBef>
                <a:spcPts val="0"/>
              </a:spcBef>
              <a:spcAft>
                <a:spcPts val="0"/>
              </a:spcAft>
            </a:pPr>
            <a:fld id="{AFCEFFF0-9380-7049-A803-178CCBCDB80F}" type="slidenum">
              <a:rPr lang="en-US" sz="1800" smtClean="0">
                <a:solidFill>
                  <a:prstClr val="black"/>
                </a:solidFill>
                <a:latin typeface="Calibri"/>
              </a:rPr>
              <a:pPr defTabSz="457200" fontAlgn="auto">
                <a:spcBef>
                  <a:spcPts val="0"/>
                </a:spcBef>
                <a:spcAft>
                  <a:spcPts val="0"/>
                </a:spcAft>
              </a:pPr>
              <a:t>‹#›</a:t>
            </a:fld>
            <a:endParaRPr lang="en-US" sz="1800">
              <a:solidFill>
                <a:prstClr val="black"/>
              </a:solidFill>
              <a:latin typeface="Calibri"/>
            </a:endParaRPr>
          </a:p>
        </p:txBody>
      </p:sp>
    </p:spTree>
    <p:extLst>
      <p:ext uri="{BB962C8B-B14F-4D97-AF65-F5344CB8AC3E}">
        <p14:creationId xmlns:p14="http://schemas.microsoft.com/office/powerpoint/2010/main" xmlns="" val="3349208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8" descr="C:\Users\jmumaw\Desktop\DCS\Pics\Logo.JPG"/>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3900488" y="0"/>
            <a:ext cx="1362075" cy="447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Content Placeholder 2"/>
          <p:cNvSpPr>
            <a:spLocks noGrp="1"/>
          </p:cNvSpPr>
          <p:nvPr>
            <p:ph sz="half" idx="1"/>
          </p:nvPr>
        </p:nvSpPr>
        <p:spPr>
          <a:xfrm>
            <a:off x="246063" y="2092330"/>
            <a:ext cx="4246563" cy="218829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4" name="Content Placeholder 3"/>
          <p:cNvSpPr>
            <a:spLocks noGrp="1"/>
          </p:cNvSpPr>
          <p:nvPr>
            <p:ph sz="half" idx="2"/>
          </p:nvPr>
        </p:nvSpPr>
        <p:spPr>
          <a:xfrm>
            <a:off x="4645026" y="2092330"/>
            <a:ext cx="4248151" cy="218829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Tree>
    <p:extLst>
      <p:ext uri="{BB962C8B-B14F-4D97-AF65-F5344CB8AC3E}">
        <p14:creationId xmlns:p14="http://schemas.microsoft.com/office/powerpoint/2010/main" xmlns="" val="3707209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8" descr="C:\Users\jmumaw\Desktop\DCS\Pics\Logo.JPG"/>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3900488" y="0"/>
            <a:ext cx="1362075" cy="447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228600" y="609605"/>
            <a:ext cx="8686800" cy="276999"/>
          </a:xfrm>
        </p:spPr>
        <p:txBody>
          <a:bodyPr/>
          <a:lstStyle>
            <a:lvl1pPr>
              <a:defRPr/>
            </a:lvl1pPr>
          </a:lstStyle>
          <a:p>
            <a:r>
              <a:rPr lang="en-US" noProof="0" smtClean="0"/>
              <a:t>Click to edit Master title style</a:t>
            </a:r>
            <a:endParaRPr lang="en-GB" noProof="0"/>
          </a:p>
        </p:txBody>
      </p:sp>
      <p:sp>
        <p:nvSpPr>
          <p:cNvPr id="3" name="Text Placeholder 2"/>
          <p:cNvSpPr>
            <a:spLocks noGrp="1"/>
          </p:cNvSpPr>
          <p:nvPr>
            <p:ph type="body" idx="1"/>
          </p:nvPr>
        </p:nvSpPr>
        <p:spPr>
          <a:xfrm>
            <a:off x="228601" y="1535118"/>
            <a:ext cx="4268788" cy="664797"/>
          </a:xfrm>
        </p:spPr>
        <p:txBody>
          <a:bodyPr anchor="b"/>
          <a:lstStyle>
            <a:lvl1pPr marL="0" indent="0">
              <a:buNone/>
              <a:defRPr sz="2400" b="1"/>
            </a:lvl1pPr>
            <a:lvl2pPr marL="457165" indent="0">
              <a:buNone/>
              <a:defRPr sz="2000" b="1"/>
            </a:lvl2pPr>
            <a:lvl3pPr marL="914331" indent="0">
              <a:buNone/>
              <a:defRPr sz="1800" b="1"/>
            </a:lvl3pPr>
            <a:lvl4pPr marL="1371495" indent="0">
              <a:buNone/>
              <a:defRPr sz="1600" b="1"/>
            </a:lvl4pPr>
            <a:lvl5pPr marL="1828660" indent="0">
              <a:buNone/>
              <a:defRPr sz="1600" b="1"/>
            </a:lvl5pPr>
            <a:lvl6pPr marL="2285826" indent="0">
              <a:buNone/>
              <a:defRPr sz="1600" b="1"/>
            </a:lvl6pPr>
            <a:lvl7pPr marL="2742990" indent="0">
              <a:buNone/>
              <a:defRPr sz="1600" b="1"/>
            </a:lvl7pPr>
            <a:lvl8pPr marL="3200156" indent="0">
              <a:buNone/>
              <a:defRPr sz="1600" b="1"/>
            </a:lvl8pPr>
            <a:lvl9pPr marL="3657321" indent="0">
              <a:buNone/>
              <a:defRPr sz="1600" b="1"/>
            </a:lvl9pPr>
          </a:lstStyle>
          <a:p>
            <a:pPr lvl="0"/>
            <a:r>
              <a:rPr lang="en-US" noProof="0" smtClean="0"/>
              <a:t>Click to edit Master text styles</a:t>
            </a:r>
          </a:p>
        </p:txBody>
      </p:sp>
      <p:sp>
        <p:nvSpPr>
          <p:cNvPr id="4" name="Content Placeholder 3"/>
          <p:cNvSpPr>
            <a:spLocks noGrp="1"/>
          </p:cNvSpPr>
          <p:nvPr>
            <p:ph sz="half" idx="2"/>
          </p:nvPr>
        </p:nvSpPr>
        <p:spPr>
          <a:xfrm>
            <a:off x="228601" y="2174876"/>
            <a:ext cx="4268788" cy="189590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5" name="Text Placeholder 4"/>
          <p:cNvSpPr>
            <a:spLocks noGrp="1"/>
          </p:cNvSpPr>
          <p:nvPr>
            <p:ph type="body" sz="quarter" idx="3"/>
          </p:nvPr>
        </p:nvSpPr>
        <p:spPr>
          <a:xfrm>
            <a:off x="4645030" y="1535118"/>
            <a:ext cx="4270375" cy="664797"/>
          </a:xfrm>
        </p:spPr>
        <p:txBody>
          <a:bodyPr anchor="b"/>
          <a:lstStyle>
            <a:lvl1pPr marL="0" indent="0">
              <a:buNone/>
              <a:defRPr sz="2400" b="1"/>
            </a:lvl1pPr>
            <a:lvl2pPr marL="457165" indent="0">
              <a:buNone/>
              <a:defRPr sz="2000" b="1"/>
            </a:lvl2pPr>
            <a:lvl3pPr marL="914331" indent="0">
              <a:buNone/>
              <a:defRPr sz="1800" b="1"/>
            </a:lvl3pPr>
            <a:lvl4pPr marL="1371495" indent="0">
              <a:buNone/>
              <a:defRPr sz="1600" b="1"/>
            </a:lvl4pPr>
            <a:lvl5pPr marL="1828660" indent="0">
              <a:buNone/>
              <a:defRPr sz="1600" b="1"/>
            </a:lvl5pPr>
            <a:lvl6pPr marL="2285826" indent="0">
              <a:buNone/>
              <a:defRPr sz="1600" b="1"/>
            </a:lvl6pPr>
            <a:lvl7pPr marL="2742990" indent="0">
              <a:buNone/>
              <a:defRPr sz="1600" b="1"/>
            </a:lvl7pPr>
            <a:lvl8pPr marL="3200156" indent="0">
              <a:buNone/>
              <a:defRPr sz="1600" b="1"/>
            </a:lvl8pPr>
            <a:lvl9pPr marL="3657321" indent="0">
              <a:buNone/>
              <a:defRPr sz="1600" b="1"/>
            </a:lvl9pPr>
          </a:lstStyle>
          <a:p>
            <a:pPr lvl="0"/>
            <a:r>
              <a:rPr lang="en-US" noProof="0" smtClean="0"/>
              <a:t>Click to edit Master text styles</a:t>
            </a:r>
          </a:p>
        </p:txBody>
      </p:sp>
      <p:sp>
        <p:nvSpPr>
          <p:cNvPr id="6" name="Content Placeholder 5"/>
          <p:cNvSpPr>
            <a:spLocks noGrp="1"/>
          </p:cNvSpPr>
          <p:nvPr>
            <p:ph sz="quarter" idx="4"/>
          </p:nvPr>
        </p:nvSpPr>
        <p:spPr>
          <a:xfrm>
            <a:off x="4645030" y="2174876"/>
            <a:ext cx="4270375" cy="189590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Tree>
    <p:extLst>
      <p:ext uri="{BB962C8B-B14F-4D97-AF65-F5344CB8AC3E}">
        <p14:creationId xmlns:p14="http://schemas.microsoft.com/office/powerpoint/2010/main" xmlns="" val="4082325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8" descr="C:\Users\jmumaw\Desktop\DCS\Pics\Logo.JPG"/>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3900488" y="0"/>
            <a:ext cx="1362075" cy="447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p:txBody>
          <a:bodyPr/>
          <a:lstStyle/>
          <a:p>
            <a:r>
              <a:rPr lang="en-US" noProof="0" smtClean="0"/>
              <a:t>Click to edit Master title style</a:t>
            </a:r>
            <a:endParaRPr lang="en-GB" noProof="0" dirty="0"/>
          </a:p>
        </p:txBody>
      </p:sp>
    </p:spTree>
    <p:extLst>
      <p:ext uri="{BB962C8B-B14F-4D97-AF65-F5344CB8AC3E}">
        <p14:creationId xmlns:p14="http://schemas.microsoft.com/office/powerpoint/2010/main" xmlns="" val="4114470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8" descr="C:\Users\jmumaw\Desktop\DCS\Pics\Logo.JPG"/>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3900488" y="0"/>
            <a:ext cx="1362075" cy="447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582962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8" descr="C:\Users\jmumaw\Desktop\DCS\Pics\Logo.JPG"/>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3900488" y="0"/>
            <a:ext cx="1362075" cy="447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457205" y="623887"/>
            <a:ext cx="3008313" cy="553998"/>
          </a:xfrm>
        </p:spPr>
        <p:txBody>
          <a:bodyPr anchor="b"/>
          <a:lstStyle>
            <a:lvl1pPr algn="l">
              <a:defRPr sz="2000" b="1"/>
            </a:lvl1pPr>
          </a:lstStyle>
          <a:p>
            <a:r>
              <a:rPr lang="en-US" noProof="0" smtClean="0"/>
              <a:t>Click to edit Master title style</a:t>
            </a:r>
            <a:endParaRPr lang="en-GB" noProof="0"/>
          </a:p>
        </p:txBody>
      </p:sp>
      <p:sp>
        <p:nvSpPr>
          <p:cNvPr id="3" name="Content Placeholder 2"/>
          <p:cNvSpPr>
            <a:spLocks noGrp="1"/>
          </p:cNvSpPr>
          <p:nvPr>
            <p:ph idx="1"/>
          </p:nvPr>
        </p:nvSpPr>
        <p:spPr>
          <a:xfrm>
            <a:off x="3575051" y="623888"/>
            <a:ext cx="5111751" cy="25176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4" name="Text Placeholder 3"/>
          <p:cNvSpPr>
            <a:spLocks noGrp="1"/>
          </p:cNvSpPr>
          <p:nvPr>
            <p:ph type="body" sz="half" idx="2"/>
          </p:nvPr>
        </p:nvSpPr>
        <p:spPr>
          <a:xfrm>
            <a:off x="457205" y="1785941"/>
            <a:ext cx="3008313" cy="193899"/>
          </a:xfrm>
        </p:spPr>
        <p:txBody>
          <a:bodyPr/>
          <a:lstStyle>
            <a:lvl1pPr marL="0" indent="0">
              <a:buNone/>
              <a:defRPr sz="1400"/>
            </a:lvl1pPr>
            <a:lvl2pPr marL="457165" indent="0">
              <a:buNone/>
              <a:defRPr sz="1200"/>
            </a:lvl2pPr>
            <a:lvl3pPr marL="914331" indent="0">
              <a:buNone/>
              <a:defRPr sz="1000"/>
            </a:lvl3pPr>
            <a:lvl4pPr marL="1371495" indent="0">
              <a:buNone/>
              <a:defRPr sz="900"/>
            </a:lvl4pPr>
            <a:lvl5pPr marL="1828660" indent="0">
              <a:buNone/>
              <a:defRPr sz="900"/>
            </a:lvl5pPr>
            <a:lvl6pPr marL="2285826" indent="0">
              <a:buNone/>
              <a:defRPr sz="900"/>
            </a:lvl6pPr>
            <a:lvl7pPr marL="2742990" indent="0">
              <a:buNone/>
              <a:defRPr sz="900"/>
            </a:lvl7pPr>
            <a:lvl8pPr marL="3200156" indent="0">
              <a:buNone/>
              <a:defRPr sz="900"/>
            </a:lvl8pPr>
            <a:lvl9pPr marL="3657321" indent="0">
              <a:buNone/>
              <a:defRPr sz="900"/>
            </a:lvl9pPr>
          </a:lstStyle>
          <a:p>
            <a:pPr lvl="0"/>
            <a:r>
              <a:rPr lang="en-US" noProof="0" smtClean="0"/>
              <a:t>Click to edit Master text styles</a:t>
            </a:r>
          </a:p>
        </p:txBody>
      </p:sp>
    </p:spTree>
    <p:extLst>
      <p:ext uri="{BB962C8B-B14F-4D97-AF65-F5344CB8AC3E}">
        <p14:creationId xmlns:p14="http://schemas.microsoft.com/office/powerpoint/2010/main" xmlns="" val="3961723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8" descr="C:\Users\jmumaw\Desktop\DCS\Pics\Logo.JPG"/>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3900488" y="0"/>
            <a:ext cx="1362075" cy="447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1792288" y="4800605"/>
            <a:ext cx="5486400" cy="276999"/>
          </a:xfrm>
        </p:spPr>
        <p:txBody>
          <a:bodyPr anchor="b"/>
          <a:lstStyle>
            <a:lvl1pPr algn="l">
              <a:defRPr sz="2000" b="1"/>
            </a:lvl1pPr>
          </a:lstStyle>
          <a:p>
            <a:r>
              <a:rPr lang="en-US" noProof="0" smtClean="0"/>
              <a:t>Click to edit Master title style</a:t>
            </a:r>
            <a:endParaRPr lang="en-GB" noProof="0"/>
          </a:p>
        </p:txBody>
      </p:sp>
      <p:sp>
        <p:nvSpPr>
          <p:cNvPr id="3" name="Picture Placeholder 2"/>
          <p:cNvSpPr>
            <a:spLocks noGrp="1"/>
          </p:cNvSpPr>
          <p:nvPr>
            <p:ph type="pic" idx="1"/>
          </p:nvPr>
        </p:nvSpPr>
        <p:spPr>
          <a:xfrm>
            <a:off x="1792288" y="612775"/>
            <a:ext cx="5486400" cy="443198"/>
          </a:xfrm>
        </p:spPr>
        <p:txBody>
          <a:bodyPr/>
          <a:lstStyle>
            <a:lvl1pPr marL="0" indent="0">
              <a:buNone/>
              <a:defRPr sz="3200"/>
            </a:lvl1pPr>
            <a:lvl2pPr marL="457165" indent="0">
              <a:buNone/>
              <a:defRPr sz="2800"/>
            </a:lvl2pPr>
            <a:lvl3pPr marL="914331" indent="0">
              <a:buNone/>
              <a:defRPr sz="2400"/>
            </a:lvl3pPr>
            <a:lvl4pPr marL="1371495" indent="0">
              <a:buNone/>
              <a:defRPr sz="2000"/>
            </a:lvl4pPr>
            <a:lvl5pPr marL="1828660" indent="0">
              <a:buNone/>
              <a:defRPr sz="2000"/>
            </a:lvl5pPr>
            <a:lvl6pPr marL="2285826" indent="0">
              <a:buNone/>
              <a:defRPr sz="2000"/>
            </a:lvl6pPr>
            <a:lvl7pPr marL="2742990" indent="0">
              <a:buNone/>
              <a:defRPr sz="2000"/>
            </a:lvl7pPr>
            <a:lvl8pPr marL="3200156" indent="0">
              <a:buNone/>
              <a:defRPr sz="2000"/>
            </a:lvl8pPr>
            <a:lvl9pPr marL="3657321" indent="0">
              <a:buNone/>
              <a:defRPr sz="2000"/>
            </a:lvl9pPr>
          </a:lstStyle>
          <a:p>
            <a:pPr lvl="0"/>
            <a:r>
              <a:rPr lang="en-US" noProof="0" dirty="0" smtClean="0"/>
              <a:t>Click icon to add picture</a:t>
            </a:r>
            <a:endParaRPr lang="en-GB" noProof="0" dirty="0"/>
          </a:p>
        </p:txBody>
      </p:sp>
      <p:sp>
        <p:nvSpPr>
          <p:cNvPr id="4" name="Text Placeholder 3"/>
          <p:cNvSpPr>
            <a:spLocks noGrp="1"/>
          </p:cNvSpPr>
          <p:nvPr>
            <p:ph type="body" sz="half" idx="2"/>
          </p:nvPr>
        </p:nvSpPr>
        <p:spPr>
          <a:xfrm>
            <a:off x="1792288" y="5367342"/>
            <a:ext cx="5486400" cy="193899"/>
          </a:xfrm>
        </p:spPr>
        <p:txBody>
          <a:bodyPr/>
          <a:lstStyle>
            <a:lvl1pPr marL="0" indent="0">
              <a:buNone/>
              <a:defRPr sz="1400"/>
            </a:lvl1pPr>
            <a:lvl2pPr marL="457165" indent="0">
              <a:buNone/>
              <a:defRPr sz="1200"/>
            </a:lvl2pPr>
            <a:lvl3pPr marL="914331" indent="0">
              <a:buNone/>
              <a:defRPr sz="1000"/>
            </a:lvl3pPr>
            <a:lvl4pPr marL="1371495" indent="0">
              <a:buNone/>
              <a:defRPr sz="900"/>
            </a:lvl4pPr>
            <a:lvl5pPr marL="1828660" indent="0">
              <a:buNone/>
              <a:defRPr sz="900"/>
            </a:lvl5pPr>
            <a:lvl6pPr marL="2285826" indent="0">
              <a:buNone/>
              <a:defRPr sz="900"/>
            </a:lvl6pPr>
            <a:lvl7pPr marL="2742990" indent="0">
              <a:buNone/>
              <a:defRPr sz="900"/>
            </a:lvl7pPr>
            <a:lvl8pPr marL="3200156" indent="0">
              <a:buNone/>
              <a:defRPr sz="900"/>
            </a:lvl8pPr>
            <a:lvl9pPr marL="3657321" indent="0">
              <a:buNone/>
              <a:defRPr sz="900"/>
            </a:lvl9pPr>
          </a:lstStyle>
          <a:p>
            <a:pPr lvl="0"/>
            <a:r>
              <a:rPr lang="en-US" noProof="0" smtClean="0"/>
              <a:t>Click to edit Master text styles</a:t>
            </a:r>
          </a:p>
        </p:txBody>
      </p:sp>
    </p:spTree>
    <p:extLst>
      <p:ext uri="{BB962C8B-B14F-4D97-AF65-F5344CB8AC3E}">
        <p14:creationId xmlns:p14="http://schemas.microsoft.com/office/powerpoint/2010/main" xmlns="" val="2829838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Line 23"/>
          <p:cNvSpPr>
            <a:spLocks noChangeShapeType="1"/>
          </p:cNvSpPr>
          <p:nvPr/>
        </p:nvSpPr>
        <p:spPr bwMode="auto">
          <a:xfrm flipV="1">
            <a:off x="246063" y="457200"/>
            <a:ext cx="8669337"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lIns="91433" tIns="45717" rIns="91433" bIns="45717" anchor="ctr"/>
          <a:lstStyle/>
          <a:p>
            <a:endParaRPr lang="en-GB"/>
          </a:p>
        </p:txBody>
      </p:sp>
      <p:sp>
        <p:nvSpPr>
          <p:cNvPr id="1027" name="Rectangle 24"/>
          <p:cNvSpPr>
            <a:spLocks noGrp="1" noChangeArrowheads="1"/>
          </p:cNvSpPr>
          <p:nvPr>
            <p:ph type="title"/>
          </p:nvPr>
        </p:nvSpPr>
        <p:spPr bwMode="auto">
          <a:xfrm>
            <a:off x="246063" y="596900"/>
            <a:ext cx="8647112"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GB" altLang="en-US" smtClean="0"/>
              <a:t>Headline: (20 pt.) Arial bold</a:t>
            </a:r>
          </a:p>
        </p:txBody>
      </p:sp>
      <p:sp>
        <p:nvSpPr>
          <p:cNvPr id="1028" name="Rectangle 26"/>
          <p:cNvSpPr>
            <a:spLocks noGrp="1" noChangeArrowheads="1"/>
          </p:cNvSpPr>
          <p:nvPr>
            <p:ph type="body" idx="1"/>
          </p:nvPr>
        </p:nvSpPr>
        <p:spPr bwMode="auto">
          <a:xfrm>
            <a:off x="246063" y="2092325"/>
            <a:ext cx="8647112" cy="2659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GB" altLang="en-US" smtClean="0"/>
              <a:t>Text: 16-pt. Arial with Wingdings square square bullet 100%</a:t>
            </a:r>
          </a:p>
          <a:p>
            <a:pPr lvl="1"/>
            <a:r>
              <a:rPr lang="en-GB" altLang="en-US" smtClean="0"/>
              <a:t>Second-level bullet — Arial round</a:t>
            </a:r>
          </a:p>
          <a:p>
            <a:pPr lvl="2"/>
            <a:r>
              <a:rPr lang="en-GB" altLang="en-US" smtClean="0"/>
              <a:t>Third-level bullet — Arial Em dash</a:t>
            </a:r>
          </a:p>
          <a:p>
            <a:pPr lvl="3"/>
            <a:r>
              <a:rPr lang="en-GB" altLang="en-US" smtClean="0"/>
              <a:t>Fourth-level bullet — Arial Em dash</a:t>
            </a:r>
          </a:p>
          <a:p>
            <a:pPr lvl="4"/>
            <a:r>
              <a:rPr lang="en-GB" altLang="en-US" smtClean="0"/>
              <a:t>xx</a:t>
            </a:r>
          </a:p>
          <a:p>
            <a:pPr lvl="0"/>
            <a:r>
              <a:rPr lang="en-GB" altLang="en-US" smtClean="0"/>
              <a:t>Text: 16 pt. Arial, plain text sentence case</a:t>
            </a:r>
          </a:p>
          <a:p>
            <a:pPr lvl="1"/>
            <a:r>
              <a:rPr lang="en-GB" altLang="en-US" smtClean="0"/>
              <a:t>Second-level bullet</a:t>
            </a:r>
          </a:p>
          <a:p>
            <a:pPr lvl="2"/>
            <a:r>
              <a:rPr lang="en-GB" altLang="en-US" smtClean="0"/>
              <a:t>Third-level bullet</a:t>
            </a:r>
          </a:p>
          <a:p>
            <a:pPr lvl="3"/>
            <a:r>
              <a:rPr lang="en-GB" altLang="en-US" smtClean="0"/>
              <a:t>Fourth-level bullet</a:t>
            </a:r>
          </a:p>
        </p:txBody>
      </p:sp>
      <p:sp>
        <p:nvSpPr>
          <p:cNvPr id="1029" name="Rectangle 28"/>
          <p:cNvSpPr>
            <a:spLocks noChangeArrowheads="1"/>
          </p:cNvSpPr>
          <p:nvPr/>
        </p:nvSpPr>
        <p:spPr bwMode="auto">
          <a:xfrm>
            <a:off x="8650288" y="6705600"/>
            <a:ext cx="265112" cy="138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0" bIns="0" anchor="ctr">
            <a:spAutoFit/>
          </a:bodyPr>
          <a:lstStyle/>
          <a:p>
            <a:pPr algn="r" eaLnBrk="0" hangingPunct="0"/>
            <a:fld id="{43945526-C65E-45B8-9A97-5E5264E866CC}" type="slidenum">
              <a:rPr lang="en-GB" altLang="en-US" sz="900">
                <a:solidFill>
                  <a:srgbClr val="77787B"/>
                </a:solidFill>
              </a:rPr>
              <a:pPr algn="r" eaLnBrk="0" hangingPunct="0"/>
              <a:t>‹#›</a:t>
            </a:fld>
            <a:endParaRPr lang="en-GB" altLang="en-US" sz="900">
              <a:solidFill>
                <a:srgbClr val="77787B"/>
              </a:solidFill>
            </a:endParaRPr>
          </a:p>
        </p:txBody>
      </p:sp>
      <p:sp>
        <p:nvSpPr>
          <p:cNvPr id="1030" name="Rectangle 29"/>
          <p:cNvSpPr>
            <a:spLocks noChangeArrowheads="1"/>
          </p:cNvSpPr>
          <p:nvPr/>
        </p:nvSpPr>
        <p:spPr bwMode="auto">
          <a:xfrm>
            <a:off x="7688263" y="6711950"/>
            <a:ext cx="996950" cy="123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0" bIns="0" anchor="ctr">
            <a:spAutoFit/>
          </a:bodyPr>
          <a:lstStyle/>
          <a:p>
            <a:pPr algn="r" eaLnBrk="0" hangingPunct="0"/>
            <a:r>
              <a:rPr lang="en-GB" altLang="en-US" sz="800">
                <a:solidFill>
                  <a:srgbClr val="77787B"/>
                </a:solidFill>
              </a:rPr>
              <a:t>Document ref number</a:t>
            </a:r>
          </a:p>
        </p:txBody>
      </p:sp>
      <p:pic>
        <p:nvPicPr>
          <p:cNvPr id="1031" name="Picture 6" descr="C:\Users\jmumaw\Desktop\DCS\Pics\Logo.JPG"/>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3900488" y="0"/>
            <a:ext cx="1362075" cy="447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32" name="Text Box 39"/>
          <p:cNvSpPr txBox="1">
            <a:spLocks noChangeArrowheads="1"/>
          </p:cNvSpPr>
          <p:nvPr/>
        </p:nvSpPr>
        <p:spPr bwMode="auto">
          <a:xfrm>
            <a:off x="242888" y="80963"/>
            <a:ext cx="1685925" cy="360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lIns="72000" tIns="72000" rIns="72000" bIns="72000">
            <a:spAutoFit/>
          </a:bodyPr>
          <a:lstStyle/>
          <a:p>
            <a:r>
              <a:rPr lang="en-GB" altLang="en-US" i="1"/>
              <a:t>Confidential</a:t>
            </a:r>
          </a:p>
        </p:txBody>
      </p:sp>
    </p:spTree>
  </p:cSld>
  <p:clrMap bg1="lt1" tx1="dk1" bg2="lt2" tx2="dk2" accent1="accent1" accent2="accent2" accent3="accent3" accent4="accent4" accent5="accent5" accent6="accent6" hlink="hlink" folHlink="folHlink"/>
  <p:sldLayoutIdLst>
    <p:sldLayoutId id="2147484427" r:id="rId1"/>
    <p:sldLayoutId id="2147484412" r:id="rId2"/>
    <p:sldLayoutId id="2147484413" r:id="rId3"/>
    <p:sldLayoutId id="2147484428" r:id="rId4"/>
    <p:sldLayoutId id="2147484429" r:id="rId5"/>
    <p:sldLayoutId id="2147484430" r:id="rId6"/>
    <p:sldLayoutId id="2147484431" r:id="rId7"/>
    <p:sldLayoutId id="2147484432" r:id="rId8"/>
    <p:sldLayoutId id="2147484433" r:id="rId9"/>
    <p:sldLayoutId id="2147484434" r:id="rId10"/>
    <p:sldLayoutId id="2147484435" r:id="rId11"/>
  </p:sldLayoutIdLst>
  <p:hf hdr="0" ftr="0" dt="0"/>
  <p:txStyles>
    <p:title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p:titleStyle>
    <p:bodyStyle>
      <a:lvl1pPr marL="266700" indent="-266700" algn="l" rtl="0" eaLnBrk="0" fontAlgn="base" hangingPunct="0">
        <a:lnSpc>
          <a:spcPct val="90000"/>
        </a:lnSpc>
        <a:spcBef>
          <a:spcPct val="90000"/>
        </a:spcBef>
        <a:spcAft>
          <a:spcPct val="0"/>
        </a:spcAft>
        <a:buClr>
          <a:schemeClr val="bg2"/>
        </a:buClr>
        <a:buFont typeface="Wingdings" panose="05000000000000000000" pitchFamily="2" charset="2"/>
        <a:buChar char="n"/>
        <a:defRPr sz="1600">
          <a:solidFill>
            <a:schemeClr val="tx1"/>
          </a:solidFill>
          <a:latin typeface="+mn-lt"/>
          <a:ea typeface="+mn-ea"/>
          <a:cs typeface="+mn-cs"/>
        </a:defRPr>
      </a:lvl1pPr>
      <a:lvl2pPr marL="458788" indent="-188913" algn="l" rtl="0" eaLnBrk="0" fontAlgn="base" hangingPunct="0">
        <a:lnSpc>
          <a:spcPct val="90000"/>
        </a:lnSpc>
        <a:spcBef>
          <a:spcPct val="50000"/>
        </a:spcBef>
        <a:spcAft>
          <a:spcPct val="0"/>
        </a:spcAft>
        <a:buClr>
          <a:schemeClr val="bg2"/>
        </a:buClr>
        <a:buFont typeface="Arial" panose="020B0604020202020204" pitchFamily="34" charset="0"/>
        <a:buChar char="•"/>
        <a:defRPr sz="1600">
          <a:solidFill>
            <a:schemeClr val="tx1"/>
          </a:solidFill>
          <a:latin typeface="+mn-lt"/>
          <a:cs typeface="+mn-cs"/>
        </a:defRPr>
      </a:lvl2pPr>
      <a:lvl3pPr marL="623888" indent="-161925" algn="l" rtl="0" eaLnBrk="0" fontAlgn="base" hangingPunct="0">
        <a:lnSpc>
          <a:spcPct val="90000"/>
        </a:lnSpc>
        <a:spcBef>
          <a:spcPct val="30000"/>
        </a:spcBef>
        <a:spcAft>
          <a:spcPct val="0"/>
        </a:spcAft>
        <a:buClr>
          <a:schemeClr val="bg2"/>
        </a:buClr>
        <a:buFont typeface="Arial" panose="020B0604020202020204" pitchFamily="34" charset="0"/>
        <a:buChar char="–"/>
        <a:defRPr sz="1600">
          <a:solidFill>
            <a:schemeClr val="tx1"/>
          </a:solidFill>
          <a:latin typeface="+mn-lt"/>
          <a:cs typeface="+mn-cs"/>
        </a:defRPr>
      </a:lvl3pPr>
      <a:lvl4pPr marL="793750" indent="-166688" algn="l" rtl="0" eaLnBrk="0" fontAlgn="base" hangingPunct="0">
        <a:lnSpc>
          <a:spcPct val="90000"/>
        </a:lnSpc>
        <a:spcBef>
          <a:spcPct val="10000"/>
        </a:spcBef>
        <a:spcAft>
          <a:spcPct val="0"/>
        </a:spcAft>
        <a:buClr>
          <a:schemeClr val="bg2"/>
        </a:buClr>
        <a:buFont typeface="Arial" panose="020B0604020202020204" pitchFamily="34" charset="0"/>
        <a:buChar char="-"/>
        <a:defRPr sz="1600">
          <a:solidFill>
            <a:schemeClr val="tx1"/>
          </a:solidFill>
          <a:latin typeface="+mn-lt"/>
          <a:cs typeface="+mn-cs"/>
        </a:defRPr>
      </a:lvl4pPr>
      <a:lvl5pPr marL="955675" indent="-158750" algn="l" rtl="0" eaLnBrk="0" fontAlgn="base" hangingPunct="0">
        <a:lnSpc>
          <a:spcPct val="90000"/>
        </a:lnSpc>
        <a:spcBef>
          <a:spcPct val="0"/>
        </a:spcBef>
        <a:spcAft>
          <a:spcPct val="0"/>
        </a:spcAft>
        <a:buClr>
          <a:schemeClr val="bg2"/>
        </a:buClr>
        <a:buFont typeface="Arial" panose="020B0604020202020204" pitchFamily="34" charset="0"/>
        <a:buChar char="­"/>
        <a:defRPr sz="1600">
          <a:solidFill>
            <a:schemeClr val="tx1"/>
          </a:solidFill>
          <a:latin typeface="+mn-lt"/>
          <a:cs typeface="+mn-cs"/>
        </a:defRPr>
      </a:lvl5pPr>
      <a:lvl6pPr marL="1414356"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520"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685"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5851"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9pPr>
    </p:bodyStyle>
    <p:otherStyle>
      <a:defPPr>
        <a:defRPr lang="en-US"/>
      </a:defPPr>
      <a:lvl1pPr marL="0" algn="l" defTabSz="914331" rtl="0" eaLnBrk="1" latinLnBrk="0" hangingPunct="1">
        <a:defRPr sz="1800" kern="1200">
          <a:solidFill>
            <a:schemeClr val="tx1"/>
          </a:solidFill>
          <a:latin typeface="+mn-lt"/>
          <a:ea typeface="+mn-ea"/>
          <a:cs typeface="+mn-cs"/>
        </a:defRPr>
      </a:lvl1pPr>
      <a:lvl2pPr marL="457165" algn="l" defTabSz="914331" rtl="0" eaLnBrk="1" latinLnBrk="0" hangingPunct="1">
        <a:defRPr sz="1800" kern="1200">
          <a:solidFill>
            <a:schemeClr val="tx1"/>
          </a:solidFill>
          <a:latin typeface="+mn-lt"/>
          <a:ea typeface="+mn-ea"/>
          <a:cs typeface="+mn-cs"/>
        </a:defRPr>
      </a:lvl2pPr>
      <a:lvl3pPr marL="914331" algn="l" defTabSz="914331" rtl="0" eaLnBrk="1" latinLnBrk="0" hangingPunct="1">
        <a:defRPr sz="1800" kern="1200">
          <a:solidFill>
            <a:schemeClr val="tx1"/>
          </a:solidFill>
          <a:latin typeface="+mn-lt"/>
          <a:ea typeface="+mn-ea"/>
          <a:cs typeface="+mn-cs"/>
        </a:defRPr>
      </a:lvl3pPr>
      <a:lvl4pPr marL="1371495" algn="l" defTabSz="914331" rtl="0" eaLnBrk="1" latinLnBrk="0" hangingPunct="1">
        <a:defRPr sz="1800" kern="1200">
          <a:solidFill>
            <a:schemeClr val="tx1"/>
          </a:solidFill>
          <a:latin typeface="+mn-lt"/>
          <a:ea typeface="+mn-ea"/>
          <a:cs typeface="+mn-cs"/>
        </a:defRPr>
      </a:lvl4pPr>
      <a:lvl5pPr marL="1828660" algn="l" defTabSz="914331" rtl="0" eaLnBrk="1" latinLnBrk="0" hangingPunct="1">
        <a:defRPr sz="1800" kern="1200">
          <a:solidFill>
            <a:schemeClr val="tx1"/>
          </a:solidFill>
          <a:latin typeface="+mn-lt"/>
          <a:ea typeface="+mn-ea"/>
          <a:cs typeface="+mn-cs"/>
        </a:defRPr>
      </a:lvl5pPr>
      <a:lvl6pPr marL="2285826" algn="l" defTabSz="914331" rtl="0" eaLnBrk="1" latinLnBrk="0" hangingPunct="1">
        <a:defRPr sz="1800" kern="1200">
          <a:solidFill>
            <a:schemeClr val="tx1"/>
          </a:solidFill>
          <a:latin typeface="+mn-lt"/>
          <a:ea typeface="+mn-ea"/>
          <a:cs typeface="+mn-cs"/>
        </a:defRPr>
      </a:lvl6pPr>
      <a:lvl7pPr marL="2742990" algn="l" defTabSz="914331" rtl="0" eaLnBrk="1" latinLnBrk="0" hangingPunct="1">
        <a:defRPr sz="1800" kern="1200">
          <a:solidFill>
            <a:schemeClr val="tx1"/>
          </a:solidFill>
          <a:latin typeface="+mn-lt"/>
          <a:ea typeface="+mn-ea"/>
          <a:cs typeface="+mn-cs"/>
        </a:defRPr>
      </a:lvl7pPr>
      <a:lvl8pPr marL="3200156" algn="l" defTabSz="914331" rtl="0" eaLnBrk="1" latinLnBrk="0" hangingPunct="1">
        <a:defRPr sz="1800" kern="1200">
          <a:solidFill>
            <a:schemeClr val="tx1"/>
          </a:solidFill>
          <a:latin typeface="+mn-lt"/>
          <a:ea typeface="+mn-ea"/>
          <a:cs typeface="+mn-cs"/>
        </a:defRPr>
      </a:lvl8pPr>
      <a:lvl9pPr marL="3657321" algn="l" defTabSz="914331"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Arial" charset="0"/>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603BC87E-A76C-4411-B501-6150121C61DD}"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4414" r:id="rId1"/>
    <p:sldLayoutId id="2147484415" r:id="rId2"/>
    <p:sldLayoutId id="2147484416" r:id="rId3"/>
    <p:sldLayoutId id="2147484417" r:id="rId4"/>
    <p:sldLayoutId id="2147484418" r:id="rId5"/>
    <p:sldLayoutId id="2147484419" r:id="rId6"/>
    <p:sldLayoutId id="2147484420" r:id="rId7"/>
    <p:sldLayoutId id="2147484421" r:id="rId8"/>
    <p:sldLayoutId id="2147484422" r:id="rId9"/>
    <p:sldLayoutId id="2147484423" r:id="rId10"/>
    <p:sldLayoutId id="2147484424"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417638"/>
            <a:ext cx="8229600" cy="77114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2374617"/>
            <a:ext cx="8229600" cy="333479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descr="PowerPoint-2.jpg"/>
          <p:cNvPicPr>
            <a:picLocks noChangeAspect="1"/>
          </p:cNvPicPr>
          <p:nvPr userDrawn="1"/>
        </p:nvPicPr>
        <p:blipFill>
          <a:blip r:embed="rId13" cstate="print">
            <a:extLst>
              <a:ext uri="{28A0092B-C50C-407E-A947-70E740481C1C}">
                <a14:useLocalDpi xmlns:a14="http://schemas.microsoft.com/office/drawing/2010/main" xmlns=""/>
              </a:ext>
            </a:extLst>
          </a:blip>
          <a:stretch>
            <a:fillRect/>
          </a:stretch>
        </p:blipFill>
        <p:spPr>
          <a:xfrm>
            <a:off x="0" y="5709408"/>
            <a:ext cx="2926350" cy="1148592"/>
          </a:xfrm>
          <a:prstGeom prst="rect">
            <a:avLst/>
          </a:prstGeom>
        </p:spPr>
      </p:pic>
      <p:pic>
        <p:nvPicPr>
          <p:cNvPr id="5" name="Picture 4"/>
          <p:cNvPicPr>
            <a:picLocks noChangeAspect="1"/>
          </p:cNvPicPr>
          <p:nvPr userDrawn="1"/>
        </p:nvPicPr>
        <p:blipFill>
          <a:blip r:embed="rId14" cstate="screen">
            <a:extLst>
              <a:ext uri="{28A0092B-C50C-407E-A947-70E740481C1C}">
                <a14:useLocalDpi xmlns:a14="http://schemas.microsoft.com/office/drawing/2010/main" xmlns=""/>
              </a:ext>
            </a:extLst>
          </a:blip>
          <a:stretch>
            <a:fillRect/>
          </a:stretch>
        </p:blipFill>
        <p:spPr>
          <a:xfrm>
            <a:off x="0" y="0"/>
            <a:ext cx="9144000" cy="937549"/>
          </a:xfrm>
          <a:prstGeom prst="rect">
            <a:avLst/>
          </a:prstGeom>
        </p:spPr>
      </p:pic>
    </p:spTree>
    <p:extLst>
      <p:ext uri="{BB962C8B-B14F-4D97-AF65-F5344CB8AC3E}">
        <p14:creationId xmlns:p14="http://schemas.microsoft.com/office/powerpoint/2010/main" xmlns="" val="3584564354"/>
      </p:ext>
    </p:extLst>
  </p:cSld>
  <p:clrMap bg1="lt1" tx1="dk1" bg2="lt2" tx2="dk2" accent1="accent1" accent2="accent2" accent3="accent3" accent4="accent4" accent5="accent5" accent6="accent6" hlink="hlink" folHlink="folHlink"/>
  <p:sldLayoutIdLst>
    <p:sldLayoutId id="2147484437" r:id="rId1"/>
    <p:sldLayoutId id="2147484438" r:id="rId2"/>
    <p:sldLayoutId id="2147484439" r:id="rId3"/>
    <p:sldLayoutId id="2147484440" r:id="rId4"/>
    <p:sldLayoutId id="2147484441" r:id="rId5"/>
    <p:sldLayoutId id="2147484442" r:id="rId6"/>
    <p:sldLayoutId id="2147484443" r:id="rId7"/>
    <p:sldLayoutId id="2147484444" r:id="rId8"/>
    <p:sldLayoutId id="2147484445" r:id="rId9"/>
    <p:sldLayoutId id="2147484446" r:id="rId10"/>
    <p:sldLayoutId id="2147484447"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3086" cy="6858000"/>
          </a:xfrm>
          <a:prstGeom prst="rect">
            <a:avLst/>
          </a:prstGeom>
        </p:spPr>
      </p:pic>
      <p:sp>
        <p:nvSpPr>
          <p:cNvPr id="6" name="TextBox 5"/>
          <p:cNvSpPr txBox="1"/>
          <p:nvPr/>
        </p:nvSpPr>
        <p:spPr>
          <a:xfrm>
            <a:off x="158222" y="4370490"/>
            <a:ext cx="7040019" cy="646331"/>
          </a:xfrm>
          <a:prstGeom prst="rect">
            <a:avLst/>
          </a:prstGeom>
          <a:noFill/>
        </p:spPr>
        <p:txBody>
          <a:bodyPr wrap="square" rtlCol="0">
            <a:spAutoFit/>
          </a:bodyPr>
          <a:lstStyle/>
          <a:p>
            <a:pPr lvl="0" algn="ctr"/>
            <a:r>
              <a:rPr lang="en-US" altLang="en-US" sz="1800" dirty="0" smtClean="0">
                <a:solidFill>
                  <a:srgbClr val="005300"/>
                </a:solidFill>
                <a:latin typeface="Arial Black" panose="020B0A04020102020204" pitchFamily="34" charset="0"/>
              </a:rPr>
              <a:t>INTEGRATED INMATE MANAGEMENT SYSTEM (IIMS) PROJECT REPORT</a:t>
            </a:r>
            <a:endParaRPr lang="en-US" altLang="en-US" sz="1800" dirty="0">
              <a:solidFill>
                <a:srgbClr val="005300"/>
              </a:solidFill>
              <a:latin typeface="Arial Black" panose="020B0A04020102020204" pitchFamily="34" charset="0"/>
            </a:endParaRPr>
          </a:p>
        </p:txBody>
      </p:sp>
      <p:sp>
        <p:nvSpPr>
          <p:cNvPr id="7" name="TextBox 6"/>
          <p:cNvSpPr txBox="1"/>
          <p:nvPr/>
        </p:nvSpPr>
        <p:spPr>
          <a:xfrm>
            <a:off x="3594971" y="341348"/>
            <a:ext cx="5136038" cy="553998"/>
          </a:xfrm>
          <a:prstGeom prst="rect">
            <a:avLst/>
          </a:prstGeom>
          <a:noFill/>
        </p:spPr>
        <p:txBody>
          <a:bodyPr wrap="square" rtlCol="0">
            <a:spAutoFit/>
          </a:bodyPr>
          <a:lstStyle/>
          <a:p>
            <a:pPr algn="r" defTabSz="457200" fontAlgn="auto">
              <a:lnSpc>
                <a:spcPts val="3600"/>
              </a:lnSpc>
              <a:spcBef>
                <a:spcPts val="0"/>
              </a:spcBef>
              <a:spcAft>
                <a:spcPts val="0"/>
              </a:spcAft>
            </a:pPr>
            <a:r>
              <a:rPr lang="en-US" sz="2800" dirty="0" smtClean="0">
                <a:solidFill>
                  <a:prstClr val="black"/>
                </a:solidFill>
                <a:latin typeface="Calibri"/>
              </a:rPr>
              <a:t>05 MARCH 2021</a:t>
            </a:r>
            <a:endParaRPr lang="en-US" sz="2800" dirty="0">
              <a:solidFill>
                <a:prstClr val="black"/>
              </a:solidFill>
              <a:latin typeface="Calibri"/>
            </a:endParaRPr>
          </a:p>
        </p:txBody>
      </p:sp>
    </p:spTree>
    <p:extLst>
      <p:ext uri="{BB962C8B-B14F-4D97-AF65-F5344CB8AC3E}">
        <p14:creationId xmlns:p14="http://schemas.microsoft.com/office/powerpoint/2010/main" xmlns="" val="19018911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46062" y="1052736"/>
            <a:ext cx="8292529" cy="5589222"/>
          </a:xfrm>
        </p:spPr>
        <p:txBody>
          <a:bodyPr/>
          <a:lstStyle/>
          <a:p>
            <a:pPr marL="0" indent="0">
              <a:buNone/>
            </a:pPr>
            <a:r>
              <a:rPr lang="en-GB" b="1" dirty="0" err="1" smtClean="0"/>
              <a:t>Integritron</a:t>
            </a:r>
            <a:r>
              <a:rPr lang="en-GB" b="1" dirty="0" smtClean="0"/>
              <a:t> Integrated Solutions (Pty) Ltd</a:t>
            </a:r>
          </a:p>
          <a:p>
            <a:r>
              <a:rPr lang="en-US" dirty="0"/>
              <a:t>The </a:t>
            </a:r>
            <a:r>
              <a:rPr lang="en-US" dirty="0" err="1"/>
              <a:t>Integritron</a:t>
            </a:r>
            <a:r>
              <a:rPr lang="en-US" dirty="0"/>
              <a:t> (IIS) contract price was set at R378, 084,206.08 (three hundred and seventy-eight million eighty-four thousands two hundred and six </a:t>
            </a:r>
            <a:r>
              <a:rPr lang="en-US" dirty="0" err="1"/>
              <a:t>rands</a:t>
            </a:r>
            <a:r>
              <a:rPr lang="en-US" dirty="0"/>
              <a:t> eight-cents), for a period of three (3) years. On April 2018, the announcement of the 15% VAT increase by the Minister of Finance resulted in an increase of the said contract by R 1 927 945.69</a:t>
            </a:r>
            <a:r>
              <a:rPr lang="en-US" dirty="0" smtClean="0"/>
              <a:t>.</a:t>
            </a:r>
          </a:p>
          <a:p>
            <a:r>
              <a:rPr lang="en-US" dirty="0"/>
              <a:t>A total of R 259 148 484.77 (68% of the R 380 012 151.77) was paid to Integritron Integrated Solutions (IIS), to date, made up as follows</a:t>
            </a:r>
            <a:r>
              <a:rPr lang="en-US" dirty="0" smtClean="0"/>
              <a:t>:</a:t>
            </a:r>
          </a:p>
          <a:p>
            <a:pPr lvl="1"/>
            <a:r>
              <a:rPr lang="en-US" dirty="0" smtClean="0"/>
              <a:t>R </a:t>
            </a:r>
            <a:r>
              <a:rPr lang="en-US" dirty="0"/>
              <a:t>68 503 673.88 (18% of the  R 380 012 151.77) – the initial outright purchase on or about June 2016 for the acquisition of the Development Framework and intellectual property rights thereto</a:t>
            </a:r>
          </a:p>
          <a:p>
            <a:pPr lvl="1"/>
            <a:r>
              <a:rPr lang="en-US" dirty="0" smtClean="0"/>
              <a:t>R </a:t>
            </a:r>
            <a:r>
              <a:rPr lang="en-US" dirty="0"/>
              <a:t>42 020 457.00 (11% of the  R380 012 151.77) – for the subsequent outright purchase, from March 2017 onwards in project delivery phases, of the remaining Development Framework components, including the Biometric engine software licenses. </a:t>
            </a:r>
          </a:p>
          <a:p>
            <a:pPr lvl="1"/>
            <a:r>
              <a:rPr lang="en-US" dirty="0" smtClean="0"/>
              <a:t>R </a:t>
            </a:r>
            <a:r>
              <a:rPr lang="en-US" dirty="0"/>
              <a:t>32 117 860.22 (8 % of the  R380 012 151.77) paid in project delivery milestones through to the end of the contract included a 2-year software license support and maintenance costs</a:t>
            </a:r>
          </a:p>
          <a:p>
            <a:pPr lvl="1"/>
            <a:r>
              <a:rPr lang="en-US" dirty="0" smtClean="0"/>
              <a:t>The </a:t>
            </a:r>
            <a:r>
              <a:rPr lang="en-US" dirty="0"/>
              <a:t>above constitute the cumulative mandatory Development Framework acquisition costs, </a:t>
            </a:r>
            <a:r>
              <a:rPr lang="en-US" dirty="0" smtClean="0"/>
              <a:t>totaling </a:t>
            </a:r>
            <a:r>
              <a:rPr lang="en-US" dirty="0"/>
              <a:t>approximately R 142 641 991.10 (38% of the R380 012 151.77), it was unavoidable as it was a direct dependency for the performance of the service provider to automate the requisite core business processes</a:t>
            </a:r>
            <a:r>
              <a:rPr lang="en-US" dirty="0" smtClean="0"/>
              <a:t>.</a:t>
            </a:r>
            <a:endParaRPr lang="en-GB" dirty="0" smtClean="0"/>
          </a:p>
        </p:txBody>
      </p:sp>
      <p:sp>
        <p:nvSpPr>
          <p:cNvPr id="3" name="Title 2"/>
          <p:cNvSpPr>
            <a:spLocks noGrp="1"/>
          </p:cNvSpPr>
          <p:nvPr>
            <p:ph type="title"/>
          </p:nvPr>
        </p:nvSpPr>
        <p:spPr>
          <a:xfrm>
            <a:off x="246063" y="596900"/>
            <a:ext cx="8647112" cy="443198"/>
          </a:xfrm>
        </p:spPr>
        <p:txBody>
          <a:bodyPr/>
          <a:lstStyle/>
          <a:p>
            <a:r>
              <a:rPr lang="en-GB" sz="3200" dirty="0" smtClean="0"/>
              <a:t>PROJECT FINANCIALS</a:t>
            </a:r>
            <a:endParaRPr lang="en-GB" sz="3200" dirty="0"/>
          </a:p>
        </p:txBody>
      </p:sp>
    </p:spTree>
    <p:extLst>
      <p:ext uri="{BB962C8B-B14F-4D97-AF65-F5344CB8AC3E}">
        <p14:creationId xmlns:p14="http://schemas.microsoft.com/office/powerpoint/2010/main" xmlns="" val="41114142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46062" y="1052736"/>
            <a:ext cx="8292529" cy="2782300"/>
          </a:xfrm>
        </p:spPr>
        <p:txBody>
          <a:bodyPr/>
          <a:lstStyle/>
          <a:p>
            <a:pPr marL="0" indent="0">
              <a:buNone/>
            </a:pPr>
            <a:r>
              <a:rPr lang="en-GB" b="1" dirty="0" smtClean="0"/>
              <a:t>Integritron Integrated Solutions (Pty) Ltd</a:t>
            </a:r>
          </a:p>
          <a:p>
            <a:r>
              <a:rPr lang="en-US" dirty="0" smtClean="0"/>
              <a:t>R116 </a:t>
            </a:r>
            <a:r>
              <a:rPr lang="en-US" dirty="0"/>
              <a:t>506 493.67 (31% of the R380 012 151.77) would be attributable to the consulting services for the automation of the core business processes, mainly the Remand Detention module and other common modules, together with a minimal portion thereof to the rollout and deployment to two (2) production sites.</a:t>
            </a:r>
          </a:p>
          <a:p>
            <a:r>
              <a:rPr lang="en-US" dirty="0" smtClean="0"/>
              <a:t>The </a:t>
            </a:r>
            <a:r>
              <a:rPr lang="en-US" dirty="0"/>
              <a:t>remaining balance of R 120 863 667.00 (32% of the R380 012 151.77) has not been paid to the service provider as they didn’t complete the development of the Sentenced, Health and Pharmacy modules. This amount would therefore constitute part of the dispute resolution and the pending arbitration process.</a:t>
            </a:r>
          </a:p>
          <a:p>
            <a:pPr lvl="1"/>
            <a:endParaRPr lang="en-GB" dirty="0" smtClean="0"/>
          </a:p>
        </p:txBody>
      </p:sp>
      <p:sp>
        <p:nvSpPr>
          <p:cNvPr id="3" name="Title 2"/>
          <p:cNvSpPr>
            <a:spLocks noGrp="1"/>
          </p:cNvSpPr>
          <p:nvPr>
            <p:ph type="title"/>
          </p:nvPr>
        </p:nvSpPr>
        <p:spPr>
          <a:xfrm>
            <a:off x="246063" y="596900"/>
            <a:ext cx="8647112" cy="443198"/>
          </a:xfrm>
        </p:spPr>
        <p:txBody>
          <a:bodyPr/>
          <a:lstStyle/>
          <a:p>
            <a:r>
              <a:rPr lang="en-GB" sz="3200" dirty="0" smtClean="0"/>
              <a:t>PROJECT FINANCIALS</a:t>
            </a:r>
            <a:endParaRPr lang="en-GB" sz="3200" dirty="0"/>
          </a:p>
        </p:txBody>
      </p:sp>
      <p:sp>
        <p:nvSpPr>
          <p:cNvPr id="4" name="Title 2"/>
          <p:cNvSpPr txBox="1">
            <a:spLocks/>
          </p:cNvSpPr>
          <p:nvPr/>
        </p:nvSpPr>
        <p:spPr bwMode="auto">
          <a:xfrm>
            <a:off x="279400" y="4531147"/>
            <a:ext cx="8647113" cy="554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marL="266700" indent="-266700" algn="l" rtl="0" eaLnBrk="0" fontAlgn="base" hangingPunct="0">
              <a:lnSpc>
                <a:spcPct val="90000"/>
              </a:lnSpc>
              <a:spcBef>
                <a:spcPct val="90000"/>
              </a:spcBef>
              <a:spcAft>
                <a:spcPct val="0"/>
              </a:spcAft>
              <a:buClr>
                <a:schemeClr val="bg2"/>
              </a:buClr>
              <a:buFont typeface="Wingdings" panose="05000000000000000000" pitchFamily="2" charset="2"/>
              <a:buChar char="n"/>
              <a:defRPr sz="1600">
                <a:solidFill>
                  <a:schemeClr val="tx1"/>
                </a:solidFill>
                <a:latin typeface="+mn-lt"/>
                <a:ea typeface="+mn-ea"/>
                <a:cs typeface="+mn-cs"/>
              </a:defRPr>
            </a:lvl1pPr>
            <a:lvl2pPr marL="458788" indent="-188913" algn="l" rtl="0" eaLnBrk="0" fontAlgn="base" hangingPunct="0">
              <a:lnSpc>
                <a:spcPct val="90000"/>
              </a:lnSpc>
              <a:spcBef>
                <a:spcPct val="50000"/>
              </a:spcBef>
              <a:spcAft>
                <a:spcPct val="0"/>
              </a:spcAft>
              <a:buClr>
                <a:schemeClr val="bg2"/>
              </a:buClr>
              <a:buFont typeface="Arial" panose="020B0604020202020204" pitchFamily="34" charset="0"/>
              <a:buChar char="•"/>
              <a:defRPr sz="1600">
                <a:solidFill>
                  <a:schemeClr val="tx1"/>
                </a:solidFill>
                <a:latin typeface="+mn-lt"/>
                <a:cs typeface="+mn-cs"/>
              </a:defRPr>
            </a:lvl2pPr>
            <a:lvl3pPr marL="623888" indent="-161925" algn="l" rtl="0" eaLnBrk="0" fontAlgn="base" hangingPunct="0">
              <a:lnSpc>
                <a:spcPct val="90000"/>
              </a:lnSpc>
              <a:spcBef>
                <a:spcPct val="30000"/>
              </a:spcBef>
              <a:spcAft>
                <a:spcPct val="0"/>
              </a:spcAft>
              <a:buClr>
                <a:schemeClr val="bg2"/>
              </a:buClr>
              <a:buFont typeface="Arial" panose="020B0604020202020204" pitchFamily="34" charset="0"/>
              <a:buChar char="–"/>
              <a:defRPr sz="1600">
                <a:solidFill>
                  <a:schemeClr val="tx1"/>
                </a:solidFill>
                <a:latin typeface="+mn-lt"/>
                <a:cs typeface="+mn-cs"/>
              </a:defRPr>
            </a:lvl3pPr>
            <a:lvl4pPr marL="793750" indent="-166688" algn="l" rtl="0" eaLnBrk="0" fontAlgn="base" hangingPunct="0">
              <a:lnSpc>
                <a:spcPct val="90000"/>
              </a:lnSpc>
              <a:spcBef>
                <a:spcPct val="10000"/>
              </a:spcBef>
              <a:spcAft>
                <a:spcPct val="0"/>
              </a:spcAft>
              <a:buClr>
                <a:schemeClr val="bg2"/>
              </a:buClr>
              <a:buFont typeface="Arial" panose="020B0604020202020204" pitchFamily="34" charset="0"/>
              <a:buChar char="-"/>
              <a:defRPr sz="1600">
                <a:solidFill>
                  <a:schemeClr val="tx1"/>
                </a:solidFill>
                <a:latin typeface="+mn-lt"/>
                <a:cs typeface="+mn-cs"/>
              </a:defRPr>
            </a:lvl4pPr>
            <a:lvl5pPr marL="955675" indent="-158750" algn="l" rtl="0" eaLnBrk="0" fontAlgn="base" hangingPunct="0">
              <a:lnSpc>
                <a:spcPct val="90000"/>
              </a:lnSpc>
              <a:spcBef>
                <a:spcPct val="0"/>
              </a:spcBef>
              <a:spcAft>
                <a:spcPct val="0"/>
              </a:spcAft>
              <a:buClr>
                <a:schemeClr val="bg2"/>
              </a:buClr>
              <a:buFont typeface="Arial" panose="020B0604020202020204" pitchFamily="34" charset="0"/>
              <a:buChar char="­"/>
              <a:defRPr sz="1600">
                <a:solidFill>
                  <a:schemeClr val="tx1"/>
                </a:solidFill>
                <a:latin typeface="+mn-lt"/>
                <a:cs typeface="+mn-cs"/>
              </a:defRPr>
            </a:lvl5pPr>
            <a:lvl6pPr marL="1414356"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520"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685"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5851"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indent="0" algn="ctr">
              <a:buFont typeface="Wingdings" panose="05000000000000000000" pitchFamily="2" charset="2"/>
              <a:buNone/>
              <a:defRPr/>
            </a:pPr>
            <a:r>
              <a:rPr lang="en-US" sz="4000" kern="1200" smtClean="0">
                <a:solidFill>
                  <a:srgbClr val="0070C0"/>
                </a:solidFill>
              </a:rPr>
              <a:t>Thank you</a:t>
            </a:r>
            <a:endParaRPr lang="en-ZA" sz="4000" u="sng" kern="0" dirty="0"/>
          </a:p>
        </p:txBody>
      </p:sp>
    </p:spTree>
    <p:extLst>
      <p:ext uri="{BB962C8B-B14F-4D97-AF65-F5344CB8AC3E}">
        <p14:creationId xmlns:p14="http://schemas.microsoft.com/office/powerpoint/2010/main" xmlns="" val="34757957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46062" y="1052736"/>
            <a:ext cx="8292529" cy="997196"/>
          </a:xfrm>
        </p:spPr>
        <p:txBody>
          <a:bodyPr/>
          <a:lstStyle/>
          <a:p>
            <a:pPr marL="0" indent="0">
              <a:buNone/>
            </a:pPr>
            <a:r>
              <a:rPr lang="en-GB" sz="1800" b="1" dirty="0" smtClean="0"/>
              <a:t>Purpose</a:t>
            </a:r>
          </a:p>
          <a:p>
            <a:r>
              <a:rPr lang="en-US" sz="1800" dirty="0" smtClean="0"/>
              <a:t>To update the Portfolio Committee on the status of the Integrated Inmate Management System (IIMS) development and roll-out project</a:t>
            </a:r>
          </a:p>
        </p:txBody>
      </p:sp>
      <p:sp>
        <p:nvSpPr>
          <p:cNvPr id="3" name="Title 2"/>
          <p:cNvSpPr>
            <a:spLocks noGrp="1"/>
          </p:cNvSpPr>
          <p:nvPr>
            <p:ph type="title"/>
          </p:nvPr>
        </p:nvSpPr>
        <p:spPr>
          <a:xfrm>
            <a:off x="246063" y="596900"/>
            <a:ext cx="8647112" cy="443198"/>
          </a:xfrm>
        </p:spPr>
        <p:txBody>
          <a:bodyPr/>
          <a:lstStyle/>
          <a:p>
            <a:r>
              <a:rPr lang="en-GB" sz="3200" dirty="0" smtClean="0"/>
              <a:t>INTRODUCTION</a:t>
            </a:r>
            <a:endParaRPr lang="en-GB" sz="3200" dirty="0"/>
          </a:p>
        </p:txBody>
      </p:sp>
      <p:sp>
        <p:nvSpPr>
          <p:cNvPr id="4" name="Content Placeholder 1"/>
          <p:cNvSpPr txBox="1">
            <a:spLocks/>
          </p:cNvSpPr>
          <p:nvPr/>
        </p:nvSpPr>
        <p:spPr bwMode="auto">
          <a:xfrm>
            <a:off x="246063" y="2276872"/>
            <a:ext cx="8292529" cy="42380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marL="266700" indent="-266700" algn="l" rtl="0" eaLnBrk="0" fontAlgn="base" hangingPunct="0">
              <a:lnSpc>
                <a:spcPct val="90000"/>
              </a:lnSpc>
              <a:spcBef>
                <a:spcPct val="90000"/>
              </a:spcBef>
              <a:spcAft>
                <a:spcPct val="0"/>
              </a:spcAft>
              <a:buClr>
                <a:schemeClr val="bg2"/>
              </a:buClr>
              <a:buFont typeface="Wingdings" panose="05000000000000000000" pitchFamily="2" charset="2"/>
              <a:buChar char="n"/>
              <a:defRPr sz="1600">
                <a:solidFill>
                  <a:schemeClr val="tx1"/>
                </a:solidFill>
                <a:latin typeface="+mn-lt"/>
                <a:ea typeface="+mn-ea"/>
                <a:cs typeface="+mn-cs"/>
              </a:defRPr>
            </a:lvl1pPr>
            <a:lvl2pPr marL="458788" indent="-188913" algn="l" rtl="0" eaLnBrk="0" fontAlgn="base" hangingPunct="0">
              <a:lnSpc>
                <a:spcPct val="90000"/>
              </a:lnSpc>
              <a:spcBef>
                <a:spcPct val="50000"/>
              </a:spcBef>
              <a:spcAft>
                <a:spcPct val="0"/>
              </a:spcAft>
              <a:buClr>
                <a:schemeClr val="bg2"/>
              </a:buClr>
              <a:buFont typeface="Arial" panose="020B0604020202020204" pitchFamily="34" charset="0"/>
              <a:buChar char="•"/>
              <a:defRPr sz="1600">
                <a:solidFill>
                  <a:schemeClr val="tx1"/>
                </a:solidFill>
                <a:latin typeface="+mn-lt"/>
                <a:cs typeface="+mn-cs"/>
              </a:defRPr>
            </a:lvl2pPr>
            <a:lvl3pPr marL="623888" indent="-161925" algn="l" rtl="0" eaLnBrk="0" fontAlgn="base" hangingPunct="0">
              <a:lnSpc>
                <a:spcPct val="90000"/>
              </a:lnSpc>
              <a:spcBef>
                <a:spcPct val="30000"/>
              </a:spcBef>
              <a:spcAft>
                <a:spcPct val="0"/>
              </a:spcAft>
              <a:buClr>
                <a:schemeClr val="bg2"/>
              </a:buClr>
              <a:buFont typeface="Arial" panose="020B0604020202020204" pitchFamily="34" charset="0"/>
              <a:buChar char="–"/>
              <a:defRPr sz="1600">
                <a:solidFill>
                  <a:schemeClr val="tx1"/>
                </a:solidFill>
                <a:latin typeface="+mn-lt"/>
                <a:cs typeface="+mn-cs"/>
              </a:defRPr>
            </a:lvl3pPr>
            <a:lvl4pPr marL="793750" indent="-166688" algn="l" rtl="0" eaLnBrk="0" fontAlgn="base" hangingPunct="0">
              <a:lnSpc>
                <a:spcPct val="90000"/>
              </a:lnSpc>
              <a:spcBef>
                <a:spcPct val="10000"/>
              </a:spcBef>
              <a:spcAft>
                <a:spcPct val="0"/>
              </a:spcAft>
              <a:buClr>
                <a:schemeClr val="bg2"/>
              </a:buClr>
              <a:buFont typeface="Arial" panose="020B0604020202020204" pitchFamily="34" charset="0"/>
              <a:buChar char="-"/>
              <a:defRPr sz="1600">
                <a:solidFill>
                  <a:schemeClr val="tx1"/>
                </a:solidFill>
                <a:latin typeface="+mn-lt"/>
                <a:cs typeface="+mn-cs"/>
              </a:defRPr>
            </a:lvl4pPr>
            <a:lvl5pPr marL="955675" indent="-158750" algn="l" rtl="0" eaLnBrk="0" fontAlgn="base" hangingPunct="0">
              <a:lnSpc>
                <a:spcPct val="90000"/>
              </a:lnSpc>
              <a:spcBef>
                <a:spcPct val="0"/>
              </a:spcBef>
              <a:spcAft>
                <a:spcPct val="0"/>
              </a:spcAft>
              <a:buClr>
                <a:schemeClr val="bg2"/>
              </a:buClr>
              <a:buFont typeface="Arial" panose="020B0604020202020204" pitchFamily="34" charset="0"/>
              <a:buChar char="­"/>
              <a:defRPr sz="1600">
                <a:solidFill>
                  <a:schemeClr val="tx1"/>
                </a:solidFill>
                <a:latin typeface="+mn-lt"/>
                <a:cs typeface="+mn-cs"/>
              </a:defRPr>
            </a:lvl5pPr>
            <a:lvl6pPr marL="1414356"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520"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685"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5851"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indent="0">
              <a:buNone/>
            </a:pPr>
            <a:r>
              <a:rPr lang="en-GB" sz="1800" b="1" kern="0" dirty="0"/>
              <a:t>Project Goals &amp; Objectives</a:t>
            </a:r>
            <a:endParaRPr lang="en-GB" sz="1800" b="1" kern="0" dirty="0" smtClean="0"/>
          </a:p>
          <a:p>
            <a:r>
              <a:rPr lang="en-US" sz="1800" kern="0" dirty="0" smtClean="0"/>
              <a:t>The IIMS project seeks </a:t>
            </a:r>
            <a:r>
              <a:rPr lang="en-US" sz="1800" kern="0" dirty="0"/>
              <a:t>to </a:t>
            </a:r>
            <a:r>
              <a:rPr lang="en-US" sz="1800" kern="0" dirty="0" smtClean="0"/>
              <a:t>achieve the </a:t>
            </a:r>
            <a:r>
              <a:rPr lang="en-US" sz="1800" kern="0" dirty="0"/>
              <a:t>goal of </a:t>
            </a:r>
            <a:r>
              <a:rPr lang="en-US" sz="1800" kern="0" dirty="0" smtClean="0"/>
              <a:t>a </a:t>
            </a:r>
            <a:r>
              <a:rPr lang="en-US" sz="1800" kern="0" dirty="0"/>
              <a:t>single view of offender through single capture of inmate and offender information (one stop shop for </a:t>
            </a:r>
            <a:r>
              <a:rPr lang="en-US" sz="1800" kern="0" dirty="0" smtClean="0"/>
              <a:t>detained inmates, </a:t>
            </a:r>
            <a:r>
              <a:rPr lang="en-US" sz="1800" kern="0" dirty="0"/>
              <a:t>parolees, </a:t>
            </a:r>
            <a:r>
              <a:rPr lang="en-US" sz="1800" kern="0" dirty="0" smtClean="0"/>
              <a:t>probationers </a:t>
            </a:r>
            <a:r>
              <a:rPr lang="en-US" sz="1800" kern="0" dirty="0"/>
              <a:t>and offender </a:t>
            </a:r>
            <a:r>
              <a:rPr lang="en-US" sz="1800" kern="0" dirty="0" smtClean="0"/>
              <a:t>rehabilitation programmes)</a:t>
            </a:r>
          </a:p>
          <a:p>
            <a:r>
              <a:rPr lang="en-US" sz="1800" kern="0" dirty="0" smtClean="0"/>
              <a:t>To </a:t>
            </a:r>
            <a:r>
              <a:rPr lang="en-US" sz="1800" kern="0" dirty="0"/>
              <a:t>develop a systems development framework and platform that is easily </a:t>
            </a:r>
            <a:r>
              <a:rPr lang="en-US" sz="1800" kern="0" dirty="0" smtClean="0"/>
              <a:t>adaptable, to </a:t>
            </a:r>
            <a:r>
              <a:rPr lang="en-US" sz="1800" kern="0" dirty="0"/>
              <a:t>infrequent changes in the South African constitution, legislation and other policy mandates and enables compliance fully</a:t>
            </a:r>
          </a:p>
          <a:p>
            <a:r>
              <a:rPr lang="en-US" sz="1800" kern="0" dirty="0" smtClean="0"/>
              <a:t>To </a:t>
            </a:r>
            <a:r>
              <a:rPr lang="en-US" sz="1800" kern="0" dirty="0"/>
              <a:t>develop capability for an integrated inmate management system</a:t>
            </a:r>
          </a:p>
          <a:p>
            <a:r>
              <a:rPr lang="en-US" sz="1800" kern="0" dirty="0" smtClean="0"/>
              <a:t>To </a:t>
            </a:r>
            <a:r>
              <a:rPr lang="en-US" sz="1800" kern="0" dirty="0"/>
              <a:t>enable business, having a single view of an inmate, to perform with ease the </a:t>
            </a:r>
            <a:r>
              <a:rPr lang="en-US" sz="1800" kern="0" dirty="0" smtClean="0"/>
              <a:t>risk and needs profiling </a:t>
            </a:r>
            <a:r>
              <a:rPr lang="en-US" sz="1800" kern="0" dirty="0"/>
              <a:t>and </a:t>
            </a:r>
            <a:r>
              <a:rPr lang="en-US" sz="1800" kern="0" dirty="0" smtClean="0"/>
              <a:t>an effective rehabilitation </a:t>
            </a:r>
            <a:r>
              <a:rPr lang="en-US" sz="1800" kern="0" dirty="0"/>
              <a:t>of an inmate</a:t>
            </a:r>
          </a:p>
          <a:p>
            <a:r>
              <a:rPr lang="en-US" sz="1800" kern="0" dirty="0" smtClean="0"/>
              <a:t>To </a:t>
            </a:r>
            <a:r>
              <a:rPr lang="en-US" sz="1800" kern="0" dirty="0"/>
              <a:t>improve positive inmate identity verification through the use of biometric identification </a:t>
            </a:r>
            <a:r>
              <a:rPr lang="en-US" sz="1800" kern="0" dirty="0" smtClean="0"/>
              <a:t>technology</a:t>
            </a:r>
          </a:p>
        </p:txBody>
      </p:sp>
    </p:spTree>
    <p:extLst>
      <p:ext uri="{BB962C8B-B14F-4D97-AF65-F5344CB8AC3E}">
        <p14:creationId xmlns:p14="http://schemas.microsoft.com/office/powerpoint/2010/main" xmlns="" val="10738690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46062" y="1052736"/>
            <a:ext cx="8292529" cy="2243691"/>
          </a:xfrm>
        </p:spPr>
        <p:txBody>
          <a:bodyPr/>
          <a:lstStyle/>
          <a:p>
            <a:pPr marL="0" indent="0">
              <a:buNone/>
            </a:pPr>
            <a:r>
              <a:rPr lang="en-GB" sz="1800" b="1" dirty="0" smtClean="0"/>
              <a:t>Operational Environment</a:t>
            </a:r>
            <a:endParaRPr lang="en-GB" sz="1800" b="1" dirty="0"/>
          </a:p>
          <a:p>
            <a:r>
              <a:rPr lang="en-US" sz="1800" dirty="0"/>
              <a:t>The Department of Correctional Services (DCS) operating environment comprises of National Head </a:t>
            </a:r>
            <a:r>
              <a:rPr lang="en-US" sz="1800" dirty="0" smtClean="0"/>
              <a:t>Office, </a:t>
            </a:r>
            <a:r>
              <a:rPr lang="en-US" sz="1800" dirty="0"/>
              <a:t>6 Regional </a:t>
            </a:r>
            <a:r>
              <a:rPr lang="en-US" sz="1800" dirty="0" smtClean="0"/>
              <a:t>offices, </a:t>
            </a:r>
            <a:r>
              <a:rPr lang="en-US" sz="1800" dirty="0"/>
              <a:t>48 management areas, 2 training colleges, </a:t>
            </a:r>
            <a:r>
              <a:rPr lang="en-US" sz="1800" dirty="0" smtClean="0"/>
              <a:t>and approximately </a:t>
            </a:r>
            <a:r>
              <a:rPr lang="en-US" sz="1800" dirty="0"/>
              <a:t>243 Correctional </a:t>
            </a:r>
            <a:r>
              <a:rPr lang="en-US" sz="1800" dirty="0" err="1"/>
              <a:t>Centres</a:t>
            </a:r>
            <a:r>
              <a:rPr lang="en-US" sz="1800" dirty="0"/>
              <a:t>, 228 community corrections offices, </a:t>
            </a:r>
            <a:r>
              <a:rPr lang="en-US" sz="1800" dirty="0" smtClean="0"/>
              <a:t>and 160,000 </a:t>
            </a:r>
            <a:r>
              <a:rPr lang="en-US" sz="1800" dirty="0"/>
              <a:t>active </a:t>
            </a:r>
            <a:r>
              <a:rPr lang="en-US" sz="1800" dirty="0" smtClean="0"/>
              <a:t>inmates. </a:t>
            </a:r>
            <a:r>
              <a:rPr lang="en-US" sz="1800" dirty="0"/>
              <a:t>The DCS is a critical role player in the Criminal Justice System (CJS) and participates actively in the structures and substructures of the Justice Crime Prevention and Security (JCPS) </a:t>
            </a:r>
            <a:r>
              <a:rPr lang="en-US" sz="1800" dirty="0" smtClean="0"/>
              <a:t>Cluster, including the Integrated Justice System </a:t>
            </a:r>
            <a:r>
              <a:rPr lang="en-US" sz="1800" dirty="0" err="1" smtClean="0"/>
              <a:t>programme</a:t>
            </a:r>
            <a:r>
              <a:rPr lang="en-US" sz="1800" dirty="0" smtClean="0"/>
              <a:t>.</a:t>
            </a:r>
          </a:p>
        </p:txBody>
      </p:sp>
      <p:sp>
        <p:nvSpPr>
          <p:cNvPr id="3" name="Title 2"/>
          <p:cNvSpPr>
            <a:spLocks noGrp="1"/>
          </p:cNvSpPr>
          <p:nvPr>
            <p:ph type="title"/>
          </p:nvPr>
        </p:nvSpPr>
        <p:spPr>
          <a:xfrm>
            <a:off x="246063" y="596900"/>
            <a:ext cx="8647112" cy="443198"/>
          </a:xfrm>
        </p:spPr>
        <p:txBody>
          <a:bodyPr/>
          <a:lstStyle/>
          <a:p>
            <a:r>
              <a:rPr lang="en-GB" sz="3200" dirty="0" smtClean="0"/>
              <a:t>PROJECT OVERVIEW</a:t>
            </a:r>
            <a:endParaRPr lang="en-GB" sz="3200" dirty="0"/>
          </a:p>
        </p:txBody>
      </p:sp>
      <p:pic>
        <p:nvPicPr>
          <p:cNvPr id="5" name="Picture 4"/>
          <p:cNvPicPr>
            <a:picLocks noChangeAspect="1"/>
          </p:cNvPicPr>
          <p:nvPr/>
        </p:nvPicPr>
        <p:blipFill>
          <a:blip r:embed="rId2" cstate="print"/>
          <a:stretch>
            <a:fillRect/>
          </a:stretch>
        </p:blipFill>
        <p:spPr>
          <a:xfrm>
            <a:off x="0" y="3477738"/>
            <a:ext cx="5148064" cy="3314131"/>
          </a:xfrm>
          <a:prstGeom prst="rect">
            <a:avLst/>
          </a:prstGeom>
        </p:spPr>
      </p:pic>
      <p:sp>
        <p:nvSpPr>
          <p:cNvPr id="6" name="Content Placeholder 1"/>
          <p:cNvSpPr txBox="1">
            <a:spLocks/>
          </p:cNvSpPr>
          <p:nvPr/>
        </p:nvSpPr>
        <p:spPr bwMode="auto">
          <a:xfrm>
            <a:off x="5076056" y="3639009"/>
            <a:ext cx="3756025" cy="2991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marL="266700" indent="-266700" algn="l" rtl="0" eaLnBrk="0" fontAlgn="base" hangingPunct="0">
              <a:lnSpc>
                <a:spcPct val="90000"/>
              </a:lnSpc>
              <a:spcBef>
                <a:spcPct val="90000"/>
              </a:spcBef>
              <a:spcAft>
                <a:spcPct val="0"/>
              </a:spcAft>
              <a:buClr>
                <a:schemeClr val="bg2"/>
              </a:buClr>
              <a:buFont typeface="Wingdings" panose="05000000000000000000" pitchFamily="2" charset="2"/>
              <a:buChar char="n"/>
              <a:defRPr sz="1600">
                <a:solidFill>
                  <a:schemeClr val="tx1"/>
                </a:solidFill>
                <a:latin typeface="+mn-lt"/>
                <a:ea typeface="+mn-ea"/>
                <a:cs typeface="+mn-cs"/>
              </a:defRPr>
            </a:lvl1pPr>
            <a:lvl2pPr marL="458788" indent="-188913" algn="l" rtl="0" eaLnBrk="0" fontAlgn="base" hangingPunct="0">
              <a:lnSpc>
                <a:spcPct val="90000"/>
              </a:lnSpc>
              <a:spcBef>
                <a:spcPct val="50000"/>
              </a:spcBef>
              <a:spcAft>
                <a:spcPct val="0"/>
              </a:spcAft>
              <a:buClr>
                <a:schemeClr val="bg2"/>
              </a:buClr>
              <a:buFont typeface="Arial" panose="020B0604020202020204" pitchFamily="34" charset="0"/>
              <a:buChar char="•"/>
              <a:defRPr sz="1600">
                <a:solidFill>
                  <a:schemeClr val="tx1"/>
                </a:solidFill>
                <a:latin typeface="+mn-lt"/>
                <a:cs typeface="+mn-cs"/>
              </a:defRPr>
            </a:lvl2pPr>
            <a:lvl3pPr marL="623888" indent="-161925" algn="l" rtl="0" eaLnBrk="0" fontAlgn="base" hangingPunct="0">
              <a:lnSpc>
                <a:spcPct val="90000"/>
              </a:lnSpc>
              <a:spcBef>
                <a:spcPct val="30000"/>
              </a:spcBef>
              <a:spcAft>
                <a:spcPct val="0"/>
              </a:spcAft>
              <a:buClr>
                <a:schemeClr val="bg2"/>
              </a:buClr>
              <a:buFont typeface="Arial" panose="020B0604020202020204" pitchFamily="34" charset="0"/>
              <a:buChar char="–"/>
              <a:defRPr sz="1600">
                <a:solidFill>
                  <a:schemeClr val="tx1"/>
                </a:solidFill>
                <a:latin typeface="+mn-lt"/>
                <a:cs typeface="+mn-cs"/>
              </a:defRPr>
            </a:lvl3pPr>
            <a:lvl4pPr marL="793750" indent="-166688" algn="l" rtl="0" eaLnBrk="0" fontAlgn="base" hangingPunct="0">
              <a:lnSpc>
                <a:spcPct val="90000"/>
              </a:lnSpc>
              <a:spcBef>
                <a:spcPct val="10000"/>
              </a:spcBef>
              <a:spcAft>
                <a:spcPct val="0"/>
              </a:spcAft>
              <a:buClr>
                <a:schemeClr val="bg2"/>
              </a:buClr>
              <a:buFont typeface="Arial" panose="020B0604020202020204" pitchFamily="34" charset="0"/>
              <a:buChar char="-"/>
              <a:defRPr sz="1600">
                <a:solidFill>
                  <a:schemeClr val="tx1"/>
                </a:solidFill>
                <a:latin typeface="+mn-lt"/>
                <a:cs typeface="+mn-cs"/>
              </a:defRPr>
            </a:lvl4pPr>
            <a:lvl5pPr marL="955675" indent="-158750" algn="l" rtl="0" eaLnBrk="0" fontAlgn="base" hangingPunct="0">
              <a:lnSpc>
                <a:spcPct val="90000"/>
              </a:lnSpc>
              <a:spcBef>
                <a:spcPct val="0"/>
              </a:spcBef>
              <a:spcAft>
                <a:spcPct val="0"/>
              </a:spcAft>
              <a:buClr>
                <a:schemeClr val="bg2"/>
              </a:buClr>
              <a:buFont typeface="Arial" panose="020B0604020202020204" pitchFamily="34" charset="0"/>
              <a:buChar char="­"/>
              <a:defRPr sz="1600">
                <a:solidFill>
                  <a:schemeClr val="tx1"/>
                </a:solidFill>
                <a:latin typeface="+mn-lt"/>
                <a:cs typeface="+mn-cs"/>
              </a:defRPr>
            </a:lvl5pPr>
            <a:lvl6pPr marL="1414356"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520"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685"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5851"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indent="0">
              <a:buFont typeface="Wingdings" panose="05000000000000000000" pitchFamily="2" charset="2"/>
              <a:buNone/>
            </a:pPr>
            <a:r>
              <a:rPr lang="en-GB" sz="1800" b="1" kern="0" dirty="0" smtClean="0"/>
              <a:t>ICT Strategic Alignment</a:t>
            </a:r>
          </a:p>
          <a:p>
            <a:r>
              <a:rPr lang="en-US" sz="1800" kern="0" dirty="0" smtClean="0"/>
              <a:t>To </a:t>
            </a:r>
            <a:r>
              <a:rPr lang="en-US" sz="1800" kern="0" dirty="0"/>
              <a:t>provide a reliable, integrated and secure ICT infrastructure and business applications systems, in line with Point 5 of the National Development (7-point) Plan (NDP Chapter 12): Establish an integrated and seamless information and technology database or system or both for the national criminal justice system.</a:t>
            </a:r>
            <a:endParaRPr lang="en-US" sz="1800" kern="0" dirty="0" smtClean="0"/>
          </a:p>
        </p:txBody>
      </p:sp>
    </p:spTree>
    <p:extLst>
      <p:ext uri="{BB962C8B-B14F-4D97-AF65-F5344CB8AC3E}">
        <p14:creationId xmlns:p14="http://schemas.microsoft.com/office/powerpoint/2010/main" xmlns="" val="2926822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46062" y="1052736"/>
            <a:ext cx="8292529" cy="5810822"/>
          </a:xfrm>
        </p:spPr>
        <p:txBody>
          <a:bodyPr/>
          <a:lstStyle/>
          <a:p>
            <a:pPr marL="0" indent="0">
              <a:buNone/>
            </a:pPr>
            <a:r>
              <a:rPr lang="en-GB" b="1" dirty="0" smtClean="0"/>
              <a:t>System Acquisition and Scope</a:t>
            </a:r>
          </a:p>
          <a:p>
            <a:r>
              <a:rPr lang="en-US" dirty="0" smtClean="0"/>
              <a:t>The IIMS Development Framework was acquired through and open tender, Bid </a:t>
            </a:r>
            <a:r>
              <a:rPr lang="en-US" dirty="0"/>
              <a:t>HO </a:t>
            </a:r>
            <a:r>
              <a:rPr lang="en-US" dirty="0" smtClean="0"/>
              <a:t>2/2015, and subsequently awarded to the successful bidder Integritron </a:t>
            </a:r>
            <a:r>
              <a:rPr lang="en-US" dirty="0"/>
              <a:t>Integrated </a:t>
            </a:r>
            <a:r>
              <a:rPr lang="en-US" dirty="0" smtClean="0"/>
              <a:t>Solutions (IIS) in </a:t>
            </a:r>
            <a:r>
              <a:rPr lang="en-US" dirty="0"/>
              <a:t>November </a:t>
            </a:r>
            <a:r>
              <a:rPr lang="en-US" dirty="0" smtClean="0"/>
              <a:t>2015. </a:t>
            </a:r>
            <a:r>
              <a:rPr lang="en-US" dirty="0"/>
              <a:t>The contract was awarded for a three-year (36 months) period, with a commencement date of 11 January 2016 thus ending initially on the 10 January 2019, later extended by an additional 12 months to 10 January 2020.</a:t>
            </a:r>
          </a:p>
          <a:p>
            <a:r>
              <a:rPr lang="en-US" dirty="0" smtClean="0"/>
              <a:t>To </a:t>
            </a:r>
            <a:r>
              <a:rPr lang="en-US" dirty="0"/>
              <a:t>implement a </a:t>
            </a:r>
            <a:r>
              <a:rPr lang="en-US" dirty="0" smtClean="0"/>
              <a:t>centralized </a:t>
            </a:r>
            <a:r>
              <a:rPr lang="en-US" dirty="0"/>
              <a:t>and integrated inmate management system (application and database) encompassing all the department’s core business process of admission, detention (and rehabilitation) and release, intended to achieve an authoritative single view of an inmate, improve inmate identification, data accuracy, security, and integration with the Integrated Justice System</a:t>
            </a:r>
            <a:r>
              <a:rPr lang="en-US" dirty="0" smtClean="0"/>
              <a:t>.</a:t>
            </a:r>
          </a:p>
          <a:p>
            <a:r>
              <a:rPr lang="en-US" dirty="0" smtClean="0"/>
              <a:t>The </a:t>
            </a:r>
            <a:r>
              <a:rPr lang="en-US" dirty="0"/>
              <a:t>concept of a 360 degrees view of an inmate or offender would therefore be realized through the successful implementation of IIMS development framework and platform. </a:t>
            </a:r>
            <a:endParaRPr lang="en-US" dirty="0" smtClean="0"/>
          </a:p>
          <a:p>
            <a:pPr lvl="1"/>
            <a:r>
              <a:rPr lang="en-US" dirty="0" smtClean="0"/>
              <a:t>To </a:t>
            </a:r>
            <a:r>
              <a:rPr lang="en-US" dirty="0"/>
              <a:t>provide the capability to develop a bespoke IIMS </a:t>
            </a:r>
            <a:r>
              <a:rPr lang="en-US" dirty="0" smtClean="0"/>
              <a:t>solution</a:t>
            </a:r>
          </a:p>
          <a:p>
            <a:pPr lvl="1"/>
            <a:r>
              <a:rPr lang="en-US" dirty="0" smtClean="0"/>
              <a:t>To </a:t>
            </a:r>
            <a:r>
              <a:rPr lang="en-US" dirty="0"/>
              <a:t>offer the department an increased level of productivity for building enterprise applications that are based on industry standards</a:t>
            </a:r>
            <a:r>
              <a:rPr lang="en-US" dirty="0" smtClean="0"/>
              <a:t>.</a:t>
            </a:r>
          </a:p>
          <a:p>
            <a:pPr lvl="1"/>
            <a:r>
              <a:rPr lang="en-US" dirty="0" smtClean="0"/>
              <a:t>To replace </a:t>
            </a:r>
            <a:r>
              <a:rPr lang="en-US" dirty="0"/>
              <a:t>the </a:t>
            </a:r>
            <a:r>
              <a:rPr lang="en-US" dirty="0" smtClean="0"/>
              <a:t>legacy A&amp;R </a:t>
            </a:r>
            <a:r>
              <a:rPr lang="en-US" dirty="0"/>
              <a:t>(Admission and Release) and Community Corrections </a:t>
            </a:r>
            <a:r>
              <a:rPr lang="en-US" dirty="0" smtClean="0"/>
              <a:t>offender management systems </a:t>
            </a:r>
          </a:p>
          <a:p>
            <a:pPr lvl="1"/>
            <a:r>
              <a:rPr lang="en-US" dirty="0" smtClean="0"/>
              <a:t>To seamlessly integrate </a:t>
            </a:r>
            <a:r>
              <a:rPr lang="en-US" dirty="0"/>
              <a:t>with the JCPS cluster member information systems for data exchange and information sharing i.e. through the Integrated Justice System (IJS) transversal hub</a:t>
            </a:r>
            <a:r>
              <a:rPr lang="en-US" dirty="0" smtClean="0"/>
              <a:t>.</a:t>
            </a:r>
            <a:endParaRPr lang="en-GB" dirty="0" smtClean="0"/>
          </a:p>
        </p:txBody>
      </p:sp>
      <p:sp>
        <p:nvSpPr>
          <p:cNvPr id="3" name="Title 2"/>
          <p:cNvSpPr>
            <a:spLocks noGrp="1"/>
          </p:cNvSpPr>
          <p:nvPr>
            <p:ph type="title"/>
          </p:nvPr>
        </p:nvSpPr>
        <p:spPr>
          <a:xfrm>
            <a:off x="246063" y="596900"/>
            <a:ext cx="8647112" cy="443198"/>
          </a:xfrm>
        </p:spPr>
        <p:txBody>
          <a:bodyPr/>
          <a:lstStyle/>
          <a:p>
            <a:r>
              <a:rPr lang="en-GB" sz="3200" dirty="0" smtClean="0"/>
              <a:t>BACKGROUND</a:t>
            </a:r>
            <a:endParaRPr lang="en-GB" sz="3200" dirty="0"/>
          </a:p>
        </p:txBody>
      </p:sp>
    </p:spTree>
    <p:extLst>
      <p:ext uri="{BB962C8B-B14F-4D97-AF65-F5344CB8AC3E}">
        <p14:creationId xmlns:p14="http://schemas.microsoft.com/office/powerpoint/2010/main" xmlns="" val="5750984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46062" y="1052736"/>
            <a:ext cx="8292529" cy="5269135"/>
          </a:xfrm>
        </p:spPr>
        <p:txBody>
          <a:bodyPr/>
          <a:lstStyle/>
          <a:p>
            <a:pPr marL="0" indent="0">
              <a:buNone/>
            </a:pPr>
            <a:r>
              <a:rPr lang="en-GB" b="1" dirty="0" smtClean="0"/>
              <a:t>Key Achievements and Challenges</a:t>
            </a:r>
          </a:p>
          <a:p>
            <a:r>
              <a:rPr lang="en-US" dirty="0" smtClean="0"/>
              <a:t>Lack of adequate IT internal resources and capacity.</a:t>
            </a:r>
          </a:p>
          <a:p>
            <a:r>
              <a:rPr lang="en-US" dirty="0"/>
              <a:t>Branch GITO efforts to increase internal capacity in order to prepare for an eventual handover of the project after the three years </a:t>
            </a:r>
            <a:r>
              <a:rPr lang="en-US" dirty="0" smtClean="0"/>
              <a:t>period, </a:t>
            </a:r>
            <a:r>
              <a:rPr lang="en-US" dirty="0"/>
              <a:t>included </a:t>
            </a:r>
            <a:r>
              <a:rPr lang="en-US" dirty="0" smtClean="0"/>
              <a:t>several interventions, namely </a:t>
            </a:r>
            <a:r>
              <a:rPr lang="en-US" dirty="0" err="1" smtClean="0"/>
              <a:t>i</a:t>
            </a:r>
            <a:r>
              <a:rPr lang="en-US" dirty="0"/>
              <a:t>) Employment of contract resources ii) GITO structure review and funding of posts iii) co-sourcing iv) IJS Intervention and v) filling of vacancies. </a:t>
            </a:r>
            <a:endParaRPr lang="en-US" dirty="0" smtClean="0"/>
          </a:p>
          <a:p>
            <a:r>
              <a:rPr lang="en-US" dirty="0" smtClean="0"/>
              <a:t>Of these interventions</a:t>
            </a:r>
          </a:p>
          <a:p>
            <a:pPr lvl="1"/>
            <a:r>
              <a:rPr lang="en-US" dirty="0" smtClean="0"/>
              <a:t>a three </a:t>
            </a:r>
            <a:r>
              <a:rPr lang="en-US" dirty="0"/>
              <a:t>year </a:t>
            </a:r>
            <a:r>
              <a:rPr lang="en-US" dirty="0" smtClean="0"/>
              <a:t>long contract </a:t>
            </a:r>
            <a:r>
              <a:rPr lang="en-US" dirty="0"/>
              <a:t>appointments were made and </a:t>
            </a:r>
            <a:r>
              <a:rPr lang="en-US" dirty="0" smtClean="0"/>
              <a:t>subsequently expired in 2019/20</a:t>
            </a:r>
          </a:p>
          <a:p>
            <a:pPr lvl="1"/>
            <a:r>
              <a:rPr lang="en-US" dirty="0" smtClean="0"/>
              <a:t>the </a:t>
            </a:r>
            <a:r>
              <a:rPr lang="en-US" dirty="0"/>
              <a:t>GITO structure review is still not finalized </a:t>
            </a:r>
            <a:endParaRPr lang="en-US" dirty="0" smtClean="0"/>
          </a:p>
          <a:p>
            <a:pPr lvl="1"/>
            <a:r>
              <a:rPr lang="en-US" dirty="0" smtClean="0"/>
              <a:t>Senior </a:t>
            </a:r>
            <a:r>
              <a:rPr lang="en-US" dirty="0"/>
              <a:t>and experienced vacant posts could not be fulfilled. </a:t>
            </a:r>
          </a:p>
          <a:p>
            <a:pPr lvl="1"/>
            <a:r>
              <a:rPr lang="en-US" dirty="0" smtClean="0"/>
              <a:t>the </a:t>
            </a:r>
            <a:r>
              <a:rPr lang="en-US" dirty="0"/>
              <a:t>co-sourcing strategy </a:t>
            </a:r>
            <a:r>
              <a:rPr lang="en-US" dirty="0" smtClean="0"/>
              <a:t>has to be re-started amid </a:t>
            </a:r>
            <a:r>
              <a:rPr lang="en-US" dirty="0"/>
              <a:t>the budget cuts as announced, </a:t>
            </a:r>
            <a:r>
              <a:rPr lang="en-US" dirty="0" smtClean="0"/>
              <a:t>this strategy will assist the Branch to have extra capacity to finalize the development of the remaining module of IIMS and rollout of the completed modules.</a:t>
            </a:r>
          </a:p>
          <a:p>
            <a:pPr lvl="1"/>
            <a:r>
              <a:rPr lang="en-US" dirty="0" smtClean="0"/>
              <a:t>the </a:t>
            </a:r>
            <a:r>
              <a:rPr lang="en-US" dirty="0"/>
              <a:t>IJS intervention was sought, for a period of 12 months ending 31 March 2020, </a:t>
            </a:r>
            <a:r>
              <a:rPr lang="en-US" dirty="0" smtClean="0"/>
              <a:t>and</a:t>
            </a:r>
          </a:p>
          <a:p>
            <a:r>
              <a:rPr lang="en-US" dirty="0" smtClean="0"/>
              <a:t>The COVID-19 and the resulting national lockdown since March 2020 to date has had the adverse effect to effecting fully the above strategies.</a:t>
            </a:r>
            <a:endParaRPr lang="en-GB" dirty="0" smtClean="0"/>
          </a:p>
        </p:txBody>
      </p:sp>
      <p:sp>
        <p:nvSpPr>
          <p:cNvPr id="3" name="Title 2"/>
          <p:cNvSpPr>
            <a:spLocks noGrp="1"/>
          </p:cNvSpPr>
          <p:nvPr>
            <p:ph type="title"/>
          </p:nvPr>
        </p:nvSpPr>
        <p:spPr>
          <a:xfrm>
            <a:off x="246063" y="596900"/>
            <a:ext cx="8647112" cy="443198"/>
          </a:xfrm>
        </p:spPr>
        <p:txBody>
          <a:bodyPr/>
          <a:lstStyle/>
          <a:p>
            <a:r>
              <a:rPr lang="en-GB" sz="3200" dirty="0" smtClean="0"/>
              <a:t>PROGRESS SUMMARY</a:t>
            </a:r>
            <a:endParaRPr lang="en-GB" sz="3200" dirty="0"/>
          </a:p>
        </p:txBody>
      </p:sp>
    </p:spTree>
    <p:extLst>
      <p:ext uri="{BB962C8B-B14F-4D97-AF65-F5344CB8AC3E}">
        <p14:creationId xmlns:p14="http://schemas.microsoft.com/office/powerpoint/2010/main" xmlns="" val="39280993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46062" y="1052736"/>
            <a:ext cx="8292529" cy="5539978"/>
          </a:xfrm>
        </p:spPr>
        <p:txBody>
          <a:bodyPr/>
          <a:lstStyle/>
          <a:p>
            <a:pPr marL="0" indent="0">
              <a:buNone/>
            </a:pPr>
            <a:r>
              <a:rPr lang="en-GB" b="1" dirty="0" smtClean="0"/>
              <a:t>Key Achievements and Challenges</a:t>
            </a:r>
          </a:p>
          <a:p>
            <a:r>
              <a:rPr lang="en-US" dirty="0"/>
              <a:t>At the end of March 2020 there had been only nine (9) sites rolled-out with IIMS. When the country moved to the Adjusted Alert Level 3 in August 2020, the Department regrouped its efforts and commenced the IIMS rollout to 11 sites by end of Quarter 2, by end of Quarter 3 rollout was to 17 sites , to date there is are twenty (21) sites rolled out with IIMS. The Department is utilizing internal resource capacity for the </a:t>
            </a:r>
            <a:r>
              <a:rPr lang="en-US" dirty="0" smtClean="0"/>
              <a:t>roll-out.</a:t>
            </a:r>
          </a:p>
          <a:p>
            <a:r>
              <a:rPr lang="en-US" dirty="0" smtClean="0"/>
              <a:t>The project delivered successfully the </a:t>
            </a:r>
            <a:r>
              <a:rPr lang="en-US" dirty="0"/>
              <a:t>Unsentenced portion, </a:t>
            </a:r>
            <a:r>
              <a:rPr lang="en-US" dirty="0" smtClean="0"/>
              <a:t>that is, the </a:t>
            </a:r>
            <a:r>
              <a:rPr lang="en-US" dirty="0"/>
              <a:t>Remand Detention module, of the project scope </a:t>
            </a:r>
            <a:r>
              <a:rPr lang="en-US" dirty="0" smtClean="0"/>
              <a:t>to </a:t>
            </a:r>
            <a:r>
              <a:rPr lang="en-US" dirty="0"/>
              <a:t>date. Nonetheless, the Remand Detention module was developed on a </a:t>
            </a:r>
            <a:r>
              <a:rPr lang="en-US" dirty="0" smtClean="0"/>
              <a:t>completed Development </a:t>
            </a:r>
            <a:r>
              <a:rPr lang="en-US" dirty="0"/>
              <a:t>Framework backbone </a:t>
            </a:r>
            <a:r>
              <a:rPr lang="en-US" dirty="0" smtClean="0"/>
              <a:t>which </a:t>
            </a:r>
            <a:r>
              <a:rPr lang="en-US" dirty="0"/>
              <a:t>contains in itself such common modules such as biometric identification and data centralization capabilities</a:t>
            </a:r>
            <a:r>
              <a:rPr lang="en-US" dirty="0" smtClean="0"/>
              <a:t>.</a:t>
            </a:r>
          </a:p>
          <a:p>
            <a:r>
              <a:rPr lang="en-US" dirty="0" smtClean="0"/>
              <a:t>The </a:t>
            </a:r>
            <a:r>
              <a:rPr lang="en-US" dirty="0"/>
              <a:t>Sentenced (Incarceration and Community Corrections) portion of the project scope </a:t>
            </a:r>
            <a:r>
              <a:rPr lang="en-US" dirty="0" smtClean="0"/>
              <a:t>was partially developed, </a:t>
            </a:r>
            <a:r>
              <a:rPr lang="en-US" dirty="0"/>
              <a:t>including the development and integration of such other common modules such as Health, Pharmacy and information exchange with the Integrated Justice System (IJS) Transversal</a:t>
            </a:r>
            <a:r>
              <a:rPr lang="en-US" dirty="0" smtClean="0"/>
              <a:t>.</a:t>
            </a:r>
          </a:p>
          <a:p>
            <a:r>
              <a:rPr lang="en-US" dirty="0" smtClean="0"/>
              <a:t>There </a:t>
            </a:r>
            <a:r>
              <a:rPr lang="en-US" dirty="0"/>
              <a:t>were </a:t>
            </a:r>
            <a:r>
              <a:rPr lang="en-US" dirty="0" smtClean="0"/>
              <a:t>contractual disputes </a:t>
            </a:r>
            <a:r>
              <a:rPr lang="en-US" dirty="0"/>
              <a:t>lodged between the Department and the Service Provider, resulting in IIS opting for the arbitration process. The arbitration preparations were still on the initiation stage, pending the appointment of an Arbitrator by the State Attorney, when the national COVID-19 lockdown was announced on or about 27 March 2020. There has been no movement in that regard and the arbitration process is still on hold</a:t>
            </a:r>
            <a:r>
              <a:rPr lang="en-US" dirty="0" smtClean="0"/>
              <a:t>.</a:t>
            </a:r>
          </a:p>
        </p:txBody>
      </p:sp>
      <p:sp>
        <p:nvSpPr>
          <p:cNvPr id="3" name="Title 2"/>
          <p:cNvSpPr>
            <a:spLocks noGrp="1"/>
          </p:cNvSpPr>
          <p:nvPr>
            <p:ph type="title"/>
          </p:nvPr>
        </p:nvSpPr>
        <p:spPr>
          <a:xfrm>
            <a:off x="246063" y="596900"/>
            <a:ext cx="8647112" cy="443198"/>
          </a:xfrm>
        </p:spPr>
        <p:txBody>
          <a:bodyPr/>
          <a:lstStyle/>
          <a:p>
            <a:r>
              <a:rPr lang="en-GB" sz="3200" dirty="0" smtClean="0"/>
              <a:t>PROGRESS SUMMARY</a:t>
            </a:r>
            <a:endParaRPr lang="en-GB" sz="3200" dirty="0"/>
          </a:p>
        </p:txBody>
      </p:sp>
    </p:spTree>
    <p:extLst>
      <p:ext uri="{BB962C8B-B14F-4D97-AF65-F5344CB8AC3E}">
        <p14:creationId xmlns:p14="http://schemas.microsoft.com/office/powerpoint/2010/main" xmlns="" val="20678092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6063" y="596900"/>
            <a:ext cx="8647112" cy="443198"/>
          </a:xfrm>
        </p:spPr>
        <p:txBody>
          <a:bodyPr/>
          <a:lstStyle/>
          <a:p>
            <a:r>
              <a:rPr lang="en-GB" sz="3200" dirty="0" smtClean="0"/>
              <a:t>PROGRESS SUMMARY</a:t>
            </a:r>
            <a:endParaRPr lang="en-GB" sz="3200" dirty="0"/>
          </a:p>
        </p:txBody>
      </p:sp>
      <p:pic>
        <p:nvPicPr>
          <p:cNvPr id="5" name="Picture 4"/>
          <p:cNvPicPr>
            <a:picLocks noChangeAspect="1"/>
          </p:cNvPicPr>
          <p:nvPr/>
        </p:nvPicPr>
        <p:blipFill>
          <a:blip r:embed="rId2" cstate="print"/>
          <a:stretch>
            <a:fillRect/>
          </a:stretch>
        </p:blipFill>
        <p:spPr>
          <a:xfrm>
            <a:off x="171704" y="1844824"/>
            <a:ext cx="8721471" cy="4882515"/>
          </a:xfrm>
          <a:prstGeom prst="rect">
            <a:avLst/>
          </a:prstGeom>
        </p:spPr>
      </p:pic>
      <p:sp>
        <p:nvSpPr>
          <p:cNvPr id="6" name="Content Placeholder 1"/>
          <p:cNvSpPr>
            <a:spLocks noGrp="1"/>
          </p:cNvSpPr>
          <p:nvPr>
            <p:ph idx="1"/>
          </p:nvPr>
        </p:nvSpPr>
        <p:spPr>
          <a:xfrm>
            <a:off x="246062" y="980728"/>
            <a:ext cx="8292529" cy="886397"/>
          </a:xfrm>
        </p:spPr>
        <p:txBody>
          <a:bodyPr/>
          <a:lstStyle/>
          <a:p>
            <a:pPr marL="0" indent="0">
              <a:buNone/>
            </a:pPr>
            <a:r>
              <a:rPr lang="en-US" b="1" dirty="0"/>
              <a:t>Software (Systems) Development Life Cycle (SDLC)</a:t>
            </a:r>
            <a:endParaRPr lang="en-GB" b="1" dirty="0" smtClean="0"/>
          </a:p>
          <a:p>
            <a:r>
              <a:rPr lang="en-US" dirty="0"/>
              <a:t>The diagram below depicts the Software (Systems) Development Life Cycle (SDLC</a:t>
            </a:r>
            <a:r>
              <a:rPr lang="en-US" dirty="0" smtClean="0"/>
              <a:t>), and the Service Provider performance in terms of the contractual deliverables</a:t>
            </a:r>
            <a:endParaRPr lang="en-GB" dirty="0" smtClean="0"/>
          </a:p>
        </p:txBody>
      </p:sp>
    </p:spTree>
    <p:extLst>
      <p:ext uri="{BB962C8B-B14F-4D97-AF65-F5344CB8AC3E}">
        <p14:creationId xmlns:p14="http://schemas.microsoft.com/office/powerpoint/2010/main" xmlns="" val="31856433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6063" y="596900"/>
            <a:ext cx="8647112" cy="443198"/>
          </a:xfrm>
        </p:spPr>
        <p:txBody>
          <a:bodyPr/>
          <a:lstStyle/>
          <a:p>
            <a:r>
              <a:rPr lang="en-GB" sz="3200" dirty="0" smtClean="0"/>
              <a:t>PROGRESS SUMMARY</a:t>
            </a:r>
            <a:endParaRPr lang="en-GB" sz="3200" dirty="0"/>
          </a:p>
        </p:txBody>
      </p:sp>
      <p:sp>
        <p:nvSpPr>
          <p:cNvPr id="6" name="Content Placeholder 1"/>
          <p:cNvSpPr>
            <a:spLocks noGrp="1"/>
          </p:cNvSpPr>
          <p:nvPr>
            <p:ph idx="1"/>
          </p:nvPr>
        </p:nvSpPr>
        <p:spPr>
          <a:xfrm>
            <a:off x="246062" y="1036011"/>
            <a:ext cx="8292529" cy="664797"/>
          </a:xfrm>
        </p:spPr>
        <p:txBody>
          <a:bodyPr/>
          <a:lstStyle/>
          <a:p>
            <a:r>
              <a:rPr lang="en-US" dirty="0" smtClean="0"/>
              <a:t>Rollout </a:t>
            </a:r>
            <a:r>
              <a:rPr lang="en-US" dirty="0"/>
              <a:t>to all respective Remand Detention Facilities have restarted, and a cumulative total of twenty-one (21) sites has already been rolled </a:t>
            </a:r>
            <a:r>
              <a:rPr lang="en-US" dirty="0" smtClean="0"/>
              <a:t>out and the IIMS is in an effective utilization. These sites are listed as follows:</a:t>
            </a:r>
            <a:endParaRPr lang="en-GB" dirty="0" smtClean="0"/>
          </a:p>
        </p:txBody>
      </p:sp>
      <p:graphicFrame>
        <p:nvGraphicFramePr>
          <p:cNvPr id="4" name="Table 3"/>
          <p:cNvGraphicFramePr>
            <a:graphicFrameLocks noGrp="1"/>
          </p:cNvGraphicFramePr>
          <p:nvPr>
            <p:extLst>
              <p:ext uri="{D42A27DB-BD31-4B8C-83A1-F6EECF244321}">
                <p14:modId xmlns:p14="http://schemas.microsoft.com/office/powerpoint/2010/main" xmlns="" val="3718870683"/>
              </p:ext>
            </p:extLst>
          </p:nvPr>
        </p:nvGraphicFramePr>
        <p:xfrm>
          <a:off x="273775" y="1731640"/>
          <a:ext cx="3600400" cy="4013200"/>
        </p:xfrm>
        <a:graphic>
          <a:graphicData uri="http://schemas.openxmlformats.org/drawingml/2006/table">
            <a:tbl>
              <a:tblPr firstRow="1" bandRow="1">
                <a:tableStyleId>{5C22544A-7EE6-4342-B048-85BDC9FD1C3A}</a:tableStyleId>
              </a:tblPr>
              <a:tblGrid>
                <a:gridCol w="3600400"/>
              </a:tblGrid>
              <a:tr h="302136">
                <a:tc>
                  <a:txBody>
                    <a:bodyPr/>
                    <a:lstStyle/>
                    <a:p>
                      <a:r>
                        <a:rPr lang="en-US" sz="1400" dirty="0" smtClean="0"/>
                        <a:t>GAUTENG PROVINCE (10)</a:t>
                      </a:r>
                      <a:endParaRPr lang="en-ZA" sz="1400" dirty="0"/>
                    </a:p>
                  </a:txBody>
                  <a:tcPr/>
                </a:tc>
              </a:tr>
              <a:tr h="370840">
                <a:tc>
                  <a:txBody>
                    <a:bodyPr/>
                    <a:lstStyle/>
                    <a:p>
                      <a:r>
                        <a:rPr lang="en-US" sz="1400" dirty="0" smtClean="0"/>
                        <a:t>1. Pretoria</a:t>
                      </a:r>
                      <a:r>
                        <a:rPr lang="en-US" sz="1400" baseline="0" dirty="0" smtClean="0"/>
                        <a:t> Local Correctional Centre</a:t>
                      </a:r>
                      <a:endParaRPr lang="en-ZA" sz="1400" dirty="0"/>
                    </a:p>
                  </a:txBody>
                  <a:tcPr/>
                </a:tc>
              </a:tr>
              <a:tr h="370840">
                <a:tc>
                  <a:txBody>
                    <a:bodyPr/>
                    <a:lstStyle/>
                    <a:p>
                      <a:r>
                        <a:rPr lang="en-US" sz="1400" dirty="0" smtClean="0"/>
                        <a:t>2. Pretoria Female Correctional Centre</a:t>
                      </a:r>
                      <a:endParaRPr lang="en-ZA" sz="1400" dirty="0"/>
                    </a:p>
                  </a:txBody>
                  <a:tcPr/>
                </a:tc>
              </a:tr>
              <a:tr h="370840">
                <a:tc>
                  <a:txBody>
                    <a:bodyPr/>
                    <a:lstStyle/>
                    <a:p>
                      <a:r>
                        <a:rPr lang="en-US" sz="1400" dirty="0" smtClean="0"/>
                        <a:t>3. Johannesburg</a:t>
                      </a:r>
                      <a:r>
                        <a:rPr lang="en-US" sz="1400" baseline="0" dirty="0" smtClean="0"/>
                        <a:t> Medium A</a:t>
                      </a:r>
                      <a:endParaRPr lang="en-ZA" sz="1400" dirty="0"/>
                    </a:p>
                  </a:txBody>
                  <a:tcPr/>
                </a:tc>
              </a:tr>
              <a:tr h="370840">
                <a:tc>
                  <a:txBody>
                    <a:bodyPr/>
                    <a:lstStyle/>
                    <a:p>
                      <a:r>
                        <a:rPr lang="en-US" sz="1400" dirty="0" smtClean="0"/>
                        <a:t>4. Johannesburg Female</a:t>
                      </a:r>
                      <a:endParaRPr lang="en-ZA" sz="1400" dirty="0"/>
                    </a:p>
                  </a:txBody>
                  <a:tcPr/>
                </a:tc>
              </a:tr>
              <a:tr h="370840">
                <a:tc>
                  <a:txBody>
                    <a:bodyPr/>
                    <a:lstStyle/>
                    <a:p>
                      <a:r>
                        <a:rPr lang="en-US" sz="1400" dirty="0" smtClean="0"/>
                        <a:t>5.</a:t>
                      </a:r>
                      <a:r>
                        <a:rPr lang="en-US" sz="1400" baseline="0" dirty="0" smtClean="0"/>
                        <a:t> Boksburg Juvenile Correctional Centre</a:t>
                      </a:r>
                      <a:endParaRPr lang="en-ZA" sz="1400" dirty="0"/>
                    </a:p>
                  </a:txBody>
                  <a:tcPr/>
                </a:tc>
              </a:tr>
              <a:tr h="370840">
                <a:tc>
                  <a:txBody>
                    <a:bodyPr/>
                    <a:lstStyle/>
                    <a:p>
                      <a:r>
                        <a:rPr lang="en-US" sz="1400" dirty="0" smtClean="0"/>
                        <a:t>6. Boksburg Centre</a:t>
                      </a:r>
                      <a:r>
                        <a:rPr lang="en-US" sz="1400" baseline="0" dirty="0" smtClean="0"/>
                        <a:t> A Correctional Centre</a:t>
                      </a:r>
                      <a:endParaRPr lang="en-ZA" sz="1400" dirty="0"/>
                    </a:p>
                  </a:txBody>
                  <a:tcPr/>
                </a:tc>
              </a:tr>
              <a:tr h="370840">
                <a:tc>
                  <a:txBody>
                    <a:bodyPr/>
                    <a:lstStyle/>
                    <a:p>
                      <a:r>
                        <a:rPr lang="en-US" sz="1400" dirty="0" smtClean="0"/>
                        <a:t>7. Modderbee Correctional Centre</a:t>
                      </a:r>
                      <a:endParaRPr lang="en-ZA" sz="1400" dirty="0"/>
                    </a:p>
                  </a:txBody>
                  <a:tcPr/>
                </a:tc>
              </a:tr>
              <a:tr h="370840">
                <a:tc>
                  <a:txBody>
                    <a:bodyPr/>
                    <a:lstStyle/>
                    <a:p>
                      <a:r>
                        <a:rPr lang="en-US" sz="1400" dirty="0" smtClean="0"/>
                        <a:t>8. Heidelberg Correctional Centre</a:t>
                      </a:r>
                      <a:endParaRPr lang="en-ZA" sz="1400" dirty="0"/>
                    </a:p>
                  </a:txBody>
                  <a:tcPr/>
                </a:tc>
              </a:tr>
              <a:tr h="370840">
                <a:tc>
                  <a:txBody>
                    <a:bodyPr/>
                    <a:lstStyle/>
                    <a:p>
                      <a:r>
                        <a:rPr lang="en-US" sz="1400" dirty="0" smtClean="0"/>
                        <a:t>9. Nigel Male Correctional Centre</a:t>
                      </a:r>
                      <a:endParaRPr lang="en-ZA" sz="1400" dirty="0"/>
                    </a:p>
                  </a:txBody>
                  <a:tcPr/>
                </a:tc>
              </a:tr>
              <a:tr h="370840">
                <a:tc>
                  <a:txBody>
                    <a:bodyPr/>
                    <a:lstStyle/>
                    <a:p>
                      <a:r>
                        <a:rPr lang="en-US" sz="1400" dirty="0" smtClean="0"/>
                        <a:t>10. Krugersdorp Correctional Centre</a:t>
                      </a:r>
                      <a:endParaRPr lang="en-ZA" sz="1400" dirty="0"/>
                    </a:p>
                  </a:txBody>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xmlns="" val="179404514"/>
              </p:ext>
            </p:extLst>
          </p:nvPr>
        </p:nvGraphicFramePr>
        <p:xfrm>
          <a:off x="3995936" y="1732528"/>
          <a:ext cx="3600400" cy="2306320"/>
        </p:xfrm>
        <a:graphic>
          <a:graphicData uri="http://schemas.openxmlformats.org/drawingml/2006/table">
            <a:tbl>
              <a:tblPr firstRow="1" bandRow="1">
                <a:tableStyleId>{5C22544A-7EE6-4342-B048-85BDC9FD1C3A}</a:tableStyleId>
              </a:tblPr>
              <a:tblGrid>
                <a:gridCol w="3600400"/>
              </a:tblGrid>
              <a:tr h="302136">
                <a:tc>
                  <a:txBody>
                    <a:bodyPr/>
                    <a:lstStyle/>
                    <a:p>
                      <a:r>
                        <a:rPr lang="en-US" sz="1400" dirty="0" smtClean="0"/>
                        <a:t>MPUMALANGA</a:t>
                      </a:r>
                      <a:r>
                        <a:rPr lang="en-US" sz="1400" baseline="0" dirty="0" smtClean="0"/>
                        <a:t> PROVINCE (5)</a:t>
                      </a:r>
                      <a:endParaRPr lang="en-ZA" sz="1400" dirty="0"/>
                    </a:p>
                  </a:txBody>
                  <a:tcPr/>
                </a:tc>
              </a:tr>
              <a:tr h="370840">
                <a:tc>
                  <a:txBody>
                    <a:bodyPr/>
                    <a:lstStyle/>
                    <a:p>
                      <a:r>
                        <a:rPr lang="en-US" sz="1400" dirty="0" smtClean="0"/>
                        <a:t>1. Witbank Correctional Centre</a:t>
                      </a:r>
                      <a:endParaRPr lang="en-ZA" sz="1400" dirty="0"/>
                    </a:p>
                  </a:txBody>
                  <a:tcPr/>
                </a:tc>
              </a:tr>
              <a:tr h="370840">
                <a:tc>
                  <a:txBody>
                    <a:bodyPr/>
                    <a:lstStyle/>
                    <a:p>
                      <a:r>
                        <a:rPr lang="en-US" sz="1400" dirty="0" smtClean="0"/>
                        <a:t>2. Middelburg Correctional Centre</a:t>
                      </a:r>
                      <a:endParaRPr lang="en-ZA" sz="1400" dirty="0"/>
                    </a:p>
                  </a:txBody>
                  <a:tcPr/>
                </a:tc>
              </a:tr>
              <a:tr h="370840">
                <a:tc>
                  <a:txBody>
                    <a:bodyPr/>
                    <a:lstStyle/>
                    <a:p>
                      <a:r>
                        <a:rPr lang="en-US" sz="1400" dirty="0" smtClean="0"/>
                        <a:t>3. Carolina Correctional Centre (currently closed due to renovations)</a:t>
                      </a:r>
                      <a:endParaRPr lang="en-ZA" sz="1400" dirty="0"/>
                    </a:p>
                  </a:txBody>
                  <a:tcPr/>
                </a:tc>
              </a:tr>
              <a:tr h="370840">
                <a:tc>
                  <a:txBody>
                    <a:bodyPr/>
                    <a:lstStyle/>
                    <a:p>
                      <a:r>
                        <a:rPr lang="en-US" sz="1400" dirty="0" smtClean="0"/>
                        <a:t>4. Barberton Town Youth Corr Centre</a:t>
                      </a:r>
                      <a:endParaRPr lang="en-ZA" sz="1400" dirty="0"/>
                    </a:p>
                  </a:txBody>
                  <a:tcPr/>
                </a:tc>
              </a:tr>
              <a:tr h="370840">
                <a:tc>
                  <a:txBody>
                    <a:bodyPr/>
                    <a:lstStyle/>
                    <a:p>
                      <a:r>
                        <a:rPr lang="en-US" sz="1400" dirty="0" smtClean="0"/>
                        <a:t>5.</a:t>
                      </a:r>
                      <a:r>
                        <a:rPr lang="en-US" sz="1400" baseline="0" dirty="0" smtClean="0"/>
                        <a:t> Nelspruit Correctional Centre</a:t>
                      </a:r>
                      <a:endParaRPr lang="en-ZA" sz="1400" dirty="0"/>
                    </a:p>
                  </a:txBody>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xmlns="" val="858896858"/>
              </p:ext>
            </p:extLst>
          </p:nvPr>
        </p:nvGraphicFramePr>
        <p:xfrm>
          <a:off x="3995936" y="4008512"/>
          <a:ext cx="3600400" cy="1046480"/>
        </p:xfrm>
        <a:graphic>
          <a:graphicData uri="http://schemas.openxmlformats.org/drawingml/2006/table">
            <a:tbl>
              <a:tblPr firstRow="1" bandRow="1">
                <a:tableStyleId>{5C22544A-7EE6-4342-B048-85BDC9FD1C3A}</a:tableStyleId>
              </a:tblPr>
              <a:tblGrid>
                <a:gridCol w="3600400"/>
              </a:tblGrid>
              <a:tr h="302136">
                <a:tc>
                  <a:txBody>
                    <a:bodyPr/>
                    <a:lstStyle/>
                    <a:p>
                      <a:r>
                        <a:rPr lang="en-US" sz="1400" dirty="0" smtClean="0"/>
                        <a:t>NORTH-WEST </a:t>
                      </a:r>
                      <a:r>
                        <a:rPr lang="en-US" sz="1400" baseline="0" dirty="0" smtClean="0"/>
                        <a:t>PROVINCE (2)</a:t>
                      </a:r>
                      <a:endParaRPr lang="en-ZA" sz="1400" dirty="0"/>
                    </a:p>
                  </a:txBody>
                  <a:tcPr/>
                </a:tc>
              </a:tr>
              <a:tr h="370840">
                <a:tc>
                  <a:txBody>
                    <a:bodyPr/>
                    <a:lstStyle/>
                    <a:p>
                      <a:r>
                        <a:rPr lang="en-US" sz="1400" dirty="0" smtClean="0"/>
                        <a:t>1. Klerksdorp</a:t>
                      </a:r>
                      <a:r>
                        <a:rPr lang="en-US" sz="1400" baseline="0" dirty="0" smtClean="0"/>
                        <a:t> Correctional Centre</a:t>
                      </a:r>
                      <a:endParaRPr lang="en-ZA" sz="1400" dirty="0"/>
                    </a:p>
                  </a:txBody>
                  <a:tcPr/>
                </a:tc>
              </a:tr>
              <a:tr h="370840">
                <a:tc>
                  <a:txBody>
                    <a:bodyPr/>
                    <a:lstStyle/>
                    <a:p>
                      <a:r>
                        <a:rPr lang="en-US" sz="1400" dirty="0" smtClean="0"/>
                        <a:t>2. Potchefstroom Correctional Centre</a:t>
                      </a:r>
                      <a:endParaRPr lang="en-ZA" sz="1400" dirty="0"/>
                    </a:p>
                  </a:txBody>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xmlns="" val="4208632021"/>
              </p:ext>
            </p:extLst>
          </p:nvPr>
        </p:nvGraphicFramePr>
        <p:xfrm>
          <a:off x="269646" y="5781144"/>
          <a:ext cx="3600400" cy="675640"/>
        </p:xfrm>
        <a:graphic>
          <a:graphicData uri="http://schemas.openxmlformats.org/drawingml/2006/table">
            <a:tbl>
              <a:tblPr firstRow="1" bandRow="1">
                <a:tableStyleId>{5C22544A-7EE6-4342-B048-85BDC9FD1C3A}</a:tableStyleId>
              </a:tblPr>
              <a:tblGrid>
                <a:gridCol w="3600400"/>
              </a:tblGrid>
              <a:tr h="302136">
                <a:tc>
                  <a:txBody>
                    <a:bodyPr/>
                    <a:lstStyle/>
                    <a:p>
                      <a:r>
                        <a:rPr lang="en-US" sz="1400" dirty="0" smtClean="0"/>
                        <a:t>FREE STATE PROVINCE (1)</a:t>
                      </a:r>
                      <a:endParaRPr lang="en-ZA" sz="1400" dirty="0"/>
                    </a:p>
                  </a:txBody>
                  <a:tcPr/>
                </a:tc>
              </a:tr>
              <a:tr h="370840">
                <a:tc>
                  <a:txBody>
                    <a:bodyPr/>
                    <a:lstStyle/>
                    <a:p>
                      <a:r>
                        <a:rPr lang="en-US" sz="1400" dirty="0" smtClean="0"/>
                        <a:t>1. Grootvlei</a:t>
                      </a:r>
                      <a:r>
                        <a:rPr lang="en-US" sz="1400" baseline="0" dirty="0" smtClean="0"/>
                        <a:t> Maximum Correctional Centre</a:t>
                      </a:r>
                      <a:endParaRPr lang="en-ZA" sz="1400" dirty="0"/>
                    </a:p>
                  </a:txBody>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xmlns="" val="2122573232"/>
              </p:ext>
            </p:extLst>
          </p:nvPr>
        </p:nvGraphicFramePr>
        <p:xfrm>
          <a:off x="3980656" y="5088632"/>
          <a:ext cx="3600400" cy="675640"/>
        </p:xfrm>
        <a:graphic>
          <a:graphicData uri="http://schemas.openxmlformats.org/drawingml/2006/table">
            <a:tbl>
              <a:tblPr firstRow="1" bandRow="1">
                <a:tableStyleId>{5C22544A-7EE6-4342-B048-85BDC9FD1C3A}</a:tableStyleId>
              </a:tblPr>
              <a:tblGrid>
                <a:gridCol w="3600400"/>
              </a:tblGrid>
              <a:tr h="302136">
                <a:tc>
                  <a:txBody>
                    <a:bodyPr/>
                    <a:lstStyle/>
                    <a:p>
                      <a:r>
                        <a:rPr lang="en-US" sz="1400" dirty="0" smtClean="0"/>
                        <a:t>KWA-ZULU NATAL </a:t>
                      </a:r>
                      <a:r>
                        <a:rPr lang="en-US" sz="1400" baseline="0" dirty="0" smtClean="0"/>
                        <a:t>PROVINCE (1)</a:t>
                      </a:r>
                      <a:endParaRPr lang="en-ZA" sz="1400" dirty="0"/>
                    </a:p>
                  </a:txBody>
                  <a:tcPr/>
                </a:tc>
              </a:tr>
              <a:tr h="370840">
                <a:tc>
                  <a:txBody>
                    <a:bodyPr/>
                    <a:lstStyle/>
                    <a:p>
                      <a:r>
                        <a:rPr lang="en-US" sz="1400" dirty="0" smtClean="0"/>
                        <a:t>1. Pietermaritzburg</a:t>
                      </a:r>
                      <a:r>
                        <a:rPr lang="en-US" sz="1400" baseline="0" dirty="0" smtClean="0"/>
                        <a:t> Correctional Centre</a:t>
                      </a:r>
                      <a:endParaRPr lang="en-ZA" sz="1400" dirty="0"/>
                    </a:p>
                  </a:txBody>
                  <a:tcPr/>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xmlns="" val="856598127"/>
              </p:ext>
            </p:extLst>
          </p:nvPr>
        </p:nvGraphicFramePr>
        <p:xfrm>
          <a:off x="3977560" y="5766896"/>
          <a:ext cx="3600400" cy="1046480"/>
        </p:xfrm>
        <a:graphic>
          <a:graphicData uri="http://schemas.openxmlformats.org/drawingml/2006/table">
            <a:tbl>
              <a:tblPr firstRow="1" bandRow="1">
                <a:tableStyleId>{5C22544A-7EE6-4342-B048-85BDC9FD1C3A}</a:tableStyleId>
              </a:tblPr>
              <a:tblGrid>
                <a:gridCol w="3600400"/>
              </a:tblGrid>
              <a:tr h="302136">
                <a:tc>
                  <a:txBody>
                    <a:bodyPr/>
                    <a:lstStyle/>
                    <a:p>
                      <a:r>
                        <a:rPr lang="en-US" sz="1400" dirty="0" smtClean="0"/>
                        <a:t>EASTERN CAPE </a:t>
                      </a:r>
                      <a:r>
                        <a:rPr lang="en-US" sz="1400" baseline="0" dirty="0" smtClean="0"/>
                        <a:t>PROVINCE (2)</a:t>
                      </a:r>
                      <a:endParaRPr lang="en-ZA" sz="1400" dirty="0"/>
                    </a:p>
                  </a:txBody>
                  <a:tcPr/>
                </a:tc>
              </a:tr>
              <a:tr h="370840">
                <a:tc>
                  <a:txBody>
                    <a:bodyPr/>
                    <a:lstStyle/>
                    <a:p>
                      <a:r>
                        <a:rPr lang="en-US" sz="1400" dirty="0" smtClean="0"/>
                        <a:t>1. St.</a:t>
                      </a:r>
                      <a:r>
                        <a:rPr lang="en-US" sz="1400" baseline="0" dirty="0" smtClean="0"/>
                        <a:t> Albans Medium A Correctional Centre</a:t>
                      </a:r>
                      <a:endParaRPr lang="en-ZA" sz="1400" dirty="0"/>
                    </a:p>
                  </a:txBody>
                  <a:tcPr/>
                </a:tc>
              </a:tr>
              <a:tr h="370840">
                <a:tc>
                  <a:txBody>
                    <a:bodyPr/>
                    <a:lstStyle/>
                    <a:p>
                      <a:r>
                        <a:rPr lang="en-US" sz="1400" dirty="0" smtClean="0"/>
                        <a:t>2. Port Elizabeth Correctional Centre</a:t>
                      </a:r>
                      <a:endParaRPr lang="en-ZA" sz="1400" dirty="0"/>
                    </a:p>
                  </a:txBody>
                  <a:tcPr/>
                </a:tc>
              </a:tr>
            </a:tbl>
          </a:graphicData>
        </a:graphic>
      </p:graphicFrame>
    </p:spTree>
    <p:extLst>
      <p:ext uri="{BB962C8B-B14F-4D97-AF65-F5344CB8AC3E}">
        <p14:creationId xmlns:p14="http://schemas.microsoft.com/office/powerpoint/2010/main" xmlns="" val="41966544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6063" y="596900"/>
            <a:ext cx="8647112" cy="443198"/>
          </a:xfrm>
        </p:spPr>
        <p:txBody>
          <a:bodyPr/>
          <a:lstStyle/>
          <a:p>
            <a:r>
              <a:rPr lang="en-GB" sz="3200" dirty="0" smtClean="0"/>
              <a:t>PROGRESS SUMMARY</a:t>
            </a:r>
            <a:endParaRPr lang="en-GB" sz="3200" dirty="0"/>
          </a:p>
        </p:txBody>
      </p:sp>
      <p:graphicFrame>
        <p:nvGraphicFramePr>
          <p:cNvPr id="2" name="Table 1"/>
          <p:cNvGraphicFramePr>
            <a:graphicFrameLocks noGrp="1"/>
          </p:cNvGraphicFramePr>
          <p:nvPr>
            <p:extLst>
              <p:ext uri="{D42A27DB-BD31-4B8C-83A1-F6EECF244321}">
                <p14:modId xmlns:p14="http://schemas.microsoft.com/office/powerpoint/2010/main" xmlns="" val="382505522"/>
              </p:ext>
            </p:extLst>
          </p:nvPr>
        </p:nvGraphicFramePr>
        <p:xfrm>
          <a:off x="246063" y="2060848"/>
          <a:ext cx="8292528" cy="3797335"/>
        </p:xfrm>
        <a:graphic>
          <a:graphicData uri="http://schemas.openxmlformats.org/drawingml/2006/table">
            <a:tbl>
              <a:tblPr firstRow="1" firstCol="1" bandRow="1">
                <a:tableStyleId>{5C22544A-7EE6-4342-B048-85BDC9FD1C3A}</a:tableStyleId>
              </a:tblPr>
              <a:tblGrid>
                <a:gridCol w="527713"/>
                <a:gridCol w="2142040"/>
                <a:gridCol w="2880320"/>
                <a:gridCol w="2742455"/>
              </a:tblGrid>
              <a:tr h="513527">
                <a:tc>
                  <a:txBody>
                    <a:bodyPr/>
                    <a:lstStyle/>
                    <a:p>
                      <a:pPr algn="ctr">
                        <a:lnSpc>
                          <a:spcPct val="115000"/>
                        </a:lnSpc>
                        <a:spcAft>
                          <a:spcPts val="0"/>
                        </a:spcAft>
                      </a:pPr>
                      <a:r>
                        <a:rPr lang="en-ZA" sz="1400" dirty="0">
                          <a:effectLst/>
                        </a:rPr>
                        <a:t>No.</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400" dirty="0" smtClean="0">
                          <a:effectLst/>
                          <a:latin typeface="Calibri" panose="020F0502020204030204" pitchFamily="34" charset="0"/>
                          <a:ea typeface="Calibri" panose="020F0502020204030204" pitchFamily="34" charset="0"/>
                          <a:cs typeface="Times New Roman" panose="02020603050405020304" pitchFamily="18" charset="0"/>
                        </a:rPr>
                        <a:t>PROVINCE</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ZA" sz="1400" dirty="0">
                          <a:effectLst/>
                        </a:rPr>
                        <a:t>Site Name (Remand Detention Facility)</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ZA" sz="1400" dirty="0">
                          <a:effectLst/>
                        </a:rPr>
                        <a:t>Enrolment Schedule</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13527">
                <a:tc>
                  <a:txBody>
                    <a:bodyPr/>
                    <a:lstStyle/>
                    <a:p>
                      <a:pPr algn="just">
                        <a:lnSpc>
                          <a:spcPct val="115000"/>
                        </a:lnSpc>
                        <a:spcAft>
                          <a:spcPts val="0"/>
                        </a:spcAft>
                      </a:pPr>
                      <a:r>
                        <a:rPr lang="en-ZA" sz="1400">
                          <a:effectLst/>
                        </a:rPr>
                        <a:t>22)</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US" sz="1400" dirty="0" smtClean="0">
                          <a:effectLst/>
                          <a:latin typeface="Calibri" panose="020F0502020204030204" pitchFamily="34" charset="0"/>
                          <a:ea typeface="Calibri" panose="020F0502020204030204" pitchFamily="34" charset="0"/>
                          <a:cs typeface="Times New Roman" panose="02020603050405020304" pitchFamily="18" charset="0"/>
                        </a:rPr>
                        <a:t>KWA-ZULU/NATAL</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ZA" sz="1400" dirty="0">
                          <a:effectLst/>
                        </a:rPr>
                        <a:t>Durban-Westville Juvenile Correctional Centre</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ZA" sz="1400">
                          <a:effectLst/>
                        </a:rPr>
                        <a:t>22 Feb – 12 Mar, 2021</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13527">
                <a:tc>
                  <a:txBody>
                    <a:bodyPr/>
                    <a:lstStyle/>
                    <a:p>
                      <a:pPr algn="just">
                        <a:lnSpc>
                          <a:spcPct val="115000"/>
                        </a:lnSpc>
                        <a:spcAft>
                          <a:spcPts val="0"/>
                        </a:spcAft>
                      </a:pPr>
                      <a:r>
                        <a:rPr lang="en-ZA" sz="1400">
                          <a:effectLst/>
                        </a:rPr>
                        <a:t>23)</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ZA" sz="1400" dirty="0">
                          <a:effectLst/>
                        </a:rPr>
                        <a:t>Durban-Westville Female Correctional Centre</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ZA" sz="1400">
                          <a:effectLst/>
                        </a:rPr>
                        <a:t>22 Feb – 12 Mar, 2021</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13527">
                <a:tc>
                  <a:txBody>
                    <a:bodyPr/>
                    <a:lstStyle/>
                    <a:p>
                      <a:pPr algn="just">
                        <a:lnSpc>
                          <a:spcPct val="115000"/>
                        </a:lnSpc>
                        <a:spcAft>
                          <a:spcPts val="0"/>
                        </a:spcAft>
                      </a:pPr>
                      <a:r>
                        <a:rPr lang="en-ZA" sz="1400">
                          <a:effectLst/>
                        </a:rPr>
                        <a:t>24)</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ZA" sz="1400">
                          <a:effectLst/>
                        </a:rPr>
                        <a:t>Durban-Westville Med. A Correctional Centre</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ZA" sz="1400">
                          <a:effectLst/>
                        </a:rPr>
                        <a:t>22 Feb – 12 Mar, 2021</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48244">
                <a:tc>
                  <a:txBody>
                    <a:bodyPr/>
                    <a:lstStyle/>
                    <a:p>
                      <a:pPr algn="just">
                        <a:lnSpc>
                          <a:spcPct val="115000"/>
                        </a:lnSpc>
                        <a:spcAft>
                          <a:spcPts val="0"/>
                        </a:spcAft>
                      </a:pPr>
                      <a:r>
                        <a:rPr lang="en-ZA" sz="1400">
                          <a:effectLst/>
                        </a:rPr>
                        <a:t>25)</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US" sz="1400" dirty="0" smtClean="0">
                          <a:effectLst/>
                          <a:latin typeface="Calibri" panose="020F0502020204030204" pitchFamily="34" charset="0"/>
                          <a:ea typeface="Calibri" panose="020F0502020204030204" pitchFamily="34" charset="0"/>
                          <a:cs typeface="Times New Roman" panose="02020603050405020304" pitchFamily="18" charset="0"/>
                        </a:rPr>
                        <a:t>WESTERN</a:t>
                      </a:r>
                      <a:r>
                        <a:rPr lang="en-US" sz="1400" baseline="0" dirty="0" smtClean="0">
                          <a:effectLst/>
                          <a:latin typeface="Calibri" panose="020F0502020204030204" pitchFamily="34" charset="0"/>
                          <a:ea typeface="Calibri" panose="020F0502020204030204" pitchFamily="34" charset="0"/>
                          <a:cs typeface="Times New Roman" panose="02020603050405020304" pitchFamily="18" charset="0"/>
                        </a:rPr>
                        <a:t> CAPE</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ZA" sz="1400">
                          <a:effectLst/>
                        </a:rPr>
                        <a:t>Pollsmoor Female Correctional Centre</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ZA" sz="1400">
                          <a:effectLst/>
                        </a:rPr>
                        <a:t>08 Mar – 31 Mar, 2021</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48244">
                <a:tc>
                  <a:txBody>
                    <a:bodyPr/>
                    <a:lstStyle/>
                    <a:p>
                      <a:pPr algn="just">
                        <a:lnSpc>
                          <a:spcPct val="115000"/>
                        </a:lnSpc>
                        <a:spcAft>
                          <a:spcPts val="0"/>
                        </a:spcAft>
                      </a:pPr>
                      <a:r>
                        <a:rPr lang="en-ZA" sz="1400">
                          <a:effectLst/>
                        </a:rPr>
                        <a:t>26)</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ZA" sz="1400">
                          <a:effectLst/>
                        </a:rPr>
                        <a:t>Pollsmoor Med. A Correctional Centre</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ZA" sz="1400">
                          <a:effectLst/>
                        </a:rPr>
                        <a:t>08 Mar – 31 Mar, 2021</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13527">
                <a:tc>
                  <a:txBody>
                    <a:bodyPr/>
                    <a:lstStyle/>
                    <a:p>
                      <a:pPr algn="just">
                        <a:lnSpc>
                          <a:spcPct val="115000"/>
                        </a:lnSpc>
                        <a:spcAft>
                          <a:spcPts val="0"/>
                        </a:spcAft>
                      </a:pPr>
                      <a:r>
                        <a:rPr lang="en-ZA" sz="1400">
                          <a:effectLst/>
                        </a:rPr>
                        <a:t>27)</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ZA" sz="1400">
                          <a:effectLst/>
                        </a:rPr>
                        <a:t>Pollsmoor Maximum Correctional Centre</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ZA" sz="1400">
                          <a:effectLst/>
                        </a:rPr>
                        <a:t>08 Mar – 31 Mar, 2021</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48244">
                <a:tc>
                  <a:txBody>
                    <a:bodyPr/>
                    <a:lstStyle/>
                    <a:p>
                      <a:pPr algn="just">
                        <a:lnSpc>
                          <a:spcPct val="115000"/>
                        </a:lnSpc>
                        <a:spcAft>
                          <a:spcPts val="0"/>
                        </a:spcAft>
                      </a:pPr>
                      <a:r>
                        <a:rPr lang="en-ZA" sz="1400">
                          <a:effectLst/>
                        </a:rPr>
                        <a:t>28)</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ZA" sz="1400">
                          <a:effectLst/>
                        </a:rPr>
                        <a:t>Goodwood Correctional Centre</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ZA" sz="1400" dirty="0">
                          <a:effectLst/>
                        </a:rPr>
                        <a:t>22 Mar – 31 Mar, 2021</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12" name="Content Placeholder 1"/>
          <p:cNvSpPr txBox="1">
            <a:spLocks/>
          </p:cNvSpPr>
          <p:nvPr/>
        </p:nvSpPr>
        <p:spPr bwMode="auto">
          <a:xfrm>
            <a:off x="246062" y="1052736"/>
            <a:ext cx="8292529" cy="8863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marL="266700" indent="-266700" algn="l" rtl="0" eaLnBrk="0" fontAlgn="base" hangingPunct="0">
              <a:lnSpc>
                <a:spcPct val="90000"/>
              </a:lnSpc>
              <a:spcBef>
                <a:spcPct val="90000"/>
              </a:spcBef>
              <a:spcAft>
                <a:spcPct val="0"/>
              </a:spcAft>
              <a:buClr>
                <a:schemeClr val="bg2"/>
              </a:buClr>
              <a:buFont typeface="Wingdings" panose="05000000000000000000" pitchFamily="2" charset="2"/>
              <a:buChar char="n"/>
              <a:defRPr sz="1600">
                <a:solidFill>
                  <a:schemeClr val="tx1"/>
                </a:solidFill>
                <a:latin typeface="+mn-lt"/>
                <a:ea typeface="+mn-ea"/>
                <a:cs typeface="+mn-cs"/>
              </a:defRPr>
            </a:lvl1pPr>
            <a:lvl2pPr marL="458788" indent="-188913" algn="l" rtl="0" eaLnBrk="0" fontAlgn="base" hangingPunct="0">
              <a:lnSpc>
                <a:spcPct val="90000"/>
              </a:lnSpc>
              <a:spcBef>
                <a:spcPct val="50000"/>
              </a:spcBef>
              <a:spcAft>
                <a:spcPct val="0"/>
              </a:spcAft>
              <a:buClr>
                <a:schemeClr val="bg2"/>
              </a:buClr>
              <a:buFont typeface="Arial" panose="020B0604020202020204" pitchFamily="34" charset="0"/>
              <a:buChar char="•"/>
              <a:defRPr sz="1600">
                <a:solidFill>
                  <a:schemeClr val="tx1"/>
                </a:solidFill>
                <a:latin typeface="+mn-lt"/>
                <a:cs typeface="+mn-cs"/>
              </a:defRPr>
            </a:lvl2pPr>
            <a:lvl3pPr marL="623888" indent="-161925" algn="l" rtl="0" eaLnBrk="0" fontAlgn="base" hangingPunct="0">
              <a:lnSpc>
                <a:spcPct val="90000"/>
              </a:lnSpc>
              <a:spcBef>
                <a:spcPct val="30000"/>
              </a:spcBef>
              <a:spcAft>
                <a:spcPct val="0"/>
              </a:spcAft>
              <a:buClr>
                <a:schemeClr val="bg2"/>
              </a:buClr>
              <a:buFont typeface="Arial" panose="020B0604020202020204" pitchFamily="34" charset="0"/>
              <a:buChar char="–"/>
              <a:defRPr sz="1600">
                <a:solidFill>
                  <a:schemeClr val="tx1"/>
                </a:solidFill>
                <a:latin typeface="+mn-lt"/>
                <a:cs typeface="+mn-cs"/>
              </a:defRPr>
            </a:lvl3pPr>
            <a:lvl4pPr marL="793750" indent="-166688" algn="l" rtl="0" eaLnBrk="0" fontAlgn="base" hangingPunct="0">
              <a:lnSpc>
                <a:spcPct val="90000"/>
              </a:lnSpc>
              <a:spcBef>
                <a:spcPct val="10000"/>
              </a:spcBef>
              <a:spcAft>
                <a:spcPct val="0"/>
              </a:spcAft>
              <a:buClr>
                <a:schemeClr val="bg2"/>
              </a:buClr>
              <a:buFont typeface="Arial" panose="020B0604020202020204" pitchFamily="34" charset="0"/>
              <a:buChar char="-"/>
              <a:defRPr sz="1600">
                <a:solidFill>
                  <a:schemeClr val="tx1"/>
                </a:solidFill>
                <a:latin typeface="+mn-lt"/>
                <a:cs typeface="+mn-cs"/>
              </a:defRPr>
            </a:lvl4pPr>
            <a:lvl5pPr marL="955675" indent="-158750" algn="l" rtl="0" eaLnBrk="0" fontAlgn="base" hangingPunct="0">
              <a:lnSpc>
                <a:spcPct val="90000"/>
              </a:lnSpc>
              <a:spcBef>
                <a:spcPct val="0"/>
              </a:spcBef>
              <a:spcAft>
                <a:spcPct val="0"/>
              </a:spcAft>
              <a:buClr>
                <a:schemeClr val="bg2"/>
              </a:buClr>
              <a:buFont typeface="Arial" panose="020B0604020202020204" pitchFamily="34" charset="0"/>
              <a:buChar char="­"/>
              <a:defRPr sz="1600">
                <a:solidFill>
                  <a:schemeClr val="tx1"/>
                </a:solidFill>
                <a:latin typeface="+mn-lt"/>
                <a:cs typeface="+mn-cs"/>
              </a:defRPr>
            </a:lvl5pPr>
            <a:lvl6pPr marL="1414356"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520"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685"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5851"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indent="0">
              <a:buFont typeface="Wingdings" panose="05000000000000000000" pitchFamily="2" charset="2"/>
              <a:buNone/>
            </a:pPr>
            <a:r>
              <a:rPr lang="en-US" b="1" kern="0" dirty="0" smtClean="0"/>
              <a:t>Current Rollout Schedule 2020/21 Quarter 4</a:t>
            </a:r>
            <a:endParaRPr lang="en-GB" b="1" kern="0" dirty="0" smtClean="0"/>
          </a:p>
          <a:p>
            <a:r>
              <a:rPr lang="en-US" kern="0" dirty="0"/>
              <a:t>The next seven (7) sites targeted are planned to be completed by 31 March 2021. These sites are listed as follows:</a:t>
            </a:r>
          </a:p>
        </p:txBody>
      </p:sp>
    </p:spTree>
    <p:extLst>
      <p:ext uri="{BB962C8B-B14F-4D97-AF65-F5344CB8AC3E}">
        <p14:creationId xmlns:p14="http://schemas.microsoft.com/office/powerpoint/2010/main" xmlns="" val="3796612060"/>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Blank 1">
      <a:dk1>
        <a:srgbClr val="000000"/>
      </a:dk1>
      <a:lt1>
        <a:srgbClr val="FFFFFF"/>
      </a:lt1>
      <a:dk2>
        <a:srgbClr val="000000"/>
      </a:dk2>
      <a:lt2>
        <a:srgbClr val="7D0900"/>
      </a:lt2>
      <a:accent1>
        <a:srgbClr val="808080"/>
      </a:accent1>
      <a:accent2>
        <a:srgbClr val="A0A0A0"/>
      </a:accent2>
      <a:accent3>
        <a:srgbClr val="FFFFFF"/>
      </a:accent3>
      <a:accent4>
        <a:srgbClr val="000000"/>
      </a:accent4>
      <a:accent5>
        <a:srgbClr val="C0C0C0"/>
      </a:accent5>
      <a:accent6>
        <a:srgbClr val="919191"/>
      </a:accent6>
      <a:hlink>
        <a:srgbClr val="B9B9B9"/>
      </a:hlink>
      <a:folHlink>
        <a:srgbClr val="DCDCDC"/>
      </a:folHlink>
    </a:clrScheme>
    <a:fontScheme name="Blank">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square" lIns="72000" tIns="72000" rIns="72000" bIns="72000" numCol="1" anchor="t" anchorCtr="0" compatLnSpc="1">
        <a:prstTxWarp prst="textNoShape">
          <a:avLst/>
        </a:prstTxWarp>
        <a:spAutoFit/>
      </a:bodyPr>
      <a:lstStyle>
        <a:defPPr marL="0" marR="0" indent="0" algn="ctr" defTabSz="914400" rtl="0" eaLnBrk="1" fontAlgn="base" latinLnBrk="0" hangingPunct="1">
          <a:lnSpc>
            <a:spcPct val="90000"/>
          </a:lnSpc>
          <a:spcBef>
            <a:spcPct val="50000"/>
          </a:spcBef>
          <a:spcAft>
            <a:spcPct val="0"/>
          </a:spcAft>
          <a:buClr>
            <a:schemeClr val="bg2"/>
          </a:buClr>
          <a:buSzTx/>
          <a:buFontTx/>
          <a:buNone/>
          <a:tabLst/>
          <a:defRPr kumimoji="0" lang="en-US" sz="1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square" lIns="72000" tIns="72000" rIns="72000" bIns="72000" numCol="1" anchor="t" anchorCtr="0" compatLnSpc="1">
        <a:prstTxWarp prst="textNoShape">
          <a:avLst/>
        </a:prstTxWarp>
        <a:spAutoFit/>
      </a:bodyPr>
      <a:lstStyle>
        <a:defPPr marL="0" marR="0" indent="0" algn="ctr" defTabSz="914400" rtl="0" eaLnBrk="1" fontAlgn="base" latinLnBrk="0" hangingPunct="1">
          <a:lnSpc>
            <a:spcPct val="90000"/>
          </a:lnSpc>
          <a:spcBef>
            <a:spcPct val="50000"/>
          </a:spcBef>
          <a:spcAft>
            <a:spcPct val="0"/>
          </a:spcAft>
          <a:buClr>
            <a:schemeClr val="bg2"/>
          </a:buClr>
          <a:buSzTx/>
          <a:buFontTx/>
          <a:buNone/>
          <a:tabLst/>
          <a:defRPr kumimoji="0" lang="en-US" sz="1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Blank 1">
        <a:dk1>
          <a:srgbClr val="000000"/>
        </a:dk1>
        <a:lt1>
          <a:srgbClr val="FFFFFF"/>
        </a:lt1>
        <a:dk2>
          <a:srgbClr val="000000"/>
        </a:dk2>
        <a:lt2>
          <a:srgbClr val="7D0900"/>
        </a:lt2>
        <a:accent1>
          <a:srgbClr val="808080"/>
        </a:accent1>
        <a:accent2>
          <a:srgbClr val="A0A0A0"/>
        </a:accent2>
        <a:accent3>
          <a:srgbClr val="FFFFFF"/>
        </a:accent3>
        <a:accent4>
          <a:srgbClr val="000000"/>
        </a:accent4>
        <a:accent5>
          <a:srgbClr val="C0C0C0"/>
        </a:accent5>
        <a:accent6>
          <a:srgbClr val="919191"/>
        </a:accent6>
        <a:hlink>
          <a:srgbClr val="B9B9B9"/>
        </a:hlink>
        <a:folHlink>
          <a:srgbClr val="DCDCD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Q1 QUARTER REPORT TO THE AUDIT COMMITTEE. 2017.18 FY" id="{827A107F-2B98-4B2C-B936-D3E899478FB0}" vid="{20AC8ADC-FED3-45AD-945B-BF1D73B71EB3}"/>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Q1 QUARTER REPORT TO THE AUDIT COMMITTEE. 2017.18 FY" id="{827A107F-2B98-4B2C-B936-D3E899478FB0}" vid="{C31769FE-1864-41B3-9343-624AF4987F41}"/>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Q1 QUARTER REPORT TO THE AUDIT COMMITTEE  2017 18 FY</Template>
  <TotalTime>54219</TotalTime>
  <Words>1782</Words>
  <Application>Microsoft Office PowerPoint</Application>
  <PresentationFormat>On-screen Show (4:3)</PresentationFormat>
  <Paragraphs>117</Paragraphs>
  <Slides>11</Slides>
  <Notes>0</Notes>
  <HiddenSlides>0</HiddenSlides>
  <MMClips>0</MMClips>
  <ScaleCrop>false</ScaleCrop>
  <HeadingPairs>
    <vt:vector size="6" baseType="variant">
      <vt:variant>
        <vt:lpstr>Theme</vt:lpstr>
      </vt:variant>
      <vt:variant>
        <vt:i4>3</vt:i4>
      </vt:variant>
      <vt:variant>
        <vt:lpstr>Embedded OLE Servers</vt:lpstr>
      </vt:variant>
      <vt:variant>
        <vt:i4>0</vt:i4>
      </vt:variant>
      <vt:variant>
        <vt:lpstr>Slide Titles</vt:lpstr>
      </vt:variant>
      <vt:variant>
        <vt:i4>11</vt:i4>
      </vt:variant>
    </vt:vector>
  </HeadingPairs>
  <TitlesOfParts>
    <vt:vector size="14" baseType="lpstr">
      <vt:lpstr>Blank</vt:lpstr>
      <vt:lpstr>Custom Design</vt:lpstr>
      <vt:lpstr>3_Office Theme</vt:lpstr>
      <vt:lpstr>Slide 0</vt:lpstr>
      <vt:lpstr>INTRODUCTION</vt:lpstr>
      <vt:lpstr>PROJECT OVERVIEW</vt:lpstr>
      <vt:lpstr>BACKGROUND</vt:lpstr>
      <vt:lpstr>PROGRESS SUMMARY</vt:lpstr>
      <vt:lpstr>PROGRESS SUMMARY</vt:lpstr>
      <vt:lpstr>PROGRESS SUMMARY</vt:lpstr>
      <vt:lpstr>PROGRESS SUMMARY</vt:lpstr>
      <vt:lpstr>PROGRESS SUMMARY</vt:lpstr>
      <vt:lpstr>PROJECT FINANCIALS</vt:lpstr>
      <vt:lpstr>PROJECT FINANCIALS</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Jonas.Mekgwe@dcs.gov.za</dc:creator>
  <cp:lastModifiedBy>USER</cp:lastModifiedBy>
  <cp:revision>836</cp:revision>
  <cp:lastPrinted>2020-12-29T20:38:34Z</cp:lastPrinted>
  <dcterms:created xsi:type="dcterms:W3CDTF">2017-08-25T14:13:11Z</dcterms:created>
  <dcterms:modified xsi:type="dcterms:W3CDTF">2021-03-10T08:08:00Z</dcterms:modified>
</cp:coreProperties>
</file>