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4343" r:id="rId2"/>
    <p:sldMasterId id="2147484502" r:id="rId3"/>
    <p:sldMasterId id="2147484659" r:id="rId4"/>
    <p:sldMasterId id="2147484844" r:id="rId5"/>
  </p:sldMasterIdLst>
  <p:notesMasterIdLst>
    <p:notesMasterId r:id="rId74"/>
  </p:notesMasterIdLst>
  <p:handoutMasterIdLst>
    <p:handoutMasterId r:id="rId75"/>
  </p:handoutMasterIdLst>
  <p:sldIdLst>
    <p:sldId id="887" r:id="rId6"/>
    <p:sldId id="888" r:id="rId7"/>
    <p:sldId id="975" r:id="rId8"/>
    <p:sldId id="981" r:id="rId9"/>
    <p:sldId id="977" r:id="rId10"/>
    <p:sldId id="978" r:id="rId11"/>
    <p:sldId id="979" r:id="rId12"/>
    <p:sldId id="982" r:id="rId13"/>
    <p:sldId id="976" r:id="rId14"/>
    <p:sldId id="890" r:id="rId15"/>
    <p:sldId id="891" r:id="rId16"/>
    <p:sldId id="892" r:id="rId17"/>
    <p:sldId id="893" r:id="rId18"/>
    <p:sldId id="894" r:id="rId19"/>
    <p:sldId id="1008" r:id="rId20"/>
    <p:sldId id="895" r:id="rId21"/>
    <p:sldId id="896" r:id="rId22"/>
    <p:sldId id="897" r:id="rId23"/>
    <p:sldId id="898" r:id="rId24"/>
    <p:sldId id="990" r:id="rId25"/>
    <p:sldId id="899" r:id="rId26"/>
    <p:sldId id="917" r:id="rId27"/>
    <p:sldId id="918" r:id="rId28"/>
    <p:sldId id="919" r:id="rId29"/>
    <p:sldId id="920" r:id="rId30"/>
    <p:sldId id="996" r:id="rId31"/>
    <p:sldId id="1009" r:id="rId32"/>
    <p:sldId id="991" r:id="rId33"/>
    <p:sldId id="905" r:id="rId34"/>
    <p:sldId id="992" r:id="rId35"/>
    <p:sldId id="900" r:id="rId36"/>
    <p:sldId id="906" r:id="rId37"/>
    <p:sldId id="983" r:id="rId38"/>
    <p:sldId id="984" r:id="rId39"/>
    <p:sldId id="985" r:id="rId40"/>
    <p:sldId id="986" r:id="rId41"/>
    <p:sldId id="987" r:id="rId42"/>
    <p:sldId id="988" r:id="rId43"/>
    <p:sldId id="904" r:id="rId44"/>
    <p:sldId id="989" r:id="rId45"/>
    <p:sldId id="993" r:id="rId46"/>
    <p:sldId id="911" r:id="rId47"/>
    <p:sldId id="909" r:id="rId48"/>
    <p:sldId id="1010" r:id="rId49"/>
    <p:sldId id="1012" r:id="rId50"/>
    <p:sldId id="1011" r:id="rId51"/>
    <p:sldId id="912" r:id="rId52"/>
    <p:sldId id="914" r:id="rId53"/>
    <p:sldId id="915" r:id="rId54"/>
    <p:sldId id="1004" r:id="rId55"/>
    <p:sldId id="1005" r:id="rId56"/>
    <p:sldId id="1006" r:id="rId57"/>
    <p:sldId id="1007" r:id="rId58"/>
    <p:sldId id="850" r:id="rId59"/>
    <p:sldId id="866" r:id="rId60"/>
    <p:sldId id="852" r:id="rId61"/>
    <p:sldId id="851" r:id="rId62"/>
    <p:sldId id="994" r:id="rId63"/>
    <p:sldId id="997" r:id="rId64"/>
    <p:sldId id="998" r:id="rId65"/>
    <p:sldId id="999" r:id="rId66"/>
    <p:sldId id="1000" r:id="rId67"/>
    <p:sldId id="1002" r:id="rId68"/>
    <p:sldId id="1003" r:id="rId69"/>
    <p:sldId id="995" r:id="rId70"/>
    <p:sldId id="969" r:id="rId71"/>
    <p:sldId id="970" r:id="rId72"/>
    <p:sldId id="642" r:id="rId73"/>
  </p:sldIdLst>
  <p:sldSz cx="12192000" cy="6858000"/>
  <p:notesSz cx="6881813" cy="100139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6C24"/>
    <a:srgbClr val="3C7BC7"/>
    <a:srgbClr val="F9F9F9"/>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5" autoAdjust="0"/>
    <p:restoredTop sz="93608" autoAdjust="0"/>
  </p:normalViewPr>
  <p:slideViewPr>
    <p:cSldViewPr snapToGrid="0" showGuides="1">
      <p:cViewPr varScale="1">
        <p:scale>
          <a:sx n="73" d="100"/>
          <a:sy n="73" d="100"/>
        </p:scale>
        <p:origin x="576" y="78"/>
      </p:cViewPr>
      <p:guideLst>
        <p:guide orient="horz" pos="2160"/>
        <p:guide pos="3840"/>
      </p:guideLst>
    </p:cSldViewPr>
  </p:slideViewPr>
  <p:outlineViewPr>
    <p:cViewPr>
      <p:scale>
        <a:sx n="33" d="100"/>
        <a:sy n="33" d="100"/>
      </p:scale>
      <p:origin x="0" y="-90204"/>
    </p:cViewPr>
  </p:outlineViewPr>
  <p:notesTextViewPr>
    <p:cViewPr>
      <p:scale>
        <a:sx n="1" d="1"/>
        <a:sy n="1" d="1"/>
      </p:scale>
      <p:origin x="0" y="0"/>
    </p:cViewPr>
  </p:notesTextViewPr>
  <p:sorterViewPr>
    <p:cViewPr>
      <p:scale>
        <a:sx n="100" d="100"/>
        <a:sy n="100" d="100"/>
      </p:scale>
      <p:origin x="0" y="-376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ZA" b="1"/>
              <a:t>Billing vs Collections</a:t>
            </a:r>
            <a:r>
              <a:rPr lang="en-ZA" b="1" baseline="0"/>
              <a:t> Trend</a:t>
            </a:r>
            <a:endParaRPr lang="en-ZA"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Summary!$C$4</c:f>
              <c:strCache>
                <c:ptCount val="1"/>
                <c:pt idx="0">
                  <c:v>Billing </c:v>
                </c:pt>
              </c:strCache>
            </c:strRef>
          </c:tx>
          <c:spPr>
            <a:solidFill>
              <a:srgbClr val="FFC000"/>
            </a:solidFill>
            <a:ln>
              <a:noFill/>
            </a:ln>
            <a:effectLst/>
          </c:spPr>
          <c:invertIfNegative val="0"/>
          <c:cat>
            <c:strRef>
              <c:f>Summary!$B$5:$B$10</c:f>
              <c:strCache>
                <c:ptCount val="6"/>
                <c:pt idx="0">
                  <c:v>2019/20</c:v>
                </c:pt>
                <c:pt idx="1">
                  <c:v>2018/19</c:v>
                </c:pt>
                <c:pt idx="2">
                  <c:v>2017/18</c:v>
                </c:pt>
                <c:pt idx="3">
                  <c:v>2016/17</c:v>
                </c:pt>
                <c:pt idx="4">
                  <c:v>2015/16</c:v>
                </c:pt>
                <c:pt idx="5">
                  <c:v>2014/15</c:v>
                </c:pt>
              </c:strCache>
            </c:strRef>
          </c:cat>
          <c:val>
            <c:numRef>
              <c:f>Summary!$C$5:$C$10</c:f>
              <c:numCache>
                <c:formatCode>_ * #,##0_ ;_ * \-#,##0_ ;_ * "-"??_ ;_ @_ </c:formatCode>
                <c:ptCount val="6"/>
                <c:pt idx="0">
                  <c:v>601979093</c:v>
                </c:pt>
                <c:pt idx="1">
                  <c:v>391699277.80003726</c:v>
                </c:pt>
                <c:pt idx="2">
                  <c:v>303156735.45999998</c:v>
                </c:pt>
                <c:pt idx="3">
                  <c:v>322105499.56</c:v>
                </c:pt>
                <c:pt idx="4">
                  <c:v>325005339.07999998</c:v>
                </c:pt>
                <c:pt idx="5">
                  <c:v>326476360.27999997</c:v>
                </c:pt>
              </c:numCache>
            </c:numRef>
          </c:val>
          <c:extLst>
            <c:ext xmlns:c16="http://schemas.microsoft.com/office/drawing/2014/chart" uri="{C3380CC4-5D6E-409C-BE32-E72D297353CC}">
              <c16:uniqueId val="{00000000-B947-4E1E-9474-5CF86F860EAE}"/>
            </c:ext>
          </c:extLst>
        </c:ser>
        <c:ser>
          <c:idx val="1"/>
          <c:order val="1"/>
          <c:tx>
            <c:strRef>
              <c:f>Summary!$D$4</c:f>
              <c:strCache>
                <c:ptCount val="1"/>
                <c:pt idx="0">
                  <c:v>Collection</c:v>
                </c:pt>
              </c:strCache>
            </c:strRef>
          </c:tx>
          <c:spPr>
            <a:solidFill>
              <a:srgbClr val="00B0F0"/>
            </a:solidFill>
            <a:ln>
              <a:noFill/>
            </a:ln>
            <a:effectLst/>
          </c:spPr>
          <c:invertIfNegative val="0"/>
          <c:trendline>
            <c:spPr>
              <a:ln w="19050" cap="rnd">
                <a:solidFill>
                  <a:schemeClr val="accent2"/>
                </a:solidFill>
                <a:prstDash val="sysDot"/>
              </a:ln>
              <a:effectLst/>
            </c:spPr>
            <c:trendlineType val="linear"/>
            <c:dispRSqr val="0"/>
            <c:dispEq val="0"/>
          </c:trendline>
          <c:cat>
            <c:strRef>
              <c:f>Summary!$B$5:$B$10</c:f>
              <c:strCache>
                <c:ptCount val="6"/>
                <c:pt idx="0">
                  <c:v>2019/20</c:v>
                </c:pt>
                <c:pt idx="1">
                  <c:v>2018/19</c:v>
                </c:pt>
                <c:pt idx="2">
                  <c:v>2017/18</c:v>
                </c:pt>
                <c:pt idx="3">
                  <c:v>2016/17</c:v>
                </c:pt>
                <c:pt idx="4">
                  <c:v>2015/16</c:v>
                </c:pt>
                <c:pt idx="5">
                  <c:v>2014/15</c:v>
                </c:pt>
              </c:strCache>
            </c:strRef>
          </c:cat>
          <c:val>
            <c:numRef>
              <c:f>Summary!$D$5:$D$10</c:f>
              <c:numCache>
                <c:formatCode>_ * #,##0_ ;_ * \-#,##0_ ;_ * "-"??_ ;_ @_ </c:formatCode>
                <c:ptCount val="6"/>
                <c:pt idx="0">
                  <c:v>132650793</c:v>
                </c:pt>
                <c:pt idx="1">
                  <c:v>149371606.41</c:v>
                </c:pt>
                <c:pt idx="2">
                  <c:v>129710592.40000002</c:v>
                </c:pt>
                <c:pt idx="3">
                  <c:v>161331680.47</c:v>
                </c:pt>
                <c:pt idx="4">
                  <c:v>155853040.37</c:v>
                </c:pt>
                <c:pt idx="5">
                  <c:v>137203416.5</c:v>
                </c:pt>
              </c:numCache>
            </c:numRef>
          </c:val>
          <c:extLst>
            <c:ext xmlns:c16="http://schemas.microsoft.com/office/drawing/2014/chart" uri="{C3380CC4-5D6E-409C-BE32-E72D297353CC}">
              <c16:uniqueId val="{00000001-B947-4E1E-9474-5CF86F860EAE}"/>
            </c:ext>
          </c:extLst>
        </c:ser>
        <c:dLbls>
          <c:showLegendKey val="0"/>
          <c:showVal val="0"/>
          <c:showCatName val="0"/>
          <c:showSerName val="0"/>
          <c:showPercent val="0"/>
          <c:showBubbleSize val="0"/>
        </c:dLbls>
        <c:gapWidth val="219"/>
        <c:overlap val="-27"/>
        <c:axId val="915244736"/>
        <c:axId val="915250720"/>
      </c:barChart>
      <c:catAx>
        <c:axId val="9152447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250720"/>
        <c:crosses val="autoZero"/>
        <c:auto val="1"/>
        <c:lblAlgn val="ctr"/>
        <c:lblOffset val="100"/>
        <c:noMultiLvlLbl val="0"/>
      </c:catAx>
      <c:valAx>
        <c:axId val="915250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Amount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244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ZA" b="1"/>
              <a:t>Collection</a:t>
            </a:r>
            <a:r>
              <a:rPr lang="en-ZA" b="1" baseline="0"/>
              <a:t> rate trend</a:t>
            </a:r>
            <a:endParaRPr lang="en-ZA" b="1"/>
          </a:p>
        </c:rich>
      </c:tx>
      <c:layout>
        <c:manualLayout>
          <c:xMode val="edge"/>
          <c:yMode val="edge"/>
          <c:x val="0.32725833103828139"/>
          <c:y val="3.894415751531957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Summary!$E$4</c:f>
              <c:strCache>
                <c:ptCount val="1"/>
                <c:pt idx="0">
                  <c:v>Collection Rate</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Summary!$B$5:$B$10</c:f>
              <c:strCache>
                <c:ptCount val="6"/>
                <c:pt idx="0">
                  <c:v>2019/20</c:v>
                </c:pt>
                <c:pt idx="1">
                  <c:v>2018/19</c:v>
                </c:pt>
                <c:pt idx="2">
                  <c:v>2017/18</c:v>
                </c:pt>
                <c:pt idx="3">
                  <c:v>2016/17</c:v>
                </c:pt>
                <c:pt idx="4">
                  <c:v>2015/16</c:v>
                </c:pt>
                <c:pt idx="5">
                  <c:v>2014/15</c:v>
                </c:pt>
              </c:strCache>
            </c:strRef>
          </c:cat>
          <c:val>
            <c:numRef>
              <c:f>Summary!$E$5:$E$10</c:f>
              <c:numCache>
                <c:formatCode>0%</c:formatCode>
                <c:ptCount val="6"/>
                <c:pt idx="0">
                  <c:v>0.22035780734331914</c:v>
                </c:pt>
                <c:pt idx="1">
                  <c:v>0.38134256271530398</c:v>
                </c:pt>
                <c:pt idx="2">
                  <c:v>0.42786643748218711</c:v>
                </c:pt>
                <c:pt idx="3">
                  <c:v>0.50086596065693079</c:v>
                </c:pt>
                <c:pt idx="4">
                  <c:v>0.47953993867047462</c:v>
                </c:pt>
                <c:pt idx="5">
                  <c:v>0.42025528703618398</c:v>
                </c:pt>
              </c:numCache>
            </c:numRef>
          </c:val>
          <c:extLst>
            <c:ext xmlns:c16="http://schemas.microsoft.com/office/drawing/2014/chart" uri="{C3380CC4-5D6E-409C-BE32-E72D297353CC}">
              <c16:uniqueId val="{00000000-15BC-45C5-980A-B490BE3CD9C4}"/>
            </c:ext>
          </c:extLst>
        </c:ser>
        <c:dLbls>
          <c:dLblPos val="outEnd"/>
          <c:showLegendKey val="0"/>
          <c:showVal val="1"/>
          <c:showCatName val="0"/>
          <c:showSerName val="0"/>
          <c:showPercent val="0"/>
          <c:showBubbleSize val="0"/>
        </c:dLbls>
        <c:gapWidth val="219"/>
        <c:overlap val="-27"/>
        <c:axId val="915252896"/>
        <c:axId val="915242016"/>
        <c:extLst>
          <c:ext xmlns:c15="http://schemas.microsoft.com/office/drawing/2012/chart" uri="{02D57815-91ED-43cb-92C2-25804820EDAC}">
            <c15:filteredBarSeries>
              <c15:ser>
                <c:idx val="1"/>
                <c:order val="1"/>
                <c:tx>
                  <c:strRef>
                    <c:extLst>
                      <c:ext uri="{02D57815-91ED-43cb-92C2-25804820EDAC}">
                        <c15:formulaRef>
                          <c15:sqref>Summary!$D$4</c15:sqref>
                        </c15:formulaRef>
                      </c:ext>
                    </c:extLst>
                    <c:strCache>
                      <c:ptCount val="1"/>
                      <c:pt idx="0">
                        <c:v>Collection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Summary!$B$5:$B$10</c15:sqref>
                        </c15:formulaRef>
                      </c:ext>
                    </c:extLst>
                    <c:strCache>
                      <c:ptCount val="6"/>
                      <c:pt idx="0">
                        <c:v>2019/20</c:v>
                      </c:pt>
                      <c:pt idx="1">
                        <c:v>2018/19</c:v>
                      </c:pt>
                      <c:pt idx="2">
                        <c:v>2017/18</c:v>
                      </c:pt>
                      <c:pt idx="3">
                        <c:v>2016/17</c:v>
                      </c:pt>
                      <c:pt idx="4">
                        <c:v>2015/16</c:v>
                      </c:pt>
                      <c:pt idx="5">
                        <c:v>2014/15</c:v>
                      </c:pt>
                    </c:strCache>
                  </c:strRef>
                </c:cat>
                <c:val>
                  <c:numRef>
                    <c:extLst>
                      <c:ext uri="{02D57815-91ED-43cb-92C2-25804820EDAC}">
                        <c15:formulaRef>
                          <c15:sqref>Summary!$D$6:$D$10</c15:sqref>
                        </c15:formulaRef>
                      </c:ext>
                    </c:extLst>
                    <c:numCache>
                      <c:formatCode>_ * #,##0_ ;_ * \-#,##0_ ;_ * "-"??_ ;_ @_ </c:formatCode>
                      <c:ptCount val="5"/>
                      <c:pt idx="0">
                        <c:v>149371606.41</c:v>
                      </c:pt>
                      <c:pt idx="1">
                        <c:v>129710592.40000002</c:v>
                      </c:pt>
                      <c:pt idx="2">
                        <c:v>161331680.47</c:v>
                      </c:pt>
                      <c:pt idx="3">
                        <c:v>155853040.37</c:v>
                      </c:pt>
                      <c:pt idx="4">
                        <c:v>137203416.5</c:v>
                      </c:pt>
                    </c:numCache>
                  </c:numRef>
                </c:val>
                <c:extLst>
                  <c:ext xmlns:c16="http://schemas.microsoft.com/office/drawing/2014/chart" uri="{C3380CC4-5D6E-409C-BE32-E72D297353CC}">
                    <c16:uniqueId val="{00000001-15BC-45C5-980A-B490BE3CD9C4}"/>
                  </c:ext>
                </c:extLst>
              </c15:ser>
            </c15:filteredBarSeries>
          </c:ext>
        </c:extLst>
      </c:barChart>
      <c:catAx>
        <c:axId val="9152528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242016"/>
        <c:crosses val="autoZero"/>
        <c:auto val="1"/>
        <c:lblAlgn val="ctr"/>
        <c:lblOffset val="100"/>
        <c:noMultiLvlLbl val="0"/>
      </c:catAx>
      <c:valAx>
        <c:axId val="915242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25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80E9A-5EE2-4183-A913-5CA299274626}" type="doc">
      <dgm:prSet loTypeId="urn:microsoft.com/office/officeart/2005/8/layout/pList2" loCatId="list" qsTypeId="urn:microsoft.com/office/officeart/2005/8/quickstyle/simple1" qsCatId="simple" csTypeId="urn:microsoft.com/office/officeart/2005/8/colors/accent1_2" csCatId="accent1" phldr="1"/>
      <dgm:spPr/>
    </dgm:pt>
    <dgm:pt modelId="{AAA0D9D9-9629-4392-9E6F-75D053E6F7C5}">
      <dgm:prSet phldrT="[Text]" custT="1"/>
      <dgm:spPr/>
      <dgm:t>
        <a:bodyPr/>
        <a:lstStyle/>
        <a:p>
          <a:r>
            <a:rPr lang="en-US" sz="2000" b="1" dirty="0">
              <a:solidFill>
                <a:srgbClr val="FF0000"/>
              </a:solidFill>
            </a:rPr>
            <a:t>DYNAMIC RURAL  ECONOMY</a:t>
          </a:r>
        </a:p>
        <a:p>
          <a:r>
            <a:rPr lang="en-ZA" sz="1400" b="1" dirty="0">
              <a:solidFill>
                <a:schemeClr val="tx1"/>
              </a:solidFill>
              <a:latin typeface="Arial" panose="020B0604020202020204" pitchFamily="34" charset="0"/>
              <a:ea typeface="Corbel" panose="020B0503020204020204" pitchFamily="34" charset="0"/>
              <a:cs typeface="Arial" panose="020B0604020202020204" pitchFamily="34" charset="0"/>
            </a:rPr>
            <a:t>OUR GROWING, THRIVING AND SMART DISTRICT WILL ENSURE TO BE ONE OF SOUTH AFRICA’S MOST DYNAMIC RURAL ECONOMY WHERE FAMILIES, BUSINESSES, LOCAL MUNICIPALITIES AND WARDS THRIVE</a:t>
          </a:r>
          <a:endParaRPr lang="en-US" sz="1600" dirty="0">
            <a:solidFill>
              <a:schemeClr val="tx1"/>
            </a:solidFill>
          </a:endParaRPr>
        </a:p>
      </dgm:t>
    </dgm:pt>
    <dgm:pt modelId="{634F2711-9796-4FEF-B189-C0CFBFFF8224}" type="parTrans" cxnId="{151FCB56-8823-4F4A-86A8-CDAFED19D88A}">
      <dgm:prSet/>
      <dgm:spPr/>
      <dgm:t>
        <a:bodyPr/>
        <a:lstStyle/>
        <a:p>
          <a:endParaRPr lang="en-US"/>
        </a:p>
      </dgm:t>
    </dgm:pt>
    <dgm:pt modelId="{5EDD55A0-6D07-4D2F-9166-D5661DA1FEAE}" type="sibTrans" cxnId="{151FCB56-8823-4F4A-86A8-CDAFED19D88A}">
      <dgm:prSet/>
      <dgm:spPr/>
      <dgm:t>
        <a:bodyPr/>
        <a:lstStyle/>
        <a:p>
          <a:endParaRPr lang="en-US"/>
        </a:p>
      </dgm:t>
    </dgm:pt>
    <dgm:pt modelId="{01AC91EE-AFC5-4452-B30B-A5CFD1EB046B}">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dirty="0">
              <a:solidFill>
                <a:srgbClr val="FF0000"/>
              </a:solidFill>
            </a:rPr>
            <a:t>SUSTAINABLE DISTRICT </a:t>
          </a:r>
        </a:p>
        <a:p>
          <a:endParaRPr lang="en-GB" sz="1400" b="1" dirty="0">
            <a:solidFill>
              <a:schemeClr val="tx1"/>
            </a:solidFill>
          </a:endParaRPr>
        </a:p>
        <a:p>
          <a:r>
            <a:rPr lang="en-GB" sz="1400" b="1" dirty="0">
              <a:solidFill>
                <a:schemeClr val="tx1"/>
              </a:solidFill>
            </a:rPr>
            <a:t>OUR SMART DISTRICT WILL BE THE MOST SUSTAINABLE DISTRICT IN SOUTH AFRICA AND A REGIONAL LEADER IN THE FIGHT AGAINST CLIMATE CHANGE</a:t>
          </a:r>
          <a:endParaRPr lang="en-US" sz="1400" b="1" dirty="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endParaRPr lang="en-US" sz="1300" dirty="0"/>
        </a:p>
        <a:p>
          <a:pPr defTabSz="933450">
            <a:lnSpc>
              <a:spcPct val="90000"/>
            </a:lnSpc>
            <a:spcBef>
              <a:spcPct val="0"/>
            </a:spcBef>
            <a:spcAft>
              <a:spcPct val="35000"/>
            </a:spcAft>
          </a:pPr>
          <a:endParaRPr lang="en-US" sz="1300" dirty="0"/>
        </a:p>
      </dgm:t>
    </dgm:pt>
    <dgm:pt modelId="{50461EBA-8F74-42BC-8889-8AD04CDA5339}" type="parTrans" cxnId="{07E75586-C15D-4501-8C6E-8CD5D25DE50F}">
      <dgm:prSet/>
      <dgm:spPr/>
      <dgm:t>
        <a:bodyPr/>
        <a:lstStyle/>
        <a:p>
          <a:endParaRPr lang="en-US"/>
        </a:p>
      </dgm:t>
    </dgm:pt>
    <dgm:pt modelId="{3F9425D6-E3B0-4087-8575-3DC7CAB5BAC8}" type="sibTrans" cxnId="{07E75586-C15D-4501-8C6E-8CD5D25DE50F}">
      <dgm:prSet/>
      <dgm:spPr/>
      <dgm:t>
        <a:bodyPr/>
        <a:lstStyle/>
        <a:p>
          <a:endParaRPr lang="en-US"/>
        </a:p>
      </dgm:t>
    </dgm:pt>
    <dgm:pt modelId="{7CEADA18-614D-486F-968E-920E07561850}">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800" b="1" dirty="0">
              <a:solidFill>
                <a:srgbClr val="FF0000"/>
              </a:solidFill>
            </a:rPr>
            <a:t>JUST AND EQUITABLE</a:t>
          </a:r>
        </a:p>
        <a:p>
          <a:pPr marL="0" marR="0" indent="0" defTabSz="91440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p>
          <a:r>
            <a:rPr lang="en-GB" sz="1400" b="1" dirty="0">
              <a:solidFill>
                <a:schemeClr val="tx1"/>
              </a:solidFill>
            </a:rPr>
            <a:t>OUR JUST AND EQUITABLE AMATHOLE DISTRICT MUNICIPAL AREA WILL HAVE AN INCLUSIVE, EQUITABLE ECONOMY THAT OFFERS WELL-PAYING JOBS AND OPPORTUNITY FOR ALL TO LIVE WITH DIGNITY AND SECURITY</a:t>
          </a:r>
          <a:endParaRPr lang="en-US" sz="1400" b="1" dirty="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sz="1100" dirty="0"/>
            <a:t> </a:t>
          </a:r>
        </a:p>
        <a:p>
          <a:pPr defTabSz="889000">
            <a:lnSpc>
              <a:spcPct val="90000"/>
            </a:lnSpc>
            <a:spcBef>
              <a:spcPct val="0"/>
            </a:spcBef>
            <a:spcAft>
              <a:spcPct val="35000"/>
            </a:spcAft>
          </a:pPr>
          <a:endParaRPr lang="en-US" sz="1100" dirty="0"/>
        </a:p>
      </dgm:t>
    </dgm:pt>
    <dgm:pt modelId="{3C2D16B5-ED20-4705-9C82-0E655909F491}" type="parTrans" cxnId="{615A2EA8-42C9-4A62-A534-8F1C8702C54B}">
      <dgm:prSet/>
      <dgm:spPr/>
      <dgm:t>
        <a:bodyPr/>
        <a:lstStyle/>
        <a:p>
          <a:endParaRPr lang="en-US"/>
        </a:p>
      </dgm:t>
    </dgm:pt>
    <dgm:pt modelId="{2A09F36B-4D6D-4B2A-8689-3A940B4ED0D6}" type="sibTrans" cxnId="{615A2EA8-42C9-4A62-A534-8F1C8702C54B}">
      <dgm:prSet/>
      <dgm:spPr/>
      <dgm:t>
        <a:bodyPr/>
        <a:lstStyle/>
        <a:p>
          <a:endParaRPr lang="en-US"/>
        </a:p>
      </dgm:t>
    </dgm:pt>
    <dgm:pt modelId="{9941F0B1-CB0F-43D5-80FC-AA5555ED5A92}">
      <dgm:prSet custT="1"/>
      <dgm:spPr/>
      <dgm:t>
        <a:bodyPr/>
        <a:lstStyle/>
        <a:p>
          <a:r>
            <a:rPr lang="en-US" sz="1800" b="1" dirty="0">
              <a:solidFill>
                <a:srgbClr val="FF0000"/>
              </a:solidFill>
            </a:rPr>
            <a:t>RESILIENT DISTRICT</a:t>
          </a:r>
        </a:p>
        <a:p>
          <a:endParaRPr lang="en-GB" sz="1400" b="1" dirty="0"/>
        </a:p>
        <a:p>
          <a:r>
            <a:rPr lang="en-GB" sz="1400" b="1" dirty="0">
              <a:solidFill>
                <a:schemeClr val="tx1"/>
              </a:solidFill>
            </a:rPr>
            <a:t>OUR RESILIENT DISTRICT, OUR NEIGHBOURHOODS, OUR ECONOMY, AND PUBLIC SERVICES ARE READY TO WITHSTAND AND EMERGE STRONGER FROM THE IMPACTS OF CLIMATE CHANGE AND OTHER 21ST CENTURY THREATS</a:t>
          </a:r>
          <a:endParaRPr lang="en-US" sz="1400" b="1" dirty="0">
            <a:solidFill>
              <a:schemeClr val="tx1"/>
            </a:solidFill>
          </a:endParaRPr>
        </a:p>
        <a:p>
          <a:endParaRPr lang="en-US" sz="1400" dirty="0"/>
        </a:p>
      </dgm:t>
    </dgm:pt>
    <dgm:pt modelId="{506F07BB-95C9-4348-8DA6-DD48F65B6A35}" type="parTrans" cxnId="{6236D7D9-6C64-42AD-9341-52D5E4CA1C96}">
      <dgm:prSet/>
      <dgm:spPr/>
      <dgm:t>
        <a:bodyPr/>
        <a:lstStyle/>
        <a:p>
          <a:endParaRPr lang="en-US"/>
        </a:p>
      </dgm:t>
    </dgm:pt>
    <dgm:pt modelId="{02E8E864-D869-44BA-84D0-6262B1B16F00}" type="sibTrans" cxnId="{6236D7D9-6C64-42AD-9341-52D5E4CA1C96}">
      <dgm:prSet/>
      <dgm:spPr/>
      <dgm:t>
        <a:bodyPr/>
        <a:lstStyle/>
        <a:p>
          <a:endParaRPr lang="en-US"/>
        </a:p>
      </dgm:t>
    </dgm:pt>
    <dgm:pt modelId="{13363A2C-70A3-497B-A065-3EF723ADCAE3}" type="pres">
      <dgm:prSet presAssocID="{8A180E9A-5EE2-4183-A913-5CA299274626}" presName="Name0" presStyleCnt="0">
        <dgm:presLayoutVars>
          <dgm:dir/>
          <dgm:resizeHandles val="exact"/>
        </dgm:presLayoutVars>
      </dgm:prSet>
      <dgm:spPr/>
    </dgm:pt>
    <dgm:pt modelId="{05F007F7-B09F-4FF1-AB93-009C83061AE5}" type="pres">
      <dgm:prSet presAssocID="{8A180E9A-5EE2-4183-A913-5CA299274626}" presName="bkgdShp" presStyleLbl="alignAccFollowNode1" presStyleIdx="0" presStyleCnt="1" custLinFactNeighborY="-34908"/>
      <dgm:spPr>
        <a:solidFill>
          <a:schemeClr val="bg1">
            <a:alpha val="90000"/>
          </a:schemeClr>
        </a:solidFill>
      </dgm:spPr>
    </dgm:pt>
    <dgm:pt modelId="{89DA4943-53C0-474E-8998-21A6CC91FE6B}" type="pres">
      <dgm:prSet presAssocID="{8A180E9A-5EE2-4183-A913-5CA299274626}" presName="linComp" presStyleCnt="0"/>
      <dgm:spPr/>
    </dgm:pt>
    <dgm:pt modelId="{BAFC3E32-F98E-40DE-BBE4-B15538DA5C94}" type="pres">
      <dgm:prSet presAssocID="{AAA0D9D9-9629-4392-9E6F-75D053E6F7C5}" presName="compNode" presStyleCnt="0"/>
      <dgm:spPr/>
    </dgm:pt>
    <dgm:pt modelId="{46A8F1D1-91C7-481D-AE80-629540C25A48}" type="pres">
      <dgm:prSet presAssocID="{AAA0D9D9-9629-4392-9E6F-75D053E6F7C5}" presName="node" presStyleLbl="node1" presStyleIdx="0" presStyleCnt="4">
        <dgm:presLayoutVars>
          <dgm:bulletEnabled val="1"/>
        </dgm:presLayoutVars>
      </dgm:prSet>
      <dgm:spPr/>
      <dgm:t>
        <a:bodyPr/>
        <a:lstStyle/>
        <a:p>
          <a:endParaRPr lang="en-US"/>
        </a:p>
      </dgm:t>
    </dgm:pt>
    <dgm:pt modelId="{C2C307BD-E582-4009-A6B2-7F281B56797E}" type="pres">
      <dgm:prSet presAssocID="{AAA0D9D9-9629-4392-9E6F-75D053E6F7C5}" presName="invisiNode" presStyleLbl="node1" presStyleIdx="0" presStyleCnt="4"/>
      <dgm:spPr/>
    </dgm:pt>
    <dgm:pt modelId="{39D2835A-A370-4F88-B4E5-9AC3826F2447}" type="pres">
      <dgm:prSet presAssocID="{AAA0D9D9-9629-4392-9E6F-75D053E6F7C5}" presName="imagNode" presStyleLbl="fgImgPlace1" presStyleIdx="0" presStyleCnt="4"/>
      <dgm:spPr>
        <a:blipFill rotWithShape="1">
          <a:blip xmlns:r="http://schemas.openxmlformats.org/officeDocument/2006/relationships" r:embed="rId1"/>
          <a:stretch>
            <a:fillRect/>
          </a:stretch>
        </a:blipFill>
      </dgm:spPr>
    </dgm:pt>
    <dgm:pt modelId="{3D75FDA5-A100-4305-BF96-0CADF99FFEAD}" type="pres">
      <dgm:prSet presAssocID="{5EDD55A0-6D07-4D2F-9166-D5661DA1FEAE}" presName="sibTrans" presStyleLbl="sibTrans2D1" presStyleIdx="0" presStyleCnt="0"/>
      <dgm:spPr/>
      <dgm:t>
        <a:bodyPr/>
        <a:lstStyle/>
        <a:p>
          <a:endParaRPr lang="en-US"/>
        </a:p>
      </dgm:t>
    </dgm:pt>
    <dgm:pt modelId="{14DF1E5B-FB2E-4588-BBFB-E51E8D40EB1D}" type="pres">
      <dgm:prSet presAssocID="{01AC91EE-AFC5-4452-B30B-A5CFD1EB046B}" presName="compNode" presStyleCnt="0"/>
      <dgm:spPr/>
    </dgm:pt>
    <dgm:pt modelId="{155AA47D-DCCA-46D8-A248-7051A1A50154}" type="pres">
      <dgm:prSet presAssocID="{01AC91EE-AFC5-4452-B30B-A5CFD1EB046B}" presName="node" presStyleLbl="node1" presStyleIdx="1" presStyleCnt="4">
        <dgm:presLayoutVars>
          <dgm:bulletEnabled val="1"/>
        </dgm:presLayoutVars>
      </dgm:prSet>
      <dgm:spPr/>
      <dgm:t>
        <a:bodyPr/>
        <a:lstStyle/>
        <a:p>
          <a:endParaRPr lang="en-US"/>
        </a:p>
      </dgm:t>
    </dgm:pt>
    <dgm:pt modelId="{1C616711-AF80-4465-8BEC-E17248CEDA1F}" type="pres">
      <dgm:prSet presAssocID="{01AC91EE-AFC5-4452-B30B-A5CFD1EB046B}" presName="invisiNode" presStyleLbl="node1" presStyleIdx="1" presStyleCnt="4"/>
      <dgm:spPr/>
    </dgm:pt>
    <dgm:pt modelId="{C4F05C8C-8A75-47A9-8467-8BF50EE37198}" type="pres">
      <dgm:prSet presAssocID="{01AC91EE-AFC5-4452-B30B-A5CFD1EB046B}" presName="imagNode" presStyleLbl="fgImgPlace1" presStyleIdx="1" presStyleCnt="4"/>
      <dgm:spPr>
        <a:blipFill rotWithShape="1">
          <a:blip xmlns:r="http://schemas.openxmlformats.org/officeDocument/2006/relationships" r:embed="rId2"/>
          <a:stretch>
            <a:fillRect/>
          </a:stretch>
        </a:blipFill>
      </dgm:spPr>
    </dgm:pt>
    <dgm:pt modelId="{C03BD93E-76B2-4F4E-8CC6-E93FF33CD3FD}" type="pres">
      <dgm:prSet presAssocID="{3F9425D6-E3B0-4087-8575-3DC7CAB5BAC8}" presName="sibTrans" presStyleLbl="sibTrans2D1" presStyleIdx="0" presStyleCnt="0"/>
      <dgm:spPr/>
      <dgm:t>
        <a:bodyPr/>
        <a:lstStyle/>
        <a:p>
          <a:endParaRPr lang="en-US"/>
        </a:p>
      </dgm:t>
    </dgm:pt>
    <dgm:pt modelId="{6E03973A-1140-46F5-98C0-EA1A7F61A693}" type="pres">
      <dgm:prSet presAssocID="{7CEADA18-614D-486F-968E-920E07561850}" presName="compNode" presStyleCnt="0"/>
      <dgm:spPr/>
    </dgm:pt>
    <dgm:pt modelId="{31B844B6-6345-4463-939B-8F890C56E878}" type="pres">
      <dgm:prSet presAssocID="{7CEADA18-614D-486F-968E-920E07561850}" presName="node" presStyleLbl="node1" presStyleIdx="2" presStyleCnt="4">
        <dgm:presLayoutVars>
          <dgm:bulletEnabled val="1"/>
        </dgm:presLayoutVars>
      </dgm:prSet>
      <dgm:spPr/>
      <dgm:t>
        <a:bodyPr/>
        <a:lstStyle/>
        <a:p>
          <a:endParaRPr lang="en-US"/>
        </a:p>
      </dgm:t>
    </dgm:pt>
    <dgm:pt modelId="{C3FCCD31-8F43-4310-81AD-3F6FACBC051B}" type="pres">
      <dgm:prSet presAssocID="{7CEADA18-614D-486F-968E-920E07561850}" presName="invisiNode" presStyleLbl="node1" presStyleIdx="2" presStyleCnt="4"/>
      <dgm:spPr/>
    </dgm:pt>
    <dgm:pt modelId="{961AB29A-61AD-4166-BE9A-5C266AFBBCB3}" type="pres">
      <dgm:prSet presAssocID="{7CEADA18-614D-486F-968E-920E07561850}" presName="imagNode" presStyleLbl="fgImgPlace1" presStyleIdx="2" presStyleCnt="4"/>
      <dgm:spPr>
        <a:blipFill rotWithShape="1">
          <a:blip xmlns:r="http://schemas.openxmlformats.org/officeDocument/2006/relationships" r:embed="rId3"/>
          <a:stretch>
            <a:fillRect/>
          </a:stretch>
        </a:blipFill>
      </dgm:spPr>
    </dgm:pt>
    <dgm:pt modelId="{BD2D8511-1090-45C4-AD50-758BCA464753}" type="pres">
      <dgm:prSet presAssocID="{2A09F36B-4D6D-4B2A-8689-3A940B4ED0D6}" presName="sibTrans" presStyleLbl="sibTrans2D1" presStyleIdx="0" presStyleCnt="0"/>
      <dgm:spPr/>
      <dgm:t>
        <a:bodyPr/>
        <a:lstStyle/>
        <a:p>
          <a:endParaRPr lang="en-US"/>
        </a:p>
      </dgm:t>
    </dgm:pt>
    <dgm:pt modelId="{E0269098-8CF8-4F81-97DC-36F81F3229A0}" type="pres">
      <dgm:prSet presAssocID="{9941F0B1-CB0F-43D5-80FC-AA5555ED5A92}" presName="compNode" presStyleCnt="0"/>
      <dgm:spPr/>
    </dgm:pt>
    <dgm:pt modelId="{5F53EE51-1DB1-4130-B786-5987B23A3A14}" type="pres">
      <dgm:prSet presAssocID="{9941F0B1-CB0F-43D5-80FC-AA5555ED5A92}" presName="node" presStyleLbl="node1" presStyleIdx="3" presStyleCnt="4">
        <dgm:presLayoutVars>
          <dgm:bulletEnabled val="1"/>
        </dgm:presLayoutVars>
      </dgm:prSet>
      <dgm:spPr/>
      <dgm:t>
        <a:bodyPr/>
        <a:lstStyle/>
        <a:p>
          <a:endParaRPr lang="en-US"/>
        </a:p>
      </dgm:t>
    </dgm:pt>
    <dgm:pt modelId="{41A2AE36-320B-4D9A-A2CD-814C956CD203}" type="pres">
      <dgm:prSet presAssocID="{9941F0B1-CB0F-43D5-80FC-AA5555ED5A92}" presName="invisiNode" presStyleLbl="node1" presStyleIdx="3" presStyleCnt="4"/>
      <dgm:spPr/>
    </dgm:pt>
    <dgm:pt modelId="{B72E3AC1-1056-49A4-B8EB-FEBE3E3482A5}" type="pres">
      <dgm:prSet presAssocID="{9941F0B1-CB0F-43D5-80FC-AA5555ED5A92}" presName="imagNode" presStyleLbl="fgImgPlace1" presStyleIdx="3" presStyleCnt="4"/>
      <dgm:spPr>
        <a:blipFill rotWithShape="1">
          <a:blip xmlns:r="http://schemas.openxmlformats.org/officeDocument/2006/relationships" r:embed="rId4"/>
          <a:stretch>
            <a:fillRect/>
          </a:stretch>
        </a:blipFill>
      </dgm:spPr>
    </dgm:pt>
  </dgm:ptLst>
  <dgm:cxnLst>
    <dgm:cxn modelId="{6236D7D9-6C64-42AD-9341-52D5E4CA1C96}" srcId="{8A180E9A-5EE2-4183-A913-5CA299274626}" destId="{9941F0B1-CB0F-43D5-80FC-AA5555ED5A92}" srcOrd="3" destOrd="0" parTransId="{506F07BB-95C9-4348-8DA6-DD48F65B6A35}" sibTransId="{02E8E864-D869-44BA-84D0-6262B1B16F00}"/>
    <dgm:cxn modelId="{D1B5704A-5702-4A7C-8478-3D476AA22BC0}" type="presOf" srcId="{3F9425D6-E3B0-4087-8575-3DC7CAB5BAC8}" destId="{C03BD93E-76B2-4F4E-8CC6-E93FF33CD3FD}" srcOrd="0" destOrd="0" presId="urn:microsoft.com/office/officeart/2005/8/layout/pList2"/>
    <dgm:cxn modelId="{CD5CE897-AB20-460E-B5EA-08065E830FD7}" type="presOf" srcId="{9941F0B1-CB0F-43D5-80FC-AA5555ED5A92}" destId="{5F53EE51-1DB1-4130-B786-5987B23A3A14}" srcOrd="0" destOrd="0" presId="urn:microsoft.com/office/officeart/2005/8/layout/pList2"/>
    <dgm:cxn modelId="{9365D14C-86A8-40F5-9466-B073FE7DCAFC}" type="presOf" srcId="{01AC91EE-AFC5-4452-B30B-A5CFD1EB046B}" destId="{155AA47D-DCCA-46D8-A248-7051A1A50154}" srcOrd="0" destOrd="0" presId="urn:microsoft.com/office/officeart/2005/8/layout/pList2"/>
    <dgm:cxn modelId="{0C94E434-8A3F-427B-9E16-D81CC4EA8CBC}" type="presOf" srcId="{2A09F36B-4D6D-4B2A-8689-3A940B4ED0D6}" destId="{BD2D8511-1090-45C4-AD50-758BCA464753}" srcOrd="0" destOrd="0" presId="urn:microsoft.com/office/officeart/2005/8/layout/pList2"/>
    <dgm:cxn modelId="{151FCB56-8823-4F4A-86A8-CDAFED19D88A}" srcId="{8A180E9A-5EE2-4183-A913-5CA299274626}" destId="{AAA0D9D9-9629-4392-9E6F-75D053E6F7C5}" srcOrd="0" destOrd="0" parTransId="{634F2711-9796-4FEF-B189-C0CFBFFF8224}" sibTransId="{5EDD55A0-6D07-4D2F-9166-D5661DA1FEAE}"/>
    <dgm:cxn modelId="{615A2EA8-42C9-4A62-A534-8F1C8702C54B}" srcId="{8A180E9A-5EE2-4183-A913-5CA299274626}" destId="{7CEADA18-614D-486F-968E-920E07561850}" srcOrd="2" destOrd="0" parTransId="{3C2D16B5-ED20-4705-9C82-0E655909F491}" sibTransId="{2A09F36B-4D6D-4B2A-8689-3A940B4ED0D6}"/>
    <dgm:cxn modelId="{597DCE63-3D52-496C-9A46-052E7839ED6A}" type="presOf" srcId="{5EDD55A0-6D07-4D2F-9166-D5661DA1FEAE}" destId="{3D75FDA5-A100-4305-BF96-0CADF99FFEAD}" srcOrd="0" destOrd="0" presId="urn:microsoft.com/office/officeart/2005/8/layout/pList2"/>
    <dgm:cxn modelId="{64ABA0D9-BCBD-4293-892A-A285A27FAE9B}" type="presOf" srcId="{AAA0D9D9-9629-4392-9E6F-75D053E6F7C5}" destId="{46A8F1D1-91C7-481D-AE80-629540C25A48}" srcOrd="0" destOrd="0" presId="urn:microsoft.com/office/officeart/2005/8/layout/pList2"/>
    <dgm:cxn modelId="{07E75586-C15D-4501-8C6E-8CD5D25DE50F}" srcId="{8A180E9A-5EE2-4183-A913-5CA299274626}" destId="{01AC91EE-AFC5-4452-B30B-A5CFD1EB046B}" srcOrd="1" destOrd="0" parTransId="{50461EBA-8F74-42BC-8889-8AD04CDA5339}" sibTransId="{3F9425D6-E3B0-4087-8575-3DC7CAB5BAC8}"/>
    <dgm:cxn modelId="{F3C88333-C1D5-4179-951B-C1074D54BE32}" type="presOf" srcId="{8A180E9A-5EE2-4183-A913-5CA299274626}" destId="{13363A2C-70A3-497B-A065-3EF723ADCAE3}" srcOrd="0" destOrd="0" presId="urn:microsoft.com/office/officeart/2005/8/layout/pList2"/>
    <dgm:cxn modelId="{C74B7BB6-316F-456F-B17F-E25CCAA27341}" type="presOf" srcId="{7CEADA18-614D-486F-968E-920E07561850}" destId="{31B844B6-6345-4463-939B-8F890C56E878}" srcOrd="0" destOrd="0" presId="urn:microsoft.com/office/officeart/2005/8/layout/pList2"/>
    <dgm:cxn modelId="{09282B3A-5853-4A55-852D-BC0FB9BAA0BE}" type="presParOf" srcId="{13363A2C-70A3-497B-A065-3EF723ADCAE3}" destId="{05F007F7-B09F-4FF1-AB93-009C83061AE5}" srcOrd="0" destOrd="0" presId="urn:microsoft.com/office/officeart/2005/8/layout/pList2"/>
    <dgm:cxn modelId="{4B876D23-C10A-41C6-AA29-72EE0BC45730}" type="presParOf" srcId="{13363A2C-70A3-497B-A065-3EF723ADCAE3}" destId="{89DA4943-53C0-474E-8998-21A6CC91FE6B}" srcOrd="1" destOrd="0" presId="urn:microsoft.com/office/officeart/2005/8/layout/pList2"/>
    <dgm:cxn modelId="{85738DE4-F81C-4EA8-8098-567617786E8E}" type="presParOf" srcId="{89DA4943-53C0-474E-8998-21A6CC91FE6B}" destId="{BAFC3E32-F98E-40DE-BBE4-B15538DA5C94}" srcOrd="0" destOrd="0" presId="urn:microsoft.com/office/officeart/2005/8/layout/pList2"/>
    <dgm:cxn modelId="{9CD26481-B935-4387-ACBC-3ABC74F659A0}" type="presParOf" srcId="{BAFC3E32-F98E-40DE-BBE4-B15538DA5C94}" destId="{46A8F1D1-91C7-481D-AE80-629540C25A48}" srcOrd="0" destOrd="0" presId="urn:microsoft.com/office/officeart/2005/8/layout/pList2"/>
    <dgm:cxn modelId="{3C814A3D-FD31-4BF0-9FB3-55D5128EE122}" type="presParOf" srcId="{BAFC3E32-F98E-40DE-BBE4-B15538DA5C94}" destId="{C2C307BD-E582-4009-A6B2-7F281B56797E}" srcOrd="1" destOrd="0" presId="urn:microsoft.com/office/officeart/2005/8/layout/pList2"/>
    <dgm:cxn modelId="{1132079B-9ECF-4100-8D9F-7ECAAD51EA16}" type="presParOf" srcId="{BAFC3E32-F98E-40DE-BBE4-B15538DA5C94}" destId="{39D2835A-A370-4F88-B4E5-9AC3826F2447}" srcOrd="2" destOrd="0" presId="urn:microsoft.com/office/officeart/2005/8/layout/pList2"/>
    <dgm:cxn modelId="{3DF3600C-39A6-4C8B-8C93-120171C402FD}" type="presParOf" srcId="{89DA4943-53C0-474E-8998-21A6CC91FE6B}" destId="{3D75FDA5-A100-4305-BF96-0CADF99FFEAD}" srcOrd="1" destOrd="0" presId="urn:microsoft.com/office/officeart/2005/8/layout/pList2"/>
    <dgm:cxn modelId="{562842E4-5B1A-454B-B959-0F102DD0A602}" type="presParOf" srcId="{89DA4943-53C0-474E-8998-21A6CC91FE6B}" destId="{14DF1E5B-FB2E-4588-BBFB-E51E8D40EB1D}" srcOrd="2" destOrd="0" presId="urn:microsoft.com/office/officeart/2005/8/layout/pList2"/>
    <dgm:cxn modelId="{4FED1FDB-02BE-489C-9379-869138955970}" type="presParOf" srcId="{14DF1E5B-FB2E-4588-BBFB-E51E8D40EB1D}" destId="{155AA47D-DCCA-46D8-A248-7051A1A50154}" srcOrd="0" destOrd="0" presId="urn:microsoft.com/office/officeart/2005/8/layout/pList2"/>
    <dgm:cxn modelId="{A31C2E71-C5B5-4DB6-A3B9-8E0467CB407A}" type="presParOf" srcId="{14DF1E5B-FB2E-4588-BBFB-E51E8D40EB1D}" destId="{1C616711-AF80-4465-8BEC-E17248CEDA1F}" srcOrd="1" destOrd="0" presId="urn:microsoft.com/office/officeart/2005/8/layout/pList2"/>
    <dgm:cxn modelId="{369EDCEE-A105-4988-9270-D10FB363F2E7}" type="presParOf" srcId="{14DF1E5B-FB2E-4588-BBFB-E51E8D40EB1D}" destId="{C4F05C8C-8A75-47A9-8467-8BF50EE37198}" srcOrd="2" destOrd="0" presId="urn:microsoft.com/office/officeart/2005/8/layout/pList2"/>
    <dgm:cxn modelId="{236494DB-E1E4-4EC7-AFBA-C44C78F15A3C}" type="presParOf" srcId="{89DA4943-53C0-474E-8998-21A6CC91FE6B}" destId="{C03BD93E-76B2-4F4E-8CC6-E93FF33CD3FD}" srcOrd="3" destOrd="0" presId="urn:microsoft.com/office/officeart/2005/8/layout/pList2"/>
    <dgm:cxn modelId="{C3F8BBAD-9E6F-432E-9165-A74C3FDE19C1}" type="presParOf" srcId="{89DA4943-53C0-474E-8998-21A6CC91FE6B}" destId="{6E03973A-1140-46F5-98C0-EA1A7F61A693}" srcOrd="4" destOrd="0" presId="urn:microsoft.com/office/officeart/2005/8/layout/pList2"/>
    <dgm:cxn modelId="{2FA63679-4070-40DE-B826-614557119612}" type="presParOf" srcId="{6E03973A-1140-46F5-98C0-EA1A7F61A693}" destId="{31B844B6-6345-4463-939B-8F890C56E878}" srcOrd="0" destOrd="0" presId="urn:microsoft.com/office/officeart/2005/8/layout/pList2"/>
    <dgm:cxn modelId="{9412BD81-297D-4A33-91CD-B11BCB67AE30}" type="presParOf" srcId="{6E03973A-1140-46F5-98C0-EA1A7F61A693}" destId="{C3FCCD31-8F43-4310-81AD-3F6FACBC051B}" srcOrd="1" destOrd="0" presId="urn:microsoft.com/office/officeart/2005/8/layout/pList2"/>
    <dgm:cxn modelId="{CDE38C2A-A091-4899-BB65-321C03CAC8B2}" type="presParOf" srcId="{6E03973A-1140-46F5-98C0-EA1A7F61A693}" destId="{961AB29A-61AD-4166-BE9A-5C266AFBBCB3}" srcOrd="2" destOrd="0" presId="urn:microsoft.com/office/officeart/2005/8/layout/pList2"/>
    <dgm:cxn modelId="{718F0B8E-B373-46E2-AAB6-1360BC99E488}" type="presParOf" srcId="{89DA4943-53C0-474E-8998-21A6CC91FE6B}" destId="{BD2D8511-1090-45C4-AD50-758BCA464753}" srcOrd="5" destOrd="0" presId="urn:microsoft.com/office/officeart/2005/8/layout/pList2"/>
    <dgm:cxn modelId="{54800F95-4967-4D1C-9804-931F9914E814}" type="presParOf" srcId="{89DA4943-53C0-474E-8998-21A6CC91FE6B}" destId="{E0269098-8CF8-4F81-97DC-36F81F3229A0}" srcOrd="6" destOrd="0" presId="urn:microsoft.com/office/officeart/2005/8/layout/pList2"/>
    <dgm:cxn modelId="{8C0734BC-C28F-454A-8AD8-AA5D0DB64309}" type="presParOf" srcId="{E0269098-8CF8-4F81-97DC-36F81F3229A0}" destId="{5F53EE51-1DB1-4130-B786-5987B23A3A14}" srcOrd="0" destOrd="0" presId="urn:microsoft.com/office/officeart/2005/8/layout/pList2"/>
    <dgm:cxn modelId="{BF32FB5D-B948-455A-83C6-DFFADD297879}" type="presParOf" srcId="{E0269098-8CF8-4F81-97DC-36F81F3229A0}" destId="{41A2AE36-320B-4D9A-A2CD-814C956CD203}" srcOrd="1" destOrd="0" presId="urn:microsoft.com/office/officeart/2005/8/layout/pList2"/>
    <dgm:cxn modelId="{6F2E27C0-D68C-4939-809F-B0BB6D4B5362}" type="presParOf" srcId="{E0269098-8CF8-4F81-97DC-36F81F3229A0}" destId="{B72E3AC1-1056-49A4-B8EB-FEBE3E3482A5}" srcOrd="2" destOrd="0" presId="urn:microsoft.com/office/officeart/2005/8/layout/pList2"/>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007F7-B09F-4FF1-AB93-009C83061AE5}">
      <dsp:nvSpPr>
        <dsp:cNvPr id="0" name=""/>
        <dsp:cNvSpPr/>
      </dsp:nvSpPr>
      <dsp:spPr>
        <a:xfrm>
          <a:off x="0" y="0"/>
          <a:ext cx="12192000" cy="2571750"/>
        </a:xfrm>
        <a:prstGeom prst="roundRect">
          <a:avLst>
            <a:gd name="adj" fmla="val 10000"/>
          </a:avLst>
        </a:prstGeom>
        <a:solidFill>
          <a:schemeClr val="bg1">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D2835A-A370-4F88-B4E5-9AC3826F2447}">
      <dsp:nvSpPr>
        <dsp:cNvPr id="0" name=""/>
        <dsp:cNvSpPr/>
      </dsp:nvSpPr>
      <dsp:spPr>
        <a:xfrm>
          <a:off x="369117" y="342900"/>
          <a:ext cx="2663666" cy="188595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A8F1D1-91C7-481D-AE80-629540C25A48}">
      <dsp:nvSpPr>
        <dsp:cNvPr id="0" name=""/>
        <dsp:cNvSpPr/>
      </dsp:nvSpPr>
      <dsp:spPr>
        <a:xfrm rot="10800000">
          <a:off x="369117" y="2571750"/>
          <a:ext cx="2663666" cy="314325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1" kern="1200" dirty="0">
              <a:solidFill>
                <a:srgbClr val="FF0000"/>
              </a:solidFill>
            </a:rPr>
            <a:t>DYNAMIC RURAL  ECONOMY</a:t>
          </a:r>
        </a:p>
        <a:p>
          <a:pPr lvl="0" algn="ctr" defTabSz="889000">
            <a:lnSpc>
              <a:spcPct val="90000"/>
            </a:lnSpc>
            <a:spcBef>
              <a:spcPct val="0"/>
            </a:spcBef>
            <a:spcAft>
              <a:spcPct val="35000"/>
            </a:spcAft>
          </a:pPr>
          <a:r>
            <a:rPr lang="en-ZA" sz="1400" b="1" kern="1200" dirty="0">
              <a:solidFill>
                <a:schemeClr val="tx1"/>
              </a:solidFill>
              <a:latin typeface="Arial" panose="020B0604020202020204" pitchFamily="34" charset="0"/>
              <a:ea typeface="Corbel" panose="020B0503020204020204" pitchFamily="34" charset="0"/>
              <a:cs typeface="Arial" panose="020B0604020202020204" pitchFamily="34" charset="0"/>
            </a:rPr>
            <a:t>OUR GROWING, THRIVING AND SMART DISTRICT WILL ENSURE TO BE ONE OF SOUTH AFRICA’S MOST DYNAMIC RURAL ECONOMY WHERE FAMILIES, BUSINESSES, LOCAL MUNICIPALITIES AND WARDS THRIVE</a:t>
          </a:r>
          <a:endParaRPr lang="en-US" sz="1600" kern="1200" dirty="0">
            <a:solidFill>
              <a:schemeClr val="tx1"/>
            </a:solidFill>
          </a:endParaRPr>
        </a:p>
      </dsp:txBody>
      <dsp:txXfrm rot="10800000">
        <a:off x="451034" y="2571750"/>
        <a:ext cx="2499832" cy="3061333"/>
      </dsp:txXfrm>
    </dsp:sp>
    <dsp:sp modelId="{C4F05C8C-8A75-47A9-8467-8BF50EE37198}">
      <dsp:nvSpPr>
        <dsp:cNvPr id="0" name=""/>
        <dsp:cNvSpPr/>
      </dsp:nvSpPr>
      <dsp:spPr>
        <a:xfrm>
          <a:off x="3299150" y="342900"/>
          <a:ext cx="2663666" cy="1885950"/>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5AA47D-DCCA-46D8-A248-7051A1A50154}">
      <dsp:nvSpPr>
        <dsp:cNvPr id="0" name=""/>
        <dsp:cNvSpPr/>
      </dsp:nvSpPr>
      <dsp:spPr>
        <a:xfrm rot="10800000">
          <a:off x="3299150" y="2571750"/>
          <a:ext cx="2663666" cy="314325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b="1" kern="1200" dirty="0">
              <a:solidFill>
                <a:srgbClr val="FF0000"/>
              </a:solidFill>
            </a:rPr>
            <a:t>SUSTAINABLE DISTRICT </a:t>
          </a:r>
        </a:p>
        <a:p>
          <a:pPr lvl="0" algn="ctr">
            <a:spcBef>
              <a:spcPct val="0"/>
            </a:spcBef>
          </a:pPr>
          <a:endParaRPr lang="en-GB" sz="1400" b="1" kern="1200" dirty="0">
            <a:solidFill>
              <a:schemeClr val="tx1"/>
            </a:solidFill>
          </a:endParaRPr>
        </a:p>
        <a:p>
          <a:pPr lvl="0" algn="ctr">
            <a:spcBef>
              <a:spcPct val="0"/>
            </a:spcBef>
          </a:pPr>
          <a:r>
            <a:rPr lang="en-GB" sz="1400" b="1" kern="1200" dirty="0">
              <a:solidFill>
                <a:schemeClr val="tx1"/>
              </a:solidFill>
            </a:rPr>
            <a:t>OUR SMART DISTRICT WILL BE THE MOST SUSTAINABLE DISTRICT IN SOUTH AFRICA AND A REGIONAL LEADER IN THE FIGHT AGAINST CLIMATE CHANGE</a:t>
          </a:r>
          <a:endParaRPr lang="en-US" sz="1400" b="1" kern="1200" dirty="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n-US" sz="1300" kern="1200" dirty="0"/>
        </a:p>
        <a:p>
          <a:pPr lvl="0" algn="ctr" defTabSz="933450">
            <a:lnSpc>
              <a:spcPct val="90000"/>
            </a:lnSpc>
            <a:spcBef>
              <a:spcPct val="0"/>
            </a:spcBef>
            <a:spcAft>
              <a:spcPct val="35000"/>
            </a:spcAft>
          </a:pPr>
          <a:endParaRPr lang="en-US" sz="1300" kern="1200" dirty="0"/>
        </a:p>
      </dsp:txBody>
      <dsp:txXfrm rot="10800000">
        <a:off x="3381067" y="2571750"/>
        <a:ext cx="2499832" cy="3061333"/>
      </dsp:txXfrm>
    </dsp:sp>
    <dsp:sp modelId="{961AB29A-61AD-4166-BE9A-5C266AFBBCB3}">
      <dsp:nvSpPr>
        <dsp:cNvPr id="0" name=""/>
        <dsp:cNvSpPr/>
      </dsp:nvSpPr>
      <dsp:spPr>
        <a:xfrm>
          <a:off x="6229183" y="342900"/>
          <a:ext cx="2663666" cy="1885950"/>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B844B6-6345-4463-939B-8F890C56E878}">
      <dsp:nvSpPr>
        <dsp:cNvPr id="0" name=""/>
        <dsp:cNvSpPr/>
      </dsp:nvSpPr>
      <dsp:spPr>
        <a:xfrm rot="10800000">
          <a:off x="6229183" y="2571750"/>
          <a:ext cx="2663666" cy="314325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b="1" kern="1200" dirty="0">
              <a:solidFill>
                <a:srgbClr val="FF0000"/>
              </a:solidFill>
            </a:rPr>
            <a:t>JUST AND EQUITABLE</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kern="1200" dirty="0">
            <a:solidFill>
              <a:srgbClr val="FF0000"/>
            </a:solidFill>
          </a:endParaRPr>
        </a:p>
        <a:p>
          <a:pPr lvl="0" algn="ctr">
            <a:spcBef>
              <a:spcPct val="0"/>
            </a:spcBef>
          </a:pPr>
          <a:r>
            <a:rPr lang="en-GB" sz="1400" b="1" kern="1200" dirty="0">
              <a:solidFill>
                <a:schemeClr val="tx1"/>
              </a:solidFill>
            </a:rPr>
            <a:t>OUR JUST AND EQUITABLE AMATHOLE DISTRICT MUNICIPAL AREA WILL HAVE AN INCLUSIVE, EQUITABLE ECONOMY THAT OFFERS WELL-PAYING JOBS AND OPPORTUNITY FOR ALL TO LIVE WITH DIGNITY AND SECURITY</a:t>
          </a:r>
          <a:endParaRPr lang="en-US" sz="1400" b="1" kern="1200" dirty="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1100" kern="1200" dirty="0"/>
            <a:t> </a:t>
          </a:r>
        </a:p>
        <a:p>
          <a:pPr lvl="0" algn="ctr" defTabSz="889000">
            <a:lnSpc>
              <a:spcPct val="90000"/>
            </a:lnSpc>
            <a:spcBef>
              <a:spcPct val="0"/>
            </a:spcBef>
            <a:spcAft>
              <a:spcPct val="35000"/>
            </a:spcAft>
          </a:pPr>
          <a:endParaRPr lang="en-US" sz="1100" kern="1200" dirty="0"/>
        </a:p>
      </dsp:txBody>
      <dsp:txXfrm rot="10800000">
        <a:off x="6311100" y="2571750"/>
        <a:ext cx="2499832" cy="3061333"/>
      </dsp:txXfrm>
    </dsp:sp>
    <dsp:sp modelId="{B72E3AC1-1056-49A4-B8EB-FEBE3E3482A5}">
      <dsp:nvSpPr>
        <dsp:cNvPr id="0" name=""/>
        <dsp:cNvSpPr/>
      </dsp:nvSpPr>
      <dsp:spPr>
        <a:xfrm>
          <a:off x="9159216" y="342900"/>
          <a:ext cx="2663666" cy="1885950"/>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53EE51-1DB1-4130-B786-5987B23A3A14}">
      <dsp:nvSpPr>
        <dsp:cNvPr id="0" name=""/>
        <dsp:cNvSpPr/>
      </dsp:nvSpPr>
      <dsp:spPr>
        <a:xfrm rot="10800000">
          <a:off x="9159216" y="2571750"/>
          <a:ext cx="2663666" cy="314325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dirty="0">
              <a:solidFill>
                <a:srgbClr val="FF0000"/>
              </a:solidFill>
            </a:rPr>
            <a:t>RESILIENT DISTRICT</a:t>
          </a:r>
        </a:p>
        <a:p>
          <a:pPr lvl="0" algn="ctr" defTabSz="800100">
            <a:lnSpc>
              <a:spcPct val="90000"/>
            </a:lnSpc>
            <a:spcBef>
              <a:spcPct val="0"/>
            </a:spcBef>
            <a:spcAft>
              <a:spcPct val="35000"/>
            </a:spcAft>
          </a:pPr>
          <a:endParaRPr lang="en-GB" sz="1400" b="1" kern="1200" dirty="0"/>
        </a:p>
        <a:p>
          <a:pPr lvl="0" algn="ctr" defTabSz="800100">
            <a:lnSpc>
              <a:spcPct val="90000"/>
            </a:lnSpc>
            <a:spcBef>
              <a:spcPct val="0"/>
            </a:spcBef>
            <a:spcAft>
              <a:spcPct val="35000"/>
            </a:spcAft>
          </a:pPr>
          <a:r>
            <a:rPr lang="en-GB" sz="1400" b="1" kern="1200" dirty="0">
              <a:solidFill>
                <a:schemeClr val="tx1"/>
              </a:solidFill>
            </a:rPr>
            <a:t>OUR RESILIENT DISTRICT, OUR NEIGHBOURHOODS, OUR ECONOMY, AND PUBLIC SERVICES ARE READY TO WITHSTAND AND EMERGE STRONGER FROM THE IMPACTS OF CLIMATE CHANGE AND OTHER 21ST CENTURY THREATS</a:t>
          </a:r>
          <a:endParaRPr lang="en-US" sz="1400" b="1" kern="1200" dirty="0">
            <a:solidFill>
              <a:schemeClr val="tx1"/>
            </a:solidFill>
          </a:endParaRPr>
        </a:p>
        <a:p>
          <a:pPr lvl="0" algn="ctr" defTabSz="800100">
            <a:lnSpc>
              <a:spcPct val="90000"/>
            </a:lnSpc>
            <a:spcBef>
              <a:spcPct val="0"/>
            </a:spcBef>
            <a:spcAft>
              <a:spcPct val="35000"/>
            </a:spcAft>
          </a:pPr>
          <a:endParaRPr lang="en-US" sz="1400" kern="1200" dirty="0"/>
        </a:p>
      </dsp:txBody>
      <dsp:txXfrm rot="10800000">
        <a:off x="9241133" y="2571750"/>
        <a:ext cx="2499832" cy="3061333"/>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543" cy="502526"/>
          </a:xfrm>
          <a:prstGeom prst="rect">
            <a:avLst/>
          </a:prstGeom>
        </p:spPr>
        <p:txBody>
          <a:bodyPr vert="horz" lIns="91623" tIns="45811" rIns="91623" bIns="45811" rtlCol="0"/>
          <a:lstStyle>
            <a:lvl1pPr algn="l">
              <a:defRPr sz="1200"/>
            </a:lvl1pPr>
          </a:lstStyle>
          <a:p>
            <a:endParaRPr lang="en-US" dirty="0"/>
          </a:p>
        </p:txBody>
      </p:sp>
      <p:sp>
        <p:nvSpPr>
          <p:cNvPr id="3" name="Date Placeholder 2"/>
          <p:cNvSpPr>
            <a:spLocks noGrp="1"/>
          </p:cNvSpPr>
          <p:nvPr>
            <p:ph type="dt" sz="quarter" idx="1"/>
          </p:nvPr>
        </p:nvSpPr>
        <p:spPr>
          <a:xfrm>
            <a:off x="3897679" y="0"/>
            <a:ext cx="2982543" cy="502526"/>
          </a:xfrm>
          <a:prstGeom prst="rect">
            <a:avLst/>
          </a:prstGeom>
        </p:spPr>
        <p:txBody>
          <a:bodyPr vert="horz" lIns="91623" tIns="45811" rIns="91623" bIns="45811" rtlCol="0"/>
          <a:lstStyle>
            <a:lvl1pPr algn="r">
              <a:defRPr sz="1200"/>
            </a:lvl1pPr>
          </a:lstStyle>
          <a:p>
            <a:fld id="{A3265AA3-C4C1-4469-AD35-60787D9ABCE1}" type="datetimeFigureOut">
              <a:rPr lang="en-US" smtClean="0"/>
              <a:t>3/2/2021</a:t>
            </a:fld>
            <a:endParaRPr lang="en-US" dirty="0"/>
          </a:p>
        </p:txBody>
      </p:sp>
      <p:sp>
        <p:nvSpPr>
          <p:cNvPr id="4" name="Footer Placeholder 3"/>
          <p:cNvSpPr>
            <a:spLocks noGrp="1"/>
          </p:cNvSpPr>
          <p:nvPr>
            <p:ph type="ftr" sz="quarter" idx="2"/>
          </p:nvPr>
        </p:nvSpPr>
        <p:spPr>
          <a:xfrm>
            <a:off x="1" y="9511424"/>
            <a:ext cx="2982543" cy="502526"/>
          </a:xfrm>
          <a:prstGeom prst="rect">
            <a:avLst/>
          </a:prstGeom>
        </p:spPr>
        <p:txBody>
          <a:bodyPr vert="horz" lIns="91623" tIns="45811" rIns="91623" bIns="458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7679" y="9511424"/>
            <a:ext cx="2982543" cy="502526"/>
          </a:xfrm>
          <a:prstGeom prst="rect">
            <a:avLst/>
          </a:prstGeom>
        </p:spPr>
        <p:txBody>
          <a:bodyPr vert="horz" lIns="91623" tIns="45811" rIns="91623" bIns="45811" rtlCol="0" anchor="b"/>
          <a:lstStyle>
            <a:lvl1pPr algn="r">
              <a:defRPr sz="1200"/>
            </a:lvl1pPr>
          </a:lstStyle>
          <a:p>
            <a:fld id="{14616298-3974-4AFC-8977-BFD3EFD0EE2A}" type="slidenum">
              <a:rPr lang="en-US" smtClean="0"/>
              <a:t>‹#›</a:t>
            </a:fld>
            <a:endParaRPr lang="en-US" dirty="0"/>
          </a:p>
        </p:txBody>
      </p:sp>
    </p:spTree>
    <p:extLst>
      <p:ext uri="{BB962C8B-B14F-4D97-AF65-F5344CB8AC3E}">
        <p14:creationId xmlns:p14="http://schemas.microsoft.com/office/powerpoint/2010/main" val="334246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2436"/>
          </a:xfrm>
          <a:prstGeom prst="rect">
            <a:avLst/>
          </a:prstGeom>
        </p:spPr>
        <p:txBody>
          <a:bodyPr vert="horz" lIns="96534" tIns="48267" rIns="96534" bIns="48267" rtlCol="0"/>
          <a:lstStyle>
            <a:lvl1pPr algn="l">
              <a:defRPr sz="1300"/>
            </a:lvl1pPr>
          </a:lstStyle>
          <a:p>
            <a:endParaRPr lang="en-US" dirty="0"/>
          </a:p>
        </p:txBody>
      </p:sp>
      <p:sp>
        <p:nvSpPr>
          <p:cNvPr id="3" name="Date Placeholder 2"/>
          <p:cNvSpPr>
            <a:spLocks noGrp="1"/>
          </p:cNvSpPr>
          <p:nvPr>
            <p:ph type="dt" idx="1"/>
          </p:nvPr>
        </p:nvSpPr>
        <p:spPr>
          <a:xfrm>
            <a:off x="3898102" y="0"/>
            <a:ext cx="2982119" cy="502436"/>
          </a:xfrm>
          <a:prstGeom prst="rect">
            <a:avLst/>
          </a:prstGeom>
        </p:spPr>
        <p:txBody>
          <a:bodyPr vert="horz" lIns="96534" tIns="48267" rIns="96534" bIns="48267" rtlCol="0"/>
          <a:lstStyle>
            <a:lvl1pPr algn="r">
              <a:defRPr sz="1300"/>
            </a:lvl1pPr>
          </a:lstStyle>
          <a:p>
            <a:fld id="{368C0978-D747-4CB0-99AA-017D7F6660F8}" type="datetimeFigureOut">
              <a:rPr lang="en-US" smtClean="0"/>
              <a:t>3/2/2021</a:t>
            </a:fld>
            <a:endParaRPr lang="en-US" dirty="0"/>
          </a:p>
        </p:txBody>
      </p:sp>
      <p:sp>
        <p:nvSpPr>
          <p:cNvPr id="4" name="Slide Image Placeholder 3"/>
          <p:cNvSpPr>
            <a:spLocks noGrp="1" noRot="1" noChangeAspect="1"/>
          </p:cNvSpPr>
          <p:nvPr>
            <p:ph type="sldImg" idx="2"/>
          </p:nvPr>
        </p:nvSpPr>
        <p:spPr>
          <a:xfrm>
            <a:off x="436563" y="1250950"/>
            <a:ext cx="6008687" cy="3379788"/>
          </a:xfrm>
          <a:prstGeom prst="rect">
            <a:avLst/>
          </a:prstGeom>
          <a:noFill/>
          <a:ln w="12700">
            <a:solidFill>
              <a:prstClr val="black"/>
            </a:solidFill>
          </a:ln>
        </p:spPr>
        <p:txBody>
          <a:bodyPr vert="horz" lIns="96534" tIns="48267" rIns="96534" bIns="48267" rtlCol="0" anchor="ctr"/>
          <a:lstStyle/>
          <a:p>
            <a:endParaRPr lang="en-US" dirty="0"/>
          </a:p>
        </p:txBody>
      </p:sp>
      <p:sp>
        <p:nvSpPr>
          <p:cNvPr id="5" name="Notes Placeholder 4"/>
          <p:cNvSpPr>
            <a:spLocks noGrp="1"/>
          </p:cNvSpPr>
          <p:nvPr>
            <p:ph type="body" sz="quarter" idx="3"/>
          </p:nvPr>
        </p:nvSpPr>
        <p:spPr>
          <a:xfrm>
            <a:off x="688182" y="4819214"/>
            <a:ext cx="5505450" cy="3942993"/>
          </a:xfrm>
          <a:prstGeom prst="rect">
            <a:avLst/>
          </a:prstGeom>
        </p:spPr>
        <p:txBody>
          <a:bodyPr vert="horz" lIns="96534" tIns="48267" rIns="96534" bIns="4826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511515"/>
            <a:ext cx="2982119" cy="502435"/>
          </a:xfrm>
          <a:prstGeom prst="rect">
            <a:avLst/>
          </a:prstGeom>
        </p:spPr>
        <p:txBody>
          <a:bodyPr vert="horz" lIns="96534" tIns="48267" rIns="96534" bIns="48267"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98102" y="9511515"/>
            <a:ext cx="2982119" cy="502435"/>
          </a:xfrm>
          <a:prstGeom prst="rect">
            <a:avLst/>
          </a:prstGeom>
        </p:spPr>
        <p:txBody>
          <a:bodyPr vert="horz" lIns="96534" tIns="48267" rIns="96534" bIns="48267" rtlCol="0" anchor="b"/>
          <a:lstStyle>
            <a:lvl1pPr algn="r">
              <a:defRPr sz="1300"/>
            </a:lvl1pPr>
          </a:lstStyle>
          <a:p>
            <a:fld id="{140ACE98-9C05-4A40-BCF0-E5A9FC00747D}" type="slidenum">
              <a:rPr lang="en-US" smtClean="0"/>
              <a:t>‹#›</a:t>
            </a:fld>
            <a:endParaRPr lang="en-US" dirty="0"/>
          </a:p>
        </p:txBody>
      </p:sp>
    </p:spTree>
    <p:extLst>
      <p:ext uri="{BB962C8B-B14F-4D97-AF65-F5344CB8AC3E}">
        <p14:creationId xmlns:p14="http://schemas.microsoft.com/office/powerpoint/2010/main" val="3018759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BCA81C48-B1A3-42E5-881F-345B1E6716DB}" type="slidenum">
              <a:rPr lang="en-ZA" altLang="en-US" smtClean="0"/>
              <a:pPr>
                <a:defRPr/>
              </a:pPr>
              <a:t>42</a:t>
            </a:fld>
            <a:endParaRPr lang="en-ZA" altLang="en-US" dirty="0"/>
          </a:p>
        </p:txBody>
      </p:sp>
    </p:spTree>
    <p:extLst>
      <p:ext uri="{BB962C8B-B14F-4D97-AF65-F5344CB8AC3E}">
        <p14:creationId xmlns:p14="http://schemas.microsoft.com/office/powerpoint/2010/main" val="287638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This</a:t>
            </a:r>
            <a:r>
              <a:rPr lang="en-ZA" baseline="0" dirty="0" smtClean="0"/>
              <a:t> is the impact on the budget before the R68m Equitable share, which we are still not sure when it is to </a:t>
            </a:r>
            <a:r>
              <a:rPr lang="en-ZA" baseline="0" smtClean="0"/>
              <a:t>be received</a:t>
            </a:r>
            <a:endParaRPr lang="en-ZA"/>
          </a:p>
        </p:txBody>
      </p:sp>
      <p:sp>
        <p:nvSpPr>
          <p:cNvPr id="4" name="Slide Number Placeholder 3"/>
          <p:cNvSpPr>
            <a:spLocks noGrp="1"/>
          </p:cNvSpPr>
          <p:nvPr>
            <p:ph type="sldNum" sz="quarter" idx="10"/>
          </p:nvPr>
        </p:nvSpPr>
        <p:spPr/>
        <p:txBody>
          <a:bodyPr/>
          <a:lstStyle/>
          <a:p>
            <a:fld id="{9A95DFDB-C2D0-43E8-92BF-DF58E4D04194}" type="slidenum">
              <a:rPr lang="en-ZA" smtClean="0"/>
              <a:pPr/>
              <a:t>44</a:t>
            </a:fld>
            <a:endParaRPr lang="en-ZA"/>
          </a:p>
        </p:txBody>
      </p:sp>
    </p:spTree>
    <p:extLst>
      <p:ext uri="{BB962C8B-B14F-4D97-AF65-F5344CB8AC3E}">
        <p14:creationId xmlns:p14="http://schemas.microsoft.com/office/powerpoint/2010/main" val="2179161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This</a:t>
            </a:r>
            <a:r>
              <a:rPr lang="en-ZA" baseline="0" dirty="0" smtClean="0"/>
              <a:t> is the impact on the budget before the R68m Equitable share, which we are still not sure when it is to </a:t>
            </a:r>
            <a:r>
              <a:rPr lang="en-ZA" baseline="0" smtClean="0"/>
              <a:t>be received</a:t>
            </a:r>
            <a:endParaRPr lang="en-ZA"/>
          </a:p>
        </p:txBody>
      </p:sp>
      <p:sp>
        <p:nvSpPr>
          <p:cNvPr id="4" name="Slide Number Placeholder 3"/>
          <p:cNvSpPr>
            <a:spLocks noGrp="1"/>
          </p:cNvSpPr>
          <p:nvPr>
            <p:ph type="sldNum" sz="quarter" idx="10"/>
          </p:nvPr>
        </p:nvSpPr>
        <p:spPr/>
        <p:txBody>
          <a:bodyPr/>
          <a:lstStyle/>
          <a:p>
            <a:fld id="{9A95DFDB-C2D0-43E8-92BF-DF58E4D04194}" type="slidenum">
              <a:rPr lang="en-ZA" smtClean="0"/>
              <a:pPr/>
              <a:t>45</a:t>
            </a:fld>
            <a:endParaRPr lang="en-ZA"/>
          </a:p>
        </p:txBody>
      </p:sp>
    </p:spTree>
    <p:extLst>
      <p:ext uri="{BB962C8B-B14F-4D97-AF65-F5344CB8AC3E}">
        <p14:creationId xmlns:p14="http://schemas.microsoft.com/office/powerpoint/2010/main" val="3941599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87050001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8686800" y="609600"/>
            <a:ext cx="2590800" cy="5486400"/>
          </a:xfrm>
          <a:prstGeom prst="rect">
            <a:avLst/>
          </a:prstGeom>
        </p:spPr>
        <p:txBody>
          <a:bodyPr/>
          <a:lstStyle/>
          <a:p>
            <a:r>
              <a:t>Title Text</a:t>
            </a:r>
          </a:p>
        </p:txBody>
      </p:sp>
      <p:sp>
        <p:nvSpPr>
          <p:cNvPr id="201" name="Shape 201"/>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30397027"/>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10_Vertical Title and Text">
    <p:spTree>
      <p:nvGrpSpPr>
        <p:cNvPr id="1" name=""/>
        <p:cNvGrpSpPr/>
        <p:nvPr/>
      </p:nvGrpSpPr>
      <p:grpSpPr>
        <a:xfrm>
          <a:off x="0" y="0"/>
          <a:ext cx="0" cy="0"/>
          <a:chOff x="0" y="0"/>
          <a:chExt cx="0" cy="0"/>
        </a:xfrm>
      </p:grpSpPr>
      <p:sp>
        <p:nvSpPr>
          <p:cNvPr id="1091" name="Shape 1091"/>
          <p:cNvSpPr>
            <a:spLocks noGrp="1"/>
          </p:cNvSpPr>
          <p:nvPr>
            <p:ph type="title"/>
          </p:nvPr>
        </p:nvSpPr>
        <p:spPr>
          <a:xfrm>
            <a:off x="8686800" y="609600"/>
            <a:ext cx="2590800" cy="5486400"/>
          </a:xfrm>
          <a:prstGeom prst="rect">
            <a:avLst/>
          </a:prstGeom>
        </p:spPr>
        <p:txBody>
          <a:bodyPr/>
          <a:lstStyle/>
          <a:p>
            <a:r>
              <a:t>Title Text</a:t>
            </a:r>
          </a:p>
        </p:txBody>
      </p:sp>
      <p:sp>
        <p:nvSpPr>
          <p:cNvPr id="1092" name="Shape 1092"/>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41788203"/>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00" name="Shape 1100"/>
          <p:cNvSpPr>
            <a:spLocks noGrp="1"/>
          </p:cNvSpPr>
          <p:nvPr>
            <p:ph type="title"/>
          </p:nvPr>
        </p:nvSpPr>
        <p:spPr>
          <a:xfrm>
            <a:off x="914400" y="2130425"/>
            <a:ext cx="10363200" cy="1470026"/>
          </a:xfrm>
          <a:prstGeom prst="rect">
            <a:avLst/>
          </a:prstGeom>
        </p:spPr>
        <p:txBody>
          <a:bodyPr/>
          <a:lstStyle/>
          <a:p>
            <a:r>
              <a:t>Title Text</a:t>
            </a:r>
          </a:p>
        </p:txBody>
      </p:sp>
      <p:sp>
        <p:nvSpPr>
          <p:cNvPr id="1101" name="Shape 1101"/>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02" name="Shape 110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553636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118" name="Shape 1118"/>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1119" name="Shape 1119"/>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120" name="Shape 112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979234471"/>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127" name="Shape 1127"/>
          <p:cNvSpPr>
            <a:spLocks noGrp="1"/>
          </p:cNvSpPr>
          <p:nvPr>
            <p:ph type="title"/>
          </p:nvPr>
        </p:nvSpPr>
        <p:spPr>
          <a:prstGeom prst="rect">
            <a:avLst/>
          </a:prstGeom>
        </p:spPr>
        <p:txBody>
          <a:bodyPr/>
          <a:lstStyle/>
          <a:p>
            <a:r>
              <a:t>Title Text</a:t>
            </a:r>
          </a:p>
        </p:txBody>
      </p:sp>
      <p:sp>
        <p:nvSpPr>
          <p:cNvPr id="1128" name="Shape 1128"/>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129" name="Shape 112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97066619"/>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136" name="Shape 1136"/>
          <p:cNvSpPr>
            <a:spLocks noGrp="1"/>
          </p:cNvSpPr>
          <p:nvPr>
            <p:ph type="title"/>
          </p:nvPr>
        </p:nvSpPr>
        <p:spPr>
          <a:xfrm>
            <a:off x="609600" y="274638"/>
            <a:ext cx="10972800" cy="1143001"/>
          </a:xfrm>
          <a:prstGeom prst="rect">
            <a:avLst/>
          </a:prstGeom>
        </p:spPr>
        <p:txBody>
          <a:bodyPr/>
          <a:lstStyle/>
          <a:p>
            <a:r>
              <a:t>Title Text</a:t>
            </a:r>
          </a:p>
        </p:txBody>
      </p:sp>
      <p:sp>
        <p:nvSpPr>
          <p:cNvPr id="1137" name="Shape 1137"/>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138" name="Shape 1138"/>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1139" name="Shape 113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594421882"/>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146" name="Shape 1146"/>
          <p:cNvSpPr>
            <a:spLocks noGrp="1"/>
          </p:cNvSpPr>
          <p:nvPr>
            <p:ph type="title"/>
          </p:nvPr>
        </p:nvSpPr>
        <p:spPr>
          <a:prstGeom prst="rect">
            <a:avLst/>
          </a:prstGeom>
        </p:spPr>
        <p:txBody>
          <a:bodyPr/>
          <a:lstStyle/>
          <a:p>
            <a:r>
              <a:t>Title Text</a:t>
            </a:r>
          </a:p>
        </p:txBody>
      </p:sp>
      <p:sp>
        <p:nvSpPr>
          <p:cNvPr id="1147" name="Shape 114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41737824"/>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1154" name="Shape 115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178532871"/>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161" name="Shape 1161"/>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1162" name="Shape 1162"/>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1164" name="Shape 116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747781489"/>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171" name="Shape 1171"/>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1172" name="Shape 1172"/>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1173" name="Shape 1173"/>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174" name="Shape 117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64647859"/>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11_Title and Vertical Text">
    <p:spTree>
      <p:nvGrpSpPr>
        <p:cNvPr id="1" name=""/>
        <p:cNvGrpSpPr/>
        <p:nvPr/>
      </p:nvGrpSpPr>
      <p:grpSpPr>
        <a:xfrm>
          <a:off x="0" y="0"/>
          <a:ext cx="0" cy="0"/>
          <a:chOff x="0" y="0"/>
          <a:chExt cx="0" cy="0"/>
        </a:xfrm>
      </p:grpSpPr>
      <p:sp>
        <p:nvSpPr>
          <p:cNvPr id="1181" name="Shape 1181"/>
          <p:cNvSpPr>
            <a:spLocks noGrp="1"/>
          </p:cNvSpPr>
          <p:nvPr>
            <p:ph type="title"/>
          </p:nvPr>
        </p:nvSpPr>
        <p:spPr>
          <a:prstGeom prst="rect">
            <a:avLst/>
          </a:prstGeom>
        </p:spPr>
        <p:txBody>
          <a:bodyPr/>
          <a:lstStyle/>
          <a:p>
            <a:r>
              <a:t>Title Text</a:t>
            </a:r>
          </a:p>
        </p:txBody>
      </p:sp>
      <p:sp>
        <p:nvSpPr>
          <p:cNvPr id="1182" name="Shape 1182"/>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83" name="Shape 118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82431288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09" name="Shape 209"/>
          <p:cNvSpPr>
            <a:spLocks noGrp="1"/>
          </p:cNvSpPr>
          <p:nvPr>
            <p:ph type="title"/>
          </p:nvPr>
        </p:nvSpPr>
        <p:spPr>
          <a:xfrm>
            <a:off x="914400" y="2130425"/>
            <a:ext cx="10363200" cy="1470026"/>
          </a:xfrm>
          <a:prstGeom prst="rect">
            <a:avLst/>
          </a:prstGeom>
        </p:spPr>
        <p:txBody>
          <a:bodyPr/>
          <a:lstStyle/>
          <a:p>
            <a:r>
              <a:t>Title Text</a:t>
            </a:r>
          </a:p>
        </p:txBody>
      </p:sp>
      <p:sp>
        <p:nvSpPr>
          <p:cNvPr id="210" name="Shape 210"/>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11" name="Shape 21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31474478"/>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11_Vertical Title and Text">
    <p:spTree>
      <p:nvGrpSpPr>
        <p:cNvPr id="1" name=""/>
        <p:cNvGrpSpPr/>
        <p:nvPr/>
      </p:nvGrpSpPr>
      <p:grpSpPr>
        <a:xfrm>
          <a:off x="0" y="0"/>
          <a:ext cx="0" cy="0"/>
          <a:chOff x="0" y="0"/>
          <a:chExt cx="0" cy="0"/>
        </a:xfrm>
      </p:grpSpPr>
      <p:sp>
        <p:nvSpPr>
          <p:cNvPr id="1190" name="Shape 1190"/>
          <p:cNvSpPr>
            <a:spLocks noGrp="1"/>
          </p:cNvSpPr>
          <p:nvPr>
            <p:ph type="title"/>
          </p:nvPr>
        </p:nvSpPr>
        <p:spPr>
          <a:xfrm>
            <a:off x="8686800" y="609600"/>
            <a:ext cx="2590800" cy="5486400"/>
          </a:xfrm>
          <a:prstGeom prst="rect">
            <a:avLst/>
          </a:prstGeom>
        </p:spPr>
        <p:txBody>
          <a:bodyPr/>
          <a:lstStyle/>
          <a:p>
            <a:r>
              <a:t>Title Text</a:t>
            </a:r>
          </a:p>
        </p:txBody>
      </p:sp>
      <p:sp>
        <p:nvSpPr>
          <p:cNvPr id="1191" name="Shape 1191"/>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92" name="Shape 119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02957508"/>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199" name="Shape 1199"/>
          <p:cNvSpPr>
            <a:spLocks noGrp="1"/>
          </p:cNvSpPr>
          <p:nvPr>
            <p:ph type="title"/>
          </p:nvPr>
        </p:nvSpPr>
        <p:spPr>
          <a:xfrm>
            <a:off x="914400" y="2130425"/>
            <a:ext cx="10363200" cy="1470026"/>
          </a:xfrm>
          <a:prstGeom prst="rect">
            <a:avLst/>
          </a:prstGeom>
        </p:spPr>
        <p:txBody>
          <a:bodyPr/>
          <a:lstStyle/>
          <a:p>
            <a:r>
              <a:t>Title Text</a:t>
            </a:r>
          </a:p>
        </p:txBody>
      </p:sp>
      <p:sp>
        <p:nvSpPr>
          <p:cNvPr id="1200" name="Shape 1200"/>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201" name="Shape 120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052518784"/>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208" name="Shape 1208"/>
          <p:cNvSpPr>
            <a:spLocks noGrp="1"/>
          </p:cNvSpPr>
          <p:nvPr>
            <p:ph type="title"/>
          </p:nvPr>
        </p:nvSpPr>
        <p:spPr>
          <a:prstGeom prst="rect">
            <a:avLst/>
          </a:prstGeom>
        </p:spPr>
        <p:txBody>
          <a:bodyPr/>
          <a:lstStyle/>
          <a:p>
            <a:r>
              <a:t>Title Text</a:t>
            </a:r>
          </a:p>
        </p:txBody>
      </p:sp>
      <p:sp>
        <p:nvSpPr>
          <p:cNvPr id="1209" name="Shape 1209"/>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10" name="Shape 121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998980504"/>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217" name="Shape 1217"/>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1218" name="Shape 1218"/>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19" name="Shape 121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9741481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226" name="Shape 1226"/>
          <p:cNvSpPr>
            <a:spLocks noGrp="1"/>
          </p:cNvSpPr>
          <p:nvPr>
            <p:ph type="title"/>
          </p:nvPr>
        </p:nvSpPr>
        <p:spPr>
          <a:prstGeom prst="rect">
            <a:avLst/>
          </a:prstGeom>
        </p:spPr>
        <p:txBody>
          <a:bodyPr/>
          <a:lstStyle/>
          <a:p>
            <a:r>
              <a:t>Title Text</a:t>
            </a:r>
          </a:p>
        </p:txBody>
      </p:sp>
      <p:sp>
        <p:nvSpPr>
          <p:cNvPr id="1227" name="Shape 1227"/>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28" name="Shape 122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522400943"/>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235" name="Shape 1235"/>
          <p:cNvSpPr>
            <a:spLocks noGrp="1"/>
          </p:cNvSpPr>
          <p:nvPr>
            <p:ph type="title"/>
          </p:nvPr>
        </p:nvSpPr>
        <p:spPr>
          <a:xfrm>
            <a:off x="609600" y="274638"/>
            <a:ext cx="10972800" cy="1143001"/>
          </a:xfrm>
          <a:prstGeom prst="rect">
            <a:avLst/>
          </a:prstGeom>
        </p:spPr>
        <p:txBody>
          <a:bodyPr/>
          <a:lstStyle/>
          <a:p>
            <a:r>
              <a:t>Title Text</a:t>
            </a:r>
          </a:p>
        </p:txBody>
      </p:sp>
      <p:sp>
        <p:nvSpPr>
          <p:cNvPr id="1236" name="Shape 1236"/>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37" name="Shape 1237"/>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1238" name="Shape 123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721384896"/>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245" name="Shape 1245"/>
          <p:cNvSpPr>
            <a:spLocks noGrp="1"/>
          </p:cNvSpPr>
          <p:nvPr>
            <p:ph type="title"/>
          </p:nvPr>
        </p:nvSpPr>
        <p:spPr>
          <a:prstGeom prst="rect">
            <a:avLst/>
          </a:prstGeom>
        </p:spPr>
        <p:txBody>
          <a:bodyPr/>
          <a:lstStyle/>
          <a:p>
            <a:r>
              <a:t>Title Text</a:t>
            </a:r>
          </a:p>
        </p:txBody>
      </p:sp>
      <p:sp>
        <p:nvSpPr>
          <p:cNvPr id="1246" name="Shape 124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967128369"/>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260" name="Shape 1260"/>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1261" name="Shape 1261"/>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62" name="Shape 1262"/>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1263" name="Shape 126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163728562"/>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270" name="Shape 1270"/>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1271" name="Shape 1271"/>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1272" name="Shape 1272"/>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273" name="Shape 127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142287204"/>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2_Title and Vertical Text">
    <p:spTree>
      <p:nvGrpSpPr>
        <p:cNvPr id="1" name=""/>
        <p:cNvGrpSpPr/>
        <p:nvPr/>
      </p:nvGrpSpPr>
      <p:grpSpPr>
        <a:xfrm>
          <a:off x="0" y="0"/>
          <a:ext cx="0" cy="0"/>
          <a:chOff x="0" y="0"/>
          <a:chExt cx="0" cy="0"/>
        </a:xfrm>
      </p:grpSpPr>
      <p:sp>
        <p:nvSpPr>
          <p:cNvPr id="1280" name="Shape 1280"/>
          <p:cNvSpPr>
            <a:spLocks noGrp="1"/>
          </p:cNvSpPr>
          <p:nvPr>
            <p:ph type="title"/>
          </p:nvPr>
        </p:nvSpPr>
        <p:spPr>
          <a:prstGeom prst="rect">
            <a:avLst/>
          </a:prstGeom>
        </p:spPr>
        <p:txBody>
          <a:bodyPr/>
          <a:lstStyle/>
          <a:p>
            <a:r>
              <a:t>Title Text</a:t>
            </a:r>
          </a:p>
        </p:txBody>
      </p:sp>
      <p:sp>
        <p:nvSpPr>
          <p:cNvPr id="1281" name="Shape 1281"/>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82" name="Shape 128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7976392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27" name="Shape 227"/>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228" name="Shape 228"/>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9" name="Shape 22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898141608"/>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12_Vertical Title and Text">
    <p:spTree>
      <p:nvGrpSpPr>
        <p:cNvPr id="1" name=""/>
        <p:cNvGrpSpPr/>
        <p:nvPr/>
      </p:nvGrpSpPr>
      <p:grpSpPr>
        <a:xfrm>
          <a:off x="0" y="0"/>
          <a:ext cx="0" cy="0"/>
          <a:chOff x="0" y="0"/>
          <a:chExt cx="0" cy="0"/>
        </a:xfrm>
      </p:grpSpPr>
      <p:sp>
        <p:nvSpPr>
          <p:cNvPr id="1289" name="Shape 1289"/>
          <p:cNvSpPr>
            <a:spLocks noGrp="1"/>
          </p:cNvSpPr>
          <p:nvPr>
            <p:ph type="title"/>
          </p:nvPr>
        </p:nvSpPr>
        <p:spPr>
          <a:xfrm>
            <a:off x="8686800" y="609600"/>
            <a:ext cx="2590800" cy="5486400"/>
          </a:xfrm>
          <a:prstGeom prst="rect">
            <a:avLst/>
          </a:prstGeom>
        </p:spPr>
        <p:txBody>
          <a:bodyPr/>
          <a:lstStyle/>
          <a:p>
            <a:r>
              <a:t>Title Text</a:t>
            </a:r>
          </a:p>
        </p:txBody>
      </p:sp>
      <p:sp>
        <p:nvSpPr>
          <p:cNvPr id="1290" name="Shape 1290"/>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91" name="Shape 129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391268239"/>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298" name="Shape 1298"/>
          <p:cNvSpPr>
            <a:spLocks noGrp="1"/>
          </p:cNvSpPr>
          <p:nvPr>
            <p:ph type="title"/>
          </p:nvPr>
        </p:nvSpPr>
        <p:spPr>
          <a:xfrm>
            <a:off x="914400" y="2130425"/>
            <a:ext cx="10363200" cy="1470026"/>
          </a:xfrm>
          <a:prstGeom prst="rect">
            <a:avLst/>
          </a:prstGeom>
        </p:spPr>
        <p:txBody>
          <a:bodyPr/>
          <a:lstStyle/>
          <a:p>
            <a:r>
              <a:t>Title Text</a:t>
            </a:r>
          </a:p>
        </p:txBody>
      </p:sp>
      <p:sp>
        <p:nvSpPr>
          <p:cNvPr id="1299" name="Shape 1299"/>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00" name="Shape 130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3671275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307" name="Shape 1307"/>
          <p:cNvSpPr>
            <a:spLocks noGrp="1"/>
          </p:cNvSpPr>
          <p:nvPr>
            <p:ph type="title"/>
          </p:nvPr>
        </p:nvSpPr>
        <p:spPr>
          <a:prstGeom prst="rect">
            <a:avLst/>
          </a:prstGeom>
        </p:spPr>
        <p:txBody>
          <a:bodyPr/>
          <a:lstStyle/>
          <a:p>
            <a:r>
              <a:t>Title Text</a:t>
            </a:r>
          </a:p>
        </p:txBody>
      </p:sp>
      <p:sp>
        <p:nvSpPr>
          <p:cNvPr id="1308" name="Shape 1308"/>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9" name="Shape 130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034875797"/>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1316" name="Shape 1316"/>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1317" name="Shape 1317"/>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318" name="Shape 131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619643218"/>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13_Two Content">
    <p:spTree>
      <p:nvGrpSpPr>
        <p:cNvPr id="1" name=""/>
        <p:cNvGrpSpPr/>
        <p:nvPr/>
      </p:nvGrpSpPr>
      <p:grpSpPr>
        <a:xfrm>
          <a:off x="0" y="0"/>
          <a:ext cx="0" cy="0"/>
          <a:chOff x="0" y="0"/>
          <a:chExt cx="0" cy="0"/>
        </a:xfrm>
      </p:grpSpPr>
      <p:sp>
        <p:nvSpPr>
          <p:cNvPr id="1325" name="Shape 1325"/>
          <p:cNvSpPr>
            <a:spLocks noGrp="1"/>
          </p:cNvSpPr>
          <p:nvPr>
            <p:ph type="title"/>
          </p:nvPr>
        </p:nvSpPr>
        <p:spPr>
          <a:prstGeom prst="rect">
            <a:avLst/>
          </a:prstGeom>
        </p:spPr>
        <p:txBody>
          <a:bodyPr/>
          <a:lstStyle/>
          <a:p>
            <a:r>
              <a:t>Title Text</a:t>
            </a:r>
          </a:p>
        </p:txBody>
      </p:sp>
      <p:sp>
        <p:nvSpPr>
          <p:cNvPr id="1326" name="Shape 1326"/>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27" name="Shape 132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069838129"/>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13_Comparison">
    <p:spTree>
      <p:nvGrpSpPr>
        <p:cNvPr id="1" name=""/>
        <p:cNvGrpSpPr/>
        <p:nvPr/>
      </p:nvGrpSpPr>
      <p:grpSpPr>
        <a:xfrm>
          <a:off x="0" y="0"/>
          <a:ext cx="0" cy="0"/>
          <a:chOff x="0" y="0"/>
          <a:chExt cx="0" cy="0"/>
        </a:xfrm>
      </p:grpSpPr>
      <p:sp>
        <p:nvSpPr>
          <p:cNvPr id="1334" name="Shape 1334"/>
          <p:cNvSpPr>
            <a:spLocks noGrp="1"/>
          </p:cNvSpPr>
          <p:nvPr>
            <p:ph type="title"/>
          </p:nvPr>
        </p:nvSpPr>
        <p:spPr>
          <a:xfrm>
            <a:off x="609600" y="274638"/>
            <a:ext cx="10972800" cy="1143001"/>
          </a:xfrm>
          <a:prstGeom prst="rect">
            <a:avLst/>
          </a:prstGeom>
        </p:spPr>
        <p:txBody>
          <a:bodyPr/>
          <a:lstStyle/>
          <a:p>
            <a:r>
              <a:t>Title Text</a:t>
            </a:r>
          </a:p>
        </p:txBody>
      </p:sp>
      <p:sp>
        <p:nvSpPr>
          <p:cNvPr id="1335" name="Shape 1335"/>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336" name="Shape 1336"/>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1337" name="Shape 133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19443561"/>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44" name="Shape 1344"/>
          <p:cNvSpPr>
            <a:spLocks noGrp="1"/>
          </p:cNvSpPr>
          <p:nvPr>
            <p:ph type="title"/>
          </p:nvPr>
        </p:nvSpPr>
        <p:spPr>
          <a:prstGeom prst="rect">
            <a:avLst/>
          </a:prstGeom>
        </p:spPr>
        <p:txBody>
          <a:bodyPr/>
          <a:lstStyle/>
          <a:p>
            <a:r>
              <a:t>Title Text</a:t>
            </a:r>
          </a:p>
        </p:txBody>
      </p:sp>
      <p:sp>
        <p:nvSpPr>
          <p:cNvPr id="1345" name="Shape 134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93578850"/>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13_Blank">
    <p:spTree>
      <p:nvGrpSpPr>
        <p:cNvPr id="1" name=""/>
        <p:cNvGrpSpPr/>
        <p:nvPr/>
      </p:nvGrpSpPr>
      <p:grpSpPr>
        <a:xfrm>
          <a:off x="0" y="0"/>
          <a:ext cx="0" cy="0"/>
          <a:chOff x="0" y="0"/>
          <a:chExt cx="0" cy="0"/>
        </a:xfrm>
      </p:grpSpPr>
      <p:sp>
        <p:nvSpPr>
          <p:cNvPr id="1352" name="Shape 135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06807901"/>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3_Content with Caption">
    <p:spTree>
      <p:nvGrpSpPr>
        <p:cNvPr id="1" name=""/>
        <p:cNvGrpSpPr/>
        <p:nvPr/>
      </p:nvGrpSpPr>
      <p:grpSpPr>
        <a:xfrm>
          <a:off x="0" y="0"/>
          <a:ext cx="0" cy="0"/>
          <a:chOff x="0" y="0"/>
          <a:chExt cx="0" cy="0"/>
        </a:xfrm>
      </p:grpSpPr>
      <p:sp>
        <p:nvSpPr>
          <p:cNvPr id="1359" name="Shape 1359"/>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1360" name="Shape 1360"/>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61" name="Shape 1361"/>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1362" name="Shape 136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709119385"/>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13_Picture with Caption">
    <p:spTree>
      <p:nvGrpSpPr>
        <p:cNvPr id="1" name=""/>
        <p:cNvGrpSpPr/>
        <p:nvPr/>
      </p:nvGrpSpPr>
      <p:grpSpPr>
        <a:xfrm>
          <a:off x="0" y="0"/>
          <a:ext cx="0" cy="0"/>
          <a:chOff x="0" y="0"/>
          <a:chExt cx="0" cy="0"/>
        </a:xfrm>
      </p:grpSpPr>
      <p:sp>
        <p:nvSpPr>
          <p:cNvPr id="1369" name="Shape 1369"/>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1370" name="Shape 1370"/>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1371" name="Shape 1371"/>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72" name="Shape 137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11211058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36" name="Shape 236"/>
          <p:cNvSpPr>
            <a:spLocks noGrp="1"/>
          </p:cNvSpPr>
          <p:nvPr>
            <p:ph type="title"/>
          </p:nvPr>
        </p:nvSpPr>
        <p:spPr>
          <a:prstGeom prst="rect">
            <a:avLst/>
          </a:prstGeom>
        </p:spPr>
        <p:txBody>
          <a:bodyPr/>
          <a:lstStyle/>
          <a:p>
            <a:r>
              <a:t>Title Text</a:t>
            </a:r>
          </a:p>
        </p:txBody>
      </p:sp>
      <p:sp>
        <p:nvSpPr>
          <p:cNvPr id="237" name="Shape 237"/>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38" name="Shape 23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29676814"/>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13_Title and Vertical Text">
    <p:spTree>
      <p:nvGrpSpPr>
        <p:cNvPr id="1" name=""/>
        <p:cNvGrpSpPr/>
        <p:nvPr/>
      </p:nvGrpSpPr>
      <p:grpSpPr>
        <a:xfrm>
          <a:off x="0" y="0"/>
          <a:ext cx="0" cy="0"/>
          <a:chOff x="0" y="0"/>
          <a:chExt cx="0" cy="0"/>
        </a:xfrm>
      </p:grpSpPr>
      <p:sp>
        <p:nvSpPr>
          <p:cNvPr id="1379" name="Shape 1379"/>
          <p:cNvSpPr>
            <a:spLocks noGrp="1"/>
          </p:cNvSpPr>
          <p:nvPr>
            <p:ph type="title"/>
          </p:nvPr>
        </p:nvSpPr>
        <p:spPr>
          <a:prstGeom prst="rect">
            <a:avLst/>
          </a:prstGeom>
        </p:spPr>
        <p:txBody>
          <a:bodyPr/>
          <a:lstStyle/>
          <a:p>
            <a:r>
              <a:t>Title Text</a:t>
            </a:r>
          </a:p>
        </p:txBody>
      </p:sp>
      <p:sp>
        <p:nvSpPr>
          <p:cNvPr id="1380" name="Shape 1380"/>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81" name="Shape 138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89873668"/>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13_Vertical Title and Text">
    <p:spTree>
      <p:nvGrpSpPr>
        <p:cNvPr id="1" name=""/>
        <p:cNvGrpSpPr/>
        <p:nvPr/>
      </p:nvGrpSpPr>
      <p:grpSpPr>
        <a:xfrm>
          <a:off x="0" y="0"/>
          <a:ext cx="0" cy="0"/>
          <a:chOff x="0" y="0"/>
          <a:chExt cx="0" cy="0"/>
        </a:xfrm>
      </p:grpSpPr>
      <p:sp>
        <p:nvSpPr>
          <p:cNvPr id="1388" name="Shape 1388"/>
          <p:cNvSpPr>
            <a:spLocks noGrp="1"/>
          </p:cNvSpPr>
          <p:nvPr>
            <p:ph type="title"/>
          </p:nvPr>
        </p:nvSpPr>
        <p:spPr>
          <a:xfrm>
            <a:off x="8686800" y="609600"/>
            <a:ext cx="2590800" cy="5486400"/>
          </a:xfrm>
          <a:prstGeom prst="rect">
            <a:avLst/>
          </a:prstGeom>
        </p:spPr>
        <p:txBody>
          <a:bodyPr/>
          <a:lstStyle/>
          <a:p>
            <a:r>
              <a:t>Title Text</a:t>
            </a:r>
          </a:p>
        </p:txBody>
      </p:sp>
      <p:sp>
        <p:nvSpPr>
          <p:cNvPr id="1389" name="Shape 1389"/>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90" name="Shape 139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644218268"/>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13_Title Slide">
    <p:spTree>
      <p:nvGrpSpPr>
        <p:cNvPr id="1" name=""/>
        <p:cNvGrpSpPr/>
        <p:nvPr/>
      </p:nvGrpSpPr>
      <p:grpSpPr>
        <a:xfrm>
          <a:off x="0" y="0"/>
          <a:ext cx="0" cy="0"/>
          <a:chOff x="0" y="0"/>
          <a:chExt cx="0" cy="0"/>
        </a:xfrm>
      </p:grpSpPr>
      <p:sp>
        <p:nvSpPr>
          <p:cNvPr id="1397" name="Shape 1397"/>
          <p:cNvSpPr>
            <a:spLocks noGrp="1"/>
          </p:cNvSpPr>
          <p:nvPr>
            <p:ph type="title"/>
          </p:nvPr>
        </p:nvSpPr>
        <p:spPr>
          <a:xfrm>
            <a:off x="914400" y="2130425"/>
            <a:ext cx="10363200" cy="1470026"/>
          </a:xfrm>
          <a:prstGeom prst="rect">
            <a:avLst/>
          </a:prstGeom>
        </p:spPr>
        <p:txBody>
          <a:bodyPr/>
          <a:lstStyle/>
          <a:p>
            <a:r>
              <a:t>Title Text</a:t>
            </a:r>
          </a:p>
        </p:txBody>
      </p:sp>
      <p:sp>
        <p:nvSpPr>
          <p:cNvPr id="1398" name="Shape 1398"/>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99" name="Shape 139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124311954"/>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415" name="Shape 1415"/>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1416" name="Shape 1416"/>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417" name="Shape 141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186385652"/>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424" name="Shape 1424"/>
          <p:cNvSpPr>
            <a:spLocks noGrp="1"/>
          </p:cNvSpPr>
          <p:nvPr>
            <p:ph type="title"/>
          </p:nvPr>
        </p:nvSpPr>
        <p:spPr>
          <a:prstGeom prst="rect">
            <a:avLst/>
          </a:prstGeom>
        </p:spPr>
        <p:txBody>
          <a:bodyPr/>
          <a:lstStyle/>
          <a:p>
            <a:r>
              <a:t>Title Text</a:t>
            </a:r>
          </a:p>
        </p:txBody>
      </p:sp>
      <p:sp>
        <p:nvSpPr>
          <p:cNvPr id="1425" name="Shape 1425"/>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426" name="Shape 142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044070460"/>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sp>
        <p:nvSpPr>
          <p:cNvPr id="1433" name="Shape 1433"/>
          <p:cNvSpPr>
            <a:spLocks noGrp="1"/>
          </p:cNvSpPr>
          <p:nvPr>
            <p:ph type="title"/>
          </p:nvPr>
        </p:nvSpPr>
        <p:spPr>
          <a:xfrm>
            <a:off x="609600" y="274638"/>
            <a:ext cx="10972800" cy="1143001"/>
          </a:xfrm>
          <a:prstGeom prst="rect">
            <a:avLst/>
          </a:prstGeom>
        </p:spPr>
        <p:txBody>
          <a:bodyPr/>
          <a:lstStyle/>
          <a:p>
            <a:r>
              <a:t>Title Text</a:t>
            </a:r>
          </a:p>
        </p:txBody>
      </p:sp>
      <p:sp>
        <p:nvSpPr>
          <p:cNvPr id="1434" name="Shape 1434"/>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35" name="Shape 1435"/>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1436" name="Shape 143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250956925"/>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13_Title Only">
    <p:spTree>
      <p:nvGrpSpPr>
        <p:cNvPr id="1" name=""/>
        <p:cNvGrpSpPr/>
        <p:nvPr/>
      </p:nvGrpSpPr>
      <p:grpSpPr>
        <a:xfrm>
          <a:off x="0" y="0"/>
          <a:ext cx="0" cy="0"/>
          <a:chOff x="0" y="0"/>
          <a:chExt cx="0" cy="0"/>
        </a:xfrm>
      </p:grpSpPr>
      <p:sp>
        <p:nvSpPr>
          <p:cNvPr id="1443" name="Shape 1443"/>
          <p:cNvSpPr>
            <a:spLocks noGrp="1"/>
          </p:cNvSpPr>
          <p:nvPr>
            <p:ph type="title"/>
          </p:nvPr>
        </p:nvSpPr>
        <p:spPr>
          <a:prstGeom prst="rect">
            <a:avLst/>
          </a:prstGeom>
        </p:spPr>
        <p:txBody>
          <a:bodyPr/>
          <a:lstStyle/>
          <a:p>
            <a:r>
              <a:t>Title Text</a:t>
            </a:r>
          </a:p>
        </p:txBody>
      </p:sp>
      <p:sp>
        <p:nvSpPr>
          <p:cNvPr id="1444" name="Shape 144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48631612"/>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451" name="Shape 145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71461552"/>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458" name="Shape 1458"/>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1459" name="Shape 1459"/>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460" name="Shape 1460"/>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1461" name="Shape 146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80327407"/>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468" name="Shape 1468"/>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1469" name="Shape 1469"/>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1470" name="Shape 1470"/>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471" name="Shape 147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17251872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45" name="Shape 245"/>
          <p:cNvSpPr>
            <a:spLocks noGrp="1"/>
          </p:cNvSpPr>
          <p:nvPr>
            <p:ph type="title"/>
          </p:nvPr>
        </p:nvSpPr>
        <p:spPr>
          <a:xfrm>
            <a:off x="609600" y="274638"/>
            <a:ext cx="10972800" cy="1143001"/>
          </a:xfrm>
          <a:prstGeom prst="rect">
            <a:avLst/>
          </a:prstGeom>
        </p:spPr>
        <p:txBody>
          <a:bodyPr/>
          <a:lstStyle/>
          <a:p>
            <a:r>
              <a:t>Title Text</a:t>
            </a:r>
          </a:p>
        </p:txBody>
      </p:sp>
      <p:sp>
        <p:nvSpPr>
          <p:cNvPr id="246" name="Shape 246"/>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47" name="Shape 247"/>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248" name="Shape 24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73183425"/>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478" name="Shape 1478"/>
          <p:cNvSpPr>
            <a:spLocks noGrp="1"/>
          </p:cNvSpPr>
          <p:nvPr>
            <p:ph type="title"/>
          </p:nvPr>
        </p:nvSpPr>
        <p:spPr>
          <a:prstGeom prst="rect">
            <a:avLst/>
          </a:prstGeom>
        </p:spPr>
        <p:txBody>
          <a:bodyPr/>
          <a:lstStyle/>
          <a:p>
            <a:r>
              <a:t>Title Text</a:t>
            </a:r>
          </a:p>
        </p:txBody>
      </p:sp>
      <p:sp>
        <p:nvSpPr>
          <p:cNvPr id="1479" name="Shape 1479"/>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480" name="Shape 148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56081762"/>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487" name="Shape 1487"/>
          <p:cNvSpPr>
            <a:spLocks noGrp="1"/>
          </p:cNvSpPr>
          <p:nvPr>
            <p:ph type="title"/>
          </p:nvPr>
        </p:nvSpPr>
        <p:spPr>
          <a:xfrm>
            <a:off x="8686800" y="609600"/>
            <a:ext cx="2590800" cy="5486400"/>
          </a:xfrm>
          <a:prstGeom prst="rect">
            <a:avLst/>
          </a:prstGeom>
        </p:spPr>
        <p:txBody>
          <a:bodyPr/>
          <a:lstStyle/>
          <a:p>
            <a:r>
              <a:t>Title Text</a:t>
            </a:r>
          </a:p>
        </p:txBody>
      </p:sp>
      <p:sp>
        <p:nvSpPr>
          <p:cNvPr id="1488" name="Shape 1488"/>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489" name="Shape 148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728749412"/>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2970B-E9C8-4B7D-949D-B5D62D0B0A91}" type="slidenum">
              <a:rPr lang="en-US"/>
              <a:pPr>
                <a:defRPr/>
              </a:pPr>
              <a:t>‹#›</a:t>
            </a:fld>
            <a:endParaRPr lang="en-US"/>
          </a:p>
        </p:txBody>
      </p:sp>
    </p:spTree>
    <p:extLst>
      <p:ext uri="{BB962C8B-B14F-4D97-AF65-F5344CB8AC3E}">
        <p14:creationId xmlns:p14="http://schemas.microsoft.com/office/powerpoint/2010/main" val="23284022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12" name="Shape 12"/>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hape 1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6114345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30" name="Shape 30"/>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 name="Shape 3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786821550"/>
      </p:ext>
    </p:extLst>
  </p:cSld>
  <p:clrMapOvr>
    <a:masterClrMapping/>
  </p:clrMapOvr>
  <p:transition>
    <p:fade thruBlk="1"/>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rPr lang="en-US"/>
              <a:t>Click to edit Master title style</a:t>
            </a:r>
            <a:endParaRPr/>
          </a:p>
        </p:txBody>
      </p:sp>
      <p:sp>
        <p:nvSpPr>
          <p:cNvPr id="39" name="Shape 39"/>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Shape 4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1594433"/>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48" name="Shape 48"/>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9" name="Shape 49"/>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50" name="Shape 5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09212548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rPr lang="en-US"/>
              <a:t>Click to edit Master title style</a:t>
            </a:r>
            <a:endParaRPr/>
          </a:p>
        </p:txBody>
      </p:sp>
      <p:sp>
        <p:nvSpPr>
          <p:cNvPr id="58" name="Shape 5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889965977"/>
      </p:ext>
    </p:extLst>
  </p:cSld>
  <p:clrMapOvr>
    <a:masterClrMapping/>
  </p:clrMapOvr>
  <p:transition>
    <p:fade thruBlk="1"/>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73" name="Shape 73"/>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4" name="Shape 74"/>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75" name="Shape 75"/>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031558781"/>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83" name="Shape 83"/>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84" name="Shape 84"/>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hape 85"/>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62831044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63" name="Shape 26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15482284"/>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102" name="Shape 102"/>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3" name="Shape 10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103962248"/>
      </p:ext>
    </p:extLst>
  </p:cSld>
  <p:clrMapOvr>
    <a:masterClrMapping/>
  </p:clrMapOvr>
  <p:transition>
    <p:fade thruBlk="1"/>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129" name="Shape 129"/>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0" name="Shape 13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907736250"/>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a:lstStyle/>
          <a:p>
            <a:r>
              <a:rPr lang="en-US"/>
              <a:t>Click to edit Master title style</a:t>
            </a:r>
            <a:endParaRPr/>
          </a:p>
        </p:txBody>
      </p:sp>
      <p:sp>
        <p:nvSpPr>
          <p:cNvPr id="138" name="Shape 138"/>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9" name="Shape 13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32492209"/>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147" name="Shape 147"/>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8" name="Shape 148"/>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149" name="Shape 14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041022715"/>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275697667"/>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172" name="Shape 172"/>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3" name="Shape 173"/>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174" name="Shape 17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595997880"/>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182" name="Shape 182"/>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183" name="Shape 183"/>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4" name="Shape 18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658612261"/>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a:lstStyle/>
          <a:p>
            <a:r>
              <a:rPr lang="en-US"/>
              <a:t>Click to edit Master title style</a:t>
            </a:r>
            <a:endParaRPr/>
          </a:p>
        </p:txBody>
      </p:sp>
      <p:sp>
        <p:nvSpPr>
          <p:cNvPr id="192" name="Shape 192"/>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93" name="Shape 19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453257996"/>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201" name="Shape 201"/>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2" name="Shape 20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176781223"/>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09" name="Shape 209"/>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210" name="Shape 210"/>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11" name="Shape 21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90683070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270" name="Shape 270"/>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271" name="Shape 271"/>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72" name="Shape 272"/>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273" name="Shape 27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15961162"/>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18" name="Shape 218"/>
          <p:cNvSpPr>
            <a:spLocks noGrp="1"/>
          </p:cNvSpPr>
          <p:nvPr>
            <p:ph type="title"/>
          </p:nvPr>
        </p:nvSpPr>
        <p:spPr>
          <a:prstGeom prst="rect">
            <a:avLst/>
          </a:prstGeom>
        </p:spPr>
        <p:txBody>
          <a:bodyPr/>
          <a:lstStyle/>
          <a:p>
            <a:r>
              <a:rPr lang="en-US"/>
              <a:t>Click to edit Master title style</a:t>
            </a:r>
            <a:endParaRPr/>
          </a:p>
        </p:txBody>
      </p:sp>
      <p:sp>
        <p:nvSpPr>
          <p:cNvPr id="219" name="Shape 219"/>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20" name="Shape 22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997532734"/>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27" name="Shape 227"/>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228" name="Shape 228"/>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29" name="Shape 22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794079425"/>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36" name="Shape 236"/>
          <p:cNvSpPr>
            <a:spLocks noGrp="1"/>
          </p:cNvSpPr>
          <p:nvPr>
            <p:ph type="title"/>
          </p:nvPr>
        </p:nvSpPr>
        <p:spPr>
          <a:prstGeom prst="rect">
            <a:avLst/>
          </a:prstGeom>
        </p:spPr>
        <p:txBody>
          <a:bodyPr/>
          <a:lstStyle/>
          <a:p>
            <a:r>
              <a:rPr lang="en-US"/>
              <a:t>Click to edit Master title style</a:t>
            </a:r>
            <a:endParaRPr/>
          </a:p>
        </p:txBody>
      </p:sp>
      <p:sp>
        <p:nvSpPr>
          <p:cNvPr id="237" name="Shape 237"/>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8" name="Shape 23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544384157"/>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45" name="Shape 245"/>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246" name="Shape 246"/>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47" name="Shape 247"/>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248" name="Shape 24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733544050"/>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255" name="Shape 255"/>
          <p:cNvSpPr>
            <a:spLocks noGrp="1"/>
          </p:cNvSpPr>
          <p:nvPr>
            <p:ph type="title"/>
          </p:nvPr>
        </p:nvSpPr>
        <p:spPr>
          <a:prstGeom prst="rect">
            <a:avLst/>
          </a:prstGeom>
        </p:spPr>
        <p:txBody>
          <a:bodyPr/>
          <a:lstStyle/>
          <a:p>
            <a:r>
              <a:rPr lang="en-US"/>
              <a:t>Click to edit Master title style</a:t>
            </a:r>
            <a:endParaRPr/>
          </a:p>
        </p:txBody>
      </p:sp>
      <p:sp>
        <p:nvSpPr>
          <p:cNvPr id="256" name="Shape 256"/>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697426219"/>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63" name="Shape 26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3147138"/>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270" name="Shape 270"/>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271" name="Shape 271"/>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72" name="Shape 272"/>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273" name="Shape 27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884215821"/>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280" name="Shape 280"/>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281" name="Shape 281"/>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282" name="Shape 282"/>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83" name="Shape 28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691423625"/>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2_Title and Vertical Text">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rPr lang="en-US"/>
              <a:t>Click to edit Master title style</a:t>
            </a:r>
            <a:endParaRPr/>
          </a:p>
        </p:txBody>
      </p:sp>
      <p:sp>
        <p:nvSpPr>
          <p:cNvPr id="291" name="Shape 291"/>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92" name="Shape 29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607549810"/>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2_Vertical Title and Text">
    <p:spTree>
      <p:nvGrpSpPr>
        <p:cNvPr id="1" name=""/>
        <p:cNvGrpSpPr/>
        <p:nvPr/>
      </p:nvGrpSpPr>
      <p:grpSpPr>
        <a:xfrm>
          <a:off x="0" y="0"/>
          <a:ext cx="0" cy="0"/>
          <a:chOff x="0" y="0"/>
          <a:chExt cx="0" cy="0"/>
        </a:xfrm>
      </p:grpSpPr>
      <p:sp>
        <p:nvSpPr>
          <p:cNvPr id="299" name="Shape 299"/>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300" name="Shape 300"/>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01" name="Shape 30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65758807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280" name="Shape 280"/>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281" name="Shape 281"/>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282" name="Shape 282"/>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83" name="Shape 28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20562780"/>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08" name="Shape 308"/>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309" name="Shape 309"/>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0" name="Shape 31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630395997"/>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317" name="Shape 317"/>
          <p:cNvSpPr>
            <a:spLocks noGrp="1"/>
          </p:cNvSpPr>
          <p:nvPr>
            <p:ph type="title"/>
          </p:nvPr>
        </p:nvSpPr>
        <p:spPr>
          <a:prstGeom prst="rect">
            <a:avLst/>
          </a:prstGeom>
        </p:spPr>
        <p:txBody>
          <a:bodyPr/>
          <a:lstStyle/>
          <a:p>
            <a:r>
              <a:rPr lang="en-US"/>
              <a:t>Click to edit Master title style</a:t>
            </a:r>
            <a:endParaRPr/>
          </a:p>
        </p:txBody>
      </p:sp>
      <p:sp>
        <p:nvSpPr>
          <p:cNvPr id="318" name="Shape 318"/>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9" name="Shape 31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183012226"/>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326" name="Shape 326"/>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327" name="Shape 327"/>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28" name="Shape 32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965425324"/>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335" name="Shape 335"/>
          <p:cNvSpPr>
            <a:spLocks noGrp="1"/>
          </p:cNvSpPr>
          <p:nvPr>
            <p:ph type="title"/>
          </p:nvPr>
        </p:nvSpPr>
        <p:spPr>
          <a:prstGeom prst="rect">
            <a:avLst/>
          </a:prstGeom>
        </p:spPr>
        <p:txBody>
          <a:bodyPr/>
          <a:lstStyle/>
          <a:p>
            <a:r>
              <a:rPr lang="en-US"/>
              <a:t>Click to edit Master title style</a:t>
            </a:r>
            <a:endParaRPr/>
          </a:p>
        </p:txBody>
      </p:sp>
      <p:sp>
        <p:nvSpPr>
          <p:cNvPr id="336" name="Shape 336"/>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37" name="Shape 337"/>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051664050"/>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344" name="Shape 344"/>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345" name="Shape 345"/>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46" name="Shape 346"/>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347" name="Shape 347"/>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09390403"/>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354" name="Shape 354"/>
          <p:cNvSpPr>
            <a:spLocks noGrp="1"/>
          </p:cNvSpPr>
          <p:nvPr>
            <p:ph type="title"/>
          </p:nvPr>
        </p:nvSpPr>
        <p:spPr>
          <a:prstGeom prst="rect">
            <a:avLst/>
          </a:prstGeom>
        </p:spPr>
        <p:txBody>
          <a:bodyPr/>
          <a:lstStyle/>
          <a:p>
            <a:r>
              <a:rPr lang="en-US"/>
              <a:t>Click to edit Master title style</a:t>
            </a:r>
            <a:endParaRPr/>
          </a:p>
        </p:txBody>
      </p:sp>
      <p:sp>
        <p:nvSpPr>
          <p:cNvPr id="355" name="Shape 355"/>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337088324"/>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362" name="Shape 36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549931342"/>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369" name="Shape 369"/>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370" name="Shape 370"/>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71" name="Shape 371"/>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372" name="Shape 37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306731440"/>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379" name="Shape 379"/>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380" name="Shape 380"/>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381" name="Shape 381"/>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82" name="Shape 38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8948850"/>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3_Title and Vertical Text">
    <p:spTree>
      <p:nvGrpSpPr>
        <p:cNvPr id="1" name=""/>
        <p:cNvGrpSpPr/>
        <p:nvPr/>
      </p:nvGrpSpPr>
      <p:grpSpPr>
        <a:xfrm>
          <a:off x="0" y="0"/>
          <a:ext cx="0" cy="0"/>
          <a:chOff x="0" y="0"/>
          <a:chExt cx="0" cy="0"/>
        </a:xfrm>
      </p:grpSpPr>
      <p:sp>
        <p:nvSpPr>
          <p:cNvPr id="389" name="Shape 389"/>
          <p:cNvSpPr>
            <a:spLocks noGrp="1"/>
          </p:cNvSpPr>
          <p:nvPr>
            <p:ph type="title"/>
          </p:nvPr>
        </p:nvSpPr>
        <p:spPr>
          <a:prstGeom prst="rect">
            <a:avLst/>
          </a:prstGeom>
        </p:spPr>
        <p:txBody>
          <a:bodyPr/>
          <a:lstStyle/>
          <a:p>
            <a:r>
              <a:rPr lang="en-US"/>
              <a:t>Click to edit Master title style</a:t>
            </a:r>
            <a:endParaRPr/>
          </a:p>
        </p:txBody>
      </p:sp>
      <p:sp>
        <p:nvSpPr>
          <p:cNvPr id="390" name="Shape 390"/>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91" name="Shape 39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57583623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2_Vertical Title and Text">
    <p:spTree>
      <p:nvGrpSpPr>
        <p:cNvPr id="1" name=""/>
        <p:cNvGrpSpPr/>
        <p:nvPr/>
      </p:nvGrpSpPr>
      <p:grpSpPr>
        <a:xfrm>
          <a:off x="0" y="0"/>
          <a:ext cx="0" cy="0"/>
          <a:chOff x="0" y="0"/>
          <a:chExt cx="0" cy="0"/>
        </a:xfrm>
      </p:grpSpPr>
      <p:sp>
        <p:nvSpPr>
          <p:cNvPr id="299" name="Shape 299"/>
          <p:cNvSpPr>
            <a:spLocks noGrp="1"/>
          </p:cNvSpPr>
          <p:nvPr>
            <p:ph type="title"/>
          </p:nvPr>
        </p:nvSpPr>
        <p:spPr>
          <a:xfrm>
            <a:off x="8686800" y="609600"/>
            <a:ext cx="2590800" cy="5486400"/>
          </a:xfrm>
          <a:prstGeom prst="rect">
            <a:avLst/>
          </a:prstGeom>
        </p:spPr>
        <p:txBody>
          <a:bodyPr/>
          <a:lstStyle/>
          <a:p>
            <a:r>
              <a:t>Title Text</a:t>
            </a:r>
          </a:p>
        </p:txBody>
      </p:sp>
      <p:sp>
        <p:nvSpPr>
          <p:cNvPr id="300" name="Shape 300"/>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1" name="Shape 30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02164359"/>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3_Vertical Title and Text">
    <p:spTree>
      <p:nvGrpSpPr>
        <p:cNvPr id="1" name=""/>
        <p:cNvGrpSpPr/>
        <p:nvPr/>
      </p:nvGrpSpPr>
      <p:grpSpPr>
        <a:xfrm>
          <a:off x="0" y="0"/>
          <a:ext cx="0" cy="0"/>
          <a:chOff x="0" y="0"/>
          <a:chExt cx="0" cy="0"/>
        </a:xfrm>
      </p:grpSpPr>
      <p:sp>
        <p:nvSpPr>
          <p:cNvPr id="398" name="Shape 398"/>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399" name="Shape 399"/>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0" name="Shape 40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827535366"/>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407" name="Shape 407"/>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408" name="Shape 408"/>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9" name="Shape 40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659598178"/>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416" name="Shape 416"/>
          <p:cNvSpPr>
            <a:spLocks noGrp="1"/>
          </p:cNvSpPr>
          <p:nvPr>
            <p:ph type="title"/>
          </p:nvPr>
        </p:nvSpPr>
        <p:spPr>
          <a:prstGeom prst="rect">
            <a:avLst/>
          </a:prstGeom>
        </p:spPr>
        <p:txBody>
          <a:bodyPr/>
          <a:lstStyle/>
          <a:p>
            <a:r>
              <a:rPr lang="en-US"/>
              <a:t>Click to edit Master title style</a:t>
            </a:r>
            <a:endParaRPr/>
          </a:p>
        </p:txBody>
      </p:sp>
      <p:sp>
        <p:nvSpPr>
          <p:cNvPr id="417" name="Shape 417"/>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18" name="Shape 41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946703649"/>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425" name="Shape 425"/>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426" name="Shape 426"/>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27" name="Shape 427"/>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570459467"/>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434" name="Shape 434"/>
          <p:cNvSpPr>
            <a:spLocks noGrp="1"/>
          </p:cNvSpPr>
          <p:nvPr>
            <p:ph type="title"/>
          </p:nvPr>
        </p:nvSpPr>
        <p:spPr>
          <a:prstGeom prst="rect">
            <a:avLst/>
          </a:prstGeom>
        </p:spPr>
        <p:txBody>
          <a:bodyPr/>
          <a:lstStyle/>
          <a:p>
            <a:r>
              <a:rPr lang="en-US"/>
              <a:t>Click to edit Master title style</a:t>
            </a:r>
            <a:endParaRPr/>
          </a:p>
        </p:txBody>
      </p:sp>
      <p:sp>
        <p:nvSpPr>
          <p:cNvPr id="435" name="Shape 435"/>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36" name="Shape 436"/>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707523118"/>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443" name="Shape 443"/>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444" name="Shape 444"/>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45" name="Shape 445"/>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446" name="Shape 446"/>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947986014"/>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453" name="Shape 453"/>
          <p:cNvSpPr>
            <a:spLocks noGrp="1"/>
          </p:cNvSpPr>
          <p:nvPr>
            <p:ph type="title"/>
          </p:nvPr>
        </p:nvSpPr>
        <p:spPr>
          <a:prstGeom prst="rect">
            <a:avLst/>
          </a:prstGeom>
        </p:spPr>
        <p:txBody>
          <a:bodyPr/>
          <a:lstStyle/>
          <a:p>
            <a:r>
              <a:rPr lang="en-US"/>
              <a:t>Click to edit Master title style</a:t>
            </a:r>
            <a:endParaRPr/>
          </a:p>
        </p:txBody>
      </p:sp>
      <p:sp>
        <p:nvSpPr>
          <p:cNvPr id="454" name="Shape 45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780859052"/>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461" name="Shape 46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231429720"/>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468" name="Shape 468"/>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469" name="Shape 469"/>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70" name="Shape 470"/>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471" name="Shape 47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839987616"/>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478" name="Shape 478"/>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479" name="Shape 479"/>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480" name="Shape 480"/>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81" name="Shape 48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76172148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08" name="Shape 308"/>
          <p:cNvSpPr>
            <a:spLocks noGrp="1"/>
          </p:cNvSpPr>
          <p:nvPr>
            <p:ph type="title"/>
          </p:nvPr>
        </p:nvSpPr>
        <p:spPr>
          <a:xfrm>
            <a:off x="914400" y="2130425"/>
            <a:ext cx="10363200" cy="1470026"/>
          </a:xfrm>
          <a:prstGeom prst="rect">
            <a:avLst/>
          </a:prstGeom>
        </p:spPr>
        <p:txBody>
          <a:bodyPr/>
          <a:lstStyle/>
          <a:p>
            <a:r>
              <a:t>Title Text</a:t>
            </a:r>
          </a:p>
        </p:txBody>
      </p:sp>
      <p:sp>
        <p:nvSpPr>
          <p:cNvPr id="309" name="Shape 309"/>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10" name="Shape 31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074874522"/>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4_Title and Vertical Text">
    <p:spTree>
      <p:nvGrpSpPr>
        <p:cNvPr id="1" name=""/>
        <p:cNvGrpSpPr/>
        <p:nvPr/>
      </p:nvGrpSpPr>
      <p:grpSpPr>
        <a:xfrm>
          <a:off x="0" y="0"/>
          <a:ext cx="0" cy="0"/>
          <a:chOff x="0" y="0"/>
          <a:chExt cx="0" cy="0"/>
        </a:xfrm>
      </p:grpSpPr>
      <p:sp>
        <p:nvSpPr>
          <p:cNvPr id="488" name="Shape 488"/>
          <p:cNvSpPr>
            <a:spLocks noGrp="1"/>
          </p:cNvSpPr>
          <p:nvPr>
            <p:ph type="title"/>
          </p:nvPr>
        </p:nvSpPr>
        <p:spPr>
          <a:prstGeom prst="rect">
            <a:avLst/>
          </a:prstGeom>
        </p:spPr>
        <p:txBody>
          <a:bodyPr/>
          <a:lstStyle/>
          <a:p>
            <a:r>
              <a:rPr lang="en-US"/>
              <a:t>Click to edit Master title style</a:t>
            </a:r>
            <a:endParaRPr/>
          </a:p>
        </p:txBody>
      </p:sp>
      <p:sp>
        <p:nvSpPr>
          <p:cNvPr id="489" name="Shape 489"/>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90" name="Shape 49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62855612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4_Vertical Title and Text">
    <p:spTree>
      <p:nvGrpSpPr>
        <p:cNvPr id="1" name=""/>
        <p:cNvGrpSpPr/>
        <p:nvPr/>
      </p:nvGrpSpPr>
      <p:grpSpPr>
        <a:xfrm>
          <a:off x="0" y="0"/>
          <a:ext cx="0" cy="0"/>
          <a:chOff x="0" y="0"/>
          <a:chExt cx="0" cy="0"/>
        </a:xfrm>
      </p:grpSpPr>
      <p:sp>
        <p:nvSpPr>
          <p:cNvPr id="497" name="Shape 497"/>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498" name="Shape 498"/>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99" name="Shape 49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87145728"/>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506" name="Shape 506"/>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507" name="Shape 507"/>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08" name="Shape 50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303181023"/>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15" name="Shape 515"/>
          <p:cNvSpPr>
            <a:spLocks noGrp="1"/>
          </p:cNvSpPr>
          <p:nvPr>
            <p:ph type="title"/>
          </p:nvPr>
        </p:nvSpPr>
        <p:spPr>
          <a:prstGeom prst="rect">
            <a:avLst/>
          </a:prstGeom>
        </p:spPr>
        <p:txBody>
          <a:bodyPr/>
          <a:lstStyle/>
          <a:p>
            <a:r>
              <a:rPr lang="en-US"/>
              <a:t>Click to edit Master title style</a:t>
            </a:r>
            <a:endParaRPr/>
          </a:p>
        </p:txBody>
      </p:sp>
      <p:sp>
        <p:nvSpPr>
          <p:cNvPr id="516" name="Shape 516"/>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17" name="Shape 517"/>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288326496"/>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24" name="Shape 524"/>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525" name="Shape 525"/>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26" name="Shape 526"/>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705963863"/>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33" name="Shape 533"/>
          <p:cNvSpPr>
            <a:spLocks noGrp="1"/>
          </p:cNvSpPr>
          <p:nvPr>
            <p:ph type="title"/>
          </p:nvPr>
        </p:nvSpPr>
        <p:spPr>
          <a:prstGeom prst="rect">
            <a:avLst/>
          </a:prstGeom>
        </p:spPr>
        <p:txBody>
          <a:bodyPr/>
          <a:lstStyle/>
          <a:p>
            <a:r>
              <a:rPr lang="en-US"/>
              <a:t>Click to edit Master title style</a:t>
            </a:r>
            <a:endParaRPr/>
          </a:p>
        </p:txBody>
      </p:sp>
      <p:sp>
        <p:nvSpPr>
          <p:cNvPr id="534" name="Shape 534"/>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35" name="Shape 535"/>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536952145"/>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542" name="Shape 542"/>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543" name="Shape 543"/>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44" name="Shape 544"/>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545" name="Shape 545"/>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828835714"/>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552" name="Shape 552"/>
          <p:cNvSpPr>
            <a:spLocks noGrp="1"/>
          </p:cNvSpPr>
          <p:nvPr>
            <p:ph type="title"/>
          </p:nvPr>
        </p:nvSpPr>
        <p:spPr>
          <a:prstGeom prst="rect">
            <a:avLst/>
          </a:prstGeom>
        </p:spPr>
        <p:txBody>
          <a:bodyPr/>
          <a:lstStyle/>
          <a:p>
            <a:r>
              <a:rPr lang="en-US"/>
              <a:t>Click to edit Master title style</a:t>
            </a:r>
            <a:endParaRPr/>
          </a:p>
        </p:txBody>
      </p:sp>
      <p:sp>
        <p:nvSpPr>
          <p:cNvPr id="553" name="Shape 55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714104762"/>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560" name="Shape 56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727998575"/>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567" name="Shape 567"/>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568" name="Shape 568"/>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69" name="Shape 569"/>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570" name="Shape 57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71199448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609600" y="274638"/>
            <a:ext cx="10972800" cy="1143001"/>
          </a:xfrm>
          <a:prstGeom prst="rect">
            <a:avLst/>
          </a:prstGeom>
        </p:spPr>
        <p:txBody>
          <a:bodyPr/>
          <a:lstStyle/>
          <a:p>
            <a:r>
              <a:t>Title Text</a:t>
            </a:r>
          </a:p>
        </p:txBody>
      </p:sp>
      <p:sp>
        <p:nvSpPr>
          <p:cNvPr id="48" name="Shape 48"/>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02593822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326" name="Shape 326"/>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327" name="Shape 327"/>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28" name="Shape 32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094137574"/>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577" name="Shape 577"/>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578" name="Shape 578"/>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579" name="Shape 579"/>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0" name="Shape 58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196766469"/>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5_Title and Vertical Text">
    <p:spTree>
      <p:nvGrpSpPr>
        <p:cNvPr id="1" name=""/>
        <p:cNvGrpSpPr/>
        <p:nvPr/>
      </p:nvGrpSpPr>
      <p:grpSpPr>
        <a:xfrm>
          <a:off x="0" y="0"/>
          <a:ext cx="0" cy="0"/>
          <a:chOff x="0" y="0"/>
          <a:chExt cx="0" cy="0"/>
        </a:xfrm>
      </p:grpSpPr>
      <p:sp>
        <p:nvSpPr>
          <p:cNvPr id="587" name="Shape 587"/>
          <p:cNvSpPr>
            <a:spLocks noGrp="1"/>
          </p:cNvSpPr>
          <p:nvPr>
            <p:ph type="title"/>
          </p:nvPr>
        </p:nvSpPr>
        <p:spPr>
          <a:prstGeom prst="rect">
            <a:avLst/>
          </a:prstGeom>
        </p:spPr>
        <p:txBody>
          <a:bodyPr/>
          <a:lstStyle/>
          <a:p>
            <a:r>
              <a:rPr lang="en-US"/>
              <a:t>Click to edit Master title style</a:t>
            </a:r>
            <a:endParaRPr/>
          </a:p>
        </p:txBody>
      </p:sp>
      <p:sp>
        <p:nvSpPr>
          <p:cNvPr id="588" name="Shape 588"/>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9" name="Shape 58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524475504"/>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5_Vertical Title and Text">
    <p:spTree>
      <p:nvGrpSpPr>
        <p:cNvPr id="1" name=""/>
        <p:cNvGrpSpPr/>
        <p:nvPr/>
      </p:nvGrpSpPr>
      <p:grpSpPr>
        <a:xfrm>
          <a:off x="0" y="0"/>
          <a:ext cx="0" cy="0"/>
          <a:chOff x="0" y="0"/>
          <a:chExt cx="0" cy="0"/>
        </a:xfrm>
      </p:grpSpPr>
      <p:sp>
        <p:nvSpPr>
          <p:cNvPr id="596" name="Shape 596"/>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597" name="Shape 597"/>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98" name="Shape 59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759463145"/>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605" name="Shape 605"/>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606" name="Shape 606"/>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07" name="Shape 607"/>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148336799"/>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623" name="Shape 623"/>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624" name="Shape 624"/>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25" name="Shape 625"/>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927243638"/>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632" name="Shape 632"/>
          <p:cNvSpPr>
            <a:spLocks noGrp="1"/>
          </p:cNvSpPr>
          <p:nvPr>
            <p:ph type="title"/>
          </p:nvPr>
        </p:nvSpPr>
        <p:spPr>
          <a:prstGeom prst="rect">
            <a:avLst/>
          </a:prstGeom>
        </p:spPr>
        <p:txBody>
          <a:bodyPr/>
          <a:lstStyle/>
          <a:p>
            <a:r>
              <a:rPr lang="en-US"/>
              <a:t>Click to edit Master title style</a:t>
            </a:r>
            <a:endParaRPr/>
          </a:p>
        </p:txBody>
      </p:sp>
      <p:sp>
        <p:nvSpPr>
          <p:cNvPr id="633" name="Shape 633"/>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34" name="Shape 63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111308127"/>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641" name="Shape 641"/>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642" name="Shape 642"/>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43" name="Shape 643"/>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644" name="Shape 64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525498268"/>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51" name="Shape 651"/>
          <p:cNvSpPr>
            <a:spLocks noGrp="1"/>
          </p:cNvSpPr>
          <p:nvPr>
            <p:ph type="title"/>
          </p:nvPr>
        </p:nvSpPr>
        <p:spPr>
          <a:prstGeom prst="rect">
            <a:avLst/>
          </a:prstGeom>
        </p:spPr>
        <p:txBody>
          <a:bodyPr/>
          <a:lstStyle/>
          <a:p>
            <a:r>
              <a:rPr lang="en-US"/>
              <a:t>Click to edit Master title style</a:t>
            </a:r>
            <a:endParaRPr/>
          </a:p>
        </p:txBody>
      </p:sp>
      <p:sp>
        <p:nvSpPr>
          <p:cNvPr id="652" name="Shape 65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658531751"/>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659" name="Shape 65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248557454"/>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666" name="Shape 666"/>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667" name="Shape 667"/>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68" name="Shape 668"/>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669" name="Shape 66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94153315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335" name="Shape 335"/>
          <p:cNvSpPr>
            <a:spLocks noGrp="1"/>
          </p:cNvSpPr>
          <p:nvPr>
            <p:ph type="title"/>
          </p:nvPr>
        </p:nvSpPr>
        <p:spPr>
          <a:prstGeom prst="rect">
            <a:avLst/>
          </a:prstGeom>
        </p:spPr>
        <p:txBody>
          <a:bodyPr/>
          <a:lstStyle/>
          <a:p>
            <a:r>
              <a:t>Title Text</a:t>
            </a:r>
          </a:p>
        </p:txBody>
      </p:sp>
      <p:sp>
        <p:nvSpPr>
          <p:cNvPr id="336" name="Shape 336"/>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37" name="Shape 33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276428326"/>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676" name="Shape 676"/>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677" name="Shape 677"/>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678" name="Shape 678"/>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79" name="Shape 67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465140210"/>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6_Title and Vertical Text">
    <p:spTree>
      <p:nvGrpSpPr>
        <p:cNvPr id="1" name=""/>
        <p:cNvGrpSpPr/>
        <p:nvPr/>
      </p:nvGrpSpPr>
      <p:grpSpPr>
        <a:xfrm>
          <a:off x="0" y="0"/>
          <a:ext cx="0" cy="0"/>
          <a:chOff x="0" y="0"/>
          <a:chExt cx="0" cy="0"/>
        </a:xfrm>
      </p:grpSpPr>
      <p:sp>
        <p:nvSpPr>
          <p:cNvPr id="686" name="Shape 686"/>
          <p:cNvSpPr>
            <a:spLocks noGrp="1"/>
          </p:cNvSpPr>
          <p:nvPr>
            <p:ph type="title"/>
          </p:nvPr>
        </p:nvSpPr>
        <p:spPr>
          <a:prstGeom prst="rect">
            <a:avLst/>
          </a:prstGeom>
        </p:spPr>
        <p:txBody>
          <a:bodyPr/>
          <a:lstStyle/>
          <a:p>
            <a:r>
              <a:rPr lang="en-US"/>
              <a:t>Click to edit Master title style</a:t>
            </a:r>
            <a:endParaRPr/>
          </a:p>
        </p:txBody>
      </p:sp>
      <p:sp>
        <p:nvSpPr>
          <p:cNvPr id="687" name="Shape 687"/>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8" name="Shape 68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559598466"/>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6_Vertical Title and Text">
    <p:spTree>
      <p:nvGrpSpPr>
        <p:cNvPr id="1" name=""/>
        <p:cNvGrpSpPr/>
        <p:nvPr/>
      </p:nvGrpSpPr>
      <p:grpSpPr>
        <a:xfrm>
          <a:off x="0" y="0"/>
          <a:ext cx="0" cy="0"/>
          <a:chOff x="0" y="0"/>
          <a:chExt cx="0" cy="0"/>
        </a:xfrm>
      </p:grpSpPr>
      <p:sp>
        <p:nvSpPr>
          <p:cNvPr id="695" name="Shape 695"/>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696" name="Shape 696"/>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97" name="Shape 697"/>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276068213"/>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704" name="Shape 704"/>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705" name="Shape 705"/>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06" name="Shape 706"/>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610230793"/>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713" name="Shape 713"/>
          <p:cNvSpPr>
            <a:spLocks noGrp="1"/>
          </p:cNvSpPr>
          <p:nvPr>
            <p:ph type="title"/>
          </p:nvPr>
        </p:nvSpPr>
        <p:spPr>
          <a:prstGeom prst="rect">
            <a:avLst/>
          </a:prstGeom>
        </p:spPr>
        <p:txBody>
          <a:bodyPr/>
          <a:lstStyle/>
          <a:p>
            <a:r>
              <a:rPr lang="en-US"/>
              <a:t>Click to edit Master title style</a:t>
            </a:r>
            <a:endParaRPr/>
          </a:p>
        </p:txBody>
      </p:sp>
      <p:sp>
        <p:nvSpPr>
          <p:cNvPr id="714" name="Shape 714"/>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15" name="Shape 715"/>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369355974"/>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22" name="Shape 722"/>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723" name="Shape 723"/>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24" name="Shape 72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812011126"/>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31" name="Shape 731"/>
          <p:cNvSpPr>
            <a:spLocks noGrp="1"/>
          </p:cNvSpPr>
          <p:nvPr>
            <p:ph type="title"/>
          </p:nvPr>
        </p:nvSpPr>
        <p:spPr>
          <a:prstGeom prst="rect">
            <a:avLst/>
          </a:prstGeom>
        </p:spPr>
        <p:txBody>
          <a:bodyPr/>
          <a:lstStyle/>
          <a:p>
            <a:r>
              <a:rPr lang="en-US"/>
              <a:t>Click to edit Master title style</a:t>
            </a:r>
            <a:endParaRPr/>
          </a:p>
        </p:txBody>
      </p:sp>
      <p:sp>
        <p:nvSpPr>
          <p:cNvPr id="732" name="Shape 732"/>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33" name="Shape 73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319782581"/>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40" name="Shape 740"/>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741" name="Shape 741"/>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42" name="Shape 742"/>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743" name="Shape 74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497414556"/>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750" name="Shape 750"/>
          <p:cNvSpPr>
            <a:spLocks noGrp="1"/>
          </p:cNvSpPr>
          <p:nvPr>
            <p:ph type="title"/>
          </p:nvPr>
        </p:nvSpPr>
        <p:spPr>
          <a:prstGeom prst="rect">
            <a:avLst/>
          </a:prstGeom>
        </p:spPr>
        <p:txBody>
          <a:bodyPr/>
          <a:lstStyle/>
          <a:p>
            <a:r>
              <a:rPr lang="en-US"/>
              <a:t>Click to edit Master title style</a:t>
            </a:r>
            <a:endParaRPr/>
          </a:p>
        </p:txBody>
      </p:sp>
      <p:sp>
        <p:nvSpPr>
          <p:cNvPr id="751" name="Shape 75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322793380"/>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758" name="Shape 75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71792939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344" name="Shape 344"/>
          <p:cNvSpPr>
            <a:spLocks noGrp="1"/>
          </p:cNvSpPr>
          <p:nvPr>
            <p:ph type="title"/>
          </p:nvPr>
        </p:nvSpPr>
        <p:spPr>
          <a:xfrm>
            <a:off x="609600" y="274638"/>
            <a:ext cx="10972800" cy="1143001"/>
          </a:xfrm>
          <a:prstGeom prst="rect">
            <a:avLst/>
          </a:prstGeom>
        </p:spPr>
        <p:txBody>
          <a:bodyPr/>
          <a:lstStyle/>
          <a:p>
            <a:r>
              <a:t>Title Text</a:t>
            </a:r>
          </a:p>
        </p:txBody>
      </p:sp>
      <p:sp>
        <p:nvSpPr>
          <p:cNvPr id="345" name="Shape 345"/>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6" name="Shape 346"/>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347" name="Shape 34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832761051"/>
      </p:ext>
    </p:extLst>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765" name="Shape 765"/>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766" name="Shape 766"/>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7" name="Shape 767"/>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768" name="Shape 76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517705379"/>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775" name="Shape 775"/>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776" name="Shape 776"/>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777" name="Shape 777"/>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78" name="Shape 77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241550296"/>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7_Title and Vertical Text">
    <p:spTree>
      <p:nvGrpSpPr>
        <p:cNvPr id="1" name=""/>
        <p:cNvGrpSpPr/>
        <p:nvPr/>
      </p:nvGrpSpPr>
      <p:grpSpPr>
        <a:xfrm>
          <a:off x="0" y="0"/>
          <a:ext cx="0" cy="0"/>
          <a:chOff x="0" y="0"/>
          <a:chExt cx="0" cy="0"/>
        </a:xfrm>
      </p:grpSpPr>
      <p:sp>
        <p:nvSpPr>
          <p:cNvPr id="785" name="Shape 785"/>
          <p:cNvSpPr>
            <a:spLocks noGrp="1"/>
          </p:cNvSpPr>
          <p:nvPr>
            <p:ph type="title"/>
          </p:nvPr>
        </p:nvSpPr>
        <p:spPr>
          <a:prstGeom prst="rect">
            <a:avLst/>
          </a:prstGeom>
        </p:spPr>
        <p:txBody>
          <a:bodyPr/>
          <a:lstStyle/>
          <a:p>
            <a:r>
              <a:rPr lang="en-US"/>
              <a:t>Click to edit Master title style</a:t>
            </a:r>
            <a:endParaRPr/>
          </a:p>
        </p:txBody>
      </p:sp>
      <p:sp>
        <p:nvSpPr>
          <p:cNvPr id="786" name="Shape 786"/>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87" name="Shape 787"/>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292923440"/>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7_Vertical Title and Text">
    <p:spTree>
      <p:nvGrpSpPr>
        <p:cNvPr id="1" name=""/>
        <p:cNvGrpSpPr/>
        <p:nvPr/>
      </p:nvGrpSpPr>
      <p:grpSpPr>
        <a:xfrm>
          <a:off x="0" y="0"/>
          <a:ext cx="0" cy="0"/>
          <a:chOff x="0" y="0"/>
          <a:chExt cx="0" cy="0"/>
        </a:xfrm>
      </p:grpSpPr>
      <p:sp>
        <p:nvSpPr>
          <p:cNvPr id="794" name="Shape 794"/>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795" name="Shape 795"/>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96" name="Shape 796"/>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678706338"/>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803" name="Shape 803"/>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804" name="Shape 804"/>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05" name="Shape 805"/>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68847963"/>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812" name="Shape 812"/>
          <p:cNvSpPr>
            <a:spLocks noGrp="1"/>
          </p:cNvSpPr>
          <p:nvPr>
            <p:ph type="title"/>
          </p:nvPr>
        </p:nvSpPr>
        <p:spPr>
          <a:prstGeom prst="rect">
            <a:avLst/>
          </a:prstGeom>
        </p:spPr>
        <p:txBody>
          <a:bodyPr/>
          <a:lstStyle/>
          <a:p>
            <a:r>
              <a:rPr lang="en-US"/>
              <a:t>Click to edit Master title style</a:t>
            </a:r>
            <a:endParaRPr/>
          </a:p>
        </p:txBody>
      </p:sp>
      <p:sp>
        <p:nvSpPr>
          <p:cNvPr id="813" name="Shape 813"/>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14" name="Shape 81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554748894"/>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821" name="Shape 821"/>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822" name="Shape 822"/>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23" name="Shape 82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594752254"/>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sp>
        <p:nvSpPr>
          <p:cNvPr id="830" name="Shape 830"/>
          <p:cNvSpPr>
            <a:spLocks noGrp="1"/>
          </p:cNvSpPr>
          <p:nvPr>
            <p:ph type="title"/>
          </p:nvPr>
        </p:nvSpPr>
        <p:spPr>
          <a:prstGeom prst="rect">
            <a:avLst/>
          </a:prstGeom>
        </p:spPr>
        <p:txBody>
          <a:bodyPr/>
          <a:lstStyle/>
          <a:p>
            <a:r>
              <a:rPr lang="en-US"/>
              <a:t>Click to edit Master title style</a:t>
            </a:r>
            <a:endParaRPr/>
          </a:p>
        </p:txBody>
      </p:sp>
      <p:sp>
        <p:nvSpPr>
          <p:cNvPr id="831" name="Shape 831"/>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32" name="Shape 83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111404496"/>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8_Comparison">
    <p:spTree>
      <p:nvGrpSpPr>
        <p:cNvPr id="1" name=""/>
        <p:cNvGrpSpPr/>
        <p:nvPr/>
      </p:nvGrpSpPr>
      <p:grpSpPr>
        <a:xfrm>
          <a:off x="0" y="0"/>
          <a:ext cx="0" cy="0"/>
          <a:chOff x="0" y="0"/>
          <a:chExt cx="0" cy="0"/>
        </a:xfrm>
      </p:grpSpPr>
      <p:sp>
        <p:nvSpPr>
          <p:cNvPr id="839" name="Shape 839"/>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840" name="Shape 840"/>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41" name="Shape 841"/>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842" name="Shape 84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020890337"/>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849" name="Shape 849"/>
          <p:cNvSpPr>
            <a:spLocks noGrp="1"/>
          </p:cNvSpPr>
          <p:nvPr>
            <p:ph type="title"/>
          </p:nvPr>
        </p:nvSpPr>
        <p:spPr>
          <a:prstGeom prst="rect">
            <a:avLst/>
          </a:prstGeom>
        </p:spPr>
        <p:txBody>
          <a:bodyPr/>
          <a:lstStyle/>
          <a:p>
            <a:r>
              <a:rPr lang="en-US"/>
              <a:t>Click to edit Master title style</a:t>
            </a:r>
            <a:endParaRPr/>
          </a:p>
        </p:txBody>
      </p:sp>
      <p:sp>
        <p:nvSpPr>
          <p:cNvPr id="850" name="Shape 85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9042370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354" name="Shape 354"/>
          <p:cNvSpPr>
            <a:spLocks noGrp="1"/>
          </p:cNvSpPr>
          <p:nvPr>
            <p:ph type="title"/>
          </p:nvPr>
        </p:nvSpPr>
        <p:spPr>
          <a:prstGeom prst="rect">
            <a:avLst/>
          </a:prstGeom>
        </p:spPr>
        <p:txBody>
          <a:bodyPr/>
          <a:lstStyle/>
          <a:p>
            <a:r>
              <a:t>Title Text</a:t>
            </a:r>
          </a:p>
        </p:txBody>
      </p:sp>
      <p:sp>
        <p:nvSpPr>
          <p:cNvPr id="355" name="Shape 35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78328343"/>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857" name="Shape 857"/>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853375342"/>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8_Content with Caption">
    <p:spTree>
      <p:nvGrpSpPr>
        <p:cNvPr id="1" name=""/>
        <p:cNvGrpSpPr/>
        <p:nvPr/>
      </p:nvGrpSpPr>
      <p:grpSpPr>
        <a:xfrm>
          <a:off x="0" y="0"/>
          <a:ext cx="0" cy="0"/>
          <a:chOff x="0" y="0"/>
          <a:chExt cx="0" cy="0"/>
        </a:xfrm>
      </p:grpSpPr>
      <p:sp>
        <p:nvSpPr>
          <p:cNvPr id="864" name="Shape 864"/>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865" name="Shape 865"/>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66" name="Shape 866"/>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867" name="Shape 867"/>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614448145"/>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8_Picture with Caption">
    <p:spTree>
      <p:nvGrpSpPr>
        <p:cNvPr id="1" name=""/>
        <p:cNvGrpSpPr/>
        <p:nvPr/>
      </p:nvGrpSpPr>
      <p:grpSpPr>
        <a:xfrm>
          <a:off x="0" y="0"/>
          <a:ext cx="0" cy="0"/>
          <a:chOff x="0" y="0"/>
          <a:chExt cx="0" cy="0"/>
        </a:xfrm>
      </p:grpSpPr>
      <p:sp>
        <p:nvSpPr>
          <p:cNvPr id="874" name="Shape 874"/>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875" name="Shape 875"/>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876" name="Shape 876"/>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77" name="Shape 877"/>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039759262"/>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8_Title and Vertical Text">
    <p:spTree>
      <p:nvGrpSpPr>
        <p:cNvPr id="1" name=""/>
        <p:cNvGrpSpPr/>
        <p:nvPr/>
      </p:nvGrpSpPr>
      <p:grpSpPr>
        <a:xfrm>
          <a:off x="0" y="0"/>
          <a:ext cx="0" cy="0"/>
          <a:chOff x="0" y="0"/>
          <a:chExt cx="0" cy="0"/>
        </a:xfrm>
      </p:grpSpPr>
      <p:sp>
        <p:nvSpPr>
          <p:cNvPr id="884" name="Shape 884"/>
          <p:cNvSpPr>
            <a:spLocks noGrp="1"/>
          </p:cNvSpPr>
          <p:nvPr>
            <p:ph type="title"/>
          </p:nvPr>
        </p:nvSpPr>
        <p:spPr>
          <a:prstGeom prst="rect">
            <a:avLst/>
          </a:prstGeom>
        </p:spPr>
        <p:txBody>
          <a:bodyPr/>
          <a:lstStyle/>
          <a:p>
            <a:r>
              <a:rPr lang="en-US"/>
              <a:t>Click to edit Master title style</a:t>
            </a:r>
            <a:endParaRPr/>
          </a:p>
        </p:txBody>
      </p:sp>
      <p:sp>
        <p:nvSpPr>
          <p:cNvPr id="885" name="Shape 885"/>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86" name="Shape 886"/>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815309596"/>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8_Vertical Title and Text">
    <p:spTree>
      <p:nvGrpSpPr>
        <p:cNvPr id="1" name=""/>
        <p:cNvGrpSpPr/>
        <p:nvPr/>
      </p:nvGrpSpPr>
      <p:grpSpPr>
        <a:xfrm>
          <a:off x="0" y="0"/>
          <a:ext cx="0" cy="0"/>
          <a:chOff x="0" y="0"/>
          <a:chExt cx="0" cy="0"/>
        </a:xfrm>
      </p:grpSpPr>
      <p:sp>
        <p:nvSpPr>
          <p:cNvPr id="893" name="Shape 893"/>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894" name="Shape 894"/>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95" name="Shape 895"/>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280279177"/>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902" name="Shape 902"/>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903" name="Shape 903"/>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04" name="Shape 90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378315725"/>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911" name="Shape 911"/>
          <p:cNvSpPr>
            <a:spLocks noGrp="1"/>
          </p:cNvSpPr>
          <p:nvPr>
            <p:ph type="title"/>
          </p:nvPr>
        </p:nvSpPr>
        <p:spPr>
          <a:prstGeom prst="rect">
            <a:avLst/>
          </a:prstGeom>
        </p:spPr>
        <p:txBody>
          <a:bodyPr/>
          <a:lstStyle/>
          <a:p>
            <a:r>
              <a:rPr lang="en-US"/>
              <a:t>Click to edit Master title style</a:t>
            </a:r>
            <a:endParaRPr/>
          </a:p>
        </p:txBody>
      </p:sp>
      <p:sp>
        <p:nvSpPr>
          <p:cNvPr id="912" name="Shape 912"/>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13" name="Shape 91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73218411"/>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920" name="Shape 920"/>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921" name="Shape 921"/>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22" name="Shape 92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458578163"/>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929" name="Shape 929"/>
          <p:cNvSpPr>
            <a:spLocks noGrp="1"/>
          </p:cNvSpPr>
          <p:nvPr>
            <p:ph type="title"/>
          </p:nvPr>
        </p:nvSpPr>
        <p:spPr>
          <a:prstGeom prst="rect">
            <a:avLst/>
          </a:prstGeom>
        </p:spPr>
        <p:txBody>
          <a:bodyPr/>
          <a:lstStyle/>
          <a:p>
            <a:r>
              <a:rPr lang="en-US"/>
              <a:t>Click to edit Master title style</a:t>
            </a:r>
            <a:endParaRPr/>
          </a:p>
        </p:txBody>
      </p:sp>
      <p:sp>
        <p:nvSpPr>
          <p:cNvPr id="930" name="Shape 930"/>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31" name="Shape 93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923428333"/>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938" name="Shape 938"/>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939" name="Shape 939"/>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0" name="Shape 940"/>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941" name="Shape 94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12173581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362" name="Shape 36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925255653"/>
      </p:ext>
    </p:extLst>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948" name="Shape 948"/>
          <p:cNvSpPr>
            <a:spLocks noGrp="1"/>
          </p:cNvSpPr>
          <p:nvPr>
            <p:ph type="title"/>
          </p:nvPr>
        </p:nvSpPr>
        <p:spPr>
          <a:prstGeom prst="rect">
            <a:avLst/>
          </a:prstGeom>
        </p:spPr>
        <p:txBody>
          <a:bodyPr/>
          <a:lstStyle/>
          <a:p>
            <a:r>
              <a:rPr lang="en-US"/>
              <a:t>Click to edit Master title style</a:t>
            </a:r>
            <a:endParaRPr/>
          </a:p>
        </p:txBody>
      </p:sp>
      <p:sp>
        <p:nvSpPr>
          <p:cNvPr id="949" name="Shape 94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043218870"/>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956" name="Shape 956"/>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503692611"/>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963" name="Shape 963"/>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964" name="Shape 964"/>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65" name="Shape 965"/>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966" name="Shape 966"/>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156033362"/>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973" name="Shape 973"/>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974" name="Shape 974"/>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975" name="Shape 975"/>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76" name="Shape 976"/>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976344221"/>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9_Title and Vertical Text">
    <p:spTree>
      <p:nvGrpSpPr>
        <p:cNvPr id="1" name=""/>
        <p:cNvGrpSpPr/>
        <p:nvPr/>
      </p:nvGrpSpPr>
      <p:grpSpPr>
        <a:xfrm>
          <a:off x="0" y="0"/>
          <a:ext cx="0" cy="0"/>
          <a:chOff x="0" y="0"/>
          <a:chExt cx="0" cy="0"/>
        </a:xfrm>
      </p:grpSpPr>
      <p:sp>
        <p:nvSpPr>
          <p:cNvPr id="983" name="Shape 983"/>
          <p:cNvSpPr>
            <a:spLocks noGrp="1"/>
          </p:cNvSpPr>
          <p:nvPr>
            <p:ph type="title"/>
          </p:nvPr>
        </p:nvSpPr>
        <p:spPr>
          <a:prstGeom prst="rect">
            <a:avLst/>
          </a:prstGeom>
        </p:spPr>
        <p:txBody>
          <a:bodyPr/>
          <a:lstStyle/>
          <a:p>
            <a:r>
              <a:rPr lang="en-US"/>
              <a:t>Click to edit Master title style</a:t>
            </a:r>
            <a:endParaRPr/>
          </a:p>
        </p:txBody>
      </p:sp>
      <p:sp>
        <p:nvSpPr>
          <p:cNvPr id="984" name="Shape 984"/>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85" name="Shape 985"/>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565187366"/>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9_Vertical Title and Text">
    <p:spTree>
      <p:nvGrpSpPr>
        <p:cNvPr id="1" name=""/>
        <p:cNvGrpSpPr/>
        <p:nvPr/>
      </p:nvGrpSpPr>
      <p:grpSpPr>
        <a:xfrm>
          <a:off x="0" y="0"/>
          <a:ext cx="0" cy="0"/>
          <a:chOff x="0" y="0"/>
          <a:chExt cx="0" cy="0"/>
        </a:xfrm>
      </p:grpSpPr>
      <p:sp>
        <p:nvSpPr>
          <p:cNvPr id="992" name="Shape 992"/>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993" name="Shape 993"/>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94" name="Shape 99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07918582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001" name="Shape 1001"/>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1002" name="Shape 1002"/>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03" name="Shape 100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544930044"/>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010" name="Shape 1010"/>
          <p:cNvSpPr>
            <a:spLocks noGrp="1"/>
          </p:cNvSpPr>
          <p:nvPr>
            <p:ph type="title"/>
          </p:nvPr>
        </p:nvSpPr>
        <p:spPr>
          <a:prstGeom prst="rect">
            <a:avLst/>
          </a:prstGeom>
        </p:spPr>
        <p:txBody>
          <a:bodyPr/>
          <a:lstStyle/>
          <a:p>
            <a:r>
              <a:rPr lang="en-US"/>
              <a:t>Click to edit Master title style</a:t>
            </a:r>
            <a:endParaRPr/>
          </a:p>
        </p:txBody>
      </p:sp>
      <p:sp>
        <p:nvSpPr>
          <p:cNvPr id="1011" name="Shape 1011"/>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12" name="Shape 101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4388347"/>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019" name="Shape 1019"/>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1020" name="Shape 1020"/>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21" name="Shape 102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060723040"/>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028" name="Shape 1028"/>
          <p:cNvSpPr>
            <a:spLocks noGrp="1"/>
          </p:cNvSpPr>
          <p:nvPr>
            <p:ph type="title"/>
          </p:nvPr>
        </p:nvSpPr>
        <p:spPr>
          <a:prstGeom prst="rect">
            <a:avLst/>
          </a:prstGeom>
        </p:spPr>
        <p:txBody>
          <a:bodyPr/>
          <a:lstStyle/>
          <a:p>
            <a:r>
              <a:rPr lang="en-US"/>
              <a:t>Click to edit Master title style</a:t>
            </a:r>
            <a:endParaRPr/>
          </a:p>
        </p:txBody>
      </p:sp>
      <p:sp>
        <p:nvSpPr>
          <p:cNvPr id="1029" name="Shape 1029"/>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30" name="Shape 103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74131629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369" name="Shape 369"/>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370" name="Shape 370"/>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1" name="Shape 371"/>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372" name="Shape 37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03379363"/>
      </p:ext>
    </p:extLst>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037" name="Shape 1037"/>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1038" name="Shape 1038"/>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39" name="Shape 1039"/>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1040" name="Shape 104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552395081"/>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047" name="Shape 1047"/>
          <p:cNvSpPr>
            <a:spLocks noGrp="1"/>
          </p:cNvSpPr>
          <p:nvPr>
            <p:ph type="title"/>
          </p:nvPr>
        </p:nvSpPr>
        <p:spPr>
          <a:prstGeom prst="rect">
            <a:avLst/>
          </a:prstGeom>
        </p:spPr>
        <p:txBody>
          <a:bodyPr/>
          <a:lstStyle/>
          <a:p>
            <a:r>
              <a:rPr lang="en-US"/>
              <a:t>Click to edit Master title style</a:t>
            </a:r>
            <a:endParaRPr/>
          </a:p>
        </p:txBody>
      </p:sp>
      <p:sp>
        <p:nvSpPr>
          <p:cNvPr id="1048" name="Shape 104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666205391"/>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0_Blank">
    <p:spTree>
      <p:nvGrpSpPr>
        <p:cNvPr id="1" name=""/>
        <p:cNvGrpSpPr/>
        <p:nvPr/>
      </p:nvGrpSpPr>
      <p:grpSpPr>
        <a:xfrm>
          <a:off x="0" y="0"/>
          <a:ext cx="0" cy="0"/>
          <a:chOff x="0" y="0"/>
          <a:chExt cx="0" cy="0"/>
        </a:xfrm>
      </p:grpSpPr>
      <p:sp>
        <p:nvSpPr>
          <p:cNvPr id="1055" name="Shape 1055"/>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960455361"/>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062" name="Shape 1062"/>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1063" name="Shape 1063"/>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64" name="Shape 1064"/>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1065" name="Shape 1065"/>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25182723"/>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072" name="Shape 1072"/>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1073" name="Shape 1073"/>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1074" name="Shape 1074"/>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75" name="Shape 1075"/>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072212945"/>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0_Title and Vertical Text">
    <p:spTree>
      <p:nvGrpSpPr>
        <p:cNvPr id="1" name=""/>
        <p:cNvGrpSpPr/>
        <p:nvPr/>
      </p:nvGrpSpPr>
      <p:grpSpPr>
        <a:xfrm>
          <a:off x="0" y="0"/>
          <a:ext cx="0" cy="0"/>
          <a:chOff x="0" y="0"/>
          <a:chExt cx="0" cy="0"/>
        </a:xfrm>
      </p:grpSpPr>
      <p:sp>
        <p:nvSpPr>
          <p:cNvPr id="1082" name="Shape 1082"/>
          <p:cNvSpPr>
            <a:spLocks noGrp="1"/>
          </p:cNvSpPr>
          <p:nvPr>
            <p:ph type="title"/>
          </p:nvPr>
        </p:nvSpPr>
        <p:spPr>
          <a:prstGeom prst="rect">
            <a:avLst/>
          </a:prstGeom>
        </p:spPr>
        <p:txBody>
          <a:bodyPr/>
          <a:lstStyle/>
          <a:p>
            <a:r>
              <a:rPr lang="en-US"/>
              <a:t>Click to edit Master title style</a:t>
            </a:r>
            <a:endParaRPr/>
          </a:p>
        </p:txBody>
      </p:sp>
      <p:sp>
        <p:nvSpPr>
          <p:cNvPr id="1083" name="Shape 1083"/>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84" name="Shape 108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763388254"/>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0_Vertical Title and Text">
    <p:spTree>
      <p:nvGrpSpPr>
        <p:cNvPr id="1" name=""/>
        <p:cNvGrpSpPr/>
        <p:nvPr/>
      </p:nvGrpSpPr>
      <p:grpSpPr>
        <a:xfrm>
          <a:off x="0" y="0"/>
          <a:ext cx="0" cy="0"/>
          <a:chOff x="0" y="0"/>
          <a:chExt cx="0" cy="0"/>
        </a:xfrm>
      </p:grpSpPr>
      <p:sp>
        <p:nvSpPr>
          <p:cNvPr id="1091" name="Shape 1091"/>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1092" name="Shape 1092"/>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93" name="Shape 109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14242293"/>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00" name="Shape 1100"/>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1101" name="Shape 1101"/>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02" name="Shape 110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446039132"/>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118" name="Shape 1118"/>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1119" name="Shape 1119"/>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20" name="Shape 112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940316756"/>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127" name="Shape 1127"/>
          <p:cNvSpPr>
            <a:spLocks noGrp="1"/>
          </p:cNvSpPr>
          <p:nvPr>
            <p:ph type="title"/>
          </p:nvPr>
        </p:nvSpPr>
        <p:spPr>
          <a:prstGeom prst="rect">
            <a:avLst/>
          </a:prstGeom>
        </p:spPr>
        <p:txBody>
          <a:bodyPr/>
          <a:lstStyle/>
          <a:p>
            <a:r>
              <a:rPr lang="en-US"/>
              <a:t>Click to edit Master title style</a:t>
            </a:r>
            <a:endParaRPr/>
          </a:p>
        </p:txBody>
      </p:sp>
      <p:sp>
        <p:nvSpPr>
          <p:cNvPr id="1128" name="Shape 1128"/>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29" name="Shape 112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11862347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379" name="Shape 379"/>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380" name="Shape 380"/>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381" name="Shape 381"/>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82" name="Shape 38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057136228"/>
      </p:ext>
    </p:extLst>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136" name="Shape 1136"/>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1137" name="Shape 1137"/>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38" name="Shape 1138"/>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1139" name="Shape 113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74952731"/>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146" name="Shape 1146"/>
          <p:cNvSpPr>
            <a:spLocks noGrp="1"/>
          </p:cNvSpPr>
          <p:nvPr>
            <p:ph type="title"/>
          </p:nvPr>
        </p:nvSpPr>
        <p:spPr>
          <a:prstGeom prst="rect">
            <a:avLst/>
          </a:prstGeom>
        </p:spPr>
        <p:txBody>
          <a:bodyPr/>
          <a:lstStyle/>
          <a:p>
            <a:r>
              <a:rPr lang="en-US"/>
              <a:t>Click to edit Master title style</a:t>
            </a:r>
            <a:endParaRPr/>
          </a:p>
        </p:txBody>
      </p:sp>
      <p:sp>
        <p:nvSpPr>
          <p:cNvPr id="1147" name="Shape 1147"/>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079467824"/>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1154" name="Shape 115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823973404"/>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161" name="Shape 116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1162" name="Shape 1162"/>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63" name="Shape 1163"/>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1164" name="Shape 116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769573380"/>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171" name="Shape 1171"/>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1172" name="Shape 1172"/>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1173" name="Shape 1173"/>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74" name="Shape 117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69546858"/>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1_Title and Vertical Text">
    <p:spTree>
      <p:nvGrpSpPr>
        <p:cNvPr id="1" name=""/>
        <p:cNvGrpSpPr/>
        <p:nvPr/>
      </p:nvGrpSpPr>
      <p:grpSpPr>
        <a:xfrm>
          <a:off x="0" y="0"/>
          <a:ext cx="0" cy="0"/>
          <a:chOff x="0" y="0"/>
          <a:chExt cx="0" cy="0"/>
        </a:xfrm>
      </p:grpSpPr>
      <p:sp>
        <p:nvSpPr>
          <p:cNvPr id="1181" name="Shape 1181"/>
          <p:cNvSpPr>
            <a:spLocks noGrp="1"/>
          </p:cNvSpPr>
          <p:nvPr>
            <p:ph type="title"/>
          </p:nvPr>
        </p:nvSpPr>
        <p:spPr>
          <a:prstGeom prst="rect">
            <a:avLst/>
          </a:prstGeom>
        </p:spPr>
        <p:txBody>
          <a:bodyPr/>
          <a:lstStyle/>
          <a:p>
            <a:r>
              <a:rPr lang="en-US"/>
              <a:t>Click to edit Master title style</a:t>
            </a:r>
            <a:endParaRPr/>
          </a:p>
        </p:txBody>
      </p:sp>
      <p:sp>
        <p:nvSpPr>
          <p:cNvPr id="1182" name="Shape 1182"/>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83" name="Shape 118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980662181"/>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1_Vertical Title and Text">
    <p:spTree>
      <p:nvGrpSpPr>
        <p:cNvPr id="1" name=""/>
        <p:cNvGrpSpPr/>
        <p:nvPr/>
      </p:nvGrpSpPr>
      <p:grpSpPr>
        <a:xfrm>
          <a:off x="0" y="0"/>
          <a:ext cx="0" cy="0"/>
          <a:chOff x="0" y="0"/>
          <a:chExt cx="0" cy="0"/>
        </a:xfrm>
      </p:grpSpPr>
      <p:sp>
        <p:nvSpPr>
          <p:cNvPr id="1190" name="Shape 1190"/>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1191" name="Shape 1191"/>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92" name="Shape 119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63500615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199" name="Shape 1199"/>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1200" name="Shape 1200"/>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01" name="Shape 120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300941729"/>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208" name="Shape 1208"/>
          <p:cNvSpPr>
            <a:spLocks noGrp="1"/>
          </p:cNvSpPr>
          <p:nvPr>
            <p:ph type="title"/>
          </p:nvPr>
        </p:nvSpPr>
        <p:spPr>
          <a:prstGeom prst="rect">
            <a:avLst/>
          </a:prstGeom>
        </p:spPr>
        <p:txBody>
          <a:bodyPr/>
          <a:lstStyle/>
          <a:p>
            <a:r>
              <a:rPr lang="en-US"/>
              <a:t>Click to edit Master title style</a:t>
            </a:r>
            <a:endParaRPr/>
          </a:p>
        </p:txBody>
      </p:sp>
      <p:sp>
        <p:nvSpPr>
          <p:cNvPr id="1209" name="Shape 1209"/>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10" name="Shape 121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670361819"/>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217" name="Shape 1217"/>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1218" name="Shape 1218"/>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19" name="Shape 121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69749742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3_Title and Vertical Text">
    <p:spTree>
      <p:nvGrpSpPr>
        <p:cNvPr id="1" name=""/>
        <p:cNvGrpSpPr/>
        <p:nvPr/>
      </p:nvGrpSpPr>
      <p:grpSpPr>
        <a:xfrm>
          <a:off x="0" y="0"/>
          <a:ext cx="0" cy="0"/>
          <a:chOff x="0" y="0"/>
          <a:chExt cx="0" cy="0"/>
        </a:xfrm>
      </p:grpSpPr>
      <p:sp>
        <p:nvSpPr>
          <p:cNvPr id="389" name="Shape 389"/>
          <p:cNvSpPr>
            <a:spLocks noGrp="1"/>
          </p:cNvSpPr>
          <p:nvPr>
            <p:ph type="title"/>
          </p:nvPr>
        </p:nvSpPr>
        <p:spPr>
          <a:prstGeom prst="rect">
            <a:avLst/>
          </a:prstGeom>
        </p:spPr>
        <p:txBody>
          <a:bodyPr/>
          <a:lstStyle/>
          <a:p>
            <a:r>
              <a:t>Title Text</a:t>
            </a:r>
          </a:p>
        </p:txBody>
      </p:sp>
      <p:sp>
        <p:nvSpPr>
          <p:cNvPr id="390" name="Shape 390"/>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91" name="Shape 39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721375523"/>
      </p:ext>
    </p:extLst>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226" name="Shape 1226"/>
          <p:cNvSpPr>
            <a:spLocks noGrp="1"/>
          </p:cNvSpPr>
          <p:nvPr>
            <p:ph type="title"/>
          </p:nvPr>
        </p:nvSpPr>
        <p:spPr>
          <a:prstGeom prst="rect">
            <a:avLst/>
          </a:prstGeom>
        </p:spPr>
        <p:txBody>
          <a:bodyPr/>
          <a:lstStyle/>
          <a:p>
            <a:r>
              <a:rPr lang="en-US"/>
              <a:t>Click to edit Master title style</a:t>
            </a:r>
            <a:endParaRPr/>
          </a:p>
        </p:txBody>
      </p:sp>
      <p:sp>
        <p:nvSpPr>
          <p:cNvPr id="1227" name="Shape 1227"/>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28" name="Shape 122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985392497"/>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235" name="Shape 1235"/>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1236" name="Shape 1236"/>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37" name="Shape 1237"/>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1238" name="Shape 123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907455934"/>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245" name="Shape 1245"/>
          <p:cNvSpPr>
            <a:spLocks noGrp="1"/>
          </p:cNvSpPr>
          <p:nvPr>
            <p:ph type="title"/>
          </p:nvPr>
        </p:nvSpPr>
        <p:spPr>
          <a:prstGeom prst="rect">
            <a:avLst/>
          </a:prstGeom>
        </p:spPr>
        <p:txBody>
          <a:bodyPr/>
          <a:lstStyle/>
          <a:p>
            <a:r>
              <a:rPr lang="en-US"/>
              <a:t>Click to edit Master title style</a:t>
            </a:r>
            <a:endParaRPr/>
          </a:p>
        </p:txBody>
      </p:sp>
      <p:sp>
        <p:nvSpPr>
          <p:cNvPr id="1246" name="Shape 1246"/>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486045847"/>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2_Blank">
    <p:spTree>
      <p:nvGrpSpPr>
        <p:cNvPr id="1" name=""/>
        <p:cNvGrpSpPr/>
        <p:nvPr/>
      </p:nvGrpSpPr>
      <p:grpSpPr>
        <a:xfrm>
          <a:off x="0" y="0"/>
          <a:ext cx="0" cy="0"/>
          <a:chOff x="0" y="0"/>
          <a:chExt cx="0" cy="0"/>
        </a:xfrm>
      </p:grpSpPr>
      <p:sp>
        <p:nvSpPr>
          <p:cNvPr id="1253" name="Shape 125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750025065"/>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260" name="Shape 1260"/>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1261" name="Shape 1261"/>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62" name="Shape 1262"/>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1263" name="Shape 126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977193801"/>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270" name="Shape 1270"/>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1271" name="Shape 1271"/>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1272" name="Shape 1272"/>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73" name="Shape 1273"/>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814937633"/>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2_Vertical Title and Text">
    <p:spTree>
      <p:nvGrpSpPr>
        <p:cNvPr id="1" name=""/>
        <p:cNvGrpSpPr/>
        <p:nvPr/>
      </p:nvGrpSpPr>
      <p:grpSpPr>
        <a:xfrm>
          <a:off x="0" y="0"/>
          <a:ext cx="0" cy="0"/>
          <a:chOff x="0" y="0"/>
          <a:chExt cx="0" cy="0"/>
        </a:xfrm>
      </p:grpSpPr>
      <p:sp>
        <p:nvSpPr>
          <p:cNvPr id="1289" name="Shape 1289"/>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1290" name="Shape 1290"/>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91" name="Shape 129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961106814"/>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298" name="Shape 1298"/>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1299" name="Shape 1299"/>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00" name="Shape 130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592632097"/>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1316" name="Shape 1316"/>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1317" name="Shape 1317"/>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18" name="Shape 1318"/>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972881068"/>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3_Two Content">
    <p:spTree>
      <p:nvGrpSpPr>
        <p:cNvPr id="1" name=""/>
        <p:cNvGrpSpPr/>
        <p:nvPr/>
      </p:nvGrpSpPr>
      <p:grpSpPr>
        <a:xfrm>
          <a:off x="0" y="0"/>
          <a:ext cx="0" cy="0"/>
          <a:chOff x="0" y="0"/>
          <a:chExt cx="0" cy="0"/>
        </a:xfrm>
      </p:grpSpPr>
      <p:sp>
        <p:nvSpPr>
          <p:cNvPr id="1325" name="Shape 1325"/>
          <p:cNvSpPr>
            <a:spLocks noGrp="1"/>
          </p:cNvSpPr>
          <p:nvPr>
            <p:ph type="title"/>
          </p:nvPr>
        </p:nvSpPr>
        <p:spPr>
          <a:prstGeom prst="rect">
            <a:avLst/>
          </a:prstGeom>
        </p:spPr>
        <p:txBody>
          <a:bodyPr/>
          <a:lstStyle/>
          <a:p>
            <a:r>
              <a:rPr lang="en-US"/>
              <a:t>Click to edit Master title style</a:t>
            </a:r>
            <a:endParaRPr/>
          </a:p>
        </p:txBody>
      </p:sp>
      <p:sp>
        <p:nvSpPr>
          <p:cNvPr id="1326" name="Shape 1326"/>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27" name="Shape 1327"/>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99603960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3_Vertical Title and Text">
    <p:spTree>
      <p:nvGrpSpPr>
        <p:cNvPr id="1" name=""/>
        <p:cNvGrpSpPr/>
        <p:nvPr/>
      </p:nvGrpSpPr>
      <p:grpSpPr>
        <a:xfrm>
          <a:off x="0" y="0"/>
          <a:ext cx="0" cy="0"/>
          <a:chOff x="0" y="0"/>
          <a:chExt cx="0" cy="0"/>
        </a:xfrm>
      </p:grpSpPr>
      <p:sp>
        <p:nvSpPr>
          <p:cNvPr id="398" name="Shape 398"/>
          <p:cNvSpPr>
            <a:spLocks noGrp="1"/>
          </p:cNvSpPr>
          <p:nvPr>
            <p:ph type="title"/>
          </p:nvPr>
        </p:nvSpPr>
        <p:spPr>
          <a:xfrm>
            <a:off x="8686800" y="609600"/>
            <a:ext cx="2590800" cy="5486400"/>
          </a:xfrm>
          <a:prstGeom prst="rect">
            <a:avLst/>
          </a:prstGeom>
        </p:spPr>
        <p:txBody>
          <a:bodyPr/>
          <a:lstStyle/>
          <a:p>
            <a:r>
              <a:t>Title Text</a:t>
            </a:r>
          </a:p>
        </p:txBody>
      </p:sp>
      <p:sp>
        <p:nvSpPr>
          <p:cNvPr id="399" name="Shape 399"/>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00" name="Shape 40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549441907"/>
      </p:ext>
    </p:extLst>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3_Comparison">
    <p:spTree>
      <p:nvGrpSpPr>
        <p:cNvPr id="1" name=""/>
        <p:cNvGrpSpPr/>
        <p:nvPr/>
      </p:nvGrpSpPr>
      <p:grpSpPr>
        <a:xfrm>
          <a:off x="0" y="0"/>
          <a:ext cx="0" cy="0"/>
          <a:chOff x="0" y="0"/>
          <a:chExt cx="0" cy="0"/>
        </a:xfrm>
      </p:grpSpPr>
      <p:sp>
        <p:nvSpPr>
          <p:cNvPr id="1334" name="Shape 1334"/>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1335" name="Shape 1335"/>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36" name="Shape 1336"/>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1337" name="Shape 1337"/>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421446739"/>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44" name="Shape 1344"/>
          <p:cNvSpPr>
            <a:spLocks noGrp="1"/>
          </p:cNvSpPr>
          <p:nvPr>
            <p:ph type="title"/>
          </p:nvPr>
        </p:nvSpPr>
        <p:spPr>
          <a:prstGeom prst="rect">
            <a:avLst/>
          </a:prstGeom>
        </p:spPr>
        <p:txBody>
          <a:bodyPr/>
          <a:lstStyle/>
          <a:p>
            <a:r>
              <a:rPr lang="en-US"/>
              <a:t>Click to edit Master title style</a:t>
            </a:r>
            <a:endParaRPr/>
          </a:p>
        </p:txBody>
      </p:sp>
      <p:sp>
        <p:nvSpPr>
          <p:cNvPr id="1345" name="Shape 1345"/>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230203517"/>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3_Blank">
    <p:spTree>
      <p:nvGrpSpPr>
        <p:cNvPr id="1" name=""/>
        <p:cNvGrpSpPr/>
        <p:nvPr/>
      </p:nvGrpSpPr>
      <p:grpSpPr>
        <a:xfrm>
          <a:off x="0" y="0"/>
          <a:ext cx="0" cy="0"/>
          <a:chOff x="0" y="0"/>
          <a:chExt cx="0" cy="0"/>
        </a:xfrm>
      </p:grpSpPr>
      <p:sp>
        <p:nvSpPr>
          <p:cNvPr id="1352" name="Shape 135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156770250"/>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3_Content with Caption">
    <p:spTree>
      <p:nvGrpSpPr>
        <p:cNvPr id="1" name=""/>
        <p:cNvGrpSpPr/>
        <p:nvPr/>
      </p:nvGrpSpPr>
      <p:grpSpPr>
        <a:xfrm>
          <a:off x="0" y="0"/>
          <a:ext cx="0" cy="0"/>
          <a:chOff x="0" y="0"/>
          <a:chExt cx="0" cy="0"/>
        </a:xfrm>
      </p:grpSpPr>
      <p:sp>
        <p:nvSpPr>
          <p:cNvPr id="1359" name="Shape 1359"/>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1360" name="Shape 1360"/>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61" name="Shape 1361"/>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1362" name="Shape 136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879514923"/>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3_Picture with Caption">
    <p:spTree>
      <p:nvGrpSpPr>
        <p:cNvPr id="1" name=""/>
        <p:cNvGrpSpPr/>
        <p:nvPr/>
      </p:nvGrpSpPr>
      <p:grpSpPr>
        <a:xfrm>
          <a:off x="0" y="0"/>
          <a:ext cx="0" cy="0"/>
          <a:chOff x="0" y="0"/>
          <a:chExt cx="0" cy="0"/>
        </a:xfrm>
      </p:grpSpPr>
      <p:sp>
        <p:nvSpPr>
          <p:cNvPr id="1369" name="Shape 1369"/>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1370" name="Shape 1370"/>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1371" name="Shape 1371"/>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72" name="Shape 1372"/>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189609472"/>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3_Title and Vertical Text">
    <p:spTree>
      <p:nvGrpSpPr>
        <p:cNvPr id="1" name=""/>
        <p:cNvGrpSpPr/>
        <p:nvPr/>
      </p:nvGrpSpPr>
      <p:grpSpPr>
        <a:xfrm>
          <a:off x="0" y="0"/>
          <a:ext cx="0" cy="0"/>
          <a:chOff x="0" y="0"/>
          <a:chExt cx="0" cy="0"/>
        </a:xfrm>
      </p:grpSpPr>
      <p:sp>
        <p:nvSpPr>
          <p:cNvPr id="1379" name="Shape 1379"/>
          <p:cNvSpPr>
            <a:spLocks noGrp="1"/>
          </p:cNvSpPr>
          <p:nvPr>
            <p:ph type="title"/>
          </p:nvPr>
        </p:nvSpPr>
        <p:spPr>
          <a:prstGeom prst="rect">
            <a:avLst/>
          </a:prstGeom>
        </p:spPr>
        <p:txBody>
          <a:bodyPr/>
          <a:lstStyle/>
          <a:p>
            <a:r>
              <a:rPr lang="en-US"/>
              <a:t>Click to edit Master title style</a:t>
            </a:r>
            <a:endParaRPr/>
          </a:p>
        </p:txBody>
      </p:sp>
      <p:sp>
        <p:nvSpPr>
          <p:cNvPr id="1380" name="Shape 1380"/>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81" name="Shape 138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132120499"/>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3_Vertical Title and Text">
    <p:spTree>
      <p:nvGrpSpPr>
        <p:cNvPr id="1" name=""/>
        <p:cNvGrpSpPr/>
        <p:nvPr/>
      </p:nvGrpSpPr>
      <p:grpSpPr>
        <a:xfrm>
          <a:off x="0" y="0"/>
          <a:ext cx="0" cy="0"/>
          <a:chOff x="0" y="0"/>
          <a:chExt cx="0" cy="0"/>
        </a:xfrm>
      </p:grpSpPr>
      <p:sp>
        <p:nvSpPr>
          <p:cNvPr id="1388" name="Shape 1388"/>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1389" name="Shape 1389"/>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90" name="Shape 139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15589952"/>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3_Title Slide">
    <p:spTree>
      <p:nvGrpSpPr>
        <p:cNvPr id="1" name=""/>
        <p:cNvGrpSpPr/>
        <p:nvPr/>
      </p:nvGrpSpPr>
      <p:grpSpPr>
        <a:xfrm>
          <a:off x="0" y="0"/>
          <a:ext cx="0" cy="0"/>
          <a:chOff x="0" y="0"/>
          <a:chExt cx="0" cy="0"/>
        </a:xfrm>
      </p:grpSpPr>
      <p:sp>
        <p:nvSpPr>
          <p:cNvPr id="1397" name="Shape 1397"/>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1398" name="Shape 1398"/>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99" name="Shape 139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681183907"/>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415" name="Shape 1415"/>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1416" name="Shape 1416"/>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17" name="Shape 1417"/>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824741827"/>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424" name="Shape 1424"/>
          <p:cNvSpPr>
            <a:spLocks noGrp="1"/>
          </p:cNvSpPr>
          <p:nvPr>
            <p:ph type="title"/>
          </p:nvPr>
        </p:nvSpPr>
        <p:spPr>
          <a:prstGeom prst="rect">
            <a:avLst/>
          </a:prstGeom>
        </p:spPr>
        <p:txBody>
          <a:bodyPr/>
          <a:lstStyle/>
          <a:p>
            <a:r>
              <a:rPr lang="en-US"/>
              <a:t>Click to edit Master title style</a:t>
            </a:r>
            <a:endParaRPr/>
          </a:p>
        </p:txBody>
      </p:sp>
      <p:sp>
        <p:nvSpPr>
          <p:cNvPr id="1425" name="Shape 1425"/>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26" name="Shape 1426"/>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95938659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407" name="Shape 407"/>
          <p:cNvSpPr>
            <a:spLocks noGrp="1"/>
          </p:cNvSpPr>
          <p:nvPr>
            <p:ph type="title"/>
          </p:nvPr>
        </p:nvSpPr>
        <p:spPr>
          <a:xfrm>
            <a:off x="914400" y="2130425"/>
            <a:ext cx="10363200" cy="1470026"/>
          </a:xfrm>
          <a:prstGeom prst="rect">
            <a:avLst/>
          </a:prstGeom>
        </p:spPr>
        <p:txBody>
          <a:bodyPr/>
          <a:lstStyle/>
          <a:p>
            <a:r>
              <a:t>Title Text</a:t>
            </a:r>
          </a:p>
        </p:txBody>
      </p:sp>
      <p:sp>
        <p:nvSpPr>
          <p:cNvPr id="408" name="Shape 408"/>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409" name="Shape 40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952031603"/>
      </p:ext>
    </p:extLst>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sp>
        <p:nvSpPr>
          <p:cNvPr id="1433" name="Shape 1433"/>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1434" name="Shape 1434"/>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35" name="Shape 1435"/>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1436" name="Shape 1436"/>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3439183790"/>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13_Title Only">
    <p:spTree>
      <p:nvGrpSpPr>
        <p:cNvPr id="1" name=""/>
        <p:cNvGrpSpPr/>
        <p:nvPr/>
      </p:nvGrpSpPr>
      <p:grpSpPr>
        <a:xfrm>
          <a:off x="0" y="0"/>
          <a:ext cx="0" cy="0"/>
          <a:chOff x="0" y="0"/>
          <a:chExt cx="0" cy="0"/>
        </a:xfrm>
      </p:grpSpPr>
      <p:sp>
        <p:nvSpPr>
          <p:cNvPr id="1443" name="Shape 1443"/>
          <p:cNvSpPr>
            <a:spLocks noGrp="1"/>
          </p:cNvSpPr>
          <p:nvPr>
            <p:ph type="title"/>
          </p:nvPr>
        </p:nvSpPr>
        <p:spPr>
          <a:prstGeom prst="rect">
            <a:avLst/>
          </a:prstGeom>
        </p:spPr>
        <p:txBody>
          <a:bodyPr/>
          <a:lstStyle/>
          <a:p>
            <a:r>
              <a:rPr lang="en-US"/>
              <a:t>Click to edit Master title style</a:t>
            </a:r>
            <a:endParaRPr/>
          </a:p>
        </p:txBody>
      </p:sp>
      <p:sp>
        <p:nvSpPr>
          <p:cNvPr id="1444" name="Shape 1444"/>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4242694616"/>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451" name="Shape 145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549285041"/>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458" name="Shape 1458"/>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1459" name="Shape 1459"/>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60" name="Shape 1460"/>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1461" name="Shape 146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624121188"/>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468" name="Shape 1468"/>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1469" name="Shape 1469"/>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1470" name="Shape 1470"/>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71" name="Shape 1471"/>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2906730960"/>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478" name="Shape 1478"/>
          <p:cNvSpPr>
            <a:spLocks noGrp="1"/>
          </p:cNvSpPr>
          <p:nvPr>
            <p:ph type="title"/>
          </p:nvPr>
        </p:nvSpPr>
        <p:spPr>
          <a:prstGeom prst="rect">
            <a:avLst/>
          </a:prstGeom>
        </p:spPr>
        <p:txBody>
          <a:bodyPr/>
          <a:lstStyle/>
          <a:p>
            <a:r>
              <a:rPr lang="en-US"/>
              <a:t>Click to edit Master title style</a:t>
            </a:r>
            <a:endParaRPr/>
          </a:p>
        </p:txBody>
      </p:sp>
      <p:sp>
        <p:nvSpPr>
          <p:cNvPr id="1479" name="Shape 1479"/>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80" name="Shape 1480"/>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788142477"/>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487" name="Shape 1487"/>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1488" name="Shape 1488"/>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89" name="Shape 1489"/>
          <p:cNvSpPr>
            <a:spLocks noGrp="1"/>
          </p:cNvSpPr>
          <p:nvPr>
            <p:ph type="sldNum" sz="quarter" idx="2"/>
          </p:nvPr>
        </p:nvSpPr>
        <p:spPr>
          <a:prstGeom prst="rect">
            <a:avLst/>
          </a:prstGeom>
        </p:spPr>
        <p:txBody>
          <a:bodyPr/>
          <a:lstStyle/>
          <a:p>
            <a:fld id="{F0B7CE1D-B91E-4688-8F47-2E1DB7CF4D86}" type="slidenum">
              <a:rPr lang="en-US" smtClean="0"/>
              <a:t>‹#›</a:t>
            </a:fld>
            <a:endParaRPr lang="en-US" dirty="0"/>
          </a:p>
        </p:txBody>
      </p:sp>
    </p:spTree>
    <p:extLst>
      <p:ext uri="{BB962C8B-B14F-4D97-AF65-F5344CB8AC3E}">
        <p14:creationId xmlns:p14="http://schemas.microsoft.com/office/powerpoint/2010/main" val="1778581328"/>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12" name="Shape 12"/>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hape 1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130248407"/>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48" name="Shape 48"/>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9" name="Shape 49"/>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50" name="Shape 5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655721374"/>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rPr lang="en-US"/>
              <a:t>Click to edit Master title style</a:t>
            </a:r>
            <a:endParaRPr/>
          </a:p>
        </p:txBody>
      </p:sp>
      <p:sp>
        <p:nvSpPr>
          <p:cNvPr id="58" name="Shape 5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406085367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6816421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416" name="Shape 416"/>
          <p:cNvSpPr>
            <a:spLocks noGrp="1"/>
          </p:cNvSpPr>
          <p:nvPr>
            <p:ph type="title"/>
          </p:nvPr>
        </p:nvSpPr>
        <p:spPr>
          <a:prstGeom prst="rect">
            <a:avLst/>
          </a:prstGeom>
        </p:spPr>
        <p:txBody>
          <a:bodyPr/>
          <a:lstStyle/>
          <a:p>
            <a:r>
              <a:t>Title Text</a:t>
            </a:r>
          </a:p>
        </p:txBody>
      </p:sp>
      <p:sp>
        <p:nvSpPr>
          <p:cNvPr id="417" name="Shape 417"/>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18" name="Shape 41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41537462"/>
      </p:ext>
    </p:extLst>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73" name="Shape 73"/>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4" name="Shape 74"/>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75" name="Shape 75"/>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225004252"/>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83" name="Shape 83"/>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84" name="Shape 84"/>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hape 85"/>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263675994"/>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102" name="Shape 102"/>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3" name="Shape 10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264396905"/>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129" name="Shape 129"/>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0" name="Shape 13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386105367"/>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a:lstStyle/>
          <a:p>
            <a:r>
              <a:rPr lang="en-US"/>
              <a:t>Click to edit Master title style</a:t>
            </a:r>
            <a:endParaRPr/>
          </a:p>
        </p:txBody>
      </p:sp>
      <p:sp>
        <p:nvSpPr>
          <p:cNvPr id="138" name="Shape 138"/>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9" name="Shape 13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071438730"/>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147" name="Shape 147"/>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8" name="Shape 148"/>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149" name="Shape 14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734785377"/>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487200517"/>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172" name="Shape 172"/>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3" name="Shape 173"/>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174" name="Shape 17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640521717"/>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182" name="Shape 182"/>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183" name="Shape 183"/>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4" name="Shape 18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496522244"/>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a:lstStyle/>
          <a:p>
            <a:r>
              <a:rPr lang="en-US"/>
              <a:t>Click to edit Master title style</a:t>
            </a:r>
            <a:endParaRPr/>
          </a:p>
        </p:txBody>
      </p:sp>
      <p:sp>
        <p:nvSpPr>
          <p:cNvPr id="192" name="Shape 192"/>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93" name="Shape 19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36723727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425" name="Shape 425"/>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426" name="Shape 426"/>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27" name="Shape 42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238322001"/>
      </p:ext>
    </p:extLst>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09" name="Shape 209"/>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210" name="Shape 210"/>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11" name="Shape 21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446111722"/>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18" name="Shape 218"/>
          <p:cNvSpPr>
            <a:spLocks noGrp="1"/>
          </p:cNvSpPr>
          <p:nvPr>
            <p:ph type="title"/>
          </p:nvPr>
        </p:nvSpPr>
        <p:spPr>
          <a:prstGeom prst="rect">
            <a:avLst/>
          </a:prstGeom>
        </p:spPr>
        <p:txBody>
          <a:bodyPr/>
          <a:lstStyle/>
          <a:p>
            <a:r>
              <a:rPr lang="en-US"/>
              <a:t>Click to edit Master title style</a:t>
            </a:r>
            <a:endParaRPr/>
          </a:p>
        </p:txBody>
      </p:sp>
      <p:sp>
        <p:nvSpPr>
          <p:cNvPr id="219" name="Shape 219"/>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20" name="Shape 22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63053393"/>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27" name="Shape 227"/>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228" name="Shape 228"/>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29" name="Shape 22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417101834"/>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36" name="Shape 236"/>
          <p:cNvSpPr>
            <a:spLocks noGrp="1"/>
          </p:cNvSpPr>
          <p:nvPr>
            <p:ph type="title"/>
          </p:nvPr>
        </p:nvSpPr>
        <p:spPr>
          <a:prstGeom prst="rect">
            <a:avLst/>
          </a:prstGeom>
        </p:spPr>
        <p:txBody>
          <a:bodyPr/>
          <a:lstStyle/>
          <a:p>
            <a:r>
              <a:rPr lang="en-US"/>
              <a:t>Click to edit Master title style</a:t>
            </a:r>
            <a:endParaRPr/>
          </a:p>
        </p:txBody>
      </p:sp>
      <p:sp>
        <p:nvSpPr>
          <p:cNvPr id="237" name="Shape 237"/>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8" name="Shape 23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4102972017"/>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45" name="Shape 245"/>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246" name="Shape 246"/>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47" name="Shape 247"/>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248" name="Shape 24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770655148"/>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255" name="Shape 255"/>
          <p:cNvSpPr>
            <a:spLocks noGrp="1"/>
          </p:cNvSpPr>
          <p:nvPr>
            <p:ph type="title"/>
          </p:nvPr>
        </p:nvSpPr>
        <p:spPr>
          <a:prstGeom prst="rect">
            <a:avLst/>
          </a:prstGeom>
        </p:spPr>
        <p:txBody>
          <a:bodyPr/>
          <a:lstStyle/>
          <a:p>
            <a:r>
              <a:rPr lang="en-US"/>
              <a:t>Click to edit Master title style</a:t>
            </a:r>
            <a:endParaRPr/>
          </a:p>
        </p:txBody>
      </p:sp>
      <p:sp>
        <p:nvSpPr>
          <p:cNvPr id="256" name="Shape 256"/>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471529641"/>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63" name="Shape 26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4048413132"/>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270" name="Shape 270"/>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271" name="Shape 271"/>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72" name="Shape 272"/>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273" name="Shape 27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727819705"/>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280" name="Shape 280"/>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281" name="Shape 281"/>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282" name="Shape 282"/>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83" name="Shape 28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852485777"/>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2_Title and Vertical Text">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rPr lang="en-US"/>
              <a:t>Click to edit Master title style</a:t>
            </a:r>
            <a:endParaRPr/>
          </a:p>
        </p:txBody>
      </p:sp>
      <p:sp>
        <p:nvSpPr>
          <p:cNvPr id="291" name="Shape 291"/>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92" name="Shape 29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88868726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434" name="Shape 434"/>
          <p:cNvSpPr>
            <a:spLocks noGrp="1"/>
          </p:cNvSpPr>
          <p:nvPr>
            <p:ph type="title"/>
          </p:nvPr>
        </p:nvSpPr>
        <p:spPr>
          <a:prstGeom prst="rect">
            <a:avLst/>
          </a:prstGeom>
        </p:spPr>
        <p:txBody>
          <a:bodyPr/>
          <a:lstStyle/>
          <a:p>
            <a:r>
              <a:t>Title Text</a:t>
            </a:r>
          </a:p>
        </p:txBody>
      </p:sp>
      <p:sp>
        <p:nvSpPr>
          <p:cNvPr id="435" name="Shape 435"/>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6" name="Shape 43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06021747"/>
      </p:ext>
    </p:extLst>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2_Vertical Title and Text">
    <p:spTree>
      <p:nvGrpSpPr>
        <p:cNvPr id="1" name=""/>
        <p:cNvGrpSpPr/>
        <p:nvPr/>
      </p:nvGrpSpPr>
      <p:grpSpPr>
        <a:xfrm>
          <a:off x="0" y="0"/>
          <a:ext cx="0" cy="0"/>
          <a:chOff x="0" y="0"/>
          <a:chExt cx="0" cy="0"/>
        </a:xfrm>
      </p:grpSpPr>
      <p:sp>
        <p:nvSpPr>
          <p:cNvPr id="299" name="Shape 299"/>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300" name="Shape 300"/>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01" name="Shape 30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581384390"/>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08" name="Shape 308"/>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309" name="Shape 309"/>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0" name="Shape 31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246022103"/>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326" name="Shape 326"/>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327" name="Shape 327"/>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28" name="Shape 32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877948322"/>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335" name="Shape 335"/>
          <p:cNvSpPr>
            <a:spLocks noGrp="1"/>
          </p:cNvSpPr>
          <p:nvPr>
            <p:ph type="title"/>
          </p:nvPr>
        </p:nvSpPr>
        <p:spPr>
          <a:prstGeom prst="rect">
            <a:avLst/>
          </a:prstGeom>
        </p:spPr>
        <p:txBody>
          <a:bodyPr/>
          <a:lstStyle/>
          <a:p>
            <a:r>
              <a:rPr lang="en-US"/>
              <a:t>Click to edit Master title style</a:t>
            </a:r>
            <a:endParaRPr/>
          </a:p>
        </p:txBody>
      </p:sp>
      <p:sp>
        <p:nvSpPr>
          <p:cNvPr id="336" name="Shape 336"/>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37" name="Shape 337"/>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039536358"/>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344" name="Shape 344"/>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345" name="Shape 345"/>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46" name="Shape 346"/>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347" name="Shape 347"/>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041965885"/>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354" name="Shape 354"/>
          <p:cNvSpPr>
            <a:spLocks noGrp="1"/>
          </p:cNvSpPr>
          <p:nvPr>
            <p:ph type="title"/>
          </p:nvPr>
        </p:nvSpPr>
        <p:spPr>
          <a:prstGeom prst="rect">
            <a:avLst/>
          </a:prstGeom>
        </p:spPr>
        <p:txBody>
          <a:bodyPr/>
          <a:lstStyle/>
          <a:p>
            <a:r>
              <a:rPr lang="en-US"/>
              <a:t>Click to edit Master title style</a:t>
            </a:r>
            <a:endParaRPr/>
          </a:p>
        </p:txBody>
      </p:sp>
      <p:sp>
        <p:nvSpPr>
          <p:cNvPr id="355" name="Shape 355"/>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13437801"/>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362" name="Shape 36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75075853"/>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369" name="Shape 369"/>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370" name="Shape 370"/>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71" name="Shape 371"/>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372" name="Shape 37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038944656"/>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379" name="Shape 379"/>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380" name="Shape 380"/>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381" name="Shape 381"/>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82" name="Shape 38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163024076"/>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3_Title and Vertical Text">
    <p:spTree>
      <p:nvGrpSpPr>
        <p:cNvPr id="1" name=""/>
        <p:cNvGrpSpPr/>
        <p:nvPr/>
      </p:nvGrpSpPr>
      <p:grpSpPr>
        <a:xfrm>
          <a:off x="0" y="0"/>
          <a:ext cx="0" cy="0"/>
          <a:chOff x="0" y="0"/>
          <a:chExt cx="0" cy="0"/>
        </a:xfrm>
      </p:grpSpPr>
      <p:sp>
        <p:nvSpPr>
          <p:cNvPr id="389" name="Shape 389"/>
          <p:cNvSpPr>
            <a:spLocks noGrp="1"/>
          </p:cNvSpPr>
          <p:nvPr>
            <p:ph type="title"/>
          </p:nvPr>
        </p:nvSpPr>
        <p:spPr>
          <a:prstGeom prst="rect">
            <a:avLst/>
          </a:prstGeom>
        </p:spPr>
        <p:txBody>
          <a:bodyPr/>
          <a:lstStyle/>
          <a:p>
            <a:r>
              <a:rPr lang="en-US"/>
              <a:t>Click to edit Master title style</a:t>
            </a:r>
            <a:endParaRPr/>
          </a:p>
        </p:txBody>
      </p:sp>
      <p:sp>
        <p:nvSpPr>
          <p:cNvPr id="390" name="Shape 390"/>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91" name="Shape 39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49425397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453" name="Shape 453"/>
          <p:cNvSpPr>
            <a:spLocks noGrp="1"/>
          </p:cNvSpPr>
          <p:nvPr>
            <p:ph type="title"/>
          </p:nvPr>
        </p:nvSpPr>
        <p:spPr>
          <a:prstGeom prst="rect">
            <a:avLst/>
          </a:prstGeom>
        </p:spPr>
        <p:txBody>
          <a:bodyPr/>
          <a:lstStyle/>
          <a:p>
            <a:r>
              <a:t>Title Text</a:t>
            </a:r>
          </a:p>
        </p:txBody>
      </p:sp>
      <p:sp>
        <p:nvSpPr>
          <p:cNvPr id="454" name="Shape 45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283879993"/>
      </p:ext>
    </p:extLst>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3_Vertical Title and Text">
    <p:spTree>
      <p:nvGrpSpPr>
        <p:cNvPr id="1" name=""/>
        <p:cNvGrpSpPr/>
        <p:nvPr/>
      </p:nvGrpSpPr>
      <p:grpSpPr>
        <a:xfrm>
          <a:off x="0" y="0"/>
          <a:ext cx="0" cy="0"/>
          <a:chOff x="0" y="0"/>
          <a:chExt cx="0" cy="0"/>
        </a:xfrm>
      </p:grpSpPr>
      <p:sp>
        <p:nvSpPr>
          <p:cNvPr id="398" name="Shape 398"/>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399" name="Shape 399"/>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0" name="Shape 40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026423550"/>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407" name="Shape 407"/>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408" name="Shape 408"/>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9" name="Shape 40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598491003"/>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416" name="Shape 416"/>
          <p:cNvSpPr>
            <a:spLocks noGrp="1"/>
          </p:cNvSpPr>
          <p:nvPr>
            <p:ph type="title"/>
          </p:nvPr>
        </p:nvSpPr>
        <p:spPr>
          <a:prstGeom prst="rect">
            <a:avLst/>
          </a:prstGeom>
        </p:spPr>
        <p:txBody>
          <a:bodyPr/>
          <a:lstStyle/>
          <a:p>
            <a:r>
              <a:rPr lang="en-US"/>
              <a:t>Click to edit Master title style</a:t>
            </a:r>
            <a:endParaRPr/>
          </a:p>
        </p:txBody>
      </p:sp>
      <p:sp>
        <p:nvSpPr>
          <p:cNvPr id="417" name="Shape 417"/>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18" name="Shape 41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668420988"/>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425" name="Shape 425"/>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426" name="Shape 426"/>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27" name="Shape 427"/>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554160737"/>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434" name="Shape 434"/>
          <p:cNvSpPr>
            <a:spLocks noGrp="1"/>
          </p:cNvSpPr>
          <p:nvPr>
            <p:ph type="title"/>
          </p:nvPr>
        </p:nvSpPr>
        <p:spPr>
          <a:prstGeom prst="rect">
            <a:avLst/>
          </a:prstGeom>
        </p:spPr>
        <p:txBody>
          <a:bodyPr/>
          <a:lstStyle/>
          <a:p>
            <a:r>
              <a:rPr lang="en-US"/>
              <a:t>Click to edit Master title style</a:t>
            </a:r>
            <a:endParaRPr/>
          </a:p>
        </p:txBody>
      </p:sp>
      <p:sp>
        <p:nvSpPr>
          <p:cNvPr id="435" name="Shape 435"/>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36" name="Shape 436"/>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268252341"/>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443" name="Shape 443"/>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444" name="Shape 444"/>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45" name="Shape 445"/>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446" name="Shape 446"/>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257570326"/>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453" name="Shape 453"/>
          <p:cNvSpPr>
            <a:spLocks noGrp="1"/>
          </p:cNvSpPr>
          <p:nvPr>
            <p:ph type="title"/>
          </p:nvPr>
        </p:nvSpPr>
        <p:spPr>
          <a:prstGeom prst="rect">
            <a:avLst/>
          </a:prstGeom>
        </p:spPr>
        <p:txBody>
          <a:bodyPr/>
          <a:lstStyle/>
          <a:p>
            <a:r>
              <a:rPr lang="en-US"/>
              <a:t>Click to edit Master title style</a:t>
            </a:r>
            <a:endParaRPr/>
          </a:p>
        </p:txBody>
      </p:sp>
      <p:sp>
        <p:nvSpPr>
          <p:cNvPr id="454" name="Shape 45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903575512"/>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461" name="Shape 46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943058096"/>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468" name="Shape 468"/>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469" name="Shape 469"/>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70" name="Shape 470"/>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471" name="Shape 47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672467145"/>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478" name="Shape 478"/>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479" name="Shape 479"/>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480" name="Shape 480"/>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81" name="Shape 48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427294735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461" name="Shape 46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052599700"/>
      </p:ext>
    </p:extLst>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4_Title and Vertical Text">
    <p:spTree>
      <p:nvGrpSpPr>
        <p:cNvPr id="1" name=""/>
        <p:cNvGrpSpPr/>
        <p:nvPr/>
      </p:nvGrpSpPr>
      <p:grpSpPr>
        <a:xfrm>
          <a:off x="0" y="0"/>
          <a:ext cx="0" cy="0"/>
          <a:chOff x="0" y="0"/>
          <a:chExt cx="0" cy="0"/>
        </a:xfrm>
      </p:grpSpPr>
      <p:sp>
        <p:nvSpPr>
          <p:cNvPr id="488" name="Shape 488"/>
          <p:cNvSpPr>
            <a:spLocks noGrp="1"/>
          </p:cNvSpPr>
          <p:nvPr>
            <p:ph type="title"/>
          </p:nvPr>
        </p:nvSpPr>
        <p:spPr>
          <a:prstGeom prst="rect">
            <a:avLst/>
          </a:prstGeom>
        </p:spPr>
        <p:txBody>
          <a:bodyPr/>
          <a:lstStyle/>
          <a:p>
            <a:r>
              <a:rPr lang="en-US"/>
              <a:t>Click to edit Master title style</a:t>
            </a:r>
            <a:endParaRPr/>
          </a:p>
        </p:txBody>
      </p:sp>
      <p:sp>
        <p:nvSpPr>
          <p:cNvPr id="489" name="Shape 489"/>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90" name="Shape 49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070582523"/>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4_Vertical Title and Text">
    <p:spTree>
      <p:nvGrpSpPr>
        <p:cNvPr id="1" name=""/>
        <p:cNvGrpSpPr/>
        <p:nvPr/>
      </p:nvGrpSpPr>
      <p:grpSpPr>
        <a:xfrm>
          <a:off x="0" y="0"/>
          <a:ext cx="0" cy="0"/>
          <a:chOff x="0" y="0"/>
          <a:chExt cx="0" cy="0"/>
        </a:xfrm>
      </p:grpSpPr>
      <p:sp>
        <p:nvSpPr>
          <p:cNvPr id="497" name="Shape 497"/>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498" name="Shape 498"/>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99" name="Shape 49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98996875"/>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506" name="Shape 506"/>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507" name="Shape 507"/>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08" name="Shape 50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997965548"/>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15" name="Shape 515"/>
          <p:cNvSpPr>
            <a:spLocks noGrp="1"/>
          </p:cNvSpPr>
          <p:nvPr>
            <p:ph type="title"/>
          </p:nvPr>
        </p:nvSpPr>
        <p:spPr>
          <a:prstGeom prst="rect">
            <a:avLst/>
          </a:prstGeom>
        </p:spPr>
        <p:txBody>
          <a:bodyPr/>
          <a:lstStyle/>
          <a:p>
            <a:r>
              <a:rPr lang="en-US"/>
              <a:t>Click to edit Master title style</a:t>
            </a:r>
            <a:endParaRPr/>
          </a:p>
        </p:txBody>
      </p:sp>
      <p:sp>
        <p:nvSpPr>
          <p:cNvPr id="516" name="Shape 516"/>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17" name="Shape 517"/>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961816235"/>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24" name="Shape 524"/>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525" name="Shape 525"/>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26" name="Shape 526"/>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574995500"/>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33" name="Shape 533"/>
          <p:cNvSpPr>
            <a:spLocks noGrp="1"/>
          </p:cNvSpPr>
          <p:nvPr>
            <p:ph type="title"/>
          </p:nvPr>
        </p:nvSpPr>
        <p:spPr>
          <a:prstGeom prst="rect">
            <a:avLst/>
          </a:prstGeom>
        </p:spPr>
        <p:txBody>
          <a:bodyPr/>
          <a:lstStyle/>
          <a:p>
            <a:r>
              <a:rPr lang="en-US"/>
              <a:t>Click to edit Master title style</a:t>
            </a:r>
            <a:endParaRPr/>
          </a:p>
        </p:txBody>
      </p:sp>
      <p:sp>
        <p:nvSpPr>
          <p:cNvPr id="534" name="Shape 534"/>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35" name="Shape 535"/>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460974176"/>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542" name="Shape 542"/>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543" name="Shape 543"/>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44" name="Shape 544"/>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545" name="Shape 545"/>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4077593380"/>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552" name="Shape 552"/>
          <p:cNvSpPr>
            <a:spLocks noGrp="1"/>
          </p:cNvSpPr>
          <p:nvPr>
            <p:ph type="title"/>
          </p:nvPr>
        </p:nvSpPr>
        <p:spPr>
          <a:prstGeom prst="rect">
            <a:avLst/>
          </a:prstGeom>
        </p:spPr>
        <p:txBody>
          <a:bodyPr/>
          <a:lstStyle/>
          <a:p>
            <a:r>
              <a:rPr lang="en-US"/>
              <a:t>Click to edit Master title style</a:t>
            </a:r>
            <a:endParaRPr/>
          </a:p>
        </p:txBody>
      </p:sp>
      <p:sp>
        <p:nvSpPr>
          <p:cNvPr id="553" name="Shape 55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199393963"/>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560" name="Shape 56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084554525"/>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567" name="Shape 567"/>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568" name="Shape 568"/>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69" name="Shape 569"/>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570" name="Shape 57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44613697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468" name="Shape 468"/>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469" name="Shape 469"/>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70" name="Shape 470"/>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471" name="Shape 47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75880788"/>
      </p:ext>
    </p:extLst>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577" name="Shape 577"/>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578" name="Shape 578"/>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579" name="Shape 579"/>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0" name="Shape 58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920750235"/>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5_Title and Vertical Text">
    <p:spTree>
      <p:nvGrpSpPr>
        <p:cNvPr id="1" name=""/>
        <p:cNvGrpSpPr/>
        <p:nvPr/>
      </p:nvGrpSpPr>
      <p:grpSpPr>
        <a:xfrm>
          <a:off x="0" y="0"/>
          <a:ext cx="0" cy="0"/>
          <a:chOff x="0" y="0"/>
          <a:chExt cx="0" cy="0"/>
        </a:xfrm>
      </p:grpSpPr>
      <p:sp>
        <p:nvSpPr>
          <p:cNvPr id="587" name="Shape 587"/>
          <p:cNvSpPr>
            <a:spLocks noGrp="1"/>
          </p:cNvSpPr>
          <p:nvPr>
            <p:ph type="title"/>
          </p:nvPr>
        </p:nvSpPr>
        <p:spPr>
          <a:prstGeom prst="rect">
            <a:avLst/>
          </a:prstGeom>
        </p:spPr>
        <p:txBody>
          <a:bodyPr/>
          <a:lstStyle/>
          <a:p>
            <a:r>
              <a:rPr lang="en-US"/>
              <a:t>Click to edit Master title style</a:t>
            </a:r>
            <a:endParaRPr/>
          </a:p>
        </p:txBody>
      </p:sp>
      <p:sp>
        <p:nvSpPr>
          <p:cNvPr id="588" name="Shape 588"/>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9" name="Shape 58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240476307"/>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5_Vertical Title and Text">
    <p:spTree>
      <p:nvGrpSpPr>
        <p:cNvPr id="1" name=""/>
        <p:cNvGrpSpPr/>
        <p:nvPr/>
      </p:nvGrpSpPr>
      <p:grpSpPr>
        <a:xfrm>
          <a:off x="0" y="0"/>
          <a:ext cx="0" cy="0"/>
          <a:chOff x="0" y="0"/>
          <a:chExt cx="0" cy="0"/>
        </a:xfrm>
      </p:grpSpPr>
      <p:sp>
        <p:nvSpPr>
          <p:cNvPr id="596" name="Shape 596"/>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597" name="Shape 597"/>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98" name="Shape 59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067043513"/>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605" name="Shape 605"/>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606" name="Shape 606"/>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07" name="Shape 607"/>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951303113"/>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623" name="Shape 623"/>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624" name="Shape 624"/>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25" name="Shape 625"/>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522456842"/>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632" name="Shape 632"/>
          <p:cNvSpPr>
            <a:spLocks noGrp="1"/>
          </p:cNvSpPr>
          <p:nvPr>
            <p:ph type="title"/>
          </p:nvPr>
        </p:nvSpPr>
        <p:spPr>
          <a:prstGeom prst="rect">
            <a:avLst/>
          </a:prstGeom>
        </p:spPr>
        <p:txBody>
          <a:bodyPr/>
          <a:lstStyle/>
          <a:p>
            <a:r>
              <a:rPr lang="en-US"/>
              <a:t>Click to edit Master title style</a:t>
            </a:r>
            <a:endParaRPr/>
          </a:p>
        </p:txBody>
      </p:sp>
      <p:sp>
        <p:nvSpPr>
          <p:cNvPr id="633" name="Shape 633"/>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34" name="Shape 63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22532853"/>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641" name="Shape 641"/>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642" name="Shape 642"/>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43" name="Shape 643"/>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644" name="Shape 64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269275632"/>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51" name="Shape 651"/>
          <p:cNvSpPr>
            <a:spLocks noGrp="1"/>
          </p:cNvSpPr>
          <p:nvPr>
            <p:ph type="title"/>
          </p:nvPr>
        </p:nvSpPr>
        <p:spPr>
          <a:prstGeom prst="rect">
            <a:avLst/>
          </a:prstGeom>
        </p:spPr>
        <p:txBody>
          <a:bodyPr/>
          <a:lstStyle/>
          <a:p>
            <a:r>
              <a:rPr lang="en-US"/>
              <a:t>Click to edit Master title style</a:t>
            </a:r>
            <a:endParaRPr/>
          </a:p>
        </p:txBody>
      </p:sp>
      <p:sp>
        <p:nvSpPr>
          <p:cNvPr id="652" name="Shape 65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105042696"/>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659" name="Shape 65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888736994"/>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666" name="Shape 666"/>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667" name="Shape 667"/>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68" name="Shape 668"/>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669" name="Shape 66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09397013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478" name="Shape 478"/>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479" name="Shape 479"/>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480" name="Shape 480"/>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81" name="Shape 48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678847717"/>
      </p:ext>
    </p:extLst>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676" name="Shape 676"/>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677" name="Shape 677"/>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678" name="Shape 678"/>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79" name="Shape 67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965390526"/>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6_Title and Vertical Text">
    <p:spTree>
      <p:nvGrpSpPr>
        <p:cNvPr id="1" name=""/>
        <p:cNvGrpSpPr/>
        <p:nvPr/>
      </p:nvGrpSpPr>
      <p:grpSpPr>
        <a:xfrm>
          <a:off x="0" y="0"/>
          <a:ext cx="0" cy="0"/>
          <a:chOff x="0" y="0"/>
          <a:chExt cx="0" cy="0"/>
        </a:xfrm>
      </p:grpSpPr>
      <p:sp>
        <p:nvSpPr>
          <p:cNvPr id="686" name="Shape 686"/>
          <p:cNvSpPr>
            <a:spLocks noGrp="1"/>
          </p:cNvSpPr>
          <p:nvPr>
            <p:ph type="title"/>
          </p:nvPr>
        </p:nvSpPr>
        <p:spPr>
          <a:prstGeom prst="rect">
            <a:avLst/>
          </a:prstGeom>
        </p:spPr>
        <p:txBody>
          <a:bodyPr/>
          <a:lstStyle/>
          <a:p>
            <a:r>
              <a:rPr lang="en-US"/>
              <a:t>Click to edit Master title style</a:t>
            </a:r>
            <a:endParaRPr/>
          </a:p>
        </p:txBody>
      </p:sp>
      <p:sp>
        <p:nvSpPr>
          <p:cNvPr id="687" name="Shape 687"/>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8" name="Shape 68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442352220"/>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6_Vertical Title and Text">
    <p:spTree>
      <p:nvGrpSpPr>
        <p:cNvPr id="1" name=""/>
        <p:cNvGrpSpPr/>
        <p:nvPr/>
      </p:nvGrpSpPr>
      <p:grpSpPr>
        <a:xfrm>
          <a:off x="0" y="0"/>
          <a:ext cx="0" cy="0"/>
          <a:chOff x="0" y="0"/>
          <a:chExt cx="0" cy="0"/>
        </a:xfrm>
      </p:grpSpPr>
      <p:sp>
        <p:nvSpPr>
          <p:cNvPr id="695" name="Shape 695"/>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696" name="Shape 696"/>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97" name="Shape 697"/>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170127232"/>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704" name="Shape 704"/>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705" name="Shape 705"/>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06" name="Shape 706"/>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33972111"/>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713" name="Shape 713"/>
          <p:cNvSpPr>
            <a:spLocks noGrp="1"/>
          </p:cNvSpPr>
          <p:nvPr>
            <p:ph type="title"/>
          </p:nvPr>
        </p:nvSpPr>
        <p:spPr>
          <a:prstGeom prst="rect">
            <a:avLst/>
          </a:prstGeom>
        </p:spPr>
        <p:txBody>
          <a:bodyPr/>
          <a:lstStyle/>
          <a:p>
            <a:r>
              <a:rPr lang="en-US"/>
              <a:t>Click to edit Master title style</a:t>
            </a:r>
            <a:endParaRPr/>
          </a:p>
        </p:txBody>
      </p:sp>
      <p:sp>
        <p:nvSpPr>
          <p:cNvPr id="714" name="Shape 714"/>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15" name="Shape 715"/>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695169545"/>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22" name="Shape 722"/>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723" name="Shape 723"/>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24" name="Shape 72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4290382912"/>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31" name="Shape 731"/>
          <p:cNvSpPr>
            <a:spLocks noGrp="1"/>
          </p:cNvSpPr>
          <p:nvPr>
            <p:ph type="title"/>
          </p:nvPr>
        </p:nvSpPr>
        <p:spPr>
          <a:prstGeom prst="rect">
            <a:avLst/>
          </a:prstGeom>
        </p:spPr>
        <p:txBody>
          <a:bodyPr/>
          <a:lstStyle/>
          <a:p>
            <a:r>
              <a:rPr lang="en-US"/>
              <a:t>Click to edit Master title style</a:t>
            </a:r>
            <a:endParaRPr/>
          </a:p>
        </p:txBody>
      </p:sp>
      <p:sp>
        <p:nvSpPr>
          <p:cNvPr id="732" name="Shape 732"/>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33" name="Shape 73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911393640"/>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40" name="Shape 740"/>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741" name="Shape 741"/>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42" name="Shape 742"/>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743" name="Shape 74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973788901"/>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750" name="Shape 750"/>
          <p:cNvSpPr>
            <a:spLocks noGrp="1"/>
          </p:cNvSpPr>
          <p:nvPr>
            <p:ph type="title"/>
          </p:nvPr>
        </p:nvSpPr>
        <p:spPr>
          <a:prstGeom prst="rect">
            <a:avLst/>
          </a:prstGeom>
        </p:spPr>
        <p:txBody>
          <a:bodyPr/>
          <a:lstStyle/>
          <a:p>
            <a:r>
              <a:rPr lang="en-US"/>
              <a:t>Click to edit Master title style</a:t>
            </a:r>
            <a:endParaRPr/>
          </a:p>
        </p:txBody>
      </p:sp>
      <p:sp>
        <p:nvSpPr>
          <p:cNvPr id="751" name="Shape 75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033866599"/>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758" name="Shape 75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82137311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4_Title and Vertical Text">
    <p:spTree>
      <p:nvGrpSpPr>
        <p:cNvPr id="1" name=""/>
        <p:cNvGrpSpPr/>
        <p:nvPr/>
      </p:nvGrpSpPr>
      <p:grpSpPr>
        <a:xfrm>
          <a:off x="0" y="0"/>
          <a:ext cx="0" cy="0"/>
          <a:chOff x="0" y="0"/>
          <a:chExt cx="0" cy="0"/>
        </a:xfrm>
      </p:grpSpPr>
      <p:sp>
        <p:nvSpPr>
          <p:cNvPr id="488" name="Shape 488"/>
          <p:cNvSpPr>
            <a:spLocks noGrp="1"/>
          </p:cNvSpPr>
          <p:nvPr>
            <p:ph type="title"/>
          </p:nvPr>
        </p:nvSpPr>
        <p:spPr>
          <a:prstGeom prst="rect">
            <a:avLst/>
          </a:prstGeom>
        </p:spPr>
        <p:txBody>
          <a:bodyPr/>
          <a:lstStyle/>
          <a:p>
            <a:r>
              <a:t>Title Text</a:t>
            </a:r>
          </a:p>
        </p:txBody>
      </p:sp>
      <p:sp>
        <p:nvSpPr>
          <p:cNvPr id="489" name="Shape 489"/>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90" name="Shape 49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29188795"/>
      </p:ext>
    </p:extLst>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765" name="Shape 765"/>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766" name="Shape 766"/>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7" name="Shape 767"/>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768" name="Shape 76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846944319"/>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775" name="Shape 775"/>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776" name="Shape 776"/>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777" name="Shape 777"/>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78" name="Shape 77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906140271"/>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7_Title and Vertical Text">
    <p:spTree>
      <p:nvGrpSpPr>
        <p:cNvPr id="1" name=""/>
        <p:cNvGrpSpPr/>
        <p:nvPr/>
      </p:nvGrpSpPr>
      <p:grpSpPr>
        <a:xfrm>
          <a:off x="0" y="0"/>
          <a:ext cx="0" cy="0"/>
          <a:chOff x="0" y="0"/>
          <a:chExt cx="0" cy="0"/>
        </a:xfrm>
      </p:grpSpPr>
      <p:sp>
        <p:nvSpPr>
          <p:cNvPr id="785" name="Shape 785"/>
          <p:cNvSpPr>
            <a:spLocks noGrp="1"/>
          </p:cNvSpPr>
          <p:nvPr>
            <p:ph type="title"/>
          </p:nvPr>
        </p:nvSpPr>
        <p:spPr>
          <a:prstGeom prst="rect">
            <a:avLst/>
          </a:prstGeom>
        </p:spPr>
        <p:txBody>
          <a:bodyPr/>
          <a:lstStyle/>
          <a:p>
            <a:r>
              <a:rPr lang="en-US"/>
              <a:t>Click to edit Master title style</a:t>
            </a:r>
            <a:endParaRPr/>
          </a:p>
        </p:txBody>
      </p:sp>
      <p:sp>
        <p:nvSpPr>
          <p:cNvPr id="786" name="Shape 786"/>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87" name="Shape 787"/>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872342523"/>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7_Vertical Title and Text">
    <p:spTree>
      <p:nvGrpSpPr>
        <p:cNvPr id="1" name=""/>
        <p:cNvGrpSpPr/>
        <p:nvPr/>
      </p:nvGrpSpPr>
      <p:grpSpPr>
        <a:xfrm>
          <a:off x="0" y="0"/>
          <a:ext cx="0" cy="0"/>
          <a:chOff x="0" y="0"/>
          <a:chExt cx="0" cy="0"/>
        </a:xfrm>
      </p:grpSpPr>
      <p:sp>
        <p:nvSpPr>
          <p:cNvPr id="794" name="Shape 794"/>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795" name="Shape 795"/>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96" name="Shape 796"/>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712228918"/>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803" name="Shape 803"/>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804" name="Shape 804"/>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05" name="Shape 805"/>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025838918"/>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812" name="Shape 812"/>
          <p:cNvSpPr>
            <a:spLocks noGrp="1"/>
          </p:cNvSpPr>
          <p:nvPr>
            <p:ph type="title"/>
          </p:nvPr>
        </p:nvSpPr>
        <p:spPr>
          <a:prstGeom prst="rect">
            <a:avLst/>
          </a:prstGeom>
        </p:spPr>
        <p:txBody>
          <a:bodyPr/>
          <a:lstStyle/>
          <a:p>
            <a:r>
              <a:rPr lang="en-US"/>
              <a:t>Click to edit Master title style</a:t>
            </a:r>
            <a:endParaRPr/>
          </a:p>
        </p:txBody>
      </p:sp>
      <p:sp>
        <p:nvSpPr>
          <p:cNvPr id="813" name="Shape 813"/>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14" name="Shape 81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08229673"/>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821" name="Shape 821"/>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822" name="Shape 822"/>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23" name="Shape 82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34979626"/>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sp>
        <p:nvSpPr>
          <p:cNvPr id="830" name="Shape 830"/>
          <p:cNvSpPr>
            <a:spLocks noGrp="1"/>
          </p:cNvSpPr>
          <p:nvPr>
            <p:ph type="title"/>
          </p:nvPr>
        </p:nvSpPr>
        <p:spPr>
          <a:prstGeom prst="rect">
            <a:avLst/>
          </a:prstGeom>
        </p:spPr>
        <p:txBody>
          <a:bodyPr/>
          <a:lstStyle/>
          <a:p>
            <a:r>
              <a:rPr lang="en-US"/>
              <a:t>Click to edit Master title style</a:t>
            </a:r>
            <a:endParaRPr/>
          </a:p>
        </p:txBody>
      </p:sp>
      <p:sp>
        <p:nvSpPr>
          <p:cNvPr id="831" name="Shape 831"/>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32" name="Shape 83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584542702"/>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8_Comparison">
    <p:spTree>
      <p:nvGrpSpPr>
        <p:cNvPr id="1" name=""/>
        <p:cNvGrpSpPr/>
        <p:nvPr/>
      </p:nvGrpSpPr>
      <p:grpSpPr>
        <a:xfrm>
          <a:off x="0" y="0"/>
          <a:ext cx="0" cy="0"/>
          <a:chOff x="0" y="0"/>
          <a:chExt cx="0" cy="0"/>
        </a:xfrm>
      </p:grpSpPr>
      <p:sp>
        <p:nvSpPr>
          <p:cNvPr id="839" name="Shape 839"/>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840" name="Shape 840"/>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41" name="Shape 841"/>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842" name="Shape 84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556953844"/>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849" name="Shape 849"/>
          <p:cNvSpPr>
            <a:spLocks noGrp="1"/>
          </p:cNvSpPr>
          <p:nvPr>
            <p:ph type="title"/>
          </p:nvPr>
        </p:nvSpPr>
        <p:spPr>
          <a:prstGeom prst="rect">
            <a:avLst/>
          </a:prstGeom>
        </p:spPr>
        <p:txBody>
          <a:bodyPr/>
          <a:lstStyle/>
          <a:p>
            <a:r>
              <a:rPr lang="en-US"/>
              <a:t>Click to edit Master title style</a:t>
            </a:r>
            <a:endParaRPr/>
          </a:p>
        </p:txBody>
      </p:sp>
      <p:sp>
        <p:nvSpPr>
          <p:cNvPr id="850" name="Shape 85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47664914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4_Vertical Title and Text">
    <p:spTree>
      <p:nvGrpSpPr>
        <p:cNvPr id="1" name=""/>
        <p:cNvGrpSpPr/>
        <p:nvPr/>
      </p:nvGrpSpPr>
      <p:grpSpPr>
        <a:xfrm>
          <a:off x="0" y="0"/>
          <a:ext cx="0" cy="0"/>
          <a:chOff x="0" y="0"/>
          <a:chExt cx="0" cy="0"/>
        </a:xfrm>
      </p:grpSpPr>
      <p:sp>
        <p:nvSpPr>
          <p:cNvPr id="497" name="Shape 497"/>
          <p:cNvSpPr>
            <a:spLocks noGrp="1"/>
          </p:cNvSpPr>
          <p:nvPr>
            <p:ph type="title"/>
          </p:nvPr>
        </p:nvSpPr>
        <p:spPr>
          <a:xfrm>
            <a:off x="8686800" y="609600"/>
            <a:ext cx="2590800" cy="5486400"/>
          </a:xfrm>
          <a:prstGeom prst="rect">
            <a:avLst/>
          </a:prstGeom>
        </p:spPr>
        <p:txBody>
          <a:bodyPr/>
          <a:lstStyle/>
          <a:p>
            <a:r>
              <a:t>Title Text</a:t>
            </a:r>
          </a:p>
        </p:txBody>
      </p:sp>
      <p:sp>
        <p:nvSpPr>
          <p:cNvPr id="498" name="Shape 498"/>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99" name="Shape 49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137946546"/>
      </p:ext>
    </p:extLst>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857" name="Shape 857"/>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20427929"/>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8_Content with Caption">
    <p:spTree>
      <p:nvGrpSpPr>
        <p:cNvPr id="1" name=""/>
        <p:cNvGrpSpPr/>
        <p:nvPr/>
      </p:nvGrpSpPr>
      <p:grpSpPr>
        <a:xfrm>
          <a:off x="0" y="0"/>
          <a:ext cx="0" cy="0"/>
          <a:chOff x="0" y="0"/>
          <a:chExt cx="0" cy="0"/>
        </a:xfrm>
      </p:grpSpPr>
      <p:sp>
        <p:nvSpPr>
          <p:cNvPr id="864" name="Shape 864"/>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865" name="Shape 865"/>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66" name="Shape 866"/>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867" name="Shape 867"/>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370889986"/>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8_Picture with Caption">
    <p:spTree>
      <p:nvGrpSpPr>
        <p:cNvPr id="1" name=""/>
        <p:cNvGrpSpPr/>
        <p:nvPr/>
      </p:nvGrpSpPr>
      <p:grpSpPr>
        <a:xfrm>
          <a:off x="0" y="0"/>
          <a:ext cx="0" cy="0"/>
          <a:chOff x="0" y="0"/>
          <a:chExt cx="0" cy="0"/>
        </a:xfrm>
      </p:grpSpPr>
      <p:sp>
        <p:nvSpPr>
          <p:cNvPr id="874" name="Shape 874"/>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875" name="Shape 875"/>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876" name="Shape 876"/>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77" name="Shape 877"/>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554445285"/>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8_Title and Vertical Text">
    <p:spTree>
      <p:nvGrpSpPr>
        <p:cNvPr id="1" name=""/>
        <p:cNvGrpSpPr/>
        <p:nvPr/>
      </p:nvGrpSpPr>
      <p:grpSpPr>
        <a:xfrm>
          <a:off x="0" y="0"/>
          <a:ext cx="0" cy="0"/>
          <a:chOff x="0" y="0"/>
          <a:chExt cx="0" cy="0"/>
        </a:xfrm>
      </p:grpSpPr>
      <p:sp>
        <p:nvSpPr>
          <p:cNvPr id="884" name="Shape 884"/>
          <p:cNvSpPr>
            <a:spLocks noGrp="1"/>
          </p:cNvSpPr>
          <p:nvPr>
            <p:ph type="title"/>
          </p:nvPr>
        </p:nvSpPr>
        <p:spPr>
          <a:prstGeom prst="rect">
            <a:avLst/>
          </a:prstGeom>
        </p:spPr>
        <p:txBody>
          <a:bodyPr/>
          <a:lstStyle/>
          <a:p>
            <a:r>
              <a:rPr lang="en-US"/>
              <a:t>Click to edit Master title style</a:t>
            </a:r>
            <a:endParaRPr/>
          </a:p>
        </p:txBody>
      </p:sp>
      <p:sp>
        <p:nvSpPr>
          <p:cNvPr id="885" name="Shape 885"/>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86" name="Shape 886"/>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326175642"/>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8_Vertical Title and Text">
    <p:spTree>
      <p:nvGrpSpPr>
        <p:cNvPr id="1" name=""/>
        <p:cNvGrpSpPr/>
        <p:nvPr/>
      </p:nvGrpSpPr>
      <p:grpSpPr>
        <a:xfrm>
          <a:off x="0" y="0"/>
          <a:ext cx="0" cy="0"/>
          <a:chOff x="0" y="0"/>
          <a:chExt cx="0" cy="0"/>
        </a:xfrm>
      </p:grpSpPr>
      <p:sp>
        <p:nvSpPr>
          <p:cNvPr id="893" name="Shape 893"/>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894" name="Shape 894"/>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95" name="Shape 895"/>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215751178"/>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902" name="Shape 902"/>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903" name="Shape 903"/>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04" name="Shape 90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796717430"/>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911" name="Shape 911"/>
          <p:cNvSpPr>
            <a:spLocks noGrp="1"/>
          </p:cNvSpPr>
          <p:nvPr>
            <p:ph type="title"/>
          </p:nvPr>
        </p:nvSpPr>
        <p:spPr>
          <a:prstGeom prst="rect">
            <a:avLst/>
          </a:prstGeom>
        </p:spPr>
        <p:txBody>
          <a:bodyPr/>
          <a:lstStyle/>
          <a:p>
            <a:r>
              <a:rPr lang="en-US"/>
              <a:t>Click to edit Master title style</a:t>
            </a:r>
            <a:endParaRPr/>
          </a:p>
        </p:txBody>
      </p:sp>
      <p:sp>
        <p:nvSpPr>
          <p:cNvPr id="912" name="Shape 912"/>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13" name="Shape 91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592746424"/>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920" name="Shape 920"/>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921" name="Shape 921"/>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22" name="Shape 92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897433099"/>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929" name="Shape 929"/>
          <p:cNvSpPr>
            <a:spLocks noGrp="1"/>
          </p:cNvSpPr>
          <p:nvPr>
            <p:ph type="title"/>
          </p:nvPr>
        </p:nvSpPr>
        <p:spPr>
          <a:prstGeom prst="rect">
            <a:avLst/>
          </a:prstGeom>
        </p:spPr>
        <p:txBody>
          <a:bodyPr/>
          <a:lstStyle/>
          <a:p>
            <a:r>
              <a:rPr lang="en-US"/>
              <a:t>Click to edit Master title style</a:t>
            </a:r>
            <a:endParaRPr/>
          </a:p>
        </p:txBody>
      </p:sp>
      <p:sp>
        <p:nvSpPr>
          <p:cNvPr id="930" name="Shape 930"/>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31" name="Shape 93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651477146"/>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938" name="Shape 938"/>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939" name="Shape 939"/>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0" name="Shape 940"/>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941" name="Shape 94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68177232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506" name="Shape 506"/>
          <p:cNvSpPr>
            <a:spLocks noGrp="1"/>
          </p:cNvSpPr>
          <p:nvPr>
            <p:ph type="title"/>
          </p:nvPr>
        </p:nvSpPr>
        <p:spPr>
          <a:xfrm>
            <a:off x="914400" y="2130425"/>
            <a:ext cx="10363200" cy="1470026"/>
          </a:xfrm>
          <a:prstGeom prst="rect">
            <a:avLst/>
          </a:prstGeom>
        </p:spPr>
        <p:txBody>
          <a:bodyPr/>
          <a:lstStyle/>
          <a:p>
            <a:r>
              <a:t>Title Text</a:t>
            </a:r>
          </a:p>
        </p:txBody>
      </p:sp>
      <p:sp>
        <p:nvSpPr>
          <p:cNvPr id="507" name="Shape 507"/>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08" name="Shape 50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505042021"/>
      </p:ext>
    </p:extLst>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948" name="Shape 948"/>
          <p:cNvSpPr>
            <a:spLocks noGrp="1"/>
          </p:cNvSpPr>
          <p:nvPr>
            <p:ph type="title"/>
          </p:nvPr>
        </p:nvSpPr>
        <p:spPr>
          <a:prstGeom prst="rect">
            <a:avLst/>
          </a:prstGeom>
        </p:spPr>
        <p:txBody>
          <a:bodyPr/>
          <a:lstStyle/>
          <a:p>
            <a:r>
              <a:rPr lang="en-US"/>
              <a:t>Click to edit Master title style</a:t>
            </a:r>
            <a:endParaRPr/>
          </a:p>
        </p:txBody>
      </p:sp>
      <p:sp>
        <p:nvSpPr>
          <p:cNvPr id="949" name="Shape 94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4111490255"/>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956" name="Shape 956"/>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315745571"/>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963" name="Shape 963"/>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964" name="Shape 964"/>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65" name="Shape 965"/>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966" name="Shape 966"/>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000419251"/>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973" name="Shape 973"/>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974" name="Shape 974"/>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975" name="Shape 975"/>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76" name="Shape 976"/>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316451730"/>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9_Title and Vertical Text">
    <p:spTree>
      <p:nvGrpSpPr>
        <p:cNvPr id="1" name=""/>
        <p:cNvGrpSpPr/>
        <p:nvPr/>
      </p:nvGrpSpPr>
      <p:grpSpPr>
        <a:xfrm>
          <a:off x="0" y="0"/>
          <a:ext cx="0" cy="0"/>
          <a:chOff x="0" y="0"/>
          <a:chExt cx="0" cy="0"/>
        </a:xfrm>
      </p:grpSpPr>
      <p:sp>
        <p:nvSpPr>
          <p:cNvPr id="983" name="Shape 983"/>
          <p:cNvSpPr>
            <a:spLocks noGrp="1"/>
          </p:cNvSpPr>
          <p:nvPr>
            <p:ph type="title"/>
          </p:nvPr>
        </p:nvSpPr>
        <p:spPr>
          <a:prstGeom prst="rect">
            <a:avLst/>
          </a:prstGeom>
        </p:spPr>
        <p:txBody>
          <a:bodyPr/>
          <a:lstStyle/>
          <a:p>
            <a:r>
              <a:rPr lang="en-US"/>
              <a:t>Click to edit Master title style</a:t>
            </a:r>
            <a:endParaRPr/>
          </a:p>
        </p:txBody>
      </p:sp>
      <p:sp>
        <p:nvSpPr>
          <p:cNvPr id="984" name="Shape 984"/>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85" name="Shape 985"/>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502855377"/>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9_Vertical Title and Text">
    <p:spTree>
      <p:nvGrpSpPr>
        <p:cNvPr id="1" name=""/>
        <p:cNvGrpSpPr/>
        <p:nvPr/>
      </p:nvGrpSpPr>
      <p:grpSpPr>
        <a:xfrm>
          <a:off x="0" y="0"/>
          <a:ext cx="0" cy="0"/>
          <a:chOff x="0" y="0"/>
          <a:chExt cx="0" cy="0"/>
        </a:xfrm>
      </p:grpSpPr>
      <p:sp>
        <p:nvSpPr>
          <p:cNvPr id="992" name="Shape 992"/>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993" name="Shape 993"/>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94" name="Shape 99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716677254"/>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001" name="Shape 1001"/>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1002" name="Shape 1002"/>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03" name="Shape 100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448512033"/>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010" name="Shape 1010"/>
          <p:cNvSpPr>
            <a:spLocks noGrp="1"/>
          </p:cNvSpPr>
          <p:nvPr>
            <p:ph type="title"/>
          </p:nvPr>
        </p:nvSpPr>
        <p:spPr>
          <a:prstGeom prst="rect">
            <a:avLst/>
          </a:prstGeom>
        </p:spPr>
        <p:txBody>
          <a:bodyPr/>
          <a:lstStyle/>
          <a:p>
            <a:r>
              <a:rPr lang="en-US"/>
              <a:t>Click to edit Master title style</a:t>
            </a:r>
            <a:endParaRPr/>
          </a:p>
        </p:txBody>
      </p:sp>
      <p:sp>
        <p:nvSpPr>
          <p:cNvPr id="1011" name="Shape 1011"/>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12" name="Shape 101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889614485"/>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019" name="Shape 1019"/>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1020" name="Shape 1020"/>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21" name="Shape 102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089310775"/>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028" name="Shape 1028"/>
          <p:cNvSpPr>
            <a:spLocks noGrp="1"/>
          </p:cNvSpPr>
          <p:nvPr>
            <p:ph type="title"/>
          </p:nvPr>
        </p:nvSpPr>
        <p:spPr>
          <a:prstGeom prst="rect">
            <a:avLst/>
          </a:prstGeom>
        </p:spPr>
        <p:txBody>
          <a:bodyPr/>
          <a:lstStyle/>
          <a:p>
            <a:r>
              <a:rPr lang="en-US"/>
              <a:t>Click to edit Master title style</a:t>
            </a:r>
            <a:endParaRPr/>
          </a:p>
        </p:txBody>
      </p:sp>
      <p:sp>
        <p:nvSpPr>
          <p:cNvPr id="1029" name="Shape 1029"/>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30" name="Shape 103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73307105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1363501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15" name="Shape 515"/>
          <p:cNvSpPr>
            <a:spLocks noGrp="1"/>
          </p:cNvSpPr>
          <p:nvPr>
            <p:ph type="title"/>
          </p:nvPr>
        </p:nvSpPr>
        <p:spPr>
          <a:prstGeom prst="rect">
            <a:avLst/>
          </a:prstGeom>
        </p:spPr>
        <p:txBody>
          <a:bodyPr/>
          <a:lstStyle/>
          <a:p>
            <a:r>
              <a:t>Title Text</a:t>
            </a:r>
          </a:p>
        </p:txBody>
      </p:sp>
      <p:sp>
        <p:nvSpPr>
          <p:cNvPr id="516" name="Shape 516"/>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17" name="Shape 51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332946684"/>
      </p:ext>
    </p:extLst>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037" name="Shape 1037"/>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1038" name="Shape 1038"/>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39" name="Shape 1039"/>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1040" name="Shape 104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094102110"/>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047" name="Shape 1047"/>
          <p:cNvSpPr>
            <a:spLocks noGrp="1"/>
          </p:cNvSpPr>
          <p:nvPr>
            <p:ph type="title"/>
          </p:nvPr>
        </p:nvSpPr>
        <p:spPr>
          <a:prstGeom prst="rect">
            <a:avLst/>
          </a:prstGeom>
        </p:spPr>
        <p:txBody>
          <a:bodyPr/>
          <a:lstStyle/>
          <a:p>
            <a:r>
              <a:rPr lang="en-US"/>
              <a:t>Click to edit Master title style</a:t>
            </a:r>
            <a:endParaRPr/>
          </a:p>
        </p:txBody>
      </p:sp>
      <p:sp>
        <p:nvSpPr>
          <p:cNvPr id="1048" name="Shape 104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861976841"/>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10_Blank">
    <p:spTree>
      <p:nvGrpSpPr>
        <p:cNvPr id="1" name=""/>
        <p:cNvGrpSpPr/>
        <p:nvPr/>
      </p:nvGrpSpPr>
      <p:grpSpPr>
        <a:xfrm>
          <a:off x="0" y="0"/>
          <a:ext cx="0" cy="0"/>
          <a:chOff x="0" y="0"/>
          <a:chExt cx="0" cy="0"/>
        </a:xfrm>
      </p:grpSpPr>
      <p:sp>
        <p:nvSpPr>
          <p:cNvPr id="1055" name="Shape 1055"/>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563709595"/>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062" name="Shape 1062"/>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1063" name="Shape 1063"/>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64" name="Shape 1064"/>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1065" name="Shape 1065"/>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186690739"/>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072" name="Shape 1072"/>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1073" name="Shape 1073"/>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1074" name="Shape 1074"/>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75" name="Shape 1075"/>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294519627"/>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10_Title and Vertical Text">
    <p:spTree>
      <p:nvGrpSpPr>
        <p:cNvPr id="1" name=""/>
        <p:cNvGrpSpPr/>
        <p:nvPr/>
      </p:nvGrpSpPr>
      <p:grpSpPr>
        <a:xfrm>
          <a:off x="0" y="0"/>
          <a:ext cx="0" cy="0"/>
          <a:chOff x="0" y="0"/>
          <a:chExt cx="0" cy="0"/>
        </a:xfrm>
      </p:grpSpPr>
      <p:sp>
        <p:nvSpPr>
          <p:cNvPr id="1082" name="Shape 1082"/>
          <p:cNvSpPr>
            <a:spLocks noGrp="1"/>
          </p:cNvSpPr>
          <p:nvPr>
            <p:ph type="title"/>
          </p:nvPr>
        </p:nvSpPr>
        <p:spPr>
          <a:prstGeom prst="rect">
            <a:avLst/>
          </a:prstGeom>
        </p:spPr>
        <p:txBody>
          <a:bodyPr/>
          <a:lstStyle/>
          <a:p>
            <a:r>
              <a:rPr lang="en-US"/>
              <a:t>Click to edit Master title style</a:t>
            </a:r>
            <a:endParaRPr/>
          </a:p>
        </p:txBody>
      </p:sp>
      <p:sp>
        <p:nvSpPr>
          <p:cNvPr id="1083" name="Shape 1083"/>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84" name="Shape 108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4242513639"/>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10_Vertical Title and Text">
    <p:spTree>
      <p:nvGrpSpPr>
        <p:cNvPr id="1" name=""/>
        <p:cNvGrpSpPr/>
        <p:nvPr/>
      </p:nvGrpSpPr>
      <p:grpSpPr>
        <a:xfrm>
          <a:off x="0" y="0"/>
          <a:ext cx="0" cy="0"/>
          <a:chOff x="0" y="0"/>
          <a:chExt cx="0" cy="0"/>
        </a:xfrm>
      </p:grpSpPr>
      <p:sp>
        <p:nvSpPr>
          <p:cNvPr id="1091" name="Shape 1091"/>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1092" name="Shape 1092"/>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93" name="Shape 109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4269363360"/>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00" name="Shape 1100"/>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1101" name="Shape 1101"/>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02" name="Shape 110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943403243"/>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118" name="Shape 1118"/>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1119" name="Shape 1119"/>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20" name="Shape 112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801102167"/>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127" name="Shape 1127"/>
          <p:cNvSpPr>
            <a:spLocks noGrp="1"/>
          </p:cNvSpPr>
          <p:nvPr>
            <p:ph type="title"/>
          </p:nvPr>
        </p:nvSpPr>
        <p:spPr>
          <a:prstGeom prst="rect">
            <a:avLst/>
          </a:prstGeom>
        </p:spPr>
        <p:txBody>
          <a:bodyPr/>
          <a:lstStyle/>
          <a:p>
            <a:r>
              <a:rPr lang="en-US"/>
              <a:t>Click to edit Master title style</a:t>
            </a:r>
            <a:endParaRPr/>
          </a:p>
        </p:txBody>
      </p:sp>
      <p:sp>
        <p:nvSpPr>
          <p:cNvPr id="1128" name="Shape 1128"/>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29" name="Shape 112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85862763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24" name="Shape 524"/>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525" name="Shape 525"/>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26" name="Shape 52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47369741"/>
      </p:ext>
    </p:extLst>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136" name="Shape 1136"/>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1137" name="Shape 1137"/>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38" name="Shape 1138"/>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1139" name="Shape 113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808900183"/>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146" name="Shape 1146"/>
          <p:cNvSpPr>
            <a:spLocks noGrp="1"/>
          </p:cNvSpPr>
          <p:nvPr>
            <p:ph type="title"/>
          </p:nvPr>
        </p:nvSpPr>
        <p:spPr>
          <a:prstGeom prst="rect">
            <a:avLst/>
          </a:prstGeom>
        </p:spPr>
        <p:txBody>
          <a:bodyPr/>
          <a:lstStyle/>
          <a:p>
            <a:r>
              <a:rPr lang="en-US"/>
              <a:t>Click to edit Master title style</a:t>
            </a:r>
            <a:endParaRPr/>
          </a:p>
        </p:txBody>
      </p:sp>
      <p:sp>
        <p:nvSpPr>
          <p:cNvPr id="1147" name="Shape 1147"/>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4199543020"/>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1154" name="Shape 115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050478408"/>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161" name="Shape 116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1162" name="Shape 1162"/>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63" name="Shape 1163"/>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1164" name="Shape 116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955729103"/>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171" name="Shape 1171"/>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1172" name="Shape 1172"/>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1173" name="Shape 1173"/>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74" name="Shape 117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514384712"/>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11_Title and Vertical Text">
    <p:spTree>
      <p:nvGrpSpPr>
        <p:cNvPr id="1" name=""/>
        <p:cNvGrpSpPr/>
        <p:nvPr/>
      </p:nvGrpSpPr>
      <p:grpSpPr>
        <a:xfrm>
          <a:off x="0" y="0"/>
          <a:ext cx="0" cy="0"/>
          <a:chOff x="0" y="0"/>
          <a:chExt cx="0" cy="0"/>
        </a:xfrm>
      </p:grpSpPr>
      <p:sp>
        <p:nvSpPr>
          <p:cNvPr id="1181" name="Shape 1181"/>
          <p:cNvSpPr>
            <a:spLocks noGrp="1"/>
          </p:cNvSpPr>
          <p:nvPr>
            <p:ph type="title"/>
          </p:nvPr>
        </p:nvSpPr>
        <p:spPr>
          <a:prstGeom prst="rect">
            <a:avLst/>
          </a:prstGeom>
        </p:spPr>
        <p:txBody>
          <a:bodyPr/>
          <a:lstStyle/>
          <a:p>
            <a:r>
              <a:rPr lang="en-US"/>
              <a:t>Click to edit Master title style</a:t>
            </a:r>
            <a:endParaRPr/>
          </a:p>
        </p:txBody>
      </p:sp>
      <p:sp>
        <p:nvSpPr>
          <p:cNvPr id="1182" name="Shape 1182"/>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83" name="Shape 118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836522442"/>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11_Vertical Title and Text">
    <p:spTree>
      <p:nvGrpSpPr>
        <p:cNvPr id="1" name=""/>
        <p:cNvGrpSpPr/>
        <p:nvPr/>
      </p:nvGrpSpPr>
      <p:grpSpPr>
        <a:xfrm>
          <a:off x="0" y="0"/>
          <a:ext cx="0" cy="0"/>
          <a:chOff x="0" y="0"/>
          <a:chExt cx="0" cy="0"/>
        </a:xfrm>
      </p:grpSpPr>
      <p:sp>
        <p:nvSpPr>
          <p:cNvPr id="1190" name="Shape 1190"/>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1191" name="Shape 1191"/>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92" name="Shape 119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191658005"/>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199" name="Shape 1199"/>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1200" name="Shape 1200"/>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01" name="Shape 120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919260169"/>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208" name="Shape 1208"/>
          <p:cNvSpPr>
            <a:spLocks noGrp="1"/>
          </p:cNvSpPr>
          <p:nvPr>
            <p:ph type="title"/>
          </p:nvPr>
        </p:nvSpPr>
        <p:spPr>
          <a:prstGeom prst="rect">
            <a:avLst/>
          </a:prstGeom>
        </p:spPr>
        <p:txBody>
          <a:bodyPr/>
          <a:lstStyle/>
          <a:p>
            <a:r>
              <a:rPr lang="en-US"/>
              <a:t>Click to edit Master title style</a:t>
            </a:r>
            <a:endParaRPr/>
          </a:p>
        </p:txBody>
      </p:sp>
      <p:sp>
        <p:nvSpPr>
          <p:cNvPr id="1209" name="Shape 1209"/>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10" name="Shape 121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027231498"/>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217" name="Shape 1217"/>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1218" name="Shape 1218"/>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19" name="Shape 121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51774961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33" name="Shape 533"/>
          <p:cNvSpPr>
            <a:spLocks noGrp="1"/>
          </p:cNvSpPr>
          <p:nvPr>
            <p:ph type="title"/>
          </p:nvPr>
        </p:nvSpPr>
        <p:spPr>
          <a:prstGeom prst="rect">
            <a:avLst/>
          </a:prstGeom>
        </p:spPr>
        <p:txBody>
          <a:bodyPr/>
          <a:lstStyle/>
          <a:p>
            <a:r>
              <a:t>Title Text</a:t>
            </a:r>
          </a:p>
        </p:txBody>
      </p:sp>
      <p:sp>
        <p:nvSpPr>
          <p:cNvPr id="534" name="Shape 534"/>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35" name="Shape 53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265978472"/>
      </p:ext>
    </p:extLst>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226" name="Shape 1226"/>
          <p:cNvSpPr>
            <a:spLocks noGrp="1"/>
          </p:cNvSpPr>
          <p:nvPr>
            <p:ph type="title"/>
          </p:nvPr>
        </p:nvSpPr>
        <p:spPr>
          <a:prstGeom prst="rect">
            <a:avLst/>
          </a:prstGeom>
        </p:spPr>
        <p:txBody>
          <a:bodyPr/>
          <a:lstStyle/>
          <a:p>
            <a:r>
              <a:rPr lang="en-US"/>
              <a:t>Click to edit Master title style</a:t>
            </a:r>
            <a:endParaRPr/>
          </a:p>
        </p:txBody>
      </p:sp>
      <p:sp>
        <p:nvSpPr>
          <p:cNvPr id="1227" name="Shape 1227"/>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28" name="Shape 122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758021702"/>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235" name="Shape 1235"/>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1236" name="Shape 1236"/>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37" name="Shape 1237"/>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1238" name="Shape 123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669067520"/>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245" name="Shape 1245"/>
          <p:cNvSpPr>
            <a:spLocks noGrp="1"/>
          </p:cNvSpPr>
          <p:nvPr>
            <p:ph type="title"/>
          </p:nvPr>
        </p:nvSpPr>
        <p:spPr>
          <a:prstGeom prst="rect">
            <a:avLst/>
          </a:prstGeom>
        </p:spPr>
        <p:txBody>
          <a:bodyPr/>
          <a:lstStyle/>
          <a:p>
            <a:r>
              <a:rPr lang="en-US"/>
              <a:t>Click to edit Master title style</a:t>
            </a:r>
            <a:endParaRPr/>
          </a:p>
        </p:txBody>
      </p:sp>
      <p:sp>
        <p:nvSpPr>
          <p:cNvPr id="1246" name="Shape 1246"/>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414640465"/>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12_Blank">
    <p:spTree>
      <p:nvGrpSpPr>
        <p:cNvPr id="1" name=""/>
        <p:cNvGrpSpPr/>
        <p:nvPr/>
      </p:nvGrpSpPr>
      <p:grpSpPr>
        <a:xfrm>
          <a:off x="0" y="0"/>
          <a:ext cx="0" cy="0"/>
          <a:chOff x="0" y="0"/>
          <a:chExt cx="0" cy="0"/>
        </a:xfrm>
      </p:grpSpPr>
      <p:sp>
        <p:nvSpPr>
          <p:cNvPr id="1253" name="Shape 125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646388950"/>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260" name="Shape 1260"/>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1261" name="Shape 1261"/>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62" name="Shape 1262"/>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1263" name="Shape 126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181863015"/>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270" name="Shape 1270"/>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1271" name="Shape 1271"/>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1272" name="Shape 1272"/>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73" name="Shape 1273"/>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755301559"/>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12_Title and Vertical Text">
    <p:spTree>
      <p:nvGrpSpPr>
        <p:cNvPr id="1" name=""/>
        <p:cNvGrpSpPr/>
        <p:nvPr/>
      </p:nvGrpSpPr>
      <p:grpSpPr>
        <a:xfrm>
          <a:off x="0" y="0"/>
          <a:ext cx="0" cy="0"/>
          <a:chOff x="0" y="0"/>
          <a:chExt cx="0" cy="0"/>
        </a:xfrm>
      </p:grpSpPr>
      <p:sp>
        <p:nvSpPr>
          <p:cNvPr id="1280" name="Shape 1280"/>
          <p:cNvSpPr>
            <a:spLocks noGrp="1"/>
          </p:cNvSpPr>
          <p:nvPr>
            <p:ph type="title"/>
          </p:nvPr>
        </p:nvSpPr>
        <p:spPr>
          <a:prstGeom prst="rect">
            <a:avLst/>
          </a:prstGeom>
        </p:spPr>
        <p:txBody>
          <a:bodyPr/>
          <a:lstStyle/>
          <a:p>
            <a:r>
              <a:rPr lang="en-US"/>
              <a:t>Click to edit Master title style</a:t>
            </a:r>
            <a:endParaRPr/>
          </a:p>
        </p:txBody>
      </p:sp>
      <p:sp>
        <p:nvSpPr>
          <p:cNvPr id="1281" name="Shape 1281"/>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82" name="Shape 128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176872820"/>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12_Vertical Title and Text">
    <p:spTree>
      <p:nvGrpSpPr>
        <p:cNvPr id="1" name=""/>
        <p:cNvGrpSpPr/>
        <p:nvPr/>
      </p:nvGrpSpPr>
      <p:grpSpPr>
        <a:xfrm>
          <a:off x="0" y="0"/>
          <a:ext cx="0" cy="0"/>
          <a:chOff x="0" y="0"/>
          <a:chExt cx="0" cy="0"/>
        </a:xfrm>
      </p:grpSpPr>
      <p:sp>
        <p:nvSpPr>
          <p:cNvPr id="1289" name="Shape 1289"/>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1290" name="Shape 1290"/>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91" name="Shape 129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826153684"/>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298" name="Shape 1298"/>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1299" name="Shape 1299"/>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00" name="Shape 130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32496208"/>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1316" name="Shape 1316"/>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1317" name="Shape 1317"/>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18" name="Shape 1318"/>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54953080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552" name="Shape 552"/>
          <p:cNvSpPr>
            <a:spLocks noGrp="1"/>
          </p:cNvSpPr>
          <p:nvPr>
            <p:ph type="title"/>
          </p:nvPr>
        </p:nvSpPr>
        <p:spPr>
          <a:prstGeom prst="rect">
            <a:avLst/>
          </a:prstGeom>
        </p:spPr>
        <p:txBody>
          <a:bodyPr/>
          <a:lstStyle/>
          <a:p>
            <a:r>
              <a:t>Title Text</a:t>
            </a:r>
          </a:p>
        </p:txBody>
      </p:sp>
      <p:sp>
        <p:nvSpPr>
          <p:cNvPr id="553" name="Shape 55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257069979"/>
      </p:ext>
    </p:extLst>
  </p:cSld>
  <p:clrMapOvr>
    <a:masterClrMapping/>
  </p:clrMapOvr>
  <p:transition spd="med"/>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13_Two Content">
    <p:spTree>
      <p:nvGrpSpPr>
        <p:cNvPr id="1" name=""/>
        <p:cNvGrpSpPr/>
        <p:nvPr/>
      </p:nvGrpSpPr>
      <p:grpSpPr>
        <a:xfrm>
          <a:off x="0" y="0"/>
          <a:ext cx="0" cy="0"/>
          <a:chOff x="0" y="0"/>
          <a:chExt cx="0" cy="0"/>
        </a:xfrm>
      </p:grpSpPr>
      <p:sp>
        <p:nvSpPr>
          <p:cNvPr id="1325" name="Shape 1325"/>
          <p:cNvSpPr>
            <a:spLocks noGrp="1"/>
          </p:cNvSpPr>
          <p:nvPr>
            <p:ph type="title"/>
          </p:nvPr>
        </p:nvSpPr>
        <p:spPr>
          <a:prstGeom prst="rect">
            <a:avLst/>
          </a:prstGeom>
        </p:spPr>
        <p:txBody>
          <a:bodyPr/>
          <a:lstStyle/>
          <a:p>
            <a:r>
              <a:rPr lang="en-US"/>
              <a:t>Click to edit Master title style</a:t>
            </a:r>
            <a:endParaRPr/>
          </a:p>
        </p:txBody>
      </p:sp>
      <p:sp>
        <p:nvSpPr>
          <p:cNvPr id="1326" name="Shape 1326"/>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27" name="Shape 1327"/>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352680804"/>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13_Comparison">
    <p:spTree>
      <p:nvGrpSpPr>
        <p:cNvPr id="1" name=""/>
        <p:cNvGrpSpPr/>
        <p:nvPr/>
      </p:nvGrpSpPr>
      <p:grpSpPr>
        <a:xfrm>
          <a:off x="0" y="0"/>
          <a:ext cx="0" cy="0"/>
          <a:chOff x="0" y="0"/>
          <a:chExt cx="0" cy="0"/>
        </a:xfrm>
      </p:grpSpPr>
      <p:sp>
        <p:nvSpPr>
          <p:cNvPr id="1334" name="Shape 1334"/>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1335" name="Shape 1335"/>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36" name="Shape 1336"/>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1337" name="Shape 1337"/>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247729178"/>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44" name="Shape 1344"/>
          <p:cNvSpPr>
            <a:spLocks noGrp="1"/>
          </p:cNvSpPr>
          <p:nvPr>
            <p:ph type="title"/>
          </p:nvPr>
        </p:nvSpPr>
        <p:spPr>
          <a:prstGeom prst="rect">
            <a:avLst/>
          </a:prstGeom>
        </p:spPr>
        <p:txBody>
          <a:bodyPr/>
          <a:lstStyle/>
          <a:p>
            <a:r>
              <a:rPr lang="en-US"/>
              <a:t>Click to edit Master title style</a:t>
            </a:r>
            <a:endParaRPr/>
          </a:p>
        </p:txBody>
      </p:sp>
      <p:sp>
        <p:nvSpPr>
          <p:cNvPr id="1345" name="Shape 1345"/>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873935663"/>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13_Blank">
    <p:spTree>
      <p:nvGrpSpPr>
        <p:cNvPr id="1" name=""/>
        <p:cNvGrpSpPr/>
        <p:nvPr/>
      </p:nvGrpSpPr>
      <p:grpSpPr>
        <a:xfrm>
          <a:off x="0" y="0"/>
          <a:ext cx="0" cy="0"/>
          <a:chOff x="0" y="0"/>
          <a:chExt cx="0" cy="0"/>
        </a:xfrm>
      </p:grpSpPr>
      <p:sp>
        <p:nvSpPr>
          <p:cNvPr id="1352" name="Shape 135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877154503"/>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13_Content with Caption">
    <p:spTree>
      <p:nvGrpSpPr>
        <p:cNvPr id="1" name=""/>
        <p:cNvGrpSpPr/>
        <p:nvPr/>
      </p:nvGrpSpPr>
      <p:grpSpPr>
        <a:xfrm>
          <a:off x="0" y="0"/>
          <a:ext cx="0" cy="0"/>
          <a:chOff x="0" y="0"/>
          <a:chExt cx="0" cy="0"/>
        </a:xfrm>
      </p:grpSpPr>
      <p:sp>
        <p:nvSpPr>
          <p:cNvPr id="1359" name="Shape 1359"/>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1360" name="Shape 1360"/>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61" name="Shape 1361"/>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1362" name="Shape 136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474771006"/>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13_Picture with Caption">
    <p:spTree>
      <p:nvGrpSpPr>
        <p:cNvPr id="1" name=""/>
        <p:cNvGrpSpPr/>
        <p:nvPr/>
      </p:nvGrpSpPr>
      <p:grpSpPr>
        <a:xfrm>
          <a:off x="0" y="0"/>
          <a:ext cx="0" cy="0"/>
          <a:chOff x="0" y="0"/>
          <a:chExt cx="0" cy="0"/>
        </a:xfrm>
      </p:grpSpPr>
      <p:sp>
        <p:nvSpPr>
          <p:cNvPr id="1369" name="Shape 1369"/>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1370" name="Shape 1370"/>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1371" name="Shape 1371"/>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72" name="Shape 1372"/>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43075971"/>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13_Title and Vertical Text">
    <p:spTree>
      <p:nvGrpSpPr>
        <p:cNvPr id="1" name=""/>
        <p:cNvGrpSpPr/>
        <p:nvPr/>
      </p:nvGrpSpPr>
      <p:grpSpPr>
        <a:xfrm>
          <a:off x="0" y="0"/>
          <a:ext cx="0" cy="0"/>
          <a:chOff x="0" y="0"/>
          <a:chExt cx="0" cy="0"/>
        </a:xfrm>
      </p:grpSpPr>
      <p:sp>
        <p:nvSpPr>
          <p:cNvPr id="1379" name="Shape 1379"/>
          <p:cNvSpPr>
            <a:spLocks noGrp="1"/>
          </p:cNvSpPr>
          <p:nvPr>
            <p:ph type="title"/>
          </p:nvPr>
        </p:nvSpPr>
        <p:spPr>
          <a:prstGeom prst="rect">
            <a:avLst/>
          </a:prstGeom>
        </p:spPr>
        <p:txBody>
          <a:bodyPr/>
          <a:lstStyle/>
          <a:p>
            <a:r>
              <a:rPr lang="en-US"/>
              <a:t>Click to edit Master title style</a:t>
            </a:r>
            <a:endParaRPr/>
          </a:p>
        </p:txBody>
      </p:sp>
      <p:sp>
        <p:nvSpPr>
          <p:cNvPr id="1380" name="Shape 1380"/>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81" name="Shape 138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068350391"/>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13_Vertical Title and Text">
    <p:spTree>
      <p:nvGrpSpPr>
        <p:cNvPr id="1" name=""/>
        <p:cNvGrpSpPr/>
        <p:nvPr/>
      </p:nvGrpSpPr>
      <p:grpSpPr>
        <a:xfrm>
          <a:off x="0" y="0"/>
          <a:ext cx="0" cy="0"/>
          <a:chOff x="0" y="0"/>
          <a:chExt cx="0" cy="0"/>
        </a:xfrm>
      </p:grpSpPr>
      <p:sp>
        <p:nvSpPr>
          <p:cNvPr id="1388" name="Shape 1388"/>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1389" name="Shape 1389"/>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90" name="Shape 139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257244982"/>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13_Title Slide">
    <p:spTree>
      <p:nvGrpSpPr>
        <p:cNvPr id="1" name=""/>
        <p:cNvGrpSpPr/>
        <p:nvPr/>
      </p:nvGrpSpPr>
      <p:grpSpPr>
        <a:xfrm>
          <a:off x="0" y="0"/>
          <a:ext cx="0" cy="0"/>
          <a:chOff x="0" y="0"/>
          <a:chExt cx="0" cy="0"/>
        </a:xfrm>
      </p:grpSpPr>
      <p:sp>
        <p:nvSpPr>
          <p:cNvPr id="1397" name="Shape 1397"/>
          <p:cNvSpPr>
            <a:spLocks noGrp="1"/>
          </p:cNvSpPr>
          <p:nvPr>
            <p:ph type="title"/>
          </p:nvPr>
        </p:nvSpPr>
        <p:spPr>
          <a:xfrm>
            <a:off x="914400" y="2130425"/>
            <a:ext cx="10363200" cy="1470026"/>
          </a:xfrm>
          <a:prstGeom prst="rect">
            <a:avLst/>
          </a:prstGeom>
        </p:spPr>
        <p:txBody>
          <a:bodyPr/>
          <a:lstStyle/>
          <a:p>
            <a:r>
              <a:rPr lang="en-US"/>
              <a:t>Click to edit Master title style</a:t>
            </a:r>
            <a:endParaRPr/>
          </a:p>
        </p:txBody>
      </p:sp>
      <p:sp>
        <p:nvSpPr>
          <p:cNvPr id="1398" name="Shape 1398"/>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99" name="Shape 139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3055069998"/>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415" name="Shape 1415"/>
          <p:cNvSpPr>
            <a:spLocks noGrp="1"/>
          </p:cNvSpPr>
          <p:nvPr>
            <p:ph type="title"/>
          </p:nvPr>
        </p:nvSpPr>
        <p:spPr>
          <a:xfrm>
            <a:off x="963085" y="4406901"/>
            <a:ext cx="10363201" cy="1362076"/>
          </a:xfrm>
          <a:prstGeom prst="rect">
            <a:avLst/>
          </a:prstGeom>
        </p:spPr>
        <p:txBody>
          <a:bodyPr anchor="t"/>
          <a:lstStyle>
            <a:lvl1pPr algn="l">
              <a:defRPr sz="3000" b="1" cap="all"/>
            </a:lvl1pPr>
          </a:lstStyle>
          <a:p>
            <a:r>
              <a:rPr lang="en-US"/>
              <a:t>Click to edit Master title style</a:t>
            </a:r>
            <a:endParaRPr/>
          </a:p>
        </p:txBody>
      </p:sp>
      <p:sp>
        <p:nvSpPr>
          <p:cNvPr id="1416" name="Shape 1416"/>
          <p:cNvSpPr>
            <a:spLocks noGrp="1"/>
          </p:cNvSpPr>
          <p:nvPr>
            <p:ph type="body" sz="quarter" idx="1"/>
          </p:nvPr>
        </p:nvSpPr>
        <p:spPr>
          <a:xfrm>
            <a:off x="963085" y="2906713"/>
            <a:ext cx="10363201" cy="1500188"/>
          </a:xfrm>
          <a:prstGeom prst="rect">
            <a:avLst/>
          </a:prstGeom>
        </p:spPr>
        <p:txBody>
          <a:bodyPr anchor="b">
            <a:normAutofit/>
          </a:bodyPr>
          <a:lstStyle>
            <a:lvl1pPr marL="0" indent="0">
              <a:spcBef>
                <a:spcPts val="300"/>
              </a:spcBef>
              <a:buSzTx/>
              <a:buNone/>
              <a:defRPr sz="1500"/>
            </a:lvl1pPr>
            <a:lvl2pPr marL="0" indent="342900">
              <a:spcBef>
                <a:spcPts val="300"/>
              </a:spcBef>
              <a:buSzTx/>
              <a:buNone/>
              <a:defRPr sz="1500"/>
            </a:lvl2pPr>
            <a:lvl3pPr marL="0" indent="685800">
              <a:spcBef>
                <a:spcPts val="300"/>
              </a:spcBef>
              <a:buSzTx/>
              <a:buNone/>
              <a:defRPr sz="1500"/>
            </a:lvl3pPr>
            <a:lvl4pPr marL="0" indent="1028700">
              <a:spcBef>
                <a:spcPts val="300"/>
              </a:spcBef>
              <a:buSzTx/>
              <a:buNone/>
              <a:defRPr sz="1500"/>
            </a:lvl4pPr>
            <a:lvl5pPr marL="0" indent="1371600">
              <a:spcBef>
                <a:spcPts val="300"/>
              </a:spcBef>
              <a:buSzTx/>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17" name="Shape 1417"/>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429230946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560" name="Shape 56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818403987"/>
      </p:ext>
    </p:extLst>
  </p:cSld>
  <p:clrMapOvr>
    <a:masterClrMapping/>
  </p:clrMapOvr>
  <p:transition spd="med"/>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424" name="Shape 1424"/>
          <p:cNvSpPr>
            <a:spLocks noGrp="1"/>
          </p:cNvSpPr>
          <p:nvPr>
            <p:ph type="title"/>
          </p:nvPr>
        </p:nvSpPr>
        <p:spPr>
          <a:prstGeom prst="rect">
            <a:avLst/>
          </a:prstGeom>
        </p:spPr>
        <p:txBody>
          <a:bodyPr/>
          <a:lstStyle/>
          <a:p>
            <a:r>
              <a:rPr lang="en-US"/>
              <a:t>Click to edit Master title style</a:t>
            </a:r>
            <a:endParaRPr/>
          </a:p>
        </p:txBody>
      </p:sp>
      <p:sp>
        <p:nvSpPr>
          <p:cNvPr id="1425" name="Shape 1425"/>
          <p:cNvSpPr>
            <a:spLocks noGrp="1"/>
          </p:cNvSpPr>
          <p:nvPr>
            <p:ph type="body" sz="half" idx="1"/>
          </p:nvPr>
        </p:nvSpPr>
        <p:spPr>
          <a:xfrm>
            <a:off x="914400" y="1981200"/>
            <a:ext cx="5080000" cy="4114800"/>
          </a:xfrm>
          <a:prstGeom prst="rect">
            <a:avLst/>
          </a:prstGeom>
        </p:spPr>
        <p:txBody>
          <a:bodyPr>
            <a:normAutofit/>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26" name="Shape 1426"/>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127774055"/>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sp>
        <p:nvSpPr>
          <p:cNvPr id="1433" name="Shape 1433"/>
          <p:cNvSpPr>
            <a:spLocks noGrp="1"/>
          </p:cNvSpPr>
          <p:nvPr>
            <p:ph type="title"/>
          </p:nvPr>
        </p:nvSpPr>
        <p:spPr>
          <a:xfrm>
            <a:off x="609600" y="274640"/>
            <a:ext cx="10972800" cy="1143001"/>
          </a:xfrm>
          <a:prstGeom prst="rect">
            <a:avLst/>
          </a:prstGeom>
        </p:spPr>
        <p:txBody>
          <a:bodyPr/>
          <a:lstStyle/>
          <a:p>
            <a:r>
              <a:rPr lang="en-US"/>
              <a:t>Click to edit Master title style</a:t>
            </a:r>
            <a:endParaRPr/>
          </a:p>
        </p:txBody>
      </p:sp>
      <p:sp>
        <p:nvSpPr>
          <p:cNvPr id="1434" name="Shape 1434"/>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375"/>
              </a:spcBef>
              <a:buSzTx/>
              <a:buNone/>
              <a:defRPr sz="1800" b="1"/>
            </a:lvl1pPr>
            <a:lvl2pPr marL="0" indent="342900">
              <a:spcBef>
                <a:spcPts val="375"/>
              </a:spcBef>
              <a:buSzTx/>
              <a:buNone/>
              <a:defRPr sz="1800" b="1"/>
            </a:lvl2pPr>
            <a:lvl3pPr marL="0" indent="685800">
              <a:spcBef>
                <a:spcPts val="375"/>
              </a:spcBef>
              <a:buSzTx/>
              <a:buNone/>
              <a:defRPr sz="1800" b="1"/>
            </a:lvl3pPr>
            <a:lvl4pPr marL="0" indent="1028700">
              <a:spcBef>
                <a:spcPts val="375"/>
              </a:spcBef>
              <a:buSzTx/>
              <a:buNone/>
              <a:defRPr sz="1800" b="1"/>
            </a:lvl4pPr>
            <a:lvl5pPr marL="0" indent="1371600">
              <a:spcBef>
                <a:spcPts val="375"/>
              </a:spcBef>
              <a:buSzTx/>
              <a:buNone/>
              <a:defRPr sz="18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35" name="Shape 1435"/>
          <p:cNvSpPr>
            <a:spLocks noGrp="1"/>
          </p:cNvSpPr>
          <p:nvPr>
            <p:ph type="body" sz="quarter" idx="13"/>
          </p:nvPr>
        </p:nvSpPr>
        <p:spPr>
          <a:xfrm>
            <a:off x="6193368" y="1535112"/>
            <a:ext cx="5389035" cy="639763"/>
          </a:xfrm>
          <a:prstGeom prst="rect">
            <a:avLst/>
          </a:prstGeom>
        </p:spPr>
        <p:txBody>
          <a:bodyPr anchor="b">
            <a:normAutofit/>
          </a:bodyPr>
          <a:lstStyle/>
          <a:p>
            <a:pPr marL="0" lvl="0" indent="0">
              <a:spcBef>
                <a:spcPts val="375"/>
              </a:spcBef>
              <a:buSzTx/>
              <a:buNone/>
              <a:defRPr sz="2400" b="1"/>
            </a:pPr>
            <a:r>
              <a:rPr lang="en-US"/>
              <a:t>Edit Master text styles</a:t>
            </a:r>
          </a:p>
        </p:txBody>
      </p:sp>
      <p:sp>
        <p:nvSpPr>
          <p:cNvPr id="1436" name="Shape 1436"/>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944212853"/>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13_Title Only">
    <p:spTree>
      <p:nvGrpSpPr>
        <p:cNvPr id="1" name=""/>
        <p:cNvGrpSpPr/>
        <p:nvPr/>
      </p:nvGrpSpPr>
      <p:grpSpPr>
        <a:xfrm>
          <a:off x="0" y="0"/>
          <a:ext cx="0" cy="0"/>
          <a:chOff x="0" y="0"/>
          <a:chExt cx="0" cy="0"/>
        </a:xfrm>
      </p:grpSpPr>
      <p:sp>
        <p:nvSpPr>
          <p:cNvPr id="1443" name="Shape 1443"/>
          <p:cNvSpPr>
            <a:spLocks noGrp="1"/>
          </p:cNvSpPr>
          <p:nvPr>
            <p:ph type="title"/>
          </p:nvPr>
        </p:nvSpPr>
        <p:spPr>
          <a:prstGeom prst="rect">
            <a:avLst/>
          </a:prstGeom>
        </p:spPr>
        <p:txBody>
          <a:bodyPr/>
          <a:lstStyle/>
          <a:p>
            <a:r>
              <a:rPr lang="en-US"/>
              <a:t>Click to edit Master title style</a:t>
            </a:r>
            <a:endParaRPr/>
          </a:p>
        </p:txBody>
      </p:sp>
      <p:sp>
        <p:nvSpPr>
          <p:cNvPr id="1444" name="Shape 1444"/>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503525043"/>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451" name="Shape 145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65675932"/>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458" name="Shape 1458"/>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endParaRPr/>
          </a:p>
        </p:txBody>
      </p:sp>
      <p:sp>
        <p:nvSpPr>
          <p:cNvPr id="1459" name="Shape 1459"/>
          <p:cNvSpPr>
            <a:spLocks noGrp="1"/>
          </p:cNvSpPr>
          <p:nvPr>
            <p:ph type="body" idx="1"/>
          </p:nvPr>
        </p:nvSpPr>
        <p:spPr>
          <a:xfrm>
            <a:off x="4766733" y="273050"/>
            <a:ext cx="6815667" cy="5853114"/>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60" name="Shape 1460"/>
          <p:cNvSpPr>
            <a:spLocks noGrp="1"/>
          </p:cNvSpPr>
          <p:nvPr>
            <p:ph type="body" sz="half" idx="13"/>
          </p:nvPr>
        </p:nvSpPr>
        <p:spPr>
          <a:xfrm>
            <a:off x="609600" y="1435103"/>
            <a:ext cx="4011085" cy="4691063"/>
          </a:xfrm>
          <a:prstGeom prst="rect">
            <a:avLst/>
          </a:prstGeom>
        </p:spPr>
        <p:txBody>
          <a:bodyPr>
            <a:normAutofit/>
          </a:bodyPr>
          <a:lstStyle/>
          <a:p>
            <a:pPr marL="0" lvl="0" indent="0">
              <a:spcBef>
                <a:spcPts val="225"/>
              </a:spcBef>
              <a:buSzTx/>
              <a:buNone/>
              <a:defRPr sz="1400"/>
            </a:pPr>
            <a:r>
              <a:rPr lang="en-US"/>
              <a:t>Edit Master text styles</a:t>
            </a:r>
          </a:p>
        </p:txBody>
      </p:sp>
      <p:sp>
        <p:nvSpPr>
          <p:cNvPr id="1461" name="Shape 146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2362174371"/>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468" name="Shape 1468"/>
          <p:cNvSpPr>
            <a:spLocks noGrp="1"/>
          </p:cNvSpPr>
          <p:nvPr>
            <p:ph type="title"/>
          </p:nvPr>
        </p:nvSpPr>
        <p:spPr>
          <a:xfrm>
            <a:off x="2389717" y="4800600"/>
            <a:ext cx="7315201" cy="566738"/>
          </a:xfrm>
          <a:prstGeom prst="rect">
            <a:avLst/>
          </a:prstGeom>
        </p:spPr>
        <p:txBody>
          <a:bodyPr anchor="b"/>
          <a:lstStyle>
            <a:lvl1pPr algn="l">
              <a:defRPr sz="1500" b="1"/>
            </a:lvl1pPr>
          </a:lstStyle>
          <a:p>
            <a:r>
              <a:rPr lang="en-US"/>
              <a:t>Click to edit Master title style</a:t>
            </a:r>
            <a:endParaRPr/>
          </a:p>
        </p:txBody>
      </p:sp>
      <p:sp>
        <p:nvSpPr>
          <p:cNvPr id="1469" name="Shape 1469"/>
          <p:cNvSpPr>
            <a:spLocks noGrp="1"/>
          </p:cNvSpPr>
          <p:nvPr>
            <p:ph type="pic" sz="half" idx="13"/>
          </p:nvPr>
        </p:nvSpPr>
        <p:spPr>
          <a:xfrm>
            <a:off x="2389717" y="612775"/>
            <a:ext cx="7315201" cy="4114800"/>
          </a:xfrm>
          <a:prstGeom prst="rect">
            <a:avLst/>
          </a:prstGeom>
        </p:spPr>
        <p:txBody>
          <a:bodyPr lIns="91439" rIns="91439"/>
          <a:lstStyle/>
          <a:p>
            <a:r>
              <a:rPr lang="en-US" dirty="0"/>
              <a:t>Click icon to add picture</a:t>
            </a:r>
            <a:endParaRPr dirty="0"/>
          </a:p>
        </p:txBody>
      </p:sp>
      <p:sp>
        <p:nvSpPr>
          <p:cNvPr id="1470" name="Shape 1470"/>
          <p:cNvSpPr>
            <a:spLocks noGrp="1"/>
          </p:cNvSpPr>
          <p:nvPr>
            <p:ph type="body" sz="quarter" idx="1"/>
          </p:nvPr>
        </p:nvSpPr>
        <p:spPr>
          <a:xfrm>
            <a:off x="2389717" y="5367339"/>
            <a:ext cx="7315201" cy="804863"/>
          </a:xfrm>
          <a:prstGeom prst="rect">
            <a:avLst/>
          </a:prstGeom>
        </p:spPr>
        <p:txBody>
          <a:bodyPr>
            <a:normAutofit/>
          </a:bodyPr>
          <a:lstStyle>
            <a:lvl1pPr marL="0" indent="0">
              <a:spcBef>
                <a:spcPts val="225"/>
              </a:spcBef>
              <a:buSzTx/>
              <a:buNone/>
              <a:defRPr sz="1050"/>
            </a:lvl1pPr>
            <a:lvl2pPr marL="0" indent="342900">
              <a:spcBef>
                <a:spcPts val="225"/>
              </a:spcBef>
              <a:buSzTx/>
              <a:buNone/>
              <a:defRPr sz="1050"/>
            </a:lvl2pPr>
            <a:lvl3pPr marL="0" indent="685800">
              <a:spcBef>
                <a:spcPts val="225"/>
              </a:spcBef>
              <a:buSzTx/>
              <a:buNone/>
              <a:defRPr sz="1050"/>
            </a:lvl3pPr>
            <a:lvl4pPr marL="0" indent="1028700">
              <a:spcBef>
                <a:spcPts val="225"/>
              </a:spcBef>
              <a:buSzTx/>
              <a:buNone/>
              <a:defRPr sz="1050"/>
            </a:lvl4pPr>
            <a:lvl5pPr marL="0" indent="1371600">
              <a:spcBef>
                <a:spcPts val="225"/>
              </a:spcBef>
              <a:buSzTx/>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71" name="Shape 1471"/>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736693419"/>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478" name="Shape 1478"/>
          <p:cNvSpPr>
            <a:spLocks noGrp="1"/>
          </p:cNvSpPr>
          <p:nvPr>
            <p:ph type="title"/>
          </p:nvPr>
        </p:nvSpPr>
        <p:spPr>
          <a:prstGeom prst="rect">
            <a:avLst/>
          </a:prstGeom>
        </p:spPr>
        <p:txBody>
          <a:bodyPr/>
          <a:lstStyle/>
          <a:p>
            <a:r>
              <a:rPr lang="en-US"/>
              <a:t>Click to edit Master title style</a:t>
            </a:r>
            <a:endParaRPr/>
          </a:p>
        </p:txBody>
      </p:sp>
      <p:sp>
        <p:nvSpPr>
          <p:cNvPr id="1479" name="Shape 1479"/>
          <p:cNvSpPr>
            <a:spLocks noGrp="1"/>
          </p:cNvSpPr>
          <p:nvPr>
            <p:ph type="body" idx="1"/>
          </p:nvPr>
        </p:nvSpPr>
        <p:spPr>
          <a:xfrm>
            <a:off x="914400" y="1981200"/>
            <a:ext cx="10363200" cy="41148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80" name="Shape 1480"/>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1226078942"/>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487" name="Shape 1487"/>
          <p:cNvSpPr>
            <a:spLocks noGrp="1"/>
          </p:cNvSpPr>
          <p:nvPr>
            <p:ph type="title"/>
          </p:nvPr>
        </p:nvSpPr>
        <p:spPr>
          <a:xfrm>
            <a:off x="8686800" y="609600"/>
            <a:ext cx="2590800" cy="5486400"/>
          </a:xfrm>
          <a:prstGeom prst="rect">
            <a:avLst/>
          </a:prstGeom>
        </p:spPr>
        <p:txBody>
          <a:bodyPr/>
          <a:lstStyle/>
          <a:p>
            <a:r>
              <a:rPr lang="en-US"/>
              <a:t>Click to edit Master title style</a:t>
            </a:r>
            <a:endParaRPr/>
          </a:p>
        </p:txBody>
      </p:sp>
      <p:sp>
        <p:nvSpPr>
          <p:cNvPr id="1488" name="Shape 1488"/>
          <p:cNvSpPr>
            <a:spLocks noGrp="1"/>
          </p:cNvSpPr>
          <p:nvPr>
            <p:ph type="body" idx="1"/>
          </p:nvPr>
        </p:nvSpPr>
        <p:spPr>
          <a:xfrm>
            <a:off x="914400" y="609600"/>
            <a:ext cx="7569200" cy="54864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89" name="Shape 1489"/>
          <p:cNvSpPr>
            <a:spLocks noGrp="1"/>
          </p:cNvSpPr>
          <p:nvPr>
            <p:ph type="sldNum" sz="quarter" idx="2"/>
          </p:nvPr>
        </p:nvSpPr>
        <p:spPr>
          <a:prstGeom prst="rect">
            <a:avLst/>
          </a:prstGeom>
        </p:spPr>
        <p:txBody>
          <a:bodyPr/>
          <a:lstStyle/>
          <a:p>
            <a:fld id="{7F010667-BC9F-4994-ACEF-5DF0EC7AF02A}" type="slidenum">
              <a:rPr lang="en-ZA" smtClean="0"/>
              <a:t>‹#›</a:t>
            </a:fld>
            <a:endParaRPr lang="en-ZA" dirty="0"/>
          </a:p>
        </p:txBody>
      </p:sp>
    </p:spTree>
    <p:extLst>
      <p:ext uri="{BB962C8B-B14F-4D97-AF65-F5344CB8AC3E}">
        <p14:creationId xmlns:p14="http://schemas.microsoft.com/office/powerpoint/2010/main" val="787290198"/>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09512" y="457201"/>
            <a:ext cx="10272889"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1309512" y="2667000"/>
            <a:ext cx="10272889"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792440" y="6108174"/>
            <a:ext cx="1143297" cy="365125"/>
          </a:xfrm>
        </p:spPr>
        <p:txBody>
          <a:bodyPr/>
          <a:lstStyle/>
          <a:p>
            <a:endParaRPr lang="en-ZA" dirty="0"/>
          </a:p>
        </p:txBody>
      </p:sp>
      <p:sp>
        <p:nvSpPr>
          <p:cNvPr id="5" name="Footer Placeholder 4"/>
          <p:cNvSpPr>
            <a:spLocks noGrp="1"/>
          </p:cNvSpPr>
          <p:nvPr>
            <p:ph type="ftr" sz="quarter" idx="11"/>
          </p:nvPr>
        </p:nvSpPr>
        <p:spPr>
          <a:xfrm>
            <a:off x="2630197" y="6108174"/>
            <a:ext cx="7086023" cy="365125"/>
          </a:xfrm>
        </p:spPr>
        <p:txBody>
          <a:bodyPr/>
          <a:lstStyle/>
          <a:p>
            <a:endParaRPr lang="en-ZA" dirty="0"/>
          </a:p>
        </p:txBody>
      </p:sp>
      <p:sp>
        <p:nvSpPr>
          <p:cNvPr id="6" name="Slide Number Placeholder 5"/>
          <p:cNvSpPr>
            <a:spLocks noGrp="1"/>
          </p:cNvSpPr>
          <p:nvPr>
            <p:ph type="sldNum" sz="quarter" idx="12"/>
          </p:nvPr>
        </p:nvSpPr>
        <p:spPr>
          <a:xfrm>
            <a:off x="11332976" y="6108174"/>
            <a:ext cx="249425" cy="253916"/>
          </a:xfrm>
        </p:spPr>
        <p:txBody>
          <a:bodyPr/>
          <a:lstStyle/>
          <a:p>
            <a:fld id="{C01A4BFB-A97C-482E-AF32-331686412DE5}" type="slidenum">
              <a:rPr lang="en-ZA" smtClean="0"/>
              <a:t>‹#›</a:t>
            </a:fld>
            <a:endParaRPr lang="en-ZA" dirty="0"/>
          </a:p>
        </p:txBody>
      </p:sp>
    </p:spTree>
    <p:extLst>
      <p:ext uri="{BB962C8B-B14F-4D97-AF65-F5344CB8AC3E}">
        <p14:creationId xmlns:p14="http://schemas.microsoft.com/office/powerpoint/2010/main" val="50896951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D77EC7B-772B-4A7B-AF5A-0220222A3E3B}" type="slidenum">
              <a:rPr lang="en-US"/>
              <a:pPr>
                <a:defRPr/>
              </a:pPr>
              <a:t>‹#›</a:t>
            </a:fld>
            <a:endParaRPr lang="en-US" dirty="0"/>
          </a:p>
        </p:txBody>
      </p:sp>
    </p:spTree>
    <p:extLst>
      <p:ext uri="{BB962C8B-B14F-4D97-AF65-F5344CB8AC3E}">
        <p14:creationId xmlns:p14="http://schemas.microsoft.com/office/powerpoint/2010/main" val="594589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567" name="Shape 567"/>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568" name="Shape 568"/>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69" name="Shape 569"/>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570" name="Shape 57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90294402"/>
      </p:ext>
    </p:extLst>
  </p:cSld>
  <p:clrMapOvr>
    <a:masterClrMapping/>
  </p:clrMapOvr>
  <p:transition spd="med"/>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862970B-E9C8-4B7D-949D-B5D62D0B0A91}" type="slidenum">
              <a:rPr lang="en-US"/>
              <a:pPr>
                <a:defRPr/>
              </a:pPr>
              <a:t>‹#›</a:t>
            </a:fld>
            <a:endParaRPr lang="en-US" dirty="0"/>
          </a:p>
        </p:txBody>
      </p:sp>
    </p:spTree>
    <p:extLst>
      <p:ext uri="{BB962C8B-B14F-4D97-AF65-F5344CB8AC3E}">
        <p14:creationId xmlns:p14="http://schemas.microsoft.com/office/powerpoint/2010/main" val="401107574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512810C-D264-4810-A50D-B1ACF54EBE0E}" type="slidenum">
              <a:rPr lang="en-US"/>
              <a:pPr>
                <a:defRPr/>
              </a:pPr>
              <a:t>‹#›</a:t>
            </a:fld>
            <a:endParaRPr lang="en-US" dirty="0"/>
          </a:p>
        </p:txBody>
      </p:sp>
    </p:spTree>
    <p:extLst>
      <p:ext uri="{BB962C8B-B14F-4D97-AF65-F5344CB8AC3E}">
        <p14:creationId xmlns:p14="http://schemas.microsoft.com/office/powerpoint/2010/main" val="247891126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B8C91DF-2916-4F05-80BE-DD40A79C0AB1}" type="slidenum">
              <a:rPr lang="en-US"/>
              <a:pPr>
                <a:defRPr/>
              </a:pPr>
              <a:t>‹#›</a:t>
            </a:fld>
            <a:endParaRPr lang="en-US" dirty="0"/>
          </a:p>
        </p:txBody>
      </p:sp>
    </p:spTree>
    <p:extLst>
      <p:ext uri="{BB962C8B-B14F-4D97-AF65-F5344CB8AC3E}">
        <p14:creationId xmlns:p14="http://schemas.microsoft.com/office/powerpoint/2010/main" val="271512977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261F1D21-B400-4FB6-8944-1B14BE494B0D}" type="slidenum">
              <a:rPr lang="en-US"/>
              <a:pPr>
                <a:defRPr/>
              </a:pPr>
              <a:t>‹#›</a:t>
            </a:fld>
            <a:endParaRPr lang="en-US" dirty="0"/>
          </a:p>
        </p:txBody>
      </p:sp>
    </p:spTree>
    <p:extLst>
      <p:ext uri="{BB962C8B-B14F-4D97-AF65-F5344CB8AC3E}">
        <p14:creationId xmlns:p14="http://schemas.microsoft.com/office/powerpoint/2010/main" val="318984445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6B753E1-8FA7-4D77-AC31-39B8DDD9D83D}" type="slidenum">
              <a:rPr lang="en-US"/>
              <a:pPr>
                <a:defRPr/>
              </a:pPr>
              <a:t>‹#›</a:t>
            </a:fld>
            <a:endParaRPr lang="en-US" dirty="0"/>
          </a:p>
        </p:txBody>
      </p:sp>
    </p:spTree>
    <p:extLst>
      <p:ext uri="{BB962C8B-B14F-4D97-AF65-F5344CB8AC3E}">
        <p14:creationId xmlns:p14="http://schemas.microsoft.com/office/powerpoint/2010/main" val="81614720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8C733DDB-4248-4225-8AD2-5F0B67387912}" type="slidenum">
              <a:rPr lang="en-US"/>
              <a:pPr>
                <a:defRPr/>
              </a:pPr>
              <a:t>‹#›</a:t>
            </a:fld>
            <a:endParaRPr lang="en-US" dirty="0"/>
          </a:p>
        </p:txBody>
      </p:sp>
    </p:spTree>
    <p:extLst>
      <p:ext uri="{BB962C8B-B14F-4D97-AF65-F5344CB8AC3E}">
        <p14:creationId xmlns:p14="http://schemas.microsoft.com/office/powerpoint/2010/main" val="317511106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ABB9203-5C86-4F35-B184-A805D65A186C}" type="slidenum">
              <a:rPr lang="en-US"/>
              <a:pPr>
                <a:defRPr/>
              </a:pPr>
              <a:t>‹#›</a:t>
            </a:fld>
            <a:endParaRPr lang="en-US" dirty="0"/>
          </a:p>
        </p:txBody>
      </p:sp>
    </p:spTree>
    <p:extLst>
      <p:ext uri="{BB962C8B-B14F-4D97-AF65-F5344CB8AC3E}">
        <p14:creationId xmlns:p14="http://schemas.microsoft.com/office/powerpoint/2010/main" val="111688902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029C73-B276-4F0F-9ABD-3AA04E997EB1}" type="slidenum">
              <a:rPr lang="en-US"/>
              <a:pPr>
                <a:defRPr/>
              </a:pPr>
              <a:t>‹#›</a:t>
            </a:fld>
            <a:endParaRPr lang="en-US" dirty="0"/>
          </a:p>
        </p:txBody>
      </p:sp>
    </p:spTree>
    <p:extLst>
      <p:ext uri="{BB962C8B-B14F-4D97-AF65-F5344CB8AC3E}">
        <p14:creationId xmlns:p14="http://schemas.microsoft.com/office/powerpoint/2010/main" val="378922004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A3A9F5D-FF06-4AB0-A7DB-45E5BCD0F3A6}" type="slidenum">
              <a:rPr lang="en-US"/>
              <a:pPr>
                <a:defRPr/>
              </a:pPr>
              <a:t>‹#›</a:t>
            </a:fld>
            <a:endParaRPr lang="en-US" dirty="0"/>
          </a:p>
        </p:txBody>
      </p:sp>
    </p:spTree>
    <p:extLst>
      <p:ext uri="{BB962C8B-B14F-4D97-AF65-F5344CB8AC3E}">
        <p14:creationId xmlns:p14="http://schemas.microsoft.com/office/powerpoint/2010/main" val="306362021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DCFEFA7-D21B-4E72-A33F-CF27AEA1E972}" type="slidenum">
              <a:rPr lang="en-US"/>
              <a:pPr>
                <a:defRPr/>
              </a:pPr>
              <a:t>‹#›</a:t>
            </a:fld>
            <a:endParaRPr lang="en-US" dirty="0"/>
          </a:p>
        </p:txBody>
      </p:sp>
    </p:spTree>
    <p:extLst>
      <p:ext uri="{BB962C8B-B14F-4D97-AF65-F5344CB8AC3E}">
        <p14:creationId xmlns:p14="http://schemas.microsoft.com/office/powerpoint/2010/main" val="2754962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577" name="Shape 577"/>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578" name="Shape 578"/>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579" name="Shape 579"/>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80" name="Shape 58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076633946"/>
      </p:ext>
    </p:extLst>
  </p:cSld>
  <p:clrMapOvr>
    <a:masterClrMapping/>
  </p:clrMapOvr>
  <p:transition spd="med"/>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400" y="2130425"/>
            <a:ext cx="10363200" cy="1470026"/>
          </a:xfrm>
          <a:prstGeom prst="rect">
            <a:avLst/>
          </a:prstGeom>
        </p:spPr>
        <p:txBody>
          <a:bodyPr/>
          <a:lstStyle/>
          <a:p>
            <a:r>
              <a:t>Title Text</a:t>
            </a:r>
          </a:p>
        </p:txBody>
      </p:sp>
      <p:sp>
        <p:nvSpPr>
          <p:cNvPr id="12" name="Shape 12"/>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89675176"/>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609600" y="274638"/>
            <a:ext cx="10972800" cy="1143001"/>
          </a:xfrm>
          <a:prstGeom prst="rect">
            <a:avLst/>
          </a:prstGeom>
        </p:spPr>
        <p:txBody>
          <a:bodyPr/>
          <a:lstStyle/>
          <a:p>
            <a:r>
              <a:t>Title Text</a:t>
            </a:r>
          </a:p>
        </p:txBody>
      </p:sp>
      <p:sp>
        <p:nvSpPr>
          <p:cNvPr id="48" name="Shape 48"/>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224212057"/>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929507569"/>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311412492"/>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84" name="Shape 84"/>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853338967"/>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686800" y="609600"/>
            <a:ext cx="2590800" cy="5486400"/>
          </a:xfrm>
          <a:prstGeom prst="rect">
            <a:avLst/>
          </a:prstGeom>
        </p:spPr>
        <p:txBody>
          <a:bodyPr/>
          <a:lstStyle/>
          <a:p>
            <a:r>
              <a:t>Title Text</a:t>
            </a:r>
          </a:p>
        </p:txBody>
      </p:sp>
      <p:sp>
        <p:nvSpPr>
          <p:cNvPr id="102" name="Shape 102"/>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085920304"/>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129" name="Shape 129"/>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344777767"/>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14562905"/>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172" name="Shape 172"/>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174" name="Shape 17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865655084"/>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182" name="Shape 182"/>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183" name="Shape 183"/>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7372029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5_Title and Vertical Text">
    <p:spTree>
      <p:nvGrpSpPr>
        <p:cNvPr id="1" name=""/>
        <p:cNvGrpSpPr/>
        <p:nvPr/>
      </p:nvGrpSpPr>
      <p:grpSpPr>
        <a:xfrm>
          <a:off x="0" y="0"/>
          <a:ext cx="0" cy="0"/>
          <a:chOff x="0" y="0"/>
          <a:chExt cx="0" cy="0"/>
        </a:xfrm>
      </p:grpSpPr>
      <p:sp>
        <p:nvSpPr>
          <p:cNvPr id="587" name="Shape 587"/>
          <p:cNvSpPr>
            <a:spLocks noGrp="1"/>
          </p:cNvSpPr>
          <p:nvPr>
            <p:ph type="title"/>
          </p:nvPr>
        </p:nvSpPr>
        <p:spPr>
          <a:prstGeom prst="rect">
            <a:avLst/>
          </a:prstGeom>
        </p:spPr>
        <p:txBody>
          <a:bodyPr/>
          <a:lstStyle/>
          <a:p>
            <a:r>
              <a:t>Title Text</a:t>
            </a:r>
          </a:p>
        </p:txBody>
      </p:sp>
      <p:sp>
        <p:nvSpPr>
          <p:cNvPr id="588" name="Shape 588"/>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89" name="Shape 58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110706158"/>
      </p:ext>
    </p:extLst>
  </p:cSld>
  <p:clrMapOvr>
    <a:masterClrMapping/>
  </p:clrMapOvr>
  <p:transition spd="med"/>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8686800" y="609600"/>
            <a:ext cx="2590800" cy="5486400"/>
          </a:xfrm>
          <a:prstGeom prst="rect">
            <a:avLst/>
          </a:prstGeom>
        </p:spPr>
        <p:txBody>
          <a:bodyPr/>
          <a:lstStyle/>
          <a:p>
            <a:r>
              <a:t>Title Text</a:t>
            </a:r>
          </a:p>
        </p:txBody>
      </p:sp>
      <p:sp>
        <p:nvSpPr>
          <p:cNvPr id="201" name="Shape 201"/>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00525083"/>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09" name="Shape 209"/>
          <p:cNvSpPr>
            <a:spLocks noGrp="1"/>
          </p:cNvSpPr>
          <p:nvPr>
            <p:ph type="title"/>
          </p:nvPr>
        </p:nvSpPr>
        <p:spPr>
          <a:xfrm>
            <a:off x="914400" y="2130425"/>
            <a:ext cx="10363200" cy="1470026"/>
          </a:xfrm>
          <a:prstGeom prst="rect">
            <a:avLst/>
          </a:prstGeom>
        </p:spPr>
        <p:txBody>
          <a:bodyPr/>
          <a:lstStyle/>
          <a:p>
            <a:r>
              <a:t>Title Text</a:t>
            </a:r>
          </a:p>
        </p:txBody>
      </p:sp>
      <p:sp>
        <p:nvSpPr>
          <p:cNvPr id="210" name="Shape 210"/>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11" name="Shape 21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124383578"/>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18" name="Shape 218"/>
          <p:cNvSpPr>
            <a:spLocks noGrp="1"/>
          </p:cNvSpPr>
          <p:nvPr>
            <p:ph type="title"/>
          </p:nvPr>
        </p:nvSpPr>
        <p:spPr>
          <a:prstGeom prst="rect">
            <a:avLst/>
          </a:prstGeom>
        </p:spPr>
        <p:txBody>
          <a:bodyPr/>
          <a:lstStyle/>
          <a:p>
            <a:r>
              <a:t>Title Text</a:t>
            </a:r>
          </a:p>
        </p:txBody>
      </p:sp>
      <p:sp>
        <p:nvSpPr>
          <p:cNvPr id="219" name="Shape 219"/>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0" name="Shape 22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00407696"/>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27" name="Shape 227"/>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228" name="Shape 228"/>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9" name="Shape 22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585375378"/>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36" name="Shape 236"/>
          <p:cNvSpPr>
            <a:spLocks noGrp="1"/>
          </p:cNvSpPr>
          <p:nvPr>
            <p:ph type="title"/>
          </p:nvPr>
        </p:nvSpPr>
        <p:spPr>
          <a:prstGeom prst="rect">
            <a:avLst/>
          </a:prstGeom>
        </p:spPr>
        <p:txBody>
          <a:bodyPr/>
          <a:lstStyle/>
          <a:p>
            <a:r>
              <a:t>Title Text</a:t>
            </a:r>
          </a:p>
        </p:txBody>
      </p:sp>
      <p:sp>
        <p:nvSpPr>
          <p:cNvPr id="237" name="Shape 237"/>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38" name="Shape 23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42870672"/>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45" name="Shape 245"/>
          <p:cNvSpPr>
            <a:spLocks noGrp="1"/>
          </p:cNvSpPr>
          <p:nvPr>
            <p:ph type="title"/>
          </p:nvPr>
        </p:nvSpPr>
        <p:spPr>
          <a:xfrm>
            <a:off x="609600" y="274638"/>
            <a:ext cx="10972800" cy="1143001"/>
          </a:xfrm>
          <a:prstGeom prst="rect">
            <a:avLst/>
          </a:prstGeom>
        </p:spPr>
        <p:txBody>
          <a:bodyPr/>
          <a:lstStyle/>
          <a:p>
            <a:r>
              <a:t>Title Text</a:t>
            </a:r>
          </a:p>
        </p:txBody>
      </p:sp>
      <p:sp>
        <p:nvSpPr>
          <p:cNvPr id="246" name="Shape 246"/>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47" name="Shape 247"/>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248" name="Shape 24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51777914"/>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255" name="Shape 255"/>
          <p:cNvSpPr>
            <a:spLocks noGrp="1"/>
          </p:cNvSpPr>
          <p:nvPr>
            <p:ph type="title"/>
          </p:nvPr>
        </p:nvSpPr>
        <p:spPr>
          <a:prstGeom prst="rect">
            <a:avLst/>
          </a:prstGeom>
        </p:spPr>
        <p:txBody>
          <a:bodyPr/>
          <a:lstStyle/>
          <a:p>
            <a:r>
              <a:t>Title Text</a:t>
            </a:r>
          </a:p>
        </p:txBody>
      </p:sp>
      <p:sp>
        <p:nvSpPr>
          <p:cNvPr id="256" name="Shape 25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003414437"/>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63" name="Shape 26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01347339"/>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270" name="Shape 270"/>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271" name="Shape 271"/>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72" name="Shape 272"/>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273" name="Shape 27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74115510"/>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280" name="Shape 280"/>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281" name="Shape 281"/>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282" name="Shape 282"/>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83" name="Shape 28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02807630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5_Vertical Title and Text">
    <p:spTree>
      <p:nvGrpSpPr>
        <p:cNvPr id="1" name=""/>
        <p:cNvGrpSpPr/>
        <p:nvPr/>
      </p:nvGrpSpPr>
      <p:grpSpPr>
        <a:xfrm>
          <a:off x="0" y="0"/>
          <a:ext cx="0" cy="0"/>
          <a:chOff x="0" y="0"/>
          <a:chExt cx="0" cy="0"/>
        </a:xfrm>
      </p:grpSpPr>
      <p:sp>
        <p:nvSpPr>
          <p:cNvPr id="596" name="Shape 596"/>
          <p:cNvSpPr>
            <a:spLocks noGrp="1"/>
          </p:cNvSpPr>
          <p:nvPr>
            <p:ph type="title"/>
          </p:nvPr>
        </p:nvSpPr>
        <p:spPr>
          <a:xfrm>
            <a:off x="8686800" y="609600"/>
            <a:ext cx="2590800" cy="5486400"/>
          </a:xfrm>
          <a:prstGeom prst="rect">
            <a:avLst/>
          </a:prstGeom>
        </p:spPr>
        <p:txBody>
          <a:bodyPr/>
          <a:lstStyle/>
          <a:p>
            <a:r>
              <a:t>Title Text</a:t>
            </a:r>
          </a:p>
        </p:txBody>
      </p:sp>
      <p:sp>
        <p:nvSpPr>
          <p:cNvPr id="597" name="Shape 597"/>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98" name="Shape 59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374294253"/>
      </p:ext>
    </p:extLst>
  </p:cSld>
  <p:clrMapOvr>
    <a:masterClrMapping/>
  </p:clrMapOvr>
  <p:transition spd="med"/>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2_Vertical Title and Text">
    <p:spTree>
      <p:nvGrpSpPr>
        <p:cNvPr id="1" name=""/>
        <p:cNvGrpSpPr/>
        <p:nvPr/>
      </p:nvGrpSpPr>
      <p:grpSpPr>
        <a:xfrm>
          <a:off x="0" y="0"/>
          <a:ext cx="0" cy="0"/>
          <a:chOff x="0" y="0"/>
          <a:chExt cx="0" cy="0"/>
        </a:xfrm>
      </p:grpSpPr>
      <p:sp>
        <p:nvSpPr>
          <p:cNvPr id="299" name="Shape 299"/>
          <p:cNvSpPr>
            <a:spLocks noGrp="1"/>
          </p:cNvSpPr>
          <p:nvPr>
            <p:ph type="title"/>
          </p:nvPr>
        </p:nvSpPr>
        <p:spPr>
          <a:xfrm>
            <a:off x="8686800" y="609600"/>
            <a:ext cx="2590800" cy="5486400"/>
          </a:xfrm>
          <a:prstGeom prst="rect">
            <a:avLst/>
          </a:prstGeom>
        </p:spPr>
        <p:txBody>
          <a:bodyPr/>
          <a:lstStyle/>
          <a:p>
            <a:r>
              <a:t>Title Text</a:t>
            </a:r>
          </a:p>
        </p:txBody>
      </p:sp>
      <p:sp>
        <p:nvSpPr>
          <p:cNvPr id="300" name="Shape 300"/>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1" name="Shape 30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900357542"/>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08" name="Shape 308"/>
          <p:cNvSpPr>
            <a:spLocks noGrp="1"/>
          </p:cNvSpPr>
          <p:nvPr>
            <p:ph type="title"/>
          </p:nvPr>
        </p:nvSpPr>
        <p:spPr>
          <a:xfrm>
            <a:off x="914400" y="2130425"/>
            <a:ext cx="10363200" cy="1470026"/>
          </a:xfrm>
          <a:prstGeom prst="rect">
            <a:avLst/>
          </a:prstGeom>
        </p:spPr>
        <p:txBody>
          <a:bodyPr/>
          <a:lstStyle/>
          <a:p>
            <a:r>
              <a:t>Title Text</a:t>
            </a:r>
          </a:p>
        </p:txBody>
      </p:sp>
      <p:sp>
        <p:nvSpPr>
          <p:cNvPr id="309" name="Shape 309"/>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10" name="Shape 31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307208090"/>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326" name="Shape 326"/>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327" name="Shape 327"/>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28" name="Shape 32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300278783"/>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335" name="Shape 335"/>
          <p:cNvSpPr>
            <a:spLocks noGrp="1"/>
          </p:cNvSpPr>
          <p:nvPr>
            <p:ph type="title"/>
          </p:nvPr>
        </p:nvSpPr>
        <p:spPr>
          <a:prstGeom prst="rect">
            <a:avLst/>
          </a:prstGeom>
        </p:spPr>
        <p:txBody>
          <a:bodyPr/>
          <a:lstStyle/>
          <a:p>
            <a:r>
              <a:t>Title Text</a:t>
            </a:r>
          </a:p>
        </p:txBody>
      </p:sp>
      <p:sp>
        <p:nvSpPr>
          <p:cNvPr id="336" name="Shape 336"/>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37" name="Shape 33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99955849"/>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344" name="Shape 344"/>
          <p:cNvSpPr>
            <a:spLocks noGrp="1"/>
          </p:cNvSpPr>
          <p:nvPr>
            <p:ph type="title"/>
          </p:nvPr>
        </p:nvSpPr>
        <p:spPr>
          <a:xfrm>
            <a:off x="609600" y="274638"/>
            <a:ext cx="10972800" cy="1143001"/>
          </a:xfrm>
          <a:prstGeom prst="rect">
            <a:avLst/>
          </a:prstGeom>
        </p:spPr>
        <p:txBody>
          <a:bodyPr/>
          <a:lstStyle/>
          <a:p>
            <a:r>
              <a:t>Title Text</a:t>
            </a:r>
          </a:p>
        </p:txBody>
      </p:sp>
      <p:sp>
        <p:nvSpPr>
          <p:cNvPr id="345" name="Shape 345"/>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6" name="Shape 346"/>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347" name="Shape 34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073201670"/>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354" name="Shape 354"/>
          <p:cNvSpPr>
            <a:spLocks noGrp="1"/>
          </p:cNvSpPr>
          <p:nvPr>
            <p:ph type="title"/>
          </p:nvPr>
        </p:nvSpPr>
        <p:spPr>
          <a:prstGeom prst="rect">
            <a:avLst/>
          </a:prstGeom>
        </p:spPr>
        <p:txBody>
          <a:bodyPr/>
          <a:lstStyle/>
          <a:p>
            <a:r>
              <a:t>Title Text</a:t>
            </a:r>
          </a:p>
        </p:txBody>
      </p:sp>
      <p:sp>
        <p:nvSpPr>
          <p:cNvPr id="355" name="Shape 35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005479262"/>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362" name="Shape 36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842081796"/>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369" name="Shape 369"/>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370" name="Shape 370"/>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1" name="Shape 371"/>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372" name="Shape 37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972211723"/>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379" name="Shape 379"/>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380" name="Shape 380"/>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381" name="Shape 381"/>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82" name="Shape 38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241334880"/>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3_Title and Vertical Text">
    <p:spTree>
      <p:nvGrpSpPr>
        <p:cNvPr id="1" name=""/>
        <p:cNvGrpSpPr/>
        <p:nvPr/>
      </p:nvGrpSpPr>
      <p:grpSpPr>
        <a:xfrm>
          <a:off x="0" y="0"/>
          <a:ext cx="0" cy="0"/>
          <a:chOff x="0" y="0"/>
          <a:chExt cx="0" cy="0"/>
        </a:xfrm>
      </p:grpSpPr>
      <p:sp>
        <p:nvSpPr>
          <p:cNvPr id="389" name="Shape 389"/>
          <p:cNvSpPr>
            <a:spLocks noGrp="1"/>
          </p:cNvSpPr>
          <p:nvPr>
            <p:ph type="title"/>
          </p:nvPr>
        </p:nvSpPr>
        <p:spPr>
          <a:prstGeom prst="rect">
            <a:avLst/>
          </a:prstGeom>
        </p:spPr>
        <p:txBody>
          <a:bodyPr/>
          <a:lstStyle/>
          <a:p>
            <a:r>
              <a:t>Title Text</a:t>
            </a:r>
          </a:p>
        </p:txBody>
      </p:sp>
      <p:sp>
        <p:nvSpPr>
          <p:cNvPr id="390" name="Shape 390"/>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91" name="Shape 39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55180114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605" name="Shape 605"/>
          <p:cNvSpPr>
            <a:spLocks noGrp="1"/>
          </p:cNvSpPr>
          <p:nvPr>
            <p:ph type="title"/>
          </p:nvPr>
        </p:nvSpPr>
        <p:spPr>
          <a:xfrm>
            <a:off x="914400" y="2130425"/>
            <a:ext cx="10363200" cy="1470026"/>
          </a:xfrm>
          <a:prstGeom prst="rect">
            <a:avLst/>
          </a:prstGeom>
        </p:spPr>
        <p:txBody>
          <a:bodyPr/>
          <a:lstStyle/>
          <a:p>
            <a:r>
              <a:t>Title Text</a:t>
            </a:r>
          </a:p>
        </p:txBody>
      </p:sp>
      <p:sp>
        <p:nvSpPr>
          <p:cNvPr id="606" name="Shape 606"/>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07" name="Shape 60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65936234"/>
      </p:ext>
    </p:extLst>
  </p:cSld>
  <p:clrMapOvr>
    <a:masterClrMapping/>
  </p:clrMapOvr>
  <p:transition spd="med"/>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3_Vertical Title and Text">
    <p:spTree>
      <p:nvGrpSpPr>
        <p:cNvPr id="1" name=""/>
        <p:cNvGrpSpPr/>
        <p:nvPr/>
      </p:nvGrpSpPr>
      <p:grpSpPr>
        <a:xfrm>
          <a:off x="0" y="0"/>
          <a:ext cx="0" cy="0"/>
          <a:chOff x="0" y="0"/>
          <a:chExt cx="0" cy="0"/>
        </a:xfrm>
      </p:grpSpPr>
      <p:sp>
        <p:nvSpPr>
          <p:cNvPr id="398" name="Shape 398"/>
          <p:cNvSpPr>
            <a:spLocks noGrp="1"/>
          </p:cNvSpPr>
          <p:nvPr>
            <p:ph type="title"/>
          </p:nvPr>
        </p:nvSpPr>
        <p:spPr>
          <a:xfrm>
            <a:off x="8686800" y="609600"/>
            <a:ext cx="2590800" cy="5486400"/>
          </a:xfrm>
          <a:prstGeom prst="rect">
            <a:avLst/>
          </a:prstGeom>
        </p:spPr>
        <p:txBody>
          <a:bodyPr/>
          <a:lstStyle/>
          <a:p>
            <a:r>
              <a:t>Title Text</a:t>
            </a:r>
          </a:p>
        </p:txBody>
      </p:sp>
      <p:sp>
        <p:nvSpPr>
          <p:cNvPr id="399" name="Shape 399"/>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00" name="Shape 40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855387153"/>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407" name="Shape 407"/>
          <p:cNvSpPr>
            <a:spLocks noGrp="1"/>
          </p:cNvSpPr>
          <p:nvPr>
            <p:ph type="title"/>
          </p:nvPr>
        </p:nvSpPr>
        <p:spPr>
          <a:xfrm>
            <a:off x="914400" y="2130425"/>
            <a:ext cx="10363200" cy="1470026"/>
          </a:xfrm>
          <a:prstGeom prst="rect">
            <a:avLst/>
          </a:prstGeom>
        </p:spPr>
        <p:txBody>
          <a:bodyPr/>
          <a:lstStyle/>
          <a:p>
            <a:r>
              <a:t>Title Text</a:t>
            </a:r>
          </a:p>
        </p:txBody>
      </p:sp>
      <p:sp>
        <p:nvSpPr>
          <p:cNvPr id="408" name="Shape 408"/>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409" name="Shape 40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76636947"/>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416" name="Shape 416"/>
          <p:cNvSpPr>
            <a:spLocks noGrp="1"/>
          </p:cNvSpPr>
          <p:nvPr>
            <p:ph type="title"/>
          </p:nvPr>
        </p:nvSpPr>
        <p:spPr>
          <a:prstGeom prst="rect">
            <a:avLst/>
          </a:prstGeom>
        </p:spPr>
        <p:txBody>
          <a:bodyPr/>
          <a:lstStyle/>
          <a:p>
            <a:r>
              <a:t>Title Text</a:t>
            </a:r>
          </a:p>
        </p:txBody>
      </p:sp>
      <p:sp>
        <p:nvSpPr>
          <p:cNvPr id="417" name="Shape 417"/>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18" name="Shape 41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279118523"/>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425" name="Shape 425"/>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426" name="Shape 426"/>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27" name="Shape 42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69122461"/>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434" name="Shape 434"/>
          <p:cNvSpPr>
            <a:spLocks noGrp="1"/>
          </p:cNvSpPr>
          <p:nvPr>
            <p:ph type="title"/>
          </p:nvPr>
        </p:nvSpPr>
        <p:spPr>
          <a:prstGeom prst="rect">
            <a:avLst/>
          </a:prstGeom>
        </p:spPr>
        <p:txBody>
          <a:bodyPr/>
          <a:lstStyle/>
          <a:p>
            <a:r>
              <a:t>Title Text</a:t>
            </a:r>
          </a:p>
        </p:txBody>
      </p:sp>
      <p:sp>
        <p:nvSpPr>
          <p:cNvPr id="435" name="Shape 435"/>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6" name="Shape 43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07400532"/>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443" name="Shape 443"/>
          <p:cNvSpPr>
            <a:spLocks noGrp="1"/>
          </p:cNvSpPr>
          <p:nvPr>
            <p:ph type="title"/>
          </p:nvPr>
        </p:nvSpPr>
        <p:spPr>
          <a:xfrm>
            <a:off x="609600" y="274638"/>
            <a:ext cx="10972800" cy="1143001"/>
          </a:xfrm>
          <a:prstGeom prst="rect">
            <a:avLst/>
          </a:prstGeom>
        </p:spPr>
        <p:txBody>
          <a:bodyPr/>
          <a:lstStyle/>
          <a:p>
            <a:r>
              <a:t>Title Text</a:t>
            </a:r>
          </a:p>
        </p:txBody>
      </p:sp>
      <p:sp>
        <p:nvSpPr>
          <p:cNvPr id="444" name="Shape 444"/>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45" name="Shape 445"/>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446" name="Shape 44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525269"/>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453" name="Shape 453"/>
          <p:cNvSpPr>
            <a:spLocks noGrp="1"/>
          </p:cNvSpPr>
          <p:nvPr>
            <p:ph type="title"/>
          </p:nvPr>
        </p:nvSpPr>
        <p:spPr>
          <a:prstGeom prst="rect">
            <a:avLst/>
          </a:prstGeom>
        </p:spPr>
        <p:txBody>
          <a:bodyPr/>
          <a:lstStyle/>
          <a:p>
            <a:r>
              <a:t>Title Text</a:t>
            </a:r>
          </a:p>
        </p:txBody>
      </p:sp>
      <p:sp>
        <p:nvSpPr>
          <p:cNvPr id="454" name="Shape 45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983458169"/>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461" name="Shape 46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36614191"/>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468" name="Shape 468"/>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469" name="Shape 469"/>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70" name="Shape 470"/>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471" name="Shape 47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7976627"/>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478" name="Shape 478"/>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479" name="Shape 479"/>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480" name="Shape 480"/>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81" name="Shape 48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5287297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84" name="Shape 84"/>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162878715"/>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623" name="Shape 623"/>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624" name="Shape 624"/>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35044165"/>
      </p:ext>
    </p:extLst>
  </p:cSld>
  <p:clrMapOvr>
    <a:masterClrMapping/>
  </p:clrMapOvr>
  <p:transition spd="med"/>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4_Title and Vertical Text">
    <p:spTree>
      <p:nvGrpSpPr>
        <p:cNvPr id="1" name=""/>
        <p:cNvGrpSpPr/>
        <p:nvPr/>
      </p:nvGrpSpPr>
      <p:grpSpPr>
        <a:xfrm>
          <a:off x="0" y="0"/>
          <a:ext cx="0" cy="0"/>
          <a:chOff x="0" y="0"/>
          <a:chExt cx="0" cy="0"/>
        </a:xfrm>
      </p:grpSpPr>
      <p:sp>
        <p:nvSpPr>
          <p:cNvPr id="488" name="Shape 488"/>
          <p:cNvSpPr>
            <a:spLocks noGrp="1"/>
          </p:cNvSpPr>
          <p:nvPr>
            <p:ph type="title"/>
          </p:nvPr>
        </p:nvSpPr>
        <p:spPr>
          <a:prstGeom prst="rect">
            <a:avLst/>
          </a:prstGeom>
        </p:spPr>
        <p:txBody>
          <a:bodyPr/>
          <a:lstStyle/>
          <a:p>
            <a:r>
              <a:t>Title Text</a:t>
            </a:r>
          </a:p>
        </p:txBody>
      </p:sp>
      <p:sp>
        <p:nvSpPr>
          <p:cNvPr id="489" name="Shape 489"/>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90" name="Shape 49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761987052"/>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4_Vertical Title and Text">
    <p:spTree>
      <p:nvGrpSpPr>
        <p:cNvPr id="1" name=""/>
        <p:cNvGrpSpPr/>
        <p:nvPr/>
      </p:nvGrpSpPr>
      <p:grpSpPr>
        <a:xfrm>
          <a:off x="0" y="0"/>
          <a:ext cx="0" cy="0"/>
          <a:chOff x="0" y="0"/>
          <a:chExt cx="0" cy="0"/>
        </a:xfrm>
      </p:grpSpPr>
      <p:sp>
        <p:nvSpPr>
          <p:cNvPr id="497" name="Shape 497"/>
          <p:cNvSpPr>
            <a:spLocks noGrp="1"/>
          </p:cNvSpPr>
          <p:nvPr>
            <p:ph type="title"/>
          </p:nvPr>
        </p:nvSpPr>
        <p:spPr>
          <a:xfrm>
            <a:off x="8686800" y="609600"/>
            <a:ext cx="2590800" cy="5486400"/>
          </a:xfrm>
          <a:prstGeom prst="rect">
            <a:avLst/>
          </a:prstGeom>
        </p:spPr>
        <p:txBody>
          <a:bodyPr/>
          <a:lstStyle/>
          <a:p>
            <a:r>
              <a:t>Title Text</a:t>
            </a:r>
          </a:p>
        </p:txBody>
      </p:sp>
      <p:sp>
        <p:nvSpPr>
          <p:cNvPr id="498" name="Shape 498"/>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99" name="Shape 49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833209151"/>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506" name="Shape 506"/>
          <p:cNvSpPr>
            <a:spLocks noGrp="1"/>
          </p:cNvSpPr>
          <p:nvPr>
            <p:ph type="title"/>
          </p:nvPr>
        </p:nvSpPr>
        <p:spPr>
          <a:xfrm>
            <a:off x="914400" y="2130425"/>
            <a:ext cx="10363200" cy="1470026"/>
          </a:xfrm>
          <a:prstGeom prst="rect">
            <a:avLst/>
          </a:prstGeom>
        </p:spPr>
        <p:txBody>
          <a:bodyPr/>
          <a:lstStyle/>
          <a:p>
            <a:r>
              <a:t>Title Text</a:t>
            </a:r>
          </a:p>
        </p:txBody>
      </p:sp>
      <p:sp>
        <p:nvSpPr>
          <p:cNvPr id="507" name="Shape 507"/>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08" name="Shape 50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0236439"/>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15" name="Shape 515"/>
          <p:cNvSpPr>
            <a:spLocks noGrp="1"/>
          </p:cNvSpPr>
          <p:nvPr>
            <p:ph type="title"/>
          </p:nvPr>
        </p:nvSpPr>
        <p:spPr>
          <a:prstGeom prst="rect">
            <a:avLst/>
          </a:prstGeom>
        </p:spPr>
        <p:txBody>
          <a:bodyPr/>
          <a:lstStyle/>
          <a:p>
            <a:r>
              <a:t>Title Text</a:t>
            </a:r>
          </a:p>
        </p:txBody>
      </p:sp>
      <p:sp>
        <p:nvSpPr>
          <p:cNvPr id="516" name="Shape 516"/>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17" name="Shape 51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20953751"/>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24" name="Shape 524"/>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525" name="Shape 525"/>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26" name="Shape 52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807875924"/>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33" name="Shape 533"/>
          <p:cNvSpPr>
            <a:spLocks noGrp="1"/>
          </p:cNvSpPr>
          <p:nvPr>
            <p:ph type="title"/>
          </p:nvPr>
        </p:nvSpPr>
        <p:spPr>
          <a:prstGeom prst="rect">
            <a:avLst/>
          </a:prstGeom>
        </p:spPr>
        <p:txBody>
          <a:bodyPr/>
          <a:lstStyle/>
          <a:p>
            <a:r>
              <a:t>Title Text</a:t>
            </a:r>
          </a:p>
        </p:txBody>
      </p:sp>
      <p:sp>
        <p:nvSpPr>
          <p:cNvPr id="534" name="Shape 534"/>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35" name="Shape 53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327861162"/>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552" name="Shape 552"/>
          <p:cNvSpPr>
            <a:spLocks noGrp="1"/>
          </p:cNvSpPr>
          <p:nvPr>
            <p:ph type="title"/>
          </p:nvPr>
        </p:nvSpPr>
        <p:spPr>
          <a:prstGeom prst="rect">
            <a:avLst/>
          </a:prstGeom>
        </p:spPr>
        <p:txBody>
          <a:bodyPr/>
          <a:lstStyle/>
          <a:p>
            <a:r>
              <a:t>Title Text</a:t>
            </a:r>
          </a:p>
        </p:txBody>
      </p:sp>
      <p:sp>
        <p:nvSpPr>
          <p:cNvPr id="553" name="Shape 55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389369646"/>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560" name="Shape 56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8573732"/>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567" name="Shape 567"/>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568" name="Shape 568"/>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69" name="Shape 569"/>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570" name="Shape 57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222913953"/>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577" name="Shape 577"/>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578" name="Shape 578"/>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579" name="Shape 579"/>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80" name="Shape 58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14526380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632" name="Shape 632"/>
          <p:cNvSpPr>
            <a:spLocks noGrp="1"/>
          </p:cNvSpPr>
          <p:nvPr>
            <p:ph type="title"/>
          </p:nvPr>
        </p:nvSpPr>
        <p:spPr>
          <a:prstGeom prst="rect">
            <a:avLst/>
          </a:prstGeom>
        </p:spPr>
        <p:txBody>
          <a:bodyPr/>
          <a:lstStyle/>
          <a:p>
            <a:r>
              <a:t>Title Text</a:t>
            </a:r>
          </a:p>
        </p:txBody>
      </p:sp>
      <p:sp>
        <p:nvSpPr>
          <p:cNvPr id="633" name="Shape 633"/>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50136914"/>
      </p:ext>
    </p:extLst>
  </p:cSld>
  <p:clrMapOvr>
    <a:masterClrMapping/>
  </p:clrMapOvr>
  <p:transition spd="med"/>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5_Title and Vertical Text">
    <p:spTree>
      <p:nvGrpSpPr>
        <p:cNvPr id="1" name=""/>
        <p:cNvGrpSpPr/>
        <p:nvPr/>
      </p:nvGrpSpPr>
      <p:grpSpPr>
        <a:xfrm>
          <a:off x="0" y="0"/>
          <a:ext cx="0" cy="0"/>
          <a:chOff x="0" y="0"/>
          <a:chExt cx="0" cy="0"/>
        </a:xfrm>
      </p:grpSpPr>
      <p:sp>
        <p:nvSpPr>
          <p:cNvPr id="587" name="Shape 587"/>
          <p:cNvSpPr>
            <a:spLocks noGrp="1"/>
          </p:cNvSpPr>
          <p:nvPr>
            <p:ph type="title"/>
          </p:nvPr>
        </p:nvSpPr>
        <p:spPr>
          <a:prstGeom prst="rect">
            <a:avLst/>
          </a:prstGeom>
        </p:spPr>
        <p:txBody>
          <a:bodyPr/>
          <a:lstStyle/>
          <a:p>
            <a:r>
              <a:t>Title Text</a:t>
            </a:r>
          </a:p>
        </p:txBody>
      </p:sp>
      <p:sp>
        <p:nvSpPr>
          <p:cNvPr id="588" name="Shape 588"/>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89" name="Shape 58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067227617"/>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5_Vertical Title and Text">
    <p:spTree>
      <p:nvGrpSpPr>
        <p:cNvPr id="1" name=""/>
        <p:cNvGrpSpPr/>
        <p:nvPr/>
      </p:nvGrpSpPr>
      <p:grpSpPr>
        <a:xfrm>
          <a:off x="0" y="0"/>
          <a:ext cx="0" cy="0"/>
          <a:chOff x="0" y="0"/>
          <a:chExt cx="0" cy="0"/>
        </a:xfrm>
      </p:grpSpPr>
      <p:sp>
        <p:nvSpPr>
          <p:cNvPr id="596" name="Shape 596"/>
          <p:cNvSpPr>
            <a:spLocks noGrp="1"/>
          </p:cNvSpPr>
          <p:nvPr>
            <p:ph type="title"/>
          </p:nvPr>
        </p:nvSpPr>
        <p:spPr>
          <a:xfrm>
            <a:off x="8686800" y="609600"/>
            <a:ext cx="2590800" cy="5486400"/>
          </a:xfrm>
          <a:prstGeom prst="rect">
            <a:avLst/>
          </a:prstGeom>
        </p:spPr>
        <p:txBody>
          <a:bodyPr/>
          <a:lstStyle/>
          <a:p>
            <a:r>
              <a:t>Title Text</a:t>
            </a:r>
          </a:p>
        </p:txBody>
      </p:sp>
      <p:sp>
        <p:nvSpPr>
          <p:cNvPr id="597" name="Shape 597"/>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98" name="Shape 59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60784616"/>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605" name="Shape 605"/>
          <p:cNvSpPr>
            <a:spLocks noGrp="1"/>
          </p:cNvSpPr>
          <p:nvPr>
            <p:ph type="title"/>
          </p:nvPr>
        </p:nvSpPr>
        <p:spPr>
          <a:xfrm>
            <a:off x="914400" y="2130425"/>
            <a:ext cx="10363200" cy="1470026"/>
          </a:xfrm>
          <a:prstGeom prst="rect">
            <a:avLst/>
          </a:prstGeom>
        </p:spPr>
        <p:txBody>
          <a:bodyPr/>
          <a:lstStyle/>
          <a:p>
            <a:r>
              <a:t>Title Text</a:t>
            </a:r>
          </a:p>
        </p:txBody>
      </p:sp>
      <p:sp>
        <p:nvSpPr>
          <p:cNvPr id="606" name="Shape 606"/>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07" name="Shape 60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72072432"/>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623" name="Shape 623"/>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624" name="Shape 624"/>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39318316"/>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632" name="Shape 632"/>
          <p:cNvSpPr>
            <a:spLocks noGrp="1"/>
          </p:cNvSpPr>
          <p:nvPr>
            <p:ph type="title"/>
          </p:nvPr>
        </p:nvSpPr>
        <p:spPr>
          <a:prstGeom prst="rect">
            <a:avLst/>
          </a:prstGeom>
        </p:spPr>
        <p:txBody>
          <a:bodyPr/>
          <a:lstStyle/>
          <a:p>
            <a:r>
              <a:t>Title Text</a:t>
            </a:r>
          </a:p>
        </p:txBody>
      </p:sp>
      <p:sp>
        <p:nvSpPr>
          <p:cNvPr id="633" name="Shape 633"/>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78658433"/>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641" name="Shape 641"/>
          <p:cNvSpPr>
            <a:spLocks noGrp="1"/>
          </p:cNvSpPr>
          <p:nvPr>
            <p:ph type="title"/>
          </p:nvPr>
        </p:nvSpPr>
        <p:spPr>
          <a:xfrm>
            <a:off x="609600" y="274638"/>
            <a:ext cx="10972800" cy="1143001"/>
          </a:xfrm>
          <a:prstGeom prst="rect">
            <a:avLst/>
          </a:prstGeom>
        </p:spPr>
        <p:txBody>
          <a:bodyPr/>
          <a:lstStyle/>
          <a:p>
            <a:r>
              <a:t>Title Text</a:t>
            </a:r>
          </a:p>
        </p:txBody>
      </p:sp>
      <p:sp>
        <p:nvSpPr>
          <p:cNvPr id="642" name="Shape 642"/>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644" name="Shape 64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050417578"/>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51" name="Shape 651"/>
          <p:cNvSpPr>
            <a:spLocks noGrp="1"/>
          </p:cNvSpPr>
          <p:nvPr>
            <p:ph type="title"/>
          </p:nvPr>
        </p:nvSpPr>
        <p:spPr>
          <a:prstGeom prst="rect">
            <a:avLst/>
          </a:prstGeom>
        </p:spPr>
        <p:txBody>
          <a:bodyPr/>
          <a:lstStyle/>
          <a:p>
            <a:r>
              <a:t>Title Text</a:t>
            </a:r>
          </a:p>
        </p:txBody>
      </p:sp>
      <p:sp>
        <p:nvSpPr>
          <p:cNvPr id="652" name="Shape 65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595794256"/>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659" name="Shape 65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76721345"/>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666" name="Shape 666"/>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667" name="Shape 667"/>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68" name="Shape 668"/>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669" name="Shape 66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98204737"/>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676" name="Shape 676"/>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677" name="Shape 677"/>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678" name="Shape 678"/>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79" name="Shape 67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5678669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641" name="Shape 641"/>
          <p:cNvSpPr>
            <a:spLocks noGrp="1"/>
          </p:cNvSpPr>
          <p:nvPr>
            <p:ph type="title"/>
          </p:nvPr>
        </p:nvSpPr>
        <p:spPr>
          <a:xfrm>
            <a:off x="609600" y="274638"/>
            <a:ext cx="10972800" cy="1143001"/>
          </a:xfrm>
          <a:prstGeom prst="rect">
            <a:avLst/>
          </a:prstGeom>
        </p:spPr>
        <p:txBody>
          <a:bodyPr/>
          <a:lstStyle/>
          <a:p>
            <a:r>
              <a:t>Title Text</a:t>
            </a:r>
          </a:p>
        </p:txBody>
      </p:sp>
      <p:sp>
        <p:nvSpPr>
          <p:cNvPr id="642" name="Shape 642"/>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644" name="Shape 64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64435021"/>
      </p:ext>
    </p:extLst>
  </p:cSld>
  <p:clrMapOvr>
    <a:masterClrMapping/>
  </p:clrMapOvr>
  <p:transition spd="med"/>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6_Title and Vertical Text">
    <p:spTree>
      <p:nvGrpSpPr>
        <p:cNvPr id="1" name=""/>
        <p:cNvGrpSpPr/>
        <p:nvPr/>
      </p:nvGrpSpPr>
      <p:grpSpPr>
        <a:xfrm>
          <a:off x="0" y="0"/>
          <a:ext cx="0" cy="0"/>
          <a:chOff x="0" y="0"/>
          <a:chExt cx="0" cy="0"/>
        </a:xfrm>
      </p:grpSpPr>
      <p:sp>
        <p:nvSpPr>
          <p:cNvPr id="686" name="Shape 686"/>
          <p:cNvSpPr>
            <a:spLocks noGrp="1"/>
          </p:cNvSpPr>
          <p:nvPr>
            <p:ph type="title"/>
          </p:nvPr>
        </p:nvSpPr>
        <p:spPr>
          <a:prstGeom prst="rect">
            <a:avLst/>
          </a:prstGeom>
        </p:spPr>
        <p:txBody>
          <a:bodyPr/>
          <a:lstStyle/>
          <a:p>
            <a:r>
              <a:t>Title Text</a:t>
            </a:r>
          </a:p>
        </p:txBody>
      </p:sp>
      <p:sp>
        <p:nvSpPr>
          <p:cNvPr id="687" name="Shape 687"/>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88" name="Shape 68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009247747"/>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6_Vertical Title and Text">
    <p:spTree>
      <p:nvGrpSpPr>
        <p:cNvPr id="1" name=""/>
        <p:cNvGrpSpPr/>
        <p:nvPr/>
      </p:nvGrpSpPr>
      <p:grpSpPr>
        <a:xfrm>
          <a:off x="0" y="0"/>
          <a:ext cx="0" cy="0"/>
          <a:chOff x="0" y="0"/>
          <a:chExt cx="0" cy="0"/>
        </a:xfrm>
      </p:grpSpPr>
      <p:sp>
        <p:nvSpPr>
          <p:cNvPr id="695" name="Shape 695"/>
          <p:cNvSpPr>
            <a:spLocks noGrp="1"/>
          </p:cNvSpPr>
          <p:nvPr>
            <p:ph type="title"/>
          </p:nvPr>
        </p:nvSpPr>
        <p:spPr>
          <a:xfrm>
            <a:off x="8686800" y="609600"/>
            <a:ext cx="2590800" cy="5486400"/>
          </a:xfrm>
          <a:prstGeom prst="rect">
            <a:avLst/>
          </a:prstGeom>
        </p:spPr>
        <p:txBody>
          <a:bodyPr/>
          <a:lstStyle/>
          <a:p>
            <a:r>
              <a:t>Title Text</a:t>
            </a:r>
          </a:p>
        </p:txBody>
      </p:sp>
      <p:sp>
        <p:nvSpPr>
          <p:cNvPr id="696" name="Shape 696"/>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97" name="Shape 69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55449413"/>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704" name="Shape 704"/>
          <p:cNvSpPr>
            <a:spLocks noGrp="1"/>
          </p:cNvSpPr>
          <p:nvPr>
            <p:ph type="title"/>
          </p:nvPr>
        </p:nvSpPr>
        <p:spPr>
          <a:xfrm>
            <a:off x="914400" y="2130425"/>
            <a:ext cx="10363200" cy="1470026"/>
          </a:xfrm>
          <a:prstGeom prst="rect">
            <a:avLst/>
          </a:prstGeom>
        </p:spPr>
        <p:txBody>
          <a:bodyPr/>
          <a:lstStyle/>
          <a:p>
            <a:r>
              <a:t>Title Text</a:t>
            </a:r>
          </a:p>
        </p:txBody>
      </p:sp>
      <p:sp>
        <p:nvSpPr>
          <p:cNvPr id="705" name="Shape 705"/>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706" name="Shape 70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33903762"/>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713" name="Shape 713"/>
          <p:cNvSpPr>
            <a:spLocks noGrp="1"/>
          </p:cNvSpPr>
          <p:nvPr>
            <p:ph type="title"/>
          </p:nvPr>
        </p:nvSpPr>
        <p:spPr>
          <a:prstGeom prst="rect">
            <a:avLst/>
          </a:prstGeom>
        </p:spPr>
        <p:txBody>
          <a:bodyPr/>
          <a:lstStyle/>
          <a:p>
            <a:r>
              <a:t>Title Text</a:t>
            </a:r>
          </a:p>
        </p:txBody>
      </p:sp>
      <p:sp>
        <p:nvSpPr>
          <p:cNvPr id="714" name="Shape 714"/>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15" name="Shape 71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199465212"/>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22" name="Shape 722"/>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723" name="Shape 723"/>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724" name="Shape 72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81308538"/>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31" name="Shape 731"/>
          <p:cNvSpPr>
            <a:spLocks noGrp="1"/>
          </p:cNvSpPr>
          <p:nvPr>
            <p:ph type="title"/>
          </p:nvPr>
        </p:nvSpPr>
        <p:spPr>
          <a:prstGeom prst="rect">
            <a:avLst/>
          </a:prstGeom>
        </p:spPr>
        <p:txBody>
          <a:bodyPr/>
          <a:lstStyle/>
          <a:p>
            <a:r>
              <a:t>Title Text</a:t>
            </a:r>
          </a:p>
        </p:txBody>
      </p:sp>
      <p:sp>
        <p:nvSpPr>
          <p:cNvPr id="732" name="Shape 732"/>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362528354"/>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40" name="Shape 740"/>
          <p:cNvSpPr>
            <a:spLocks noGrp="1"/>
          </p:cNvSpPr>
          <p:nvPr>
            <p:ph type="title"/>
          </p:nvPr>
        </p:nvSpPr>
        <p:spPr>
          <a:xfrm>
            <a:off x="609600" y="274638"/>
            <a:ext cx="10972800" cy="1143001"/>
          </a:xfrm>
          <a:prstGeom prst="rect">
            <a:avLst/>
          </a:prstGeom>
        </p:spPr>
        <p:txBody>
          <a:bodyPr/>
          <a:lstStyle/>
          <a:p>
            <a:r>
              <a:t>Title Text</a:t>
            </a:r>
          </a:p>
        </p:txBody>
      </p:sp>
      <p:sp>
        <p:nvSpPr>
          <p:cNvPr id="741" name="Shape 741"/>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42" name="Shape 742"/>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743" name="Shape 74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223870023"/>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750" name="Shape 750"/>
          <p:cNvSpPr>
            <a:spLocks noGrp="1"/>
          </p:cNvSpPr>
          <p:nvPr>
            <p:ph type="title"/>
          </p:nvPr>
        </p:nvSpPr>
        <p:spPr>
          <a:prstGeom prst="rect">
            <a:avLst/>
          </a:prstGeom>
        </p:spPr>
        <p:txBody>
          <a:bodyPr/>
          <a:lstStyle/>
          <a:p>
            <a:r>
              <a:t>Title Text</a:t>
            </a:r>
          </a:p>
        </p:txBody>
      </p:sp>
      <p:sp>
        <p:nvSpPr>
          <p:cNvPr id="751" name="Shape 75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278266055"/>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758" name="Shape 75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540780418"/>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765" name="Shape 765"/>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766" name="Shape 766"/>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67" name="Shape 767"/>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768" name="Shape 76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5041671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51" name="Shape 651"/>
          <p:cNvSpPr>
            <a:spLocks noGrp="1"/>
          </p:cNvSpPr>
          <p:nvPr>
            <p:ph type="title"/>
          </p:nvPr>
        </p:nvSpPr>
        <p:spPr>
          <a:prstGeom prst="rect">
            <a:avLst/>
          </a:prstGeom>
        </p:spPr>
        <p:txBody>
          <a:bodyPr/>
          <a:lstStyle/>
          <a:p>
            <a:r>
              <a:t>Title Text</a:t>
            </a:r>
          </a:p>
        </p:txBody>
      </p:sp>
      <p:sp>
        <p:nvSpPr>
          <p:cNvPr id="652" name="Shape 65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76098656"/>
      </p:ext>
    </p:extLst>
  </p:cSld>
  <p:clrMapOvr>
    <a:masterClrMapping/>
  </p:clrMapOvr>
  <p:transition spd="med"/>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775" name="Shape 775"/>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776" name="Shape 776"/>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777" name="Shape 777"/>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78" name="Shape 77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245186933"/>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7_Title and Vertical Text">
    <p:spTree>
      <p:nvGrpSpPr>
        <p:cNvPr id="1" name=""/>
        <p:cNvGrpSpPr/>
        <p:nvPr/>
      </p:nvGrpSpPr>
      <p:grpSpPr>
        <a:xfrm>
          <a:off x="0" y="0"/>
          <a:ext cx="0" cy="0"/>
          <a:chOff x="0" y="0"/>
          <a:chExt cx="0" cy="0"/>
        </a:xfrm>
      </p:grpSpPr>
      <p:sp>
        <p:nvSpPr>
          <p:cNvPr id="785" name="Shape 785"/>
          <p:cNvSpPr>
            <a:spLocks noGrp="1"/>
          </p:cNvSpPr>
          <p:nvPr>
            <p:ph type="title"/>
          </p:nvPr>
        </p:nvSpPr>
        <p:spPr>
          <a:prstGeom prst="rect">
            <a:avLst/>
          </a:prstGeom>
        </p:spPr>
        <p:txBody>
          <a:bodyPr/>
          <a:lstStyle/>
          <a:p>
            <a:r>
              <a:t>Title Text</a:t>
            </a:r>
          </a:p>
        </p:txBody>
      </p:sp>
      <p:sp>
        <p:nvSpPr>
          <p:cNvPr id="786" name="Shape 786"/>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87" name="Shape 78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599506224"/>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7_Vertical Title and Text">
    <p:spTree>
      <p:nvGrpSpPr>
        <p:cNvPr id="1" name=""/>
        <p:cNvGrpSpPr/>
        <p:nvPr/>
      </p:nvGrpSpPr>
      <p:grpSpPr>
        <a:xfrm>
          <a:off x="0" y="0"/>
          <a:ext cx="0" cy="0"/>
          <a:chOff x="0" y="0"/>
          <a:chExt cx="0" cy="0"/>
        </a:xfrm>
      </p:grpSpPr>
      <p:sp>
        <p:nvSpPr>
          <p:cNvPr id="794" name="Shape 794"/>
          <p:cNvSpPr>
            <a:spLocks noGrp="1"/>
          </p:cNvSpPr>
          <p:nvPr>
            <p:ph type="title"/>
          </p:nvPr>
        </p:nvSpPr>
        <p:spPr>
          <a:xfrm>
            <a:off x="8686800" y="609600"/>
            <a:ext cx="2590800" cy="5486400"/>
          </a:xfrm>
          <a:prstGeom prst="rect">
            <a:avLst/>
          </a:prstGeom>
        </p:spPr>
        <p:txBody>
          <a:bodyPr/>
          <a:lstStyle/>
          <a:p>
            <a:r>
              <a:t>Title Text</a:t>
            </a:r>
          </a:p>
        </p:txBody>
      </p:sp>
      <p:sp>
        <p:nvSpPr>
          <p:cNvPr id="795" name="Shape 795"/>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96" name="Shape 79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56805389"/>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803" name="Shape 803"/>
          <p:cNvSpPr>
            <a:spLocks noGrp="1"/>
          </p:cNvSpPr>
          <p:nvPr>
            <p:ph type="title"/>
          </p:nvPr>
        </p:nvSpPr>
        <p:spPr>
          <a:xfrm>
            <a:off x="914400" y="2130425"/>
            <a:ext cx="10363200" cy="1470026"/>
          </a:xfrm>
          <a:prstGeom prst="rect">
            <a:avLst/>
          </a:prstGeom>
        </p:spPr>
        <p:txBody>
          <a:bodyPr/>
          <a:lstStyle/>
          <a:p>
            <a:r>
              <a:t>Title Text</a:t>
            </a:r>
          </a:p>
        </p:txBody>
      </p:sp>
      <p:sp>
        <p:nvSpPr>
          <p:cNvPr id="804" name="Shape 804"/>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805" name="Shape 80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159634647"/>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812" name="Shape 812"/>
          <p:cNvSpPr>
            <a:spLocks noGrp="1"/>
          </p:cNvSpPr>
          <p:nvPr>
            <p:ph type="title"/>
          </p:nvPr>
        </p:nvSpPr>
        <p:spPr>
          <a:prstGeom prst="rect">
            <a:avLst/>
          </a:prstGeom>
        </p:spPr>
        <p:txBody>
          <a:bodyPr/>
          <a:lstStyle/>
          <a:p>
            <a:r>
              <a:t>Title Text</a:t>
            </a:r>
          </a:p>
        </p:txBody>
      </p:sp>
      <p:sp>
        <p:nvSpPr>
          <p:cNvPr id="813" name="Shape 813"/>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14" name="Shape 81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74398382"/>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821" name="Shape 821"/>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822" name="Shape 822"/>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823" name="Shape 82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847459211"/>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sp>
        <p:nvSpPr>
          <p:cNvPr id="830" name="Shape 830"/>
          <p:cNvSpPr>
            <a:spLocks noGrp="1"/>
          </p:cNvSpPr>
          <p:nvPr>
            <p:ph type="title"/>
          </p:nvPr>
        </p:nvSpPr>
        <p:spPr>
          <a:prstGeom prst="rect">
            <a:avLst/>
          </a:prstGeom>
        </p:spPr>
        <p:txBody>
          <a:bodyPr/>
          <a:lstStyle/>
          <a:p>
            <a:r>
              <a:t>Title Text</a:t>
            </a:r>
          </a:p>
        </p:txBody>
      </p:sp>
      <p:sp>
        <p:nvSpPr>
          <p:cNvPr id="831" name="Shape 831"/>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726712331"/>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8_Comparison">
    <p:spTree>
      <p:nvGrpSpPr>
        <p:cNvPr id="1" name=""/>
        <p:cNvGrpSpPr/>
        <p:nvPr/>
      </p:nvGrpSpPr>
      <p:grpSpPr>
        <a:xfrm>
          <a:off x="0" y="0"/>
          <a:ext cx="0" cy="0"/>
          <a:chOff x="0" y="0"/>
          <a:chExt cx="0" cy="0"/>
        </a:xfrm>
      </p:grpSpPr>
      <p:sp>
        <p:nvSpPr>
          <p:cNvPr id="839" name="Shape 839"/>
          <p:cNvSpPr>
            <a:spLocks noGrp="1"/>
          </p:cNvSpPr>
          <p:nvPr>
            <p:ph type="title"/>
          </p:nvPr>
        </p:nvSpPr>
        <p:spPr>
          <a:xfrm>
            <a:off x="609600" y="274638"/>
            <a:ext cx="10972800" cy="1143001"/>
          </a:xfrm>
          <a:prstGeom prst="rect">
            <a:avLst/>
          </a:prstGeom>
        </p:spPr>
        <p:txBody>
          <a:bodyPr/>
          <a:lstStyle/>
          <a:p>
            <a:r>
              <a:t>Title Text</a:t>
            </a:r>
          </a:p>
        </p:txBody>
      </p:sp>
      <p:sp>
        <p:nvSpPr>
          <p:cNvPr id="840" name="Shape 840"/>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41" name="Shape 841"/>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842" name="Shape 84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15338109"/>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849" name="Shape 849"/>
          <p:cNvSpPr>
            <a:spLocks noGrp="1"/>
          </p:cNvSpPr>
          <p:nvPr>
            <p:ph type="title"/>
          </p:nvPr>
        </p:nvSpPr>
        <p:spPr>
          <a:prstGeom prst="rect">
            <a:avLst/>
          </a:prstGeom>
        </p:spPr>
        <p:txBody>
          <a:bodyPr/>
          <a:lstStyle/>
          <a:p>
            <a:r>
              <a:t>Title Text</a:t>
            </a:r>
          </a:p>
        </p:txBody>
      </p:sp>
      <p:sp>
        <p:nvSpPr>
          <p:cNvPr id="850" name="Shape 85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209915736"/>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857" name="Shape 85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00580517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659" name="Shape 65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58167368"/>
      </p:ext>
    </p:extLst>
  </p:cSld>
  <p:clrMapOvr>
    <a:masterClrMapping/>
  </p:clrMapOvr>
  <p:transition spd="med"/>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8_Content with Caption">
    <p:spTree>
      <p:nvGrpSpPr>
        <p:cNvPr id="1" name=""/>
        <p:cNvGrpSpPr/>
        <p:nvPr/>
      </p:nvGrpSpPr>
      <p:grpSpPr>
        <a:xfrm>
          <a:off x="0" y="0"/>
          <a:ext cx="0" cy="0"/>
          <a:chOff x="0" y="0"/>
          <a:chExt cx="0" cy="0"/>
        </a:xfrm>
      </p:grpSpPr>
      <p:sp>
        <p:nvSpPr>
          <p:cNvPr id="864" name="Shape 864"/>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865" name="Shape 865"/>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66" name="Shape 866"/>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867" name="Shape 86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506504462"/>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8_Picture with Caption">
    <p:spTree>
      <p:nvGrpSpPr>
        <p:cNvPr id="1" name=""/>
        <p:cNvGrpSpPr/>
        <p:nvPr/>
      </p:nvGrpSpPr>
      <p:grpSpPr>
        <a:xfrm>
          <a:off x="0" y="0"/>
          <a:ext cx="0" cy="0"/>
          <a:chOff x="0" y="0"/>
          <a:chExt cx="0" cy="0"/>
        </a:xfrm>
      </p:grpSpPr>
      <p:sp>
        <p:nvSpPr>
          <p:cNvPr id="874" name="Shape 874"/>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875" name="Shape 875"/>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876" name="Shape 876"/>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77" name="Shape 87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726537496"/>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8_Title and Vertical Text">
    <p:spTree>
      <p:nvGrpSpPr>
        <p:cNvPr id="1" name=""/>
        <p:cNvGrpSpPr/>
        <p:nvPr/>
      </p:nvGrpSpPr>
      <p:grpSpPr>
        <a:xfrm>
          <a:off x="0" y="0"/>
          <a:ext cx="0" cy="0"/>
          <a:chOff x="0" y="0"/>
          <a:chExt cx="0" cy="0"/>
        </a:xfrm>
      </p:grpSpPr>
      <p:sp>
        <p:nvSpPr>
          <p:cNvPr id="884" name="Shape 884"/>
          <p:cNvSpPr>
            <a:spLocks noGrp="1"/>
          </p:cNvSpPr>
          <p:nvPr>
            <p:ph type="title"/>
          </p:nvPr>
        </p:nvSpPr>
        <p:spPr>
          <a:prstGeom prst="rect">
            <a:avLst/>
          </a:prstGeom>
        </p:spPr>
        <p:txBody>
          <a:bodyPr/>
          <a:lstStyle/>
          <a:p>
            <a:r>
              <a:t>Title Text</a:t>
            </a:r>
          </a:p>
        </p:txBody>
      </p:sp>
      <p:sp>
        <p:nvSpPr>
          <p:cNvPr id="885" name="Shape 885"/>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86" name="Shape 88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97081610"/>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8_Vertical Title and Text">
    <p:spTree>
      <p:nvGrpSpPr>
        <p:cNvPr id="1" name=""/>
        <p:cNvGrpSpPr/>
        <p:nvPr/>
      </p:nvGrpSpPr>
      <p:grpSpPr>
        <a:xfrm>
          <a:off x="0" y="0"/>
          <a:ext cx="0" cy="0"/>
          <a:chOff x="0" y="0"/>
          <a:chExt cx="0" cy="0"/>
        </a:xfrm>
      </p:grpSpPr>
      <p:sp>
        <p:nvSpPr>
          <p:cNvPr id="893" name="Shape 893"/>
          <p:cNvSpPr>
            <a:spLocks noGrp="1"/>
          </p:cNvSpPr>
          <p:nvPr>
            <p:ph type="title"/>
          </p:nvPr>
        </p:nvSpPr>
        <p:spPr>
          <a:xfrm>
            <a:off x="8686800" y="609600"/>
            <a:ext cx="2590800" cy="5486400"/>
          </a:xfrm>
          <a:prstGeom prst="rect">
            <a:avLst/>
          </a:prstGeom>
        </p:spPr>
        <p:txBody>
          <a:bodyPr/>
          <a:lstStyle/>
          <a:p>
            <a:r>
              <a:t>Title Text</a:t>
            </a:r>
          </a:p>
        </p:txBody>
      </p:sp>
      <p:sp>
        <p:nvSpPr>
          <p:cNvPr id="894" name="Shape 894"/>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95" name="Shape 89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332277692"/>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902" name="Shape 902"/>
          <p:cNvSpPr>
            <a:spLocks noGrp="1"/>
          </p:cNvSpPr>
          <p:nvPr>
            <p:ph type="title"/>
          </p:nvPr>
        </p:nvSpPr>
        <p:spPr>
          <a:xfrm>
            <a:off x="914400" y="2130425"/>
            <a:ext cx="10363200" cy="1470026"/>
          </a:xfrm>
          <a:prstGeom prst="rect">
            <a:avLst/>
          </a:prstGeom>
        </p:spPr>
        <p:txBody>
          <a:bodyPr/>
          <a:lstStyle/>
          <a:p>
            <a:r>
              <a:t>Title Text</a:t>
            </a:r>
          </a:p>
        </p:txBody>
      </p:sp>
      <p:sp>
        <p:nvSpPr>
          <p:cNvPr id="903" name="Shape 903"/>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04" name="Shape 90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291060592"/>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911" name="Shape 911"/>
          <p:cNvSpPr>
            <a:spLocks noGrp="1"/>
          </p:cNvSpPr>
          <p:nvPr>
            <p:ph type="title"/>
          </p:nvPr>
        </p:nvSpPr>
        <p:spPr>
          <a:prstGeom prst="rect">
            <a:avLst/>
          </a:prstGeom>
        </p:spPr>
        <p:txBody>
          <a:bodyPr/>
          <a:lstStyle/>
          <a:p>
            <a:r>
              <a:t>Title Text</a:t>
            </a:r>
          </a:p>
        </p:txBody>
      </p:sp>
      <p:sp>
        <p:nvSpPr>
          <p:cNvPr id="912" name="Shape 912"/>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13" name="Shape 9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755440055"/>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920" name="Shape 920"/>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921" name="Shape 921"/>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22" name="Shape 92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01839352"/>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929" name="Shape 929"/>
          <p:cNvSpPr>
            <a:spLocks noGrp="1"/>
          </p:cNvSpPr>
          <p:nvPr>
            <p:ph type="title"/>
          </p:nvPr>
        </p:nvSpPr>
        <p:spPr>
          <a:prstGeom prst="rect">
            <a:avLst/>
          </a:prstGeom>
        </p:spPr>
        <p:txBody>
          <a:bodyPr/>
          <a:lstStyle/>
          <a:p>
            <a:r>
              <a:t>Title Text</a:t>
            </a:r>
          </a:p>
        </p:txBody>
      </p:sp>
      <p:sp>
        <p:nvSpPr>
          <p:cNvPr id="930" name="Shape 930"/>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11826613"/>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938" name="Shape 938"/>
          <p:cNvSpPr>
            <a:spLocks noGrp="1"/>
          </p:cNvSpPr>
          <p:nvPr>
            <p:ph type="title"/>
          </p:nvPr>
        </p:nvSpPr>
        <p:spPr>
          <a:xfrm>
            <a:off x="609600" y="274638"/>
            <a:ext cx="10972800" cy="1143001"/>
          </a:xfrm>
          <a:prstGeom prst="rect">
            <a:avLst/>
          </a:prstGeom>
        </p:spPr>
        <p:txBody>
          <a:bodyPr/>
          <a:lstStyle/>
          <a:p>
            <a:r>
              <a:t>Title Text</a:t>
            </a:r>
          </a:p>
        </p:txBody>
      </p:sp>
      <p:sp>
        <p:nvSpPr>
          <p:cNvPr id="939" name="Shape 939"/>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40" name="Shape 940"/>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941" name="Shape 94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64711769"/>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948" name="Shape 948"/>
          <p:cNvSpPr>
            <a:spLocks noGrp="1"/>
          </p:cNvSpPr>
          <p:nvPr>
            <p:ph type="title"/>
          </p:nvPr>
        </p:nvSpPr>
        <p:spPr>
          <a:prstGeom prst="rect">
            <a:avLst/>
          </a:prstGeom>
        </p:spPr>
        <p:txBody>
          <a:bodyPr/>
          <a:lstStyle/>
          <a:p>
            <a:r>
              <a:t>Title Text</a:t>
            </a:r>
          </a:p>
        </p:txBody>
      </p:sp>
      <p:sp>
        <p:nvSpPr>
          <p:cNvPr id="949" name="Shape 94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02206012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666" name="Shape 666"/>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667" name="Shape 667"/>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68" name="Shape 668"/>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669" name="Shape 66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248401912"/>
      </p:ext>
    </p:extLst>
  </p:cSld>
  <p:clrMapOvr>
    <a:masterClrMapping/>
  </p:clrMapOvr>
  <p:transition spd="med"/>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956" name="Shape 95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919018012"/>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963" name="Shape 963"/>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964" name="Shape 964"/>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65" name="Shape 965"/>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966" name="Shape 96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94821737"/>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973" name="Shape 973"/>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974" name="Shape 974"/>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975" name="Shape 975"/>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76" name="Shape 97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25160519"/>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9_Title and Vertical Text">
    <p:spTree>
      <p:nvGrpSpPr>
        <p:cNvPr id="1" name=""/>
        <p:cNvGrpSpPr/>
        <p:nvPr/>
      </p:nvGrpSpPr>
      <p:grpSpPr>
        <a:xfrm>
          <a:off x="0" y="0"/>
          <a:ext cx="0" cy="0"/>
          <a:chOff x="0" y="0"/>
          <a:chExt cx="0" cy="0"/>
        </a:xfrm>
      </p:grpSpPr>
      <p:sp>
        <p:nvSpPr>
          <p:cNvPr id="983" name="Shape 983"/>
          <p:cNvSpPr>
            <a:spLocks noGrp="1"/>
          </p:cNvSpPr>
          <p:nvPr>
            <p:ph type="title"/>
          </p:nvPr>
        </p:nvSpPr>
        <p:spPr>
          <a:prstGeom prst="rect">
            <a:avLst/>
          </a:prstGeom>
        </p:spPr>
        <p:txBody>
          <a:bodyPr/>
          <a:lstStyle/>
          <a:p>
            <a:r>
              <a:t>Title Text</a:t>
            </a:r>
          </a:p>
        </p:txBody>
      </p:sp>
      <p:sp>
        <p:nvSpPr>
          <p:cNvPr id="984" name="Shape 984"/>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85" name="Shape 98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504755232"/>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001" name="Shape 1001"/>
          <p:cNvSpPr>
            <a:spLocks noGrp="1"/>
          </p:cNvSpPr>
          <p:nvPr>
            <p:ph type="title"/>
          </p:nvPr>
        </p:nvSpPr>
        <p:spPr>
          <a:xfrm>
            <a:off x="914400" y="2130425"/>
            <a:ext cx="10363200" cy="1470026"/>
          </a:xfrm>
          <a:prstGeom prst="rect">
            <a:avLst/>
          </a:prstGeom>
        </p:spPr>
        <p:txBody>
          <a:bodyPr/>
          <a:lstStyle/>
          <a:p>
            <a:r>
              <a:t>Title Text</a:t>
            </a:r>
          </a:p>
        </p:txBody>
      </p:sp>
      <p:sp>
        <p:nvSpPr>
          <p:cNvPr id="1002" name="Shape 1002"/>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003" name="Shape 100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701422273"/>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010" name="Shape 1010"/>
          <p:cNvSpPr>
            <a:spLocks noGrp="1"/>
          </p:cNvSpPr>
          <p:nvPr>
            <p:ph type="title"/>
          </p:nvPr>
        </p:nvSpPr>
        <p:spPr>
          <a:prstGeom prst="rect">
            <a:avLst/>
          </a:prstGeom>
        </p:spPr>
        <p:txBody>
          <a:bodyPr/>
          <a:lstStyle/>
          <a:p>
            <a:r>
              <a:t>Title Text</a:t>
            </a:r>
          </a:p>
        </p:txBody>
      </p:sp>
      <p:sp>
        <p:nvSpPr>
          <p:cNvPr id="1011" name="Shape 1011"/>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12" name="Shape 101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862438794"/>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019" name="Shape 1019"/>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1020" name="Shape 1020"/>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021" name="Shape 102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316382200"/>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028" name="Shape 1028"/>
          <p:cNvSpPr>
            <a:spLocks noGrp="1"/>
          </p:cNvSpPr>
          <p:nvPr>
            <p:ph type="title"/>
          </p:nvPr>
        </p:nvSpPr>
        <p:spPr>
          <a:prstGeom prst="rect">
            <a:avLst/>
          </a:prstGeom>
        </p:spPr>
        <p:txBody>
          <a:bodyPr/>
          <a:lstStyle/>
          <a:p>
            <a:r>
              <a:t>Title Text</a:t>
            </a:r>
          </a:p>
        </p:txBody>
      </p:sp>
      <p:sp>
        <p:nvSpPr>
          <p:cNvPr id="1029" name="Shape 1029"/>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541121650"/>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037" name="Shape 1037"/>
          <p:cNvSpPr>
            <a:spLocks noGrp="1"/>
          </p:cNvSpPr>
          <p:nvPr>
            <p:ph type="title"/>
          </p:nvPr>
        </p:nvSpPr>
        <p:spPr>
          <a:xfrm>
            <a:off x="609600" y="274638"/>
            <a:ext cx="10972800" cy="1143001"/>
          </a:xfrm>
          <a:prstGeom prst="rect">
            <a:avLst/>
          </a:prstGeom>
        </p:spPr>
        <p:txBody>
          <a:bodyPr/>
          <a:lstStyle/>
          <a:p>
            <a:r>
              <a:t>Title Text</a:t>
            </a:r>
          </a:p>
        </p:txBody>
      </p:sp>
      <p:sp>
        <p:nvSpPr>
          <p:cNvPr id="1038" name="Shape 1038"/>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039" name="Shape 1039"/>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1040" name="Shape 104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93623019"/>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047" name="Shape 1047"/>
          <p:cNvSpPr>
            <a:spLocks noGrp="1"/>
          </p:cNvSpPr>
          <p:nvPr>
            <p:ph type="title"/>
          </p:nvPr>
        </p:nvSpPr>
        <p:spPr>
          <a:prstGeom prst="rect">
            <a:avLst/>
          </a:prstGeom>
        </p:spPr>
        <p:txBody>
          <a:bodyPr/>
          <a:lstStyle/>
          <a:p>
            <a:r>
              <a:t>Title Text</a:t>
            </a:r>
          </a:p>
        </p:txBody>
      </p:sp>
      <p:sp>
        <p:nvSpPr>
          <p:cNvPr id="1048" name="Shape 104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28256849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676" name="Shape 676"/>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677" name="Shape 677"/>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678" name="Shape 678"/>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79" name="Shape 67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04693274"/>
      </p:ext>
    </p:extLst>
  </p:cSld>
  <p:clrMapOvr>
    <a:masterClrMapping/>
  </p:clrMapOvr>
  <p:transition spd="med"/>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10_Blank">
    <p:spTree>
      <p:nvGrpSpPr>
        <p:cNvPr id="1" name=""/>
        <p:cNvGrpSpPr/>
        <p:nvPr/>
      </p:nvGrpSpPr>
      <p:grpSpPr>
        <a:xfrm>
          <a:off x="0" y="0"/>
          <a:ext cx="0" cy="0"/>
          <a:chOff x="0" y="0"/>
          <a:chExt cx="0" cy="0"/>
        </a:xfrm>
      </p:grpSpPr>
      <p:sp>
        <p:nvSpPr>
          <p:cNvPr id="1055" name="Shape 105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3767339"/>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062" name="Shape 1062"/>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1063" name="Shape 1063"/>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64" name="Shape 1064"/>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1065" name="Shape 106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344127160"/>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072" name="Shape 1072"/>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1073" name="Shape 1073"/>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1074" name="Shape 1074"/>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170671889"/>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10_Vertical Title and Text">
    <p:spTree>
      <p:nvGrpSpPr>
        <p:cNvPr id="1" name=""/>
        <p:cNvGrpSpPr/>
        <p:nvPr/>
      </p:nvGrpSpPr>
      <p:grpSpPr>
        <a:xfrm>
          <a:off x="0" y="0"/>
          <a:ext cx="0" cy="0"/>
          <a:chOff x="0" y="0"/>
          <a:chExt cx="0" cy="0"/>
        </a:xfrm>
      </p:grpSpPr>
      <p:sp>
        <p:nvSpPr>
          <p:cNvPr id="1091" name="Shape 1091"/>
          <p:cNvSpPr>
            <a:spLocks noGrp="1"/>
          </p:cNvSpPr>
          <p:nvPr>
            <p:ph type="title"/>
          </p:nvPr>
        </p:nvSpPr>
        <p:spPr>
          <a:xfrm>
            <a:off x="8686800" y="609600"/>
            <a:ext cx="2590800" cy="5486400"/>
          </a:xfrm>
          <a:prstGeom prst="rect">
            <a:avLst/>
          </a:prstGeom>
        </p:spPr>
        <p:txBody>
          <a:bodyPr/>
          <a:lstStyle/>
          <a:p>
            <a:r>
              <a:t>Title Text</a:t>
            </a:r>
          </a:p>
        </p:txBody>
      </p:sp>
      <p:sp>
        <p:nvSpPr>
          <p:cNvPr id="1092" name="Shape 1092"/>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194152430"/>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00" name="Shape 1100"/>
          <p:cNvSpPr>
            <a:spLocks noGrp="1"/>
          </p:cNvSpPr>
          <p:nvPr>
            <p:ph type="title"/>
          </p:nvPr>
        </p:nvSpPr>
        <p:spPr>
          <a:xfrm>
            <a:off x="914400" y="2130425"/>
            <a:ext cx="10363200" cy="1470026"/>
          </a:xfrm>
          <a:prstGeom prst="rect">
            <a:avLst/>
          </a:prstGeom>
        </p:spPr>
        <p:txBody>
          <a:bodyPr/>
          <a:lstStyle/>
          <a:p>
            <a:r>
              <a:t>Title Text</a:t>
            </a:r>
          </a:p>
        </p:txBody>
      </p:sp>
      <p:sp>
        <p:nvSpPr>
          <p:cNvPr id="1101" name="Shape 1101"/>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02" name="Shape 110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75180583"/>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118" name="Shape 1118"/>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1119" name="Shape 1119"/>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120" name="Shape 112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71710981"/>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127" name="Shape 1127"/>
          <p:cNvSpPr>
            <a:spLocks noGrp="1"/>
          </p:cNvSpPr>
          <p:nvPr>
            <p:ph type="title"/>
          </p:nvPr>
        </p:nvSpPr>
        <p:spPr>
          <a:prstGeom prst="rect">
            <a:avLst/>
          </a:prstGeom>
        </p:spPr>
        <p:txBody>
          <a:bodyPr/>
          <a:lstStyle/>
          <a:p>
            <a:r>
              <a:t>Title Text</a:t>
            </a:r>
          </a:p>
        </p:txBody>
      </p:sp>
      <p:sp>
        <p:nvSpPr>
          <p:cNvPr id="1128" name="Shape 1128"/>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129" name="Shape 112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31241379"/>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136" name="Shape 1136"/>
          <p:cNvSpPr>
            <a:spLocks noGrp="1"/>
          </p:cNvSpPr>
          <p:nvPr>
            <p:ph type="title"/>
          </p:nvPr>
        </p:nvSpPr>
        <p:spPr>
          <a:xfrm>
            <a:off x="609600" y="274638"/>
            <a:ext cx="10972800" cy="1143001"/>
          </a:xfrm>
          <a:prstGeom prst="rect">
            <a:avLst/>
          </a:prstGeom>
        </p:spPr>
        <p:txBody>
          <a:bodyPr/>
          <a:lstStyle/>
          <a:p>
            <a:r>
              <a:t>Title Text</a:t>
            </a:r>
          </a:p>
        </p:txBody>
      </p:sp>
      <p:sp>
        <p:nvSpPr>
          <p:cNvPr id="1137" name="Shape 1137"/>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138" name="Shape 1138"/>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1139" name="Shape 113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4175189"/>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146" name="Shape 1146"/>
          <p:cNvSpPr>
            <a:spLocks noGrp="1"/>
          </p:cNvSpPr>
          <p:nvPr>
            <p:ph type="title"/>
          </p:nvPr>
        </p:nvSpPr>
        <p:spPr>
          <a:prstGeom prst="rect">
            <a:avLst/>
          </a:prstGeom>
        </p:spPr>
        <p:txBody>
          <a:bodyPr/>
          <a:lstStyle/>
          <a:p>
            <a:r>
              <a:t>Title Text</a:t>
            </a:r>
          </a:p>
        </p:txBody>
      </p:sp>
      <p:sp>
        <p:nvSpPr>
          <p:cNvPr id="1147" name="Shape 114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80345033"/>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1154" name="Shape 115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07694060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6_Title and Vertical Text">
    <p:spTree>
      <p:nvGrpSpPr>
        <p:cNvPr id="1" name=""/>
        <p:cNvGrpSpPr/>
        <p:nvPr/>
      </p:nvGrpSpPr>
      <p:grpSpPr>
        <a:xfrm>
          <a:off x="0" y="0"/>
          <a:ext cx="0" cy="0"/>
          <a:chOff x="0" y="0"/>
          <a:chExt cx="0" cy="0"/>
        </a:xfrm>
      </p:grpSpPr>
      <p:sp>
        <p:nvSpPr>
          <p:cNvPr id="686" name="Shape 686"/>
          <p:cNvSpPr>
            <a:spLocks noGrp="1"/>
          </p:cNvSpPr>
          <p:nvPr>
            <p:ph type="title"/>
          </p:nvPr>
        </p:nvSpPr>
        <p:spPr>
          <a:prstGeom prst="rect">
            <a:avLst/>
          </a:prstGeom>
        </p:spPr>
        <p:txBody>
          <a:bodyPr/>
          <a:lstStyle/>
          <a:p>
            <a:r>
              <a:t>Title Text</a:t>
            </a:r>
          </a:p>
        </p:txBody>
      </p:sp>
      <p:sp>
        <p:nvSpPr>
          <p:cNvPr id="687" name="Shape 687"/>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88" name="Shape 68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041074803"/>
      </p:ext>
    </p:extLst>
  </p:cSld>
  <p:clrMapOvr>
    <a:masterClrMapping/>
  </p:clrMapOvr>
  <p:transition spd="med"/>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161" name="Shape 1161"/>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1162" name="Shape 1162"/>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1164" name="Shape 116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05629576"/>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171" name="Shape 1171"/>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1172" name="Shape 1172"/>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1173" name="Shape 1173"/>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174" name="Shape 117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8344915"/>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11_Title and Vertical Text">
    <p:spTree>
      <p:nvGrpSpPr>
        <p:cNvPr id="1" name=""/>
        <p:cNvGrpSpPr/>
        <p:nvPr/>
      </p:nvGrpSpPr>
      <p:grpSpPr>
        <a:xfrm>
          <a:off x="0" y="0"/>
          <a:ext cx="0" cy="0"/>
          <a:chOff x="0" y="0"/>
          <a:chExt cx="0" cy="0"/>
        </a:xfrm>
      </p:grpSpPr>
      <p:sp>
        <p:nvSpPr>
          <p:cNvPr id="1181" name="Shape 1181"/>
          <p:cNvSpPr>
            <a:spLocks noGrp="1"/>
          </p:cNvSpPr>
          <p:nvPr>
            <p:ph type="title"/>
          </p:nvPr>
        </p:nvSpPr>
        <p:spPr>
          <a:prstGeom prst="rect">
            <a:avLst/>
          </a:prstGeom>
        </p:spPr>
        <p:txBody>
          <a:bodyPr/>
          <a:lstStyle/>
          <a:p>
            <a:r>
              <a:t>Title Text</a:t>
            </a:r>
          </a:p>
        </p:txBody>
      </p:sp>
      <p:sp>
        <p:nvSpPr>
          <p:cNvPr id="1182" name="Shape 1182"/>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83" name="Shape 118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991323115"/>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11_Vertical Title and Text">
    <p:spTree>
      <p:nvGrpSpPr>
        <p:cNvPr id="1" name=""/>
        <p:cNvGrpSpPr/>
        <p:nvPr/>
      </p:nvGrpSpPr>
      <p:grpSpPr>
        <a:xfrm>
          <a:off x="0" y="0"/>
          <a:ext cx="0" cy="0"/>
          <a:chOff x="0" y="0"/>
          <a:chExt cx="0" cy="0"/>
        </a:xfrm>
      </p:grpSpPr>
      <p:sp>
        <p:nvSpPr>
          <p:cNvPr id="1190" name="Shape 1190"/>
          <p:cNvSpPr>
            <a:spLocks noGrp="1"/>
          </p:cNvSpPr>
          <p:nvPr>
            <p:ph type="title"/>
          </p:nvPr>
        </p:nvSpPr>
        <p:spPr>
          <a:xfrm>
            <a:off x="8686800" y="609600"/>
            <a:ext cx="2590800" cy="5486400"/>
          </a:xfrm>
          <a:prstGeom prst="rect">
            <a:avLst/>
          </a:prstGeom>
        </p:spPr>
        <p:txBody>
          <a:bodyPr/>
          <a:lstStyle/>
          <a:p>
            <a:r>
              <a:t>Title Text</a:t>
            </a:r>
          </a:p>
        </p:txBody>
      </p:sp>
      <p:sp>
        <p:nvSpPr>
          <p:cNvPr id="1191" name="Shape 1191"/>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92" name="Shape 119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64699746"/>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199" name="Shape 1199"/>
          <p:cNvSpPr>
            <a:spLocks noGrp="1"/>
          </p:cNvSpPr>
          <p:nvPr>
            <p:ph type="title"/>
          </p:nvPr>
        </p:nvSpPr>
        <p:spPr>
          <a:xfrm>
            <a:off x="914400" y="2130425"/>
            <a:ext cx="10363200" cy="1470026"/>
          </a:xfrm>
          <a:prstGeom prst="rect">
            <a:avLst/>
          </a:prstGeom>
        </p:spPr>
        <p:txBody>
          <a:bodyPr/>
          <a:lstStyle/>
          <a:p>
            <a:r>
              <a:t>Title Text</a:t>
            </a:r>
          </a:p>
        </p:txBody>
      </p:sp>
      <p:sp>
        <p:nvSpPr>
          <p:cNvPr id="1200" name="Shape 1200"/>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201" name="Shape 120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147766342"/>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208" name="Shape 1208"/>
          <p:cNvSpPr>
            <a:spLocks noGrp="1"/>
          </p:cNvSpPr>
          <p:nvPr>
            <p:ph type="title"/>
          </p:nvPr>
        </p:nvSpPr>
        <p:spPr>
          <a:prstGeom prst="rect">
            <a:avLst/>
          </a:prstGeom>
        </p:spPr>
        <p:txBody>
          <a:bodyPr/>
          <a:lstStyle/>
          <a:p>
            <a:r>
              <a:t>Title Text</a:t>
            </a:r>
          </a:p>
        </p:txBody>
      </p:sp>
      <p:sp>
        <p:nvSpPr>
          <p:cNvPr id="1209" name="Shape 1209"/>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10" name="Shape 121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564959243"/>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217" name="Shape 1217"/>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1218" name="Shape 1218"/>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19" name="Shape 121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930479391"/>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226" name="Shape 1226"/>
          <p:cNvSpPr>
            <a:spLocks noGrp="1"/>
          </p:cNvSpPr>
          <p:nvPr>
            <p:ph type="title"/>
          </p:nvPr>
        </p:nvSpPr>
        <p:spPr>
          <a:prstGeom prst="rect">
            <a:avLst/>
          </a:prstGeom>
        </p:spPr>
        <p:txBody>
          <a:bodyPr/>
          <a:lstStyle/>
          <a:p>
            <a:r>
              <a:t>Title Text</a:t>
            </a:r>
          </a:p>
        </p:txBody>
      </p:sp>
      <p:sp>
        <p:nvSpPr>
          <p:cNvPr id="1227" name="Shape 1227"/>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28" name="Shape 122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151283136"/>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235" name="Shape 1235"/>
          <p:cNvSpPr>
            <a:spLocks noGrp="1"/>
          </p:cNvSpPr>
          <p:nvPr>
            <p:ph type="title"/>
          </p:nvPr>
        </p:nvSpPr>
        <p:spPr>
          <a:xfrm>
            <a:off x="609600" y="274638"/>
            <a:ext cx="10972800" cy="1143001"/>
          </a:xfrm>
          <a:prstGeom prst="rect">
            <a:avLst/>
          </a:prstGeom>
        </p:spPr>
        <p:txBody>
          <a:bodyPr/>
          <a:lstStyle/>
          <a:p>
            <a:r>
              <a:t>Title Text</a:t>
            </a:r>
          </a:p>
        </p:txBody>
      </p:sp>
      <p:sp>
        <p:nvSpPr>
          <p:cNvPr id="1236" name="Shape 1236"/>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37" name="Shape 1237"/>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1238" name="Shape 123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744443915"/>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245" name="Shape 1245"/>
          <p:cNvSpPr>
            <a:spLocks noGrp="1"/>
          </p:cNvSpPr>
          <p:nvPr>
            <p:ph type="title"/>
          </p:nvPr>
        </p:nvSpPr>
        <p:spPr>
          <a:prstGeom prst="rect">
            <a:avLst/>
          </a:prstGeom>
        </p:spPr>
        <p:txBody>
          <a:bodyPr/>
          <a:lstStyle/>
          <a:p>
            <a:r>
              <a:t>Title Text</a:t>
            </a:r>
          </a:p>
        </p:txBody>
      </p:sp>
      <p:sp>
        <p:nvSpPr>
          <p:cNvPr id="1246" name="Shape 124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8542171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6_Vertical Title and Text">
    <p:spTree>
      <p:nvGrpSpPr>
        <p:cNvPr id="1" name=""/>
        <p:cNvGrpSpPr/>
        <p:nvPr/>
      </p:nvGrpSpPr>
      <p:grpSpPr>
        <a:xfrm>
          <a:off x="0" y="0"/>
          <a:ext cx="0" cy="0"/>
          <a:chOff x="0" y="0"/>
          <a:chExt cx="0" cy="0"/>
        </a:xfrm>
      </p:grpSpPr>
      <p:sp>
        <p:nvSpPr>
          <p:cNvPr id="695" name="Shape 695"/>
          <p:cNvSpPr>
            <a:spLocks noGrp="1"/>
          </p:cNvSpPr>
          <p:nvPr>
            <p:ph type="title"/>
          </p:nvPr>
        </p:nvSpPr>
        <p:spPr>
          <a:xfrm>
            <a:off x="8686800" y="609600"/>
            <a:ext cx="2590800" cy="5486400"/>
          </a:xfrm>
          <a:prstGeom prst="rect">
            <a:avLst/>
          </a:prstGeom>
        </p:spPr>
        <p:txBody>
          <a:bodyPr/>
          <a:lstStyle/>
          <a:p>
            <a:r>
              <a:t>Title Text</a:t>
            </a:r>
          </a:p>
        </p:txBody>
      </p:sp>
      <p:sp>
        <p:nvSpPr>
          <p:cNvPr id="696" name="Shape 696"/>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97" name="Shape 69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263631246"/>
      </p:ext>
    </p:extLst>
  </p:cSld>
  <p:clrMapOvr>
    <a:masterClrMapping/>
  </p:clrMapOvr>
  <p:transition spd="med"/>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260" name="Shape 1260"/>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1261" name="Shape 1261"/>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62" name="Shape 1262"/>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1263" name="Shape 126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560328618"/>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270" name="Shape 1270"/>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1271" name="Shape 1271"/>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1272" name="Shape 1272"/>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273" name="Shape 127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95075023"/>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12_Title and Vertical Text">
    <p:spTree>
      <p:nvGrpSpPr>
        <p:cNvPr id="1" name=""/>
        <p:cNvGrpSpPr/>
        <p:nvPr/>
      </p:nvGrpSpPr>
      <p:grpSpPr>
        <a:xfrm>
          <a:off x="0" y="0"/>
          <a:ext cx="0" cy="0"/>
          <a:chOff x="0" y="0"/>
          <a:chExt cx="0" cy="0"/>
        </a:xfrm>
      </p:grpSpPr>
      <p:sp>
        <p:nvSpPr>
          <p:cNvPr id="1280" name="Shape 1280"/>
          <p:cNvSpPr>
            <a:spLocks noGrp="1"/>
          </p:cNvSpPr>
          <p:nvPr>
            <p:ph type="title"/>
          </p:nvPr>
        </p:nvSpPr>
        <p:spPr>
          <a:prstGeom prst="rect">
            <a:avLst/>
          </a:prstGeom>
        </p:spPr>
        <p:txBody>
          <a:bodyPr/>
          <a:lstStyle/>
          <a:p>
            <a:r>
              <a:t>Title Text</a:t>
            </a:r>
          </a:p>
        </p:txBody>
      </p:sp>
      <p:sp>
        <p:nvSpPr>
          <p:cNvPr id="1281" name="Shape 1281"/>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82" name="Shape 128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916037963"/>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12_Vertical Title and Text">
    <p:spTree>
      <p:nvGrpSpPr>
        <p:cNvPr id="1" name=""/>
        <p:cNvGrpSpPr/>
        <p:nvPr/>
      </p:nvGrpSpPr>
      <p:grpSpPr>
        <a:xfrm>
          <a:off x="0" y="0"/>
          <a:ext cx="0" cy="0"/>
          <a:chOff x="0" y="0"/>
          <a:chExt cx="0" cy="0"/>
        </a:xfrm>
      </p:grpSpPr>
      <p:sp>
        <p:nvSpPr>
          <p:cNvPr id="1289" name="Shape 1289"/>
          <p:cNvSpPr>
            <a:spLocks noGrp="1"/>
          </p:cNvSpPr>
          <p:nvPr>
            <p:ph type="title"/>
          </p:nvPr>
        </p:nvSpPr>
        <p:spPr>
          <a:xfrm>
            <a:off x="8686800" y="609600"/>
            <a:ext cx="2590800" cy="5486400"/>
          </a:xfrm>
          <a:prstGeom prst="rect">
            <a:avLst/>
          </a:prstGeom>
        </p:spPr>
        <p:txBody>
          <a:bodyPr/>
          <a:lstStyle/>
          <a:p>
            <a:r>
              <a:t>Title Text</a:t>
            </a:r>
          </a:p>
        </p:txBody>
      </p:sp>
      <p:sp>
        <p:nvSpPr>
          <p:cNvPr id="1290" name="Shape 1290"/>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91" name="Shape 129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728852437"/>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298" name="Shape 1298"/>
          <p:cNvSpPr>
            <a:spLocks noGrp="1"/>
          </p:cNvSpPr>
          <p:nvPr>
            <p:ph type="title"/>
          </p:nvPr>
        </p:nvSpPr>
        <p:spPr>
          <a:xfrm>
            <a:off x="914400" y="2130425"/>
            <a:ext cx="10363200" cy="1470026"/>
          </a:xfrm>
          <a:prstGeom prst="rect">
            <a:avLst/>
          </a:prstGeom>
        </p:spPr>
        <p:txBody>
          <a:bodyPr/>
          <a:lstStyle/>
          <a:p>
            <a:r>
              <a:t>Title Text</a:t>
            </a:r>
          </a:p>
        </p:txBody>
      </p:sp>
      <p:sp>
        <p:nvSpPr>
          <p:cNvPr id="1299" name="Shape 1299"/>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00" name="Shape 130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322133832"/>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307" name="Shape 1307"/>
          <p:cNvSpPr>
            <a:spLocks noGrp="1"/>
          </p:cNvSpPr>
          <p:nvPr>
            <p:ph type="title"/>
          </p:nvPr>
        </p:nvSpPr>
        <p:spPr>
          <a:prstGeom prst="rect">
            <a:avLst/>
          </a:prstGeom>
        </p:spPr>
        <p:txBody>
          <a:bodyPr/>
          <a:lstStyle/>
          <a:p>
            <a:r>
              <a:t>Title Text</a:t>
            </a:r>
          </a:p>
        </p:txBody>
      </p:sp>
      <p:sp>
        <p:nvSpPr>
          <p:cNvPr id="1308" name="Shape 1308"/>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9" name="Shape 130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780725268"/>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1316" name="Shape 1316"/>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1317" name="Shape 1317"/>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318" name="Shape 131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1526223"/>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13_Two Content">
    <p:spTree>
      <p:nvGrpSpPr>
        <p:cNvPr id="1" name=""/>
        <p:cNvGrpSpPr/>
        <p:nvPr/>
      </p:nvGrpSpPr>
      <p:grpSpPr>
        <a:xfrm>
          <a:off x="0" y="0"/>
          <a:ext cx="0" cy="0"/>
          <a:chOff x="0" y="0"/>
          <a:chExt cx="0" cy="0"/>
        </a:xfrm>
      </p:grpSpPr>
      <p:sp>
        <p:nvSpPr>
          <p:cNvPr id="1325" name="Shape 1325"/>
          <p:cNvSpPr>
            <a:spLocks noGrp="1"/>
          </p:cNvSpPr>
          <p:nvPr>
            <p:ph type="title"/>
          </p:nvPr>
        </p:nvSpPr>
        <p:spPr>
          <a:prstGeom prst="rect">
            <a:avLst/>
          </a:prstGeom>
        </p:spPr>
        <p:txBody>
          <a:bodyPr/>
          <a:lstStyle/>
          <a:p>
            <a:r>
              <a:t>Title Text</a:t>
            </a:r>
          </a:p>
        </p:txBody>
      </p:sp>
      <p:sp>
        <p:nvSpPr>
          <p:cNvPr id="1326" name="Shape 1326"/>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27" name="Shape 132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677502494"/>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13_Comparison">
    <p:spTree>
      <p:nvGrpSpPr>
        <p:cNvPr id="1" name=""/>
        <p:cNvGrpSpPr/>
        <p:nvPr/>
      </p:nvGrpSpPr>
      <p:grpSpPr>
        <a:xfrm>
          <a:off x="0" y="0"/>
          <a:ext cx="0" cy="0"/>
          <a:chOff x="0" y="0"/>
          <a:chExt cx="0" cy="0"/>
        </a:xfrm>
      </p:grpSpPr>
      <p:sp>
        <p:nvSpPr>
          <p:cNvPr id="1334" name="Shape 1334"/>
          <p:cNvSpPr>
            <a:spLocks noGrp="1"/>
          </p:cNvSpPr>
          <p:nvPr>
            <p:ph type="title"/>
          </p:nvPr>
        </p:nvSpPr>
        <p:spPr>
          <a:xfrm>
            <a:off x="609600" y="274638"/>
            <a:ext cx="10972800" cy="1143001"/>
          </a:xfrm>
          <a:prstGeom prst="rect">
            <a:avLst/>
          </a:prstGeom>
        </p:spPr>
        <p:txBody>
          <a:bodyPr/>
          <a:lstStyle/>
          <a:p>
            <a:r>
              <a:t>Title Text</a:t>
            </a:r>
          </a:p>
        </p:txBody>
      </p:sp>
      <p:sp>
        <p:nvSpPr>
          <p:cNvPr id="1335" name="Shape 1335"/>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336" name="Shape 1336"/>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1337" name="Shape 133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988030821"/>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44" name="Shape 1344"/>
          <p:cNvSpPr>
            <a:spLocks noGrp="1"/>
          </p:cNvSpPr>
          <p:nvPr>
            <p:ph type="title"/>
          </p:nvPr>
        </p:nvSpPr>
        <p:spPr>
          <a:prstGeom prst="rect">
            <a:avLst/>
          </a:prstGeom>
        </p:spPr>
        <p:txBody>
          <a:bodyPr/>
          <a:lstStyle/>
          <a:p>
            <a:r>
              <a:t>Title Text</a:t>
            </a:r>
          </a:p>
        </p:txBody>
      </p:sp>
      <p:sp>
        <p:nvSpPr>
          <p:cNvPr id="1345" name="Shape 134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1093234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704" name="Shape 704"/>
          <p:cNvSpPr>
            <a:spLocks noGrp="1"/>
          </p:cNvSpPr>
          <p:nvPr>
            <p:ph type="title"/>
          </p:nvPr>
        </p:nvSpPr>
        <p:spPr>
          <a:xfrm>
            <a:off x="914400" y="2130425"/>
            <a:ext cx="10363200" cy="1470026"/>
          </a:xfrm>
          <a:prstGeom prst="rect">
            <a:avLst/>
          </a:prstGeom>
        </p:spPr>
        <p:txBody>
          <a:bodyPr/>
          <a:lstStyle/>
          <a:p>
            <a:r>
              <a:t>Title Text</a:t>
            </a:r>
          </a:p>
        </p:txBody>
      </p:sp>
      <p:sp>
        <p:nvSpPr>
          <p:cNvPr id="705" name="Shape 705"/>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706" name="Shape 70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182964554"/>
      </p:ext>
    </p:extLst>
  </p:cSld>
  <p:clrMapOvr>
    <a:masterClrMapping/>
  </p:clrMapOvr>
  <p:transition spd="med"/>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13_Blank">
    <p:spTree>
      <p:nvGrpSpPr>
        <p:cNvPr id="1" name=""/>
        <p:cNvGrpSpPr/>
        <p:nvPr/>
      </p:nvGrpSpPr>
      <p:grpSpPr>
        <a:xfrm>
          <a:off x="0" y="0"/>
          <a:ext cx="0" cy="0"/>
          <a:chOff x="0" y="0"/>
          <a:chExt cx="0" cy="0"/>
        </a:xfrm>
      </p:grpSpPr>
      <p:sp>
        <p:nvSpPr>
          <p:cNvPr id="1352" name="Shape 135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46447191"/>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13_Content with Caption">
    <p:spTree>
      <p:nvGrpSpPr>
        <p:cNvPr id="1" name=""/>
        <p:cNvGrpSpPr/>
        <p:nvPr/>
      </p:nvGrpSpPr>
      <p:grpSpPr>
        <a:xfrm>
          <a:off x="0" y="0"/>
          <a:ext cx="0" cy="0"/>
          <a:chOff x="0" y="0"/>
          <a:chExt cx="0" cy="0"/>
        </a:xfrm>
      </p:grpSpPr>
      <p:sp>
        <p:nvSpPr>
          <p:cNvPr id="1359" name="Shape 1359"/>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1360" name="Shape 1360"/>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61" name="Shape 1361"/>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1362" name="Shape 136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05232076"/>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13_Picture with Caption">
    <p:spTree>
      <p:nvGrpSpPr>
        <p:cNvPr id="1" name=""/>
        <p:cNvGrpSpPr/>
        <p:nvPr/>
      </p:nvGrpSpPr>
      <p:grpSpPr>
        <a:xfrm>
          <a:off x="0" y="0"/>
          <a:ext cx="0" cy="0"/>
          <a:chOff x="0" y="0"/>
          <a:chExt cx="0" cy="0"/>
        </a:xfrm>
      </p:grpSpPr>
      <p:sp>
        <p:nvSpPr>
          <p:cNvPr id="1369" name="Shape 1369"/>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1370" name="Shape 1370"/>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1371" name="Shape 1371"/>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72" name="Shape 137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952613575"/>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13_Title and Vertical Text">
    <p:spTree>
      <p:nvGrpSpPr>
        <p:cNvPr id="1" name=""/>
        <p:cNvGrpSpPr/>
        <p:nvPr/>
      </p:nvGrpSpPr>
      <p:grpSpPr>
        <a:xfrm>
          <a:off x="0" y="0"/>
          <a:ext cx="0" cy="0"/>
          <a:chOff x="0" y="0"/>
          <a:chExt cx="0" cy="0"/>
        </a:xfrm>
      </p:grpSpPr>
      <p:sp>
        <p:nvSpPr>
          <p:cNvPr id="1379" name="Shape 1379"/>
          <p:cNvSpPr>
            <a:spLocks noGrp="1"/>
          </p:cNvSpPr>
          <p:nvPr>
            <p:ph type="title"/>
          </p:nvPr>
        </p:nvSpPr>
        <p:spPr>
          <a:prstGeom prst="rect">
            <a:avLst/>
          </a:prstGeom>
        </p:spPr>
        <p:txBody>
          <a:bodyPr/>
          <a:lstStyle/>
          <a:p>
            <a:r>
              <a:t>Title Text</a:t>
            </a:r>
          </a:p>
        </p:txBody>
      </p:sp>
      <p:sp>
        <p:nvSpPr>
          <p:cNvPr id="1380" name="Shape 1380"/>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81" name="Shape 138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532502142"/>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13_Vertical Title and Text">
    <p:spTree>
      <p:nvGrpSpPr>
        <p:cNvPr id="1" name=""/>
        <p:cNvGrpSpPr/>
        <p:nvPr/>
      </p:nvGrpSpPr>
      <p:grpSpPr>
        <a:xfrm>
          <a:off x="0" y="0"/>
          <a:ext cx="0" cy="0"/>
          <a:chOff x="0" y="0"/>
          <a:chExt cx="0" cy="0"/>
        </a:xfrm>
      </p:grpSpPr>
      <p:sp>
        <p:nvSpPr>
          <p:cNvPr id="1388" name="Shape 1388"/>
          <p:cNvSpPr>
            <a:spLocks noGrp="1"/>
          </p:cNvSpPr>
          <p:nvPr>
            <p:ph type="title"/>
          </p:nvPr>
        </p:nvSpPr>
        <p:spPr>
          <a:xfrm>
            <a:off x="8686800" y="609600"/>
            <a:ext cx="2590800" cy="5486400"/>
          </a:xfrm>
          <a:prstGeom prst="rect">
            <a:avLst/>
          </a:prstGeom>
        </p:spPr>
        <p:txBody>
          <a:bodyPr/>
          <a:lstStyle/>
          <a:p>
            <a:r>
              <a:t>Title Text</a:t>
            </a:r>
          </a:p>
        </p:txBody>
      </p:sp>
      <p:sp>
        <p:nvSpPr>
          <p:cNvPr id="1389" name="Shape 1389"/>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90" name="Shape 139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199821070"/>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13_Title Slide">
    <p:spTree>
      <p:nvGrpSpPr>
        <p:cNvPr id="1" name=""/>
        <p:cNvGrpSpPr/>
        <p:nvPr/>
      </p:nvGrpSpPr>
      <p:grpSpPr>
        <a:xfrm>
          <a:off x="0" y="0"/>
          <a:ext cx="0" cy="0"/>
          <a:chOff x="0" y="0"/>
          <a:chExt cx="0" cy="0"/>
        </a:xfrm>
      </p:grpSpPr>
      <p:sp>
        <p:nvSpPr>
          <p:cNvPr id="1397" name="Shape 1397"/>
          <p:cNvSpPr>
            <a:spLocks noGrp="1"/>
          </p:cNvSpPr>
          <p:nvPr>
            <p:ph type="title"/>
          </p:nvPr>
        </p:nvSpPr>
        <p:spPr>
          <a:xfrm>
            <a:off x="914400" y="2130425"/>
            <a:ext cx="10363200" cy="1470026"/>
          </a:xfrm>
          <a:prstGeom prst="rect">
            <a:avLst/>
          </a:prstGeom>
        </p:spPr>
        <p:txBody>
          <a:bodyPr/>
          <a:lstStyle/>
          <a:p>
            <a:r>
              <a:t>Title Text</a:t>
            </a:r>
          </a:p>
        </p:txBody>
      </p:sp>
      <p:sp>
        <p:nvSpPr>
          <p:cNvPr id="1398" name="Shape 1398"/>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99" name="Shape 139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13667887"/>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415" name="Shape 1415"/>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1416" name="Shape 1416"/>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417" name="Shape 141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37421260"/>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424" name="Shape 1424"/>
          <p:cNvSpPr>
            <a:spLocks noGrp="1"/>
          </p:cNvSpPr>
          <p:nvPr>
            <p:ph type="title"/>
          </p:nvPr>
        </p:nvSpPr>
        <p:spPr>
          <a:prstGeom prst="rect">
            <a:avLst/>
          </a:prstGeom>
        </p:spPr>
        <p:txBody>
          <a:bodyPr/>
          <a:lstStyle/>
          <a:p>
            <a:r>
              <a:t>Title Text</a:t>
            </a:r>
          </a:p>
        </p:txBody>
      </p:sp>
      <p:sp>
        <p:nvSpPr>
          <p:cNvPr id="1425" name="Shape 1425"/>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426" name="Shape 142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524463682"/>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sp>
        <p:nvSpPr>
          <p:cNvPr id="1433" name="Shape 1433"/>
          <p:cNvSpPr>
            <a:spLocks noGrp="1"/>
          </p:cNvSpPr>
          <p:nvPr>
            <p:ph type="title"/>
          </p:nvPr>
        </p:nvSpPr>
        <p:spPr>
          <a:xfrm>
            <a:off x="609600" y="274638"/>
            <a:ext cx="10972800" cy="1143001"/>
          </a:xfrm>
          <a:prstGeom prst="rect">
            <a:avLst/>
          </a:prstGeom>
        </p:spPr>
        <p:txBody>
          <a:bodyPr/>
          <a:lstStyle/>
          <a:p>
            <a:r>
              <a:t>Title Text</a:t>
            </a:r>
          </a:p>
        </p:txBody>
      </p:sp>
      <p:sp>
        <p:nvSpPr>
          <p:cNvPr id="1434" name="Shape 1434"/>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35" name="Shape 1435"/>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1436" name="Shape 143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54865905"/>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13_Title Only">
    <p:spTree>
      <p:nvGrpSpPr>
        <p:cNvPr id="1" name=""/>
        <p:cNvGrpSpPr/>
        <p:nvPr/>
      </p:nvGrpSpPr>
      <p:grpSpPr>
        <a:xfrm>
          <a:off x="0" y="0"/>
          <a:ext cx="0" cy="0"/>
          <a:chOff x="0" y="0"/>
          <a:chExt cx="0" cy="0"/>
        </a:xfrm>
      </p:grpSpPr>
      <p:sp>
        <p:nvSpPr>
          <p:cNvPr id="1443" name="Shape 1443"/>
          <p:cNvSpPr>
            <a:spLocks noGrp="1"/>
          </p:cNvSpPr>
          <p:nvPr>
            <p:ph type="title"/>
          </p:nvPr>
        </p:nvSpPr>
        <p:spPr>
          <a:prstGeom prst="rect">
            <a:avLst/>
          </a:prstGeom>
        </p:spPr>
        <p:txBody>
          <a:bodyPr/>
          <a:lstStyle/>
          <a:p>
            <a:r>
              <a:t>Title Text</a:t>
            </a:r>
          </a:p>
        </p:txBody>
      </p:sp>
      <p:sp>
        <p:nvSpPr>
          <p:cNvPr id="1444" name="Shape 144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66239646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xfrm>
            <a:off x="609600" y="274638"/>
            <a:ext cx="10972800" cy="1143001"/>
          </a:xfrm>
          <a:prstGeom prst="rect">
            <a:avLst/>
          </a:prstGeom>
        </p:spPr>
        <p:txBody>
          <a:bodyPr/>
          <a:lstStyle/>
          <a:p>
            <a:r>
              <a:t>Title Text</a:t>
            </a:r>
          </a:p>
        </p:txBody>
      </p:sp>
      <p:sp>
        <p:nvSpPr>
          <p:cNvPr id="147" name="Shape 147"/>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149" name="Shape 14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34613983"/>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713" name="Shape 713"/>
          <p:cNvSpPr>
            <a:spLocks noGrp="1"/>
          </p:cNvSpPr>
          <p:nvPr>
            <p:ph type="title"/>
          </p:nvPr>
        </p:nvSpPr>
        <p:spPr>
          <a:prstGeom prst="rect">
            <a:avLst/>
          </a:prstGeom>
        </p:spPr>
        <p:txBody>
          <a:bodyPr/>
          <a:lstStyle/>
          <a:p>
            <a:r>
              <a:t>Title Text</a:t>
            </a:r>
          </a:p>
        </p:txBody>
      </p:sp>
      <p:sp>
        <p:nvSpPr>
          <p:cNvPr id="714" name="Shape 714"/>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15" name="Shape 71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828677977"/>
      </p:ext>
    </p:extLst>
  </p:cSld>
  <p:clrMapOvr>
    <a:masterClrMapping/>
  </p:clrMapOvr>
  <p:transition spd="med"/>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451" name="Shape 145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97863022"/>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458" name="Shape 1458"/>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1459" name="Shape 1459"/>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460" name="Shape 1460"/>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1461" name="Shape 146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29577625"/>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468" name="Shape 1468"/>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1469" name="Shape 1469"/>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1470" name="Shape 1470"/>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471" name="Shape 147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45717690"/>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478" name="Shape 1478"/>
          <p:cNvSpPr>
            <a:spLocks noGrp="1"/>
          </p:cNvSpPr>
          <p:nvPr>
            <p:ph type="title"/>
          </p:nvPr>
        </p:nvSpPr>
        <p:spPr>
          <a:prstGeom prst="rect">
            <a:avLst/>
          </a:prstGeom>
        </p:spPr>
        <p:txBody>
          <a:bodyPr/>
          <a:lstStyle/>
          <a:p>
            <a:r>
              <a:t>Title Text</a:t>
            </a:r>
          </a:p>
        </p:txBody>
      </p:sp>
      <p:sp>
        <p:nvSpPr>
          <p:cNvPr id="1479" name="Shape 1479"/>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480" name="Shape 148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337198"/>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487" name="Shape 1487"/>
          <p:cNvSpPr>
            <a:spLocks noGrp="1"/>
          </p:cNvSpPr>
          <p:nvPr>
            <p:ph type="title"/>
          </p:nvPr>
        </p:nvSpPr>
        <p:spPr>
          <a:xfrm>
            <a:off x="8686800" y="609600"/>
            <a:ext cx="2590800" cy="5486400"/>
          </a:xfrm>
          <a:prstGeom prst="rect">
            <a:avLst/>
          </a:prstGeom>
        </p:spPr>
        <p:txBody>
          <a:bodyPr/>
          <a:lstStyle/>
          <a:p>
            <a:r>
              <a:t>Title Text</a:t>
            </a:r>
          </a:p>
        </p:txBody>
      </p:sp>
      <p:sp>
        <p:nvSpPr>
          <p:cNvPr id="1488" name="Shape 1488"/>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489" name="Shape 148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832990806"/>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8C733DDB-4248-4225-8AD2-5F0B67387912}" type="slidenum">
              <a:rPr lang="en-US"/>
              <a:pPr>
                <a:defRPr/>
              </a:pPr>
              <a:t>‹#›</a:t>
            </a:fld>
            <a:endParaRPr lang="en-US" dirty="0"/>
          </a:p>
        </p:txBody>
      </p:sp>
    </p:spTree>
    <p:extLst>
      <p:ext uri="{BB962C8B-B14F-4D97-AF65-F5344CB8AC3E}">
        <p14:creationId xmlns:p14="http://schemas.microsoft.com/office/powerpoint/2010/main" val="288071640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2970B-E9C8-4B7D-949D-B5D62D0B0A91}" type="slidenum">
              <a:rPr lang="en-US"/>
              <a:pPr>
                <a:defRPr/>
              </a:pPr>
              <a:t>‹#›</a:t>
            </a:fld>
            <a:endParaRPr lang="en-US"/>
          </a:p>
        </p:txBody>
      </p:sp>
    </p:spTree>
    <p:extLst>
      <p:ext uri="{BB962C8B-B14F-4D97-AF65-F5344CB8AC3E}">
        <p14:creationId xmlns:p14="http://schemas.microsoft.com/office/powerpoint/2010/main" val="17802116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cSld name="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10973674" y="6248400"/>
            <a:ext cx="303927" cy="307777"/>
          </a:xfrm>
          <a:ln/>
        </p:spPr>
        <p:txBody>
          <a:bodyPr/>
          <a:lstStyle>
            <a:lvl1pPr>
              <a:defRPr/>
            </a:lvl1pPr>
          </a:lstStyle>
          <a:p>
            <a:pPr>
              <a:defRPr/>
            </a:pPr>
            <a:fld id="{FC9389AF-A6DC-4BBF-9F30-2974455E26F7}" type="slidenum">
              <a:rPr lang="en-US" altLang="en-US"/>
              <a:pPr>
                <a:defRPr/>
              </a:pPr>
              <a:t>‹#›</a:t>
            </a:fld>
            <a:endParaRPr lang="en-US" altLang="en-US" dirty="0"/>
          </a:p>
        </p:txBody>
      </p:sp>
    </p:spTree>
    <p:extLst>
      <p:ext uri="{BB962C8B-B14F-4D97-AF65-F5344CB8AC3E}">
        <p14:creationId xmlns:p14="http://schemas.microsoft.com/office/powerpoint/2010/main" val="34252716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22" name="Shape 722"/>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723" name="Shape 723"/>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724" name="Shape 72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16807883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31" name="Shape 731"/>
          <p:cNvSpPr>
            <a:spLocks noGrp="1"/>
          </p:cNvSpPr>
          <p:nvPr>
            <p:ph type="title"/>
          </p:nvPr>
        </p:nvSpPr>
        <p:spPr>
          <a:prstGeom prst="rect">
            <a:avLst/>
          </a:prstGeom>
        </p:spPr>
        <p:txBody>
          <a:bodyPr/>
          <a:lstStyle/>
          <a:p>
            <a:r>
              <a:t>Title Text</a:t>
            </a:r>
          </a:p>
        </p:txBody>
      </p:sp>
      <p:sp>
        <p:nvSpPr>
          <p:cNvPr id="732" name="Shape 732"/>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39559743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40" name="Shape 740"/>
          <p:cNvSpPr>
            <a:spLocks noGrp="1"/>
          </p:cNvSpPr>
          <p:nvPr>
            <p:ph type="title"/>
          </p:nvPr>
        </p:nvSpPr>
        <p:spPr>
          <a:xfrm>
            <a:off x="609600" y="274638"/>
            <a:ext cx="10972800" cy="1143001"/>
          </a:xfrm>
          <a:prstGeom prst="rect">
            <a:avLst/>
          </a:prstGeom>
        </p:spPr>
        <p:txBody>
          <a:bodyPr/>
          <a:lstStyle/>
          <a:p>
            <a:r>
              <a:t>Title Text</a:t>
            </a:r>
          </a:p>
        </p:txBody>
      </p:sp>
      <p:sp>
        <p:nvSpPr>
          <p:cNvPr id="741" name="Shape 741"/>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42" name="Shape 742"/>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743" name="Shape 74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4153969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750" name="Shape 750"/>
          <p:cNvSpPr>
            <a:spLocks noGrp="1"/>
          </p:cNvSpPr>
          <p:nvPr>
            <p:ph type="title"/>
          </p:nvPr>
        </p:nvSpPr>
        <p:spPr>
          <a:prstGeom prst="rect">
            <a:avLst/>
          </a:prstGeom>
        </p:spPr>
        <p:txBody>
          <a:bodyPr/>
          <a:lstStyle/>
          <a:p>
            <a:r>
              <a:t>Title Text</a:t>
            </a:r>
          </a:p>
        </p:txBody>
      </p:sp>
      <p:sp>
        <p:nvSpPr>
          <p:cNvPr id="751" name="Shape 75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9692063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758" name="Shape 75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14221791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765" name="Shape 765"/>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766" name="Shape 766"/>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67" name="Shape 767"/>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768" name="Shape 76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4511256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775" name="Shape 775"/>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776" name="Shape 776"/>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777" name="Shape 777"/>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78" name="Shape 77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7937504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7_Title and Vertical Text">
    <p:spTree>
      <p:nvGrpSpPr>
        <p:cNvPr id="1" name=""/>
        <p:cNvGrpSpPr/>
        <p:nvPr/>
      </p:nvGrpSpPr>
      <p:grpSpPr>
        <a:xfrm>
          <a:off x="0" y="0"/>
          <a:ext cx="0" cy="0"/>
          <a:chOff x="0" y="0"/>
          <a:chExt cx="0" cy="0"/>
        </a:xfrm>
      </p:grpSpPr>
      <p:sp>
        <p:nvSpPr>
          <p:cNvPr id="785" name="Shape 785"/>
          <p:cNvSpPr>
            <a:spLocks noGrp="1"/>
          </p:cNvSpPr>
          <p:nvPr>
            <p:ph type="title"/>
          </p:nvPr>
        </p:nvSpPr>
        <p:spPr>
          <a:prstGeom prst="rect">
            <a:avLst/>
          </a:prstGeom>
        </p:spPr>
        <p:txBody>
          <a:bodyPr/>
          <a:lstStyle/>
          <a:p>
            <a:r>
              <a:t>Title Text</a:t>
            </a:r>
          </a:p>
        </p:txBody>
      </p:sp>
      <p:sp>
        <p:nvSpPr>
          <p:cNvPr id="786" name="Shape 786"/>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87" name="Shape 78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3810442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7_Vertical Title and Text">
    <p:spTree>
      <p:nvGrpSpPr>
        <p:cNvPr id="1" name=""/>
        <p:cNvGrpSpPr/>
        <p:nvPr/>
      </p:nvGrpSpPr>
      <p:grpSpPr>
        <a:xfrm>
          <a:off x="0" y="0"/>
          <a:ext cx="0" cy="0"/>
          <a:chOff x="0" y="0"/>
          <a:chExt cx="0" cy="0"/>
        </a:xfrm>
      </p:grpSpPr>
      <p:sp>
        <p:nvSpPr>
          <p:cNvPr id="794" name="Shape 794"/>
          <p:cNvSpPr>
            <a:spLocks noGrp="1"/>
          </p:cNvSpPr>
          <p:nvPr>
            <p:ph type="title"/>
          </p:nvPr>
        </p:nvSpPr>
        <p:spPr>
          <a:xfrm>
            <a:off x="8686800" y="609600"/>
            <a:ext cx="2590800" cy="5486400"/>
          </a:xfrm>
          <a:prstGeom prst="rect">
            <a:avLst/>
          </a:prstGeom>
        </p:spPr>
        <p:txBody>
          <a:bodyPr/>
          <a:lstStyle/>
          <a:p>
            <a:r>
              <a:t>Title Text</a:t>
            </a:r>
          </a:p>
        </p:txBody>
      </p:sp>
      <p:sp>
        <p:nvSpPr>
          <p:cNvPr id="795" name="Shape 795"/>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96" name="Shape 79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754606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776322409"/>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803" name="Shape 803"/>
          <p:cNvSpPr>
            <a:spLocks noGrp="1"/>
          </p:cNvSpPr>
          <p:nvPr>
            <p:ph type="title"/>
          </p:nvPr>
        </p:nvSpPr>
        <p:spPr>
          <a:xfrm>
            <a:off x="914400" y="2130425"/>
            <a:ext cx="10363200" cy="1470026"/>
          </a:xfrm>
          <a:prstGeom prst="rect">
            <a:avLst/>
          </a:prstGeom>
        </p:spPr>
        <p:txBody>
          <a:bodyPr/>
          <a:lstStyle/>
          <a:p>
            <a:r>
              <a:t>Title Text</a:t>
            </a:r>
          </a:p>
        </p:txBody>
      </p:sp>
      <p:sp>
        <p:nvSpPr>
          <p:cNvPr id="804" name="Shape 804"/>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805" name="Shape 80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9959632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812" name="Shape 812"/>
          <p:cNvSpPr>
            <a:spLocks noGrp="1"/>
          </p:cNvSpPr>
          <p:nvPr>
            <p:ph type="title"/>
          </p:nvPr>
        </p:nvSpPr>
        <p:spPr>
          <a:prstGeom prst="rect">
            <a:avLst/>
          </a:prstGeom>
        </p:spPr>
        <p:txBody>
          <a:bodyPr/>
          <a:lstStyle/>
          <a:p>
            <a:r>
              <a:t>Title Text</a:t>
            </a:r>
          </a:p>
        </p:txBody>
      </p:sp>
      <p:sp>
        <p:nvSpPr>
          <p:cNvPr id="813" name="Shape 813"/>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14" name="Shape 81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3943954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821" name="Shape 821"/>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822" name="Shape 822"/>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823" name="Shape 82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8456275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sp>
        <p:nvSpPr>
          <p:cNvPr id="830" name="Shape 830"/>
          <p:cNvSpPr>
            <a:spLocks noGrp="1"/>
          </p:cNvSpPr>
          <p:nvPr>
            <p:ph type="title"/>
          </p:nvPr>
        </p:nvSpPr>
        <p:spPr>
          <a:prstGeom prst="rect">
            <a:avLst/>
          </a:prstGeom>
        </p:spPr>
        <p:txBody>
          <a:bodyPr/>
          <a:lstStyle/>
          <a:p>
            <a:r>
              <a:t>Title Text</a:t>
            </a:r>
          </a:p>
        </p:txBody>
      </p:sp>
      <p:sp>
        <p:nvSpPr>
          <p:cNvPr id="831" name="Shape 831"/>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20210917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8_Comparison">
    <p:spTree>
      <p:nvGrpSpPr>
        <p:cNvPr id="1" name=""/>
        <p:cNvGrpSpPr/>
        <p:nvPr/>
      </p:nvGrpSpPr>
      <p:grpSpPr>
        <a:xfrm>
          <a:off x="0" y="0"/>
          <a:ext cx="0" cy="0"/>
          <a:chOff x="0" y="0"/>
          <a:chExt cx="0" cy="0"/>
        </a:xfrm>
      </p:grpSpPr>
      <p:sp>
        <p:nvSpPr>
          <p:cNvPr id="839" name="Shape 839"/>
          <p:cNvSpPr>
            <a:spLocks noGrp="1"/>
          </p:cNvSpPr>
          <p:nvPr>
            <p:ph type="title"/>
          </p:nvPr>
        </p:nvSpPr>
        <p:spPr>
          <a:xfrm>
            <a:off x="609600" y="274638"/>
            <a:ext cx="10972800" cy="1143001"/>
          </a:xfrm>
          <a:prstGeom prst="rect">
            <a:avLst/>
          </a:prstGeom>
        </p:spPr>
        <p:txBody>
          <a:bodyPr/>
          <a:lstStyle/>
          <a:p>
            <a:r>
              <a:t>Title Text</a:t>
            </a:r>
          </a:p>
        </p:txBody>
      </p:sp>
      <p:sp>
        <p:nvSpPr>
          <p:cNvPr id="840" name="Shape 840"/>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41" name="Shape 841"/>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842" name="Shape 84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21213853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849" name="Shape 849"/>
          <p:cNvSpPr>
            <a:spLocks noGrp="1"/>
          </p:cNvSpPr>
          <p:nvPr>
            <p:ph type="title"/>
          </p:nvPr>
        </p:nvSpPr>
        <p:spPr>
          <a:prstGeom prst="rect">
            <a:avLst/>
          </a:prstGeom>
        </p:spPr>
        <p:txBody>
          <a:bodyPr/>
          <a:lstStyle/>
          <a:p>
            <a:r>
              <a:t>Title Text</a:t>
            </a:r>
          </a:p>
        </p:txBody>
      </p:sp>
      <p:sp>
        <p:nvSpPr>
          <p:cNvPr id="850" name="Shape 85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23916472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857" name="Shape 85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2039105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8_Content with Caption">
    <p:spTree>
      <p:nvGrpSpPr>
        <p:cNvPr id="1" name=""/>
        <p:cNvGrpSpPr/>
        <p:nvPr/>
      </p:nvGrpSpPr>
      <p:grpSpPr>
        <a:xfrm>
          <a:off x="0" y="0"/>
          <a:ext cx="0" cy="0"/>
          <a:chOff x="0" y="0"/>
          <a:chExt cx="0" cy="0"/>
        </a:xfrm>
      </p:grpSpPr>
      <p:sp>
        <p:nvSpPr>
          <p:cNvPr id="864" name="Shape 864"/>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865" name="Shape 865"/>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66" name="Shape 866"/>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867" name="Shape 86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327612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8_Picture with Caption">
    <p:spTree>
      <p:nvGrpSpPr>
        <p:cNvPr id="1" name=""/>
        <p:cNvGrpSpPr/>
        <p:nvPr/>
      </p:nvGrpSpPr>
      <p:grpSpPr>
        <a:xfrm>
          <a:off x="0" y="0"/>
          <a:ext cx="0" cy="0"/>
          <a:chOff x="0" y="0"/>
          <a:chExt cx="0" cy="0"/>
        </a:xfrm>
      </p:grpSpPr>
      <p:sp>
        <p:nvSpPr>
          <p:cNvPr id="874" name="Shape 874"/>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875" name="Shape 875"/>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876" name="Shape 876"/>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77" name="Shape 87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781369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8_Title and Vertical Text">
    <p:spTree>
      <p:nvGrpSpPr>
        <p:cNvPr id="1" name=""/>
        <p:cNvGrpSpPr/>
        <p:nvPr/>
      </p:nvGrpSpPr>
      <p:grpSpPr>
        <a:xfrm>
          <a:off x="0" y="0"/>
          <a:ext cx="0" cy="0"/>
          <a:chOff x="0" y="0"/>
          <a:chExt cx="0" cy="0"/>
        </a:xfrm>
      </p:grpSpPr>
      <p:sp>
        <p:nvSpPr>
          <p:cNvPr id="884" name="Shape 884"/>
          <p:cNvSpPr>
            <a:spLocks noGrp="1"/>
          </p:cNvSpPr>
          <p:nvPr>
            <p:ph type="title"/>
          </p:nvPr>
        </p:nvSpPr>
        <p:spPr>
          <a:prstGeom prst="rect">
            <a:avLst/>
          </a:prstGeom>
        </p:spPr>
        <p:txBody>
          <a:bodyPr/>
          <a:lstStyle/>
          <a:p>
            <a:r>
              <a:t>Title Text</a:t>
            </a:r>
          </a:p>
        </p:txBody>
      </p:sp>
      <p:sp>
        <p:nvSpPr>
          <p:cNvPr id="885" name="Shape 885"/>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86" name="Shape 88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73866975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172" name="Shape 172"/>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174" name="Shape 17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07855190"/>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8_Vertical Title and Text">
    <p:spTree>
      <p:nvGrpSpPr>
        <p:cNvPr id="1" name=""/>
        <p:cNvGrpSpPr/>
        <p:nvPr/>
      </p:nvGrpSpPr>
      <p:grpSpPr>
        <a:xfrm>
          <a:off x="0" y="0"/>
          <a:ext cx="0" cy="0"/>
          <a:chOff x="0" y="0"/>
          <a:chExt cx="0" cy="0"/>
        </a:xfrm>
      </p:grpSpPr>
      <p:sp>
        <p:nvSpPr>
          <p:cNvPr id="893" name="Shape 893"/>
          <p:cNvSpPr>
            <a:spLocks noGrp="1"/>
          </p:cNvSpPr>
          <p:nvPr>
            <p:ph type="title"/>
          </p:nvPr>
        </p:nvSpPr>
        <p:spPr>
          <a:xfrm>
            <a:off x="8686800" y="609600"/>
            <a:ext cx="2590800" cy="5486400"/>
          </a:xfrm>
          <a:prstGeom prst="rect">
            <a:avLst/>
          </a:prstGeom>
        </p:spPr>
        <p:txBody>
          <a:bodyPr/>
          <a:lstStyle/>
          <a:p>
            <a:r>
              <a:t>Title Text</a:t>
            </a:r>
          </a:p>
        </p:txBody>
      </p:sp>
      <p:sp>
        <p:nvSpPr>
          <p:cNvPr id="894" name="Shape 894"/>
          <p:cNvSpPr>
            <a:spLocks noGrp="1"/>
          </p:cNvSpPr>
          <p:nvPr>
            <p:ph type="body" idx="1"/>
          </p:nvPr>
        </p:nvSpPr>
        <p:spPr>
          <a:xfrm>
            <a:off x="914400" y="609600"/>
            <a:ext cx="75692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95" name="Shape 89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5890009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902" name="Shape 902"/>
          <p:cNvSpPr>
            <a:spLocks noGrp="1"/>
          </p:cNvSpPr>
          <p:nvPr>
            <p:ph type="title"/>
          </p:nvPr>
        </p:nvSpPr>
        <p:spPr>
          <a:xfrm>
            <a:off x="914400" y="2130425"/>
            <a:ext cx="10363200" cy="1470026"/>
          </a:xfrm>
          <a:prstGeom prst="rect">
            <a:avLst/>
          </a:prstGeom>
        </p:spPr>
        <p:txBody>
          <a:bodyPr/>
          <a:lstStyle/>
          <a:p>
            <a:r>
              <a:t>Title Text</a:t>
            </a:r>
          </a:p>
        </p:txBody>
      </p:sp>
      <p:sp>
        <p:nvSpPr>
          <p:cNvPr id="903" name="Shape 903"/>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04" name="Shape 90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38960814"/>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911" name="Shape 911"/>
          <p:cNvSpPr>
            <a:spLocks noGrp="1"/>
          </p:cNvSpPr>
          <p:nvPr>
            <p:ph type="title"/>
          </p:nvPr>
        </p:nvSpPr>
        <p:spPr>
          <a:prstGeom prst="rect">
            <a:avLst/>
          </a:prstGeom>
        </p:spPr>
        <p:txBody>
          <a:bodyPr/>
          <a:lstStyle/>
          <a:p>
            <a:r>
              <a:t>Title Text</a:t>
            </a:r>
          </a:p>
        </p:txBody>
      </p:sp>
      <p:sp>
        <p:nvSpPr>
          <p:cNvPr id="912" name="Shape 912"/>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13" name="Shape 9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66594483"/>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920" name="Shape 920"/>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921" name="Shape 921"/>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22" name="Shape 92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24648267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929" name="Shape 929"/>
          <p:cNvSpPr>
            <a:spLocks noGrp="1"/>
          </p:cNvSpPr>
          <p:nvPr>
            <p:ph type="title"/>
          </p:nvPr>
        </p:nvSpPr>
        <p:spPr>
          <a:prstGeom prst="rect">
            <a:avLst/>
          </a:prstGeom>
        </p:spPr>
        <p:txBody>
          <a:bodyPr/>
          <a:lstStyle/>
          <a:p>
            <a:r>
              <a:t>Title Text</a:t>
            </a:r>
          </a:p>
        </p:txBody>
      </p:sp>
      <p:sp>
        <p:nvSpPr>
          <p:cNvPr id="930" name="Shape 930"/>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1573158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938" name="Shape 938"/>
          <p:cNvSpPr>
            <a:spLocks noGrp="1"/>
          </p:cNvSpPr>
          <p:nvPr>
            <p:ph type="title"/>
          </p:nvPr>
        </p:nvSpPr>
        <p:spPr>
          <a:xfrm>
            <a:off x="609600" y="274638"/>
            <a:ext cx="10972800" cy="1143001"/>
          </a:xfrm>
          <a:prstGeom prst="rect">
            <a:avLst/>
          </a:prstGeom>
        </p:spPr>
        <p:txBody>
          <a:bodyPr/>
          <a:lstStyle/>
          <a:p>
            <a:r>
              <a:t>Title Text</a:t>
            </a:r>
          </a:p>
        </p:txBody>
      </p:sp>
      <p:sp>
        <p:nvSpPr>
          <p:cNvPr id="939" name="Shape 939"/>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40" name="Shape 940"/>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941" name="Shape 94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747910873"/>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948" name="Shape 948"/>
          <p:cNvSpPr>
            <a:spLocks noGrp="1"/>
          </p:cNvSpPr>
          <p:nvPr>
            <p:ph type="title"/>
          </p:nvPr>
        </p:nvSpPr>
        <p:spPr>
          <a:prstGeom prst="rect">
            <a:avLst/>
          </a:prstGeom>
        </p:spPr>
        <p:txBody>
          <a:bodyPr/>
          <a:lstStyle/>
          <a:p>
            <a:r>
              <a:t>Title Text</a:t>
            </a:r>
          </a:p>
        </p:txBody>
      </p:sp>
      <p:sp>
        <p:nvSpPr>
          <p:cNvPr id="949" name="Shape 94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52061723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956" name="Shape 95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32664713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963" name="Shape 963"/>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964" name="Shape 964"/>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65" name="Shape 965"/>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966" name="Shape 96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258422133"/>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973" name="Shape 973"/>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974" name="Shape 974"/>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975" name="Shape 975"/>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76" name="Shape 97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68106908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182" name="Shape 182"/>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183" name="Shape 183"/>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15659062"/>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9_Title and Vertical Text">
    <p:spTree>
      <p:nvGrpSpPr>
        <p:cNvPr id="1" name=""/>
        <p:cNvGrpSpPr/>
        <p:nvPr/>
      </p:nvGrpSpPr>
      <p:grpSpPr>
        <a:xfrm>
          <a:off x="0" y="0"/>
          <a:ext cx="0" cy="0"/>
          <a:chOff x="0" y="0"/>
          <a:chExt cx="0" cy="0"/>
        </a:xfrm>
      </p:grpSpPr>
      <p:sp>
        <p:nvSpPr>
          <p:cNvPr id="983" name="Shape 983"/>
          <p:cNvSpPr>
            <a:spLocks noGrp="1"/>
          </p:cNvSpPr>
          <p:nvPr>
            <p:ph type="title"/>
          </p:nvPr>
        </p:nvSpPr>
        <p:spPr>
          <a:prstGeom prst="rect">
            <a:avLst/>
          </a:prstGeom>
        </p:spPr>
        <p:txBody>
          <a:bodyPr/>
          <a:lstStyle/>
          <a:p>
            <a:r>
              <a:t>Title Text</a:t>
            </a:r>
          </a:p>
        </p:txBody>
      </p:sp>
      <p:sp>
        <p:nvSpPr>
          <p:cNvPr id="984" name="Shape 984"/>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85" name="Shape 98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997459905"/>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001" name="Shape 1001"/>
          <p:cNvSpPr>
            <a:spLocks noGrp="1"/>
          </p:cNvSpPr>
          <p:nvPr>
            <p:ph type="title"/>
          </p:nvPr>
        </p:nvSpPr>
        <p:spPr>
          <a:xfrm>
            <a:off x="914400" y="2130425"/>
            <a:ext cx="10363200" cy="1470026"/>
          </a:xfrm>
          <a:prstGeom prst="rect">
            <a:avLst/>
          </a:prstGeom>
        </p:spPr>
        <p:txBody>
          <a:bodyPr/>
          <a:lstStyle/>
          <a:p>
            <a:r>
              <a:t>Title Text</a:t>
            </a:r>
          </a:p>
        </p:txBody>
      </p:sp>
      <p:sp>
        <p:nvSpPr>
          <p:cNvPr id="1002" name="Shape 1002"/>
          <p:cNvSpPr>
            <a:spLocks noGrp="1"/>
          </p:cNvSpPr>
          <p:nvPr>
            <p:ph type="body" sz="quarter" idx="1"/>
          </p:nvPr>
        </p:nvSpPr>
        <p:spPr>
          <a:xfrm>
            <a:off x="1828800" y="3886200"/>
            <a:ext cx="85344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003" name="Shape 100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65747785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010" name="Shape 1010"/>
          <p:cNvSpPr>
            <a:spLocks noGrp="1"/>
          </p:cNvSpPr>
          <p:nvPr>
            <p:ph type="title"/>
          </p:nvPr>
        </p:nvSpPr>
        <p:spPr>
          <a:prstGeom prst="rect">
            <a:avLst/>
          </a:prstGeom>
        </p:spPr>
        <p:txBody>
          <a:bodyPr/>
          <a:lstStyle/>
          <a:p>
            <a:r>
              <a:t>Title Text</a:t>
            </a:r>
          </a:p>
        </p:txBody>
      </p:sp>
      <p:sp>
        <p:nvSpPr>
          <p:cNvPr id="1011" name="Shape 1011"/>
          <p:cNvSpPr>
            <a:spLocks noGrp="1"/>
          </p:cNvSpPr>
          <p:nvPr>
            <p:ph type="body" idx="1"/>
          </p:nvPr>
        </p:nvSpPr>
        <p:spPr>
          <a:xfrm>
            <a:off x="914400" y="1981200"/>
            <a:ext cx="103632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12" name="Shape 101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60506269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019" name="Shape 1019"/>
          <p:cNvSpPr>
            <a:spLocks noGrp="1"/>
          </p:cNvSpPr>
          <p:nvPr>
            <p:ph type="title"/>
          </p:nvPr>
        </p:nvSpPr>
        <p:spPr>
          <a:xfrm>
            <a:off x="963084" y="4406901"/>
            <a:ext cx="10363201" cy="1362076"/>
          </a:xfrm>
          <a:prstGeom prst="rect">
            <a:avLst/>
          </a:prstGeom>
        </p:spPr>
        <p:txBody>
          <a:bodyPr anchor="t"/>
          <a:lstStyle>
            <a:lvl1pPr algn="l">
              <a:defRPr sz="4000" b="1" cap="all"/>
            </a:lvl1pPr>
          </a:lstStyle>
          <a:p>
            <a:r>
              <a:t>Title Text</a:t>
            </a:r>
          </a:p>
        </p:txBody>
      </p:sp>
      <p:sp>
        <p:nvSpPr>
          <p:cNvPr id="1020" name="Shape 1020"/>
          <p:cNvSpPr>
            <a:spLocks noGrp="1"/>
          </p:cNvSpPr>
          <p:nvPr>
            <p:ph type="body" sz="quarter" idx="1"/>
          </p:nvPr>
        </p:nvSpPr>
        <p:spPr>
          <a:xfrm>
            <a:off x="963084" y="2906713"/>
            <a:ext cx="103632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021" name="Shape 102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84632194"/>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028" name="Shape 1028"/>
          <p:cNvSpPr>
            <a:spLocks noGrp="1"/>
          </p:cNvSpPr>
          <p:nvPr>
            <p:ph type="title"/>
          </p:nvPr>
        </p:nvSpPr>
        <p:spPr>
          <a:prstGeom prst="rect">
            <a:avLst/>
          </a:prstGeom>
        </p:spPr>
        <p:txBody>
          <a:bodyPr/>
          <a:lstStyle/>
          <a:p>
            <a:r>
              <a:t>Title Text</a:t>
            </a:r>
          </a:p>
        </p:txBody>
      </p:sp>
      <p:sp>
        <p:nvSpPr>
          <p:cNvPr id="1029" name="Shape 1029"/>
          <p:cNvSpPr>
            <a:spLocks noGrp="1"/>
          </p:cNvSpPr>
          <p:nvPr>
            <p:ph type="body" sz="half" idx="1"/>
          </p:nvPr>
        </p:nvSpPr>
        <p:spPr>
          <a:xfrm>
            <a:off x="914400" y="1981200"/>
            <a:ext cx="508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5825845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037" name="Shape 1037"/>
          <p:cNvSpPr>
            <a:spLocks noGrp="1"/>
          </p:cNvSpPr>
          <p:nvPr>
            <p:ph type="title"/>
          </p:nvPr>
        </p:nvSpPr>
        <p:spPr>
          <a:xfrm>
            <a:off x="609600" y="274638"/>
            <a:ext cx="10972800" cy="1143001"/>
          </a:xfrm>
          <a:prstGeom prst="rect">
            <a:avLst/>
          </a:prstGeom>
        </p:spPr>
        <p:txBody>
          <a:bodyPr/>
          <a:lstStyle/>
          <a:p>
            <a:r>
              <a:t>Title Text</a:t>
            </a:r>
          </a:p>
        </p:txBody>
      </p:sp>
      <p:sp>
        <p:nvSpPr>
          <p:cNvPr id="1038" name="Shape 1038"/>
          <p:cNvSpPr>
            <a:spLocks noGrp="1"/>
          </p:cNvSpPr>
          <p:nvPr>
            <p:ph type="body" sz="quarter" idx="1"/>
          </p:nvPr>
        </p:nvSpPr>
        <p:spPr>
          <a:xfrm>
            <a:off x="609600" y="1535112"/>
            <a:ext cx="5386917"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039" name="Shape 1039"/>
          <p:cNvSpPr>
            <a:spLocks noGrp="1"/>
          </p:cNvSpPr>
          <p:nvPr>
            <p:ph type="body" sz="quarter" idx="13"/>
          </p:nvPr>
        </p:nvSpPr>
        <p:spPr>
          <a:xfrm>
            <a:off x="6193368" y="1535112"/>
            <a:ext cx="5389034" cy="639763"/>
          </a:xfrm>
          <a:prstGeom prst="rect">
            <a:avLst/>
          </a:prstGeom>
        </p:spPr>
        <p:txBody>
          <a:bodyPr anchor="b">
            <a:normAutofit/>
          </a:bodyPr>
          <a:lstStyle/>
          <a:p>
            <a:pPr marL="0" indent="0">
              <a:spcBef>
                <a:spcPts val="500"/>
              </a:spcBef>
              <a:buSzTx/>
              <a:buNone/>
              <a:defRPr sz="2400" b="1"/>
            </a:pPr>
            <a:endParaRPr/>
          </a:p>
        </p:txBody>
      </p:sp>
      <p:sp>
        <p:nvSpPr>
          <p:cNvPr id="1040" name="Shape 104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3843805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047" name="Shape 1047"/>
          <p:cNvSpPr>
            <a:spLocks noGrp="1"/>
          </p:cNvSpPr>
          <p:nvPr>
            <p:ph type="title"/>
          </p:nvPr>
        </p:nvSpPr>
        <p:spPr>
          <a:prstGeom prst="rect">
            <a:avLst/>
          </a:prstGeom>
        </p:spPr>
        <p:txBody>
          <a:bodyPr/>
          <a:lstStyle/>
          <a:p>
            <a:r>
              <a:t>Title Text</a:t>
            </a:r>
          </a:p>
        </p:txBody>
      </p:sp>
      <p:sp>
        <p:nvSpPr>
          <p:cNvPr id="1048" name="Shape 104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65668609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0_Blank">
    <p:spTree>
      <p:nvGrpSpPr>
        <p:cNvPr id="1" name=""/>
        <p:cNvGrpSpPr/>
        <p:nvPr/>
      </p:nvGrpSpPr>
      <p:grpSpPr>
        <a:xfrm>
          <a:off x="0" y="0"/>
          <a:ext cx="0" cy="0"/>
          <a:chOff x="0" y="0"/>
          <a:chExt cx="0" cy="0"/>
        </a:xfrm>
      </p:grpSpPr>
      <p:sp>
        <p:nvSpPr>
          <p:cNvPr id="1055" name="Shape 105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740786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062" name="Shape 1062"/>
          <p:cNvSpPr>
            <a:spLocks noGrp="1"/>
          </p:cNvSpPr>
          <p:nvPr>
            <p:ph type="title"/>
          </p:nvPr>
        </p:nvSpPr>
        <p:spPr>
          <a:xfrm>
            <a:off x="609601" y="273050"/>
            <a:ext cx="4011084" cy="1162050"/>
          </a:xfrm>
          <a:prstGeom prst="rect">
            <a:avLst/>
          </a:prstGeom>
        </p:spPr>
        <p:txBody>
          <a:bodyPr anchor="b"/>
          <a:lstStyle>
            <a:lvl1pPr algn="l">
              <a:defRPr sz="2000" b="1"/>
            </a:lvl1pPr>
          </a:lstStyle>
          <a:p>
            <a:r>
              <a:t>Title Text</a:t>
            </a:r>
          </a:p>
        </p:txBody>
      </p:sp>
      <p:sp>
        <p:nvSpPr>
          <p:cNvPr id="1063" name="Shape 1063"/>
          <p:cNvSpPr>
            <a:spLocks noGrp="1"/>
          </p:cNvSpPr>
          <p:nvPr>
            <p:ph type="body" idx="1"/>
          </p:nvPr>
        </p:nvSpPr>
        <p:spPr>
          <a:xfrm>
            <a:off x="4766733" y="273050"/>
            <a:ext cx="6815667"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64" name="Shape 1064"/>
          <p:cNvSpPr>
            <a:spLocks noGrp="1"/>
          </p:cNvSpPr>
          <p:nvPr>
            <p:ph type="body" sz="half" idx="13"/>
          </p:nvPr>
        </p:nvSpPr>
        <p:spPr>
          <a:xfrm>
            <a:off x="609600" y="1435101"/>
            <a:ext cx="4011085" cy="4691063"/>
          </a:xfrm>
          <a:prstGeom prst="rect">
            <a:avLst/>
          </a:prstGeom>
        </p:spPr>
        <p:txBody>
          <a:bodyPr>
            <a:normAutofit/>
          </a:bodyPr>
          <a:lstStyle/>
          <a:p>
            <a:pPr marL="0" indent="0">
              <a:spcBef>
                <a:spcPts val="300"/>
              </a:spcBef>
              <a:buSzTx/>
              <a:buNone/>
              <a:defRPr sz="1400"/>
            </a:pPr>
            <a:endParaRPr/>
          </a:p>
        </p:txBody>
      </p:sp>
      <p:sp>
        <p:nvSpPr>
          <p:cNvPr id="1065" name="Shape 106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638740260"/>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072" name="Shape 1072"/>
          <p:cNvSpPr>
            <a:spLocks noGrp="1"/>
          </p:cNvSpPr>
          <p:nvPr>
            <p:ph type="title"/>
          </p:nvPr>
        </p:nvSpPr>
        <p:spPr>
          <a:xfrm>
            <a:off x="2389716" y="4800600"/>
            <a:ext cx="7315201" cy="566738"/>
          </a:xfrm>
          <a:prstGeom prst="rect">
            <a:avLst/>
          </a:prstGeom>
        </p:spPr>
        <p:txBody>
          <a:bodyPr anchor="b"/>
          <a:lstStyle>
            <a:lvl1pPr algn="l">
              <a:defRPr sz="2000" b="1"/>
            </a:lvl1pPr>
          </a:lstStyle>
          <a:p>
            <a:r>
              <a:t>Title Text</a:t>
            </a:r>
          </a:p>
        </p:txBody>
      </p:sp>
      <p:sp>
        <p:nvSpPr>
          <p:cNvPr id="1073" name="Shape 1073"/>
          <p:cNvSpPr>
            <a:spLocks noGrp="1"/>
          </p:cNvSpPr>
          <p:nvPr>
            <p:ph type="pic" sz="half" idx="13"/>
          </p:nvPr>
        </p:nvSpPr>
        <p:spPr>
          <a:xfrm>
            <a:off x="2389716" y="612775"/>
            <a:ext cx="7315201" cy="4114800"/>
          </a:xfrm>
          <a:prstGeom prst="rect">
            <a:avLst/>
          </a:prstGeom>
        </p:spPr>
        <p:txBody>
          <a:bodyPr lIns="91439" rIns="91439"/>
          <a:lstStyle/>
          <a:p>
            <a:endParaRPr dirty="0"/>
          </a:p>
        </p:txBody>
      </p:sp>
      <p:sp>
        <p:nvSpPr>
          <p:cNvPr id="1074" name="Shape 1074"/>
          <p:cNvSpPr>
            <a:spLocks noGrp="1"/>
          </p:cNvSpPr>
          <p:nvPr>
            <p:ph type="body" sz="quarter" idx="1"/>
          </p:nvPr>
        </p:nvSpPr>
        <p:spPr>
          <a:xfrm>
            <a:off x="2389716" y="5367337"/>
            <a:ext cx="73152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44709277"/>
      </p:ext>
    </p:extLst>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image" Target="../media/image1.jpeg"/><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6"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259.xml"/><Relationship Id="rId21" Type="http://schemas.openxmlformats.org/officeDocument/2006/relationships/slideLayout" Target="../slideLayouts/slideLayout163.xml"/><Relationship Id="rId42" Type="http://schemas.openxmlformats.org/officeDocument/2006/relationships/slideLayout" Target="../slideLayouts/slideLayout184.xml"/><Relationship Id="rId63" Type="http://schemas.openxmlformats.org/officeDocument/2006/relationships/slideLayout" Target="../slideLayouts/slideLayout205.xml"/><Relationship Id="rId84" Type="http://schemas.openxmlformats.org/officeDocument/2006/relationships/slideLayout" Target="../slideLayouts/slideLayout226.xml"/><Relationship Id="rId138" Type="http://schemas.openxmlformats.org/officeDocument/2006/relationships/slideLayout" Target="../slideLayouts/slideLayout280.xml"/><Relationship Id="rId107" Type="http://schemas.openxmlformats.org/officeDocument/2006/relationships/slideLayout" Target="../slideLayouts/slideLayout249.xml"/><Relationship Id="rId11" Type="http://schemas.openxmlformats.org/officeDocument/2006/relationships/slideLayout" Target="../slideLayouts/slideLayout153.xml"/><Relationship Id="rId32" Type="http://schemas.openxmlformats.org/officeDocument/2006/relationships/slideLayout" Target="../slideLayouts/slideLayout174.xml"/><Relationship Id="rId53" Type="http://schemas.openxmlformats.org/officeDocument/2006/relationships/slideLayout" Target="../slideLayouts/slideLayout195.xml"/><Relationship Id="rId74" Type="http://schemas.openxmlformats.org/officeDocument/2006/relationships/slideLayout" Target="../slideLayouts/slideLayout216.xml"/><Relationship Id="rId128" Type="http://schemas.openxmlformats.org/officeDocument/2006/relationships/slideLayout" Target="../slideLayouts/slideLayout270.xml"/><Relationship Id="rId149" Type="http://schemas.openxmlformats.org/officeDocument/2006/relationships/slideLayout" Target="../slideLayouts/slideLayout291.xml"/><Relationship Id="rId5" Type="http://schemas.openxmlformats.org/officeDocument/2006/relationships/slideLayout" Target="../slideLayouts/slideLayout147.xml"/><Relationship Id="rId95" Type="http://schemas.openxmlformats.org/officeDocument/2006/relationships/slideLayout" Target="../slideLayouts/slideLayout237.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43" Type="http://schemas.openxmlformats.org/officeDocument/2006/relationships/slideLayout" Target="../slideLayouts/slideLayout185.xml"/><Relationship Id="rId48" Type="http://schemas.openxmlformats.org/officeDocument/2006/relationships/slideLayout" Target="../slideLayouts/slideLayout190.xml"/><Relationship Id="rId64" Type="http://schemas.openxmlformats.org/officeDocument/2006/relationships/slideLayout" Target="../slideLayouts/slideLayout206.xml"/><Relationship Id="rId69" Type="http://schemas.openxmlformats.org/officeDocument/2006/relationships/slideLayout" Target="../slideLayouts/slideLayout211.xml"/><Relationship Id="rId113" Type="http://schemas.openxmlformats.org/officeDocument/2006/relationships/slideLayout" Target="../slideLayouts/slideLayout255.xml"/><Relationship Id="rId118" Type="http://schemas.openxmlformats.org/officeDocument/2006/relationships/slideLayout" Target="../slideLayouts/slideLayout260.xml"/><Relationship Id="rId134" Type="http://schemas.openxmlformats.org/officeDocument/2006/relationships/slideLayout" Target="../slideLayouts/slideLayout276.xml"/><Relationship Id="rId139" Type="http://schemas.openxmlformats.org/officeDocument/2006/relationships/slideLayout" Target="../slideLayouts/slideLayout281.xml"/><Relationship Id="rId80" Type="http://schemas.openxmlformats.org/officeDocument/2006/relationships/slideLayout" Target="../slideLayouts/slideLayout222.xml"/><Relationship Id="rId85" Type="http://schemas.openxmlformats.org/officeDocument/2006/relationships/slideLayout" Target="../slideLayouts/slideLayout227.xml"/><Relationship Id="rId150" Type="http://schemas.openxmlformats.org/officeDocument/2006/relationships/slideLayout" Target="../slideLayouts/slideLayout292.xml"/><Relationship Id="rId155" Type="http://schemas.openxmlformats.org/officeDocument/2006/relationships/theme" Target="../theme/theme2.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33" Type="http://schemas.openxmlformats.org/officeDocument/2006/relationships/slideLayout" Target="../slideLayouts/slideLayout175.xml"/><Relationship Id="rId38" Type="http://schemas.openxmlformats.org/officeDocument/2006/relationships/slideLayout" Target="../slideLayouts/slideLayout180.xml"/><Relationship Id="rId59" Type="http://schemas.openxmlformats.org/officeDocument/2006/relationships/slideLayout" Target="../slideLayouts/slideLayout201.xml"/><Relationship Id="rId103" Type="http://schemas.openxmlformats.org/officeDocument/2006/relationships/slideLayout" Target="../slideLayouts/slideLayout245.xml"/><Relationship Id="rId108" Type="http://schemas.openxmlformats.org/officeDocument/2006/relationships/slideLayout" Target="../slideLayouts/slideLayout250.xml"/><Relationship Id="rId124" Type="http://schemas.openxmlformats.org/officeDocument/2006/relationships/slideLayout" Target="../slideLayouts/slideLayout266.xml"/><Relationship Id="rId129" Type="http://schemas.openxmlformats.org/officeDocument/2006/relationships/slideLayout" Target="../slideLayouts/slideLayout271.xml"/><Relationship Id="rId54" Type="http://schemas.openxmlformats.org/officeDocument/2006/relationships/slideLayout" Target="../slideLayouts/slideLayout196.xml"/><Relationship Id="rId70" Type="http://schemas.openxmlformats.org/officeDocument/2006/relationships/slideLayout" Target="../slideLayouts/slideLayout212.xml"/><Relationship Id="rId75" Type="http://schemas.openxmlformats.org/officeDocument/2006/relationships/slideLayout" Target="../slideLayouts/slideLayout217.xml"/><Relationship Id="rId91" Type="http://schemas.openxmlformats.org/officeDocument/2006/relationships/slideLayout" Target="../slideLayouts/slideLayout233.xml"/><Relationship Id="rId96" Type="http://schemas.openxmlformats.org/officeDocument/2006/relationships/slideLayout" Target="../slideLayouts/slideLayout238.xml"/><Relationship Id="rId140" Type="http://schemas.openxmlformats.org/officeDocument/2006/relationships/slideLayout" Target="../slideLayouts/slideLayout282.xml"/><Relationship Id="rId145" Type="http://schemas.openxmlformats.org/officeDocument/2006/relationships/slideLayout" Target="../slideLayouts/slideLayout287.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49" Type="http://schemas.openxmlformats.org/officeDocument/2006/relationships/slideLayout" Target="../slideLayouts/slideLayout191.xml"/><Relationship Id="rId114" Type="http://schemas.openxmlformats.org/officeDocument/2006/relationships/slideLayout" Target="../slideLayouts/slideLayout256.xml"/><Relationship Id="rId119" Type="http://schemas.openxmlformats.org/officeDocument/2006/relationships/slideLayout" Target="../slideLayouts/slideLayout261.xml"/><Relationship Id="rId44" Type="http://schemas.openxmlformats.org/officeDocument/2006/relationships/slideLayout" Target="../slideLayouts/slideLayout186.xml"/><Relationship Id="rId60" Type="http://schemas.openxmlformats.org/officeDocument/2006/relationships/slideLayout" Target="../slideLayouts/slideLayout202.xml"/><Relationship Id="rId65" Type="http://schemas.openxmlformats.org/officeDocument/2006/relationships/slideLayout" Target="../slideLayouts/slideLayout207.xml"/><Relationship Id="rId81" Type="http://schemas.openxmlformats.org/officeDocument/2006/relationships/slideLayout" Target="../slideLayouts/slideLayout223.xml"/><Relationship Id="rId86" Type="http://schemas.openxmlformats.org/officeDocument/2006/relationships/slideLayout" Target="../slideLayouts/slideLayout228.xml"/><Relationship Id="rId130" Type="http://schemas.openxmlformats.org/officeDocument/2006/relationships/slideLayout" Target="../slideLayouts/slideLayout272.xml"/><Relationship Id="rId135" Type="http://schemas.openxmlformats.org/officeDocument/2006/relationships/slideLayout" Target="../slideLayouts/slideLayout277.xml"/><Relationship Id="rId151" Type="http://schemas.openxmlformats.org/officeDocument/2006/relationships/slideLayout" Target="../slideLayouts/slideLayout293.xml"/><Relationship Id="rId156" Type="http://schemas.openxmlformats.org/officeDocument/2006/relationships/image" Target="../media/image1.jpeg"/><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9" Type="http://schemas.openxmlformats.org/officeDocument/2006/relationships/slideLayout" Target="../slideLayouts/slideLayout181.xml"/><Relationship Id="rId109" Type="http://schemas.openxmlformats.org/officeDocument/2006/relationships/slideLayout" Target="../slideLayouts/slideLayout251.xml"/><Relationship Id="rId34" Type="http://schemas.openxmlformats.org/officeDocument/2006/relationships/slideLayout" Target="../slideLayouts/slideLayout176.xml"/><Relationship Id="rId50" Type="http://schemas.openxmlformats.org/officeDocument/2006/relationships/slideLayout" Target="../slideLayouts/slideLayout192.xml"/><Relationship Id="rId55" Type="http://schemas.openxmlformats.org/officeDocument/2006/relationships/slideLayout" Target="../slideLayouts/slideLayout197.xml"/><Relationship Id="rId76" Type="http://schemas.openxmlformats.org/officeDocument/2006/relationships/slideLayout" Target="../slideLayouts/slideLayout218.xml"/><Relationship Id="rId97" Type="http://schemas.openxmlformats.org/officeDocument/2006/relationships/slideLayout" Target="../slideLayouts/slideLayout239.xml"/><Relationship Id="rId104" Type="http://schemas.openxmlformats.org/officeDocument/2006/relationships/slideLayout" Target="../slideLayouts/slideLayout246.xml"/><Relationship Id="rId120" Type="http://schemas.openxmlformats.org/officeDocument/2006/relationships/slideLayout" Target="../slideLayouts/slideLayout262.xml"/><Relationship Id="rId125" Type="http://schemas.openxmlformats.org/officeDocument/2006/relationships/slideLayout" Target="../slideLayouts/slideLayout267.xml"/><Relationship Id="rId141" Type="http://schemas.openxmlformats.org/officeDocument/2006/relationships/slideLayout" Target="../slideLayouts/slideLayout283.xml"/><Relationship Id="rId146" Type="http://schemas.openxmlformats.org/officeDocument/2006/relationships/slideLayout" Target="../slideLayouts/slideLayout288.xml"/><Relationship Id="rId7" Type="http://schemas.openxmlformats.org/officeDocument/2006/relationships/slideLayout" Target="../slideLayouts/slideLayout149.xml"/><Relationship Id="rId71" Type="http://schemas.openxmlformats.org/officeDocument/2006/relationships/slideLayout" Target="../slideLayouts/slideLayout213.xml"/><Relationship Id="rId92" Type="http://schemas.openxmlformats.org/officeDocument/2006/relationships/slideLayout" Target="../slideLayouts/slideLayout234.xml"/><Relationship Id="rId2" Type="http://schemas.openxmlformats.org/officeDocument/2006/relationships/slideLayout" Target="../slideLayouts/slideLayout144.xml"/><Relationship Id="rId29" Type="http://schemas.openxmlformats.org/officeDocument/2006/relationships/slideLayout" Target="../slideLayouts/slideLayout171.xml"/><Relationship Id="rId24" Type="http://schemas.openxmlformats.org/officeDocument/2006/relationships/slideLayout" Target="../slideLayouts/slideLayout166.xml"/><Relationship Id="rId40" Type="http://schemas.openxmlformats.org/officeDocument/2006/relationships/slideLayout" Target="../slideLayouts/slideLayout182.xml"/><Relationship Id="rId45" Type="http://schemas.openxmlformats.org/officeDocument/2006/relationships/slideLayout" Target="../slideLayouts/slideLayout187.xml"/><Relationship Id="rId66" Type="http://schemas.openxmlformats.org/officeDocument/2006/relationships/slideLayout" Target="../slideLayouts/slideLayout208.xml"/><Relationship Id="rId87" Type="http://schemas.openxmlformats.org/officeDocument/2006/relationships/slideLayout" Target="../slideLayouts/slideLayout229.xml"/><Relationship Id="rId110" Type="http://schemas.openxmlformats.org/officeDocument/2006/relationships/slideLayout" Target="../slideLayouts/slideLayout252.xml"/><Relationship Id="rId115" Type="http://schemas.openxmlformats.org/officeDocument/2006/relationships/slideLayout" Target="../slideLayouts/slideLayout257.xml"/><Relationship Id="rId131" Type="http://schemas.openxmlformats.org/officeDocument/2006/relationships/slideLayout" Target="../slideLayouts/slideLayout273.xml"/><Relationship Id="rId136" Type="http://schemas.openxmlformats.org/officeDocument/2006/relationships/slideLayout" Target="../slideLayouts/slideLayout278.xml"/><Relationship Id="rId61" Type="http://schemas.openxmlformats.org/officeDocument/2006/relationships/slideLayout" Target="../slideLayouts/slideLayout203.xml"/><Relationship Id="rId82" Type="http://schemas.openxmlformats.org/officeDocument/2006/relationships/slideLayout" Target="../slideLayouts/slideLayout224.xml"/><Relationship Id="rId152" Type="http://schemas.openxmlformats.org/officeDocument/2006/relationships/slideLayout" Target="../slideLayouts/slideLayout294.xml"/><Relationship Id="rId19" Type="http://schemas.openxmlformats.org/officeDocument/2006/relationships/slideLayout" Target="../slideLayouts/slideLayout161.xml"/><Relationship Id="rId14" Type="http://schemas.openxmlformats.org/officeDocument/2006/relationships/slideLayout" Target="../slideLayouts/slideLayout156.xml"/><Relationship Id="rId30" Type="http://schemas.openxmlformats.org/officeDocument/2006/relationships/slideLayout" Target="../slideLayouts/slideLayout172.xml"/><Relationship Id="rId35" Type="http://schemas.openxmlformats.org/officeDocument/2006/relationships/slideLayout" Target="../slideLayouts/slideLayout177.xml"/><Relationship Id="rId56" Type="http://schemas.openxmlformats.org/officeDocument/2006/relationships/slideLayout" Target="../slideLayouts/slideLayout198.xml"/><Relationship Id="rId77" Type="http://schemas.openxmlformats.org/officeDocument/2006/relationships/slideLayout" Target="../slideLayouts/slideLayout219.xml"/><Relationship Id="rId100" Type="http://schemas.openxmlformats.org/officeDocument/2006/relationships/slideLayout" Target="../slideLayouts/slideLayout242.xml"/><Relationship Id="rId105" Type="http://schemas.openxmlformats.org/officeDocument/2006/relationships/slideLayout" Target="../slideLayouts/slideLayout247.xml"/><Relationship Id="rId126" Type="http://schemas.openxmlformats.org/officeDocument/2006/relationships/slideLayout" Target="../slideLayouts/slideLayout268.xml"/><Relationship Id="rId147" Type="http://schemas.openxmlformats.org/officeDocument/2006/relationships/slideLayout" Target="../slideLayouts/slideLayout289.xml"/><Relationship Id="rId8" Type="http://schemas.openxmlformats.org/officeDocument/2006/relationships/slideLayout" Target="../slideLayouts/slideLayout150.xml"/><Relationship Id="rId51" Type="http://schemas.openxmlformats.org/officeDocument/2006/relationships/slideLayout" Target="../slideLayouts/slideLayout193.xml"/><Relationship Id="rId72" Type="http://schemas.openxmlformats.org/officeDocument/2006/relationships/slideLayout" Target="../slideLayouts/slideLayout214.xml"/><Relationship Id="rId93" Type="http://schemas.openxmlformats.org/officeDocument/2006/relationships/slideLayout" Target="../slideLayouts/slideLayout235.xml"/><Relationship Id="rId98" Type="http://schemas.openxmlformats.org/officeDocument/2006/relationships/slideLayout" Target="../slideLayouts/slideLayout240.xml"/><Relationship Id="rId121" Type="http://schemas.openxmlformats.org/officeDocument/2006/relationships/slideLayout" Target="../slideLayouts/slideLayout263.xml"/><Relationship Id="rId142" Type="http://schemas.openxmlformats.org/officeDocument/2006/relationships/slideLayout" Target="../slideLayouts/slideLayout284.xml"/><Relationship Id="rId3" Type="http://schemas.openxmlformats.org/officeDocument/2006/relationships/slideLayout" Target="../slideLayouts/slideLayout145.xml"/><Relationship Id="rId25" Type="http://schemas.openxmlformats.org/officeDocument/2006/relationships/slideLayout" Target="../slideLayouts/slideLayout167.xml"/><Relationship Id="rId46" Type="http://schemas.openxmlformats.org/officeDocument/2006/relationships/slideLayout" Target="../slideLayouts/slideLayout188.xml"/><Relationship Id="rId67" Type="http://schemas.openxmlformats.org/officeDocument/2006/relationships/slideLayout" Target="../slideLayouts/slideLayout209.xml"/><Relationship Id="rId116" Type="http://schemas.openxmlformats.org/officeDocument/2006/relationships/slideLayout" Target="../slideLayouts/slideLayout258.xml"/><Relationship Id="rId137" Type="http://schemas.openxmlformats.org/officeDocument/2006/relationships/slideLayout" Target="../slideLayouts/slideLayout279.xml"/><Relationship Id="rId20" Type="http://schemas.openxmlformats.org/officeDocument/2006/relationships/slideLayout" Target="../slideLayouts/slideLayout162.xml"/><Relationship Id="rId41" Type="http://schemas.openxmlformats.org/officeDocument/2006/relationships/slideLayout" Target="../slideLayouts/slideLayout183.xml"/><Relationship Id="rId62" Type="http://schemas.openxmlformats.org/officeDocument/2006/relationships/slideLayout" Target="../slideLayouts/slideLayout204.xml"/><Relationship Id="rId83" Type="http://schemas.openxmlformats.org/officeDocument/2006/relationships/slideLayout" Target="../slideLayouts/slideLayout225.xml"/><Relationship Id="rId88" Type="http://schemas.openxmlformats.org/officeDocument/2006/relationships/slideLayout" Target="../slideLayouts/slideLayout230.xml"/><Relationship Id="rId111" Type="http://schemas.openxmlformats.org/officeDocument/2006/relationships/slideLayout" Target="../slideLayouts/slideLayout253.xml"/><Relationship Id="rId132" Type="http://schemas.openxmlformats.org/officeDocument/2006/relationships/slideLayout" Target="../slideLayouts/slideLayout274.xml"/><Relationship Id="rId153" Type="http://schemas.openxmlformats.org/officeDocument/2006/relationships/slideLayout" Target="../slideLayouts/slideLayout295.xml"/><Relationship Id="rId15" Type="http://schemas.openxmlformats.org/officeDocument/2006/relationships/slideLayout" Target="../slideLayouts/slideLayout157.xml"/><Relationship Id="rId36" Type="http://schemas.openxmlformats.org/officeDocument/2006/relationships/slideLayout" Target="../slideLayouts/slideLayout178.xml"/><Relationship Id="rId57" Type="http://schemas.openxmlformats.org/officeDocument/2006/relationships/slideLayout" Target="../slideLayouts/slideLayout199.xml"/><Relationship Id="rId106" Type="http://schemas.openxmlformats.org/officeDocument/2006/relationships/slideLayout" Target="../slideLayouts/slideLayout248.xml"/><Relationship Id="rId127" Type="http://schemas.openxmlformats.org/officeDocument/2006/relationships/slideLayout" Target="../slideLayouts/slideLayout269.xml"/><Relationship Id="rId10" Type="http://schemas.openxmlformats.org/officeDocument/2006/relationships/slideLayout" Target="../slideLayouts/slideLayout152.xml"/><Relationship Id="rId31" Type="http://schemas.openxmlformats.org/officeDocument/2006/relationships/slideLayout" Target="../slideLayouts/slideLayout173.xml"/><Relationship Id="rId52" Type="http://schemas.openxmlformats.org/officeDocument/2006/relationships/slideLayout" Target="../slideLayouts/slideLayout194.xml"/><Relationship Id="rId73" Type="http://schemas.openxmlformats.org/officeDocument/2006/relationships/slideLayout" Target="../slideLayouts/slideLayout215.xml"/><Relationship Id="rId78" Type="http://schemas.openxmlformats.org/officeDocument/2006/relationships/slideLayout" Target="../slideLayouts/slideLayout220.xml"/><Relationship Id="rId94" Type="http://schemas.openxmlformats.org/officeDocument/2006/relationships/slideLayout" Target="../slideLayouts/slideLayout236.xml"/><Relationship Id="rId99" Type="http://schemas.openxmlformats.org/officeDocument/2006/relationships/slideLayout" Target="../slideLayouts/slideLayout241.xml"/><Relationship Id="rId101" Type="http://schemas.openxmlformats.org/officeDocument/2006/relationships/slideLayout" Target="../slideLayouts/slideLayout243.xml"/><Relationship Id="rId122" Type="http://schemas.openxmlformats.org/officeDocument/2006/relationships/slideLayout" Target="../slideLayouts/slideLayout264.xml"/><Relationship Id="rId143" Type="http://schemas.openxmlformats.org/officeDocument/2006/relationships/slideLayout" Target="../slideLayouts/slideLayout285.xml"/><Relationship Id="rId148" Type="http://schemas.openxmlformats.org/officeDocument/2006/relationships/slideLayout" Target="../slideLayouts/slideLayout290.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26" Type="http://schemas.openxmlformats.org/officeDocument/2006/relationships/slideLayout" Target="../slideLayouts/slideLayout168.xml"/><Relationship Id="rId47" Type="http://schemas.openxmlformats.org/officeDocument/2006/relationships/slideLayout" Target="../slideLayouts/slideLayout189.xml"/><Relationship Id="rId68" Type="http://schemas.openxmlformats.org/officeDocument/2006/relationships/slideLayout" Target="../slideLayouts/slideLayout210.xml"/><Relationship Id="rId89" Type="http://schemas.openxmlformats.org/officeDocument/2006/relationships/slideLayout" Target="../slideLayouts/slideLayout231.xml"/><Relationship Id="rId112" Type="http://schemas.openxmlformats.org/officeDocument/2006/relationships/slideLayout" Target="../slideLayouts/slideLayout254.xml"/><Relationship Id="rId133" Type="http://schemas.openxmlformats.org/officeDocument/2006/relationships/slideLayout" Target="../slideLayouts/slideLayout275.xml"/><Relationship Id="rId154" Type="http://schemas.openxmlformats.org/officeDocument/2006/relationships/slideLayout" Target="../slideLayouts/slideLayout296.xml"/><Relationship Id="rId16" Type="http://schemas.openxmlformats.org/officeDocument/2006/relationships/slideLayout" Target="../slideLayouts/slideLayout158.xml"/><Relationship Id="rId37" Type="http://schemas.openxmlformats.org/officeDocument/2006/relationships/slideLayout" Target="../slideLayouts/slideLayout179.xml"/><Relationship Id="rId58" Type="http://schemas.openxmlformats.org/officeDocument/2006/relationships/slideLayout" Target="../slideLayouts/slideLayout200.xml"/><Relationship Id="rId79" Type="http://schemas.openxmlformats.org/officeDocument/2006/relationships/slideLayout" Target="../slideLayouts/slideLayout221.xml"/><Relationship Id="rId102" Type="http://schemas.openxmlformats.org/officeDocument/2006/relationships/slideLayout" Target="../slideLayouts/slideLayout244.xml"/><Relationship Id="rId123" Type="http://schemas.openxmlformats.org/officeDocument/2006/relationships/slideLayout" Target="../slideLayouts/slideLayout265.xml"/><Relationship Id="rId144" Type="http://schemas.openxmlformats.org/officeDocument/2006/relationships/slideLayout" Target="../slideLayouts/slideLayout286.xml"/><Relationship Id="rId90" Type="http://schemas.openxmlformats.org/officeDocument/2006/relationships/slideLayout" Target="../slideLayouts/slideLayout232.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413.xml"/><Relationship Id="rId21" Type="http://schemas.openxmlformats.org/officeDocument/2006/relationships/slideLayout" Target="../slideLayouts/slideLayout317.xml"/><Relationship Id="rId42" Type="http://schemas.openxmlformats.org/officeDocument/2006/relationships/slideLayout" Target="../slideLayouts/slideLayout338.xml"/><Relationship Id="rId63" Type="http://schemas.openxmlformats.org/officeDocument/2006/relationships/slideLayout" Target="../slideLayouts/slideLayout359.xml"/><Relationship Id="rId84" Type="http://schemas.openxmlformats.org/officeDocument/2006/relationships/slideLayout" Target="../slideLayouts/slideLayout380.xml"/><Relationship Id="rId138" Type="http://schemas.openxmlformats.org/officeDocument/2006/relationships/slideLayout" Target="../slideLayouts/slideLayout434.xml"/><Relationship Id="rId107" Type="http://schemas.openxmlformats.org/officeDocument/2006/relationships/slideLayout" Target="../slideLayouts/slideLayout403.xml"/><Relationship Id="rId11" Type="http://schemas.openxmlformats.org/officeDocument/2006/relationships/slideLayout" Target="../slideLayouts/slideLayout307.xml"/><Relationship Id="rId32" Type="http://schemas.openxmlformats.org/officeDocument/2006/relationships/slideLayout" Target="../slideLayouts/slideLayout328.xml"/><Relationship Id="rId53" Type="http://schemas.openxmlformats.org/officeDocument/2006/relationships/slideLayout" Target="../slideLayouts/slideLayout349.xml"/><Relationship Id="rId74" Type="http://schemas.openxmlformats.org/officeDocument/2006/relationships/slideLayout" Target="../slideLayouts/slideLayout370.xml"/><Relationship Id="rId128" Type="http://schemas.openxmlformats.org/officeDocument/2006/relationships/slideLayout" Target="../slideLayouts/slideLayout424.xml"/><Relationship Id="rId149" Type="http://schemas.openxmlformats.org/officeDocument/2006/relationships/slideLayout" Target="../slideLayouts/slideLayout445.xml"/><Relationship Id="rId5" Type="http://schemas.openxmlformats.org/officeDocument/2006/relationships/slideLayout" Target="../slideLayouts/slideLayout301.xml"/><Relationship Id="rId95" Type="http://schemas.openxmlformats.org/officeDocument/2006/relationships/slideLayout" Target="../slideLayouts/slideLayout391.xml"/><Relationship Id="rId22" Type="http://schemas.openxmlformats.org/officeDocument/2006/relationships/slideLayout" Target="../slideLayouts/slideLayout318.xml"/><Relationship Id="rId27" Type="http://schemas.openxmlformats.org/officeDocument/2006/relationships/slideLayout" Target="../slideLayouts/slideLayout323.xml"/><Relationship Id="rId43" Type="http://schemas.openxmlformats.org/officeDocument/2006/relationships/slideLayout" Target="../slideLayouts/slideLayout339.xml"/><Relationship Id="rId48" Type="http://schemas.openxmlformats.org/officeDocument/2006/relationships/slideLayout" Target="../slideLayouts/slideLayout344.xml"/><Relationship Id="rId64" Type="http://schemas.openxmlformats.org/officeDocument/2006/relationships/slideLayout" Target="../slideLayouts/slideLayout360.xml"/><Relationship Id="rId69" Type="http://schemas.openxmlformats.org/officeDocument/2006/relationships/slideLayout" Target="../slideLayouts/slideLayout365.xml"/><Relationship Id="rId113" Type="http://schemas.openxmlformats.org/officeDocument/2006/relationships/slideLayout" Target="../slideLayouts/slideLayout409.xml"/><Relationship Id="rId118" Type="http://schemas.openxmlformats.org/officeDocument/2006/relationships/slideLayout" Target="../slideLayouts/slideLayout414.xml"/><Relationship Id="rId134" Type="http://schemas.openxmlformats.org/officeDocument/2006/relationships/slideLayout" Target="../slideLayouts/slideLayout430.xml"/><Relationship Id="rId139" Type="http://schemas.openxmlformats.org/officeDocument/2006/relationships/slideLayout" Target="../slideLayouts/slideLayout435.xml"/><Relationship Id="rId80" Type="http://schemas.openxmlformats.org/officeDocument/2006/relationships/slideLayout" Target="../slideLayouts/slideLayout376.xml"/><Relationship Id="rId85" Type="http://schemas.openxmlformats.org/officeDocument/2006/relationships/slideLayout" Target="../slideLayouts/slideLayout381.xml"/><Relationship Id="rId150" Type="http://schemas.openxmlformats.org/officeDocument/2006/relationships/slideLayout" Target="../slideLayouts/slideLayout446.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33" Type="http://schemas.openxmlformats.org/officeDocument/2006/relationships/slideLayout" Target="../slideLayouts/slideLayout329.xml"/><Relationship Id="rId38" Type="http://schemas.openxmlformats.org/officeDocument/2006/relationships/slideLayout" Target="../slideLayouts/slideLayout334.xml"/><Relationship Id="rId59" Type="http://schemas.openxmlformats.org/officeDocument/2006/relationships/slideLayout" Target="../slideLayouts/slideLayout355.xml"/><Relationship Id="rId103" Type="http://schemas.openxmlformats.org/officeDocument/2006/relationships/slideLayout" Target="../slideLayouts/slideLayout399.xml"/><Relationship Id="rId108" Type="http://schemas.openxmlformats.org/officeDocument/2006/relationships/slideLayout" Target="../slideLayouts/slideLayout404.xml"/><Relationship Id="rId124" Type="http://schemas.openxmlformats.org/officeDocument/2006/relationships/slideLayout" Target="../slideLayouts/slideLayout420.xml"/><Relationship Id="rId129" Type="http://schemas.openxmlformats.org/officeDocument/2006/relationships/slideLayout" Target="../slideLayouts/slideLayout425.xml"/><Relationship Id="rId54" Type="http://schemas.openxmlformats.org/officeDocument/2006/relationships/slideLayout" Target="../slideLayouts/slideLayout350.xml"/><Relationship Id="rId70" Type="http://schemas.openxmlformats.org/officeDocument/2006/relationships/slideLayout" Target="../slideLayouts/slideLayout366.xml"/><Relationship Id="rId75" Type="http://schemas.openxmlformats.org/officeDocument/2006/relationships/slideLayout" Target="../slideLayouts/slideLayout371.xml"/><Relationship Id="rId91" Type="http://schemas.openxmlformats.org/officeDocument/2006/relationships/slideLayout" Target="../slideLayouts/slideLayout387.xml"/><Relationship Id="rId96" Type="http://schemas.openxmlformats.org/officeDocument/2006/relationships/slideLayout" Target="../slideLayouts/slideLayout392.xml"/><Relationship Id="rId140" Type="http://schemas.openxmlformats.org/officeDocument/2006/relationships/slideLayout" Target="../slideLayouts/slideLayout436.xml"/><Relationship Id="rId145" Type="http://schemas.openxmlformats.org/officeDocument/2006/relationships/slideLayout" Target="../slideLayouts/slideLayout441.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23" Type="http://schemas.openxmlformats.org/officeDocument/2006/relationships/slideLayout" Target="../slideLayouts/slideLayout319.xml"/><Relationship Id="rId28" Type="http://schemas.openxmlformats.org/officeDocument/2006/relationships/slideLayout" Target="../slideLayouts/slideLayout324.xml"/><Relationship Id="rId49" Type="http://schemas.openxmlformats.org/officeDocument/2006/relationships/slideLayout" Target="../slideLayouts/slideLayout345.xml"/><Relationship Id="rId114" Type="http://schemas.openxmlformats.org/officeDocument/2006/relationships/slideLayout" Target="../slideLayouts/slideLayout410.xml"/><Relationship Id="rId119" Type="http://schemas.openxmlformats.org/officeDocument/2006/relationships/slideLayout" Target="../slideLayouts/slideLayout415.xml"/><Relationship Id="rId44" Type="http://schemas.openxmlformats.org/officeDocument/2006/relationships/slideLayout" Target="../slideLayouts/slideLayout340.xml"/><Relationship Id="rId60" Type="http://schemas.openxmlformats.org/officeDocument/2006/relationships/slideLayout" Target="../slideLayouts/slideLayout356.xml"/><Relationship Id="rId65" Type="http://schemas.openxmlformats.org/officeDocument/2006/relationships/slideLayout" Target="../slideLayouts/slideLayout361.xml"/><Relationship Id="rId81" Type="http://schemas.openxmlformats.org/officeDocument/2006/relationships/slideLayout" Target="../slideLayouts/slideLayout377.xml"/><Relationship Id="rId86" Type="http://schemas.openxmlformats.org/officeDocument/2006/relationships/slideLayout" Target="../slideLayouts/slideLayout382.xml"/><Relationship Id="rId130" Type="http://schemas.openxmlformats.org/officeDocument/2006/relationships/slideLayout" Target="../slideLayouts/slideLayout426.xml"/><Relationship Id="rId135" Type="http://schemas.openxmlformats.org/officeDocument/2006/relationships/slideLayout" Target="../slideLayouts/slideLayout431.xml"/><Relationship Id="rId151" Type="http://schemas.openxmlformats.org/officeDocument/2006/relationships/slideLayout" Target="../slideLayouts/slideLayout447.xml"/><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39" Type="http://schemas.openxmlformats.org/officeDocument/2006/relationships/slideLayout" Target="../slideLayouts/slideLayout335.xml"/><Relationship Id="rId109" Type="http://schemas.openxmlformats.org/officeDocument/2006/relationships/slideLayout" Target="../slideLayouts/slideLayout405.xml"/><Relationship Id="rId34" Type="http://schemas.openxmlformats.org/officeDocument/2006/relationships/slideLayout" Target="../slideLayouts/slideLayout330.xml"/><Relationship Id="rId50" Type="http://schemas.openxmlformats.org/officeDocument/2006/relationships/slideLayout" Target="../slideLayouts/slideLayout346.xml"/><Relationship Id="rId55" Type="http://schemas.openxmlformats.org/officeDocument/2006/relationships/slideLayout" Target="../slideLayouts/slideLayout351.xml"/><Relationship Id="rId76" Type="http://schemas.openxmlformats.org/officeDocument/2006/relationships/slideLayout" Target="../slideLayouts/slideLayout372.xml"/><Relationship Id="rId97" Type="http://schemas.openxmlformats.org/officeDocument/2006/relationships/slideLayout" Target="../slideLayouts/slideLayout393.xml"/><Relationship Id="rId104" Type="http://schemas.openxmlformats.org/officeDocument/2006/relationships/slideLayout" Target="../slideLayouts/slideLayout400.xml"/><Relationship Id="rId120" Type="http://schemas.openxmlformats.org/officeDocument/2006/relationships/slideLayout" Target="../slideLayouts/slideLayout416.xml"/><Relationship Id="rId125" Type="http://schemas.openxmlformats.org/officeDocument/2006/relationships/slideLayout" Target="../slideLayouts/slideLayout421.xml"/><Relationship Id="rId141" Type="http://schemas.openxmlformats.org/officeDocument/2006/relationships/slideLayout" Target="../slideLayouts/slideLayout437.xml"/><Relationship Id="rId146" Type="http://schemas.openxmlformats.org/officeDocument/2006/relationships/slideLayout" Target="../slideLayouts/slideLayout442.xml"/><Relationship Id="rId7" Type="http://schemas.openxmlformats.org/officeDocument/2006/relationships/slideLayout" Target="../slideLayouts/slideLayout303.xml"/><Relationship Id="rId71" Type="http://schemas.openxmlformats.org/officeDocument/2006/relationships/slideLayout" Target="../slideLayouts/slideLayout367.xml"/><Relationship Id="rId92" Type="http://schemas.openxmlformats.org/officeDocument/2006/relationships/slideLayout" Target="../slideLayouts/slideLayout388.xml"/><Relationship Id="rId2" Type="http://schemas.openxmlformats.org/officeDocument/2006/relationships/slideLayout" Target="../slideLayouts/slideLayout298.xml"/><Relationship Id="rId29" Type="http://schemas.openxmlformats.org/officeDocument/2006/relationships/slideLayout" Target="../slideLayouts/slideLayout325.xml"/><Relationship Id="rId24" Type="http://schemas.openxmlformats.org/officeDocument/2006/relationships/slideLayout" Target="../slideLayouts/slideLayout320.xml"/><Relationship Id="rId40" Type="http://schemas.openxmlformats.org/officeDocument/2006/relationships/slideLayout" Target="../slideLayouts/slideLayout336.xml"/><Relationship Id="rId45" Type="http://schemas.openxmlformats.org/officeDocument/2006/relationships/slideLayout" Target="../slideLayouts/slideLayout341.xml"/><Relationship Id="rId66" Type="http://schemas.openxmlformats.org/officeDocument/2006/relationships/slideLayout" Target="../slideLayouts/slideLayout362.xml"/><Relationship Id="rId87" Type="http://schemas.openxmlformats.org/officeDocument/2006/relationships/slideLayout" Target="../slideLayouts/slideLayout383.xml"/><Relationship Id="rId110" Type="http://schemas.openxmlformats.org/officeDocument/2006/relationships/slideLayout" Target="../slideLayouts/slideLayout406.xml"/><Relationship Id="rId115" Type="http://schemas.openxmlformats.org/officeDocument/2006/relationships/slideLayout" Target="../slideLayouts/slideLayout411.xml"/><Relationship Id="rId131" Type="http://schemas.openxmlformats.org/officeDocument/2006/relationships/slideLayout" Target="../slideLayouts/slideLayout427.xml"/><Relationship Id="rId136" Type="http://schemas.openxmlformats.org/officeDocument/2006/relationships/slideLayout" Target="../slideLayouts/slideLayout432.xml"/><Relationship Id="rId61" Type="http://schemas.openxmlformats.org/officeDocument/2006/relationships/slideLayout" Target="../slideLayouts/slideLayout357.xml"/><Relationship Id="rId82" Type="http://schemas.openxmlformats.org/officeDocument/2006/relationships/slideLayout" Target="../slideLayouts/slideLayout378.xml"/><Relationship Id="rId152" Type="http://schemas.openxmlformats.org/officeDocument/2006/relationships/slideLayout" Target="../slideLayouts/slideLayout448.xml"/><Relationship Id="rId19" Type="http://schemas.openxmlformats.org/officeDocument/2006/relationships/slideLayout" Target="../slideLayouts/slideLayout315.xml"/><Relationship Id="rId14" Type="http://schemas.openxmlformats.org/officeDocument/2006/relationships/slideLayout" Target="../slideLayouts/slideLayout310.xml"/><Relationship Id="rId30" Type="http://schemas.openxmlformats.org/officeDocument/2006/relationships/slideLayout" Target="../slideLayouts/slideLayout326.xml"/><Relationship Id="rId35" Type="http://schemas.openxmlformats.org/officeDocument/2006/relationships/slideLayout" Target="../slideLayouts/slideLayout331.xml"/><Relationship Id="rId56" Type="http://schemas.openxmlformats.org/officeDocument/2006/relationships/slideLayout" Target="../slideLayouts/slideLayout352.xml"/><Relationship Id="rId77" Type="http://schemas.openxmlformats.org/officeDocument/2006/relationships/slideLayout" Target="../slideLayouts/slideLayout373.xml"/><Relationship Id="rId100" Type="http://schemas.openxmlformats.org/officeDocument/2006/relationships/slideLayout" Target="../slideLayouts/slideLayout396.xml"/><Relationship Id="rId105" Type="http://schemas.openxmlformats.org/officeDocument/2006/relationships/slideLayout" Target="../slideLayouts/slideLayout401.xml"/><Relationship Id="rId126" Type="http://schemas.openxmlformats.org/officeDocument/2006/relationships/slideLayout" Target="../slideLayouts/slideLayout422.xml"/><Relationship Id="rId147" Type="http://schemas.openxmlformats.org/officeDocument/2006/relationships/slideLayout" Target="../slideLayouts/slideLayout443.xml"/><Relationship Id="rId8" Type="http://schemas.openxmlformats.org/officeDocument/2006/relationships/slideLayout" Target="../slideLayouts/slideLayout304.xml"/><Relationship Id="rId51" Type="http://schemas.openxmlformats.org/officeDocument/2006/relationships/slideLayout" Target="../slideLayouts/slideLayout347.xml"/><Relationship Id="rId72" Type="http://schemas.openxmlformats.org/officeDocument/2006/relationships/slideLayout" Target="../slideLayouts/slideLayout368.xml"/><Relationship Id="rId93" Type="http://schemas.openxmlformats.org/officeDocument/2006/relationships/slideLayout" Target="../slideLayouts/slideLayout389.xml"/><Relationship Id="rId98" Type="http://schemas.openxmlformats.org/officeDocument/2006/relationships/slideLayout" Target="../slideLayouts/slideLayout394.xml"/><Relationship Id="rId121" Type="http://schemas.openxmlformats.org/officeDocument/2006/relationships/slideLayout" Target="../slideLayouts/slideLayout417.xml"/><Relationship Id="rId142" Type="http://schemas.openxmlformats.org/officeDocument/2006/relationships/slideLayout" Target="../slideLayouts/slideLayout438.xml"/><Relationship Id="rId3" Type="http://schemas.openxmlformats.org/officeDocument/2006/relationships/slideLayout" Target="../slideLayouts/slideLayout299.xml"/><Relationship Id="rId25" Type="http://schemas.openxmlformats.org/officeDocument/2006/relationships/slideLayout" Target="../slideLayouts/slideLayout321.xml"/><Relationship Id="rId46" Type="http://schemas.openxmlformats.org/officeDocument/2006/relationships/slideLayout" Target="../slideLayouts/slideLayout342.xml"/><Relationship Id="rId67" Type="http://schemas.openxmlformats.org/officeDocument/2006/relationships/slideLayout" Target="../slideLayouts/slideLayout363.xml"/><Relationship Id="rId116" Type="http://schemas.openxmlformats.org/officeDocument/2006/relationships/slideLayout" Target="../slideLayouts/slideLayout412.xml"/><Relationship Id="rId137" Type="http://schemas.openxmlformats.org/officeDocument/2006/relationships/slideLayout" Target="../slideLayouts/slideLayout433.xml"/><Relationship Id="rId20" Type="http://schemas.openxmlformats.org/officeDocument/2006/relationships/slideLayout" Target="../slideLayouts/slideLayout316.xml"/><Relationship Id="rId41" Type="http://schemas.openxmlformats.org/officeDocument/2006/relationships/slideLayout" Target="../slideLayouts/slideLayout337.xml"/><Relationship Id="rId62" Type="http://schemas.openxmlformats.org/officeDocument/2006/relationships/slideLayout" Target="../slideLayouts/slideLayout358.xml"/><Relationship Id="rId83" Type="http://schemas.openxmlformats.org/officeDocument/2006/relationships/slideLayout" Target="../slideLayouts/slideLayout379.xml"/><Relationship Id="rId88" Type="http://schemas.openxmlformats.org/officeDocument/2006/relationships/slideLayout" Target="../slideLayouts/slideLayout384.xml"/><Relationship Id="rId111" Type="http://schemas.openxmlformats.org/officeDocument/2006/relationships/slideLayout" Target="../slideLayouts/slideLayout407.xml"/><Relationship Id="rId132" Type="http://schemas.openxmlformats.org/officeDocument/2006/relationships/slideLayout" Target="../slideLayouts/slideLayout428.xml"/><Relationship Id="rId153" Type="http://schemas.openxmlformats.org/officeDocument/2006/relationships/theme" Target="../theme/theme3.xml"/><Relationship Id="rId15" Type="http://schemas.openxmlformats.org/officeDocument/2006/relationships/slideLayout" Target="../slideLayouts/slideLayout311.xml"/><Relationship Id="rId36" Type="http://schemas.openxmlformats.org/officeDocument/2006/relationships/slideLayout" Target="../slideLayouts/slideLayout332.xml"/><Relationship Id="rId57" Type="http://schemas.openxmlformats.org/officeDocument/2006/relationships/slideLayout" Target="../slideLayouts/slideLayout353.xml"/><Relationship Id="rId106" Type="http://schemas.openxmlformats.org/officeDocument/2006/relationships/slideLayout" Target="../slideLayouts/slideLayout402.xml"/><Relationship Id="rId127" Type="http://schemas.openxmlformats.org/officeDocument/2006/relationships/slideLayout" Target="../slideLayouts/slideLayout423.xml"/><Relationship Id="rId10" Type="http://schemas.openxmlformats.org/officeDocument/2006/relationships/slideLayout" Target="../slideLayouts/slideLayout306.xml"/><Relationship Id="rId31" Type="http://schemas.openxmlformats.org/officeDocument/2006/relationships/slideLayout" Target="../slideLayouts/slideLayout327.xml"/><Relationship Id="rId52" Type="http://schemas.openxmlformats.org/officeDocument/2006/relationships/slideLayout" Target="../slideLayouts/slideLayout348.xml"/><Relationship Id="rId73" Type="http://schemas.openxmlformats.org/officeDocument/2006/relationships/slideLayout" Target="../slideLayouts/slideLayout369.xml"/><Relationship Id="rId78" Type="http://schemas.openxmlformats.org/officeDocument/2006/relationships/slideLayout" Target="../slideLayouts/slideLayout374.xml"/><Relationship Id="rId94" Type="http://schemas.openxmlformats.org/officeDocument/2006/relationships/slideLayout" Target="../slideLayouts/slideLayout390.xml"/><Relationship Id="rId99" Type="http://schemas.openxmlformats.org/officeDocument/2006/relationships/slideLayout" Target="../slideLayouts/slideLayout395.xml"/><Relationship Id="rId101" Type="http://schemas.openxmlformats.org/officeDocument/2006/relationships/slideLayout" Target="../slideLayouts/slideLayout397.xml"/><Relationship Id="rId122" Type="http://schemas.openxmlformats.org/officeDocument/2006/relationships/slideLayout" Target="../slideLayouts/slideLayout418.xml"/><Relationship Id="rId143" Type="http://schemas.openxmlformats.org/officeDocument/2006/relationships/slideLayout" Target="../slideLayouts/slideLayout439.xml"/><Relationship Id="rId148" Type="http://schemas.openxmlformats.org/officeDocument/2006/relationships/slideLayout" Target="../slideLayouts/slideLayout444.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26" Type="http://schemas.openxmlformats.org/officeDocument/2006/relationships/slideLayout" Target="../slideLayouts/slideLayout322.xml"/><Relationship Id="rId47" Type="http://schemas.openxmlformats.org/officeDocument/2006/relationships/slideLayout" Target="../slideLayouts/slideLayout343.xml"/><Relationship Id="rId68" Type="http://schemas.openxmlformats.org/officeDocument/2006/relationships/slideLayout" Target="../slideLayouts/slideLayout364.xml"/><Relationship Id="rId89" Type="http://schemas.openxmlformats.org/officeDocument/2006/relationships/slideLayout" Target="../slideLayouts/slideLayout385.xml"/><Relationship Id="rId112" Type="http://schemas.openxmlformats.org/officeDocument/2006/relationships/slideLayout" Target="../slideLayouts/slideLayout408.xml"/><Relationship Id="rId133" Type="http://schemas.openxmlformats.org/officeDocument/2006/relationships/slideLayout" Target="../slideLayouts/slideLayout429.xml"/><Relationship Id="rId154" Type="http://schemas.openxmlformats.org/officeDocument/2006/relationships/image" Target="../media/image1.jpeg"/><Relationship Id="rId16" Type="http://schemas.openxmlformats.org/officeDocument/2006/relationships/slideLayout" Target="../slideLayouts/slideLayout312.xml"/><Relationship Id="rId37" Type="http://schemas.openxmlformats.org/officeDocument/2006/relationships/slideLayout" Target="../slideLayouts/slideLayout333.xml"/><Relationship Id="rId58" Type="http://schemas.openxmlformats.org/officeDocument/2006/relationships/slideLayout" Target="../slideLayouts/slideLayout354.xml"/><Relationship Id="rId79" Type="http://schemas.openxmlformats.org/officeDocument/2006/relationships/slideLayout" Target="../slideLayouts/slideLayout375.xml"/><Relationship Id="rId102" Type="http://schemas.openxmlformats.org/officeDocument/2006/relationships/slideLayout" Target="../slideLayouts/slideLayout398.xml"/><Relationship Id="rId123" Type="http://schemas.openxmlformats.org/officeDocument/2006/relationships/slideLayout" Target="../slideLayouts/slideLayout419.xml"/><Relationship Id="rId144" Type="http://schemas.openxmlformats.org/officeDocument/2006/relationships/slideLayout" Target="../slideLayouts/slideLayout440.xml"/><Relationship Id="rId90" Type="http://schemas.openxmlformats.org/officeDocument/2006/relationships/slideLayout" Target="../slideLayouts/slideLayout3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image" Target="../media/image1.jpeg"/><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theme" Target="../theme/theme4.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576.xml"/><Relationship Id="rId21" Type="http://schemas.openxmlformats.org/officeDocument/2006/relationships/slideLayout" Target="../slideLayouts/slideLayout480.xml"/><Relationship Id="rId42" Type="http://schemas.openxmlformats.org/officeDocument/2006/relationships/slideLayout" Target="../slideLayouts/slideLayout501.xml"/><Relationship Id="rId63" Type="http://schemas.openxmlformats.org/officeDocument/2006/relationships/slideLayout" Target="../slideLayouts/slideLayout522.xml"/><Relationship Id="rId84" Type="http://schemas.openxmlformats.org/officeDocument/2006/relationships/slideLayout" Target="../slideLayouts/slideLayout543.xml"/><Relationship Id="rId138" Type="http://schemas.openxmlformats.org/officeDocument/2006/relationships/slideLayout" Target="../slideLayouts/slideLayout597.xml"/><Relationship Id="rId107" Type="http://schemas.openxmlformats.org/officeDocument/2006/relationships/slideLayout" Target="../slideLayouts/slideLayout566.xml"/><Relationship Id="rId11" Type="http://schemas.openxmlformats.org/officeDocument/2006/relationships/slideLayout" Target="../slideLayouts/slideLayout470.xml"/><Relationship Id="rId32" Type="http://schemas.openxmlformats.org/officeDocument/2006/relationships/slideLayout" Target="../slideLayouts/slideLayout491.xml"/><Relationship Id="rId53" Type="http://schemas.openxmlformats.org/officeDocument/2006/relationships/slideLayout" Target="../slideLayouts/slideLayout512.xml"/><Relationship Id="rId74" Type="http://schemas.openxmlformats.org/officeDocument/2006/relationships/slideLayout" Target="../slideLayouts/slideLayout533.xml"/><Relationship Id="rId128" Type="http://schemas.openxmlformats.org/officeDocument/2006/relationships/slideLayout" Target="../slideLayouts/slideLayout587.xml"/><Relationship Id="rId149" Type="http://schemas.openxmlformats.org/officeDocument/2006/relationships/theme" Target="../theme/theme5.xml"/><Relationship Id="rId5" Type="http://schemas.openxmlformats.org/officeDocument/2006/relationships/slideLayout" Target="../slideLayouts/slideLayout464.xml"/><Relationship Id="rId95" Type="http://schemas.openxmlformats.org/officeDocument/2006/relationships/slideLayout" Target="../slideLayouts/slideLayout554.xml"/><Relationship Id="rId22" Type="http://schemas.openxmlformats.org/officeDocument/2006/relationships/slideLayout" Target="../slideLayouts/slideLayout481.xml"/><Relationship Id="rId27" Type="http://schemas.openxmlformats.org/officeDocument/2006/relationships/slideLayout" Target="../slideLayouts/slideLayout486.xml"/><Relationship Id="rId43" Type="http://schemas.openxmlformats.org/officeDocument/2006/relationships/slideLayout" Target="../slideLayouts/slideLayout502.xml"/><Relationship Id="rId48" Type="http://schemas.openxmlformats.org/officeDocument/2006/relationships/slideLayout" Target="../slideLayouts/slideLayout507.xml"/><Relationship Id="rId64" Type="http://schemas.openxmlformats.org/officeDocument/2006/relationships/slideLayout" Target="../slideLayouts/slideLayout523.xml"/><Relationship Id="rId69" Type="http://schemas.openxmlformats.org/officeDocument/2006/relationships/slideLayout" Target="../slideLayouts/slideLayout528.xml"/><Relationship Id="rId113" Type="http://schemas.openxmlformats.org/officeDocument/2006/relationships/slideLayout" Target="../slideLayouts/slideLayout572.xml"/><Relationship Id="rId118" Type="http://schemas.openxmlformats.org/officeDocument/2006/relationships/slideLayout" Target="../slideLayouts/slideLayout577.xml"/><Relationship Id="rId134" Type="http://schemas.openxmlformats.org/officeDocument/2006/relationships/slideLayout" Target="../slideLayouts/slideLayout593.xml"/><Relationship Id="rId139" Type="http://schemas.openxmlformats.org/officeDocument/2006/relationships/slideLayout" Target="../slideLayouts/slideLayout598.xml"/><Relationship Id="rId80" Type="http://schemas.openxmlformats.org/officeDocument/2006/relationships/slideLayout" Target="../slideLayouts/slideLayout539.xml"/><Relationship Id="rId85" Type="http://schemas.openxmlformats.org/officeDocument/2006/relationships/slideLayout" Target="../slideLayouts/slideLayout544.xml"/><Relationship Id="rId150" Type="http://schemas.openxmlformats.org/officeDocument/2006/relationships/image" Target="../media/image1.jpeg"/><Relationship Id="rId12" Type="http://schemas.openxmlformats.org/officeDocument/2006/relationships/slideLayout" Target="../slideLayouts/slideLayout471.xml"/><Relationship Id="rId17" Type="http://schemas.openxmlformats.org/officeDocument/2006/relationships/slideLayout" Target="../slideLayouts/slideLayout476.xml"/><Relationship Id="rId33" Type="http://schemas.openxmlformats.org/officeDocument/2006/relationships/slideLayout" Target="../slideLayouts/slideLayout492.xml"/><Relationship Id="rId38" Type="http://schemas.openxmlformats.org/officeDocument/2006/relationships/slideLayout" Target="../slideLayouts/slideLayout497.xml"/><Relationship Id="rId59" Type="http://schemas.openxmlformats.org/officeDocument/2006/relationships/slideLayout" Target="../slideLayouts/slideLayout518.xml"/><Relationship Id="rId103" Type="http://schemas.openxmlformats.org/officeDocument/2006/relationships/slideLayout" Target="../slideLayouts/slideLayout562.xml"/><Relationship Id="rId108" Type="http://schemas.openxmlformats.org/officeDocument/2006/relationships/slideLayout" Target="../slideLayouts/slideLayout567.xml"/><Relationship Id="rId124" Type="http://schemas.openxmlformats.org/officeDocument/2006/relationships/slideLayout" Target="../slideLayouts/slideLayout583.xml"/><Relationship Id="rId129" Type="http://schemas.openxmlformats.org/officeDocument/2006/relationships/slideLayout" Target="../slideLayouts/slideLayout588.xml"/><Relationship Id="rId54" Type="http://schemas.openxmlformats.org/officeDocument/2006/relationships/slideLayout" Target="../slideLayouts/slideLayout513.xml"/><Relationship Id="rId70" Type="http://schemas.openxmlformats.org/officeDocument/2006/relationships/slideLayout" Target="../slideLayouts/slideLayout529.xml"/><Relationship Id="rId75" Type="http://schemas.openxmlformats.org/officeDocument/2006/relationships/slideLayout" Target="../slideLayouts/slideLayout534.xml"/><Relationship Id="rId91" Type="http://schemas.openxmlformats.org/officeDocument/2006/relationships/slideLayout" Target="../slideLayouts/slideLayout550.xml"/><Relationship Id="rId96" Type="http://schemas.openxmlformats.org/officeDocument/2006/relationships/slideLayout" Target="../slideLayouts/slideLayout555.xml"/><Relationship Id="rId140" Type="http://schemas.openxmlformats.org/officeDocument/2006/relationships/slideLayout" Target="../slideLayouts/slideLayout599.xml"/><Relationship Id="rId145" Type="http://schemas.openxmlformats.org/officeDocument/2006/relationships/slideLayout" Target="../slideLayouts/slideLayout604.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23" Type="http://schemas.openxmlformats.org/officeDocument/2006/relationships/slideLayout" Target="../slideLayouts/slideLayout482.xml"/><Relationship Id="rId28" Type="http://schemas.openxmlformats.org/officeDocument/2006/relationships/slideLayout" Target="../slideLayouts/slideLayout487.xml"/><Relationship Id="rId49" Type="http://schemas.openxmlformats.org/officeDocument/2006/relationships/slideLayout" Target="../slideLayouts/slideLayout508.xml"/><Relationship Id="rId114" Type="http://schemas.openxmlformats.org/officeDocument/2006/relationships/slideLayout" Target="../slideLayouts/slideLayout573.xml"/><Relationship Id="rId119" Type="http://schemas.openxmlformats.org/officeDocument/2006/relationships/slideLayout" Target="../slideLayouts/slideLayout578.xml"/><Relationship Id="rId44" Type="http://schemas.openxmlformats.org/officeDocument/2006/relationships/slideLayout" Target="../slideLayouts/slideLayout503.xml"/><Relationship Id="rId60" Type="http://schemas.openxmlformats.org/officeDocument/2006/relationships/slideLayout" Target="../slideLayouts/slideLayout519.xml"/><Relationship Id="rId65" Type="http://schemas.openxmlformats.org/officeDocument/2006/relationships/slideLayout" Target="../slideLayouts/slideLayout524.xml"/><Relationship Id="rId81" Type="http://schemas.openxmlformats.org/officeDocument/2006/relationships/slideLayout" Target="../slideLayouts/slideLayout540.xml"/><Relationship Id="rId86" Type="http://schemas.openxmlformats.org/officeDocument/2006/relationships/slideLayout" Target="../slideLayouts/slideLayout545.xml"/><Relationship Id="rId130" Type="http://schemas.openxmlformats.org/officeDocument/2006/relationships/slideLayout" Target="../slideLayouts/slideLayout589.xml"/><Relationship Id="rId135" Type="http://schemas.openxmlformats.org/officeDocument/2006/relationships/slideLayout" Target="../slideLayouts/slideLayout594.xml"/><Relationship Id="rId13" Type="http://schemas.openxmlformats.org/officeDocument/2006/relationships/slideLayout" Target="../slideLayouts/slideLayout472.xml"/><Relationship Id="rId18" Type="http://schemas.openxmlformats.org/officeDocument/2006/relationships/slideLayout" Target="../slideLayouts/slideLayout477.xml"/><Relationship Id="rId39" Type="http://schemas.openxmlformats.org/officeDocument/2006/relationships/slideLayout" Target="../slideLayouts/slideLayout498.xml"/><Relationship Id="rId109" Type="http://schemas.openxmlformats.org/officeDocument/2006/relationships/slideLayout" Target="../slideLayouts/slideLayout568.xml"/><Relationship Id="rId34" Type="http://schemas.openxmlformats.org/officeDocument/2006/relationships/slideLayout" Target="../slideLayouts/slideLayout493.xml"/><Relationship Id="rId50" Type="http://schemas.openxmlformats.org/officeDocument/2006/relationships/slideLayout" Target="../slideLayouts/slideLayout509.xml"/><Relationship Id="rId55" Type="http://schemas.openxmlformats.org/officeDocument/2006/relationships/slideLayout" Target="../slideLayouts/slideLayout514.xml"/><Relationship Id="rId76" Type="http://schemas.openxmlformats.org/officeDocument/2006/relationships/slideLayout" Target="../slideLayouts/slideLayout535.xml"/><Relationship Id="rId97" Type="http://schemas.openxmlformats.org/officeDocument/2006/relationships/slideLayout" Target="../slideLayouts/slideLayout556.xml"/><Relationship Id="rId104" Type="http://schemas.openxmlformats.org/officeDocument/2006/relationships/slideLayout" Target="../slideLayouts/slideLayout563.xml"/><Relationship Id="rId120" Type="http://schemas.openxmlformats.org/officeDocument/2006/relationships/slideLayout" Target="../slideLayouts/slideLayout579.xml"/><Relationship Id="rId125" Type="http://schemas.openxmlformats.org/officeDocument/2006/relationships/slideLayout" Target="../slideLayouts/slideLayout584.xml"/><Relationship Id="rId141" Type="http://schemas.openxmlformats.org/officeDocument/2006/relationships/slideLayout" Target="../slideLayouts/slideLayout600.xml"/><Relationship Id="rId146" Type="http://schemas.openxmlformats.org/officeDocument/2006/relationships/slideLayout" Target="../slideLayouts/slideLayout605.xml"/><Relationship Id="rId7" Type="http://schemas.openxmlformats.org/officeDocument/2006/relationships/slideLayout" Target="../slideLayouts/slideLayout466.xml"/><Relationship Id="rId71" Type="http://schemas.openxmlformats.org/officeDocument/2006/relationships/slideLayout" Target="../slideLayouts/slideLayout530.xml"/><Relationship Id="rId92" Type="http://schemas.openxmlformats.org/officeDocument/2006/relationships/slideLayout" Target="../slideLayouts/slideLayout551.xml"/><Relationship Id="rId2" Type="http://schemas.openxmlformats.org/officeDocument/2006/relationships/slideLayout" Target="../slideLayouts/slideLayout461.xml"/><Relationship Id="rId29" Type="http://schemas.openxmlformats.org/officeDocument/2006/relationships/slideLayout" Target="../slideLayouts/slideLayout488.xml"/><Relationship Id="rId24" Type="http://schemas.openxmlformats.org/officeDocument/2006/relationships/slideLayout" Target="../slideLayouts/slideLayout483.xml"/><Relationship Id="rId40" Type="http://schemas.openxmlformats.org/officeDocument/2006/relationships/slideLayout" Target="../slideLayouts/slideLayout499.xml"/><Relationship Id="rId45" Type="http://schemas.openxmlformats.org/officeDocument/2006/relationships/slideLayout" Target="../slideLayouts/slideLayout504.xml"/><Relationship Id="rId66" Type="http://schemas.openxmlformats.org/officeDocument/2006/relationships/slideLayout" Target="../slideLayouts/slideLayout525.xml"/><Relationship Id="rId87" Type="http://schemas.openxmlformats.org/officeDocument/2006/relationships/slideLayout" Target="../slideLayouts/slideLayout546.xml"/><Relationship Id="rId110" Type="http://schemas.openxmlformats.org/officeDocument/2006/relationships/slideLayout" Target="../slideLayouts/slideLayout569.xml"/><Relationship Id="rId115" Type="http://schemas.openxmlformats.org/officeDocument/2006/relationships/slideLayout" Target="../slideLayouts/slideLayout574.xml"/><Relationship Id="rId131" Type="http://schemas.openxmlformats.org/officeDocument/2006/relationships/slideLayout" Target="../slideLayouts/slideLayout590.xml"/><Relationship Id="rId136" Type="http://schemas.openxmlformats.org/officeDocument/2006/relationships/slideLayout" Target="../slideLayouts/slideLayout595.xml"/><Relationship Id="rId61" Type="http://schemas.openxmlformats.org/officeDocument/2006/relationships/slideLayout" Target="../slideLayouts/slideLayout520.xml"/><Relationship Id="rId82" Type="http://schemas.openxmlformats.org/officeDocument/2006/relationships/slideLayout" Target="../slideLayouts/slideLayout541.xml"/><Relationship Id="rId19" Type="http://schemas.openxmlformats.org/officeDocument/2006/relationships/slideLayout" Target="../slideLayouts/slideLayout478.xml"/><Relationship Id="rId14" Type="http://schemas.openxmlformats.org/officeDocument/2006/relationships/slideLayout" Target="../slideLayouts/slideLayout473.xml"/><Relationship Id="rId30" Type="http://schemas.openxmlformats.org/officeDocument/2006/relationships/slideLayout" Target="../slideLayouts/slideLayout489.xml"/><Relationship Id="rId35" Type="http://schemas.openxmlformats.org/officeDocument/2006/relationships/slideLayout" Target="../slideLayouts/slideLayout494.xml"/><Relationship Id="rId56" Type="http://schemas.openxmlformats.org/officeDocument/2006/relationships/slideLayout" Target="../slideLayouts/slideLayout515.xml"/><Relationship Id="rId77" Type="http://schemas.openxmlformats.org/officeDocument/2006/relationships/slideLayout" Target="../slideLayouts/slideLayout536.xml"/><Relationship Id="rId100" Type="http://schemas.openxmlformats.org/officeDocument/2006/relationships/slideLayout" Target="../slideLayouts/slideLayout559.xml"/><Relationship Id="rId105" Type="http://schemas.openxmlformats.org/officeDocument/2006/relationships/slideLayout" Target="../slideLayouts/slideLayout564.xml"/><Relationship Id="rId126" Type="http://schemas.openxmlformats.org/officeDocument/2006/relationships/slideLayout" Target="../slideLayouts/slideLayout585.xml"/><Relationship Id="rId147" Type="http://schemas.openxmlformats.org/officeDocument/2006/relationships/slideLayout" Target="../slideLayouts/slideLayout606.xml"/><Relationship Id="rId8" Type="http://schemas.openxmlformats.org/officeDocument/2006/relationships/slideLayout" Target="../slideLayouts/slideLayout467.xml"/><Relationship Id="rId51" Type="http://schemas.openxmlformats.org/officeDocument/2006/relationships/slideLayout" Target="../slideLayouts/slideLayout510.xml"/><Relationship Id="rId72" Type="http://schemas.openxmlformats.org/officeDocument/2006/relationships/slideLayout" Target="../slideLayouts/slideLayout531.xml"/><Relationship Id="rId93" Type="http://schemas.openxmlformats.org/officeDocument/2006/relationships/slideLayout" Target="../slideLayouts/slideLayout552.xml"/><Relationship Id="rId98" Type="http://schemas.openxmlformats.org/officeDocument/2006/relationships/slideLayout" Target="../slideLayouts/slideLayout557.xml"/><Relationship Id="rId121" Type="http://schemas.openxmlformats.org/officeDocument/2006/relationships/slideLayout" Target="../slideLayouts/slideLayout580.xml"/><Relationship Id="rId142" Type="http://schemas.openxmlformats.org/officeDocument/2006/relationships/slideLayout" Target="../slideLayouts/slideLayout601.xml"/><Relationship Id="rId3" Type="http://schemas.openxmlformats.org/officeDocument/2006/relationships/slideLayout" Target="../slideLayouts/slideLayout462.xml"/><Relationship Id="rId25" Type="http://schemas.openxmlformats.org/officeDocument/2006/relationships/slideLayout" Target="../slideLayouts/slideLayout484.xml"/><Relationship Id="rId46" Type="http://schemas.openxmlformats.org/officeDocument/2006/relationships/slideLayout" Target="../slideLayouts/slideLayout505.xml"/><Relationship Id="rId67" Type="http://schemas.openxmlformats.org/officeDocument/2006/relationships/slideLayout" Target="../slideLayouts/slideLayout526.xml"/><Relationship Id="rId116" Type="http://schemas.openxmlformats.org/officeDocument/2006/relationships/slideLayout" Target="../slideLayouts/slideLayout575.xml"/><Relationship Id="rId137" Type="http://schemas.openxmlformats.org/officeDocument/2006/relationships/slideLayout" Target="../slideLayouts/slideLayout596.xml"/><Relationship Id="rId20" Type="http://schemas.openxmlformats.org/officeDocument/2006/relationships/slideLayout" Target="../slideLayouts/slideLayout479.xml"/><Relationship Id="rId41" Type="http://schemas.openxmlformats.org/officeDocument/2006/relationships/slideLayout" Target="../slideLayouts/slideLayout500.xml"/><Relationship Id="rId62" Type="http://schemas.openxmlformats.org/officeDocument/2006/relationships/slideLayout" Target="../slideLayouts/slideLayout521.xml"/><Relationship Id="rId83" Type="http://schemas.openxmlformats.org/officeDocument/2006/relationships/slideLayout" Target="../slideLayouts/slideLayout542.xml"/><Relationship Id="rId88" Type="http://schemas.openxmlformats.org/officeDocument/2006/relationships/slideLayout" Target="../slideLayouts/slideLayout547.xml"/><Relationship Id="rId111" Type="http://schemas.openxmlformats.org/officeDocument/2006/relationships/slideLayout" Target="../slideLayouts/slideLayout570.xml"/><Relationship Id="rId132" Type="http://schemas.openxmlformats.org/officeDocument/2006/relationships/slideLayout" Target="../slideLayouts/slideLayout591.xml"/><Relationship Id="rId15" Type="http://schemas.openxmlformats.org/officeDocument/2006/relationships/slideLayout" Target="../slideLayouts/slideLayout474.xml"/><Relationship Id="rId36" Type="http://schemas.openxmlformats.org/officeDocument/2006/relationships/slideLayout" Target="../slideLayouts/slideLayout495.xml"/><Relationship Id="rId57" Type="http://schemas.openxmlformats.org/officeDocument/2006/relationships/slideLayout" Target="../slideLayouts/slideLayout516.xml"/><Relationship Id="rId106" Type="http://schemas.openxmlformats.org/officeDocument/2006/relationships/slideLayout" Target="../slideLayouts/slideLayout565.xml"/><Relationship Id="rId127" Type="http://schemas.openxmlformats.org/officeDocument/2006/relationships/slideLayout" Target="../slideLayouts/slideLayout586.xml"/><Relationship Id="rId10" Type="http://schemas.openxmlformats.org/officeDocument/2006/relationships/slideLayout" Target="../slideLayouts/slideLayout469.xml"/><Relationship Id="rId31" Type="http://schemas.openxmlformats.org/officeDocument/2006/relationships/slideLayout" Target="../slideLayouts/slideLayout490.xml"/><Relationship Id="rId52" Type="http://schemas.openxmlformats.org/officeDocument/2006/relationships/slideLayout" Target="../slideLayouts/slideLayout511.xml"/><Relationship Id="rId73" Type="http://schemas.openxmlformats.org/officeDocument/2006/relationships/slideLayout" Target="../slideLayouts/slideLayout532.xml"/><Relationship Id="rId78" Type="http://schemas.openxmlformats.org/officeDocument/2006/relationships/slideLayout" Target="../slideLayouts/slideLayout537.xml"/><Relationship Id="rId94" Type="http://schemas.openxmlformats.org/officeDocument/2006/relationships/slideLayout" Target="../slideLayouts/slideLayout553.xml"/><Relationship Id="rId99" Type="http://schemas.openxmlformats.org/officeDocument/2006/relationships/slideLayout" Target="../slideLayouts/slideLayout558.xml"/><Relationship Id="rId101" Type="http://schemas.openxmlformats.org/officeDocument/2006/relationships/slideLayout" Target="../slideLayouts/slideLayout560.xml"/><Relationship Id="rId122" Type="http://schemas.openxmlformats.org/officeDocument/2006/relationships/slideLayout" Target="../slideLayouts/slideLayout581.xml"/><Relationship Id="rId143" Type="http://schemas.openxmlformats.org/officeDocument/2006/relationships/slideLayout" Target="../slideLayouts/slideLayout602.xml"/><Relationship Id="rId148" Type="http://schemas.openxmlformats.org/officeDocument/2006/relationships/slideLayout" Target="../slideLayouts/slideLayout607.xml"/><Relationship Id="rId4" Type="http://schemas.openxmlformats.org/officeDocument/2006/relationships/slideLayout" Target="../slideLayouts/slideLayout463.xml"/><Relationship Id="rId9" Type="http://schemas.openxmlformats.org/officeDocument/2006/relationships/slideLayout" Target="../slideLayouts/slideLayout468.xml"/><Relationship Id="rId26" Type="http://schemas.openxmlformats.org/officeDocument/2006/relationships/slideLayout" Target="../slideLayouts/slideLayout485.xml"/><Relationship Id="rId47" Type="http://schemas.openxmlformats.org/officeDocument/2006/relationships/slideLayout" Target="../slideLayouts/slideLayout506.xml"/><Relationship Id="rId68" Type="http://schemas.openxmlformats.org/officeDocument/2006/relationships/slideLayout" Target="../slideLayouts/slideLayout527.xml"/><Relationship Id="rId89" Type="http://schemas.openxmlformats.org/officeDocument/2006/relationships/slideLayout" Target="../slideLayouts/slideLayout548.xml"/><Relationship Id="rId112" Type="http://schemas.openxmlformats.org/officeDocument/2006/relationships/slideLayout" Target="../slideLayouts/slideLayout571.xml"/><Relationship Id="rId133" Type="http://schemas.openxmlformats.org/officeDocument/2006/relationships/slideLayout" Target="../slideLayouts/slideLayout592.xml"/><Relationship Id="rId16" Type="http://schemas.openxmlformats.org/officeDocument/2006/relationships/slideLayout" Target="../slideLayouts/slideLayout475.xml"/><Relationship Id="rId37" Type="http://schemas.openxmlformats.org/officeDocument/2006/relationships/slideLayout" Target="../slideLayouts/slideLayout496.xml"/><Relationship Id="rId58" Type="http://schemas.openxmlformats.org/officeDocument/2006/relationships/slideLayout" Target="../slideLayouts/slideLayout517.xml"/><Relationship Id="rId79" Type="http://schemas.openxmlformats.org/officeDocument/2006/relationships/slideLayout" Target="../slideLayouts/slideLayout538.xml"/><Relationship Id="rId102" Type="http://schemas.openxmlformats.org/officeDocument/2006/relationships/slideLayout" Target="../slideLayouts/slideLayout561.xml"/><Relationship Id="rId123" Type="http://schemas.openxmlformats.org/officeDocument/2006/relationships/slideLayout" Target="../slideLayouts/slideLayout582.xml"/><Relationship Id="rId144" Type="http://schemas.openxmlformats.org/officeDocument/2006/relationships/slideLayout" Target="../slideLayouts/slideLayout603.xml"/><Relationship Id="rId90" Type="http://schemas.openxmlformats.org/officeDocument/2006/relationships/slideLayout" Target="../slideLayouts/slideLayout5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14400" y="609600"/>
            <a:ext cx="10363200" cy="114300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0975692" y="6248400"/>
            <a:ext cx="301909" cy="288824"/>
          </a:xfrm>
          <a:prstGeom prst="rect">
            <a:avLst/>
          </a:prstGeom>
          <a:ln w="12700">
            <a:miter lim="400000"/>
          </a:ln>
        </p:spPr>
        <p:txBody>
          <a:bodyPr wrap="none" lIns="45719" rIns="45719">
            <a:spAutoFit/>
          </a:bodyPr>
          <a:lstStyle>
            <a:lvl1pPr algn="r">
              <a:defRPr sz="1400"/>
            </a:lvl1pPr>
          </a:lstStyle>
          <a:p>
            <a:pPr hangingPunct="0"/>
            <a:fld id="{86CB4B4D-7CA3-9044-876B-883B54F8677D}" type="slidenum">
              <a:rPr kern="0">
                <a:solidFill>
                  <a:srgbClr val="000000"/>
                </a:solidFill>
                <a:latin typeface="Arial"/>
                <a:cs typeface="Arial"/>
                <a:sym typeface="Arial"/>
              </a:rPr>
              <a:pPr hangingPunct="0"/>
              <a:t>‹#›</a:t>
            </a:fld>
            <a:endParaRPr kern="0" dirty="0">
              <a:solidFill>
                <a:srgbClr val="000000"/>
              </a:solidFill>
              <a:latin typeface="Arial"/>
              <a:cs typeface="Arial"/>
              <a:sym typeface="Arial"/>
            </a:endParaRPr>
          </a:p>
        </p:txBody>
      </p:sp>
    </p:spTree>
    <p:extLst>
      <p:ext uri="{BB962C8B-B14F-4D97-AF65-F5344CB8AC3E}">
        <p14:creationId xmlns:p14="http://schemas.microsoft.com/office/powerpoint/2010/main" val="34098971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8" r:id="rId4"/>
    <p:sldLayoutId id="2147483669" r:id="rId5"/>
    <p:sldLayoutId id="2147483675" r:id="rId6"/>
    <p:sldLayoutId id="2147483676" r:id="rId7"/>
    <p:sldLayoutId id="2147483677" r:id="rId8"/>
    <p:sldLayoutId id="2147483678" r:id="rId9"/>
    <p:sldLayoutId id="2147483680" r:id="rId10"/>
    <p:sldLayoutId id="2147483681" r:id="rId11"/>
    <p:sldLayoutId id="2147483683" r:id="rId12"/>
    <p:sldLayoutId id="2147483684" r:id="rId13"/>
    <p:sldLayoutId id="2147483685" r:id="rId14"/>
    <p:sldLayoutId id="2147483687" r:id="rId15"/>
    <p:sldLayoutId id="2147483688" r:id="rId16"/>
    <p:sldLayoutId id="2147483689" r:id="rId17"/>
    <p:sldLayoutId id="2147483691" r:id="rId18"/>
    <p:sldLayoutId id="2147483692"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 id="2147483757" r:id="rId81"/>
    <p:sldLayoutId id="2147483758" r:id="rId82"/>
    <p:sldLayoutId id="2147483759" r:id="rId83"/>
    <p:sldLayoutId id="2147483760" r:id="rId84"/>
    <p:sldLayoutId id="2147483761" r:id="rId85"/>
    <p:sldLayoutId id="2147483762" r:id="rId86"/>
    <p:sldLayoutId id="2147483763" r:id="rId87"/>
    <p:sldLayoutId id="2147483764" r:id="rId88"/>
    <p:sldLayoutId id="2147483765" r:id="rId89"/>
    <p:sldLayoutId id="2147483766" r:id="rId90"/>
    <p:sldLayoutId id="2147483768" r:id="rId91"/>
    <p:sldLayoutId id="2147483769" r:id="rId92"/>
    <p:sldLayoutId id="2147483770" r:id="rId93"/>
    <p:sldLayoutId id="2147483771" r:id="rId94"/>
    <p:sldLayoutId id="2147483772" r:id="rId95"/>
    <p:sldLayoutId id="2147483773" r:id="rId96"/>
    <p:sldLayoutId id="2147483774" r:id="rId97"/>
    <p:sldLayoutId id="2147483775" r:id="rId98"/>
    <p:sldLayoutId id="2147483776" r:id="rId99"/>
    <p:sldLayoutId id="2147483778" r:id="rId100"/>
    <p:sldLayoutId id="2147483779" r:id="rId101"/>
    <p:sldLayoutId id="2147483780" r:id="rId102"/>
    <p:sldLayoutId id="2147483781" r:id="rId103"/>
    <p:sldLayoutId id="2147483782" r:id="rId104"/>
    <p:sldLayoutId id="2147483783" r:id="rId105"/>
    <p:sldLayoutId id="2147483784" r:id="rId106"/>
    <p:sldLayoutId id="2147483785" r:id="rId107"/>
    <p:sldLayoutId id="2147483786" r:id="rId108"/>
    <p:sldLayoutId id="2147483787" r:id="rId109"/>
    <p:sldLayoutId id="2147483788" r:id="rId110"/>
    <p:sldLayoutId id="2147483789" r:id="rId111"/>
    <p:sldLayoutId id="2147483790" r:id="rId112"/>
    <p:sldLayoutId id="2147483791" r:id="rId113"/>
    <p:sldLayoutId id="2147483792" r:id="rId114"/>
    <p:sldLayoutId id="2147483793" r:id="rId115"/>
    <p:sldLayoutId id="2147483794" r:id="rId116"/>
    <p:sldLayoutId id="2147483796" r:id="rId117"/>
    <p:sldLayoutId id="2147483797" r:id="rId118"/>
    <p:sldLayoutId id="2147483798" r:id="rId119"/>
    <p:sldLayoutId id="2147483799" r:id="rId120"/>
    <p:sldLayoutId id="2147483800" r:id="rId121"/>
    <p:sldLayoutId id="2147483801" r:id="rId122"/>
    <p:sldLayoutId id="2147483802" r:id="rId123"/>
    <p:sldLayoutId id="2147483803" r:id="rId124"/>
    <p:sldLayoutId id="2147483804" r:id="rId125"/>
    <p:sldLayoutId id="2147483805" r:id="rId126"/>
    <p:sldLayoutId id="2147483806" r:id="rId127"/>
    <p:sldLayoutId id="2147483807" r:id="rId128"/>
    <p:sldLayoutId id="2147483808" r:id="rId129"/>
    <p:sldLayoutId id="2147483809" r:id="rId130"/>
    <p:sldLayoutId id="2147483810" r:id="rId131"/>
    <p:sldLayoutId id="2147483811" r:id="rId132"/>
    <p:sldLayoutId id="2147483812" r:id="rId133"/>
    <p:sldLayoutId id="2147483813" r:id="rId134"/>
    <p:sldLayoutId id="2147483814" r:id="rId135"/>
    <p:sldLayoutId id="2147483815" r:id="rId136"/>
    <p:sldLayoutId id="2147483816" r:id="rId137"/>
    <p:sldLayoutId id="2147483817" r:id="rId138"/>
    <p:sldLayoutId id="2147483818" r:id="rId139"/>
    <p:sldLayoutId id="2147483819" r:id="rId140"/>
    <p:sldLayoutId id="2147483820" r:id="rId141"/>
    <p:sldLayoutId id="2147485029" r:id="rId142"/>
  </p:sldLayoutIdLst>
  <p:transition spd="med"/>
  <p:hf hdr="0" ftr="0" dt="0"/>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56"/>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14400" y="609600"/>
            <a:ext cx="10363200" cy="114300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609600" y="1600202"/>
            <a:ext cx="109728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028177" y="6248400"/>
            <a:ext cx="249425" cy="253916"/>
          </a:xfrm>
          <a:prstGeom prst="rect">
            <a:avLst/>
          </a:prstGeom>
          <a:ln w="12700">
            <a:miter lim="400000"/>
          </a:ln>
        </p:spPr>
        <p:txBody>
          <a:bodyPr wrap="none" lIns="45719" rIns="45719">
            <a:spAutoFit/>
          </a:bodyPr>
          <a:lstStyle>
            <a:lvl1pPr algn="r">
              <a:defRPr sz="1050"/>
            </a:lvl1pPr>
          </a:lstStyle>
          <a:p>
            <a:fld id="{F0B7CE1D-B91E-4688-8F47-2E1DB7CF4D86}" type="slidenum">
              <a:rPr lang="en-US" smtClean="0"/>
              <a:t>‹#›</a:t>
            </a:fld>
            <a:endParaRPr lang="en-US" dirty="0"/>
          </a:p>
        </p:txBody>
      </p:sp>
    </p:spTree>
    <p:extLst>
      <p:ext uri="{BB962C8B-B14F-4D97-AF65-F5344CB8AC3E}">
        <p14:creationId xmlns:p14="http://schemas.microsoft.com/office/powerpoint/2010/main" val="3726189242"/>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3" r:id="rId9"/>
    <p:sldLayoutId id="2147484354" r:id="rId10"/>
    <p:sldLayoutId id="2147484355" r:id="rId11"/>
    <p:sldLayoutId id="2147484356" r:id="rId12"/>
    <p:sldLayoutId id="2147484357" r:id="rId13"/>
    <p:sldLayoutId id="2147484358" r:id="rId14"/>
    <p:sldLayoutId id="2147484359" r:id="rId15"/>
    <p:sldLayoutId id="2147484360" r:id="rId16"/>
    <p:sldLayoutId id="2147484361" r:id="rId17"/>
    <p:sldLayoutId id="2147484362" r:id="rId18"/>
    <p:sldLayoutId id="2147484363" r:id="rId19"/>
    <p:sldLayoutId id="2147484364" r:id="rId20"/>
    <p:sldLayoutId id="2147484365" r:id="rId21"/>
    <p:sldLayoutId id="2147484366" r:id="rId22"/>
    <p:sldLayoutId id="2147484367" r:id="rId23"/>
    <p:sldLayoutId id="2147484368" r:id="rId24"/>
    <p:sldLayoutId id="2147484369" r:id="rId25"/>
    <p:sldLayoutId id="2147484370" r:id="rId26"/>
    <p:sldLayoutId id="2147484371" r:id="rId27"/>
    <p:sldLayoutId id="2147484372" r:id="rId28"/>
    <p:sldLayoutId id="2147484373" r:id="rId29"/>
    <p:sldLayoutId id="2147484374" r:id="rId30"/>
    <p:sldLayoutId id="2147484375" r:id="rId31"/>
    <p:sldLayoutId id="2147484376" r:id="rId32"/>
    <p:sldLayoutId id="2147484377" r:id="rId33"/>
    <p:sldLayoutId id="2147484378" r:id="rId34"/>
    <p:sldLayoutId id="2147484379" r:id="rId35"/>
    <p:sldLayoutId id="2147484380" r:id="rId36"/>
    <p:sldLayoutId id="2147484381" r:id="rId37"/>
    <p:sldLayoutId id="2147484382" r:id="rId38"/>
    <p:sldLayoutId id="2147484383" r:id="rId39"/>
    <p:sldLayoutId id="2147484384" r:id="rId40"/>
    <p:sldLayoutId id="2147484385" r:id="rId41"/>
    <p:sldLayoutId id="2147484386" r:id="rId42"/>
    <p:sldLayoutId id="2147484387" r:id="rId43"/>
    <p:sldLayoutId id="2147484388" r:id="rId44"/>
    <p:sldLayoutId id="2147484389" r:id="rId45"/>
    <p:sldLayoutId id="2147484390" r:id="rId46"/>
    <p:sldLayoutId id="2147484391" r:id="rId47"/>
    <p:sldLayoutId id="2147484392" r:id="rId48"/>
    <p:sldLayoutId id="2147484393" r:id="rId49"/>
    <p:sldLayoutId id="2147484394" r:id="rId50"/>
    <p:sldLayoutId id="2147484395" r:id="rId51"/>
    <p:sldLayoutId id="2147484396" r:id="rId52"/>
    <p:sldLayoutId id="2147484397" r:id="rId53"/>
    <p:sldLayoutId id="2147484398" r:id="rId54"/>
    <p:sldLayoutId id="2147484399" r:id="rId55"/>
    <p:sldLayoutId id="2147484400" r:id="rId56"/>
    <p:sldLayoutId id="2147484401" r:id="rId57"/>
    <p:sldLayoutId id="2147484402" r:id="rId58"/>
    <p:sldLayoutId id="2147484403" r:id="rId59"/>
    <p:sldLayoutId id="2147484404" r:id="rId60"/>
    <p:sldLayoutId id="2147484405" r:id="rId61"/>
    <p:sldLayoutId id="2147484406" r:id="rId62"/>
    <p:sldLayoutId id="2147484407" r:id="rId63"/>
    <p:sldLayoutId id="2147484408" r:id="rId64"/>
    <p:sldLayoutId id="2147484409" r:id="rId65"/>
    <p:sldLayoutId id="2147484410" r:id="rId66"/>
    <p:sldLayoutId id="2147484411" r:id="rId67"/>
    <p:sldLayoutId id="2147484412" r:id="rId68"/>
    <p:sldLayoutId id="2147484413" r:id="rId69"/>
    <p:sldLayoutId id="2147484414" r:id="rId70"/>
    <p:sldLayoutId id="2147484415" r:id="rId71"/>
    <p:sldLayoutId id="2147484416" r:id="rId72"/>
    <p:sldLayoutId id="2147484417" r:id="rId73"/>
    <p:sldLayoutId id="2147484418" r:id="rId74"/>
    <p:sldLayoutId id="2147484419" r:id="rId75"/>
    <p:sldLayoutId id="2147484420" r:id="rId76"/>
    <p:sldLayoutId id="2147484421" r:id="rId77"/>
    <p:sldLayoutId id="2147484422" r:id="rId78"/>
    <p:sldLayoutId id="2147484423" r:id="rId79"/>
    <p:sldLayoutId id="2147484424" r:id="rId80"/>
    <p:sldLayoutId id="2147484425" r:id="rId81"/>
    <p:sldLayoutId id="2147484426" r:id="rId82"/>
    <p:sldLayoutId id="2147484427" r:id="rId83"/>
    <p:sldLayoutId id="2147484428" r:id="rId84"/>
    <p:sldLayoutId id="2147484429" r:id="rId85"/>
    <p:sldLayoutId id="2147484430" r:id="rId86"/>
    <p:sldLayoutId id="2147484431" r:id="rId87"/>
    <p:sldLayoutId id="2147484432" r:id="rId88"/>
    <p:sldLayoutId id="2147484433" r:id="rId89"/>
    <p:sldLayoutId id="2147484434" r:id="rId90"/>
    <p:sldLayoutId id="2147484435" r:id="rId91"/>
    <p:sldLayoutId id="2147484436" r:id="rId92"/>
    <p:sldLayoutId id="2147484437" r:id="rId93"/>
    <p:sldLayoutId id="2147484438" r:id="rId94"/>
    <p:sldLayoutId id="2147484439" r:id="rId95"/>
    <p:sldLayoutId id="2147484440" r:id="rId96"/>
    <p:sldLayoutId id="2147484441" r:id="rId97"/>
    <p:sldLayoutId id="2147484442" r:id="rId98"/>
    <p:sldLayoutId id="2147484443" r:id="rId99"/>
    <p:sldLayoutId id="2147484444" r:id="rId100"/>
    <p:sldLayoutId id="2147484445" r:id="rId101"/>
    <p:sldLayoutId id="2147484446" r:id="rId102"/>
    <p:sldLayoutId id="2147484447" r:id="rId103"/>
    <p:sldLayoutId id="2147484448" r:id="rId104"/>
    <p:sldLayoutId id="2147484449" r:id="rId105"/>
    <p:sldLayoutId id="2147484450" r:id="rId106"/>
    <p:sldLayoutId id="2147484451" r:id="rId107"/>
    <p:sldLayoutId id="2147484452" r:id="rId108"/>
    <p:sldLayoutId id="2147484453" r:id="rId109"/>
    <p:sldLayoutId id="2147484454" r:id="rId110"/>
    <p:sldLayoutId id="2147484455" r:id="rId111"/>
    <p:sldLayoutId id="2147484456" r:id="rId112"/>
    <p:sldLayoutId id="2147484457" r:id="rId113"/>
    <p:sldLayoutId id="2147484458" r:id="rId114"/>
    <p:sldLayoutId id="2147484459" r:id="rId115"/>
    <p:sldLayoutId id="2147484460" r:id="rId116"/>
    <p:sldLayoutId id="2147484461" r:id="rId117"/>
    <p:sldLayoutId id="2147484462" r:id="rId118"/>
    <p:sldLayoutId id="2147484463" r:id="rId119"/>
    <p:sldLayoutId id="2147484464" r:id="rId120"/>
    <p:sldLayoutId id="2147484465" r:id="rId121"/>
    <p:sldLayoutId id="2147484466" r:id="rId122"/>
    <p:sldLayoutId id="2147484467" r:id="rId123"/>
    <p:sldLayoutId id="2147484468" r:id="rId124"/>
    <p:sldLayoutId id="2147484469" r:id="rId125"/>
    <p:sldLayoutId id="2147484470" r:id="rId126"/>
    <p:sldLayoutId id="2147484471" r:id="rId127"/>
    <p:sldLayoutId id="2147484472" r:id="rId128"/>
    <p:sldLayoutId id="2147484473" r:id="rId129"/>
    <p:sldLayoutId id="2147484474" r:id="rId130"/>
    <p:sldLayoutId id="2147484475" r:id="rId131"/>
    <p:sldLayoutId id="2147484476" r:id="rId132"/>
    <p:sldLayoutId id="2147484477" r:id="rId133"/>
    <p:sldLayoutId id="2147484478" r:id="rId134"/>
    <p:sldLayoutId id="2147484479" r:id="rId135"/>
    <p:sldLayoutId id="2147484481" r:id="rId136"/>
    <p:sldLayoutId id="2147484482" r:id="rId137"/>
    <p:sldLayoutId id="2147484483" r:id="rId138"/>
    <p:sldLayoutId id="2147484484" r:id="rId139"/>
    <p:sldLayoutId id="2147484485" r:id="rId140"/>
    <p:sldLayoutId id="2147484486" r:id="rId141"/>
    <p:sldLayoutId id="2147484487" r:id="rId142"/>
    <p:sldLayoutId id="2147484488" r:id="rId143"/>
    <p:sldLayoutId id="2147484489" r:id="rId144"/>
    <p:sldLayoutId id="2147484490" r:id="rId145"/>
    <p:sldLayoutId id="2147484491" r:id="rId146"/>
    <p:sldLayoutId id="2147484492" r:id="rId147"/>
    <p:sldLayoutId id="2147484493" r:id="rId148"/>
    <p:sldLayoutId id="2147484494" r:id="rId149"/>
    <p:sldLayoutId id="2147484495" r:id="rId150"/>
    <p:sldLayoutId id="2147484496" r:id="rId151"/>
    <p:sldLayoutId id="2147484497" r:id="rId152"/>
    <p:sldLayoutId id="2147484498" r:id="rId153"/>
    <p:sldLayoutId id="2147484499" r:id="rId154"/>
  </p:sldLayoutIdLst>
  <p:transition>
    <p:fade thruBlk="1"/>
  </p:transition>
  <p:hf hdr="0" ftr="0" dt="0"/>
  <p:txStyles>
    <p:titleStyle>
      <a:lvl1pPr marL="0" marR="0" indent="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1pPr>
      <a:lvl2pPr marL="0" marR="0" indent="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2pPr>
      <a:lvl3pPr marL="0" marR="0" indent="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3pPr>
      <a:lvl4pPr marL="0" marR="0" indent="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4pPr>
      <a:lvl5pPr marL="0" marR="0" indent="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5pPr>
      <a:lvl6pPr marL="0" marR="0" indent="34290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6pPr>
      <a:lvl7pPr marL="0" marR="0" indent="68580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7pPr>
      <a:lvl8pPr marL="0" marR="0" indent="102870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8pPr>
      <a:lvl9pPr marL="0" marR="0" indent="137160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9pPr>
    </p:titleStyle>
    <p:bodyStyle>
      <a:lvl1pPr marL="257175" marR="0" indent="-257175"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1pPr>
      <a:lvl2pPr marL="587828" marR="0" indent="-244928"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2pPr>
      <a:lvl3pPr marL="914400" marR="0" indent="-228600"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3pPr>
      <a:lvl4pPr marL="1303020" marR="0" indent="-274320"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4pPr>
      <a:lvl5pPr marL="1645920" marR="0" indent="-274320"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5pPr>
      <a:lvl6pPr marL="1988820" marR="0" indent="-274320"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6pPr>
      <a:lvl7pPr marL="2331720" marR="0" indent="-274320"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7pPr>
      <a:lvl8pPr marL="2674619" marR="0" indent="-274319"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8pPr>
      <a:lvl9pPr marL="3017519" marR="0" indent="-274319"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9pPr>
    </p:bodyStyle>
    <p:otherStyle>
      <a:lvl1pPr marL="0" marR="0" indent="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1pPr>
      <a:lvl2pPr marL="0" marR="0" indent="3429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2pPr>
      <a:lvl3pPr marL="0" marR="0" indent="6858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3pPr>
      <a:lvl4pPr marL="0" marR="0" indent="10287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4pPr>
      <a:lvl5pPr marL="0" marR="0" indent="13716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5pPr>
      <a:lvl6pPr marL="0" marR="0" indent="17145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6pPr>
      <a:lvl7pPr marL="0" marR="0" indent="20574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7pPr>
      <a:lvl8pPr marL="0" marR="0" indent="24003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8pPr>
      <a:lvl9pPr marL="0" marR="0" indent="27432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5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14400" y="609600"/>
            <a:ext cx="10363200" cy="114300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609600" y="1600202"/>
            <a:ext cx="109728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028177" y="6248400"/>
            <a:ext cx="249425" cy="253916"/>
          </a:xfrm>
          <a:prstGeom prst="rect">
            <a:avLst/>
          </a:prstGeom>
          <a:ln w="12700">
            <a:miter lim="400000"/>
          </a:ln>
        </p:spPr>
        <p:txBody>
          <a:bodyPr wrap="none" lIns="45719" rIns="45719">
            <a:spAutoFit/>
          </a:bodyPr>
          <a:lstStyle>
            <a:lvl1pPr algn="r">
              <a:defRPr sz="1050"/>
            </a:lvl1pPr>
          </a:lstStyle>
          <a:p>
            <a:fld id="{7F010667-BC9F-4994-ACEF-5DF0EC7AF02A}" type="slidenum">
              <a:rPr lang="en-ZA" smtClean="0"/>
              <a:t>‹#›</a:t>
            </a:fld>
            <a:endParaRPr lang="en-ZA" dirty="0"/>
          </a:p>
        </p:txBody>
      </p:sp>
    </p:spTree>
    <p:extLst>
      <p:ext uri="{BB962C8B-B14F-4D97-AF65-F5344CB8AC3E}">
        <p14:creationId xmlns:p14="http://schemas.microsoft.com/office/powerpoint/2010/main" val="1753070414"/>
      </p:ext>
    </p:extLst>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10" r:id="rId7"/>
    <p:sldLayoutId id="2147484511" r:id="rId8"/>
    <p:sldLayoutId id="2147484512" r:id="rId9"/>
    <p:sldLayoutId id="2147484513" r:id="rId10"/>
    <p:sldLayoutId id="2147484514" r:id="rId11"/>
    <p:sldLayoutId id="2147484515" r:id="rId12"/>
    <p:sldLayoutId id="2147484516" r:id="rId13"/>
    <p:sldLayoutId id="2147484518" r:id="rId14"/>
    <p:sldLayoutId id="2147484519" r:id="rId15"/>
    <p:sldLayoutId id="2147484520" r:id="rId16"/>
    <p:sldLayoutId id="2147484521" r:id="rId17"/>
    <p:sldLayoutId id="2147484522" r:id="rId18"/>
    <p:sldLayoutId id="2147484523" r:id="rId19"/>
    <p:sldLayoutId id="2147484524" r:id="rId20"/>
    <p:sldLayoutId id="2147484525" r:id="rId21"/>
    <p:sldLayoutId id="2147484526" r:id="rId22"/>
    <p:sldLayoutId id="2147484527" r:id="rId23"/>
    <p:sldLayoutId id="2147484528" r:id="rId24"/>
    <p:sldLayoutId id="2147484529" r:id="rId25"/>
    <p:sldLayoutId id="2147484531" r:id="rId26"/>
    <p:sldLayoutId id="2147484532" r:id="rId27"/>
    <p:sldLayoutId id="2147484533" r:id="rId28"/>
    <p:sldLayoutId id="2147484534" r:id="rId29"/>
    <p:sldLayoutId id="2147484535" r:id="rId30"/>
    <p:sldLayoutId id="2147484536" r:id="rId31"/>
    <p:sldLayoutId id="2147484537" r:id="rId32"/>
    <p:sldLayoutId id="2147484538" r:id="rId33"/>
    <p:sldLayoutId id="2147484539" r:id="rId34"/>
    <p:sldLayoutId id="2147484540" r:id="rId35"/>
    <p:sldLayoutId id="2147484541" r:id="rId36"/>
    <p:sldLayoutId id="2147484542" r:id="rId37"/>
    <p:sldLayoutId id="2147484543" r:id="rId38"/>
    <p:sldLayoutId id="2147484544" r:id="rId39"/>
    <p:sldLayoutId id="2147484545" r:id="rId40"/>
    <p:sldLayoutId id="2147484546" r:id="rId41"/>
    <p:sldLayoutId id="2147484547" r:id="rId42"/>
    <p:sldLayoutId id="2147484548" r:id="rId43"/>
    <p:sldLayoutId id="2147484549" r:id="rId44"/>
    <p:sldLayoutId id="2147484550" r:id="rId45"/>
    <p:sldLayoutId id="2147484551" r:id="rId46"/>
    <p:sldLayoutId id="2147484552" r:id="rId47"/>
    <p:sldLayoutId id="2147484553" r:id="rId48"/>
    <p:sldLayoutId id="2147484554" r:id="rId49"/>
    <p:sldLayoutId id="2147484555" r:id="rId50"/>
    <p:sldLayoutId id="2147484556" r:id="rId51"/>
    <p:sldLayoutId id="2147484557" r:id="rId52"/>
    <p:sldLayoutId id="2147484558" r:id="rId53"/>
    <p:sldLayoutId id="2147484559" r:id="rId54"/>
    <p:sldLayoutId id="2147484560" r:id="rId55"/>
    <p:sldLayoutId id="2147484561" r:id="rId56"/>
    <p:sldLayoutId id="2147484562" r:id="rId57"/>
    <p:sldLayoutId id="2147484563" r:id="rId58"/>
    <p:sldLayoutId id="2147484564" r:id="rId59"/>
    <p:sldLayoutId id="2147484565" r:id="rId60"/>
    <p:sldLayoutId id="2147484566" r:id="rId61"/>
    <p:sldLayoutId id="2147484567" r:id="rId62"/>
    <p:sldLayoutId id="2147484568" r:id="rId63"/>
    <p:sldLayoutId id="2147484569" r:id="rId64"/>
    <p:sldLayoutId id="2147484570" r:id="rId65"/>
    <p:sldLayoutId id="2147484571" r:id="rId66"/>
    <p:sldLayoutId id="2147484572" r:id="rId67"/>
    <p:sldLayoutId id="2147484573" r:id="rId68"/>
    <p:sldLayoutId id="2147484574" r:id="rId69"/>
    <p:sldLayoutId id="2147484575" r:id="rId70"/>
    <p:sldLayoutId id="2147484576" r:id="rId71"/>
    <p:sldLayoutId id="2147484577" r:id="rId72"/>
    <p:sldLayoutId id="2147484578" r:id="rId73"/>
    <p:sldLayoutId id="2147484579" r:id="rId74"/>
    <p:sldLayoutId id="2147484580" r:id="rId75"/>
    <p:sldLayoutId id="2147484581" r:id="rId76"/>
    <p:sldLayoutId id="2147484582" r:id="rId77"/>
    <p:sldLayoutId id="2147484583" r:id="rId78"/>
    <p:sldLayoutId id="2147484584" r:id="rId79"/>
    <p:sldLayoutId id="2147484585" r:id="rId80"/>
    <p:sldLayoutId id="2147484586" r:id="rId81"/>
    <p:sldLayoutId id="2147484587" r:id="rId82"/>
    <p:sldLayoutId id="2147484588" r:id="rId83"/>
    <p:sldLayoutId id="2147484589" r:id="rId84"/>
    <p:sldLayoutId id="2147484590" r:id="rId85"/>
    <p:sldLayoutId id="2147484591" r:id="rId86"/>
    <p:sldLayoutId id="2147484592" r:id="rId87"/>
    <p:sldLayoutId id="2147484593" r:id="rId88"/>
    <p:sldLayoutId id="2147484594" r:id="rId89"/>
    <p:sldLayoutId id="2147484595" r:id="rId90"/>
    <p:sldLayoutId id="2147484596" r:id="rId91"/>
    <p:sldLayoutId id="2147484597" r:id="rId92"/>
    <p:sldLayoutId id="2147484598" r:id="rId93"/>
    <p:sldLayoutId id="2147484599" r:id="rId94"/>
    <p:sldLayoutId id="2147484600" r:id="rId95"/>
    <p:sldLayoutId id="2147484601" r:id="rId96"/>
    <p:sldLayoutId id="2147484602" r:id="rId97"/>
    <p:sldLayoutId id="2147484603" r:id="rId98"/>
    <p:sldLayoutId id="2147484604" r:id="rId99"/>
    <p:sldLayoutId id="2147484605" r:id="rId100"/>
    <p:sldLayoutId id="2147484606" r:id="rId101"/>
    <p:sldLayoutId id="2147484607" r:id="rId102"/>
    <p:sldLayoutId id="2147484608" r:id="rId103"/>
    <p:sldLayoutId id="2147484609" r:id="rId104"/>
    <p:sldLayoutId id="2147484610" r:id="rId105"/>
    <p:sldLayoutId id="2147484611" r:id="rId106"/>
    <p:sldLayoutId id="2147484612" r:id="rId107"/>
    <p:sldLayoutId id="2147484613" r:id="rId108"/>
    <p:sldLayoutId id="2147484614" r:id="rId109"/>
    <p:sldLayoutId id="2147484615" r:id="rId110"/>
    <p:sldLayoutId id="2147484616" r:id="rId111"/>
    <p:sldLayoutId id="2147484617" r:id="rId112"/>
    <p:sldLayoutId id="2147484618" r:id="rId113"/>
    <p:sldLayoutId id="2147484619" r:id="rId114"/>
    <p:sldLayoutId id="2147484620" r:id="rId115"/>
    <p:sldLayoutId id="2147484621" r:id="rId116"/>
    <p:sldLayoutId id="2147484622" r:id="rId117"/>
    <p:sldLayoutId id="2147484623" r:id="rId118"/>
    <p:sldLayoutId id="2147484624" r:id="rId119"/>
    <p:sldLayoutId id="2147484625" r:id="rId120"/>
    <p:sldLayoutId id="2147484626" r:id="rId121"/>
    <p:sldLayoutId id="2147484627" r:id="rId122"/>
    <p:sldLayoutId id="2147484628" r:id="rId123"/>
    <p:sldLayoutId id="2147484629" r:id="rId124"/>
    <p:sldLayoutId id="2147484630" r:id="rId125"/>
    <p:sldLayoutId id="2147484631" r:id="rId126"/>
    <p:sldLayoutId id="2147484632" r:id="rId127"/>
    <p:sldLayoutId id="2147484633" r:id="rId128"/>
    <p:sldLayoutId id="2147484634" r:id="rId129"/>
    <p:sldLayoutId id="2147484635" r:id="rId130"/>
    <p:sldLayoutId id="2147484636" r:id="rId131"/>
    <p:sldLayoutId id="2147484637" r:id="rId132"/>
    <p:sldLayoutId id="2147484639" r:id="rId133"/>
    <p:sldLayoutId id="2147484640" r:id="rId134"/>
    <p:sldLayoutId id="2147484641" r:id="rId135"/>
    <p:sldLayoutId id="2147484642" r:id="rId136"/>
    <p:sldLayoutId id="2147484643" r:id="rId137"/>
    <p:sldLayoutId id="2147484644" r:id="rId138"/>
    <p:sldLayoutId id="2147484645" r:id="rId139"/>
    <p:sldLayoutId id="2147484646" r:id="rId140"/>
    <p:sldLayoutId id="2147484647" r:id="rId141"/>
    <p:sldLayoutId id="2147484648" r:id="rId142"/>
    <p:sldLayoutId id="2147484649" r:id="rId143"/>
    <p:sldLayoutId id="2147484650" r:id="rId144"/>
    <p:sldLayoutId id="2147484651" r:id="rId145"/>
    <p:sldLayoutId id="2147484652" r:id="rId146"/>
    <p:sldLayoutId id="2147484653" r:id="rId147"/>
    <p:sldLayoutId id="2147484654" r:id="rId148"/>
    <p:sldLayoutId id="2147484655" r:id="rId149"/>
    <p:sldLayoutId id="2147484656" r:id="rId150"/>
    <p:sldLayoutId id="2147484657" r:id="rId151"/>
    <p:sldLayoutId id="2147484658" r:id="rId152"/>
  </p:sldLayoutIdLst>
  <p:transition spd="med"/>
  <p:hf hdr="0" ftr="0" dt="0"/>
  <p:txStyles>
    <p:titleStyle>
      <a:lvl1pPr marL="0" marR="0" indent="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1pPr>
      <a:lvl2pPr marL="0" marR="0" indent="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2pPr>
      <a:lvl3pPr marL="0" marR="0" indent="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3pPr>
      <a:lvl4pPr marL="0" marR="0" indent="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4pPr>
      <a:lvl5pPr marL="0" marR="0" indent="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5pPr>
      <a:lvl6pPr marL="0" marR="0" indent="34290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6pPr>
      <a:lvl7pPr marL="0" marR="0" indent="68580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7pPr>
      <a:lvl8pPr marL="0" marR="0" indent="102870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8pPr>
      <a:lvl9pPr marL="0" marR="0" indent="1371600" algn="ctr" defTabSz="685800" rtl="0" eaLnBrk="1" latinLnBrk="0" hangingPunct="1">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9pPr>
    </p:titleStyle>
    <p:bodyStyle>
      <a:lvl1pPr marL="257175" marR="0" indent="-257175"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1pPr>
      <a:lvl2pPr marL="587828" marR="0" indent="-244928"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2pPr>
      <a:lvl3pPr marL="914400" marR="0" indent="-228600"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3pPr>
      <a:lvl4pPr marL="1303020" marR="0" indent="-274320"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4pPr>
      <a:lvl5pPr marL="1645920" marR="0" indent="-274320"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5pPr>
      <a:lvl6pPr marL="1988820" marR="0" indent="-274320"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6pPr>
      <a:lvl7pPr marL="2331720" marR="0" indent="-274320"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7pPr>
      <a:lvl8pPr marL="2674619" marR="0" indent="-274319"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8pPr>
      <a:lvl9pPr marL="3017519" marR="0" indent="-274319" algn="l" defTabSz="685800" rtl="0" eaLnBrk="1" latinLnBrk="0" hangingPunct="1">
        <a:lnSpc>
          <a:spcPct val="100000"/>
        </a:lnSpc>
        <a:spcBef>
          <a:spcPts val="525"/>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9pPr>
    </p:bodyStyle>
    <p:otherStyle>
      <a:lvl1pPr marL="0" marR="0" indent="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1pPr>
      <a:lvl2pPr marL="0" marR="0" indent="3429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2pPr>
      <a:lvl3pPr marL="0" marR="0" indent="6858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3pPr>
      <a:lvl4pPr marL="0" marR="0" indent="10287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4pPr>
      <a:lvl5pPr marL="0" marR="0" indent="13716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5pPr>
      <a:lvl6pPr marL="0" marR="0" indent="17145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6pPr>
      <a:lvl7pPr marL="0" marR="0" indent="20574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7pPr>
      <a:lvl8pPr marL="0" marR="0" indent="24003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8pPr>
      <a:lvl9pPr marL="0" marR="0" indent="2743200" algn="r" defTabSz="685800" rtl="0" eaLnBrk="1" latinLnBrk="0" hangingPunct="1">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D77139EC-CB76-4EE9-90D7-2DFE6D976B5F}" type="slidenum">
              <a:rPr lang="en-US"/>
              <a:pPr>
                <a:defRPr/>
              </a:pPr>
              <a:t>‹#›</a:t>
            </a:fld>
            <a:endParaRPr lang="en-US" dirty="0"/>
          </a:p>
        </p:txBody>
      </p:sp>
    </p:spTree>
    <p:extLst>
      <p:ext uri="{BB962C8B-B14F-4D97-AF65-F5344CB8AC3E}">
        <p14:creationId xmlns:p14="http://schemas.microsoft.com/office/powerpoint/2010/main" val="2910870279"/>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150"/>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14400" y="609600"/>
            <a:ext cx="10363200" cy="114300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0975692" y="6248400"/>
            <a:ext cx="301909" cy="288824"/>
          </a:xfrm>
          <a:prstGeom prst="rect">
            <a:avLst/>
          </a:prstGeom>
          <a:ln w="12700">
            <a:miter lim="400000"/>
          </a:ln>
        </p:spPr>
        <p:txBody>
          <a:bodyPr wrap="none" lIns="45719" rIns="45719">
            <a:spAutoFit/>
          </a:bodyPr>
          <a:lstStyle>
            <a:lvl1pPr algn="r">
              <a:defRPr sz="1400"/>
            </a:lvl1pPr>
          </a:lstStyle>
          <a:p>
            <a:pPr hangingPunct="0"/>
            <a:fld id="{86CB4B4D-7CA3-9044-876B-883B54F8677D}" type="slidenum">
              <a:rPr kern="0">
                <a:solidFill>
                  <a:srgbClr val="000000"/>
                </a:solidFill>
                <a:latin typeface="Arial"/>
                <a:cs typeface="Arial"/>
                <a:sym typeface="Arial"/>
              </a:rPr>
              <a:pPr hangingPunct="0"/>
              <a:t>‹#›</a:t>
            </a:fld>
            <a:endParaRPr kern="0" dirty="0">
              <a:solidFill>
                <a:srgbClr val="000000"/>
              </a:solidFill>
              <a:latin typeface="Arial"/>
              <a:cs typeface="Arial"/>
              <a:sym typeface="Arial"/>
            </a:endParaRPr>
          </a:p>
        </p:txBody>
      </p:sp>
    </p:spTree>
    <p:extLst>
      <p:ext uri="{BB962C8B-B14F-4D97-AF65-F5344CB8AC3E}">
        <p14:creationId xmlns:p14="http://schemas.microsoft.com/office/powerpoint/2010/main" val="4280914684"/>
      </p:ext>
    </p:extLst>
  </p:cSld>
  <p:clrMap bg1="lt1" tx1="dk1" bg2="lt2" tx2="dk2" accent1="accent1" accent2="accent2" accent3="accent3" accent4="accent4" accent5="accent5" accent6="accent6" hlink="hlink" folHlink="folHlink"/>
  <p:sldLayoutIdLst>
    <p:sldLayoutId id="2147484845" r:id="rId1"/>
    <p:sldLayoutId id="2147484846" r:id="rId2"/>
    <p:sldLayoutId id="2147484847" r:id="rId3"/>
    <p:sldLayoutId id="2147484848" r:id="rId4"/>
    <p:sldLayoutId id="2147484849" r:id="rId5"/>
    <p:sldLayoutId id="2147484850" r:id="rId6"/>
    <p:sldLayoutId id="2147484851" r:id="rId7"/>
    <p:sldLayoutId id="2147484853" r:id="rId8"/>
    <p:sldLayoutId id="2147484854" r:id="rId9"/>
    <p:sldLayoutId id="2147484855" r:id="rId10"/>
    <p:sldLayoutId id="2147484856" r:id="rId11"/>
    <p:sldLayoutId id="2147484857" r:id="rId12"/>
    <p:sldLayoutId id="2147484858" r:id="rId13"/>
    <p:sldLayoutId id="2147484859" r:id="rId14"/>
    <p:sldLayoutId id="2147484860" r:id="rId15"/>
    <p:sldLayoutId id="2147484861" r:id="rId16"/>
    <p:sldLayoutId id="2147484862" r:id="rId17"/>
    <p:sldLayoutId id="2147484863" r:id="rId18"/>
    <p:sldLayoutId id="2147484864" r:id="rId19"/>
    <p:sldLayoutId id="2147484865" r:id="rId20"/>
    <p:sldLayoutId id="2147484866" r:id="rId21"/>
    <p:sldLayoutId id="2147484867" r:id="rId22"/>
    <p:sldLayoutId id="2147484868" r:id="rId23"/>
    <p:sldLayoutId id="2147484869" r:id="rId24"/>
    <p:sldLayoutId id="2147484870" r:id="rId25"/>
    <p:sldLayoutId id="2147484871" r:id="rId26"/>
    <p:sldLayoutId id="2147484872" r:id="rId27"/>
    <p:sldLayoutId id="2147484873" r:id="rId28"/>
    <p:sldLayoutId id="2147484874" r:id="rId29"/>
    <p:sldLayoutId id="2147484875" r:id="rId30"/>
    <p:sldLayoutId id="2147484876" r:id="rId31"/>
    <p:sldLayoutId id="2147484877" r:id="rId32"/>
    <p:sldLayoutId id="2147484878" r:id="rId33"/>
    <p:sldLayoutId id="2147484879" r:id="rId34"/>
    <p:sldLayoutId id="2147484880" r:id="rId35"/>
    <p:sldLayoutId id="2147484881" r:id="rId36"/>
    <p:sldLayoutId id="2147484882" r:id="rId37"/>
    <p:sldLayoutId id="2147484883" r:id="rId38"/>
    <p:sldLayoutId id="2147484884" r:id="rId39"/>
    <p:sldLayoutId id="2147484885" r:id="rId40"/>
    <p:sldLayoutId id="2147484886" r:id="rId41"/>
    <p:sldLayoutId id="2147484887" r:id="rId42"/>
    <p:sldLayoutId id="2147484888" r:id="rId43"/>
    <p:sldLayoutId id="2147484889" r:id="rId44"/>
    <p:sldLayoutId id="2147484890" r:id="rId45"/>
    <p:sldLayoutId id="2147484891" r:id="rId46"/>
    <p:sldLayoutId id="2147484892" r:id="rId47"/>
    <p:sldLayoutId id="2147484893" r:id="rId48"/>
    <p:sldLayoutId id="2147484894" r:id="rId49"/>
    <p:sldLayoutId id="2147484895" r:id="rId50"/>
    <p:sldLayoutId id="2147484896" r:id="rId51"/>
    <p:sldLayoutId id="2147484897" r:id="rId52"/>
    <p:sldLayoutId id="2147484898" r:id="rId53"/>
    <p:sldLayoutId id="2147484899" r:id="rId54"/>
    <p:sldLayoutId id="2147484900" r:id="rId55"/>
    <p:sldLayoutId id="2147484901" r:id="rId56"/>
    <p:sldLayoutId id="2147484902" r:id="rId57"/>
    <p:sldLayoutId id="2147484903" r:id="rId58"/>
    <p:sldLayoutId id="2147484904" r:id="rId59"/>
    <p:sldLayoutId id="2147484905" r:id="rId60"/>
    <p:sldLayoutId id="2147484906" r:id="rId61"/>
    <p:sldLayoutId id="2147484907" r:id="rId62"/>
    <p:sldLayoutId id="2147484908" r:id="rId63"/>
    <p:sldLayoutId id="2147484909" r:id="rId64"/>
    <p:sldLayoutId id="2147484910" r:id="rId65"/>
    <p:sldLayoutId id="2147484911" r:id="rId66"/>
    <p:sldLayoutId id="2147484912" r:id="rId67"/>
    <p:sldLayoutId id="2147484913" r:id="rId68"/>
    <p:sldLayoutId id="2147484914" r:id="rId69"/>
    <p:sldLayoutId id="2147484915" r:id="rId70"/>
    <p:sldLayoutId id="2147484916" r:id="rId71"/>
    <p:sldLayoutId id="2147484917" r:id="rId72"/>
    <p:sldLayoutId id="2147484918" r:id="rId73"/>
    <p:sldLayoutId id="2147484919" r:id="rId74"/>
    <p:sldLayoutId id="2147484920" r:id="rId75"/>
    <p:sldLayoutId id="2147484921" r:id="rId76"/>
    <p:sldLayoutId id="2147484922" r:id="rId77"/>
    <p:sldLayoutId id="2147484923" r:id="rId78"/>
    <p:sldLayoutId id="2147484924" r:id="rId79"/>
    <p:sldLayoutId id="2147484925" r:id="rId80"/>
    <p:sldLayoutId id="2147484926" r:id="rId81"/>
    <p:sldLayoutId id="2147484927" r:id="rId82"/>
    <p:sldLayoutId id="2147484928" r:id="rId83"/>
    <p:sldLayoutId id="2147484929" r:id="rId84"/>
    <p:sldLayoutId id="2147484930" r:id="rId85"/>
    <p:sldLayoutId id="2147484931" r:id="rId86"/>
    <p:sldLayoutId id="2147484932" r:id="rId87"/>
    <p:sldLayoutId id="2147484933" r:id="rId88"/>
    <p:sldLayoutId id="2147484934" r:id="rId89"/>
    <p:sldLayoutId id="2147484935" r:id="rId90"/>
    <p:sldLayoutId id="2147484936" r:id="rId91"/>
    <p:sldLayoutId id="2147484937" r:id="rId92"/>
    <p:sldLayoutId id="2147484938" r:id="rId93"/>
    <p:sldLayoutId id="2147484939" r:id="rId94"/>
    <p:sldLayoutId id="2147484940" r:id="rId95"/>
    <p:sldLayoutId id="2147484941" r:id="rId96"/>
    <p:sldLayoutId id="2147484942" r:id="rId97"/>
    <p:sldLayoutId id="2147484943" r:id="rId98"/>
    <p:sldLayoutId id="2147484944" r:id="rId99"/>
    <p:sldLayoutId id="2147484945" r:id="rId100"/>
    <p:sldLayoutId id="2147484946" r:id="rId101"/>
    <p:sldLayoutId id="2147484947" r:id="rId102"/>
    <p:sldLayoutId id="2147484948" r:id="rId103"/>
    <p:sldLayoutId id="2147484949" r:id="rId104"/>
    <p:sldLayoutId id="2147484950" r:id="rId105"/>
    <p:sldLayoutId id="2147484951" r:id="rId106"/>
    <p:sldLayoutId id="2147484952" r:id="rId107"/>
    <p:sldLayoutId id="2147484953" r:id="rId108"/>
    <p:sldLayoutId id="2147484954" r:id="rId109"/>
    <p:sldLayoutId id="2147484955" r:id="rId110"/>
    <p:sldLayoutId id="2147484956" r:id="rId111"/>
    <p:sldLayoutId id="2147484957" r:id="rId112"/>
    <p:sldLayoutId id="2147484958" r:id="rId113"/>
    <p:sldLayoutId id="2147484959" r:id="rId114"/>
    <p:sldLayoutId id="2147484960" r:id="rId115"/>
    <p:sldLayoutId id="2147484961" r:id="rId116"/>
    <p:sldLayoutId id="2147484962" r:id="rId117"/>
    <p:sldLayoutId id="2147484963" r:id="rId118"/>
    <p:sldLayoutId id="2147484964" r:id="rId119"/>
    <p:sldLayoutId id="2147484965" r:id="rId120"/>
    <p:sldLayoutId id="2147484966" r:id="rId121"/>
    <p:sldLayoutId id="2147484967" r:id="rId122"/>
    <p:sldLayoutId id="2147484968" r:id="rId123"/>
    <p:sldLayoutId id="2147484969" r:id="rId124"/>
    <p:sldLayoutId id="2147484970" r:id="rId125"/>
    <p:sldLayoutId id="2147484971" r:id="rId126"/>
    <p:sldLayoutId id="2147484972" r:id="rId127"/>
    <p:sldLayoutId id="2147484973" r:id="rId128"/>
    <p:sldLayoutId id="2147484974" r:id="rId129"/>
    <p:sldLayoutId id="2147484975" r:id="rId130"/>
    <p:sldLayoutId id="2147484976" r:id="rId131"/>
    <p:sldLayoutId id="2147484977" r:id="rId132"/>
    <p:sldLayoutId id="2147484978" r:id="rId133"/>
    <p:sldLayoutId id="2147484979" r:id="rId134"/>
    <p:sldLayoutId id="2147484980" r:id="rId135"/>
    <p:sldLayoutId id="2147484981" r:id="rId136"/>
    <p:sldLayoutId id="2147484982" r:id="rId137"/>
    <p:sldLayoutId id="2147484983" r:id="rId138"/>
    <p:sldLayoutId id="2147484984" r:id="rId139"/>
    <p:sldLayoutId id="2147484985" r:id="rId140"/>
    <p:sldLayoutId id="2147484986" r:id="rId141"/>
    <p:sldLayoutId id="2147484987" r:id="rId142"/>
    <p:sldLayoutId id="2147484988" r:id="rId143"/>
    <p:sldLayoutId id="2147484989" r:id="rId144"/>
    <p:sldLayoutId id="2147484990" r:id="rId145"/>
    <p:sldLayoutId id="2147485045" r:id="rId146"/>
    <p:sldLayoutId id="2147485046" r:id="rId147"/>
    <p:sldLayoutId id="2147485047" r:id="rId148"/>
  </p:sldLayoutIdLst>
  <p:transition spd="med"/>
  <p:hf hdr="0" ftr="0" dt="0"/>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95.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0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6.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0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6.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60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06.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0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6.xml"/></Relationships>
</file>

<file path=ppt/slides/_rels/slide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0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6.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06.xml"/></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606.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7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7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7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47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7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47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6.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607.xml"/><Relationship Id="rId5" Type="http://schemas.openxmlformats.org/officeDocument/2006/relationships/image" Target="../media/image3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0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6.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emf"/><Relationship Id="rId1" Type="http://schemas.openxmlformats.org/officeDocument/2006/relationships/slideLayout" Target="../slideLayouts/slideLayout606.xml"/><Relationship Id="rId4" Type="http://schemas.openxmlformats.org/officeDocument/2006/relationships/chart" Target="../charts/char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0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0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0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06.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06.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5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emf"/><Relationship Id="rId1" Type="http://schemas.openxmlformats.org/officeDocument/2006/relationships/slideLayout" Target="../slideLayouts/slideLayout14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0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4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6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346" y="145851"/>
            <a:ext cx="10363200" cy="2930778"/>
          </a:xfrm>
        </p:spPr>
        <p:txBody>
          <a:bodyPr>
            <a:normAutofit fontScale="90000"/>
          </a:bodyPr>
          <a:lstStyle/>
          <a:p>
            <a:pPr>
              <a:lnSpc>
                <a:spcPct val="107000"/>
              </a:lnSpc>
              <a:spcAft>
                <a:spcPts val="800"/>
              </a:spcAft>
            </a:pPr>
            <a:r>
              <a:rPr lang="en-GB" b="1" dirty="0" smtClean="0"/>
              <a:t/>
            </a:r>
            <a:br>
              <a:rPr lang="en-GB" b="1" dirty="0" smtClean="0"/>
            </a:br>
            <a:r>
              <a:rPr lang="en-GB" b="1" dirty="0" smtClean="0"/>
              <a:t/>
            </a:r>
            <a:br>
              <a:rPr lang="en-GB" b="1" dirty="0" smtClean="0"/>
            </a:br>
            <a:r>
              <a:rPr lang="en-GB" b="1" dirty="0" smtClean="0"/>
              <a:t>AMATHOLE DISTRICT MUNICIPALITY (DC12)</a:t>
            </a:r>
            <a:r>
              <a:rPr lang="en-GB" sz="3600" b="1" dirty="0" smtClean="0"/>
              <a:t> </a:t>
            </a:r>
            <a:br>
              <a:rPr lang="en-GB" sz="3600" b="1" dirty="0" smtClean="0"/>
            </a:br>
            <a:r>
              <a:rPr lang="en-GB" sz="3600" b="1" dirty="0" smtClean="0"/>
              <a:t/>
            </a:r>
            <a:br>
              <a:rPr lang="en-GB" sz="3600" b="1" dirty="0" smtClean="0"/>
            </a:br>
            <a:r>
              <a:rPr lang="en-GB" sz="3600" b="1" dirty="0" smtClean="0"/>
              <a:t>STATE OF GOVERNANCE REPORT</a:t>
            </a:r>
            <a:br>
              <a:rPr lang="en-GB" sz="3600" b="1" dirty="0" smtClean="0"/>
            </a:br>
            <a:r>
              <a:rPr lang="en-GB" sz="3600" b="1" dirty="0"/>
              <a:t/>
            </a:r>
            <a:br>
              <a:rPr lang="en-GB" sz="3600" b="1" dirty="0"/>
            </a:br>
            <a:r>
              <a:rPr lang="en-GB" sz="3600" b="1" dirty="0" smtClean="0"/>
              <a:t/>
            </a:r>
            <a:br>
              <a:rPr lang="en-GB" sz="3600" b="1" dirty="0" smtClean="0"/>
            </a:br>
            <a:endParaRPr lang="en-ZA" b="1" dirty="0"/>
          </a:p>
        </p:txBody>
      </p:sp>
      <p:sp>
        <p:nvSpPr>
          <p:cNvPr id="3" name="Text Placeholder 2"/>
          <p:cNvSpPr>
            <a:spLocks noGrp="1"/>
          </p:cNvSpPr>
          <p:nvPr>
            <p:ph type="body" sz="quarter" idx="1"/>
          </p:nvPr>
        </p:nvSpPr>
        <p:spPr>
          <a:xfrm>
            <a:off x="2056136" y="3142304"/>
            <a:ext cx="7591515" cy="2339045"/>
          </a:xfrm>
        </p:spPr>
        <p:txBody>
          <a:bodyPr>
            <a:noAutofit/>
          </a:bodyPr>
          <a:lstStyle/>
          <a:p>
            <a:pPr>
              <a:spcBef>
                <a:spcPts val="0"/>
              </a:spcBef>
            </a:pPr>
            <a:r>
              <a:rPr lang="en-GB" sz="1800" b="1" dirty="0" smtClean="0"/>
              <a:t>PORTFOLIO COMMITTEE ON COOPERATIVE GOVERNANCE AND TRADITIONAL AFFAIRS </a:t>
            </a:r>
          </a:p>
          <a:p>
            <a:pPr>
              <a:spcBef>
                <a:spcPts val="0"/>
              </a:spcBef>
            </a:pPr>
            <a:endParaRPr lang="en-GB" sz="1800" b="1" dirty="0"/>
          </a:p>
          <a:p>
            <a:pPr>
              <a:spcBef>
                <a:spcPts val="0"/>
              </a:spcBef>
            </a:pPr>
            <a:r>
              <a:rPr lang="en-GB" sz="1800" b="1" dirty="0" smtClean="0"/>
              <a:t>3 MARCH 2021 </a:t>
            </a:r>
          </a:p>
          <a:p>
            <a:pPr>
              <a:spcBef>
                <a:spcPts val="0"/>
              </a:spcBef>
            </a:pPr>
            <a:endParaRPr lang="en-GB" sz="1800" b="1" dirty="0"/>
          </a:p>
          <a:p>
            <a:pPr>
              <a:spcBef>
                <a:spcPts val="0"/>
              </a:spcBef>
            </a:pPr>
            <a:r>
              <a:rPr lang="en-GB" sz="2400" b="1" dirty="0" smtClean="0"/>
              <a:t>EXECUTIVE MAYOR </a:t>
            </a:r>
          </a:p>
          <a:p>
            <a:pPr>
              <a:spcBef>
                <a:spcPts val="0"/>
              </a:spcBef>
            </a:pPr>
            <a:r>
              <a:rPr lang="en-GB" sz="2400" b="1" dirty="0" smtClean="0"/>
              <a:t>CLLR. K.C. MANELI </a:t>
            </a:r>
          </a:p>
        </p:txBody>
      </p:sp>
    </p:spTree>
    <p:extLst>
      <p:ext uri="{BB962C8B-B14F-4D97-AF65-F5344CB8AC3E}">
        <p14:creationId xmlns:p14="http://schemas.microsoft.com/office/powerpoint/2010/main" val="420008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63256"/>
          </a:xfrm>
          <a:solidFill>
            <a:srgbClr val="FFC000"/>
          </a:solidFill>
          <a:ln>
            <a:solidFill>
              <a:srgbClr val="FFC000"/>
            </a:solidFill>
          </a:ln>
        </p:spPr>
        <p:txBody>
          <a:bodyPr>
            <a:normAutofit/>
          </a:bodyPr>
          <a:lstStyle/>
          <a:p>
            <a:pPr lvl="0" algn="l"/>
            <a:r>
              <a:rPr lang="en-US" sz="4000" b="1" dirty="0" smtClean="0"/>
              <a:t>BACKGROUND: CHALLENGES ROOT CAUSES  </a:t>
            </a:r>
            <a:endParaRPr lang="en-ZA" sz="4000" b="1" dirty="0"/>
          </a:p>
        </p:txBody>
      </p:sp>
      <p:sp>
        <p:nvSpPr>
          <p:cNvPr id="3" name="Text Placeholder 2"/>
          <p:cNvSpPr>
            <a:spLocks noGrp="1"/>
          </p:cNvSpPr>
          <p:nvPr>
            <p:ph type="body" idx="1"/>
          </p:nvPr>
        </p:nvSpPr>
        <p:spPr>
          <a:xfrm>
            <a:off x="0" y="1063256"/>
            <a:ext cx="11764402" cy="5030236"/>
          </a:xfrm>
        </p:spPr>
        <p:txBody>
          <a:bodyPr>
            <a:normAutofit lnSpcReduction="10000"/>
          </a:bodyPr>
          <a:lstStyle/>
          <a:p>
            <a:r>
              <a:rPr lang="en-GB" sz="2400" b="1" dirty="0" smtClean="0">
                <a:latin typeface="Arial" panose="020B0604020202020204" pitchFamily="34" charset="0"/>
                <a:ea typeface="Calibri" panose="020F0502020204030204" pitchFamily="34" charset="0"/>
                <a:cs typeface="Times New Roman" panose="02020603050405020304" pitchFamily="18" charset="0"/>
              </a:rPr>
              <a:t>2013/14</a:t>
            </a:r>
            <a:r>
              <a:rPr lang="en-GB" sz="2400" b="1" dirty="0">
                <a:latin typeface="Arial" panose="020B0604020202020204" pitchFamily="34" charset="0"/>
                <a:ea typeface="Calibri" panose="020F0502020204030204" pitchFamily="34" charset="0"/>
                <a:cs typeface="Times New Roman" panose="02020603050405020304" pitchFamily="18" charset="0"/>
              </a:rPr>
              <a:t>: </a:t>
            </a:r>
            <a:r>
              <a:rPr lang="en-GB" sz="2400" dirty="0">
                <a:latin typeface="Arial" panose="020B0604020202020204" pitchFamily="34" charset="0"/>
                <a:ea typeface="Calibri" panose="020F0502020204030204" pitchFamily="34" charset="0"/>
                <a:cs typeface="Times New Roman" panose="02020603050405020304" pitchFamily="18" charset="0"/>
              </a:rPr>
              <a:t>re – categorization of the municipality from a category 6 to a 7 as per salary scales set out by the Bargaining Council </a:t>
            </a:r>
            <a:endParaRPr lang="en-GB" sz="2400" dirty="0" smtClean="0">
              <a:latin typeface="Arial" panose="020B0604020202020204" pitchFamily="34" charset="0"/>
              <a:ea typeface="Calibri" panose="020F0502020204030204" pitchFamily="34" charset="0"/>
              <a:cs typeface="Times New Roman" panose="02020603050405020304" pitchFamily="18" charset="0"/>
            </a:endParaRPr>
          </a:p>
          <a:p>
            <a:r>
              <a:rPr lang="en-GB" sz="2400" b="1" dirty="0" smtClean="0">
                <a:latin typeface="Arial" panose="020B0604020202020204" pitchFamily="34" charset="0"/>
                <a:ea typeface="Calibri" panose="020F0502020204030204" pitchFamily="34" charset="0"/>
                <a:cs typeface="Times New Roman" panose="02020603050405020304" pitchFamily="18" charset="0"/>
              </a:rPr>
              <a:t>2014/15</a:t>
            </a:r>
            <a:r>
              <a:rPr lang="en-GB" sz="2400" b="1" dirty="0">
                <a:latin typeface="Arial" panose="020B0604020202020204" pitchFamily="34" charset="0"/>
                <a:ea typeface="Calibri" panose="020F0502020204030204" pitchFamily="34" charset="0"/>
                <a:cs typeface="Times New Roman" panose="02020603050405020304" pitchFamily="18" charset="0"/>
              </a:rPr>
              <a:t>:</a:t>
            </a:r>
            <a:r>
              <a:rPr lang="en-GB" sz="2400" dirty="0">
                <a:latin typeface="Arial" panose="020B0604020202020204" pitchFamily="34" charset="0"/>
                <a:ea typeface="Calibri" panose="020F0502020204030204" pitchFamily="34" charset="0"/>
                <a:cs typeface="Times New Roman" panose="02020603050405020304" pitchFamily="18" charset="0"/>
              </a:rPr>
              <a:t> Standardisation of salaries </a:t>
            </a:r>
          </a:p>
          <a:p>
            <a:r>
              <a:rPr lang="en-GB" sz="2400" b="1" dirty="0">
                <a:latin typeface="Arial" panose="020B0604020202020204" pitchFamily="34" charset="0"/>
                <a:ea typeface="Calibri" panose="020F0502020204030204" pitchFamily="34" charset="0"/>
                <a:cs typeface="Times New Roman" panose="02020603050405020304" pitchFamily="18" charset="0"/>
              </a:rPr>
              <a:t>2015/16: </a:t>
            </a:r>
            <a:r>
              <a:rPr lang="en-GB" sz="2400" dirty="0">
                <a:latin typeface="Arial" panose="020B0604020202020204" pitchFamily="34" charset="0"/>
                <a:ea typeface="Calibri" panose="020F0502020204030204" pitchFamily="34" charset="0"/>
                <a:cs typeface="Times New Roman" panose="02020603050405020304" pitchFamily="18" charset="0"/>
              </a:rPr>
              <a:t>Acquisition of SAP –at a cost of R75m, which has escalated, to R111m to date;</a:t>
            </a:r>
          </a:p>
          <a:p>
            <a:r>
              <a:rPr lang="en-GB" sz="2400" b="1" dirty="0">
                <a:latin typeface="Arial" panose="020B0604020202020204" pitchFamily="34" charset="0"/>
                <a:ea typeface="Calibri" panose="020F0502020204030204" pitchFamily="34" charset="0"/>
                <a:cs typeface="Times New Roman" panose="02020603050405020304" pitchFamily="18" charset="0"/>
              </a:rPr>
              <a:t>2015/16: </a:t>
            </a:r>
            <a:r>
              <a:rPr lang="en-GB" sz="2400" dirty="0">
                <a:latin typeface="Arial" panose="020B0604020202020204" pitchFamily="34" charset="0"/>
                <a:ea typeface="Calibri" panose="020F0502020204030204" pitchFamily="34" charset="0"/>
                <a:cs typeface="Times New Roman" panose="02020603050405020304" pitchFamily="18" charset="0"/>
              </a:rPr>
              <a:t>New Headquarters </a:t>
            </a:r>
          </a:p>
          <a:p>
            <a:r>
              <a:rPr lang="en-GB" sz="2400" dirty="0">
                <a:latin typeface="Arial" panose="020B0604020202020204" pitchFamily="34" charset="0"/>
                <a:ea typeface="Calibri" panose="020F0502020204030204" pitchFamily="34" charset="0"/>
                <a:cs typeface="Times New Roman" panose="02020603050405020304" pitchFamily="18" charset="0"/>
              </a:rPr>
              <a:t>Essential Car User Scheme</a:t>
            </a:r>
          </a:p>
          <a:p>
            <a:r>
              <a:rPr lang="en-GB" sz="2400" b="1" dirty="0">
                <a:latin typeface="Arial" panose="020B0604020202020204" pitchFamily="34" charset="0"/>
                <a:ea typeface="Calibri" panose="020F0502020204030204" pitchFamily="34" charset="0"/>
                <a:cs typeface="Times New Roman" panose="02020603050405020304" pitchFamily="18" charset="0"/>
              </a:rPr>
              <a:t>2016/17: </a:t>
            </a:r>
            <a:r>
              <a:rPr lang="en-GB" sz="2400" dirty="0">
                <a:latin typeface="Arial" panose="020B0604020202020204" pitchFamily="34" charset="0"/>
                <a:ea typeface="Calibri" panose="020F0502020204030204" pitchFamily="34" charset="0"/>
                <a:cs typeface="Times New Roman" panose="02020603050405020304" pitchFamily="18" charset="0"/>
              </a:rPr>
              <a:t>Non-payment of Amatola Water Board</a:t>
            </a:r>
          </a:p>
          <a:p>
            <a:r>
              <a:rPr lang="en-GB" sz="2400" dirty="0">
                <a:latin typeface="Arial" panose="020B0604020202020204" pitchFamily="34" charset="0"/>
                <a:ea typeface="Calibri" panose="020F0502020204030204" pitchFamily="34" charset="0"/>
                <a:cs typeface="Times New Roman" panose="02020603050405020304" pitchFamily="18" charset="0"/>
              </a:rPr>
              <a:t>Non-payment of R50m due to Department of Water and </a:t>
            </a:r>
            <a:r>
              <a:rPr lang="en-GB" sz="2400" dirty="0" smtClean="0">
                <a:latin typeface="Arial" panose="020B0604020202020204" pitchFamily="34" charset="0"/>
                <a:ea typeface="Calibri" panose="020F0502020204030204" pitchFamily="34" charset="0"/>
                <a:cs typeface="Times New Roman" panose="02020603050405020304" pitchFamily="18" charset="0"/>
              </a:rPr>
              <a:t>Sanitation</a:t>
            </a:r>
          </a:p>
          <a:p>
            <a:r>
              <a:rPr lang="en-GB" sz="2400" b="1" dirty="0">
                <a:latin typeface="Arial" panose="020B0604020202020204" pitchFamily="34" charset="0"/>
                <a:ea typeface="Calibri" panose="020F0502020204030204" pitchFamily="34" charset="0"/>
                <a:cs typeface="Times New Roman" panose="02020603050405020304" pitchFamily="18" charset="0"/>
              </a:rPr>
              <a:t>2013/14-2017/2018: </a:t>
            </a:r>
            <a:r>
              <a:rPr lang="en-GB" sz="2400" dirty="0">
                <a:latin typeface="Arial" panose="020B0604020202020204" pitchFamily="34" charset="0"/>
                <a:ea typeface="Calibri" panose="020F0502020204030204" pitchFamily="34" charset="0"/>
                <a:cs typeface="Times New Roman" panose="02020603050405020304" pitchFamily="18" charset="0"/>
              </a:rPr>
              <a:t>936 new appointments made which inflated the organogram that included functions not strategic to the operations of ADM. </a:t>
            </a:r>
          </a:p>
          <a:p>
            <a:r>
              <a:rPr lang="en-GB" sz="2400" b="1"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2018/19: Political Settlement Agreement post unlawful strike </a:t>
            </a:r>
            <a:endParaRPr lang="en-GB" sz="2400" b="1"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ZA" smtClean="0"/>
              <a:pPr/>
              <a:t>10</a:t>
            </a:fld>
            <a:endParaRPr lang="en-ZA" dirty="0"/>
          </a:p>
        </p:txBody>
      </p:sp>
    </p:spTree>
    <p:extLst>
      <p:ext uri="{BB962C8B-B14F-4D97-AF65-F5344CB8AC3E}">
        <p14:creationId xmlns:p14="http://schemas.microsoft.com/office/powerpoint/2010/main" val="4267108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714504"/>
            <a:ext cx="10363201" cy="1362076"/>
          </a:xfrm>
        </p:spPr>
        <p:txBody>
          <a:bodyPr/>
          <a:lstStyle/>
          <a:p>
            <a:pPr algn="ctr"/>
            <a:r>
              <a:rPr lang="en-ZA" dirty="0" smtClean="0"/>
              <a:t>STRATEGIC INTERVENTION </a:t>
            </a:r>
            <a:endParaRPr lang="en-ZA" dirty="0"/>
          </a:p>
        </p:txBody>
      </p:sp>
      <p:sp>
        <p:nvSpPr>
          <p:cNvPr id="2" name="Slide Number Placeholder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ZA" sz="1400" b="0" i="0" u="none" strike="noStrike" kern="1200" cap="none" spc="0" normalizeH="0" baseline="0" noProof="0" smtClean="0">
                <a:ln>
                  <a:noFill/>
                </a:ln>
                <a:solidFill>
                  <a:srgbClr val="000000"/>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ZA" sz="1400" b="0" i="0" u="none" strike="noStrike" kern="1200" cap="none" spc="0" normalizeH="0" baseline="0" noProof="0" dirty="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91999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63256"/>
          </a:xfrm>
          <a:solidFill>
            <a:srgbClr val="FFC000"/>
          </a:solidFill>
          <a:ln>
            <a:solidFill>
              <a:srgbClr val="FFC000"/>
            </a:solidFill>
          </a:ln>
        </p:spPr>
        <p:txBody>
          <a:bodyPr>
            <a:normAutofit/>
          </a:bodyPr>
          <a:lstStyle/>
          <a:p>
            <a:pPr lvl="0" algn="l"/>
            <a:r>
              <a:rPr lang="en-US" sz="4000" b="1" dirty="0" smtClean="0"/>
              <a:t>ADM TURNAROUND STRATEGY 2018-2023 </a:t>
            </a:r>
            <a:endParaRPr lang="en-ZA" sz="4000" b="1" dirty="0"/>
          </a:p>
        </p:txBody>
      </p:sp>
      <p:sp>
        <p:nvSpPr>
          <p:cNvPr id="3" name="Text Placeholder 2"/>
          <p:cNvSpPr>
            <a:spLocks noGrp="1"/>
          </p:cNvSpPr>
          <p:nvPr>
            <p:ph type="body" idx="1"/>
          </p:nvPr>
        </p:nvSpPr>
        <p:spPr>
          <a:xfrm>
            <a:off x="0" y="1063256"/>
            <a:ext cx="11764402" cy="5030236"/>
          </a:xfrm>
        </p:spPr>
        <p:txBody>
          <a:bodyPr>
            <a:normAutofit/>
          </a:bodyPr>
          <a:lstStyle/>
          <a:p>
            <a:r>
              <a:rPr lang="en-US" sz="2400" dirty="0" smtClean="0"/>
              <a:t>In order ADM to be where it should, it is important to build a </a:t>
            </a:r>
            <a:r>
              <a:rPr lang="en-US" sz="2400" b="1" dirty="0" smtClean="0"/>
              <a:t>“Culture of Excellence” and a value based organisation through: </a:t>
            </a:r>
          </a:p>
          <a:p>
            <a:pPr lvl="1"/>
            <a:r>
              <a:rPr lang="en-US" sz="2400" b="1" dirty="0" smtClean="0"/>
              <a:t>Brand Repositioning - </a:t>
            </a:r>
            <a:r>
              <a:rPr lang="en-US" sz="2400" dirty="0" smtClean="0"/>
              <a:t>Building confidence of the ADM important Stakeholders, including local municipalities.</a:t>
            </a:r>
            <a:endParaRPr lang="en-US" sz="2400" dirty="0"/>
          </a:p>
          <a:p>
            <a:pPr lvl="1"/>
            <a:r>
              <a:rPr lang="en-US" sz="2400" b="1" dirty="0" smtClean="0"/>
              <a:t>Organisation Development and Design </a:t>
            </a:r>
            <a:r>
              <a:rPr lang="en-US" sz="2400" dirty="0" smtClean="0"/>
              <a:t>- Coupled with this culture, there is a need to revise the current organizational structure</a:t>
            </a:r>
            <a:r>
              <a:rPr lang="en-US" sz="2400" dirty="0"/>
              <a:t> </a:t>
            </a:r>
            <a:r>
              <a:rPr lang="en-US" sz="2400" dirty="0" smtClean="0"/>
              <a:t>to respond to ADM’s core business.</a:t>
            </a:r>
          </a:p>
          <a:p>
            <a:pPr lvl="1"/>
            <a:r>
              <a:rPr lang="en-US" sz="2400" b="1" dirty="0" smtClean="0"/>
              <a:t>Financial Sustainability </a:t>
            </a:r>
            <a:r>
              <a:rPr lang="en-US" sz="2400" dirty="0" smtClean="0"/>
              <a:t>- There is a need to build a sound financial base to realize the service delivery goal of ADM.</a:t>
            </a:r>
          </a:p>
          <a:p>
            <a:pPr lvl="1"/>
            <a:r>
              <a:rPr lang="en-US" sz="2400" b="1" dirty="0" smtClean="0"/>
              <a:t>Building Public Confidence- </a:t>
            </a:r>
            <a:r>
              <a:rPr lang="en-US" sz="2400" dirty="0" smtClean="0"/>
              <a:t>For the community to trust and have confidence in ADM in rendering the services in an efficient and effective manner </a:t>
            </a:r>
          </a:p>
        </p:txBody>
      </p:sp>
      <p:sp>
        <p:nvSpPr>
          <p:cNvPr id="2" name="Slide Number Placeholder 1"/>
          <p:cNvSpPr>
            <a:spLocks noGrp="1"/>
          </p:cNvSpPr>
          <p:nvPr>
            <p:ph type="sldNum" sz="quarter" idx="2"/>
          </p:nvPr>
        </p:nvSpPr>
        <p:spPr/>
        <p:txBody>
          <a:bodyPr/>
          <a:lstStyle/>
          <a:p>
            <a:fld id="{86CB4B4D-7CA3-9044-876B-883B54F8677D}" type="slidenum">
              <a:rPr lang="en-ZA" smtClean="0"/>
              <a:pPr/>
              <a:t>12</a:t>
            </a:fld>
            <a:endParaRPr lang="en-ZA" dirty="0"/>
          </a:p>
        </p:txBody>
      </p:sp>
    </p:spTree>
    <p:extLst>
      <p:ext uri="{BB962C8B-B14F-4D97-AF65-F5344CB8AC3E}">
        <p14:creationId xmlns:p14="http://schemas.microsoft.com/office/powerpoint/2010/main" val="2348088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24338" y="1466478"/>
            <a:ext cx="7368645" cy="4518646"/>
            <a:chOff x="2243059" y="1658020"/>
            <a:chExt cx="7368645" cy="4518646"/>
          </a:xfrm>
        </p:grpSpPr>
        <p:sp>
          <p:nvSpPr>
            <p:cNvPr id="5" name="TextBox 4"/>
            <p:cNvSpPr txBox="1"/>
            <p:nvPr/>
          </p:nvSpPr>
          <p:spPr>
            <a:xfrm>
              <a:off x="2337394" y="2432036"/>
              <a:ext cx="738664" cy="2415208"/>
            </a:xfrm>
            <a:prstGeom prst="rect">
              <a:avLst/>
            </a:prstGeom>
            <a:ln/>
          </p:spPr>
          <p:style>
            <a:lnRef idx="3">
              <a:schemeClr val="lt1"/>
            </a:lnRef>
            <a:fillRef idx="1">
              <a:schemeClr val="accent6"/>
            </a:fillRef>
            <a:effectRef idx="1">
              <a:schemeClr val="accent6"/>
            </a:effectRef>
            <a:fontRef idx="minor">
              <a:schemeClr val="lt1"/>
            </a:fontRef>
          </p:style>
          <p:txBody>
            <a:bodyPr vert="vert270" wrap="square" rtlCol="0">
              <a:spAutoFit/>
            </a:bodyPr>
            <a:lstStyle/>
            <a:p>
              <a:pPr algn="ctr"/>
              <a:r>
                <a:rPr lang="en-ZA" b="1" dirty="0" smtClean="0">
                  <a:solidFill>
                    <a:schemeClr val="bg1"/>
                  </a:solidFill>
                </a:rPr>
                <a:t>INSTITUTIONAL</a:t>
              </a:r>
              <a:r>
                <a:rPr lang="en-ZA" dirty="0" smtClean="0">
                  <a:solidFill>
                    <a:schemeClr val="bg1"/>
                  </a:solidFill>
                </a:rPr>
                <a:t> </a:t>
              </a:r>
              <a:r>
                <a:rPr lang="en-ZA" b="1" dirty="0" smtClean="0">
                  <a:solidFill>
                    <a:schemeClr val="bg1"/>
                  </a:solidFill>
                </a:rPr>
                <a:t>DEVELOPMENT</a:t>
              </a:r>
              <a:r>
                <a:rPr lang="en-ZA" dirty="0" smtClean="0">
                  <a:solidFill>
                    <a:schemeClr val="bg1"/>
                  </a:solidFill>
                </a:rPr>
                <a:t> </a:t>
              </a:r>
              <a:endParaRPr lang="en-ZA" dirty="0">
                <a:solidFill>
                  <a:schemeClr val="bg1"/>
                </a:solidFill>
              </a:endParaRPr>
            </a:p>
          </p:txBody>
        </p:sp>
        <p:sp>
          <p:nvSpPr>
            <p:cNvPr id="8" name="TextBox 7"/>
            <p:cNvSpPr txBox="1"/>
            <p:nvPr/>
          </p:nvSpPr>
          <p:spPr>
            <a:xfrm>
              <a:off x="4832610" y="2432036"/>
              <a:ext cx="738664" cy="2450692"/>
            </a:xfrm>
            <a:prstGeom prst="rect">
              <a:avLst/>
            </a:prstGeom>
            <a:ln/>
          </p:spPr>
          <p:style>
            <a:lnRef idx="3">
              <a:schemeClr val="lt1"/>
            </a:lnRef>
            <a:fillRef idx="1">
              <a:schemeClr val="accent6"/>
            </a:fillRef>
            <a:effectRef idx="1">
              <a:schemeClr val="accent6"/>
            </a:effectRef>
            <a:fontRef idx="minor">
              <a:schemeClr val="lt1"/>
            </a:fontRef>
          </p:style>
          <p:txBody>
            <a:bodyPr vert="vert270" wrap="square" rtlCol="0">
              <a:spAutoFit/>
            </a:bodyPr>
            <a:lstStyle/>
            <a:p>
              <a:pPr algn="ctr"/>
              <a:r>
                <a:rPr lang="en-ZA" b="1" dirty="0" smtClean="0">
                  <a:solidFill>
                    <a:schemeClr val="bg1"/>
                  </a:solidFill>
                </a:rPr>
                <a:t>LOCAL ECONOMIC DEVELOPMENT </a:t>
              </a:r>
              <a:endParaRPr lang="en-ZA" b="1" dirty="0">
                <a:solidFill>
                  <a:schemeClr val="bg1"/>
                </a:solidFill>
              </a:endParaRPr>
            </a:p>
          </p:txBody>
        </p:sp>
        <p:sp>
          <p:nvSpPr>
            <p:cNvPr id="9" name="TextBox 8"/>
            <p:cNvSpPr txBox="1"/>
            <p:nvPr/>
          </p:nvSpPr>
          <p:spPr>
            <a:xfrm>
              <a:off x="3492423" y="3081878"/>
              <a:ext cx="738664" cy="2415208"/>
            </a:xfrm>
            <a:prstGeom prst="rect">
              <a:avLst/>
            </a:prstGeom>
            <a:ln/>
          </p:spPr>
          <p:style>
            <a:lnRef idx="3">
              <a:schemeClr val="lt1"/>
            </a:lnRef>
            <a:fillRef idx="1">
              <a:schemeClr val="accent6"/>
            </a:fillRef>
            <a:effectRef idx="1">
              <a:schemeClr val="accent6"/>
            </a:effectRef>
            <a:fontRef idx="minor">
              <a:schemeClr val="lt1"/>
            </a:fontRef>
          </p:style>
          <p:txBody>
            <a:bodyPr vert="vert270" wrap="square" rtlCol="0">
              <a:spAutoFit/>
            </a:bodyPr>
            <a:lstStyle/>
            <a:p>
              <a:pPr algn="ctr"/>
              <a:r>
                <a:rPr lang="en-ZA" b="1" dirty="0" smtClean="0">
                  <a:solidFill>
                    <a:schemeClr val="bg1"/>
                  </a:solidFill>
                </a:rPr>
                <a:t>QUALITY SERVICE DELIVERY </a:t>
              </a:r>
              <a:endParaRPr lang="en-ZA" b="1" dirty="0">
                <a:solidFill>
                  <a:schemeClr val="bg1"/>
                </a:solidFill>
              </a:endParaRPr>
            </a:p>
          </p:txBody>
        </p:sp>
        <p:sp>
          <p:nvSpPr>
            <p:cNvPr id="10" name="TextBox 9"/>
            <p:cNvSpPr txBox="1"/>
            <p:nvPr/>
          </p:nvSpPr>
          <p:spPr>
            <a:xfrm>
              <a:off x="6241367" y="3081878"/>
              <a:ext cx="738664" cy="2408162"/>
            </a:xfrm>
            <a:prstGeom prst="rect">
              <a:avLst/>
            </a:prstGeom>
            <a:ln/>
          </p:spPr>
          <p:style>
            <a:lnRef idx="3">
              <a:schemeClr val="lt1"/>
            </a:lnRef>
            <a:fillRef idx="1">
              <a:schemeClr val="accent6"/>
            </a:fillRef>
            <a:effectRef idx="1">
              <a:schemeClr val="accent6"/>
            </a:effectRef>
            <a:fontRef idx="minor">
              <a:schemeClr val="lt1"/>
            </a:fontRef>
          </p:style>
          <p:txBody>
            <a:bodyPr vert="vert270" wrap="square" rtlCol="0">
              <a:spAutoFit/>
            </a:bodyPr>
            <a:lstStyle/>
            <a:p>
              <a:pPr algn="ctr"/>
              <a:r>
                <a:rPr lang="en-ZA" b="1" dirty="0" smtClean="0">
                  <a:solidFill>
                    <a:schemeClr val="bg1"/>
                  </a:solidFill>
                </a:rPr>
                <a:t>SOUND FINANCIAL MANAGEMENT </a:t>
              </a:r>
              <a:endParaRPr lang="en-ZA" b="1" dirty="0">
                <a:solidFill>
                  <a:schemeClr val="bg1"/>
                </a:solidFill>
              </a:endParaRPr>
            </a:p>
          </p:txBody>
        </p:sp>
        <p:sp>
          <p:nvSpPr>
            <p:cNvPr id="11" name="TextBox 10"/>
            <p:cNvSpPr txBox="1"/>
            <p:nvPr/>
          </p:nvSpPr>
          <p:spPr>
            <a:xfrm>
              <a:off x="7581554" y="2486543"/>
              <a:ext cx="738664" cy="2454442"/>
            </a:xfrm>
            <a:prstGeom prst="rect">
              <a:avLst/>
            </a:prstGeom>
            <a:ln/>
          </p:spPr>
          <p:style>
            <a:lnRef idx="3">
              <a:schemeClr val="lt1"/>
            </a:lnRef>
            <a:fillRef idx="1">
              <a:schemeClr val="accent6"/>
            </a:fillRef>
            <a:effectRef idx="1">
              <a:schemeClr val="accent6"/>
            </a:effectRef>
            <a:fontRef idx="minor">
              <a:schemeClr val="lt1"/>
            </a:fontRef>
          </p:style>
          <p:txBody>
            <a:bodyPr vert="vert270" wrap="square" rtlCol="0">
              <a:spAutoFit/>
            </a:bodyPr>
            <a:lstStyle/>
            <a:p>
              <a:pPr algn="ctr"/>
              <a:r>
                <a:rPr lang="en-ZA" b="1" dirty="0" smtClean="0">
                  <a:solidFill>
                    <a:schemeClr val="bg1"/>
                  </a:solidFill>
                </a:rPr>
                <a:t>GOOD GOVERNANCE </a:t>
              </a:r>
              <a:endParaRPr lang="en-ZA" b="1" dirty="0">
                <a:solidFill>
                  <a:schemeClr val="bg1"/>
                </a:solidFill>
              </a:endParaRPr>
            </a:p>
          </p:txBody>
        </p:sp>
        <p:sp>
          <p:nvSpPr>
            <p:cNvPr id="12" name="TextBox 11"/>
            <p:cNvSpPr txBox="1"/>
            <p:nvPr/>
          </p:nvSpPr>
          <p:spPr>
            <a:xfrm>
              <a:off x="8873040" y="3081878"/>
              <a:ext cx="738664" cy="2454442"/>
            </a:xfrm>
            <a:prstGeom prst="rect">
              <a:avLst/>
            </a:prstGeom>
            <a:ln/>
          </p:spPr>
          <p:style>
            <a:lnRef idx="3">
              <a:schemeClr val="lt1"/>
            </a:lnRef>
            <a:fillRef idx="1">
              <a:schemeClr val="accent6"/>
            </a:fillRef>
            <a:effectRef idx="1">
              <a:schemeClr val="accent6"/>
            </a:effectRef>
            <a:fontRef idx="minor">
              <a:schemeClr val="lt1"/>
            </a:fontRef>
          </p:style>
          <p:txBody>
            <a:bodyPr vert="vert270" wrap="square" rtlCol="0">
              <a:spAutoFit/>
            </a:bodyPr>
            <a:lstStyle/>
            <a:p>
              <a:pPr algn="ctr"/>
              <a:r>
                <a:rPr lang="en-ZA" b="1" dirty="0" smtClean="0">
                  <a:solidFill>
                    <a:schemeClr val="bg1"/>
                  </a:solidFill>
                </a:rPr>
                <a:t>HUMAN CAPITAL DEVELOPMENT </a:t>
              </a:r>
              <a:endParaRPr lang="en-ZA" b="1" dirty="0">
                <a:solidFill>
                  <a:schemeClr val="bg1"/>
                </a:solidFill>
              </a:endParaRPr>
            </a:p>
          </p:txBody>
        </p:sp>
        <p:sp>
          <p:nvSpPr>
            <p:cNvPr id="13" name="TextBox 12"/>
            <p:cNvSpPr txBox="1"/>
            <p:nvPr/>
          </p:nvSpPr>
          <p:spPr>
            <a:xfrm>
              <a:off x="2243059" y="5715001"/>
              <a:ext cx="7368645" cy="461665"/>
            </a:xfrm>
            <a:prstGeom prst="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ZA" sz="2400" b="1" dirty="0" smtClean="0">
                  <a:solidFill>
                    <a:schemeClr val="bg1"/>
                  </a:solidFill>
                </a:rPr>
                <a:t>SPATIAL PLANNING </a:t>
              </a:r>
              <a:endParaRPr lang="en-ZA" sz="2400" b="1" dirty="0">
                <a:solidFill>
                  <a:schemeClr val="bg1"/>
                </a:solidFill>
              </a:endParaRPr>
            </a:p>
          </p:txBody>
        </p:sp>
        <p:sp>
          <p:nvSpPr>
            <p:cNvPr id="15" name="TextBox 14"/>
            <p:cNvSpPr txBox="1"/>
            <p:nvPr/>
          </p:nvSpPr>
          <p:spPr>
            <a:xfrm>
              <a:off x="2304311" y="1658020"/>
              <a:ext cx="7307393" cy="461665"/>
            </a:xfrm>
            <a:prstGeom prst="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ZA" sz="2400" b="1" dirty="0" smtClean="0">
                  <a:solidFill>
                    <a:schemeClr val="bg1"/>
                  </a:solidFill>
                </a:rPr>
                <a:t>LEADERSHIP DEVELOPMENT  </a:t>
              </a:r>
              <a:endParaRPr lang="en-ZA" sz="2400" b="1" dirty="0">
                <a:solidFill>
                  <a:schemeClr val="bg1"/>
                </a:solidFill>
              </a:endParaRPr>
            </a:p>
          </p:txBody>
        </p:sp>
      </p:grpSp>
      <p:sp>
        <p:nvSpPr>
          <p:cNvPr id="16" name="Title 3"/>
          <p:cNvSpPr txBox="1">
            <a:spLocks/>
          </p:cNvSpPr>
          <p:nvPr/>
        </p:nvSpPr>
        <p:spPr>
          <a:xfrm>
            <a:off x="0" y="-9440"/>
            <a:ext cx="12192000" cy="1007523"/>
          </a:xfrm>
          <a:prstGeom prst="rect">
            <a:avLst/>
          </a:prstGeom>
          <a:solidFill>
            <a:srgbClr val="FFC000"/>
          </a:solidFill>
          <a:ln>
            <a:solidFill>
              <a:srgbClr val="FFC000"/>
            </a:solidFill>
          </a:ln>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a:r>
              <a:rPr lang="en-US" sz="4000" b="1" kern="0" dirty="0" smtClean="0">
                <a:solidFill>
                  <a:schemeClr val="tx1"/>
                </a:solidFill>
              </a:rPr>
              <a:t>ADM TURNAROUND STRATEGY 2018-2023 </a:t>
            </a:r>
            <a:endParaRPr lang="en-ZA" sz="4000" b="1" kern="0" dirty="0">
              <a:solidFill>
                <a:schemeClr val="tx1"/>
              </a:solidFill>
            </a:endParaRPr>
          </a:p>
        </p:txBody>
      </p:sp>
      <p:sp>
        <p:nvSpPr>
          <p:cNvPr id="14" name="Rectangle 13"/>
          <p:cNvSpPr/>
          <p:nvPr/>
        </p:nvSpPr>
        <p:spPr bwMode="auto">
          <a:xfrm>
            <a:off x="1948796" y="1342733"/>
            <a:ext cx="7919730" cy="4905667"/>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4" name="Slide Number Placeholder 3"/>
          <p:cNvSpPr>
            <a:spLocks noGrp="1"/>
          </p:cNvSpPr>
          <p:nvPr>
            <p:ph type="sldNum" sz="quarter" idx="12"/>
          </p:nvPr>
        </p:nvSpPr>
        <p:spPr/>
        <p:txBody>
          <a:bodyPr/>
          <a:lstStyle/>
          <a:p>
            <a:pPr>
              <a:defRPr/>
            </a:pPr>
            <a:fld id="{8C733DDB-4248-4225-8AD2-5F0B67387912}" type="slidenum">
              <a:rPr lang="en-US" smtClean="0"/>
              <a:pPr>
                <a:defRPr/>
              </a:pPr>
              <a:t>13</a:t>
            </a:fld>
            <a:endParaRPr lang="en-US" dirty="0"/>
          </a:p>
        </p:txBody>
      </p:sp>
    </p:spTree>
    <p:extLst>
      <p:ext uri="{BB962C8B-B14F-4D97-AF65-F5344CB8AC3E}">
        <p14:creationId xmlns:p14="http://schemas.microsoft.com/office/powerpoint/2010/main" val="578090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1"/>
          </a:xfrm>
          <a:solidFill>
            <a:srgbClr val="FFC000"/>
          </a:solidFill>
          <a:ln>
            <a:solidFill>
              <a:srgbClr val="FFC000"/>
            </a:solidFill>
          </a:ln>
        </p:spPr>
        <p:txBody>
          <a:bodyPr>
            <a:normAutofit fontScale="90000"/>
          </a:bodyPr>
          <a:lstStyle/>
          <a:p>
            <a:pPr lvl="0" algn="l"/>
            <a:r>
              <a:rPr lang="en-US" sz="4000" b="1" dirty="0" smtClean="0"/>
              <a:t>ADM TURNAROUND STRATEGY 2018-2023</a:t>
            </a:r>
            <a:br>
              <a:rPr lang="en-US" sz="4000" b="1" dirty="0" smtClean="0"/>
            </a:br>
            <a:r>
              <a:rPr lang="en-US" sz="4000" b="1" dirty="0" smtClean="0"/>
              <a:t>STRATEGIC SUPPORT PARTNERS </a:t>
            </a:r>
            <a:endParaRPr lang="en-ZA" sz="4000" b="1" dirty="0"/>
          </a:p>
        </p:txBody>
      </p:sp>
      <p:sp>
        <p:nvSpPr>
          <p:cNvPr id="6" name="Slide Number Placeholder 5"/>
          <p:cNvSpPr>
            <a:spLocks noGrp="1"/>
          </p:cNvSpPr>
          <p:nvPr>
            <p:ph type="sldNum" sz="quarter" idx="2"/>
          </p:nvPr>
        </p:nvSpPr>
        <p:spPr/>
        <p:txBody>
          <a:bodyPr/>
          <a:lstStyle/>
          <a:p>
            <a:fld id="{86CB4B4D-7CA3-9044-876B-883B54F8677D}" type="slidenum">
              <a:rPr lang="en-ZA" smtClean="0"/>
              <a:pPr/>
              <a:t>14</a:t>
            </a:fld>
            <a:endParaRPr lang="en-ZA" dirty="0"/>
          </a:p>
        </p:txBody>
      </p:sp>
      <p:sp>
        <p:nvSpPr>
          <p:cNvPr id="5" name="Text Placeholder 2"/>
          <p:cNvSpPr>
            <a:spLocks noGrp="1"/>
          </p:cNvSpPr>
          <p:nvPr>
            <p:ph type="body" sz="quarter" idx="1"/>
          </p:nvPr>
        </p:nvSpPr>
        <p:spPr>
          <a:xfrm>
            <a:off x="190291" y="1283016"/>
            <a:ext cx="5518395" cy="2894932"/>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a:normAutofit/>
          </a:bodyPr>
          <a:lstStyle/>
          <a:p>
            <a:pPr lvl="0" eaLnBrk="0" fontAlgn="base" hangingPunct="0">
              <a:spcBef>
                <a:spcPct val="20000"/>
              </a:spcBef>
              <a:spcAft>
                <a:spcPct val="0"/>
              </a:spcAft>
              <a:buSzTx/>
            </a:pPr>
            <a:r>
              <a:rPr lang="en-ZA" sz="1800" b="1" dirty="0">
                <a:latin typeface="Arial" panose="020B0604020202020204" pitchFamily="34" charset="0"/>
                <a:ea typeface="ＭＳ Ｐゴシック"/>
                <a:cs typeface="Arial" panose="020B0604020202020204" pitchFamily="34" charset="0"/>
              </a:rPr>
              <a:t>REGIONAL MANAGEMENT CONTRACTOR SUPPORT PROGRAM (RMSC)</a:t>
            </a:r>
          </a:p>
          <a:p>
            <a:pPr marL="285750" lvl="4" indent="-285750" eaLnBrk="0" fontAlgn="base" hangingPunct="0">
              <a:spcBef>
                <a:spcPct val="20000"/>
              </a:spcBef>
              <a:spcAft>
                <a:spcPct val="0"/>
              </a:spcAft>
              <a:buFontTx/>
              <a:buChar char="-"/>
            </a:pPr>
            <a:r>
              <a:rPr lang="en-GB" sz="1800" b="0" dirty="0">
                <a:latin typeface="Arial" panose="020B0604020202020204" pitchFamily="34" charset="0"/>
                <a:ea typeface="ＭＳ Ｐゴシック"/>
                <a:cs typeface="Arial" panose="020B0604020202020204" pitchFamily="34" charset="0"/>
              </a:rPr>
              <a:t>The </a:t>
            </a:r>
            <a:r>
              <a:rPr lang="en-GB" sz="1800" dirty="0">
                <a:latin typeface="Arial" panose="020B0604020202020204" pitchFamily="34" charset="0"/>
                <a:ea typeface="ＭＳ Ｐゴシック"/>
                <a:cs typeface="Arial" panose="020B0604020202020204" pitchFamily="34" charset="0"/>
              </a:rPr>
              <a:t>duration of the intervention </a:t>
            </a:r>
            <a:r>
              <a:rPr lang="en-GB" sz="1800" b="0" dirty="0">
                <a:latin typeface="Arial" panose="020B0604020202020204" pitchFamily="34" charset="0"/>
                <a:ea typeface="ＭＳ Ｐゴシック"/>
                <a:cs typeface="Arial" panose="020B0604020202020204" pitchFamily="34" charset="0"/>
              </a:rPr>
              <a:t>is from 2018/19 to 2019/20</a:t>
            </a:r>
          </a:p>
          <a:p>
            <a:pPr marL="285750" lvl="4" indent="-285750" eaLnBrk="0" fontAlgn="base" hangingPunct="0">
              <a:spcBef>
                <a:spcPct val="20000"/>
              </a:spcBef>
              <a:spcAft>
                <a:spcPct val="0"/>
              </a:spcAft>
              <a:buFontTx/>
              <a:buChar char="-"/>
            </a:pPr>
            <a:r>
              <a:rPr lang="en-GB" sz="1800" b="1" dirty="0">
                <a:latin typeface="Arial" panose="020B0604020202020204" pitchFamily="34" charset="0"/>
                <a:ea typeface="ＭＳ Ｐゴシック"/>
                <a:cs typeface="Arial" panose="020B0604020202020204" pitchFamily="34" charset="0"/>
              </a:rPr>
              <a:t>MTAS Pillars</a:t>
            </a:r>
          </a:p>
          <a:p>
            <a:pPr marL="570865" lvl="4" indent="-285750" eaLnBrk="0" fontAlgn="base" hangingPunct="0">
              <a:spcBef>
                <a:spcPct val="20000"/>
              </a:spcBef>
              <a:spcAft>
                <a:spcPct val="0"/>
              </a:spcAft>
              <a:buFont typeface="Arial" panose="020B0604020202020204" pitchFamily="34" charset="0"/>
              <a:buChar char="•"/>
            </a:pPr>
            <a:r>
              <a:rPr lang="en-GB" sz="1800" b="0" dirty="0">
                <a:latin typeface="Arial" panose="020B0604020202020204" pitchFamily="34" charset="0"/>
                <a:ea typeface="ＭＳ Ｐゴシック"/>
                <a:cs typeface="Arial" panose="020B0604020202020204" pitchFamily="34" charset="0"/>
              </a:rPr>
              <a:t>Institutional Development </a:t>
            </a:r>
          </a:p>
          <a:p>
            <a:pPr marL="570865" lvl="4" indent="-285750" eaLnBrk="0" fontAlgn="base" hangingPunct="0">
              <a:spcBef>
                <a:spcPct val="20000"/>
              </a:spcBef>
              <a:spcAft>
                <a:spcPct val="0"/>
              </a:spcAft>
              <a:buFont typeface="Arial" panose="020B0604020202020204" pitchFamily="34" charset="0"/>
              <a:buChar char="•"/>
            </a:pPr>
            <a:r>
              <a:rPr lang="en-GB" sz="1800" b="0" dirty="0">
                <a:latin typeface="Arial" panose="020B0604020202020204" pitchFamily="34" charset="0"/>
                <a:ea typeface="ＭＳ Ｐゴシック"/>
                <a:cs typeface="Arial" panose="020B0604020202020204" pitchFamily="34" charset="0"/>
              </a:rPr>
              <a:t>Quality Service Delivery </a:t>
            </a:r>
          </a:p>
          <a:p>
            <a:pPr marL="570865" lvl="4" indent="-285750" eaLnBrk="0" fontAlgn="base" hangingPunct="0">
              <a:spcBef>
                <a:spcPct val="20000"/>
              </a:spcBef>
              <a:spcAft>
                <a:spcPct val="0"/>
              </a:spcAft>
              <a:buFont typeface="Arial" panose="020B0604020202020204" pitchFamily="34" charset="0"/>
              <a:buChar char="•"/>
            </a:pPr>
            <a:r>
              <a:rPr lang="en-GB" sz="1800" b="0" dirty="0">
                <a:latin typeface="Arial" panose="020B0604020202020204" pitchFamily="34" charset="0"/>
                <a:ea typeface="ＭＳ Ｐゴシック"/>
                <a:cs typeface="Arial" panose="020B0604020202020204" pitchFamily="34" charset="0"/>
              </a:rPr>
              <a:t>Sound Financial Management</a:t>
            </a:r>
            <a:endParaRPr lang="en-US" sz="1800" b="0" dirty="0">
              <a:latin typeface="Arial" panose="020B0604020202020204" pitchFamily="34" charset="0"/>
              <a:cs typeface="Arial" panose="020B0604020202020204" pitchFamily="34" charset="0"/>
            </a:endParaRPr>
          </a:p>
        </p:txBody>
      </p:sp>
      <p:sp>
        <p:nvSpPr>
          <p:cNvPr id="7" name="Text Placeholder 1"/>
          <p:cNvSpPr>
            <a:spLocks noGrp="1"/>
          </p:cNvSpPr>
          <p:nvPr>
            <p:ph type="body" sz="quarter" idx="13"/>
          </p:nvPr>
        </p:nvSpPr>
        <p:spPr>
          <a:xfrm>
            <a:off x="6415653" y="1283016"/>
            <a:ext cx="5107808" cy="2894932"/>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0" lvl="0" indent="0" eaLnBrk="0" fontAlgn="base" hangingPunct="0">
              <a:spcBef>
                <a:spcPct val="20000"/>
              </a:spcBef>
              <a:spcAft>
                <a:spcPct val="0"/>
              </a:spcAft>
              <a:buSzTx/>
              <a:buNone/>
            </a:pPr>
            <a:endParaRPr lang="en-ZA" sz="2100" dirty="0">
              <a:solidFill>
                <a:srgbClr val="000000"/>
              </a:solidFill>
              <a:latin typeface="Arial"/>
              <a:ea typeface="ＭＳ Ｐゴシック"/>
            </a:endParaRPr>
          </a:p>
          <a:p>
            <a:pPr marL="0" lvl="0" indent="0" eaLnBrk="0" fontAlgn="base" hangingPunct="0">
              <a:spcBef>
                <a:spcPct val="20000"/>
              </a:spcBef>
              <a:spcAft>
                <a:spcPct val="0"/>
              </a:spcAft>
              <a:buSzTx/>
              <a:buNone/>
            </a:pPr>
            <a:r>
              <a:rPr lang="en-ZA" sz="2100" b="1" dirty="0">
                <a:solidFill>
                  <a:srgbClr val="000000"/>
                </a:solidFill>
                <a:latin typeface="Arial"/>
                <a:ea typeface="ＭＳ Ｐゴシック"/>
              </a:rPr>
              <a:t>GOVERNANCE SUPPORT PROGRAM II </a:t>
            </a:r>
          </a:p>
          <a:p>
            <a:pPr lvl="0" eaLnBrk="0" fontAlgn="base" hangingPunct="0">
              <a:spcBef>
                <a:spcPct val="20000"/>
              </a:spcBef>
              <a:spcAft>
                <a:spcPct val="0"/>
              </a:spcAft>
              <a:buSzTx/>
              <a:buFontTx/>
              <a:buChar char="-"/>
            </a:pPr>
            <a:r>
              <a:rPr lang="en-GB" sz="2000" dirty="0">
                <a:solidFill>
                  <a:srgbClr val="000000"/>
                </a:solidFill>
                <a:latin typeface="Arial"/>
                <a:ea typeface="ＭＳ Ｐゴシック"/>
              </a:rPr>
              <a:t>The </a:t>
            </a:r>
            <a:r>
              <a:rPr lang="en-GB" sz="2000" b="1" dirty="0">
                <a:solidFill>
                  <a:srgbClr val="000000"/>
                </a:solidFill>
                <a:latin typeface="Arial"/>
                <a:ea typeface="ＭＳ Ｐゴシック"/>
              </a:rPr>
              <a:t>duration of the intervention </a:t>
            </a:r>
            <a:r>
              <a:rPr lang="en-GB" sz="2000" dirty="0">
                <a:solidFill>
                  <a:srgbClr val="000000"/>
                </a:solidFill>
                <a:latin typeface="Arial"/>
                <a:ea typeface="ＭＳ Ｐゴシック"/>
              </a:rPr>
              <a:t>is from 2018/19 to September 2021</a:t>
            </a:r>
          </a:p>
          <a:p>
            <a:pPr lvl="0" eaLnBrk="0" fontAlgn="base" hangingPunct="0">
              <a:spcBef>
                <a:spcPct val="20000"/>
              </a:spcBef>
              <a:spcAft>
                <a:spcPct val="0"/>
              </a:spcAft>
              <a:buSzTx/>
              <a:buFontTx/>
              <a:buChar char="-"/>
            </a:pPr>
            <a:r>
              <a:rPr lang="en-GB" sz="2000" b="1" dirty="0">
                <a:solidFill>
                  <a:srgbClr val="000000"/>
                </a:solidFill>
                <a:latin typeface="Arial"/>
                <a:ea typeface="ＭＳ Ｐゴシック"/>
                <a:cs typeface="Arial"/>
              </a:rPr>
              <a:t>MTAS Pillars:</a:t>
            </a:r>
            <a:r>
              <a:rPr lang="en-GB" sz="2000" dirty="0">
                <a:solidFill>
                  <a:srgbClr val="000000"/>
                </a:solidFill>
                <a:latin typeface="Arial"/>
                <a:ea typeface="ＭＳ Ｐゴシック"/>
                <a:cs typeface="Arial"/>
              </a:rPr>
              <a:t> </a:t>
            </a:r>
          </a:p>
          <a:p>
            <a:pPr lvl="1" eaLnBrk="0" fontAlgn="base" hangingPunct="0">
              <a:spcBef>
                <a:spcPct val="20000"/>
              </a:spcBef>
              <a:spcAft>
                <a:spcPct val="0"/>
              </a:spcAft>
              <a:buSzTx/>
              <a:buFont typeface="Arial" panose="020B0604020202020204" pitchFamily="34" charset="0"/>
              <a:buChar char="•"/>
            </a:pPr>
            <a:r>
              <a:rPr lang="en-GB" sz="2000" dirty="0">
                <a:solidFill>
                  <a:srgbClr val="000000"/>
                </a:solidFill>
                <a:latin typeface="Arial"/>
                <a:ea typeface="ＭＳ Ｐゴシック"/>
                <a:cs typeface="Arial"/>
              </a:rPr>
              <a:t>Good Governance </a:t>
            </a:r>
          </a:p>
          <a:p>
            <a:pPr lvl="1" eaLnBrk="0" fontAlgn="base" hangingPunct="0">
              <a:spcBef>
                <a:spcPct val="20000"/>
              </a:spcBef>
              <a:spcAft>
                <a:spcPct val="0"/>
              </a:spcAft>
              <a:buSzTx/>
              <a:buFont typeface="Arial" panose="020B0604020202020204" pitchFamily="34" charset="0"/>
              <a:buChar char="•"/>
            </a:pPr>
            <a:r>
              <a:rPr lang="en-GB" sz="2000" dirty="0">
                <a:solidFill>
                  <a:srgbClr val="000000"/>
                </a:solidFill>
                <a:latin typeface="Arial"/>
                <a:ea typeface="ＭＳ Ｐゴシック"/>
                <a:cs typeface="Arial"/>
              </a:rPr>
              <a:t>Quality Service Delivery </a:t>
            </a:r>
          </a:p>
          <a:p>
            <a:pPr lvl="1" eaLnBrk="0" fontAlgn="base" hangingPunct="0">
              <a:spcBef>
                <a:spcPct val="20000"/>
              </a:spcBef>
              <a:spcAft>
                <a:spcPct val="0"/>
              </a:spcAft>
              <a:buSzTx/>
              <a:buFont typeface="Arial" panose="020B0604020202020204" pitchFamily="34" charset="0"/>
              <a:buChar char="•"/>
            </a:pPr>
            <a:r>
              <a:rPr lang="en-GB" sz="2000" dirty="0">
                <a:solidFill>
                  <a:srgbClr val="000000"/>
                </a:solidFill>
                <a:latin typeface="Arial"/>
                <a:ea typeface="ＭＳ Ｐゴシック"/>
                <a:cs typeface="Arial"/>
              </a:rPr>
              <a:t>Leadership Development </a:t>
            </a:r>
          </a:p>
          <a:p>
            <a:pPr lvl="1" eaLnBrk="0" fontAlgn="base" hangingPunct="0">
              <a:spcBef>
                <a:spcPct val="20000"/>
              </a:spcBef>
              <a:spcAft>
                <a:spcPct val="0"/>
              </a:spcAft>
              <a:buSzTx/>
              <a:buFont typeface="Arial" panose="020B0604020202020204" pitchFamily="34" charset="0"/>
              <a:buChar char="•"/>
            </a:pPr>
            <a:r>
              <a:rPr lang="en-GB" sz="2000" dirty="0">
                <a:solidFill>
                  <a:srgbClr val="000000"/>
                </a:solidFill>
                <a:latin typeface="Arial"/>
                <a:ea typeface="ＭＳ Ｐゴシック"/>
                <a:cs typeface="Arial"/>
              </a:rPr>
              <a:t>Sound Financial Management </a:t>
            </a:r>
          </a:p>
          <a:p>
            <a:pPr lvl="1" eaLnBrk="0" fontAlgn="base" hangingPunct="0">
              <a:spcBef>
                <a:spcPct val="20000"/>
              </a:spcBef>
              <a:spcAft>
                <a:spcPct val="0"/>
              </a:spcAft>
              <a:buSzTx/>
              <a:buFont typeface="Arial" panose="020B0604020202020204" pitchFamily="34" charset="0"/>
              <a:buChar char="•"/>
            </a:pPr>
            <a:r>
              <a:rPr lang="en-GB" sz="2000" dirty="0">
                <a:solidFill>
                  <a:srgbClr val="000000"/>
                </a:solidFill>
                <a:latin typeface="Arial"/>
                <a:ea typeface="ＭＳ Ｐゴシック"/>
                <a:cs typeface="Arial"/>
              </a:rPr>
              <a:t>Institutional Development </a:t>
            </a:r>
          </a:p>
          <a:p>
            <a:pPr marL="1143000" lvl="2" indent="-228600" eaLnBrk="0" fontAlgn="base" hangingPunct="0">
              <a:spcBef>
                <a:spcPct val="20000"/>
              </a:spcBef>
              <a:spcAft>
                <a:spcPct val="0"/>
              </a:spcAft>
              <a:buSzTx/>
            </a:pPr>
            <a:endParaRPr lang="en-ZA" sz="1800" dirty="0">
              <a:latin typeface="Arial" panose="020B0604020202020204" pitchFamily="34" charset="0"/>
              <a:cs typeface="Arial" panose="020B0604020202020204" pitchFamily="34" charset="0"/>
            </a:endParaRPr>
          </a:p>
        </p:txBody>
      </p:sp>
      <p:sp>
        <p:nvSpPr>
          <p:cNvPr id="8" name="Rounded Rectangle 7"/>
          <p:cNvSpPr/>
          <p:nvPr/>
        </p:nvSpPr>
        <p:spPr>
          <a:xfrm>
            <a:off x="190291" y="4427272"/>
            <a:ext cx="8325705" cy="2186130"/>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FULLY FUNCTIONAL INTEGRATED FINANCIAL MANAGEMENT SYSTEM - </a:t>
            </a:r>
            <a:r>
              <a:rPr kumimoji="0" lang="en-ZA"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The </a:t>
            </a:r>
            <a:r>
              <a:rPr kumimoji="0" lang="en-ZA"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duration of the intervention</a:t>
            </a:r>
            <a:r>
              <a:rPr kumimoji="0" lang="en-ZA"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from June 2018- January 2019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MTAS Pillars</a:t>
            </a:r>
            <a:r>
              <a:rPr kumimoji="0" lang="en-ZA"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Good Governance </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Sound Financial Management </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Institutional Development </a:t>
            </a:r>
          </a:p>
        </p:txBody>
      </p:sp>
    </p:spTree>
    <p:extLst>
      <p:ext uri="{BB962C8B-B14F-4D97-AF65-F5344CB8AC3E}">
        <p14:creationId xmlns:p14="http://schemas.microsoft.com/office/powerpoint/2010/main" val="343164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 y="0"/>
            <a:ext cx="12189108" cy="863881"/>
          </a:xfrm>
          <a:solidFill>
            <a:srgbClr val="FFC000"/>
          </a:solidFill>
          <a:ln>
            <a:solidFill>
              <a:srgbClr val="FFC000"/>
            </a:solidFill>
          </a:ln>
        </p:spPr>
        <p:txBody>
          <a:bodyPr/>
          <a:lstStyle/>
          <a:p>
            <a:r>
              <a:rPr lang="en-ZA" b="1" dirty="0" smtClean="0"/>
              <a:t>DISTRICT DEVELOPMENT MODEL </a:t>
            </a:r>
            <a:endParaRPr lang="en-ZA" b="1" dirty="0"/>
          </a:p>
        </p:txBody>
      </p:sp>
      <p:sp>
        <p:nvSpPr>
          <p:cNvPr id="5" name="Slide Number Placeholder 4"/>
          <p:cNvSpPr>
            <a:spLocks noGrp="1"/>
          </p:cNvSpPr>
          <p:nvPr>
            <p:ph type="sldNum" sz="quarter" idx="2"/>
          </p:nvPr>
        </p:nvSpPr>
        <p:spPr/>
        <p:txBody>
          <a:bodyPr/>
          <a:lstStyle/>
          <a:p>
            <a:fld id="{86CB4B4D-7CA3-9044-876B-883B54F8677D}" type="slidenum">
              <a:rPr lang="en-ZA" smtClean="0"/>
              <a:pPr/>
              <a:t>15</a:t>
            </a:fld>
            <a:endParaRPr lang="en-ZA" dirty="0"/>
          </a:p>
        </p:txBody>
      </p:sp>
      <p:pic>
        <p:nvPicPr>
          <p:cNvPr id="6" name="Picture 5"/>
          <p:cNvPicPr>
            <a:picLocks noChangeAspect="1"/>
          </p:cNvPicPr>
          <p:nvPr/>
        </p:nvPicPr>
        <p:blipFill>
          <a:blip r:embed="rId2"/>
          <a:stretch>
            <a:fillRect/>
          </a:stretch>
        </p:blipFill>
        <p:spPr>
          <a:xfrm>
            <a:off x="40724" y="912447"/>
            <a:ext cx="4511069" cy="4699729"/>
          </a:xfrm>
          <a:prstGeom prst="rect">
            <a:avLst/>
          </a:prstGeom>
          <a:solidFill>
            <a:schemeClr val="bg1"/>
          </a:solidFill>
        </p:spPr>
      </p:pic>
      <p:pic>
        <p:nvPicPr>
          <p:cNvPr id="7" name="Picture 6"/>
          <p:cNvPicPr>
            <a:picLocks noChangeAspect="1"/>
          </p:cNvPicPr>
          <p:nvPr/>
        </p:nvPicPr>
        <p:blipFill>
          <a:blip r:embed="rId3"/>
          <a:stretch>
            <a:fillRect/>
          </a:stretch>
        </p:blipFill>
        <p:spPr>
          <a:xfrm>
            <a:off x="6295968" y="983174"/>
            <a:ext cx="5793310" cy="3258737"/>
          </a:xfrm>
          <a:prstGeom prst="rect">
            <a:avLst/>
          </a:prstGeom>
        </p:spPr>
      </p:pic>
      <p:sp>
        <p:nvSpPr>
          <p:cNvPr id="11" name="Right Arrow Callout 10"/>
          <p:cNvSpPr/>
          <p:nvPr/>
        </p:nvSpPr>
        <p:spPr>
          <a:xfrm>
            <a:off x="5188098" y="1126581"/>
            <a:ext cx="565782" cy="2920017"/>
          </a:xfrm>
          <a:prstGeom prst="rightArrowCallout">
            <a:avLst/>
          </a:prstGeom>
          <a:solidFill>
            <a:srgbClr val="002060"/>
          </a:solidFill>
          <a:ln w="25400" cap="flat">
            <a:solidFill>
              <a:srgbClr val="00206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ZA" sz="1800" b="0" i="0" u="none" strike="noStrike" cap="none" spc="0" normalizeH="0" baseline="0" dirty="0" smtClean="0">
                <a:ln>
                  <a:noFill/>
                </a:ln>
                <a:solidFill>
                  <a:schemeClr val="bg1"/>
                </a:solidFill>
                <a:effectLst/>
                <a:uFillTx/>
                <a:latin typeface="Arial"/>
                <a:ea typeface="Arial"/>
                <a:cs typeface="Arial"/>
                <a:sym typeface="Arial"/>
              </a:rPr>
              <a:t>LONG TER</a:t>
            </a:r>
            <a:r>
              <a:rPr lang="en-ZA" dirty="0" smtClean="0">
                <a:solidFill>
                  <a:schemeClr val="bg1"/>
                </a:solidFill>
                <a:latin typeface="Arial"/>
                <a:ea typeface="Arial"/>
                <a:cs typeface="Arial"/>
                <a:sym typeface="Arial"/>
              </a:rPr>
              <a:t>M PLAN </a:t>
            </a:r>
            <a:endParaRPr kumimoji="0" lang="en-ZA" sz="1800" b="0" i="0" u="none" strike="noStrike" cap="none" spc="0" normalizeH="0" baseline="0" dirty="0">
              <a:ln>
                <a:noFill/>
              </a:ln>
              <a:solidFill>
                <a:schemeClr val="bg1"/>
              </a:solidFill>
              <a:effectLst/>
              <a:uFillTx/>
              <a:latin typeface="Arial"/>
              <a:ea typeface="Arial"/>
              <a:cs typeface="Arial"/>
              <a:sym typeface="Arial"/>
            </a:endParaRPr>
          </a:p>
        </p:txBody>
      </p:sp>
      <p:pic>
        <p:nvPicPr>
          <p:cNvPr id="3" name="Picture 2"/>
          <p:cNvPicPr>
            <a:picLocks noChangeAspect="1"/>
          </p:cNvPicPr>
          <p:nvPr/>
        </p:nvPicPr>
        <p:blipFill rotWithShape="1">
          <a:blip r:embed="rId4"/>
          <a:srcRect b="9058"/>
          <a:stretch/>
        </p:blipFill>
        <p:spPr>
          <a:xfrm>
            <a:off x="5269059" y="4504611"/>
            <a:ext cx="5264365" cy="2206213"/>
          </a:xfrm>
          <a:prstGeom prst="rect">
            <a:avLst/>
          </a:prstGeom>
          <a:solidFill>
            <a:schemeClr val="bg1"/>
          </a:solidFill>
        </p:spPr>
      </p:pic>
    </p:spTree>
    <p:extLst>
      <p:ext uri="{BB962C8B-B14F-4D97-AF65-F5344CB8AC3E}">
        <p14:creationId xmlns:p14="http://schemas.microsoft.com/office/powerpoint/2010/main" val="138809393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836"/>
            <a:ext cx="12192000" cy="1087849"/>
          </a:xfrm>
          <a:solidFill>
            <a:srgbClr val="002060"/>
          </a:solidFill>
        </p:spPr>
        <p:txBody>
          <a:bodyPr>
            <a:noAutofit/>
          </a:bodyPr>
          <a:lstStyle/>
          <a:p>
            <a:pPr algn="l"/>
            <a:r>
              <a:rPr lang="en-ZA" sz="3600" b="1" dirty="0" smtClean="0">
                <a:solidFill>
                  <a:schemeClr val="bg1"/>
                </a:solidFill>
              </a:rPr>
              <a:t>REQUESTED FINANCIAL AND NON-FINANCIAL SUPPORT (IN LINE WITH SECTION 154)</a:t>
            </a:r>
            <a:endParaRPr lang="en-ZA" sz="3600" b="1" dirty="0">
              <a:solidFill>
                <a:schemeClr val="bg1"/>
              </a:solidFill>
            </a:endParaRPr>
          </a:p>
        </p:txBody>
      </p:sp>
      <p:sp>
        <p:nvSpPr>
          <p:cNvPr id="6" name="Text Placeholder 5"/>
          <p:cNvSpPr>
            <a:spLocks noGrp="1"/>
          </p:cNvSpPr>
          <p:nvPr>
            <p:ph type="body" idx="1"/>
          </p:nvPr>
        </p:nvSpPr>
        <p:spPr>
          <a:xfrm>
            <a:off x="0" y="1136685"/>
            <a:ext cx="12192000" cy="5673322"/>
          </a:xfrm>
          <a:solidFill>
            <a:schemeClr val="bg1"/>
          </a:solidFill>
        </p:spPr>
        <p:txBody>
          <a:bodyPr>
            <a:noAutofit/>
          </a:bodyPr>
          <a:lstStyle/>
          <a:p>
            <a:pPr marL="0" indent="0">
              <a:buNone/>
            </a:pPr>
            <a:endParaRPr lang="en-ZA" sz="1200" dirty="0" smtClean="0"/>
          </a:p>
          <a:p>
            <a:endParaRPr lang="en-ZA" sz="1200" dirty="0" smtClean="0"/>
          </a:p>
          <a:p>
            <a:endParaRPr lang="en-ZA" sz="1200" dirty="0"/>
          </a:p>
        </p:txBody>
      </p:sp>
      <p:sp>
        <p:nvSpPr>
          <p:cNvPr id="5" name="Slide Number Placeholder 4"/>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ZA" sz="1050" b="0" i="0" u="none" strike="noStrike" kern="1200" cap="none" spc="0" normalizeH="0" baseline="0" noProof="0" smtClean="0">
                <a:ln>
                  <a:noFill/>
                </a:ln>
                <a:solidFill>
                  <a:srgbClr val="000000"/>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ZA" sz="1050" b="0" i="0" u="none" strike="noStrike" kern="1200" cap="none" spc="0" normalizeH="0" baseline="0" noProof="0" dirty="0">
              <a:ln>
                <a:noFill/>
              </a:ln>
              <a:solidFill>
                <a:srgbClr val="000000"/>
              </a:solidFill>
              <a:effectLst/>
              <a:uLnTx/>
              <a:uFillTx/>
              <a:latin typeface="Calibri"/>
              <a:cs typeface="Calibri"/>
            </a:endParaRPr>
          </a:p>
        </p:txBody>
      </p:sp>
      <p:cxnSp>
        <p:nvCxnSpPr>
          <p:cNvPr id="7" name="Straight Connector 6"/>
          <p:cNvCxnSpPr/>
          <p:nvPr/>
        </p:nvCxnSpPr>
        <p:spPr>
          <a:xfrm>
            <a:off x="-60624" y="3813402"/>
            <a:ext cx="12192000" cy="24417"/>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828800" y="1172049"/>
            <a:ext cx="15156" cy="5612698"/>
          </a:xfrm>
          <a:prstGeom prst="line">
            <a:avLst/>
          </a:prstGeom>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368791" y="2105713"/>
            <a:ext cx="136402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ZA" sz="1800" b="1" i="0" u="none" strike="noStrike" cap="none" spc="0" normalizeH="0" baseline="0" dirty="0" smtClean="0">
                <a:ln>
                  <a:noFill/>
                </a:ln>
                <a:solidFill>
                  <a:srgbClr val="000000"/>
                </a:solidFill>
                <a:effectLst/>
                <a:uFillTx/>
                <a:latin typeface="Arial"/>
                <a:ea typeface="Arial"/>
                <a:cs typeface="Arial"/>
                <a:sym typeface="Arial"/>
              </a:rPr>
              <a:t>2018</a:t>
            </a:r>
            <a:r>
              <a:rPr kumimoji="0" lang="en-ZA" sz="1800" b="0" i="0" u="none" strike="noStrike" cap="none" spc="0" normalizeH="0" dirty="0" smtClean="0">
                <a:ln>
                  <a:noFill/>
                </a:ln>
                <a:solidFill>
                  <a:srgbClr val="000000"/>
                </a:solidFill>
                <a:effectLst/>
                <a:uFillTx/>
                <a:latin typeface="Arial"/>
                <a:ea typeface="Arial"/>
                <a:cs typeface="Arial"/>
                <a:sym typeface="Arial"/>
              </a:rPr>
              <a:t> </a:t>
            </a:r>
            <a:endParaRPr kumimoji="0" lang="en-ZA" sz="1800" b="0" i="0" u="none" strike="noStrike" cap="none" spc="0" normalizeH="0" baseline="0" dirty="0">
              <a:ln>
                <a:noFill/>
              </a:ln>
              <a:solidFill>
                <a:srgbClr val="000000"/>
              </a:solidFill>
              <a:effectLst/>
              <a:uFillTx/>
              <a:latin typeface="Arial"/>
              <a:ea typeface="Arial"/>
              <a:cs typeface="Arial"/>
              <a:sym typeface="Arial"/>
            </a:endParaRPr>
          </a:p>
        </p:txBody>
      </p:sp>
      <p:sp>
        <p:nvSpPr>
          <p:cNvPr id="17" name="TextBox 16"/>
          <p:cNvSpPr txBox="1"/>
          <p:nvPr/>
        </p:nvSpPr>
        <p:spPr>
          <a:xfrm>
            <a:off x="1868003" y="3893851"/>
            <a:ext cx="10299947"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ZA" b="1" baseline="0" dirty="0" smtClean="0">
                <a:solidFill>
                  <a:srgbClr val="000000"/>
                </a:solidFill>
                <a:latin typeface="Arial"/>
                <a:ea typeface="Arial"/>
                <a:cs typeface="Arial"/>
                <a:sym typeface="Arial"/>
              </a:rPr>
              <a:t>February</a:t>
            </a:r>
            <a:r>
              <a:rPr lang="en-ZA" b="1" dirty="0" smtClean="0">
                <a:solidFill>
                  <a:srgbClr val="000000"/>
                </a:solidFill>
                <a:latin typeface="Arial"/>
                <a:ea typeface="Arial"/>
                <a:cs typeface="Arial"/>
                <a:sym typeface="Arial"/>
              </a:rPr>
              <a:t> 2019: </a:t>
            </a:r>
            <a:r>
              <a:rPr lang="en-ZA" dirty="0" smtClean="0">
                <a:solidFill>
                  <a:srgbClr val="000000"/>
                </a:solidFill>
                <a:latin typeface="Arial"/>
                <a:ea typeface="Arial"/>
                <a:cs typeface="Arial"/>
                <a:sym typeface="Arial"/>
              </a:rPr>
              <a:t>ADM State of Governance tabled to EC COGTA Strategic Planning Session </a:t>
            </a:r>
          </a:p>
          <a:p>
            <a:pPr marL="285750" indent="-285750" hangingPunct="0">
              <a:buFont typeface="Arial" panose="020B0604020202020204" pitchFamily="34" charset="0"/>
              <a:buChar char="•"/>
            </a:pPr>
            <a:r>
              <a:rPr kumimoji="0" lang="en-ZA" sz="1800" b="1" i="0" u="none" strike="noStrike" cap="none" spc="0" normalizeH="0" baseline="0" dirty="0" smtClean="0">
                <a:ln>
                  <a:noFill/>
                </a:ln>
                <a:solidFill>
                  <a:srgbClr val="000000"/>
                </a:solidFill>
                <a:effectLst/>
                <a:uFillTx/>
                <a:latin typeface="Arial"/>
                <a:ea typeface="Arial"/>
                <a:cs typeface="Arial"/>
                <a:sym typeface="Arial"/>
              </a:rPr>
              <a:t>March 2019</a:t>
            </a:r>
            <a:r>
              <a:rPr kumimoji="0" lang="en-ZA" sz="1800" b="1" i="0" u="none" strike="noStrike" cap="none" spc="0" normalizeH="0" dirty="0" smtClean="0">
                <a:ln>
                  <a:noFill/>
                </a:ln>
                <a:solidFill>
                  <a:srgbClr val="000000"/>
                </a:solidFill>
                <a:effectLst/>
                <a:uFillTx/>
                <a:latin typeface="Arial"/>
                <a:ea typeface="Arial"/>
                <a:cs typeface="Arial"/>
                <a:sym typeface="Arial"/>
              </a:rPr>
              <a:t>: </a:t>
            </a:r>
            <a:r>
              <a:rPr lang="en-GB" dirty="0">
                <a:solidFill>
                  <a:srgbClr val="000000"/>
                </a:solidFill>
                <a:latin typeface="Arial"/>
                <a:ea typeface="Arial"/>
                <a:cs typeface="Arial"/>
                <a:sym typeface="Arial"/>
              </a:rPr>
              <a:t>Request for Funding of Mutual Separation Agreement (MSA) </a:t>
            </a:r>
            <a:r>
              <a:rPr lang="en-GB" dirty="0" smtClean="0">
                <a:solidFill>
                  <a:srgbClr val="000000"/>
                </a:solidFill>
                <a:latin typeface="Arial"/>
                <a:ea typeface="Arial"/>
                <a:cs typeface="Arial"/>
                <a:sym typeface="Arial"/>
              </a:rPr>
              <a:t>to National Treasury</a:t>
            </a:r>
          </a:p>
          <a:p>
            <a:pPr marL="285750" indent="-285750" hangingPunct="0">
              <a:buFont typeface="Arial" panose="020B0604020202020204" pitchFamily="34" charset="0"/>
              <a:buChar char="•"/>
            </a:pPr>
            <a:r>
              <a:rPr lang="en-GB" b="1" dirty="0">
                <a:solidFill>
                  <a:srgbClr val="000000"/>
                </a:solidFill>
                <a:latin typeface="Arial"/>
                <a:ea typeface="Arial"/>
                <a:cs typeface="Arial"/>
                <a:sym typeface="Arial"/>
              </a:rPr>
              <a:t>April 2019:  </a:t>
            </a:r>
            <a:r>
              <a:rPr lang="en-GB" dirty="0">
                <a:solidFill>
                  <a:srgbClr val="000000"/>
                </a:solidFill>
                <a:latin typeface="Arial"/>
                <a:ea typeface="Arial"/>
                <a:cs typeface="Arial"/>
                <a:sym typeface="Arial"/>
              </a:rPr>
              <a:t>State of Governance </a:t>
            </a:r>
            <a:r>
              <a:rPr lang="en-GB" dirty="0" smtClean="0">
                <a:solidFill>
                  <a:srgbClr val="000000"/>
                </a:solidFill>
                <a:latin typeface="Arial"/>
                <a:ea typeface="Arial"/>
                <a:cs typeface="Arial"/>
                <a:sym typeface="Arial"/>
              </a:rPr>
              <a:t>Report, Service </a:t>
            </a:r>
            <a:r>
              <a:rPr lang="en-GB" dirty="0">
                <a:solidFill>
                  <a:srgbClr val="000000"/>
                </a:solidFill>
                <a:latin typeface="Arial"/>
                <a:ea typeface="Arial"/>
                <a:cs typeface="Arial"/>
                <a:sym typeface="Arial"/>
              </a:rPr>
              <a:t>Delivery </a:t>
            </a:r>
            <a:r>
              <a:rPr lang="en-GB" dirty="0" smtClean="0">
                <a:solidFill>
                  <a:srgbClr val="000000"/>
                </a:solidFill>
                <a:latin typeface="Arial"/>
                <a:ea typeface="Arial"/>
                <a:cs typeface="Arial"/>
                <a:sym typeface="Arial"/>
              </a:rPr>
              <a:t>Report and State </a:t>
            </a:r>
            <a:r>
              <a:rPr lang="en-GB" dirty="0">
                <a:solidFill>
                  <a:srgbClr val="000000"/>
                </a:solidFill>
                <a:latin typeface="Arial"/>
                <a:ea typeface="Arial"/>
                <a:cs typeface="Arial"/>
                <a:sym typeface="Arial"/>
              </a:rPr>
              <a:t>of Water and Sanitation Report </a:t>
            </a:r>
            <a:r>
              <a:rPr lang="en-GB" dirty="0" smtClean="0">
                <a:solidFill>
                  <a:srgbClr val="000000"/>
                </a:solidFill>
                <a:latin typeface="Arial"/>
                <a:ea typeface="Arial"/>
                <a:cs typeface="Arial"/>
                <a:sym typeface="Arial"/>
              </a:rPr>
              <a:t>tabled to President Ramaphosa during the 2019 National and Provincial Government Election Campaign in Butterworth.</a:t>
            </a:r>
            <a:endParaRPr lang="en-GB" dirty="0">
              <a:solidFill>
                <a:srgbClr val="000000"/>
              </a:solidFill>
              <a:latin typeface="Arial"/>
              <a:ea typeface="Arial"/>
              <a:cs typeface="Arial"/>
              <a:sym typeface="Arial"/>
            </a:endParaRPr>
          </a:p>
          <a:p>
            <a:pPr marL="285750" indent="-285750" hangingPunct="0">
              <a:buFont typeface="Arial" panose="020B0604020202020204" pitchFamily="34" charset="0"/>
              <a:buChar char="•"/>
            </a:pPr>
            <a:r>
              <a:rPr lang="en-ZA" b="1" dirty="0">
                <a:solidFill>
                  <a:srgbClr val="000000"/>
                </a:solidFill>
                <a:latin typeface="Arial"/>
                <a:ea typeface="Arial"/>
                <a:cs typeface="Arial"/>
                <a:sym typeface="Arial"/>
              </a:rPr>
              <a:t>May </a:t>
            </a:r>
            <a:r>
              <a:rPr lang="en-ZA" b="1" dirty="0" smtClean="0">
                <a:solidFill>
                  <a:srgbClr val="000000"/>
                </a:solidFill>
                <a:latin typeface="Arial"/>
                <a:ea typeface="Arial"/>
                <a:cs typeface="Arial"/>
                <a:sym typeface="Arial"/>
              </a:rPr>
              <a:t>2019: </a:t>
            </a:r>
            <a:r>
              <a:rPr lang="en-ZA" dirty="0" smtClean="0">
                <a:solidFill>
                  <a:srgbClr val="000000"/>
                </a:solidFill>
                <a:latin typeface="Arial"/>
                <a:ea typeface="Arial"/>
                <a:cs typeface="Arial"/>
                <a:sym typeface="Arial"/>
              </a:rPr>
              <a:t>Request for financial and non financial support to MISA as part of the RMSC Programme </a:t>
            </a:r>
            <a:endParaRPr kumimoji="0" lang="en-ZA" sz="1800" i="0" u="none" strike="noStrike" cap="none" spc="0" normalizeH="0" dirty="0" smtClean="0">
              <a:ln>
                <a:noFill/>
              </a:ln>
              <a:solidFill>
                <a:srgbClr val="000000"/>
              </a:solidFill>
              <a:effectLst/>
              <a:uFillTx/>
              <a:latin typeface="Arial"/>
              <a:ea typeface="Arial"/>
              <a:cs typeface="Arial"/>
              <a:sym typeface="Arial"/>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ZA" sz="1800" b="1" i="0" u="none" strike="noStrike" cap="none" spc="0" normalizeH="0" dirty="0" smtClean="0">
                <a:ln>
                  <a:noFill/>
                </a:ln>
                <a:solidFill>
                  <a:srgbClr val="000000"/>
                </a:solidFill>
                <a:effectLst/>
                <a:uFillTx/>
                <a:latin typeface="Arial"/>
                <a:ea typeface="Arial"/>
                <a:cs typeface="Arial"/>
                <a:sym typeface="Arial"/>
              </a:rPr>
              <a:t>July 2019: </a:t>
            </a:r>
            <a:r>
              <a:rPr lang="en-GB" dirty="0" smtClean="0">
                <a:solidFill>
                  <a:srgbClr val="000000"/>
                </a:solidFill>
                <a:latin typeface="Arial"/>
                <a:ea typeface="Arial"/>
                <a:cs typeface="Arial"/>
                <a:sym typeface="Arial"/>
              </a:rPr>
              <a:t>Engagements between National COGTA and ADM on support areas which require financial and non financial support in Human Resources and MSIG </a:t>
            </a:r>
          </a:p>
        </p:txBody>
      </p:sp>
      <p:sp>
        <p:nvSpPr>
          <p:cNvPr id="18" name="TextBox 17"/>
          <p:cNvSpPr txBox="1"/>
          <p:nvPr/>
        </p:nvSpPr>
        <p:spPr>
          <a:xfrm>
            <a:off x="368791" y="4941953"/>
            <a:ext cx="136402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ZA" sz="1800" b="1" i="0" u="none" strike="noStrike" cap="none" spc="0" normalizeH="0" baseline="0" dirty="0" smtClean="0">
                <a:ln>
                  <a:noFill/>
                </a:ln>
                <a:solidFill>
                  <a:srgbClr val="000000"/>
                </a:solidFill>
                <a:effectLst/>
                <a:uFillTx/>
                <a:latin typeface="Arial"/>
                <a:ea typeface="Arial"/>
                <a:cs typeface="Arial"/>
                <a:sym typeface="Arial"/>
              </a:rPr>
              <a:t>2019</a:t>
            </a:r>
            <a:r>
              <a:rPr kumimoji="0" lang="en-ZA" sz="1800" b="0" i="0" u="none" strike="noStrike" cap="none" spc="0" normalizeH="0" dirty="0" smtClean="0">
                <a:ln>
                  <a:noFill/>
                </a:ln>
                <a:solidFill>
                  <a:srgbClr val="000000"/>
                </a:solidFill>
                <a:effectLst/>
                <a:uFillTx/>
                <a:latin typeface="Arial"/>
                <a:ea typeface="Arial"/>
                <a:cs typeface="Arial"/>
                <a:sym typeface="Arial"/>
              </a:rPr>
              <a:t> </a:t>
            </a:r>
            <a:endParaRPr kumimoji="0" lang="en-ZA" sz="1800" b="0" i="0" u="none" strike="noStrike" cap="none" spc="0" normalizeH="0" baseline="0" dirty="0">
              <a:ln>
                <a:noFill/>
              </a:ln>
              <a:solidFill>
                <a:srgbClr val="000000"/>
              </a:solidFill>
              <a:effectLst/>
              <a:uFillTx/>
              <a:latin typeface="Arial"/>
              <a:ea typeface="Arial"/>
              <a:cs typeface="Arial"/>
              <a:sym typeface="Arial"/>
            </a:endParaRPr>
          </a:p>
        </p:txBody>
      </p:sp>
      <p:sp>
        <p:nvSpPr>
          <p:cNvPr id="19" name="TextBox 18"/>
          <p:cNvSpPr txBox="1"/>
          <p:nvPr/>
        </p:nvSpPr>
        <p:spPr>
          <a:xfrm>
            <a:off x="1868004" y="1172049"/>
            <a:ext cx="10299947"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ZA" sz="1800" b="1" i="0" u="none" strike="noStrike" cap="none" spc="0" normalizeH="0" baseline="0" dirty="0" smtClean="0">
                <a:ln>
                  <a:noFill/>
                </a:ln>
                <a:solidFill>
                  <a:srgbClr val="000000"/>
                </a:solidFill>
                <a:effectLst/>
                <a:uFillTx/>
                <a:latin typeface="Arial"/>
                <a:ea typeface="Arial"/>
                <a:cs typeface="Arial"/>
                <a:sym typeface="Arial"/>
              </a:rPr>
              <a:t>February 2018:</a:t>
            </a:r>
            <a:r>
              <a:rPr kumimoji="0" lang="en-ZA" sz="1800" b="1" i="0" u="none" strike="noStrike" cap="none" spc="0" normalizeH="0" dirty="0" smtClean="0">
                <a:ln>
                  <a:noFill/>
                </a:ln>
                <a:solidFill>
                  <a:srgbClr val="000000"/>
                </a:solidFill>
                <a:effectLst/>
                <a:uFillTx/>
                <a:latin typeface="Arial"/>
                <a:ea typeface="Arial"/>
                <a:cs typeface="Arial"/>
                <a:sym typeface="Arial"/>
              </a:rPr>
              <a:t> </a:t>
            </a:r>
            <a:r>
              <a:rPr kumimoji="0" lang="en-ZA" sz="1800" b="0" i="0" u="none" strike="noStrike" cap="none" spc="0" normalizeH="0" dirty="0" smtClean="0">
                <a:ln>
                  <a:noFill/>
                </a:ln>
                <a:solidFill>
                  <a:srgbClr val="000000"/>
                </a:solidFill>
                <a:effectLst/>
                <a:uFillTx/>
                <a:latin typeface="Arial"/>
                <a:ea typeface="Arial"/>
                <a:cs typeface="Arial"/>
                <a:sym typeface="Arial"/>
              </a:rPr>
              <a:t>Diagnostic Report Tabled to ADM Institutional Strategic Planning Session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ZA" b="1" baseline="0" dirty="0" smtClean="0">
                <a:solidFill>
                  <a:srgbClr val="000000"/>
                </a:solidFill>
                <a:latin typeface="Arial"/>
                <a:ea typeface="Arial"/>
                <a:cs typeface="Arial"/>
                <a:sym typeface="Arial"/>
              </a:rPr>
              <a:t>February</a:t>
            </a:r>
            <a:r>
              <a:rPr lang="en-ZA" b="1" dirty="0" smtClean="0">
                <a:solidFill>
                  <a:srgbClr val="000000"/>
                </a:solidFill>
                <a:latin typeface="Arial"/>
                <a:ea typeface="Arial"/>
                <a:cs typeface="Arial"/>
                <a:sym typeface="Arial"/>
              </a:rPr>
              <a:t> 2018: </a:t>
            </a:r>
            <a:r>
              <a:rPr lang="en-ZA" dirty="0" smtClean="0">
                <a:solidFill>
                  <a:srgbClr val="000000"/>
                </a:solidFill>
                <a:latin typeface="Arial"/>
                <a:ea typeface="Arial"/>
                <a:cs typeface="Arial"/>
                <a:sym typeface="Arial"/>
              </a:rPr>
              <a:t>ADM State of Governance tabled to EC COGTA Strategic Planning Session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ZA" sz="1800" b="1" i="0" u="none" strike="noStrike" cap="none" spc="0" normalizeH="0" baseline="0" dirty="0" smtClean="0">
                <a:ln>
                  <a:noFill/>
                </a:ln>
                <a:solidFill>
                  <a:srgbClr val="000000"/>
                </a:solidFill>
                <a:effectLst/>
                <a:uFillTx/>
                <a:latin typeface="Arial"/>
                <a:ea typeface="Arial"/>
                <a:cs typeface="Arial"/>
                <a:sym typeface="Arial"/>
              </a:rPr>
              <a:t>May</a:t>
            </a:r>
            <a:r>
              <a:rPr kumimoji="0" lang="en-ZA" sz="1800" b="1" i="0" u="none" strike="noStrike" cap="none" spc="0" normalizeH="0" dirty="0" smtClean="0">
                <a:ln>
                  <a:noFill/>
                </a:ln>
                <a:solidFill>
                  <a:srgbClr val="000000"/>
                </a:solidFill>
                <a:effectLst/>
                <a:uFillTx/>
                <a:latin typeface="Arial"/>
                <a:ea typeface="Arial"/>
                <a:cs typeface="Arial"/>
                <a:sym typeface="Arial"/>
              </a:rPr>
              <a:t> 2018: </a:t>
            </a:r>
            <a:r>
              <a:rPr kumimoji="0" lang="en-ZA" sz="1800" b="0" i="0" u="none" strike="noStrike" cap="none" spc="0" normalizeH="0" dirty="0" smtClean="0">
                <a:ln>
                  <a:noFill/>
                </a:ln>
                <a:solidFill>
                  <a:srgbClr val="000000"/>
                </a:solidFill>
                <a:effectLst/>
                <a:uFillTx/>
                <a:latin typeface="Arial"/>
                <a:ea typeface="Arial"/>
                <a:cs typeface="Arial"/>
                <a:sym typeface="Arial"/>
              </a:rPr>
              <a:t>Request for Financial and Non Financial Support made to erstwhile Minister of National COGTA: Hon. Z. Mkhize. </a:t>
            </a:r>
          </a:p>
          <a:p>
            <a:pPr marL="285750" indent="-285750" hangingPunct="0">
              <a:buFont typeface="Arial" panose="020B0604020202020204" pitchFamily="34" charset="0"/>
              <a:buChar char="•"/>
            </a:pPr>
            <a:r>
              <a:rPr kumimoji="0" lang="en-ZA" sz="1800" b="1" i="0" u="none" strike="noStrike" cap="none" spc="0" normalizeH="0" dirty="0" smtClean="0">
                <a:ln>
                  <a:noFill/>
                </a:ln>
                <a:solidFill>
                  <a:srgbClr val="000000"/>
                </a:solidFill>
                <a:effectLst/>
                <a:uFillTx/>
                <a:latin typeface="Arial"/>
                <a:ea typeface="Arial"/>
                <a:cs typeface="Arial"/>
                <a:sym typeface="Arial"/>
              </a:rPr>
              <a:t>August 2018: </a:t>
            </a:r>
            <a:r>
              <a:rPr lang="en-GB" dirty="0">
                <a:solidFill>
                  <a:srgbClr val="000000"/>
                </a:solidFill>
                <a:latin typeface="Arial"/>
                <a:ea typeface="Arial"/>
                <a:cs typeface="Arial"/>
                <a:sym typeface="Arial"/>
              </a:rPr>
              <a:t>Tabling of </a:t>
            </a:r>
            <a:r>
              <a:rPr lang="en-GB" dirty="0" smtClean="0">
                <a:solidFill>
                  <a:srgbClr val="000000"/>
                </a:solidFill>
                <a:latin typeface="Arial"/>
                <a:ea typeface="Arial"/>
                <a:cs typeface="Arial"/>
                <a:sym typeface="Arial"/>
              </a:rPr>
              <a:t>State </a:t>
            </a:r>
            <a:r>
              <a:rPr lang="en-GB" dirty="0">
                <a:solidFill>
                  <a:srgbClr val="000000"/>
                </a:solidFill>
                <a:latin typeface="Arial"/>
                <a:ea typeface="Arial"/>
                <a:cs typeface="Arial"/>
                <a:sym typeface="Arial"/>
              </a:rPr>
              <a:t>of Governance Report during the </a:t>
            </a:r>
            <a:r>
              <a:rPr lang="en-GB" dirty="0" smtClean="0">
                <a:solidFill>
                  <a:srgbClr val="000000"/>
                </a:solidFill>
                <a:latin typeface="Arial"/>
                <a:ea typeface="Arial"/>
                <a:cs typeface="Arial"/>
                <a:sym typeface="Arial"/>
              </a:rPr>
              <a:t>Eastern Cape Provincial </a:t>
            </a:r>
            <a:r>
              <a:rPr lang="en-GB" dirty="0">
                <a:solidFill>
                  <a:srgbClr val="000000"/>
                </a:solidFill>
                <a:latin typeface="Arial"/>
                <a:ea typeface="Arial"/>
                <a:cs typeface="Arial"/>
                <a:sym typeface="Arial"/>
              </a:rPr>
              <a:t>EXCO </a:t>
            </a:r>
            <a:r>
              <a:rPr lang="en-GB" dirty="0" smtClean="0">
                <a:solidFill>
                  <a:srgbClr val="000000"/>
                </a:solidFill>
                <a:latin typeface="Arial"/>
                <a:ea typeface="Arial"/>
                <a:cs typeface="Arial"/>
                <a:sym typeface="Arial"/>
              </a:rPr>
              <a:t>Outreach wherein we requested immediate political and administrative financial and non financial support </a:t>
            </a:r>
          </a:p>
          <a:p>
            <a:pPr marL="285750" indent="-285750" hangingPunct="0">
              <a:buFont typeface="Arial" panose="020B0604020202020204" pitchFamily="34" charset="0"/>
              <a:buChar char="•"/>
            </a:pPr>
            <a:r>
              <a:rPr lang="en-GB" dirty="0" smtClean="0">
                <a:solidFill>
                  <a:srgbClr val="000000"/>
                </a:solidFill>
                <a:latin typeface="Arial"/>
                <a:ea typeface="Arial"/>
                <a:cs typeface="Arial"/>
                <a:sym typeface="Arial"/>
              </a:rPr>
              <a:t>Tabled ADM State of Governance requesting financial and non financial support  in all IGR Structures (DIMAFO, Technical MuniMEC, Political MuniMEC).</a:t>
            </a:r>
            <a:endParaRPr kumimoji="0" lang="en-ZA" sz="180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993941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836"/>
            <a:ext cx="12192000" cy="1087849"/>
          </a:xfrm>
          <a:solidFill>
            <a:srgbClr val="002060"/>
          </a:solidFill>
        </p:spPr>
        <p:txBody>
          <a:bodyPr>
            <a:noAutofit/>
          </a:bodyPr>
          <a:lstStyle/>
          <a:p>
            <a:pPr algn="l"/>
            <a:r>
              <a:rPr lang="en-ZA" sz="3600" b="1" dirty="0" smtClean="0">
                <a:solidFill>
                  <a:schemeClr val="bg1"/>
                </a:solidFill>
              </a:rPr>
              <a:t>REQUESTED FINANCIAL AND NON FINANCIAL SUPPORT </a:t>
            </a:r>
            <a:r>
              <a:rPr lang="en-ZA" sz="3600" b="1" dirty="0">
                <a:solidFill>
                  <a:srgbClr val="FFFFFF"/>
                </a:solidFill>
              </a:rPr>
              <a:t>(IN LINE WITH SECTION 154)</a:t>
            </a:r>
            <a:endParaRPr lang="en-ZA" sz="3600" b="1" dirty="0">
              <a:solidFill>
                <a:schemeClr val="bg1"/>
              </a:solidFill>
            </a:endParaRPr>
          </a:p>
        </p:txBody>
      </p:sp>
      <p:sp>
        <p:nvSpPr>
          <p:cNvPr id="5" name="Slide Number Placeholder 4"/>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ZA" sz="1050" b="0" i="0" u="none" strike="noStrike" kern="1200" cap="none" spc="0" normalizeH="0" baseline="0" noProof="0" smtClean="0">
                <a:ln>
                  <a:noFill/>
                </a:ln>
                <a:solidFill>
                  <a:srgbClr val="000000"/>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ZA" sz="1050" b="0" i="0" u="none" strike="noStrike" kern="1200" cap="none" spc="0" normalizeH="0" baseline="0" noProof="0" dirty="0">
              <a:ln>
                <a:noFill/>
              </a:ln>
              <a:solidFill>
                <a:srgbClr val="000000"/>
              </a:solidFill>
              <a:effectLst/>
              <a:uLnTx/>
              <a:uFillTx/>
              <a:latin typeface="Calibri"/>
              <a:cs typeface="Calibri"/>
            </a:endParaRPr>
          </a:p>
        </p:txBody>
      </p:sp>
      <p:cxnSp>
        <p:nvCxnSpPr>
          <p:cNvPr id="14" name="Straight Connector 13"/>
          <p:cNvCxnSpPr/>
          <p:nvPr/>
        </p:nvCxnSpPr>
        <p:spPr>
          <a:xfrm>
            <a:off x="1828800" y="1172049"/>
            <a:ext cx="15156" cy="5612698"/>
          </a:xfrm>
          <a:prstGeom prst="line">
            <a:avLst/>
          </a:prstGeom>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394051" y="2056154"/>
            <a:ext cx="1364022" cy="369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ZA" sz="1800" b="1" i="0" u="none" strike="noStrike" cap="none" spc="0" normalizeH="0" baseline="0" dirty="0" smtClean="0">
                <a:ln>
                  <a:noFill/>
                </a:ln>
                <a:solidFill>
                  <a:srgbClr val="000000"/>
                </a:solidFill>
                <a:effectLst/>
                <a:uFillTx/>
                <a:latin typeface="Arial"/>
                <a:ea typeface="Arial"/>
                <a:cs typeface="Arial"/>
                <a:sym typeface="Arial"/>
              </a:rPr>
              <a:t>2019</a:t>
            </a:r>
            <a:r>
              <a:rPr kumimoji="0" lang="en-ZA" sz="1800" b="0" i="0" u="none" strike="noStrike" cap="none" spc="0" normalizeH="0" dirty="0" smtClean="0">
                <a:ln>
                  <a:noFill/>
                </a:ln>
                <a:solidFill>
                  <a:srgbClr val="000000"/>
                </a:solidFill>
                <a:effectLst/>
                <a:uFillTx/>
                <a:latin typeface="Arial"/>
                <a:ea typeface="Arial"/>
                <a:cs typeface="Arial"/>
                <a:sym typeface="Arial"/>
              </a:rPr>
              <a:t> </a:t>
            </a:r>
            <a:endParaRPr kumimoji="0" lang="en-ZA" sz="1800" b="0" i="0" u="none" strike="noStrike" cap="none" spc="0" normalizeH="0" baseline="0" dirty="0">
              <a:ln>
                <a:noFill/>
              </a:ln>
              <a:solidFill>
                <a:srgbClr val="000000"/>
              </a:solidFill>
              <a:effectLst/>
              <a:uFillTx/>
              <a:latin typeface="Arial"/>
              <a:ea typeface="Arial"/>
              <a:cs typeface="Arial"/>
              <a:sym typeface="Arial"/>
            </a:endParaRPr>
          </a:p>
        </p:txBody>
      </p:sp>
      <p:sp>
        <p:nvSpPr>
          <p:cNvPr id="8" name="TextBox 7"/>
          <p:cNvSpPr txBox="1"/>
          <p:nvPr/>
        </p:nvSpPr>
        <p:spPr>
          <a:xfrm>
            <a:off x="1914682" y="1172064"/>
            <a:ext cx="10216693" cy="36933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hangingPunct="0">
              <a:buFont typeface="Arial" panose="020B0604020202020204" pitchFamily="34" charset="0"/>
              <a:buChar char="•"/>
            </a:pPr>
            <a:r>
              <a:rPr lang="en-ZA" b="1" dirty="0" smtClean="0">
                <a:solidFill>
                  <a:srgbClr val="000000"/>
                </a:solidFill>
                <a:latin typeface="Arial"/>
                <a:ea typeface="Arial"/>
                <a:cs typeface="Arial"/>
                <a:sym typeface="Arial"/>
              </a:rPr>
              <a:t>August 2019: </a:t>
            </a:r>
            <a:r>
              <a:rPr lang="en-ZA" dirty="0" smtClean="0">
                <a:solidFill>
                  <a:srgbClr val="000000"/>
                </a:solidFill>
                <a:latin typeface="Arial"/>
                <a:ea typeface="Arial"/>
                <a:cs typeface="Arial"/>
                <a:sym typeface="Arial"/>
              </a:rPr>
              <a:t>Follow up session between National COGTA and ADM on Financial and Non-Financial Support National COGTA</a:t>
            </a:r>
          </a:p>
          <a:p>
            <a:pPr marL="285750" indent="-285750">
              <a:spcAft>
                <a:spcPts val="0"/>
              </a:spcAft>
              <a:buFont typeface="Arial" panose="020B0604020202020204" pitchFamily="34" charset="0"/>
              <a:buChar char="•"/>
            </a:pPr>
            <a:r>
              <a:rPr lang="en-US" b="1" dirty="0" smtClean="0">
                <a:solidFill>
                  <a:srgbClr val="000000"/>
                </a:solidFill>
                <a:latin typeface="Arial" panose="020B0604020202020204" pitchFamily="34" charset="0"/>
                <a:ea typeface="Arial Unicode MS"/>
              </a:rPr>
              <a:t>August 2019: </a:t>
            </a:r>
            <a:r>
              <a:rPr lang="en-US" dirty="0" smtClean="0">
                <a:solidFill>
                  <a:srgbClr val="000000"/>
                </a:solidFill>
                <a:latin typeface="Arial" panose="020B0604020202020204" pitchFamily="34" charset="0"/>
                <a:ea typeface="Arial Unicode MS"/>
              </a:rPr>
              <a:t>Engagement with EC COGTA on the State of Governance and areas which require financial and non financial support </a:t>
            </a:r>
          </a:p>
          <a:p>
            <a:pPr marL="285750" indent="-285750">
              <a:spcAft>
                <a:spcPts val="0"/>
              </a:spcAft>
              <a:buFont typeface="Arial" panose="020B0604020202020204" pitchFamily="34" charset="0"/>
              <a:buChar char="•"/>
            </a:pPr>
            <a:r>
              <a:rPr lang="en-US" b="1" dirty="0" smtClean="0">
                <a:solidFill>
                  <a:srgbClr val="000000"/>
                </a:solidFill>
                <a:latin typeface="Arial" panose="020B0604020202020204" pitchFamily="34" charset="0"/>
                <a:ea typeface="Arial Unicode MS"/>
              </a:rPr>
              <a:t>August 2019: </a:t>
            </a:r>
            <a:r>
              <a:rPr lang="en-US" dirty="0" smtClean="0">
                <a:solidFill>
                  <a:srgbClr val="000000"/>
                </a:solidFill>
                <a:latin typeface="Arial" panose="020B0604020202020204" pitchFamily="34" charset="0"/>
                <a:ea typeface="Arial Unicode MS"/>
              </a:rPr>
              <a:t>Engagements between ADM and SALGA EC on the State of Governance in </a:t>
            </a:r>
            <a:r>
              <a:rPr lang="en-US" dirty="0" smtClean="0">
                <a:solidFill>
                  <a:srgbClr val="000000"/>
                </a:solidFill>
                <a:latin typeface="Arial" panose="020B0604020202020204" pitchFamily="34" charset="0"/>
                <a:ea typeface="Arial Unicode MS"/>
                <a:cs typeface="Arial" panose="020B0604020202020204" pitchFamily="34" charset="0"/>
              </a:rPr>
              <a:t>particular administration and governance, matters related to Bargaining Council and Strategic Alignment of ADM to future of District Municipalities</a:t>
            </a:r>
          </a:p>
          <a:p>
            <a:pPr marL="285750" indent="-285750">
              <a:buFont typeface="Arial" panose="020B0604020202020204" pitchFamily="34" charset="0"/>
              <a:buChar char="•"/>
            </a:pPr>
            <a:r>
              <a:rPr lang="en-US" b="1" dirty="0" smtClean="0">
                <a:solidFill>
                  <a:srgbClr val="000000"/>
                </a:solidFill>
                <a:latin typeface="Arial" panose="020B0604020202020204" pitchFamily="34" charset="0"/>
                <a:ea typeface="Arial Unicode MS"/>
                <a:cs typeface="Arial" panose="020B0604020202020204" pitchFamily="34" charset="0"/>
              </a:rPr>
              <a:t>September 2019: </a:t>
            </a:r>
            <a:r>
              <a:rPr lang="en-US" dirty="0" smtClean="0">
                <a:solidFill>
                  <a:srgbClr val="000000"/>
                </a:solidFill>
                <a:latin typeface="Arial" panose="020B0604020202020204" pitchFamily="34" charset="0"/>
                <a:ea typeface="Arial Unicode MS"/>
                <a:cs typeface="Arial" panose="020B0604020202020204" pitchFamily="34" charset="0"/>
              </a:rPr>
              <a:t>Request for Financial and Non Financial Support </a:t>
            </a:r>
            <a:r>
              <a:rPr lang="en-GB" dirty="0">
                <a:latin typeface="Arial" panose="020B0604020202020204" pitchFamily="34" charset="0"/>
                <a:cs typeface="Arial" panose="020B0604020202020204" pitchFamily="34" charset="0"/>
              </a:rPr>
              <a:t>Tabled to Minister Sisulu during the visit </a:t>
            </a:r>
            <a:r>
              <a:rPr lang="en-ZA" dirty="0" smtClean="0">
                <a:latin typeface="Arial" panose="020B0604020202020204" pitchFamily="34" charset="0"/>
                <a:cs typeface="Arial" panose="020B0604020202020204" pitchFamily="34" charset="0"/>
              </a:rPr>
              <a:t>to the Province. </a:t>
            </a:r>
          </a:p>
          <a:p>
            <a:pPr marL="285750" indent="-285750">
              <a:buFont typeface="Arial" panose="020B0604020202020204" pitchFamily="34" charset="0"/>
              <a:buChar char="•"/>
            </a:pPr>
            <a:r>
              <a:rPr lang="en-ZA" b="1" dirty="0" smtClean="0">
                <a:latin typeface="Arial" panose="020B0604020202020204" pitchFamily="34" charset="0"/>
                <a:cs typeface="Arial" panose="020B0604020202020204" pitchFamily="34" charset="0"/>
              </a:rPr>
              <a:t>October 2019: </a:t>
            </a:r>
            <a:r>
              <a:rPr lang="en-ZA" dirty="0" smtClean="0">
                <a:latin typeface="Arial" panose="020B0604020202020204" pitchFamily="34" charset="0"/>
                <a:cs typeface="Arial" panose="020B0604020202020204" pitchFamily="34" charset="0"/>
              </a:rPr>
              <a:t>Engagements with former Deputy Minister Tau on ADM One Plan and areas which require financial and non financial support.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Tabled ADM State of Governance requesting financial and non financial support  in all IGR Structures (DIMAFO, Technical MuniMEC, Political MuniMEC</a:t>
            </a:r>
            <a:r>
              <a:rPr lang="en-GB" dirty="0" smtClean="0">
                <a:latin typeface="Arial" panose="020B0604020202020204" pitchFamily="34" charset="0"/>
                <a:cs typeface="Arial" panose="020B0604020202020204" pitchFamily="34" charset="0"/>
              </a:rPr>
              <a:t>).</a:t>
            </a:r>
            <a:endParaRPr kumimoji="0" lang="en-ZA" sz="180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376069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836"/>
            <a:ext cx="12192000" cy="1087849"/>
          </a:xfrm>
          <a:solidFill>
            <a:srgbClr val="002060"/>
          </a:solidFill>
        </p:spPr>
        <p:txBody>
          <a:bodyPr>
            <a:noAutofit/>
          </a:bodyPr>
          <a:lstStyle/>
          <a:p>
            <a:pPr algn="l"/>
            <a:r>
              <a:rPr lang="en-ZA" sz="3600" b="1" dirty="0" smtClean="0">
                <a:solidFill>
                  <a:schemeClr val="bg1"/>
                </a:solidFill>
              </a:rPr>
              <a:t>REQUESTED FINANCIAL AND NON FINANCIAL SUPPORT </a:t>
            </a:r>
            <a:r>
              <a:rPr lang="en-ZA" sz="3600" b="1" dirty="0">
                <a:solidFill>
                  <a:schemeClr val="bg1"/>
                </a:solidFill>
              </a:rPr>
              <a:t>(IN LINE WITH SECTION 154)</a:t>
            </a:r>
          </a:p>
        </p:txBody>
      </p:sp>
      <p:sp>
        <p:nvSpPr>
          <p:cNvPr id="5" name="Slide Number Placeholder 4"/>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ZA" sz="1050" b="0" i="0" u="none" strike="noStrike" kern="1200" cap="none" spc="0" normalizeH="0" baseline="0" noProof="0" smtClean="0">
                <a:ln>
                  <a:noFill/>
                </a:ln>
                <a:solidFill>
                  <a:srgbClr val="000000"/>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ZA" sz="1050" b="0" i="0" u="none" strike="noStrike" kern="1200" cap="none" spc="0" normalizeH="0" baseline="0" noProof="0" dirty="0">
              <a:ln>
                <a:noFill/>
              </a:ln>
              <a:solidFill>
                <a:srgbClr val="000000"/>
              </a:solidFill>
              <a:effectLst/>
              <a:uLnTx/>
              <a:uFillTx/>
              <a:latin typeface="Calibri"/>
              <a:cs typeface="Calibri"/>
            </a:endParaRPr>
          </a:p>
        </p:txBody>
      </p:sp>
      <p:cxnSp>
        <p:nvCxnSpPr>
          <p:cNvPr id="14" name="Straight Connector 13"/>
          <p:cNvCxnSpPr/>
          <p:nvPr/>
        </p:nvCxnSpPr>
        <p:spPr>
          <a:xfrm>
            <a:off x="1828800" y="1172049"/>
            <a:ext cx="15156" cy="5612698"/>
          </a:xfrm>
          <a:prstGeom prst="line">
            <a:avLst/>
          </a:prstGeom>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464778" y="1411754"/>
            <a:ext cx="1364022" cy="369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ZA" sz="1800" b="1" i="0" u="none" strike="noStrike" cap="none" spc="0" normalizeH="0" baseline="0" dirty="0" smtClean="0">
                <a:ln>
                  <a:noFill/>
                </a:ln>
                <a:solidFill>
                  <a:srgbClr val="000000"/>
                </a:solidFill>
                <a:effectLst/>
                <a:uFillTx/>
                <a:latin typeface="Arial"/>
                <a:ea typeface="Arial"/>
                <a:cs typeface="Arial"/>
                <a:sym typeface="Arial"/>
              </a:rPr>
              <a:t>2020</a:t>
            </a:r>
            <a:r>
              <a:rPr kumimoji="0" lang="en-ZA" sz="1800" b="0" i="0" u="none" strike="noStrike" cap="none" spc="0" normalizeH="0" dirty="0" smtClean="0">
                <a:ln>
                  <a:noFill/>
                </a:ln>
                <a:solidFill>
                  <a:srgbClr val="000000"/>
                </a:solidFill>
                <a:effectLst/>
                <a:uFillTx/>
                <a:latin typeface="Arial"/>
                <a:ea typeface="Arial"/>
                <a:cs typeface="Arial"/>
                <a:sym typeface="Arial"/>
              </a:rPr>
              <a:t> </a:t>
            </a:r>
            <a:endParaRPr kumimoji="0" lang="en-ZA" sz="1800" b="0" i="0" u="none" strike="noStrike" cap="none" spc="0" normalizeH="0" baseline="0" dirty="0">
              <a:ln>
                <a:noFill/>
              </a:ln>
              <a:solidFill>
                <a:srgbClr val="000000"/>
              </a:solidFill>
              <a:effectLst/>
              <a:uFillTx/>
              <a:latin typeface="Arial"/>
              <a:ea typeface="Arial"/>
              <a:cs typeface="Arial"/>
              <a:sym typeface="Arial"/>
            </a:endParaRPr>
          </a:p>
        </p:txBody>
      </p:sp>
      <p:sp>
        <p:nvSpPr>
          <p:cNvPr id="12" name="TextBox 11"/>
          <p:cNvSpPr txBox="1"/>
          <p:nvPr/>
        </p:nvSpPr>
        <p:spPr>
          <a:xfrm>
            <a:off x="1843956" y="1147006"/>
            <a:ext cx="10129127" cy="535531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hangingPunct="0">
              <a:buFont typeface="Arial" panose="020B0604020202020204" pitchFamily="34" charset="0"/>
              <a:buChar char="•"/>
            </a:pPr>
            <a:r>
              <a:rPr lang="en-ZA" b="1" dirty="0" smtClean="0">
                <a:solidFill>
                  <a:srgbClr val="000000"/>
                </a:solidFill>
                <a:latin typeface="Arial"/>
                <a:ea typeface="Arial"/>
                <a:cs typeface="Arial"/>
                <a:sym typeface="Arial"/>
              </a:rPr>
              <a:t>January 2020: </a:t>
            </a:r>
            <a:r>
              <a:rPr lang="en-ZA" dirty="0" smtClean="0">
                <a:solidFill>
                  <a:srgbClr val="000000"/>
                </a:solidFill>
                <a:latin typeface="Arial"/>
                <a:ea typeface="Arial"/>
                <a:cs typeface="Arial"/>
                <a:sym typeface="Arial"/>
              </a:rPr>
              <a:t>Follow up on </a:t>
            </a:r>
            <a:r>
              <a:rPr lang="en-GB" dirty="0" smtClean="0">
                <a:solidFill>
                  <a:srgbClr val="000000"/>
                </a:solidFill>
                <a:latin typeface="Arial"/>
                <a:ea typeface="Arial"/>
                <a:cs typeface="Arial"/>
                <a:sym typeface="Arial"/>
              </a:rPr>
              <a:t>Progress implementation </a:t>
            </a:r>
            <a:r>
              <a:rPr lang="en-GB" dirty="0">
                <a:solidFill>
                  <a:srgbClr val="000000"/>
                </a:solidFill>
                <a:latin typeface="Arial"/>
                <a:ea typeface="Arial"/>
                <a:cs typeface="Arial"/>
                <a:sym typeface="Arial"/>
              </a:rPr>
              <a:t>of </a:t>
            </a:r>
            <a:r>
              <a:rPr lang="en-GB" dirty="0" smtClean="0">
                <a:solidFill>
                  <a:srgbClr val="000000"/>
                </a:solidFill>
                <a:latin typeface="Arial"/>
                <a:ea typeface="Arial"/>
                <a:cs typeface="Arial"/>
                <a:sym typeface="Arial"/>
              </a:rPr>
              <a:t>RMSC (through MISA) and request for Financial and non financial support of the financial recovery plan</a:t>
            </a:r>
          </a:p>
          <a:p>
            <a:pPr marL="285750" indent="-285750" hangingPunct="0">
              <a:buFont typeface="Arial" panose="020B0604020202020204" pitchFamily="34" charset="0"/>
              <a:buChar char="•"/>
            </a:pPr>
            <a:r>
              <a:rPr lang="en-GB" b="1" dirty="0" smtClean="0">
                <a:solidFill>
                  <a:srgbClr val="000000"/>
                </a:solidFill>
                <a:latin typeface="Arial"/>
                <a:ea typeface="Arial"/>
                <a:cs typeface="Arial"/>
                <a:sym typeface="Arial"/>
              </a:rPr>
              <a:t>February 2020</a:t>
            </a:r>
            <a:r>
              <a:rPr lang="en-GB" b="1" dirty="0">
                <a:solidFill>
                  <a:srgbClr val="000000"/>
                </a:solidFill>
                <a:latin typeface="Arial"/>
                <a:ea typeface="Arial"/>
                <a:cs typeface="Arial"/>
                <a:sym typeface="Arial"/>
              </a:rPr>
              <a:t>: </a:t>
            </a:r>
            <a:r>
              <a:rPr lang="en-GB" dirty="0" smtClean="0">
                <a:solidFill>
                  <a:srgbClr val="000000"/>
                </a:solidFill>
                <a:latin typeface="Arial"/>
                <a:ea typeface="Arial"/>
                <a:cs typeface="Arial"/>
                <a:sym typeface="Arial"/>
              </a:rPr>
              <a:t>ADM </a:t>
            </a:r>
            <a:r>
              <a:rPr lang="en-GB" dirty="0">
                <a:solidFill>
                  <a:srgbClr val="000000"/>
                </a:solidFill>
                <a:latin typeface="Arial"/>
                <a:ea typeface="Arial"/>
                <a:cs typeface="Arial"/>
                <a:sym typeface="Arial"/>
              </a:rPr>
              <a:t>State of Governance tabled to EC COGTA Strategic Planning Session </a:t>
            </a:r>
            <a:endParaRPr lang="en-GB" dirty="0" smtClean="0">
              <a:solidFill>
                <a:srgbClr val="000000"/>
              </a:solidFill>
              <a:latin typeface="Arial"/>
              <a:ea typeface="Arial"/>
              <a:cs typeface="Arial"/>
              <a:sym typeface="Arial"/>
            </a:endParaRPr>
          </a:p>
          <a:p>
            <a:pPr marL="285750" lvl="0" indent="-285750" algn="just">
              <a:spcAft>
                <a:spcPts val="0"/>
              </a:spcAft>
              <a:buFont typeface="Arial" panose="020B0604020202020204" pitchFamily="34" charset="0"/>
              <a:buChar char="•"/>
            </a:pPr>
            <a:r>
              <a:rPr lang="en-GB" b="1" dirty="0" smtClean="0">
                <a:solidFill>
                  <a:srgbClr val="000000"/>
                </a:solidFill>
                <a:latin typeface="Arial"/>
                <a:ea typeface="Arial"/>
                <a:cs typeface="Arial"/>
                <a:sym typeface="Arial"/>
              </a:rPr>
              <a:t>February 2020: </a:t>
            </a:r>
            <a:r>
              <a:rPr lang="en-GB" dirty="0" smtClean="0">
                <a:solidFill>
                  <a:srgbClr val="000000"/>
                </a:solidFill>
                <a:latin typeface="Arial"/>
                <a:ea typeface="Arial"/>
                <a:cs typeface="Arial"/>
                <a:sym typeface="Arial"/>
              </a:rPr>
              <a:t>Request for engagements with National Treasury on </a:t>
            </a:r>
            <a:r>
              <a:rPr lang="en-US" dirty="0" smtClean="0">
                <a:solidFill>
                  <a:srgbClr val="000000"/>
                </a:solidFill>
                <a:latin typeface="Arial" panose="020B0604020202020204" pitchFamily="34" charset="0"/>
                <a:ea typeface="Arial Unicode MS"/>
                <a:cs typeface="Arial" panose="020B0604020202020204" pitchFamily="34" charset="0"/>
              </a:rPr>
              <a:t>progress </a:t>
            </a:r>
            <a:r>
              <a:rPr lang="en-US" dirty="0">
                <a:solidFill>
                  <a:srgbClr val="000000"/>
                </a:solidFill>
                <a:latin typeface="Arial" panose="020B0604020202020204" pitchFamily="34" charset="0"/>
                <a:ea typeface="Arial Unicode MS"/>
                <a:cs typeface="Arial" panose="020B0604020202020204" pitchFamily="34" charset="0"/>
              </a:rPr>
              <a:t>made thus far in implementation of </a:t>
            </a:r>
            <a:r>
              <a:rPr lang="en-US" dirty="0" smtClean="0">
                <a:solidFill>
                  <a:srgbClr val="000000"/>
                </a:solidFill>
                <a:latin typeface="Arial" panose="020B0604020202020204" pitchFamily="34" charset="0"/>
                <a:ea typeface="Arial Unicode MS"/>
                <a:cs typeface="Arial" panose="020B0604020202020204" pitchFamily="34" charset="0"/>
              </a:rPr>
              <a:t>MSCOA, appointment </a:t>
            </a:r>
            <a:r>
              <a:rPr lang="en-US" dirty="0">
                <a:solidFill>
                  <a:srgbClr val="000000"/>
                </a:solidFill>
                <a:latin typeface="Arial" panose="020B0604020202020204" pitchFamily="34" charset="0"/>
                <a:ea typeface="Arial Unicode MS"/>
                <a:cs typeface="Arial" panose="020B0604020202020204" pitchFamily="34" charset="0"/>
              </a:rPr>
              <a:t>of the new SP for the implementation of </a:t>
            </a:r>
            <a:r>
              <a:rPr lang="en-US" dirty="0" smtClean="0">
                <a:solidFill>
                  <a:srgbClr val="000000"/>
                </a:solidFill>
                <a:latin typeface="Arial" panose="020B0604020202020204" pitchFamily="34" charset="0"/>
                <a:ea typeface="Arial Unicode MS"/>
                <a:cs typeface="Arial" panose="020B0604020202020204" pitchFamily="34" charset="0"/>
              </a:rPr>
              <a:t>SAP, </a:t>
            </a:r>
            <a:r>
              <a:rPr lang="en-ZA" dirty="0" smtClean="0">
                <a:solidFill>
                  <a:srgbClr val="000000"/>
                </a:solidFill>
                <a:latin typeface="Arial" panose="020B0604020202020204" pitchFamily="34" charset="0"/>
                <a:ea typeface="Arial Unicode MS"/>
                <a:cs typeface="Arial" panose="020B0604020202020204" pitchFamily="34" charset="0"/>
              </a:rPr>
              <a:t>submission </a:t>
            </a:r>
            <a:r>
              <a:rPr lang="en-ZA" dirty="0">
                <a:solidFill>
                  <a:srgbClr val="000000"/>
                </a:solidFill>
                <a:latin typeface="Arial" panose="020B0604020202020204" pitchFamily="34" charset="0"/>
                <a:ea typeface="Arial Unicode MS"/>
                <a:cs typeface="Arial" panose="020B0604020202020204" pitchFamily="34" charset="0"/>
              </a:rPr>
              <a:t>of MSCOA </a:t>
            </a:r>
            <a:r>
              <a:rPr lang="en-ZA" dirty="0" smtClean="0">
                <a:solidFill>
                  <a:srgbClr val="000000"/>
                </a:solidFill>
                <a:latin typeface="Arial" panose="020B0604020202020204" pitchFamily="34" charset="0"/>
                <a:ea typeface="Arial Unicode MS"/>
                <a:cs typeface="Arial" panose="020B0604020202020204" pitchFamily="34" charset="0"/>
              </a:rPr>
              <a:t>Strings and </a:t>
            </a:r>
            <a:r>
              <a:rPr lang="en-US" dirty="0" smtClean="0">
                <a:solidFill>
                  <a:srgbClr val="000000"/>
                </a:solidFill>
                <a:latin typeface="Arial" panose="020B0604020202020204" pitchFamily="34" charset="0"/>
                <a:ea typeface="Arial Unicode MS"/>
              </a:rPr>
              <a:t>request </a:t>
            </a:r>
            <a:r>
              <a:rPr lang="en-US" dirty="0">
                <a:solidFill>
                  <a:srgbClr val="000000"/>
                </a:solidFill>
                <a:latin typeface="Arial" panose="020B0604020202020204" pitchFamily="34" charset="0"/>
                <a:ea typeface="Arial Unicode MS"/>
              </a:rPr>
              <a:t>for funding of ADM Mutual Separation Agreement (</a:t>
            </a:r>
            <a:r>
              <a:rPr lang="en-US" dirty="0" smtClean="0">
                <a:solidFill>
                  <a:srgbClr val="000000"/>
                </a:solidFill>
                <a:latin typeface="Arial" panose="020B0604020202020204" pitchFamily="34" charset="0"/>
                <a:ea typeface="Arial Unicode MS"/>
              </a:rPr>
              <a:t>MSA). </a:t>
            </a:r>
            <a:endParaRPr lang="en-GB" dirty="0" smtClean="0">
              <a:solidFill>
                <a:srgbClr val="000000"/>
              </a:solidFill>
              <a:latin typeface="Arial"/>
              <a:ea typeface="Arial"/>
              <a:cs typeface="Arial"/>
              <a:sym typeface="Arial"/>
            </a:endParaRPr>
          </a:p>
          <a:p>
            <a:pPr marL="285750" indent="-285750" hangingPunct="0">
              <a:buFont typeface="Arial" panose="020B0604020202020204" pitchFamily="34" charset="0"/>
              <a:buChar char="•"/>
            </a:pPr>
            <a:r>
              <a:rPr lang="en-GB" b="1" dirty="0" smtClean="0">
                <a:solidFill>
                  <a:srgbClr val="000000"/>
                </a:solidFill>
                <a:latin typeface="Arial"/>
                <a:ea typeface="Arial"/>
                <a:cs typeface="Arial"/>
                <a:sym typeface="Arial"/>
              </a:rPr>
              <a:t>July 2020: </a:t>
            </a:r>
            <a:r>
              <a:rPr lang="en-GB" dirty="0" smtClean="0">
                <a:solidFill>
                  <a:srgbClr val="000000"/>
                </a:solidFill>
                <a:latin typeface="Arial"/>
                <a:ea typeface="Arial"/>
                <a:cs typeface="Arial"/>
                <a:sym typeface="Arial"/>
              </a:rPr>
              <a:t>Follow up engagements between ADM and National Treasury </a:t>
            </a:r>
            <a:r>
              <a:rPr lang="en-ZA" dirty="0" smtClean="0">
                <a:solidFill>
                  <a:srgbClr val="000000"/>
                </a:solidFill>
                <a:latin typeface="Arial"/>
                <a:ea typeface="Arial"/>
                <a:cs typeface="Arial"/>
                <a:sym typeface="Arial"/>
              </a:rPr>
              <a:t>on </a:t>
            </a:r>
            <a:r>
              <a:rPr lang="en-GB" dirty="0" smtClean="0">
                <a:solidFill>
                  <a:srgbClr val="000000"/>
                </a:solidFill>
                <a:latin typeface="Arial"/>
                <a:ea typeface="Arial"/>
                <a:cs typeface="Arial"/>
                <a:sym typeface="Arial"/>
              </a:rPr>
              <a:t>Funding </a:t>
            </a:r>
            <a:r>
              <a:rPr lang="en-GB" dirty="0">
                <a:solidFill>
                  <a:srgbClr val="000000"/>
                </a:solidFill>
                <a:latin typeface="Arial"/>
                <a:ea typeface="Arial"/>
                <a:cs typeface="Arial"/>
                <a:sym typeface="Arial"/>
              </a:rPr>
              <a:t>of Mutual Separation Agreement </a:t>
            </a:r>
            <a:endParaRPr lang="en-GB" dirty="0" smtClean="0">
              <a:solidFill>
                <a:srgbClr val="000000"/>
              </a:solidFill>
              <a:latin typeface="Arial"/>
              <a:ea typeface="Arial"/>
              <a:cs typeface="Arial"/>
              <a:sym typeface="Arial"/>
            </a:endParaRPr>
          </a:p>
          <a:p>
            <a:pPr marL="285750" indent="-285750" hangingPunct="0">
              <a:buFont typeface="Arial" panose="020B0604020202020204" pitchFamily="34" charset="0"/>
              <a:buChar char="•"/>
            </a:pPr>
            <a:r>
              <a:rPr lang="en-GB" b="1" dirty="0" smtClean="0">
                <a:solidFill>
                  <a:srgbClr val="000000"/>
                </a:solidFill>
                <a:latin typeface="Arial"/>
                <a:ea typeface="Arial"/>
                <a:cs typeface="Arial"/>
                <a:sym typeface="Arial"/>
              </a:rPr>
              <a:t>August 2020: </a:t>
            </a:r>
            <a:r>
              <a:rPr lang="en-GB" dirty="0" smtClean="0">
                <a:solidFill>
                  <a:srgbClr val="000000"/>
                </a:solidFill>
                <a:latin typeface="Arial"/>
                <a:ea typeface="Arial"/>
                <a:cs typeface="Arial"/>
                <a:sym typeface="Arial"/>
              </a:rPr>
              <a:t>Presentation of State of Governance Report to Provincial and National Champions of ADM District Development Model requesting financial and non-financial support. </a:t>
            </a:r>
          </a:p>
          <a:p>
            <a:pPr marL="285750" indent="-285750" hangingPunct="0">
              <a:buFont typeface="Arial" panose="020B0604020202020204" pitchFamily="34" charset="0"/>
              <a:buChar char="•"/>
            </a:pPr>
            <a:r>
              <a:rPr lang="en-GB" b="1" dirty="0" smtClean="0">
                <a:solidFill>
                  <a:srgbClr val="000000"/>
                </a:solidFill>
                <a:latin typeface="Arial"/>
                <a:ea typeface="Arial"/>
                <a:cs typeface="Arial"/>
                <a:sym typeface="Arial"/>
              </a:rPr>
              <a:t>August 2020: </a:t>
            </a:r>
            <a:r>
              <a:rPr lang="en-GB" dirty="0" smtClean="0">
                <a:solidFill>
                  <a:srgbClr val="000000"/>
                </a:solidFill>
                <a:latin typeface="Arial"/>
                <a:ea typeface="Arial"/>
                <a:cs typeface="Arial"/>
                <a:sym typeface="Arial"/>
              </a:rPr>
              <a:t>Presentation to National Treasury on the Fact Finding Mission on Wage Bill and Organisational Structure. </a:t>
            </a:r>
          </a:p>
          <a:p>
            <a:pPr marL="285750" indent="-285750" hangingPunct="0">
              <a:buFont typeface="Arial" panose="020B0604020202020204" pitchFamily="34" charset="0"/>
              <a:buChar char="•"/>
            </a:pPr>
            <a:r>
              <a:rPr lang="en-GB" b="1" dirty="0" smtClean="0">
                <a:solidFill>
                  <a:srgbClr val="000000"/>
                </a:solidFill>
                <a:latin typeface="Arial"/>
                <a:ea typeface="Arial"/>
                <a:cs typeface="Arial"/>
                <a:sym typeface="Arial"/>
              </a:rPr>
              <a:t>September 2020: </a:t>
            </a:r>
            <a:r>
              <a:rPr lang="en-GB" dirty="0" smtClean="0">
                <a:solidFill>
                  <a:srgbClr val="000000"/>
                </a:solidFill>
                <a:latin typeface="Arial"/>
                <a:ea typeface="Arial"/>
                <a:cs typeface="Arial"/>
                <a:sym typeface="Arial"/>
              </a:rPr>
              <a:t>Letter from National Treasury to National COGTA on the Amathole District Municipality request for Funding on the Turnaround Strategy to reduce the wage bill </a:t>
            </a:r>
          </a:p>
          <a:p>
            <a:pPr marL="285750" indent="-285750" hangingPunct="0">
              <a:buFont typeface="Arial" panose="020B0604020202020204" pitchFamily="34" charset="0"/>
              <a:buChar char="•"/>
            </a:pPr>
            <a:r>
              <a:rPr lang="en-GB" b="1" dirty="0" smtClean="0">
                <a:solidFill>
                  <a:srgbClr val="000000"/>
                </a:solidFill>
                <a:latin typeface="Arial"/>
                <a:ea typeface="Arial"/>
                <a:cs typeface="Arial"/>
                <a:sym typeface="Arial"/>
              </a:rPr>
              <a:t>September 2020: </a:t>
            </a:r>
            <a:r>
              <a:rPr lang="en-GB" dirty="0" smtClean="0">
                <a:solidFill>
                  <a:srgbClr val="000000"/>
                </a:solidFill>
                <a:latin typeface="Arial"/>
                <a:ea typeface="Arial"/>
                <a:cs typeface="Arial"/>
                <a:sym typeface="Arial"/>
              </a:rPr>
              <a:t>Engagements with EC COGTA PMU to request financial and non financial support of Catalytic projects </a:t>
            </a:r>
          </a:p>
          <a:p>
            <a:pPr marL="285750" indent="-285750" hangingPunct="0">
              <a:buFont typeface="Arial" panose="020B0604020202020204" pitchFamily="34" charset="0"/>
              <a:buChar char="•"/>
            </a:pPr>
            <a:r>
              <a:rPr lang="en-GB" b="1" dirty="0" smtClean="0">
                <a:solidFill>
                  <a:srgbClr val="000000"/>
                </a:solidFill>
                <a:latin typeface="Arial"/>
                <a:ea typeface="Arial"/>
                <a:cs typeface="Arial"/>
                <a:sym typeface="Arial"/>
              </a:rPr>
              <a:t>December 2020: </a:t>
            </a:r>
            <a:r>
              <a:rPr lang="en-GB" dirty="0">
                <a:solidFill>
                  <a:srgbClr val="000000"/>
                </a:solidFill>
                <a:latin typeface="Arial"/>
                <a:ea typeface="Arial"/>
                <a:cs typeface="Arial"/>
                <a:sym typeface="Arial"/>
              </a:rPr>
              <a:t>Engagements between ADM and EC COGTA on p</a:t>
            </a:r>
            <a:r>
              <a:rPr lang="en-GB" dirty="0" smtClean="0">
                <a:solidFill>
                  <a:srgbClr val="000000"/>
                </a:solidFill>
                <a:latin typeface="Arial"/>
                <a:ea typeface="Arial"/>
                <a:cs typeface="Arial"/>
                <a:sym typeface="Arial"/>
              </a:rPr>
              <a:t>revailing Labour </a:t>
            </a:r>
            <a:r>
              <a:rPr lang="en-GB" dirty="0" err="1" smtClean="0">
                <a:solidFill>
                  <a:srgbClr val="000000"/>
                </a:solidFill>
                <a:latin typeface="Arial"/>
                <a:ea typeface="Arial"/>
                <a:cs typeface="Arial"/>
                <a:sym typeface="Arial"/>
              </a:rPr>
              <a:t>MatterS</a:t>
            </a:r>
            <a:r>
              <a:rPr lang="en-GB" dirty="0" smtClean="0">
                <a:solidFill>
                  <a:srgbClr val="000000"/>
                </a:solidFill>
                <a:latin typeface="Arial"/>
                <a:ea typeface="Arial"/>
                <a:cs typeface="Arial"/>
                <a:sym typeface="Arial"/>
              </a:rPr>
              <a:t> at ADM </a:t>
            </a:r>
            <a:endParaRPr kumimoji="0" lang="en-ZA"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4104008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2046" y="2992360"/>
            <a:ext cx="10363201" cy="1362076"/>
          </a:xfrm>
        </p:spPr>
        <p:txBody>
          <a:bodyPr/>
          <a:lstStyle/>
          <a:p>
            <a:pPr algn="ctr"/>
            <a:r>
              <a:rPr lang="en-ZA" dirty="0" smtClean="0"/>
              <a:t>PROGRESS TO DATE </a:t>
            </a:r>
            <a:endParaRPr lang="en-ZA" dirty="0"/>
          </a:p>
        </p:txBody>
      </p:sp>
      <p:sp>
        <p:nvSpPr>
          <p:cNvPr id="2" name="Slide Number Placeholder 1"/>
          <p:cNvSpPr>
            <a:spLocks noGrp="1"/>
          </p:cNvSpPr>
          <p:nvPr>
            <p:ph type="sldNum" sz="quarter" idx="2"/>
          </p:nvPr>
        </p:nvSpPr>
        <p:spPr/>
        <p:txBody>
          <a:bodyPr/>
          <a:lstStyle/>
          <a:p>
            <a:fld id="{86CB4B4D-7CA3-9044-876B-883B54F8677D}" type="slidenum">
              <a:rPr lang="en-ZA" smtClean="0"/>
              <a:pPr/>
              <a:t>19</a:t>
            </a:fld>
            <a:endParaRPr lang="en-ZA" dirty="0"/>
          </a:p>
        </p:txBody>
      </p:sp>
    </p:spTree>
    <p:extLst>
      <p:ext uri="{BB962C8B-B14F-4D97-AF65-F5344CB8AC3E}">
        <p14:creationId xmlns:p14="http://schemas.microsoft.com/office/powerpoint/2010/main" val="2080725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52" y="52957"/>
            <a:ext cx="10363200" cy="1143000"/>
          </a:xfrm>
        </p:spPr>
        <p:txBody>
          <a:bodyPr/>
          <a:lstStyle/>
          <a:p>
            <a:pPr algn="l"/>
            <a:r>
              <a:rPr lang="en-ZA" b="1" dirty="0" smtClean="0"/>
              <a:t>CONTENT </a:t>
            </a:r>
            <a:endParaRPr lang="en-ZA" b="1" dirty="0"/>
          </a:p>
        </p:txBody>
      </p:sp>
      <p:sp>
        <p:nvSpPr>
          <p:cNvPr id="5" name="Text Placeholder 4"/>
          <p:cNvSpPr>
            <a:spLocks noGrp="1"/>
          </p:cNvSpPr>
          <p:nvPr>
            <p:ph type="body" idx="1"/>
          </p:nvPr>
        </p:nvSpPr>
        <p:spPr>
          <a:xfrm>
            <a:off x="137196" y="1155948"/>
            <a:ext cx="11516088" cy="5239535"/>
          </a:xfrm>
        </p:spPr>
        <p:txBody>
          <a:bodyPr>
            <a:noAutofit/>
          </a:bodyPr>
          <a:lstStyle/>
          <a:p>
            <a:r>
              <a:rPr lang="en-ZA" sz="2400" b="1" dirty="0" smtClean="0"/>
              <a:t>BACKGROUND </a:t>
            </a:r>
            <a:endParaRPr lang="en-ZA" sz="2400" b="1" dirty="0"/>
          </a:p>
          <a:p>
            <a:r>
              <a:rPr lang="en-ZA" sz="2400" b="1" dirty="0" smtClean="0"/>
              <a:t>STRATEGIC INTERVENTION </a:t>
            </a:r>
          </a:p>
          <a:p>
            <a:pPr lvl="1"/>
            <a:r>
              <a:rPr lang="en-ZA" sz="2400" b="1" dirty="0" smtClean="0"/>
              <a:t>PROGRESS TO DATE</a:t>
            </a:r>
          </a:p>
          <a:p>
            <a:pPr lvl="2"/>
            <a:r>
              <a:rPr lang="en-ZA" sz="2400" b="1" dirty="0" smtClean="0"/>
              <a:t>INSTITUTIONAL CAPACITY</a:t>
            </a:r>
          </a:p>
          <a:p>
            <a:pPr lvl="2"/>
            <a:r>
              <a:rPr lang="en-ZA" sz="2400" b="1" dirty="0" smtClean="0"/>
              <a:t>MUNICIPAL PERFORMANCE </a:t>
            </a:r>
          </a:p>
          <a:p>
            <a:pPr lvl="2"/>
            <a:r>
              <a:rPr lang="en-ZA" sz="2400" b="1" dirty="0"/>
              <a:t>STATE OF SERVICE DELIVERY </a:t>
            </a:r>
          </a:p>
          <a:p>
            <a:pPr lvl="2"/>
            <a:r>
              <a:rPr lang="en-ZA" sz="2400" b="1" dirty="0" smtClean="0"/>
              <a:t>STATE OF FINANCES </a:t>
            </a:r>
          </a:p>
          <a:p>
            <a:r>
              <a:rPr lang="en-ZA" sz="2400" b="1" dirty="0" smtClean="0"/>
              <a:t>SUPPORT TO LOCAL MUNICIPALITIES </a:t>
            </a:r>
          </a:p>
          <a:p>
            <a:r>
              <a:rPr lang="en-ZA" sz="2400" b="1" dirty="0" smtClean="0"/>
              <a:t>RECOMMENDATIONS </a:t>
            </a:r>
            <a:endParaRPr lang="en-ZA" sz="2400" b="1" dirty="0"/>
          </a:p>
        </p:txBody>
      </p:sp>
      <p:sp>
        <p:nvSpPr>
          <p:cNvPr id="2" name="Slide Number Placeholder 1"/>
          <p:cNvSpPr>
            <a:spLocks noGrp="1"/>
          </p:cNvSpPr>
          <p:nvPr>
            <p:ph type="sldNum" sz="quarter" idx="2"/>
          </p:nvPr>
        </p:nvSpPr>
        <p:spPr/>
        <p:txBody>
          <a:bodyPr/>
          <a:lstStyle/>
          <a:p>
            <a:fld id="{86CB4B4D-7CA3-9044-876B-883B54F8677D}" type="slidenum">
              <a:rPr lang="en-ZA" smtClean="0"/>
              <a:pPr/>
              <a:t>2</a:t>
            </a:fld>
            <a:endParaRPr lang="en-ZA" dirty="0"/>
          </a:p>
        </p:txBody>
      </p:sp>
    </p:spTree>
    <p:extLst>
      <p:ext uri="{BB962C8B-B14F-4D97-AF65-F5344CB8AC3E}">
        <p14:creationId xmlns:p14="http://schemas.microsoft.com/office/powerpoint/2010/main" val="2667192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684" y="2635251"/>
            <a:ext cx="10363201" cy="1362076"/>
          </a:xfrm>
        </p:spPr>
        <p:txBody>
          <a:bodyPr/>
          <a:lstStyle/>
          <a:p>
            <a:pPr algn="ctr"/>
            <a:r>
              <a:rPr lang="en-ZA" dirty="0" smtClean="0"/>
              <a:t>INSTITUTIONAL CAPACITY </a:t>
            </a:r>
            <a:endParaRPr lang="en-ZA" dirty="0"/>
          </a:p>
        </p:txBody>
      </p:sp>
      <p:sp>
        <p:nvSpPr>
          <p:cNvPr id="4" name="Slide Number Placeholder 3"/>
          <p:cNvSpPr>
            <a:spLocks noGrp="1"/>
          </p:cNvSpPr>
          <p:nvPr>
            <p:ph type="sldNum" sz="quarter" idx="2"/>
          </p:nvPr>
        </p:nvSpPr>
        <p:spPr/>
        <p:txBody>
          <a:bodyPr/>
          <a:lstStyle/>
          <a:p>
            <a:fld id="{86CB4B4D-7CA3-9044-876B-883B54F8677D}" type="slidenum">
              <a:rPr lang="en-ZA" smtClean="0"/>
              <a:pPr/>
              <a:t>20</a:t>
            </a:fld>
            <a:endParaRPr lang="en-ZA" dirty="0"/>
          </a:p>
        </p:txBody>
      </p:sp>
    </p:spTree>
    <p:extLst>
      <p:ext uri="{BB962C8B-B14F-4D97-AF65-F5344CB8AC3E}">
        <p14:creationId xmlns:p14="http://schemas.microsoft.com/office/powerpoint/2010/main" val="183422668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665"/>
          </a:xfrm>
          <a:solidFill>
            <a:srgbClr val="002060"/>
          </a:solidFill>
        </p:spPr>
        <p:txBody>
          <a:bodyPr>
            <a:normAutofit/>
          </a:bodyPr>
          <a:lstStyle/>
          <a:p>
            <a:r>
              <a:rPr lang="en-ZA" b="1" dirty="0" smtClean="0">
                <a:solidFill>
                  <a:schemeClr val="bg1"/>
                </a:solidFill>
              </a:rPr>
              <a:t>INSTITUTIONAL CAPACITY</a:t>
            </a:r>
            <a:endParaRPr lang="en-ZA" b="1" dirty="0">
              <a:solidFill>
                <a:schemeClr val="bg1"/>
              </a:solidFill>
            </a:endParaRPr>
          </a:p>
        </p:txBody>
      </p:sp>
      <p:sp>
        <p:nvSpPr>
          <p:cNvPr id="3" name="Content Placeholder 2"/>
          <p:cNvSpPr>
            <a:spLocks noGrp="1"/>
          </p:cNvSpPr>
          <p:nvPr>
            <p:ph idx="1"/>
          </p:nvPr>
        </p:nvSpPr>
        <p:spPr>
          <a:xfrm>
            <a:off x="2892" y="975536"/>
            <a:ext cx="12189108" cy="5494375"/>
          </a:xfrm>
        </p:spPr>
        <p:txBody>
          <a:bodyPr/>
          <a:lstStyle/>
          <a:p>
            <a:r>
              <a:rPr lang="en-ZA" sz="2000" b="1" dirty="0" smtClean="0"/>
              <a:t>Fully Functional Council and Committees </a:t>
            </a:r>
            <a:r>
              <a:rPr lang="en-ZA" sz="2000" dirty="0" smtClean="0"/>
              <a:t>(Section 79 &amp; 80)</a:t>
            </a:r>
          </a:p>
          <a:p>
            <a:r>
              <a:rPr lang="en-ZA" sz="2000" dirty="0" smtClean="0"/>
              <a:t>Municipal Manager post filled with Section 56 Managers. </a:t>
            </a:r>
          </a:p>
          <a:p>
            <a:pPr lvl="1"/>
            <a:r>
              <a:rPr lang="en-ZA" sz="2000" dirty="0" smtClean="0"/>
              <a:t>One vacancy, with recruitment processes underway</a:t>
            </a:r>
          </a:p>
          <a:p>
            <a:r>
              <a:rPr lang="en-ZA" sz="2000" dirty="0" smtClean="0"/>
              <a:t>Functional </a:t>
            </a:r>
            <a:r>
              <a:rPr lang="en-ZA" sz="2000" b="1" dirty="0" smtClean="0"/>
              <a:t>Local Labour Forum</a:t>
            </a:r>
            <a:r>
              <a:rPr lang="en-ZA" sz="2000" dirty="0" smtClean="0"/>
              <a:t>, even though strained relations between Labour and Management</a:t>
            </a:r>
          </a:p>
          <a:p>
            <a:r>
              <a:rPr lang="en-ZA" sz="2000" b="1" dirty="0" smtClean="0"/>
              <a:t>Staff Establishment </a:t>
            </a:r>
            <a:r>
              <a:rPr lang="en-ZA" sz="2000" dirty="0" smtClean="0"/>
              <a:t>reviewed and approved by Council in June 2018 in line with the powers and functions of the municipality and Category of the Municipality (Grade 6):  </a:t>
            </a:r>
          </a:p>
          <a:p>
            <a:pPr lvl="1"/>
            <a:r>
              <a:rPr lang="en-ZA" sz="2000" dirty="0" smtClean="0"/>
              <a:t>Total 2084 positions </a:t>
            </a:r>
          </a:p>
          <a:p>
            <a:pPr lvl="1"/>
            <a:r>
              <a:rPr lang="en-ZA" sz="2000" dirty="0"/>
              <a:t>1381 positions </a:t>
            </a:r>
            <a:r>
              <a:rPr lang="en-ZA" sz="2000" dirty="0" smtClean="0"/>
              <a:t>have been audited by the Provincial Evaluation Committee </a:t>
            </a:r>
          </a:p>
          <a:p>
            <a:pPr lvl="1"/>
            <a:r>
              <a:rPr lang="en-ZA" sz="2000" dirty="0" smtClean="0"/>
              <a:t>703 positions outstanding </a:t>
            </a:r>
          </a:p>
          <a:p>
            <a:pPr lvl="0">
              <a:defRPr/>
            </a:pPr>
            <a:r>
              <a:rPr lang="en-GB" sz="2000" b="1" dirty="0"/>
              <a:t>Approved Mutual Separation Agreement  </a:t>
            </a:r>
          </a:p>
          <a:p>
            <a:pPr lvl="1">
              <a:defRPr/>
            </a:pPr>
            <a:r>
              <a:rPr lang="en-GB" sz="2000" dirty="0"/>
              <a:t>Application for financial support worth </a:t>
            </a:r>
            <a:r>
              <a:rPr lang="en-GB" sz="2000" b="1" dirty="0">
                <a:solidFill>
                  <a:srgbClr val="FF0000"/>
                </a:solidFill>
              </a:rPr>
              <a:t>R150m</a:t>
            </a:r>
            <a:r>
              <a:rPr lang="en-GB" sz="2000" b="1" dirty="0"/>
              <a:t> </a:t>
            </a:r>
            <a:r>
              <a:rPr lang="en-GB" sz="2000" dirty="0"/>
              <a:t>for MSA</a:t>
            </a:r>
          </a:p>
          <a:p>
            <a:pPr lvl="1"/>
            <a:endParaRPr lang="en-ZA" sz="2400" dirty="0" smtClean="0"/>
          </a:p>
          <a:p>
            <a:pPr lvl="1"/>
            <a:endParaRPr lang="en-ZA" sz="2400" dirty="0"/>
          </a:p>
          <a:p>
            <a:pPr lvl="1"/>
            <a:endParaRPr lang="en-ZA" sz="2400" dirty="0" smtClean="0"/>
          </a:p>
          <a:p>
            <a:endParaRPr lang="en-ZA" sz="2400" dirty="0" smtClean="0"/>
          </a:p>
          <a:p>
            <a:pPr lvl="1"/>
            <a:endParaRPr lang="en-ZA" sz="2400" dirty="0"/>
          </a:p>
        </p:txBody>
      </p:sp>
      <p:sp>
        <p:nvSpPr>
          <p:cNvPr id="4" name="Slide Number Placeholder 3"/>
          <p:cNvSpPr>
            <a:spLocks noGrp="1"/>
          </p:cNvSpPr>
          <p:nvPr>
            <p:ph type="sldNum" sz="quarter" idx="12"/>
          </p:nvPr>
        </p:nvSpPr>
        <p:spPr/>
        <p:txBody>
          <a:bodyPr/>
          <a:lstStyle/>
          <a:p>
            <a:pPr>
              <a:defRPr/>
            </a:pPr>
            <a:fld id="{F862970B-E9C8-4B7D-949D-B5D62D0B0A91}" type="slidenum">
              <a:rPr lang="en-US" smtClean="0"/>
              <a:pPr>
                <a:defRPr/>
              </a:pPr>
              <a:t>21</a:t>
            </a:fld>
            <a:endParaRPr lang="en-US"/>
          </a:p>
        </p:txBody>
      </p:sp>
    </p:spTree>
    <p:extLst>
      <p:ext uri="{BB962C8B-B14F-4D97-AF65-F5344CB8AC3E}">
        <p14:creationId xmlns:p14="http://schemas.microsoft.com/office/powerpoint/2010/main" val="2024501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002060"/>
          </a:solidFill>
        </p:spPr>
        <p:txBody>
          <a:bodyPr>
            <a:normAutofit fontScale="90000"/>
          </a:bodyPr>
          <a:lstStyle/>
          <a:p>
            <a:pPr algn="l"/>
            <a:r>
              <a:rPr lang="en-GB" b="1" dirty="0" smtClean="0">
                <a:solidFill>
                  <a:schemeClr val="bg1"/>
                </a:solidFill>
              </a:rPr>
              <a:t>RE-CATEGORISATION AND STANDARDISATION </a:t>
            </a:r>
            <a:endParaRPr lang="en-ZA" b="1" dirty="0"/>
          </a:p>
        </p:txBody>
      </p:sp>
      <p:sp>
        <p:nvSpPr>
          <p:cNvPr id="3" name="Content Placeholder 2"/>
          <p:cNvSpPr>
            <a:spLocks noGrp="1"/>
          </p:cNvSpPr>
          <p:nvPr>
            <p:ph idx="1"/>
          </p:nvPr>
        </p:nvSpPr>
        <p:spPr>
          <a:xfrm>
            <a:off x="0" y="1143000"/>
            <a:ext cx="12064018" cy="5040560"/>
          </a:xfrm>
        </p:spPr>
        <p:txBody>
          <a:bodyPr/>
          <a:lstStyle/>
          <a:p>
            <a:pPr>
              <a:defRPr/>
            </a:pPr>
            <a:r>
              <a:rPr lang="en-GB" b="1" dirty="0" smtClean="0"/>
              <a:t>PROGRESS TO DATE: </a:t>
            </a:r>
          </a:p>
          <a:p>
            <a:pPr lvl="1"/>
            <a:r>
              <a:rPr lang="en-GB" sz="2200" dirty="0" smtClean="0"/>
              <a:t>Consultations commenced from 2017/2018 on Organisational Development and Design inclusive of Recategorisation and Standardisation</a:t>
            </a:r>
            <a:r>
              <a:rPr lang="en-GB" sz="2200" dirty="0"/>
              <a:t>:</a:t>
            </a:r>
            <a:r>
              <a:rPr lang="en-GB" sz="2200" dirty="0" smtClean="0"/>
              <a:t> </a:t>
            </a:r>
          </a:p>
          <a:p>
            <a:pPr lvl="2"/>
            <a:r>
              <a:rPr lang="en-GB" sz="2200" dirty="0" smtClean="0"/>
              <a:t>Local Labour Forum  Consultations were unsuccessful </a:t>
            </a:r>
          </a:p>
          <a:p>
            <a:pPr lvl="1"/>
            <a:r>
              <a:rPr lang="en-GB" sz="2200" dirty="0" smtClean="0"/>
              <a:t>Council approved to rescind </a:t>
            </a:r>
            <a:r>
              <a:rPr lang="en-GB" sz="2200" dirty="0"/>
              <a:t>the </a:t>
            </a:r>
            <a:r>
              <a:rPr lang="en-GB" sz="2200" dirty="0" smtClean="0"/>
              <a:t>alleged unlawful administrative decision to recategorise and standardise salaries of the </a:t>
            </a:r>
            <a:r>
              <a:rPr lang="en-GB" sz="2200" dirty="0"/>
              <a:t>municipality from grade 6 to grade </a:t>
            </a:r>
            <a:r>
              <a:rPr lang="en-GB" sz="2200" dirty="0" smtClean="0"/>
              <a:t>7 in December 2019. </a:t>
            </a:r>
          </a:p>
          <a:p>
            <a:pPr lvl="2"/>
            <a:r>
              <a:rPr lang="en-GB" sz="2200" dirty="0"/>
              <a:t>IMATU, SAMWU and Former MM Magwangqana </a:t>
            </a:r>
            <a:r>
              <a:rPr lang="en-GB" sz="2200" dirty="0" smtClean="0"/>
              <a:t>had filed a notice to oppose </a:t>
            </a:r>
            <a:r>
              <a:rPr lang="en-GB" sz="2200" dirty="0"/>
              <a:t>the </a:t>
            </a:r>
            <a:r>
              <a:rPr lang="en-GB" sz="2200" dirty="0" smtClean="0"/>
              <a:t>application. </a:t>
            </a:r>
          </a:p>
          <a:p>
            <a:pPr lvl="2"/>
            <a:r>
              <a:rPr lang="en-GB" sz="2200" dirty="0" smtClean="0"/>
              <a:t>Nevertheless, SAMWU and Former MM Magwangqana did not file opposing papers. </a:t>
            </a:r>
            <a:endParaRPr lang="en-GB" sz="2200" dirty="0"/>
          </a:p>
          <a:p>
            <a:pPr lvl="2"/>
            <a:r>
              <a:rPr lang="en-GB" sz="2200" dirty="0" smtClean="0"/>
              <a:t>Currently in court awaiting date for hearing, tentatively March 2021 </a:t>
            </a:r>
          </a:p>
          <a:p>
            <a:pPr marL="457200" lvl="1" indent="0">
              <a:buNone/>
            </a:pPr>
            <a:endParaRPr lang="en-GB" sz="2200" dirty="0" smtClean="0"/>
          </a:p>
          <a:p>
            <a:pPr lvl="1"/>
            <a:endParaRPr lang="en-GB" sz="2200" dirty="0"/>
          </a:p>
          <a:p>
            <a:pPr marL="457200" lvl="1" indent="0">
              <a:buNone/>
            </a:pPr>
            <a:endParaRPr lang="en-ZA" dirty="0"/>
          </a:p>
        </p:txBody>
      </p:sp>
    </p:spTree>
    <p:extLst>
      <p:ext uri="{BB962C8B-B14F-4D97-AF65-F5344CB8AC3E}">
        <p14:creationId xmlns:p14="http://schemas.microsoft.com/office/powerpoint/2010/main" val="709731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002060"/>
          </a:solidFill>
        </p:spPr>
        <p:txBody>
          <a:bodyPr>
            <a:normAutofit/>
          </a:bodyPr>
          <a:lstStyle/>
          <a:p>
            <a:pPr algn="l"/>
            <a:r>
              <a:rPr lang="en-GB" b="1" dirty="0" smtClean="0">
                <a:solidFill>
                  <a:schemeClr val="bg1"/>
                </a:solidFill>
              </a:rPr>
              <a:t>REVIEW OF EMPLOYEE BENEFIT POLICIES </a:t>
            </a:r>
            <a:endParaRPr lang="en-ZA" b="1" dirty="0"/>
          </a:p>
        </p:txBody>
      </p:sp>
      <p:sp>
        <p:nvSpPr>
          <p:cNvPr id="4" name="Content Placeholder 3"/>
          <p:cNvSpPr>
            <a:spLocks noGrp="1"/>
          </p:cNvSpPr>
          <p:nvPr>
            <p:ph idx="1"/>
          </p:nvPr>
        </p:nvSpPr>
        <p:spPr>
          <a:xfrm>
            <a:off x="0" y="1180889"/>
            <a:ext cx="12192000" cy="5629118"/>
          </a:xfrm>
        </p:spPr>
        <p:txBody>
          <a:bodyPr/>
          <a:lstStyle/>
          <a:p>
            <a:pPr eaLnBrk="0" fontAlgn="base" hangingPunct="0">
              <a:spcBef>
                <a:spcPct val="20000"/>
              </a:spcBef>
              <a:spcAft>
                <a:spcPct val="0"/>
              </a:spcAft>
              <a:buSzTx/>
            </a:pPr>
            <a:r>
              <a:rPr lang="en-US" sz="2400" dirty="0" smtClean="0">
                <a:ea typeface="ＭＳ Ｐゴシック"/>
                <a:cs typeface="+mn-cs"/>
              </a:rPr>
              <a:t>As part of the Financial Recovery Plan, ADM reviewed Employee Benefit Policies which were contributing to the High Cost of Employees. </a:t>
            </a:r>
          </a:p>
          <a:p>
            <a:pPr eaLnBrk="0" fontAlgn="base" hangingPunct="0">
              <a:spcBef>
                <a:spcPct val="20000"/>
              </a:spcBef>
              <a:spcAft>
                <a:spcPct val="0"/>
              </a:spcAft>
              <a:buSzTx/>
            </a:pPr>
            <a:r>
              <a:rPr lang="en-US" sz="2400" dirty="0" smtClean="0">
                <a:ea typeface="ＭＳ Ｐゴシック"/>
                <a:cs typeface="+mn-cs"/>
              </a:rPr>
              <a:t>Such policies include: </a:t>
            </a:r>
          </a:p>
          <a:p>
            <a:pPr lvl="1" eaLnBrk="0" fontAlgn="base" hangingPunct="0">
              <a:spcBef>
                <a:spcPct val="20000"/>
              </a:spcBef>
              <a:spcAft>
                <a:spcPct val="0"/>
              </a:spcAft>
              <a:buSzTx/>
            </a:pPr>
            <a:r>
              <a:rPr lang="en-ZA" sz="2400" dirty="0">
                <a:ea typeface="ＭＳ Ｐゴシック"/>
                <a:cs typeface="+mn-cs"/>
              </a:rPr>
              <a:t>Cellphone Allowance Policy</a:t>
            </a:r>
          </a:p>
          <a:p>
            <a:pPr lvl="1" eaLnBrk="0" fontAlgn="base" hangingPunct="0">
              <a:spcBef>
                <a:spcPct val="20000"/>
              </a:spcBef>
              <a:spcAft>
                <a:spcPct val="0"/>
              </a:spcAft>
              <a:buSzTx/>
            </a:pPr>
            <a:r>
              <a:rPr lang="en-ZA" sz="2400" dirty="0">
                <a:ea typeface="ＭＳ Ｐゴシック"/>
                <a:cs typeface="+mn-cs"/>
              </a:rPr>
              <a:t>Essential User Scheme </a:t>
            </a:r>
            <a:r>
              <a:rPr lang="en-ZA" sz="2400" dirty="0" smtClean="0">
                <a:ea typeface="ＭＳ Ｐゴシック"/>
                <a:cs typeface="+mn-cs"/>
              </a:rPr>
              <a:t>Policy</a:t>
            </a:r>
            <a:endParaRPr lang="en-ZA" sz="2400" dirty="0">
              <a:ea typeface="ＭＳ Ｐゴシック"/>
              <a:cs typeface="+mn-cs"/>
            </a:endParaRPr>
          </a:p>
          <a:p>
            <a:pPr lvl="1" eaLnBrk="0" fontAlgn="base" hangingPunct="0">
              <a:spcBef>
                <a:spcPct val="20000"/>
              </a:spcBef>
              <a:spcAft>
                <a:spcPct val="0"/>
              </a:spcAft>
              <a:buSzTx/>
            </a:pPr>
            <a:r>
              <a:rPr lang="en-ZA" sz="2400" dirty="0" smtClean="0">
                <a:ea typeface="ＭＳ Ｐゴシック"/>
                <a:cs typeface="+mn-cs"/>
              </a:rPr>
              <a:t>Car </a:t>
            </a:r>
            <a:r>
              <a:rPr lang="en-ZA" sz="2400" dirty="0">
                <a:ea typeface="ＭＳ Ｐゴシック"/>
                <a:cs typeface="+mn-cs"/>
              </a:rPr>
              <a:t>Allowance Policy </a:t>
            </a:r>
          </a:p>
          <a:p>
            <a:pPr lvl="1" eaLnBrk="0" fontAlgn="base" hangingPunct="0">
              <a:spcBef>
                <a:spcPct val="20000"/>
              </a:spcBef>
              <a:spcAft>
                <a:spcPct val="0"/>
              </a:spcAft>
              <a:buSzTx/>
            </a:pPr>
            <a:r>
              <a:rPr lang="en-ZA" sz="2400" dirty="0">
                <a:ea typeface="ＭＳ Ｐゴシック"/>
                <a:cs typeface="+mn-cs"/>
              </a:rPr>
              <a:t>Subsistence and Travel Allowance </a:t>
            </a:r>
            <a:r>
              <a:rPr lang="en-ZA" sz="2400" dirty="0" smtClean="0">
                <a:ea typeface="ＭＳ Ｐゴシック"/>
                <a:cs typeface="+mn-cs"/>
              </a:rPr>
              <a:t>policy</a:t>
            </a:r>
          </a:p>
          <a:p>
            <a:pPr marL="0" lvl="0" indent="0" eaLnBrk="0" fontAlgn="base" hangingPunct="0">
              <a:spcBef>
                <a:spcPct val="20000"/>
              </a:spcBef>
              <a:spcAft>
                <a:spcPct val="0"/>
              </a:spcAft>
              <a:buSzTx/>
              <a:buNone/>
            </a:pPr>
            <a:endParaRPr lang="en-GB" sz="1800" dirty="0" smtClean="0">
              <a:ea typeface="ＭＳ Ｐゴシック"/>
              <a:cs typeface="+mn-cs"/>
            </a:endParaRPr>
          </a:p>
          <a:p>
            <a:pPr marL="0" lvl="0" indent="0" eaLnBrk="0" fontAlgn="base" hangingPunct="0">
              <a:spcBef>
                <a:spcPct val="20000"/>
              </a:spcBef>
              <a:spcAft>
                <a:spcPct val="0"/>
              </a:spcAft>
              <a:buSzTx/>
              <a:buNone/>
            </a:pPr>
            <a:endParaRPr lang="en-GB" sz="1800" dirty="0">
              <a:ea typeface="ＭＳ Ｐゴシック"/>
              <a:cs typeface="+mn-cs"/>
            </a:endParaRPr>
          </a:p>
          <a:p>
            <a:pPr marL="0" lvl="0" indent="0" eaLnBrk="0" fontAlgn="base" hangingPunct="0">
              <a:spcBef>
                <a:spcPct val="20000"/>
              </a:spcBef>
              <a:spcAft>
                <a:spcPct val="0"/>
              </a:spcAft>
              <a:buSzTx/>
              <a:buNone/>
            </a:pPr>
            <a:r>
              <a:rPr lang="en-GB" sz="1800" b="1" dirty="0" smtClean="0">
                <a:ea typeface="ＭＳ Ｐゴシック"/>
                <a:cs typeface="+mn-cs"/>
              </a:rPr>
              <a:t>Overall </a:t>
            </a:r>
            <a:r>
              <a:rPr lang="en-GB" sz="1800" b="1" dirty="0">
                <a:ea typeface="ＭＳ Ｐゴシック"/>
                <a:cs typeface="+mn-cs"/>
              </a:rPr>
              <a:t>Monthly Essential User Scheme – R945 707.00 (95 beneficiaries)</a:t>
            </a:r>
          </a:p>
          <a:p>
            <a:pPr marL="0" lvl="0" indent="0" eaLnBrk="0" fontAlgn="base" hangingPunct="0">
              <a:spcBef>
                <a:spcPct val="20000"/>
              </a:spcBef>
              <a:spcAft>
                <a:spcPct val="0"/>
              </a:spcAft>
              <a:buSzTx/>
              <a:buNone/>
            </a:pPr>
            <a:r>
              <a:rPr lang="en-GB" sz="1800" b="1" dirty="0">
                <a:ea typeface="ＭＳ Ｐゴシック"/>
                <a:cs typeface="+mn-cs"/>
              </a:rPr>
              <a:t>Overall Monthly Travel Allowance- R2 548 222.00 (149 beneficiaries)</a:t>
            </a:r>
          </a:p>
          <a:p>
            <a:pPr marL="0" lvl="0" indent="0" eaLnBrk="0" fontAlgn="base" hangingPunct="0">
              <a:spcBef>
                <a:spcPct val="20000"/>
              </a:spcBef>
              <a:spcAft>
                <a:spcPct val="0"/>
              </a:spcAft>
              <a:buSzTx/>
              <a:buNone/>
            </a:pPr>
            <a:r>
              <a:rPr lang="en-GB" sz="1800" b="1" dirty="0">
                <a:ea typeface="ＭＳ Ｐゴシック"/>
                <a:cs typeface="+mn-cs"/>
              </a:rPr>
              <a:t>Overall Monthly Cellphone Allowance- R820 054.00 (452 beneficiaries)</a:t>
            </a:r>
          </a:p>
          <a:p>
            <a:pPr marL="0" lvl="0" indent="0" eaLnBrk="0" fontAlgn="base" hangingPunct="0">
              <a:spcBef>
                <a:spcPct val="20000"/>
              </a:spcBef>
              <a:spcAft>
                <a:spcPct val="0"/>
              </a:spcAft>
              <a:buSzTx/>
              <a:buNone/>
            </a:pPr>
            <a:endParaRPr lang="en-US" sz="1800" dirty="0">
              <a:ea typeface="ＭＳ Ｐゴシック"/>
              <a:cs typeface="+mn-cs"/>
            </a:endParaRPr>
          </a:p>
          <a:p>
            <a:pPr lvl="0" eaLnBrk="0" fontAlgn="base" hangingPunct="0">
              <a:spcBef>
                <a:spcPct val="20000"/>
              </a:spcBef>
              <a:spcAft>
                <a:spcPct val="0"/>
              </a:spcAft>
              <a:buSzTx/>
            </a:pPr>
            <a:endParaRPr lang="en-ZA" altLang="en-US" sz="1200" dirty="0">
              <a:ea typeface="ＭＳ Ｐゴシック"/>
              <a:cs typeface="+mn-cs"/>
            </a:endParaRPr>
          </a:p>
        </p:txBody>
      </p:sp>
      <p:pic>
        <p:nvPicPr>
          <p:cNvPr id="3" name="Picture 2"/>
          <p:cNvPicPr>
            <a:picLocks noChangeAspect="1"/>
          </p:cNvPicPr>
          <p:nvPr/>
        </p:nvPicPr>
        <p:blipFill>
          <a:blip r:embed="rId2"/>
          <a:stretch>
            <a:fillRect/>
          </a:stretch>
        </p:blipFill>
        <p:spPr>
          <a:xfrm>
            <a:off x="6496885" y="2050724"/>
            <a:ext cx="5455871" cy="2693041"/>
          </a:xfrm>
          <a:prstGeom prst="rect">
            <a:avLst/>
          </a:prstGeom>
        </p:spPr>
      </p:pic>
    </p:spTree>
    <p:extLst>
      <p:ext uri="{BB962C8B-B14F-4D97-AF65-F5344CB8AC3E}">
        <p14:creationId xmlns:p14="http://schemas.microsoft.com/office/powerpoint/2010/main" val="2906448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002060"/>
          </a:solidFill>
        </p:spPr>
        <p:txBody>
          <a:bodyPr>
            <a:normAutofit/>
          </a:bodyPr>
          <a:lstStyle/>
          <a:p>
            <a:pPr algn="l"/>
            <a:r>
              <a:rPr lang="en-GB" b="1" dirty="0" smtClean="0">
                <a:solidFill>
                  <a:schemeClr val="bg1"/>
                </a:solidFill>
              </a:rPr>
              <a:t>REVIEW OF EMPLOYEE BENEFIT POLICIES </a:t>
            </a:r>
            <a:endParaRPr lang="en-ZA" b="1" dirty="0"/>
          </a:p>
        </p:txBody>
      </p:sp>
      <p:sp>
        <p:nvSpPr>
          <p:cNvPr id="4" name="Content Placeholder 3"/>
          <p:cNvSpPr>
            <a:spLocks noGrp="1"/>
          </p:cNvSpPr>
          <p:nvPr>
            <p:ph idx="1"/>
          </p:nvPr>
        </p:nvSpPr>
        <p:spPr>
          <a:xfrm>
            <a:off x="0" y="1180889"/>
            <a:ext cx="12192000" cy="5629118"/>
          </a:xfrm>
        </p:spPr>
        <p:txBody>
          <a:bodyPr/>
          <a:lstStyle/>
          <a:p>
            <a:pPr eaLnBrk="0" fontAlgn="base" hangingPunct="0">
              <a:spcBef>
                <a:spcPct val="20000"/>
              </a:spcBef>
              <a:spcAft>
                <a:spcPct val="0"/>
              </a:spcAft>
              <a:buSzTx/>
            </a:pPr>
            <a:r>
              <a:rPr lang="en-GB" sz="2400" b="1" dirty="0" smtClean="0">
                <a:ea typeface="ＭＳ Ｐゴシック"/>
                <a:cs typeface="+mn-cs"/>
              </a:rPr>
              <a:t>Consultative Processes </a:t>
            </a:r>
            <a:r>
              <a:rPr lang="en-GB" sz="2400" dirty="0" smtClean="0">
                <a:ea typeface="ＭＳ Ｐゴシック"/>
                <a:cs typeface="+mn-cs"/>
              </a:rPr>
              <a:t>on the Review of the Policies was undertaken in: </a:t>
            </a:r>
          </a:p>
          <a:p>
            <a:pPr lvl="1" eaLnBrk="0" fontAlgn="base" hangingPunct="0">
              <a:spcBef>
                <a:spcPct val="20000"/>
              </a:spcBef>
              <a:spcAft>
                <a:spcPct val="0"/>
              </a:spcAft>
              <a:buSzTx/>
            </a:pPr>
            <a:r>
              <a:rPr lang="en-GB" sz="2400" dirty="0" smtClean="0">
                <a:ea typeface="ＭＳ Ｐゴシック"/>
                <a:cs typeface="+mn-cs"/>
              </a:rPr>
              <a:t>Departmental Strategic Planning Sessions</a:t>
            </a:r>
          </a:p>
          <a:p>
            <a:pPr lvl="1" eaLnBrk="0" fontAlgn="base" hangingPunct="0">
              <a:spcBef>
                <a:spcPct val="20000"/>
              </a:spcBef>
              <a:spcAft>
                <a:spcPct val="0"/>
              </a:spcAft>
              <a:buSzTx/>
            </a:pPr>
            <a:r>
              <a:rPr lang="en-GB" sz="2400" dirty="0" smtClean="0">
                <a:ea typeface="ＭＳ Ｐゴシック"/>
                <a:cs typeface="+mn-cs"/>
              </a:rPr>
              <a:t>Technical Strategic Planning Session </a:t>
            </a:r>
          </a:p>
          <a:p>
            <a:pPr lvl="1" eaLnBrk="0" fontAlgn="base" hangingPunct="0">
              <a:spcBef>
                <a:spcPct val="20000"/>
              </a:spcBef>
              <a:spcAft>
                <a:spcPct val="0"/>
              </a:spcAft>
              <a:buSzTx/>
            </a:pPr>
            <a:r>
              <a:rPr lang="en-GB" sz="2400" dirty="0" smtClean="0">
                <a:ea typeface="ＭＳ Ｐゴシック"/>
                <a:cs typeface="+mn-cs"/>
              </a:rPr>
              <a:t>Institutional Strategic Planning Session </a:t>
            </a:r>
          </a:p>
          <a:p>
            <a:pPr lvl="1" eaLnBrk="0" fontAlgn="base" hangingPunct="0">
              <a:spcBef>
                <a:spcPct val="20000"/>
              </a:spcBef>
              <a:spcAft>
                <a:spcPct val="0"/>
              </a:spcAft>
              <a:buSzTx/>
            </a:pPr>
            <a:r>
              <a:rPr lang="en-GB" sz="2400" dirty="0" smtClean="0">
                <a:ea typeface="ＭＳ Ｐゴシック"/>
                <a:cs typeface="+mn-cs"/>
              </a:rPr>
              <a:t>Local Labour Forum </a:t>
            </a:r>
          </a:p>
          <a:p>
            <a:pPr lvl="1" eaLnBrk="0" fontAlgn="base" hangingPunct="0">
              <a:spcBef>
                <a:spcPct val="20000"/>
              </a:spcBef>
              <a:spcAft>
                <a:spcPct val="0"/>
              </a:spcAft>
              <a:buSzTx/>
            </a:pPr>
            <a:r>
              <a:rPr lang="en-GB" sz="2400" dirty="0" smtClean="0">
                <a:ea typeface="ＭＳ Ｐゴシック"/>
                <a:cs typeface="+mn-cs"/>
              </a:rPr>
              <a:t>Policy Workshop for Councillors </a:t>
            </a:r>
          </a:p>
          <a:p>
            <a:pPr eaLnBrk="0" fontAlgn="base" hangingPunct="0">
              <a:spcBef>
                <a:spcPct val="20000"/>
              </a:spcBef>
              <a:spcAft>
                <a:spcPct val="0"/>
              </a:spcAft>
              <a:buSzTx/>
            </a:pPr>
            <a:r>
              <a:rPr lang="en-GB" sz="2400" dirty="0" smtClean="0">
                <a:ea typeface="ＭＳ Ｐゴシック"/>
                <a:cs typeface="+mn-cs"/>
              </a:rPr>
              <a:t>Council Approved the reviewed policies 30 June 2020 for implementation in 2020/21 </a:t>
            </a:r>
          </a:p>
          <a:p>
            <a:pPr lvl="1" eaLnBrk="0" fontAlgn="base" hangingPunct="0">
              <a:spcBef>
                <a:spcPct val="20000"/>
              </a:spcBef>
              <a:spcAft>
                <a:spcPct val="0"/>
              </a:spcAft>
              <a:buSzTx/>
            </a:pPr>
            <a:r>
              <a:rPr lang="en-GB" sz="2400" b="1" i="1" dirty="0" smtClean="0">
                <a:solidFill>
                  <a:srgbClr val="FF0000"/>
                </a:solidFill>
                <a:ea typeface="ＭＳ Ｐゴシック"/>
                <a:cs typeface="+mn-cs"/>
              </a:rPr>
              <a:t>Order of the Labour Court interdicted implementation of Council policies, ADM currently adhering to outcome:</a:t>
            </a:r>
          </a:p>
          <a:p>
            <a:pPr lvl="2" eaLnBrk="0" fontAlgn="base" hangingPunct="0">
              <a:spcBef>
                <a:spcPct val="20000"/>
              </a:spcBef>
              <a:spcAft>
                <a:spcPct val="0"/>
              </a:spcAft>
              <a:buSzTx/>
            </a:pPr>
            <a:r>
              <a:rPr lang="en-GB" sz="2400" b="1" i="1" dirty="0" smtClean="0">
                <a:solidFill>
                  <a:srgbClr val="FF0000"/>
                </a:solidFill>
                <a:ea typeface="ＭＳ Ｐゴシック"/>
                <a:cs typeface="+mn-cs"/>
              </a:rPr>
              <a:t>In short of invoking section 189, agreement must be reached with labour to review salaries and benefits</a:t>
            </a:r>
            <a:endParaRPr lang="en-GB" sz="2800" b="1" i="1" dirty="0" smtClean="0">
              <a:solidFill>
                <a:srgbClr val="FF0000"/>
              </a:solidFill>
              <a:ea typeface="ＭＳ Ｐゴシック"/>
              <a:cs typeface="+mn-cs"/>
            </a:endParaRPr>
          </a:p>
          <a:p>
            <a:pPr marL="0" lvl="0" indent="0" eaLnBrk="0" fontAlgn="base" hangingPunct="0">
              <a:spcBef>
                <a:spcPct val="20000"/>
              </a:spcBef>
              <a:spcAft>
                <a:spcPct val="0"/>
              </a:spcAft>
              <a:buSzTx/>
              <a:buNone/>
            </a:pPr>
            <a:endParaRPr lang="en-US" sz="2800" dirty="0">
              <a:ea typeface="ＭＳ Ｐゴシック"/>
              <a:cs typeface="+mn-cs"/>
            </a:endParaRPr>
          </a:p>
          <a:p>
            <a:pPr lvl="0" eaLnBrk="0" fontAlgn="base" hangingPunct="0">
              <a:spcBef>
                <a:spcPct val="20000"/>
              </a:spcBef>
              <a:spcAft>
                <a:spcPct val="0"/>
              </a:spcAft>
              <a:buSzTx/>
            </a:pPr>
            <a:endParaRPr lang="en-ZA" altLang="en-US" sz="1700" dirty="0">
              <a:ea typeface="ＭＳ Ｐゴシック"/>
              <a:cs typeface="+mn-cs"/>
            </a:endParaRPr>
          </a:p>
        </p:txBody>
      </p:sp>
    </p:spTree>
    <p:extLst>
      <p:ext uri="{BB962C8B-B14F-4D97-AF65-F5344CB8AC3E}">
        <p14:creationId xmlns:p14="http://schemas.microsoft.com/office/powerpoint/2010/main" val="3546517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002060"/>
          </a:solidFill>
        </p:spPr>
        <p:txBody>
          <a:bodyPr>
            <a:normAutofit fontScale="90000"/>
          </a:bodyPr>
          <a:lstStyle/>
          <a:p>
            <a:pPr algn="l"/>
            <a:r>
              <a:rPr lang="en-GB" b="1" dirty="0">
                <a:solidFill>
                  <a:schemeClr val="bg1"/>
                </a:solidFill>
              </a:rPr>
              <a:t> </a:t>
            </a:r>
            <a:r>
              <a:rPr lang="en-GB" b="1" dirty="0" smtClean="0">
                <a:solidFill>
                  <a:schemeClr val="bg1"/>
                </a:solidFill>
              </a:rPr>
              <a:t>APPLICATION </a:t>
            </a:r>
            <a:r>
              <a:rPr lang="en-GB" b="1" dirty="0">
                <a:solidFill>
                  <a:schemeClr val="bg1"/>
                </a:solidFill>
              </a:rPr>
              <a:t>FOR EXEMPTION AT </a:t>
            </a:r>
            <a:r>
              <a:rPr lang="en-GB" b="1" dirty="0" smtClean="0">
                <a:solidFill>
                  <a:schemeClr val="bg1"/>
                </a:solidFill>
              </a:rPr>
              <a:t>SALGBC </a:t>
            </a:r>
            <a:endParaRPr lang="en-ZA" b="1" dirty="0"/>
          </a:p>
        </p:txBody>
      </p:sp>
      <p:sp>
        <p:nvSpPr>
          <p:cNvPr id="4" name="Content Placeholder 3"/>
          <p:cNvSpPr>
            <a:spLocks noGrp="1"/>
          </p:cNvSpPr>
          <p:nvPr>
            <p:ph idx="1"/>
          </p:nvPr>
        </p:nvSpPr>
        <p:spPr>
          <a:xfrm>
            <a:off x="0" y="1180889"/>
            <a:ext cx="4724400" cy="4978611"/>
          </a:xfrm>
        </p:spPr>
        <p:txBody>
          <a:bodyPr/>
          <a:lstStyle/>
          <a:p>
            <a:pPr eaLnBrk="0" fontAlgn="base" hangingPunct="0">
              <a:spcBef>
                <a:spcPct val="20000"/>
              </a:spcBef>
              <a:spcAft>
                <a:spcPct val="0"/>
              </a:spcAft>
              <a:buSzTx/>
            </a:pPr>
            <a:r>
              <a:rPr lang="en-GB" sz="2000" dirty="0" smtClean="0">
                <a:ea typeface="ＭＳ Ｐゴシック"/>
                <a:cs typeface="+mn-cs"/>
              </a:rPr>
              <a:t>Application made to SALGBC in July 2020 </a:t>
            </a:r>
          </a:p>
          <a:p>
            <a:pPr eaLnBrk="0" fontAlgn="base" hangingPunct="0">
              <a:spcBef>
                <a:spcPct val="20000"/>
              </a:spcBef>
              <a:spcAft>
                <a:spcPct val="0"/>
              </a:spcAft>
              <a:buSzTx/>
            </a:pPr>
            <a:r>
              <a:rPr lang="en-GB" sz="2000" dirty="0" smtClean="0">
                <a:ea typeface="ＭＳ Ｐゴシック"/>
                <a:cs typeface="+mn-cs"/>
              </a:rPr>
              <a:t>First sitting was scheduled to take place on the 15 September 2020, which was postponed to 2 December 2020 </a:t>
            </a:r>
          </a:p>
          <a:p>
            <a:pPr eaLnBrk="0" fontAlgn="base" hangingPunct="0">
              <a:spcBef>
                <a:spcPct val="20000"/>
              </a:spcBef>
              <a:spcAft>
                <a:spcPct val="0"/>
              </a:spcAft>
              <a:buSzTx/>
            </a:pPr>
            <a:r>
              <a:rPr lang="en-GB" sz="2000" dirty="0" smtClean="0">
                <a:ea typeface="ＭＳ Ｐゴシック"/>
                <a:cs typeface="+mn-cs"/>
              </a:rPr>
              <a:t>Application for Exemption at SALGBC was unsuccessful and an appeal convened on the 14 January 2021, 9 February 2021</a:t>
            </a:r>
            <a:r>
              <a:rPr lang="en-GB" sz="2000" dirty="0">
                <a:ea typeface="ＭＳ Ｐゴシック"/>
                <a:cs typeface="+mn-cs"/>
              </a:rPr>
              <a:t> </a:t>
            </a:r>
            <a:r>
              <a:rPr lang="en-GB" sz="2000" dirty="0" smtClean="0">
                <a:ea typeface="ＭＳ Ｐゴシック"/>
                <a:cs typeface="+mn-cs"/>
              </a:rPr>
              <a:t>and 1 March 2021</a:t>
            </a:r>
          </a:p>
          <a:p>
            <a:pPr eaLnBrk="0" fontAlgn="base" hangingPunct="0">
              <a:spcBef>
                <a:spcPct val="20000"/>
              </a:spcBef>
              <a:spcAft>
                <a:spcPct val="0"/>
              </a:spcAft>
              <a:buSzTx/>
            </a:pPr>
            <a:r>
              <a:rPr lang="en-GB" sz="2000" dirty="0" smtClean="0">
                <a:ea typeface="ＭＳ Ｐゴシック"/>
                <a:cs typeface="+mn-cs"/>
              </a:rPr>
              <a:t>Awaiting outcome of appeal in March 2021</a:t>
            </a:r>
            <a:endParaRPr lang="en-GB" sz="2400" dirty="0">
              <a:ea typeface="ＭＳ Ｐゴシック"/>
              <a:cs typeface="+mn-cs"/>
            </a:endParaRPr>
          </a:p>
          <a:p>
            <a:pPr marL="0" lvl="0" indent="0" eaLnBrk="0" fontAlgn="base" hangingPunct="0">
              <a:spcBef>
                <a:spcPct val="20000"/>
              </a:spcBef>
              <a:spcAft>
                <a:spcPct val="0"/>
              </a:spcAft>
              <a:buSzTx/>
              <a:buNone/>
            </a:pPr>
            <a:endParaRPr lang="en-US" sz="2800" dirty="0">
              <a:ea typeface="ＭＳ Ｐゴシック"/>
              <a:cs typeface="+mn-cs"/>
            </a:endParaRPr>
          </a:p>
          <a:p>
            <a:pPr lvl="0" eaLnBrk="0" fontAlgn="base" hangingPunct="0">
              <a:spcBef>
                <a:spcPct val="20000"/>
              </a:spcBef>
              <a:spcAft>
                <a:spcPct val="0"/>
              </a:spcAft>
              <a:buSzTx/>
            </a:pPr>
            <a:endParaRPr lang="en-ZA" altLang="en-US" sz="1700" dirty="0">
              <a:ea typeface="ＭＳ Ｐゴシック"/>
              <a:cs typeface="+mn-cs"/>
            </a:endParaRPr>
          </a:p>
        </p:txBody>
      </p:sp>
      <p:pic>
        <p:nvPicPr>
          <p:cNvPr id="5" name="Picture 4"/>
          <p:cNvPicPr>
            <a:picLocks noChangeAspect="1"/>
          </p:cNvPicPr>
          <p:nvPr/>
        </p:nvPicPr>
        <p:blipFill>
          <a:blip r:embed="rId2"/>
          <a:stretch>
            <a:fillRect/>
          </a:stretch>
        </p:blipFill>
        <p:spPr>
          <a:xfrm>
            <a:off x="4799337" y="1257089"/>
            <a:ext cx="3964925" cy="4660900"/>
          </a:xfrm>
          <a:prstGeom prst="rect">
            <a:avLst/>
          </a:prstGeom>
        </p:spPr>
      </p:pic>
      <p:pic>
        <p:nvPicPr>
          <p:cNvPr id="6" name="Picture 5"/>
          <p:cNvPicPr>
            <a:picLocks noChangeAspect="1"/>
          </p:cNvPicPr>
          <p:nvPr/>
        </p:nvPicPr>
        <p:blipFill>
          <a:blip r:embed="rId3"/>
          <a:stretch>
            <a:fillRect/>
          </a:stretch>
        </p:blipFill>
        <p:spPr>
          <a:xfrm>
            <a:off x="8764262" y="1180888"/>
            <a:ext cx="3396710" cy="4800811"/>
          </a:xfrm>
          <a:prstGeom prst="rect">
            <a:avLst/>
          </a:prstGeom>
        </p:spPr>
      </p:pic>
    </p:spTree>
    <p:extLst>
      <p:ext uri="{BB962C8B-B14F-4D97-AF65-F5344CB8AC3E}">
        <p14:creationId xmlns:p14="http://schemas.microsoft.com/office/powerpoint/2010/main" val="3300945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002060"/>
          </a:solidFill>
        </p:spPr>
        <p:txBody>
          <a:bodyPr>
            <a:normAutofit fontScale="90000"/>
          </a:bodyPr>
          <a:lstStyle/>
          <a:p>
            <a:pPr algn="l"/>
            <a:r>
              <a:rPr lang="en-GB" b="1" dirty="0" smtClean="0">
                <a:solidFill>
                  <a:schemeClr val="bg1"/>
                </a:solidFill>
              </a:rPr>
              <a:t>UNAFFORDABLE ORGANISATIONAL STRUCTURE </a:t>
            </a:r>
            <a:endParaRPr lang="en-GB" b="1" dirty="0">
              <a:solidFill>
                <a:schemeClr val="bg1"/>
              </a:solidFill>
            </a:endParaRPr>
          </a:p>
        </p:txBody>
      </p:sp>
      <p:sp>
        <p:nvSpPr>
          <p:cNvPr id="3" name="Content Placeholder 2"/>
          <p:cNvSpPr>
            <a:spLocks noGrp="1"/>
          </p:cNvSpPr>
          <p:nvPr>
            <p:ph idx="1"/>
          </p:nvPr>
        </p:nvSpPr>
        <p:spPr>
          <a:xfrm>
            <a:off x="0" y="1143000"/>
            <a:ext cx="12192000" cy="5715000"/>
          </a:xfrm>
          <a:solidFill>
            <a:schemeClr val="bg1"/>
          </a:solidFill>
        </p:spPr>
        <p:txBody>
          <a:bodyPr/>
          <a:lstStyle/>
          <a:p>
            <a:pPr>
              <a:defRPr/>
            </a:pPr>
            <a:r>
              <a:rPr lang="en-GB" sz="1800" b="1" dirty="0" smtClean="0"/>
              <a:t>Remuneration of the Municipal Manager and Senior Managers reporting directly to the Municipal Manager outside the Upper Limits  of the Total Remuneration Packages as Gazetted</a:t>
            </a:r>
          </a:p>
          <a:p>
            <a:pPr lvl="1">
              <a:defRPr/>
            </a:pPr>
            <a:r>
              <a:rPr lang="en-GB" sz="1800" dirty="0" smtClean="0"/>
              <a:t>the </a:t>
            </a:r>
            <a:r>
              <a:rPr lang="en-GB" sz="1800" dirty="0"/>
              <a:t>total remuneration packages of the Municipal Manager and Senior Managers reporting to the Municipal Manager as gazetted in October 2017 and November </a:t>
            </a:r>
            <a:r>
              <a:rPr lang="en-GB" sz="1800" dirty="0" smtClean="0"/>
              <a:t>2018 are outside the Upper Limits </a:t>
            </a:r>
            <a:r>
              <a:rPr lang="en-GB" sz="1800" dirty="0"/>
              <a:t>due to the fact that the gazetted amounts are below the package of the General Managers (with the highest being paid R1,9m per annum) who report to Directors and by implication affecting the total remuneration package of the Municipal Manager. </a:t>
            </a:r>
          </a:p>
          <a:p>
            <a:pPr lvl="1">
              <a:defRPr/>
            </a:pPr>
            <a:r>
              <a:rPr lang="en-GB" sz="1800" dirty="0"/>
              <a:t>R</a:t>
            </a:r>
            <a:r>
              <a:rPr lang="en-GB" sz="1800" dirty="0" smtClean="0"/>
              <a:t>equests were made to </a:t>
            </a:r>
            <a:r>
              <a:rPr lang="en-GB" sz="1800" dirty="0"/>
              <a:t>former COGTA MEC </a:t>
            </a:r>
            <a:r>
              <a:rPr lang="en-GB" sz="1800" dirty="0" smtClean="0"/>
              <a:t>Xasa and </a:t>
            </a:r>
            <a:r>
              <a:rPr lang="en-GB" sz="1800" dirty="0"/>
              <a:t>COGTA MEC </a:t>
            </a:r>
            <a:r>
              <a:rPr lang="en-GB" sz="1800" dirty="0" smtClean="0"/>
              <a:t>Nqatha for the </a:t>
            </a:r>
            <a:r>
              <a:rPr lang="en-GB" sz="1800" dirty="0"/>
              <a:t>waivering the total remuneration packages of the Municipal Manager and Senior Managers reporting to the Municipal Manager as gazetted in October 2017 and November </a:t>
            </a:r>
            <a:r>
              <a:rPr lang="en-GB" sz="1800" dirty="0" smtClean="0"/>
              <a:t>2018, however </a:t>
            </a:r>
            <a:r>
              <a:rPr lang="en-GB" sz="1800" dirty="0"/>
              <a:t>there has been no </a:t>
            </a:r>
            <a:r>
              <a:rPr lang="en-GB" sz="1800" dirty="0" smtClean="0"/>
              <a:t>response to date. </a:t>
            </a:r>
          </a:p>
          <a:p>
            <a:pPr lvl="1">
              <a:defRPr/>
            </a:pPr>
            <a:r>
              <a:rPr lang="en-GB" sz="1800" dirty="0"/>
              <a:t>A further request was made to Minister Dlamini-Zuma to consider waivering </a:t>
            </a:r>
            <a:r>
              <a:rPr lang="en-GB" sz="1800" dirty="0" smtClean="0"/>
              <a:t>the </a:t>
            </a:r>
            <a:r>
              <a:rPr lang="en-GB" sz="1800" dirty="0"/>
              <a:t>total remuneration packages of the Municipal Manager and Senior Managers reporting to the Municipal Manager as gazetted in October 2017 and November 2018, however there has been no response to </a:t>
            </a:r>
            <a:r>
              <a:rPr lang="en-GB" sz="1800" dirty="0" smtClean="0"/>
              <a:t>date</a:t>
            </a:r>
          </a:p>
          <a:p>
            <a:pPr marL="457200" lvl="1" indent="0">
              <a:buNone/>
              <a:defRPr/>
            </a:pPr>
            <a:endParaRPr lang="en-GB" sz="1800" dirty="0" smtClean="0"/>
          </a:p>
        </p:txBody>
      </p:sp>
    </p:spTree>
    <p:extLst>
      <p:ext uri="{BB962C8B-B14F-4D97-AF65-F5344CB8AC3E}">
        <p14:creationId xmlns:p14="http://schemas.microsoft.com/office/powerpoint/2010/main" val="362944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002060"/>
          </a:solidFill>
        </p:spPr>
        <p:txBody>
          <a:bodyPr>
            <a:normAutofit fontScale="90000"/>
          </a:bodyPr>
          <a:lstStyle/>
          <a:p>
            <a:pPr algn="l"/>
            <a:r>
              <a:rPr lang="en-GB" b="1" dirty="0" smtClean="0">
                <a:solidFill>
                  <a:schemeClr val="bg1"/>
                </a:solidFill>
              </a:rPr>
              <a:t>UNAFFORDABLE ORGANISATIONAL STRUCTURE </a:t>
            </a:r>
            <a:endParaRPr lang="en-GB" b="1" dirty="0">
              <a:solidFill>
                <a:schemeClr val="bg1"/>
              </a:solidFill>
            </a:endParaRPr>
          </a:p>
        </p:txBody>
      </p:sp>
      <p:sp>
        <p:nvSpPr>
          <p:cNvPr id="3" name="Content Placeholder 2"/>
          <p:cNvSpPr>
            <a:spLocks noGrp="1"/>
          </p:cNvSpPr>
          <p:nvPr>
            <p:ph idx="1"/>
          </p:nvPr>
        </p:nvSpPr>
        <p:spPr>
          <a:xfrm>
            <a:off x="0" y="1143000"/>
            <a:ext cx="12192000" cy="5715000"/>
          </a:xfrm>
          <a:solidFill>
            <a:schemeClr val="bg1"/>
          </a:solidFill>
        </p:spPr>
        <p:txBody>
          <a:bodyPr/>
          <a:lstStyle/>
          <a:p>
            <a:pPr>
              <a:defRPr/>
            </a:pPr>
            <a:r>
              <a:rPr lang="en-GB" sz="1800" b="1" dirty="0" smtClean="0"/>
              <a:t>Remuneration of the Municipal Manager and Senior Managers reporting directly to the Municipal Manager outside the Upper Limits  of the Total Remuneration Packages as Gazetted</a:t>
            </a:r>
          </a:p>
          <a:p>
            <a:pPr lvl="1">
              <a:defRPr/>
            </a:pPr>
            <a:r>
              <a:rPr lang="en-GB" sz="1800" dirty="0" smtClean="0"/>
              <a:t>Since </a:t>
            </a:r>
            <a:r>
              <a:rPr lang="en-GB" sz="1800" dirty="0"/>
              <a:t>2018/19 the Municipal Manager and Senior Managers reporting directly to the Municipal Manager have forfeited any salary increase and performance bonus due to them in an effort to curb the increasing of their packages, resulting in </a:t>
            </a:r>
            <a:r>
              <a:rPr lang="en-GB" sz="1800" dirty="0" smtClean="0"/>
              <a:t>savings</a:t>
            </a:r>
          </a:p>
          <a:p>
            <a:pPr marL="457200" lvl="1" indent="0">
              <a:buNone/>
              <a:defRPr/>
            </a:pPr>
            <a:endParaRPr lang="en-GB" sz="1800" dirty="0"/>
          </a:p>
          <a:p>
            <a:pPr marL="457200" lvl="1" indent="0">
              <a:buNone/>
              <a:defRPr/>
            </a:pPr>
            <a:endParaRPr lang="en-GB" sz="1800" dirty="0" smtClean="0"/>
          </a:p>
        </p:txBody>
      </p:sp>
      <p:pic>
        <p:nvPicPr>
          <p:cNvPr id="4" name="Picture 3"/>
          <p:cNvPicPr>
            <a:picLocks noChangeAspect="1"/>
          </p:cNvPicPr>
          <p:nvPr/>
        </p:nvPicPr>
        <p:blipFill>
          <a:blip r:embed="rId2"/>
          <a:stretch>
            <a:fillRect/>
          </a:stretch>
        </p:blipFill>
        <p:spPr>
          <a:xfrm>
            <a:off x="50760" y="2874240"/>
            <a:ext cx="11918713" cy="3261643"/>
          </a:xfrm>
          <a:prstGeom prst="rect">
            <a:avLst/>
          </a:prstGeom>
        </p:spPr>
      </p:pic>
    </p:spTree>
    <p:extLst>
      <p:ext uri="{BB962C8B-B14F-4D97-AF65-F5344CB8AC3E}">
        <p14:creationId xmlns:p14="http://schemas.microsoft.com/office/powerpoint/2010/main" val="1040083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684" y="2635251"/>
            <a:ext cx="10363201" cy="1362076"/>
          </a:xfrm>
        </p:spPr>
        <p:txBody>
          <a:bodyPr/>
          <a:lstStyle/>
          <a:p>
            <a:r>
              <a:rPr lang="en-ZA" dirty="0" smtClean="0"/>
              <a:t>MUNICIPAL PERFORMANCE </a:t>
            </a:r>
            <a:endParaRPr lang="en-ZA" dirty="0"/>
          </a:p>
        </p:txBody>
      </p:sp>
      <p:sp>
        <p:nvSpPr>
          <p:cNvPr id="4" name="Slide Number Placeholder 3"/>
          <p:cNvSpPr>
            <a:spLocks noGrp="1"/>
          </p:cNvSpPr>
          <p:nvPr>
            <p:ph type="sldNum" sz="quarter" idx="2"/>
          </p:nvPr>
        </p:nvSpPr>
        <p:spPr/>
        <p:txBody>
          <a:bodyPr/>
          <a:lstStyle/>
          <a:p>
            <a:fld id="{86CB4B4D-7CA3-9044-876B-883B54F8677D}" type="slidenum">
              <a:rPr lang="en-ZA" smtClean="0"/>
              <a:pPr/>
              <a:t>28</a:t>
            </a:fld>
            <a:endParaRPr lang="en-ZA" dirty="0"/>
          </a:p>
        </p:txBody>
      </p:sp>
    </p:spTree>
    <p:extLst>
      <p:ext uri="{BB962C8B-B14F-4D97-AF65-F5344CB8AC3E}">
        <p14:creationId xmlns:p14="http://schemas.microsoft.com/office/powerpoint/2010/main" val="1465028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665"/>
          </a:xfrm>
          <a:solidFill>
            <a:srgbClr val="002060"/>
          </a:solidFill>
        </p:spPr>
        <p:txBody>
          <a:bodyPr>
            <a:normAutofit/>
          </a:bodyPr>
          <a:lstStyle/>
          <a:p>
            <a:r>
              <a:rPr lang="en-ZA" b="1" dirty="0" smtClean="0">
                <a:solidFill>
                  <a:schemeClr val="bg1"/>
                </a:solidFill>
              </a:rPr>
              <a:t>MUNICIPAL PERFORMANCE </a:t>
            </a:r>
            <a:endParaRPr lang="en-ZA" b="1" dirty="0">
              <a:solidFill>
                <a:schemeClr val="bg1"/>
              </a:solidFill>
            </a:endParaRPr>
          </a:p>
        </p:txBody>
      </p:sp>
      <p:sp>
        <p:nvSpPr>
          <p:cNvPr id="4" name="Slide Number Placeholder 3"/>
          <p:cNvSpPr>
            <a:spLocks noGrp="1"/>
          </p:cNvSpPr>
          <p:nvPr>
            <p:ph type="sldNum" sz="quarter" idx="12"/>
          </p:nvPr>
        </p:nvSpPr>
        <p:spPr/>
        <p:txBody>
          <a:bodyPr/>
          <a:lstStyle/>
          <a:p>
            <a:pPr>
              <a:defRPr/>
            </a:pPr>
            <a:fld id="{F862970B-E9C8-4B7D-949D-B5D62D0B0A91}" type="slidenum">
              <a:rPr lang="en-US" smtClean="0"/>
              <a:pPr>
                <a:defRPr/>
              </a:pPr>
              <a:t>29</a:t>
            </a:fld>
            <a:endParaRPr lang="en-US"/>
          </a:p>
        </p:txBody>
      </p:sp>
      <p:pic>
        <p:nvPicPr>
          <p:cNvPr id="5" name="Picture 4"/>
          <p:cNvPicPr>
            <a:picLocks noChangeAspect="1"/>
          </p:cNvPicPr>
          <p:nvPr/>
        </p:nvPicPr>
        <p:blipFill>
          <a:blip r:embed="rId2"/>
          <a:stretch>
            <a:fillRect/>
          </a:stretch>
        </p:blipFill>
        <p:spPr>
          <a:xfrm>
            <a:off x="841408" y="1052623"/>
            <a:ext cx="9520019" cy="4883341"/>
          </a:xfrm>
          <a:prstGeom prst="rect">
            <a:avLst/>
          </a:prstGeom>
        </p:spPr>
      </p:pic>
    </p:spTree>
    <p:extLst>
      <p:ext uri="{BB962C8B-B14F-4D97-AF65-F5344CB8AC3E}">
        <p14:creationId xmlns:p14="http://schemas.microsoft.com/office/powerpoint/2010/main" val="3029528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278" y="376030"/>
            <a:ext cx="10363200" cy="1143000"/>
          </a:xfrm>
        </p:spPr>
        <p:txBody>
          <a:bodyPr/>
          <a:lstStyle/>
          <a:p>
            <a:r>
              <a:rPr lang="en-ZA" b="1" dirty="0" smtClean="0"/>
              <a:t>WHERE IS AMATHOLE DISTRICT?</a:t>
            </a:r>
            <a:endParaRPr lang="en-ZA"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453" y="1561064"/>
            <a:ext cx="4984060" cy="4366037"/>
          </a:xfrm>
          <a:prstGeom prst="rect">
            <a:avLst/>
          </a:prstGeom>
        </p:spPr>
      </p:pic>
    </p:spTree>
    <p:extLst>
      <p:ext uri="{BB962C8B-B14F-4D97-AF65-F5344CB8AC3E}">
        <p14:creationId xmlns:p14="http://schemas.microsoft.com/office/powerpoint/2010/main" val="2476914623"/>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684" y="2635251"/>
            <a:ext cx="10363201" cy="1362076"/>
          </a:xfrm>
        </p:spPr>
        <p:txBody>
          <a:bodyPr/>
          <a:lstStyle/>
          <a:p>
            <a:r>
              <a:rPr lang="en-ZA" dirty="0" smtClean="0"/>
              <a:t>SERVICE DELIVERY PERFORMANCE </a:t>
            </a:r>
            <a:endParaRPr lang="en-ZA" dirty="0"/>
          </a:p>
        </p:txBody>
      </p:sp>
      <p:sp>
        <p:nvSpPr>
          <p:cNvPr id="4" name="Slide Number Placeholder 3"/>
          <p:cNvSpPr>
            <a:spLocks noGrp="1"/>
          </p:cNvSpPr>
          <p:nvPr>
            <p:ph type="sldNum" sz="quarter" idx="2"/>
          </p:nvPr>
        </p:nvSpPr>
        <p:spPr/>
        <p:txBody>
          <a:bodyPr/>
          <a:lstStyle/>
          <a:p>
            <a:fld id="{86CB4B4D-7CA3-9044-876B-883B54F8677D}" type="slidenum">
              <a:rPr lang="en-ZA" smtClean="0"/>
              <a:pPr/>
              <a:t>30</a:t>
            </a:fld>
            <a:endParaRPr lang="en-ZA" dirty="0"/>
          </a:p>
        </p:txBody>
      </p:sp>
    </p:spTree>
    <p:extLst>
      <p:ext uri="{BB962C8B-B14F-4D97-AF65-F5344CB8AC3E}">
        <p14:creationId xmlns:p14="http://schemas.microsoft.com/office/powerpoint/2010/main" val="228463234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002060"/>
          </a:solidFill>
        </p:spPr>
        <p:txBody>
          <a:bodyPr>
            <a:normAutofit/>
          </a:bodyPr>
          <a:lstStyle/>
          <a:p>
            <a:pPr algn="l"/>
            <a:r>
              <a:rPr lang="en-ZA" b="1" dirty="0" smtClean="0">
                <a:solidFill>
                  <a:schemeClr val="bg1"/>
                </a:solidFill>
              </a:rPr>
              <a:t>SERVICE DELIVERY PERFORMANCE </a:t>
            </a:r>
            <a:endParaRPr lang="en-ZA" b="1" dirty="0">
              <a:solidFill>
                <a:schemeClr val="bg1"/>
              </a:solidFill>
            </a:endParaRPr>
          </a:p>
        </p:txBody>
      </p:sp>
      <p:pic>
        <p:nvPicPr>
          <p:cNvPr id="4" name="Content Placeholder 3"/>
          <p:cNvPicPr>
            <a:picLocks noGrp="1" noChangeAspect="1"/>
          </p:cNvPicPr>
          <p:nvPr>
            <p:ph idx="1"/>
          </p:nvPr>
        </p:nvPicPr>
        <p:blipFill>
          <a:blip r:embed="rId2"/>
          <a:stretch>
            <a:fillRect/>
          </a:stretch>
        </p:blipFill>
        <p:spPr>
          <a:xfrm>
            <a:off x="0" y="1140716"/>
            <a:ext cx="6744712" cy="372435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86730486"/>
              </p:ext>
            </p:extLst>
          </p:nvPr>
        </p:nvGraphicFramePr>
        <p:xfrm>
          <a:off x="42530" y="4904640"/>
          <a:ext cx="10015869" cy="1049592"/>
        </p:xfrm>
        <a:graphic>
          <a:graphicData uri="http://schemas.openxmlformats.org/drawingml/2006/table">
            <a:tbl>
              <a:tblPr/>
              <a:tblGrid>
                <a:gridCol w="2984079">
                  <a:extLst>
                    <a:ext uri="{9D8B030D-6E8A-4147-A177-3AD203B41FA5}">
                      <a16:colId xmlns:a16="http://schemas.microsoft.com/office/drawing/2014/main" val="20000"/>
                    </a:ext>
                  </a:extLst>
                </a:gridCol>
                <a:gridCol w="1335449">
                  <a:extLst>
                    <a:ext uri="{9D8B030D-6E8A-4147-A177-3AD203B41FA5}">
                      <a16:colId xmlns:a16="http://schemas.microsoft.com/office/drawing/2014/main" val="20001"/>
                    </a:ext>
                  </a:extLst>
                </a:gridCol>
                <a:gridCol w="1057723">
                  <a:extLst>
                    <a:ext uri="{9D8B030D-6E8A-4147-A177-3AD203B41FA5}">
                      <a16:colId xmlns:a16="http://schemas.microsoft.com/office/drawing/2014/main" val="20002"/>
                    </a:ext>
                  </a:extLst>
                </a:gridCol>
                <a:gridCol w="809542">
                  <a:extLst>
                    <a:ext uri="{9D8B030D-6E8A-4147-A177-3AD203B41FA5}">
                      <a16:colId xmlns:a16="http://schemas.microsoft.com/office/drawing/2014/main" val="20003"/>
                    </a:ext>
                  </a:extLst>
                </a:gridCol>
                <a:gridCol w="1211360">
                  <a:extLst>
                    <a:ext uri="{9D8B030D-6E8A-4147-A177-3AD203B41FA5}">
                      <a16:colId xmlns:a16="http://schemas.microsoft.com/office/drawing/2014/main" val="20004"/>
                    </a:ext>
                  </a:extLst>
                </a:gridCol>
                <a:gridCol w="1672425">
                  <a:extLst>
                    <a:ext uri="{9D8B030D-6E8A-4147-A177-3AD203B41FA5}">
                      <a16:colId xmlns:a16="http://schemas.microsoft.com/office/drawing/2014/main" val="20005"/>
                    </a:ext>
                  </a:extLst>
                </a:gridCol>
                <a:gridCol w="945291">
                  <a:extLst>
                    <a:ext uri="{9D8B030D-6E8A-4147-A177-3AD203B41FA5}">
                      <a16:colId xmlns:a16="http://schemas.microsoft.com/office/drawing/2014/main" val="20006"/>
                    </a:ext>
                  </a:extLst>
                </a:gridCol>
              </a:tblGrid>
              <a:tr h="627246">
                <a:tc>
                  <a:txBody>
                    <a:bodyPr/>
                    <a:lstStyle/>
                    <a:p>
                      <a:pPr algn="l" fontAlgn="b"/>
                      <a:r>
                        <a:rPr lang="en-ZA" sz="1200" b="1" i="0" u="none" strike="noStrike" dirty="0" smtClean="0">
                          <a:solidFill>
                            <a:srgbClr val="000000"/>
                          </a:solidFill>
                          <a:effectLst/>
                          <a:latin typeface="Calibri" panose="020F0502020204030204" pitchFamily="34" charset="0"/>
                        </a:rPr>
                        <a:t>SERVICES</a:t>
                      </a:r>
                      <a:r>
                        <a:rPr lang="en-ZA" sz="1200" b="1" i="0" u="none" strike="noStrike" baseline="0" dirty="0" smtClean="0">
                          <a:solidFill>
                            <a:srgbClr val="000000"/>
                          </a:solidFill>
                          <a:effectLst/>
                          <a:latin typeface="Calibri" panose="020F0502020204030204" pitchFamily="34" charset="0"/>
                        </a:rPr>
                        <a:t> PROVIDED (NO. HOUSEHOLDS) </a:t>
                      </a:r>
                      <a:endParaRPr lang="en-ZA" sz="12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1" i="0" u="none" strike="noStrike" dirty="0">
                          <a:solidFill>
                            <a:srgbClr val="000000"/>
                          </a:solidFill>
                          <a:effectLst/>
                          <a:latin typeface="Calibri" panose="020F0502020204030204" pitchFamily="34" charset="0"/>
                        </a:rPr>
                        <a:t>2016/17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1" i="0" u="none" strike="noStrike" dirty="0">
                          <a:solidFill>
                            <a:srgbClr val="000000"/>
                          </a:solidFill>
                          <a:effectLst/>
                          <a:latin typeface="Calibri" panose="020F0502020204030204" pitchFamily="34" charset="0"/>
                        </a:rPr>
                        <a:t>2017/18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1" i="0" u="none" strike="noStrike" dirty="0">
                          <a:solidFill>
                            <a:srgbClr val="000000"/>
                          </a:solidFill>
                          <a:effectLst/>
                          <a:latin typeface="Calibri" panose="020F0502020204030204" pitchFamily="34" charset="0"/>
                        </a:rPr>
                        <a:t>2018/19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1" i="0" u="none" strike="noStrike" dirty="0">
                          <a:solidFill>
                            <a:srgbClr val="000000"/>
                          </a:solidFill>
                          <a:effectLst/>
                          <a:latin typeface="Calibri" panose="020F0502020204030204" pitchFamily="34" charset="0"/>
                        </a:rPr>
                        <a:t>2019/20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1" i="0" u="none" strike="noStrike" dirty="0">
                          <a:solidFill>
                            <a:srgbClr val="000000"/>
                          </a:solidFill>
                          <a:effectLst/>
                          <a:latin typeface="Calibri" panose="020F0502020204030204" pitchFamily="34" charset="0"/>
                        </a:rPr>
                        <a:t>2020/21( end Dec 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11173">
                <a:tc>
                  <a:txBody>
                    <a:bodyPr/>
                    <a:lstStyle/>
                    <a:p>
                      <a:pPr algn="l" fontAlgn="b"/>
                      <a:r>
                        <a:rPr lang="en-ZA" sz="1200" b="1" i="0" u="none" strike="noStrike">
                          <a:solidFill>
                            <a:srgbClr val="000000"/>
                          </a:solidFill>
                          <a:effectLst/>
                          <a:latin typeface="Calibri" panose="020F0502020204030204" pitchFamily="34" charset="0"/>
                        </a:rPr>
                        <a:t>WATER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0" i="0" u="none" strike="noStrike">
                          <a:solidFill>
                            <a:srgbClr val="000000"/>
                          </a:solidFill>
                          <a:effectLst/>
                          <a:latin typeface="Calibri" panose="020F0502020204030204" pitchFamily="34" charset="0"/>
                        </a:rPr>
                        <a:t>3 612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0" i="0" u="none" strike="noStrike" dirty="0">
                          <a:solidFill>
                            <a:srgbClr val="000000"/>
                          </a:solidFill>
                          <a:effectLst/>
                          <a:latin typeface="Calibri" panose="020F0502020204030204" pitchFamily="34" charset="0"/>
                        </a:rPr>
                        <a:t>2 231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0" i="0" u="none" strike="noStrike">
                          <a:solidFill>
                            <a:srgbClr val="000000"/>
                          </a:solidFill>
                          <a:effectLst/>
                          <a:latin typeface="Calibri" panose="020F0502020204030204" pitchFamily="34" charset="0"/>
                        </a:rPr>
                        <a:t>5 709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0" i="0" u="none" strike="noStrike">
                          <a:solidFill>
                            <a:srgbClr val="000000"/>
                          </a:solidFill>
                          <a:effectLst/>
                          <a:latin typeface="Calibri" panose="020F0502020204030204" pitchFamily="34" charset="0"/>
                        </a:rPr>
                        <a:t>1 336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1" i="0" u="none" strike="noStrike">
                          <a:solidFill>
                            <a:srgbClr val="000000"/>
                          </a:solidFill>
                          <a:effectLst/>
                          <a:latin typeface="Calibri" panose="020F0502020204030204" pitchFamily="34" charset="0"/>
                        </a:rPr>
                        <a:t>12 888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1173">
                <a:tc>
                  <a:txBody>
                    <a:bodyPr/>
                    <a:lstStyle/>
                    <a:p>
                      <a:pPr algn="l" fontAlgn="b"/>
                      <a:r>
                        <a:rPr lang="en-ZA" sz="1200" b="1" i="0" u="none" strike="noStrike">
                          <a:solidFill>
                            <a:srgbClr val="000000"/>
                          </a:solidFill>
                          <a:effectLst/>
                          <a:latin typeface="Calibri" panose="020F0502020204030204" pitchFamily="34" charset="0"/>
                        </a:rPr>
                        <a:t>SANITATION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0" i="0" u="none" strike="noStrike">
                          <a:solidFill>
                            <a:srgbClr val="000000"/>
                          </a:solidFill>
                          <a:effectLst/>
                          <a:latin typeface="Calibri" panose="020F0502020204030204" pitchFamily="34" charset="0"/>
                        </a:rPr>
                        <a:t>1 537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0" i="0" u="none" strike="noStrike">
                          <a:solidFill>
                            <a:srgbClr val="000000"/>
                          </a:solidFill>
                          <a:effectLst/>
                          <a:latin typeface="Calibri" panose="020F0502020204030204" pitchFamily="34" charset="0"/>
                        </a:rPr>
                        <a:t>21 916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0" i="0" u="none" strike="noStrike">
                          <a:solidFill>
                            <a:srgbClr val="000000"/>
                          </a:solidFill>
                          <a:effectLst/>
                          <a:latin typeface="Calibri" panose="020F0502020204030204" pitchFamily="34" charset="0"/>
                        </a:rPr>
                        <a:t>13 819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0" i="0" u="none" strike="noStrike">
                          <a:solidFill>
                            <a:srgbClr val="000000"/>
                          </a:solidFill>
                          <a:effectLst/>
                          <a:latin typeface="Calibri" panose="020F0502020204030204" pitchFamily="34" charset="0"/>
                        </a:rPr>
                        <a:t>25 815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0" i="0" u="none" strike="noStrike" dirty="0">
                          <a:solidFill>
                            <a:srgbClr val="000000"/>
                          </a:solidFill>
                          <a:effectLst/>
                          <a:latin typeface="Calibri" panose="020F0502020204030204" pitchFamily="34" charset="0"/>
                        </a:rPr>
                        <a:t>12 004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200" b="1" i="0" u="none" strike="noStrike" dirty="0">
                          <a:solidFill>
                            <a:srgbClr val="000000"/>
                          </a:solidFill>
                          <a:effectLst/>
                          <a:latin typeface="Calibri" panose="020F0502020204030204" pitchFamily="34" charset="0"/>
                        </a:rPr>
                        <a:t>75 091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1026" name="Picture 2" descr="Ian Symbol Climate Change Drought - Prayer That Gets Answers: Learning The  Secrets Transparent PNG - 400x400 - Free Download on Ni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7983" y="1545008"/>
            <a:ext cx="2800350" cy="1638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36195" y="3434316"/>
            <a:ext cx="3763926" cy="830995"/>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ZA" sz="1600" b="1" i="0" u="none" strike="noStrike" cap="none" spc="0" normalizeH="0" baseline="0" dirty="0" smtClean="0">
                <a:ln>
                  <a:noFill/>
                </a:ln>
                <a:solidFill>
                  <a:srgbClr val="000000"/>
                </a:solidFill>
                <a:effectLst/>
                <a:uFillTx/>
                <a:latin typeface="Arial"/>
                <a:ea typeface="Arial"/>
                <a:cs typeface="Arial"/>
                <a:sym typeface="Arial"/>
              </a:rPr>
              <a:t>DECLARED STATE OF DISASTER </a:t>
            </a:r>
          </a:p>
          <a:p>
            <a:pPr marL="0" marR="0" indent="0" algn="ctr" defTabSz="914400" rtl="0" fontAlgn="auto" latinLnBrk="0" hangingPunct="0">
              <a:lnSpc>
                <a:spcPct val="100000"/>
              </a:lnSpc>
              <a:spcBef>
                <a:spcPts val="0"/>
              </a:spcBef>
              <a:spcAft>
                <a:spcPts val="0"/>
              </a:spcAft>
              <a:buClrTx/>
              <a:buSzTx/>
              <a:buFontTx/>
              <a:buNone/>
              <a:tabLst/>
            </a:pPr>
            <a:r>
              <a:rPr lang="en-ZA" sz="1600" b="1" dirty="0" smtClean="0">
                <a:solidFill>
                  <a:srgbClr val="000000"/>
                </a:solidFill>
                <a:latin typeface="Arial"/>
                <a:ea typeface="Arial"/>
                <a:cs typeface="Arial"/>
                <a:sym typeface="Arial"/>
              </a:rPr>
              <a:t>DROUGHT SINCE 2016, RE-DECLARED EVERY YEAR </a:t>
            </a:r>
            <a:endParaRPr kumimoji="0" lang="en-ZA" sz="1600" b="1"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015158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002060"/>
          </a:solidFill>
        </p:spPr>
        <p:txBody>
          <a:bodyPr>
            <a:normAutofit/>
          </a:bodyPr>
          <a:lstStyle/>
          <a:p>
            <a:pPr algn="l"/>
            <a:r>
              <a:rPr lang="en-ZA" b="1" dirty="0" smtClean="0">
                <a:solidFill>
                  <a:schemeClr val="bg1"/>
                </a:solidFill>
              </a:rPr>
              <a:t>SERVICE DELIVERY PERFORMANCE </a:t>
            </a:r>
            <a:endParaRPr lang="en-ZA" b="1" dirty="0">
              <a:solidFill>
                <a:schemeClr val="bg1"/>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258408778"/>
              </p:ext>
            </p:extLst>
          </p:nvPr>
        </p:nvGraphicFramePr>
        <p:xfrm>
          <a:off x="524792" y="1314766"/>
          <a:ext cx="5412348" cy="3050596"/>
        </p:xfrm>
        <a:graphic>
          <a:graphicData uri="http://schemas.openxmlformats.org/presentationml/2006/ole">
            <mc:AlternateContent xmlns:mc="http://schemas.openxmlformats.org/markup-compatibility/2006">
              <mc:Choice xmlns:v="urn:schemas-microsoft-com:vml" Requires="v">
                <p:oleObj spid="_x0000_s2115" name="Worksheet" r:id="rId3" imgW="8382177" imgH="4724596" progId="Excel.Sheet.12">
                  <p:embed/>
                </p:oleObj>
              </mc:Choice>
              <mc:Fallback>
                <p:oleObj name="Worksheet" r:id="rId3" imgW="8382177" imgH="4724596" progId="Excel.Sheet.12">
                  <p:embed/>
                  <p:pic>
                    <p:nvPicPr>
                      <p:cNvPr id="2" name="Object 1"/>
                      <p:cNvPicPr/>
                      <p:nvPr/>
                    </p:nvPicPr>
                    <p:blipFill>
                      <a:blip r:embed="rId4"/>
                      <a:stretch>
                        <a:fillRect/>
                      </a:stretch>
                    </p:blipFill>
                    <p:spPr>
                      <a:xfrm>
                        <a:off x="524792" y="1314766"/>
                        <a:ext cx="5412348" cy="3050596"/>
                      </a:xfrm>
                      <a:prstGeom prst="rect">
                        <a:avLst/>
                      </a:prstGeom>
                    </p:spPr>
                  </p:pic>
                </p:oleObj>
              </mc:Fallback>
            </mc:AlternateContent>
          </a:graphicData>
        </a:graphic>
      </p:graphicFrame>
      <p:pic>
        <p:nvPicPr>
          <p:cNvPr id="13" name="Picture 12"/>
          <p:cNvPicPr>
            <a:picLocks noChangeAspect="1"/>
          </p:cNvPicPr>
          <p:nvPr/>
        </p:nvPicPr>
        <p:blipFill>
          <a:blip r:embed="rId5"/>
          <a:stretch>
            <a:fillRect/>
          </a:stretch>
        </p:blipFill>
        <p:spPr>
          <a:xfrm>
            <a:off x="6854218" y="1206739"/>
            <a:ext cx="4929059" cy="5023940"/>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811116868"/>
              </p:ext>
            </p:extLst>
          </p:nvPr>
        </p:nvGraphicFramePr>
        <p:xfrm>
          <a:off x="1091774" y="4847068"/>
          <a:ext cx="4845366" cy="1112520"/>
        </p:xfrm>
        <a:graphic>
          <a:graphicData uri="http://schemas.openxmlformats.org/drawingml/2006/table">
            <a:tbl>
              <a:tblPr firstRow="1" bandRow="1">
                <a:tableStyleId>{93296810-A885-4BE3-A3E7-6D5BEEA58F35}</a:tableStyleId>
              </a:tblPr>
              <a:tblGrid>
                <a:gridCol w="2422683">
                  <a:extLst>
                    <a:ext uri="{9D8B030D-6E8A-4147-A177-3AD203B41FA5}">
                      <a16:colId xmlns:a16="http://schemas.microsoft.com/office/drawing/2014/main" val="1418614585"/>
                    </a:ext>
                  </a:extLst>
                </a:gridCol>
                <a:gridCol w="2422683">
                  <a:extLst>
                    <a:ext uri="{9D8B030D-6E8A-4147-A177-3AD203B41FA5}">
                      <a16:colId xmlns:a16="http://schemas.microsoft.com/office/drawing/2014/main" val="1898272659"/>
                    </a:ext>
                  </a:extLst>
                </a:gridCol>
              </a:tblGrid>
              <a:tr h="370840">
                <a:tc>
                  <a:txBody>
                    <a:bodyPr/>
                    <a:lstStyle/>
                    <a:p>
                      <a:pPr algn="ctr"/>
                      <a:r>
                        <a:rPr lang="en-ZA" sz="1600" dirty="0" smtClean="0">
                          <a:latin typeface="Arial" panose="020B0604020202020204" pitchFamily="34" charset="0"/>
                          <a:cs typeface="Arial" panose="020B0604020202020204" pitchFamily="34" charset="0"/>
                        </a:rPr>
                        <a:t>FINANCIAL YEAR </a:t>
                      </a:r>
                      <a:endParaRPr lang="en-ZA" sz="16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ZA" sz="1600" dirty="0" smtClean="0">
                          <a:latin typeface="Arial" panose="020B0604020202020204" pitchFamily="34" charset="0"/>
                          <a:cs typeface="Arial" panose="020B0604020202020204" pitchFamily="34" charset="0"/>
                        </a:rPr>
                        <a:t>COMPLIANCE LEVEL</a:t>
                      </a:r>
                      <a:r>
                        <a:rPr lang="en-ZA" sz="1600" baseline="0" dirty="0" smtClean="0">
                          <a:latin typeface="Arial" panose="020B0604020202020204" pitchFamily="34" charset="0"/>
                          <a:cs typeface="Arial" panose="020B0604020202020204" pitchFamily="34" charset="0"/>
                        </a:rPr>
                        <a:t> </a:t>
                      </a:r>
                      <a:endParaRPr lang="en-ZA" sz="16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17546078"/>
                  </a:ext>
                </a:extLst>
              </a:tr>
              <a:tr h="370840">
                <a:tc>
                  <a:txBody>
                    <a:bodyPr/>
                    <a:lstStyle/>
                    <a:p>
                      <a:pPr algn="ctr"/>
                      <a:r>
                        <a:rPr lang="en-US" sz="1600" dirty="0" smtClean="0">
                          <a:latin typeface="Arial" panose="020B0604020202020204" pitchFamily="34" charset="0"/>
                          <a:cs typeface="Arial" panose="020B0604020202020204" pitchFamily="34" charset="0"/>
                        </a:rPr>
                        <a:t>2017/18</a:t>
                      </a:r>
                      <a:endParaRPr lang="en-ZA" sz="16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93%</a:t>
                      </a:r>
                      <a:endParaRPr lang="en-ZA" sz="16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81053884"/>
                  </a:ext>
                </a:extLst>
              </a:tr>
              <a:tr h="370840">
                <a:tc>
                  <a:txBody>
                    <a:bodyPr/>
                    <a:lstStyle/>
                    <a:p>
                      <a:pPr algn="ctr"/>
                      <a:r>
                        <a:rPr lang="en-ZA" sz="1600" dirty="0" smtClean="0">
                          <a:latin typeface="Arial" panose="020B0604020202020204" pitchFamily="34" charset="0"/>
                          <a:cs typeface="Arial" panose="020B0604020202020204" pitchFamily="34" charset="0"/>
                        </a:rPr>
                        <a:t>2018/19</a:t>
                      </a:r>
                      <a:endParaRPr lang="en-ZA" sz="16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ZA" sz="1600" dirty="0" smtClean="0">
                          <a:latin typeface="Arial" panose="020B0604020202020204" pitchFamily="34" charset="0"/>
                          <a:cs typeface="Arial" panose="020B0604020202020204" pitchFamily="34" charset="0"/>
                        </a:rPr>
                        <a:t>93%</a:t>
                      </a:r>
                      <a:endParaRPr lang="en-ZA" sz="16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97295345"/>
                  </a:ext>
                </a:extLst>
              </a:tr>
            </a:tbl>
          </a:graphicData>
        </a:graphic>
      </p:graphicFrame>
      <p:pic>
        <p:nvPicPr>
          <p:cNvPr id="15" name="Picture 14"/>
          <p:cNvPicPr>
            <a:picLocks noChangeAspect="1"/>
          </p:cNvPicPr>
          <p:nvPr/>
        </p:nvPicPr>
        <p:blipFill>
          <a:blip r:embed="rId6"/>
          <a:stretch>
            <a:fillRect/>
          </a:stretch>
        </p:blipFill>
        <p:spPr>
          <a:xfrm>
            <a:off x="7127753" y="1864007"/>
            <a:ext cx="3988660" cy="3309739"/>
          </a:xfrm>
          <a:prstGeom prst="rect">
            <a:avLst/>
          </a:prstGeom>
        </p:spPr>
      </p:pic>
      <p:sp>
        <p:nvSpPr>
          <p:cNvPr id="12" name="Rectangle 11"/>
          <p:cNvSpPr/>
          <p:nvPr/>
        </p:nvSpPr>
        <p:spPr>
          <a:xfrm>
            <a:off x="7127753" y="4920669"/>
            <a:ext cx="4381991" cy="1154162"/>
          </a:xfrm>
          <a:prstGeom prst="rect">
            <a:avLst/>
          </a:prstGeom>
        </p:spPr>
        <p:txBody>
          <a:bodyPr wrap="square">
            <a:spAutoFit/>
          </a:bodyPr>
          <a:lstStyle/>
          <a:p>
            <a:pPr marL="285750" indent="-285750">
              <a:spcBef>
                <a:spcPts val="600"/>
              </a:spcBef>
              <a:buSzPct val="100000"/>
              <a:buFont typeface="Arial" panose="020B0604020202020204" pitchFamily="34" charset="0"/>
              <a:buChar char="•"/>
            </a:pPr>
            <a:r>
              <a:rPr lang="en-ZA" sz="1600" b="1" kern="0" dirty="0">
                <a:solidFill>
                  <a:srgbClr val="000000"/>
                </a:solidFill>
                <a:latin typeface="Arial" panose="020B0604020202020204" pitchFamily="34" charset="0"/>
                <a:ea typeface="Calibri" panose="020F0502020204030204" pitchFamily="34" charset="0"/>
                <a:cs typeface="Arial"/>
                <a:sym typeface="Arial"/>
              </a:rPr>
              <a:t>Declining Water Quality: </a:t>
            </a:r>
            <a:r>
              <a:rPr lang="en-ZA" sz="1600" kern="0" dirty="0">
                <a:solidFill>
                  <a:srgbClr val="000000"/>
                </a:solidFill>
                <a:latin typeface="Arial" panose="020B0604020202020204" pitchFamily="34" charset="0"/>
                <a:ea typeface="Calibri" panose="020F0502020204030204" pitchFamily="34" charset="0"/>
                <a:cs typeface="Arial"/>
                <a:sym typeface="Arial"/>
              </a:rPr>
              <a:t>&lt;</a:t>
            </a:r>
            <a:r>
              <a:rPr lang="en-ZA" sz="1600" kern="0" dirty="0" smtClean="0">
                <a:solidFill>
                  <a:srgbClr val="000000"/>
                </a:solidFill>
                <a:latin typeface="Arial" panose="020B0604020202020204" pitchFamily="34" charset="0"/>
                <a:ea typeface="Calibri" panose="020F0502020204030204" pitchFamily="34" charset="0"/>
                <a:cs typeface="Arial"/>
                <a:sym typeface="Arial"/>
              </a:rPr>
              <a:t>97%)</a:t>
            </a:r>
          </a:p>
          <a:p>
            <a:pPr marL="285750" indent="-285750">
              <a:spcBef>
                <a:spcPts val="600"/>
              </a:spcBef>
              <a:buSzPct val="100000"/>
              <a:buFont typeface="Arial" panose="020B0604020202020204" pitchFamily="34" charset="0"/>
              <a:buChar char="•"/>
            </a:pPr>
            <a:r>
              <a:rPr lang="en-ZA" sz="1600" b="1" kern="0" dirty="0" smtClean="0">
                <a:solidFill>
                  <a:srgbClr val="000000"/>
                </a:solidFill>
                <a:latin typeface="Arial" panose="020B0604020202020204" pitchFamily="34" charset="0"/>
                <a:ea typeface="Calibri" panose="020F0502020204030204" pitchFamily="34" charset="0"/>
                <a:cs typeface="Arial"/>
                <a:sym typeface="Arial"/>
              </a:rPr>
              <a:t>Insufficient Infrastructure Maintenance Budget </a:t>
            </a:r>
            <a:r>
              <a:rPr lang="en-ZA" sz="1600" kern="0" dirty="0" smtClean="0">
                <a:solidFill>
                  <a:srgbClr val="000000"/>
                </a:solidFill>
                <a:latin typeface="Arial" panose="020B0604020202020204" pitchFamily="34" charset="0"/>
                <a:ea typeface="Calibri" panose="020F0502020204030204" pitchFamily="34" charset="0"/>
                <a:cs typeface="Arial"/>
                <a:sym typeface="Arial"/>
              </a:rPr>
              <a:t>(ADM should be spending              </a:t>
            </a:r>
            <a:r>
              <a:rPr lang="en-ZA" sz="1600" b="1" kern="0" dirty="0" smtClean="0">
                <a:solidFill>
                  <a:srgbClr val="000000"/>
                </a:solidFill>
                <a:latin typeface="Arial" panose="020B0604020202020204" pitchFamily="34" charset="0"/>
                <a:ea typeface="Calibri" panose="020F0502020204030204" pitchFamily="34" charset="0"/>
                <a:cs typeface="Arial"/>
                <a:sym typeface="Arial"/>
              </a:rPr>
              <a:t>R 434 027 825</a:t>
            </a:r>
            <a:r>
              <a:rPr lang="en-ZA" sz="1600" kern="0" dirty="0" smtClean="0">
                <a:solidFill>
                  <a:srgbClr val="000000"/>
                </a:solidFill>
                <a:latin typeface="Arial" panose="020B0604020202020204" pitchFamily="34" charset="0"/>
                <a:ea typeface="Calibri" panose="020F0502020204030204" pitchFamily="34" charset="0"/>
                <a:cs typeface="Arial"/>
                <a:sym typeface="Arial"/>
              </a:rPr>
              <a:t>) </a:t>
            </a:r>
            <a:endParaRPr lang="en-ZA" sz="1600" kern="0" dirty="0">
              <a:solidFill>
                <a:srgbClr val="000000"/>
              </a:solidFill>
              <a:latin typeface="Arial"/>
              <a:cs typeface="Arial"/>
              <a:sym typeface="Arial"/>
            </a:endParaRPr>
          </a:p>
        </p:txBody>
      </p:sp>
    </p:spTree>
    <p:extLst>
      <p:ext uri="{BB962C8B-B14F-4D97-AF65-F5344CB8AC3E}">
        <p14:creationId xmlns:p14="http://schemas.microsoft.com/office/powerpoint/2010/main" val="288961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08" y="0"/>
            <a:ext cx="12171792" cy="1143000"/>
          </a:xfrm>
          <a:solidFill>
            <a:srgbClr val="92D050"/>
          </a:solidFill>
        </p:spPr>
        <p:txBody>
          <a:bodyPr>
            <a:normAutofit fontScale="90000"/>
          </a:bodyPr>
          <a:lstStyle/>
          <a:p>
            <a:pPr algn="l"/>
            <a:r>
              <a:rPr lang="en-ZA" sz="2400" b="1" dirty="0">
                <a:ea typeface="ＭＳ Ｐゴシック"/>
                <a:cs typeface="Calibri"/>
              </a:rPr>
              <a:t>VISION 2058: SUSTAINABLE DISTRICT </a:t>
            </a:r>
            <a:br>
              <a:rPr lang="en-ZA" sz="2400" b="1" dirty="0">
                <a:ea typeface="ＭＳ Ｐゴシック"/>
                <a:cs typeface="Calibri"/>
              </a:rPr>
            </a:br>
            <a:r>
              <a:rPr lang="en-ZA" sz="2400" b="1" dirty="0">
                <a:ea typeface="ＭＳ Ｐゴシック"/>
                <a:cs typeface="Calibri"/>
              </a:rPr>
              <a:t>MTAS PILLAR: QUALITY SERVICE DELIVERY  </a:t>
            </a:r>
            <a:br>
              <a:rPr lang="en-ZA" sz="2400" b="1" dirty="0">
                <a:ea typeface="ＭＳ Ｐゴシック"/>
                <a:cs typeface="Calibri"/>
              </a:rPr>
            </a:br>
            <a:r>
              <a:rPr lang="en-ZA" sz="2400" b="1" dirty="0">
                <a:ea typeface="ＭＳ Ｐゴシック"/>
                <a:cs typeface="Calibri"/>
              </a:rPr>
              <a:t>KPA: SERVICE DELIVERY AND INFRASTRUCTURE </a:t>
            </a:r>
            <a:endParaRPr lang="en-ZA" b="1" dirty="0"/>
          </a:p>
        </p:txBody>
      </p:sp>
      <p:sp>
        <p:nvSpPr>
          <p:cNvPr id="2" name="Slide Number Placeholder 1"/>
          <p:cNvSpPr>
            <a:spLocks noGrp="1"/>
          </p:cNvSpPr>
          <p:nvPr>
            <p:ph type="sldNum" sz="quarter" idx="2"/>
          </p:nvPr>
        </p:nvSpPr>
        <p:spPr/>
        <p:txBody>
          <a:bodyPr/>
          <a:lstStyle/>
          <a:p>
            <a:fld id="{86CB4B4D-7CA3-9044-876B-883B54F8677D}" type="slidenum">
              <a:rPr lang="en-ZA" smtClean="0"/>
              <a:pPr/>
              <a:t>33</a:t>
            </a:fld>
            <a:endParaRPr lang="en-ZA" dirty="0"/>
          </a:p>
        </p:txBody>
      </p:sp>
      <p:sp>
        <p:nvSpPr>
          <p:cNvPr id="6" name="Title 1">
            <a:extLst>
              <a:ext uri="{FF2B5EF4-FFF2-40B4-BE49-F238E27FC236}">
                <a16:creationId xmlns:a16="http://schemas.microsoft.com/office/drawing/2014/main" id="{83969694-0ED2-4CC7-989E-D2E9829C76CA}"/>
              </a:ext>
            </a:extLst>
          </p:cNvPr>
          <p:cNvSpPr txBox="1">
            <a:spLocks/>
          </p:cNvSpPr>
          <p:nvPr/>
        </p:nvSpPr>
        <p:spPr>
          <a:xfrm>
            <a:off x="-1" y="1143000"/>
            <a:ext cx="8633756" cy="700956"/>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45719" rIns="45719" anchor="ct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algn="l"/>
            <a:r>
              <a:rPr lang="en-ZA" sz="4000" kern="0" dirty="0">
                <a:solidFill>
                  <a:schemeClr val="bg1"/>
                </a:solidFill>
              </a:rPr>
              <a:t>MBHASHE</a:t>
            </a:r>
          </a:p>
        </p:txBody>
      </p:sp>
      <p:sp>
        <p:nvSpPr>
          <p:cNvPr id="9" name="Content Placeholder 2">
            <a:extLst>
              <a:ext uri="{FF2B5EF4-FFF2-40B4-BE49-F238E27FC236}">
                <a16:creationId xmlns:a16="http://schemas.microsoft.com/office/drawing/2014/main" id="{12B804D7-0D3E-4E56-AFA3-AB8EDA1F8302}"/>
              </a:ext>
            </a:extLst>
          </p:cNvPr>
          <p:cNvSpPr txBox="1">
            <a:spLocks/>
          </p:cNvSpPr>
          <p:nvPr/>
        </p:nvSpPr>
        <p:spPr>
          <a:xfrm>
            <a:off x="0" y="1860348"/>
            <a:ext cx="7320252" cy="499765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lIns="45719" rIns="45719"/>
          <a:lst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a:lstStyle>
          <a:p>
            <a:pPr marL="0" indent="0">
              <a:buFontTx/>
              <a:buNone/>
            </a:pPr>
            <a:r>
              <a:rPr lang="en-ZA" sz="1400" b="1" kern="0" dirty="0"/>
              <a:t>Challenges:</a:t>
            </a:r>
          </a:p>
          <a:p>
            <a:r>
              <a:rPr lang="en-ZA" sz="1400" kern="0" dirty="0"/>
              <a:t>Severe drought affecting Dutywa, Dwesa, Qwaninga, Mendu, Ngqabara;</a:t>
            </a:r>
          </a:p>
          <a:p>
            <a:r>
              <a:rPr lang="en-ZA" sz="1400" kern="0" dirty="0"/>
              <a:t>Shortage of Mechanical and Electrical artisans;</a:t>
            </a:r>
          </a:p>
          <a:p>
            <a:r>
              <a:rPr lang="en-ZA" sz="1400" kern="0" dirty="0"/>
              <a:t>No formal sanitation systems in Willowvale and Elliotdale;</a:t>
            </a:r>
          </a:p>
          <a:p>
            <a:pPr marL="0" indent="0">
              <a:buFontTx/>
              <a:buNone/>
            </a:pPr>
            <a:r>
              <a:rPr lang="en-ZA" sz="1400" b="1" kern="0" dirty="0"/>
              <a:t>Current Interventions:</a:t>
            </a:r>
          </a:p>
          <a:p>
            <a:r>
              <a:rPr lang="en-ZA" sz="1400" kern="0" dirty="0"/>
              <a:t>Water carting;</a:t>
            </a:r>
          </a:p>
          <a:p>
            <a:r>
              <a:rPr lang="en-ZA" sz="1400" kern="0" dirty="0"/>
              <a:t>Ground water investigations undertaken in Dutywa &amp; Dwesa, but boreholes not yet equipped.</a:t>
            </a:r>
          </a:p>
          <a:p>
            <a:r>
              <a:rPr lang="en-ZA" sz="1400" kern="0" dirty="0"/>
              <a:t>Low flush toilets installed in Willowvale as an interim measure;</a:t>
            </a:r>
          </a:p>
          <a:p>
            <a:pPr marL="0" indent="0">
              <a:buFontTx/>
              <a:buNone/>
            </a:pPr>
            <a:r>
              <a:rPr lang="en-ZA" sz="1400" b="1" kern="0" dirty="0"/>
              <a:t>Medium Term Interventions:</a:t>
            </a:r>
          </a:p>
          <a:p>
            <a:r>
              <a:rPr lang="en-ZA" sz="1400" kern="0" dirty="0"/>
              <a:t>Require approximately R70m to equip boreholes around Dutywa and convey water to Dutywa Town;</a:t>
            </a:r>
          </a:p>
          <a:p>
            <a:r>
              <a:rPr lang="en-ZA" sz="1400" kern="0" dirty="0"/>
              <a:t>Require approximately R10m to equip boreholes at Dwesa (water quality is very poor and require further treatment)</a:t>
            </a:r>
          </a:p>
          <a:p>
            <a:pPr marL="0" indent="0">
              <a:buFontTx/>
              <a:buNone/>
            </a:pPr>
            <a:r>
              <a:rPr lang="en-ZA" sz="1400" b="1" kern="0" dirty="0"/>
              <a:t>Long Term Interventions:</a:t>
            </a:r>
          </a:p>
          <a:p>
            <a:r>
              <a:rPr lang="en-ZA" sz="1400" kern="0" dirty="0"/>
              <a:t>Sundwana Dam and bulk water supply;</a:t>
            </a:r>
          </a:p>
          <a:p>
            <a:r>
              <a:rPr lang="en-ZA" sz="1400" kern="0" dirty="0"/>
              <a:t>Full water borne Willowvale and Elliotdale;</a:t>
            </a:r>
          </a:p>
        </p:txBody>
      </p:sp>
      <p:pic>
        <p:nvPicPr>
          <p:cNvPr id="5" name="Picture 4"/>
          <p:cNvPicPr>
            <a:picLocks noChangeAspect="1"/>
          </p:cNvPicPr>
          <p:nvPr/>
        </p:nvPicPr>
        <p:blipFill>
          <a:blip r:embed="rId2"/>
          <a:stretch>
            <a:fillRect/>
          </a:stretch>
        </p:blipFill>
        <p:spPr>
          <a:xfrm>
            <a:off x="8377488" y="-167232"/>
            <a:ext cx="4070780" cy="2988271"/>
          </a:xfrm>
          <a:prstGeom prst="rect">
            <a:avLst/>
          </a:prstGeom>
        </p:spPr>
      </p:pic>
      <p:sp>
        <p:nvSpPr>
          <p:cNvPr id="10" name="Oval 9"/>
          <p:cNvSpPr/>
          <p:nvPr/>
        </p:nvSpPr>
        <p:spPr bwMode="auto">
          <a:xfrm>
            <a:off x="11126646" y="281555"/>
            <a:ext cx="720080" cy="72008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a:ln>
                <a:solidFill>
                  <a:srgbClr val="FF0000"/>
                </a:solidFill>
              </a:ln>
              <a:noFill/>
              <a:latin typeface="Arial" charset="0"/>
              <a:ea typeface="ＭＳ Ｐゴシック" pitchFamily="1" charset="-128"/>
            </a:endParaRPr>
          </a:p>
        </p:txBody>
      </p:sp>
      <p:sp>
        <p:nvSpPr>
          <p:cNvPr id="11" name="TextBox 10"/>
          <p:cNvSpPr txBox="1"/>
          <p:nvPr/>
        </p:nvSpPr>
        <p:spPr>
          <a:xfrm>
            <a:off x="8931819" y="2722992"/>
            <a:ext cx="2637109" cy="715087"/>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ZA" sz="1800" b="1" i="0" u="none" strike="noStrike" cap="none" spc="0" normalizeH="0" baseline="0" dirty="0">
                <a:ln>
                  <a:noFill/>
                </a:ln>
                <a:solidFill>
                  <a:srgbClr val="002060"/>
                </a:solidFill>
                <a:effectLst/>
                <a:uFillTx/>
                <a:latin typeface="Arial"/>
                <a:ea typeface="Arial"/>
                <a:cs typeface="Arial"/>
                <a:sym typeface="Arial"/>
              </a:rPr>
              <a:t>WATER QUALITY </a:t>
            </a:r>
          </a:p>
          <a:p>
            <a:pPr marL="0" marR="0" indent="0" algn="ctr" defTabSz="914400" rtl="0" fontAlgn="auto" latinLnBrk="0" hangingPunct="0">
              <a:lnSpc>
                <a:spcPct val="100000"/>
              </a:lnSpc>
              <a:spcBef>
                <a:spcPts val="0"/>
              </a:spcBef>
              <a:spcAft>
                <a:spcPts val="0"/>
              </a:spcAft>
              <a:buClrTx/>
              <a:buSzTx/>
              <a:buFontTx/>
              <a:buNone/>
              <a:tabLst/>
            </a:pPr>
            <a:r>
              <a:rPr lang="en-ZA" b="1" dirty="0">
                <a:solidFill>
                  <a:srgbClr val="002060"/>
                </a:solidFill>
                <a:latin typeface="Arial"/>
                <a:ea typeface="Arial"/>
                <a:cs typeface="Arial"/>
                <a:sym typeface="Arial"/>
              </a:rPr>
              <a:t>100%</a:t>
            </a:r>
            <a:endParaRPr kumimoji="0" lang="en-ZA" sz="1800" b="1" i="0" u="none" strike="noStrike" cap="none" spc="0" normalizeH="0" baseline="0" dirty="0">
              <a:ln>
                <a:noFill/>
              </a:ln>
              <a:solidFill>
                <a:srgbClr val="002060"/>
              </a:solidFill>
              <a:effectLst/>
              <a:uFillTx/>
              <a:latin typeface="Arial"/>
              <a:ea typeface="Arial"/>
              <a:cs typeface="Arial"/>
              <a:sym typeface="Arial"/>
            </a:endParaRPr>
          </a:p>
        </p:txBody>
      </p:sp>
      <p:pic>
        <p:nvPicPr>
          <p:cNvPr id="3" name="Picture 2"/>
          <p:cNvPicPr>
            <a:picLocks noChangeAspect="1"/>
          </p:cNvPicPr>
          <p:nvPr/>
        </p:nvPicPr>
        <p:blipFill>
          <a:blip r:embed="rId3"/>
          <a:stretch>
            <a:fillRect/>
          </a:stretch>
        </p:blipFill>
        <p:spPr>
          <a:xfrm>
            <a:off x="7446551" y="3638608"/>
            <a:ext cx="4637622" cy="1868000"/>
          </a:xfrm>
          <a:prstGeom prst="rect">
            <a:avLst/>
          </a:prstGeom>
        </p:spPr>
      </p:pic>
    </p:spTree>
    <p:extLst>
      <p:ext uri="{BB962C8B-B14F-4D97-AF65-F5344CB8AC3E}">
        <p14:creationId xmlns:p14="http://schemas.microsoft.com/office/powerpoint/2010/main" val="3897651097"/>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08" y="0"/>
            <a:ext cx="12171792" cy="1143000"/>
          </a:xfrm>
          <a:solidFill>
            <a:srgbClr val="92D050"/>
          </a:solidFill>
        </p:spPr>
        <p:txBody>
          <a:bodyPr>
            <a:normAutofit fontScale="90000"/>
          </a:bodyPr>
          <a:lstStyle/>
          <a:p>
            <a:pPr algn="l"/>
            <a:r>
              <a:rPr lang="en-ZA" sz="2400" b="1" dirty="0">
                <a:ea typeface="ＭＳ Ｐゴシック"/>
                <a:cs typeface="Calibri"/>
              </a:rPr>
              <a:t>VISION 2058: SUSTAINABLE DISTRICT </a:t>
            </a:r>
            <a:br>
              <a:rPr lang="en-ZA" sz="2400" b="1" dirty="0">
                <a:ea typeface="ＭＳ Ｐゴシック"/>
                <a:cs typeface="Calibri"/>
              </a:rPr>
            </a:br>
            <a:r>
              <a:rPr lang="en-ZA" sz="2400" b="1" dirty="0">
                <a:ea typeface="ＭＳ Ｐゴシック"/>
                <a:cs typeface="Calibri"/>
              </a:rPr>
              <a:t>MTAS PILLAR: QUALITY SERVICE DELIVERY  </a:t>
            </a:r>
            <a:br>
              <a:rPr lang="en-ZA" sz="2400" b="1" dirty="0">
                <a:ea typeface="ＭＳ Ｐゴシック"/>
                <a:cs typeface="Calibri"/>
              </a:rPr>
            </a:br>
            <a:r>
              <a:rPr lang="en-ZA" sz="2400" b="1" dirty="0">
                <a:ea typeface="ＭＳ Ｐゴシック"/>
                <a:cs typeface="Calibri"/>
              </a:rPr>
              <a:t>KPA: SERVICE DELIVERY AND INFRASTRUCTURE </a:t>
            </a:r>
            <a:endParaRPr lang="en-ZA" b="1" dirty="0"/>
          </a:p>
        </p:txBody>
      </p:sp>
      <p:sp>
        <p:nvSpPr>
          <p:cNvPr id="2" name="Slide Number Placeholder 1"/>
          <p:cNvSpPr>
            <a:spLocks noGrp="1"/>
          </p:cNvSpPr>
          <p:nvPr>
            <p:ph type="sldNum" sz="quarter" idx="2"/>
          </p:nvPr>
        </p:nvSpPr>
        <p:spPr/>
        <p:txBody>
          <a:bodyPr/>
          <a:lstStyle/>
          <a:p>
            <a:fld id="{86CB4B4D-7CA3-9044-876B-883B54F8677D}" type="slidenum">
              <a:rPr lang="en-ZA" smtClean="0"/>
              <a:pPr/>
              <a:t>34</a:t>
            </a:fld>
            <a:endParaRPr lang="en-ZA" dirty="0"/>
          </a:p>
        </p:txBody>
      </p:sp>
      <p:sp>
        <p:nvSpPr>
          <p:cNvPr id="6" name="Title 1">
            <a:extLst>
              <a:ext uri="{FF2B5EF4-FFF2-40B4-BE49-F238E27FC236}">
                <a16:creationId xmlns:a16="http://schemas.microsoft.com/office/drawing/2014/main" id="{83969694-0ED2-4CC7-989E-D2E9829C76CA}"/>
              </a:ext>
            </a:extLst>
          </p:cNvPr>
          <p:cNvSpPr txBox="1">
            <a:spLocks/>
          </p:cNvSpPr>
          <p:nvPr/>
        </p:nvSpPr>
        <p:spPr>
          <a:xfrm>
            <a:off x="-2" y="1143000"/>
            <a:ext cx="8664067" cy="700956"/>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45719" rIns="45719" anchor="ct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algn="l"/>
            <a:r>
              <a:rPr lang="en-ZA" sz="4000" dirty="0">
                <a:solidFill>
                  <a:schemeClr val="bg1"/>
                </a:solidFill>
              </a:rPr>
              <a:t>MNQUMA</a:t>
            </a:r>
            <a:endParaRPr lang="en-ZA" sz="4000" kern="0" dirty="0">
              <a:solidFill>
                <a:schemeClr val="bg1"/>
              </a:solidFill>
            </a:endParaRPr>
          </a:p>
        </p:txBody>
      </p:sp>
      <p:sp>
        <p:nvSpPr>
          <p:cNvPr id="9" name="Content Placeholder 2">
            <a:extLst>
              <a:ext uri="{FF2B5EF4-FFF2-40B4-BE49-F238E27FC236}">
                <a16:creationId xmlns:a16="http://schemas.microsoft.com/office/drawing/2014/main" id="{12B804D7-0D3E-4E56-AFA3-AB8EDA1F8302}"/>
              </a:ext>
            </a:extLst>
          </p:cNvPr>
          <p:cNvSpPr txBox="1">
            <a:spLocks/>
          </p:cNvSpPr>
          <p:nvPr/>
        </p:nvSpPr>
        <p:spPr>
          <a:xfrm>
            <a:off x="0" y="1860348"/>
            <a:ext cx="8431677" cy="495976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lIns="45719" rIns="45719"/>
          <a:lst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a:lstStyle>
          <a:p>
            <a:pPr marL="0" lvl="0" indent="0" eaLnBrk="0" fontAlgn="base" hangingPunct="0">
              <a:spcBef>
                <a:spcPct val="20000"/>
              </a:spcBef>
              <a:spcAft>
                <a:spcPct val="0"/>
              </a:spcAft>
              <a:buSzTx/>
              <a:buNone/>
            </a:pPr>
            <a:r>
              <a:rPr lang="en-ZA" sz="1400" b="1" kern="0" dirty="0">
                <a:ea typeface="ＭＳ Ｐゴシック"/>
                <a:cs typeface="+mn-cs"/>
              </a:rPr>
              <a:t>Challenges:</a:t>
            </a:r>
          </a:p>
          <a:p>
            <a:pPr lvl="0" eaLnBrk="0" fontAlgn="base" hangingPunct="0">
              <a:spcBef>
                <a:spcPct val="20000"/>
              </a:spcBef>
              <a:spcAft>
                <a:spcPct val="0"/>
              </a:spcAft>
              <a:buSzTx/>
            </a:pPr>
            <a:r>
              <a:rPr lang="en-ZA" sz="1400" kern="0" dirty="0">
                <a:ea typeface="ＭＳ Ｐゴシック"/>
                <a:cs typeface="+mn-cs"/>
              </a:rPr>
              <a:t>Severe drought affecting Butterworth, Ibika, </a:t>
            </a:r>
            <a:r>
              <a:rPr lang="en-ZA" sz="1400" kern="0" dirty="0" err="1">
                <a:ea typeface="ＭＳ Ｐゴシック"/>
                <a:cs typeface="+mn-cs"/>
              </a:rPr>
              <a:t>Kotana</a:t>
            </a:r>
            <a:r>
              <a:rPr lang="en-ZA" sz="1400" kern="0" dirty="0">
                <a:ea typeface="ＭＳ Ｐゴシック"/>
                <a:cs typeface="+mn-cs"/>
              </a:rPr>
              <a:t>, Centane areas;</a:t>
            </a:r>
          </a:p>
          <a:p>
            <a:pPr lvl="0" eaLnBrk="0" fontAlgn="base" hangingPunct="0">
              <a:spcBef>
                <a:spcPct val="20000"/>
              </a:spcBef>
              <a:spcAft>
                <a:spcPct val="0"/>
              </a:spcAft>
              <a:buSzTx/>
            </a:pPr>
            <a:r>
              <a:rPr lang="en-ZA" sz="1400" kern="0" dirty="0">
                <a:ea typeface="ＭＳ Ｐゴシック"/>
                <a:cs typeface="+mn-cs"/>
              </a:rPr>
              <a:t>No formal sanitation systems in </a:t>
            </a:r>
            <a:r>
              <a:rPr lang="en-ZA" sz="1400" kern="0" dirty="0" err="1">
                <a:ea typeface="ＭＳ Ｐゴシック"/>
                <a:cs typeface="+mn-cs"/>
              </a:rPr>
              <a:t>Ngqamakwe</a:t>
            </a:r>
            <a:r>
              <a:rPr lang="en-ZA" sz="1400" kern="0" dirty="0">
                <a:ea typeface="ＭＳ Ｐゴシック"/>
                <a:cs typeface="+mn-cs"/>
              </a:rPr>
              <a:t> and Centane;</a:t>
            </a:r>
          </a:p>
          <a:p>
            <a:pPr marL="0" lvl="0" indent="0" eaLnBrk="0" fontAlgn="base" hangingPunct="0">
              <a:spcBef>
                <a:spcPct val="20000"/>
              </a:spcBef>
              <a:spcAft>
                <a:spcPct val="0"/>
              </a:spcAft>
              <a:buSzTx/>
              <a:buNone/>
            </a:pPr>
            <a:r>
              <a:rPr lang="en-ZA" sz="1400" b="1" kern="0" dirty="0">
                <a:ea typeface="ＭＳ Ｐゴシック"/>
                <a:cs typeface="+mn-cs"/>
              </a:rPr>
              <a:t>Current Interventions:</a:t>
            </a:r>
          </a:p>
          <a:p>
            <a:pPr lvl="0" eaLnBrk="0" fontAlgn="base" hangingPunct="0">
              <a:spcBef>
                <a:spcPct val="20000"/>
              </a:spcBef>
              <a:spcAft>
                <a:spcPct val="0"/>
              </a:spcAft>
              <a:buSzTx/>
            </a:pPr>
            <a:r>
              <a:rPr lang="en-ZA" sz="1400" kern="0" dirty="0">
                <a:ea typeface="ＭＳ Ｐゴシック"/>
                <a:cs typeface="+mn-cs"/>
              </a:rPr>
              <a:t>Water carting;</a:t>
            </a:r>
          </a:p>
          <a:p>
            <a:pPr lvl="0" eaLnBrk="0" fontAlgn="base" hangingPunct="0">
              <a:spcBef>
                <a:spcPct val="20000"/>
              </a:spcBef>
              <a:spcAft>
                <a:spcPct val="0"/>
              </a:spcAft>
              <a:buSzTx/>
            </a:pPr>
            <a:r>
              <a:rPr lang="en-ZA" sz="1400" kern="0" dirty="0">
                <a:ea typeface="ＭＳ Ｐゴシック"/>
                <a:cs typeface="+mn-cs"/>
              </a:rPr>
              <a:t>Ground water investigations in Butterworth;</a:t>
            </a:r>
          </a:p>
          <a:p>
            <a:pPr marL="0" lvl="0" indent="0" eaLnBrk="0" fontAlgn="base" hangingPunct="0">
              <a:spcBef>
                <a:spcPct val="20000"/>
              </a:spcBef>
              <a:spcAft>
                <a:spcPct val="0"/>
              </a:spcAft>
              <a:buSzTx/>
              <a:buNone/>
            </a:pPr>
            <a:r>
              <a:rPr lang="en-ZA" sz="1400" b="1" kern="0" dirty="0">
                <a:ea typeface="ＭＳ Ｐゴシック"/>
                <a:cs typeface="+mn-cs"/>
              </a:rPr>
              <a:t>Medium Term Interventions:</a:t>
            </a:r>
          </a:p>
          <a:p>
            <a:pPr lvl="0" eaLnBrk="0" fontAlgn="base" hangingPunct="0">
              <a:spcBef>
                <a:spcPct val="20000"/>
              </a:spcBef>
              <a:spcAft>
                <a:spcPct val="0"/>
              </a:spcAft>
              <a:buSzTx/>
            </a:pPr>
            <a:r>
              <a:rPr lang="en-ZA" sz="1400" kern="0" dirty="0">
                <a:ea typeface="ＭＳ Ｐゴシック"/>
                <a:cs typeface="+mn-cs"/>
              </a:rPr>
              <a:t>Contractor appointed to equip boreholes in Teko Kona (water to be piped back to Butterworth – project due for completion 31 January 2021);</a:t>
            </a:r>
          </a:p>
          <a:p>
            <a:pPr lvl="0" eaLnBrk="0" fontAlgn="base" hangingPunct="0">
              <a:spcBef>
                <a:spcPct val="20000"/>
              </a:spcBef>
              <a:spcAft>
                <a:spcPct val="0"/>
              </a:spcAft>
              <a:buSzTx/>
            </a:pPr>
            <a:r>
              <a:rPr lang="en-ZA" sz="1400" kern="0" dirty="0" err="1">
                <a:ea typeface="ＭＳ Ｐゴシック"/>
                <a:cs typeface="+mn-cs"/>
              </a:rPr>
              <a:t>Ngqamakwe</a:t>
            </a:r>
            <a:r>
              <a:rPr lang="en-ZA" sz="1400" kern="0" dirty="0">
                <a:ea typeface="ＭＳ Ｐゴシック"/>
                <a:cs typeface="+mn-cs"/>
              </a:rPr>
              <a:t> Water Supply Project which includes emergency water supply to Butterworth is being funded through DWS (R724m of  R1.3b request has been allocated to date) – 36 month contract, being implemented “in-house” by DWS construction unit.  Total cost of first phase is R862m, therefore shortfall of R138m);</a:t>
            </a:r>
          </a:p>
          <a:p>
            <a:pPr lvl="0" eaLnBrk="0" fontAlgn="base" hangingPunct="0">
              <a:spcBef>
                <a:spcPct val="20000"/>
              </a:spcBef>
              <a:spcAft>
                <a:spcPct val="0"/>
              </a:spcAft>
              <a:buSzTx/>
            </a:pPr>
            <a:r>
              <a:rPr lang="en-ZA" sz="1400" kern="0" dirty="0">
                <a:ea typeface="ＭＳ Ｐゴシック"/>
                <a:cs typeface="+mn-cs"/>
              </a:rPr>
              <a:t>Raising of Gcuwa weir – being implemented by DWS – currently at design stage and due for completion during 2022;</a:t>
            </a:r>
          </a:p>
          <a:p>
            <a:pPr lvl="0" eaLnBrk="0" fontAlgn="base" hangingPunct="0">
              <a:spcBef>
                <a:spcPct val="20000"/>
              </a:spcBef>
              <a:spcAft>
                <a:spcPct val="0"/>
              </a:spcAft>
              <a:buSzTx/>
            </a:pPr>
            <a:r>
              <a:rPr lang="en-ZA" sz="1400" kern="0" dirty="0">
                <a:ea typeface="ＭＳ Ｐゴシック"/>
                <a:cs typeface="+mn-cs"/>
              </a:rPr>
              <a:t>Rehabilitation of </a:t>
            </a:r>
            <a:r>
              <a:rPr lang="en-ZA" sz="1400" kern="0" dirty="0" err="1">
                <a:ea typeface="ＭＳ Ｐゴシック"/>
                <a:cs typeface="+mn-cs"/>
              </a:rPr>
              <a:t>Kolifini</a:t>
            </a:r>
            <a:r>
              <a:rPr lang="en-ZA" sz="1400" kern="0" dirty="0">
                <a:ea typeface="ＭＳ Ｐゴシック"/>
                <a:cs typeface="+mn-cs"/>
              </a:rPr>
              <a:t> Wetland estimated at R6.3m</a:t>
            </a:r>
          </a:p>
          <a:p>
            <a:pPr marL="0" lvl="0" indent="0" eaLnBrk="0" fontAlgn="base" hangingPunct="0">
              <a:spcBef>
                <a:spcPct val="20000"/>
              </a:spcBef>
              <a:spcAft>
                <a:spcPct val="0"/>
              </a:spcAft>
              <a:buSzTx/>
              <a:buNone/>
            </a:pPr>
            <a:r>
              <a:rPr lang="en-ZA" sz="1400" b="1" kern="0" dirty="0">
                <a:ea typeface="ＭＳ Ｐゴシック"/>
                <a:cs typeface="+mn-cs"/>
              </a:rPr>
              <a:t>Long Term Intervention:</a:t>
            </a:r>
          </a:p>
          <a:p>
            <a:pPr lvl="0" eaLnBrk="0" fontAlgn="base" hangingPunct="0">
              <a:spcBef>
                <a:spcPct val="20000"/>
              </a:spcBef>
              <a:spcAft>
                <a:spcPct val="0"/>
              </a:spcAft>
              <a:buSzTx/>
            </a:pPr>
            <a:r>
              <a:rPr lang="en-ZA" sz="1400" kern="0" dirty="0">
                <a:ea typeface="ＭＳ Ｐゴシック"/>
                <a:cs typeface="+mn-cs"/>
              </a:rPr>
              <a:t>Investigate alternative sources for Butterworth such as piping water from Xilinxa to Gcuwa to reduce stream losses;</a:t>
            </a:r>
          </a:p>
        </p:txBody>
      </p:sp>
      <p:pic>
        <p:nvPicPr>
          <p:cNvPr id="5" name="Picture 4"/>
          <p:cNvPicPr>
            <a:picLocks noChangeAspect="1"/>
          </p:cNvPicPr>
          <p:nvPr/>
        </p:nvPicPr>
        <p:blipFill>
          <a:blip r:embed="rId2"/>
          <a:stretch>
            <a:fillRect/>
          </a:stretch>
        </p:blipFill>
        <p:spPr>
          <a:xfrm>
            <a:off x="8512509" y="-167232"/>
            <a:ext cx="4070780" cy="2988271"/>
          </a:xfrm>
          <a:prstGeom prst="rect">
            <a:avLst/>
          </a:prstGeom>
        </p:spPr>
      </p:pic>
      <p:sp>
        <p:nvSpPr>
          <p:cNvPr id="10" name="Oval 9"/>
          <p:cNvSpPr/>
          <p:nvPr/>
        </p:nvSpPr>
        <p:spPr bwMode="auto">
          <a:xfrm>
            <a:off x="10719183" y="437049"/>
            <a:ext cx="720080" cy="72008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a:ln>
                <a:solidFill>
                  <a:srgbClr val="FF0000"/>
                </a:solidFill>
              </a:ln>
              <a:noFill/>
              <a:latin typeface="Arial" charset="0"/>
              <a:ea typeface="ＭＳ Ｐゴシック" pitchFamily="1" charset="-128"/>
            </a:endParaRPr>
          </a:p>
        </p:txBody>
      </p:sp>
      <p:sp>
        <p:nvSpPr>
          <p:cNvPr id="8" name="TextBox 7"/>
          <p:cNvSpPr txBox="1"/>
          <p:nvPr/>
        </p:nvSpPr>
        <p:spPr>
          <a:xfrm>
            <a:off x="9554891" y="2642150"/>
            <a:ext cx="2637109" cy="715087"/>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ZA" sz="1800" b="1" i="0" u="none" strike="noStrike" cap="none" spc="0" normalizeH="0" baseline="0" dirty="0">
                <a:ln>
                  <a:noFill/>
                </a:ln>
                <a:solidFill>
                  <a:srgbClr val="002060"/>
                </a:solidFill>
                <a:effectLst/>
                <a:uFillTx/>
                <a:latin typeface="Arial"/>
                <a:ea typeface="Arial"/>
                <a:cs typeface="Arial"/>
                <a:sym typeface="Arial"/>
              </a:rPr>
              <a:t>WATER QUALITY </a:t>
            </a:r>
          </a:p>
          <a:p>
            <a:pPr marL="0" marR="0" indent="0" algn="ctr" defTabSz="914400" rtl="0" fontAlgn="auto" latinLnBrk="0" hangingPunct="0">
              <a:lnSpc>
                <a:spcPct val="100000"/>
              </a:lnSpc>
              <a:spcBef>
                <a:spcPts val="0"/>
              </a:spcBef>
              <a:spcAft>
                <a:spcPts val="0"/>
              </a:spcAft>
              <a:buClrTx/>
              <a:buSzTx/>
              <a:buFontTx/>
              <a:buNone/>
              <a:tabLst/>
            </a:pPr>
            <a:r>
              <a:rPr lang="en-ZA" b="1" dirty="0">
                <a:solidFill>
                  <a:srgbClr val="002060"/>
                </a:solidFill>
                <a:latin typeface="Arial"/>
                <a:ea typeface="Arial"/>
                <a:cs typeface="Arial"/>
                <a:sym typeface="Arial"/>
              </a:rPr>
              <a:t>99%</a:t>
            </a:r>
            <a:endParaRPr kumimoji="0" lang="en-ZA" sz="1800" b="1" i="0" u="none" strike="noStrike" cap="none" spc="0" normalizeH="0" baseline="0" dirty="0">
              <a:ln>
                <a:noFill/>
              </a:ln>
              <a:solidFill>
                <a:srgbClr val="002060"/>
              </a:solidFill>
              <a:effectLst/>
              <a:uFillTx/>
              <a:latin typeface="Arial"/>
              <a:ea typeface="Arial"/>
              <a:cs typeface="Arial"/>
              <a:sym typeface="Arial"/>
            </a:endParaRPr>
          </a:p>
        </p:txBody>
      </p:sp>
      <p:pic>
        <p:nvPicPr>
          <p:cNvPr id="3" name="Picture 2"/>
          <p:cNvPicPr>
            <a:picLocks noChangeAspect="1"/>
          </p:cNvPicPr>
          <p:nvPr/>
        </p:nvPicPr>
        <p:blipFill>
          <a:blip r:embed="rId3"/>
          <a:stretch>
            <a:fillRect/>
          </a:stretch>
        </p:blipFill>
        <p:spPr>
          <a:xfrm>
            <a:off x="8512509" y="3504083"/>
            <a:ext cx="3570881" cy="1672292"/>
          </a:xfrm>
          <a:prstGeom prst="rect">
            <a:avLst/>
          </a:prstGeom>
        </p:spPr>
      </p:pic>
    </p:spTree>
    <p:extLst>
      <p:ext uri="{BB962C8B-B14F-4D97-AF65-F5344CB8AC3E}">
        <p14:creationId xmlns:p14="http://schemas.microsoft.com/office/powerpoint/2010/main" val="581699252"/>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08" y="0"/>
            <a:ext cx="12171792" cy="1143000"/>
          </a:xfrm>
          <a:solidFill>
            <a:srgbClr val="92D050"/>
          </a:solidFill>
        </p:spPr>
        <p:txBody>
          <a:bodyPr>
            <a:normAutofit fontScale="90000"/>
          </a:bodyPr>
          <a:lstStyle/>
          <a:p>
            <a:pPr algn="l"/>
            <a:r>
              <a:rPr lang="en-ZA" sz="2400" b="1" dirty="0">
                <a:ea typeface="ＭＳ Ｐゴシック"/>
                <a:cs typeface="Calibri"/>
              </a:rPr>
              <a:t>VISION 2058: SUSTAINABLE DISTRICT </a:t>
            </a:r>
            <a:br>
              <a:rPr lang="en-ZA" sz="2400" b="1" dirty="0">
                <a:ea typeface="ＭＳ Ｐゴシック"/>
                <a:cs typeface="Calibri"/>
              </a:rPr>
            </a:br>
            <a:r>
              <a:rPr lang="en-ZA" sz="2400" b="1" dirty="0">
                <a:ea typeface="ＭＳ Ｐゴシック"/>
                <a:cs typeface="Calibri"/>
              </a:rPr>
              <a:t>MTAS PILLAR: QUALITY SERVICE DELIVERY  </a:t>
            </a:r>
            <a:br>
              <a:rPr lang="en-ZA" sz="2400" b="1" dirty="0">
                <a:ea typeface="ＭＳ Ｐゴシック"/>
                <a:cs typeface="Calibri"/>
              </a:rPr>
            </a:br>
            <a:r>
              <a:rPr lang="en-ZA" sz="2400" b="1" dirty="0">
                <a:ea typeface="ＭＳ Ｐゴシック"/>
                <a:cs typeface="Calibri"/>
              </a:rPr>
              <a:t>KPA: SERVICE DELIVERY AND INFRASTRUCTURE  </a:t>
            </a:r>
            <a:endParaRPr lang="en-ZA" b="1" dirty="0"/>
          </a:p>
        </p:txBody>
      </p:sp>
      <p:sp>
        <p:nvSpPr>
          <p:cNvPr id="2" name="Slide Number Placeholder 1"/>
          <p:cNvSpPr>
            <a:spLocks noGrp="1"/>
          </p:cNvSpPr>
          <p:nvPr>
            <p:ph type="sldNum" sz="quarter" idx="2"/>
          </p:nvPr>
        </p:nvSpPr>
        <p:spPr/>
        <p:txBody>
          <a:bodyPr/>
          <a:lstStyle/>
          <a:p>
            <a:fld id="{86CB4B4D-7CA3-9044-876B-883B54F8677D}" type="slidenum">
              <a:rPr lang="en-ZA" smtClean="0"/>
              <a:pPr/>
              <a:t>35</a:t>
            </a:fld>
            <a:endParaRPr lang="en-ZA" dirty="0"/>
          </a:p>
        </p:txBody>
      </p:sp>
      <p:sp>
        <p:nvSpPr>
          <p:cNvPr id="6" name="Title 1">
            <a:extLst>
              <a:ext uri="{FF2B5EF4-FFF2-40B4-BE49-F238E27FC236}">
                <a16:creationId xmlns:a16="http://schemas.microsoft.com/office/drawing/2014/main" id="{83969694-0ED2-4CC7-989E-D2E9829C76CA}"/>
              </a:ext>
            </a:extLst>
          </p:cNvPr>
          <p:cNvSpPr txBox="1">
            <a:spLocks/>
          </p:cNvSpPr>
          <p:nvPr/>
        </p:nvSpPr>
        <p:spPr>
          <a:xfrm>
            <a:off x="-2" y="1143000"/>
            <a:ext cx="8613549" cy="700956"/>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45719" rIns="45719" anchor="ct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algn="l"/>
            <a:r>
              <a:rPr lang="en-ZA" sz="4000" dirty="0">
                <a:solidFill>
                  <a:schemeClr val="bg1"/>
                </a:solidFill>
              </a:rPr>
              <a:t>GREAT KEI </a:t>
            </a:r>
            <a:endParaRPr lang="en-ZA" sz="4000" kern="0" dirty="0">
              <a:solidFill>
                <a:schemeClr val="bg1"/>
              </a:solidFill>
            </a:endParaRPr>
          </a:p>
        </p:txBody>
      </p:sp>
      <p:sp>
        <p:nvSpPr>
          <p:cNvPr id="9" name="Content Placeholder 2">
            <a:extLst>
              <a:ext uri="{FF2B5EF4-FFF2-40B4-BE49-F238E27FC236}">
                <a16:creationId xmlns:a16="http://schemas.microsoft.com/office/drawing/2014/main" id="{12B804D7-0D3E-4E56-AFA3-AB8EDA1F8302}"/>
              </a:ext>
            </a:extLst>
          </p:cNvPr>
          <p:cNvSpPr txBox="1">
            <a:spLocks/>
          </p:cNvSpPr>
          <p:nvPr/>
        </p:nvSpPr>
        <p:spPr>
          <a:xfrm>
            <a:off x="0" y="1860348"/>
            <a:ext cx="7678939" cy="499765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lIns="45719" rIns="45719"/>
          <a:lst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a:lstStyle>
          <a:p>
            <a:pPr marL="0" lvl="0" indent="0" eaLnBrk="0" fontAlgn="base" hangingPunct="0">
              <a:spcBef>
                <a:spcPct val="20000"/>
              </a:spcBef>
              <a:spcAft>
                <a:spcPct val="0"/>
              </a:spcAft>
              <a:buSzTx/>
              <a:buNone/>
            </a:pPr>
            <a:r>
              <a:rPr lang="en-ZA" sz="1400" b="1" kern="0" dirty="0">
                <a:ea typeface="ＭＳ Ｐゴシック"/>
                <a:cs typeface="+mn-cs"/>
              </a:rPr>
              <a:t>Challenges:</a:t>
            </a:r>
          </a:p>
          <a:p>
            <a:pPr lvl="0" eaLnBrk="0" fontAlgn="base" hangingPunct="0">
              <a:spcBef>
                <a:spcPct val="20000"/>
              </a:spcBef>
              <a:spcAft>
                <a:spcPct val="0"/>
              </a:spcAft>
              <a:buSzTx/>
            </a:pPr>
            <a:r>
              <a:rPr lang="en-ZA" sz="1400" kern="0" dirty="0">
                <a:ea typeface="ＭＳ Ｐゴシック"/>
                <a:cs typeface="+mn-cs"/>
              </a:rPr>
              <a:t>Demand exceeds design capacity of water supply system in </a:t>
            </a:r>
            <a:r>
              <a:rPr lang="en-ZA" sz="1400" kern="0" dirty="0" err="1">
                <a:ea typeface="ＭＳ Ｐゴシック"/>
                <a:cs typeface="+mn-cs"/>
              </a:rPr>
              <a:t>Qumrha</a:t>
            </a:r>
            <a:r>
              <a:rPr lang="en-ZA" sz="1400" kern="0" dirty="0">
                <a:ea typeface="ＭＳ Ｐゴシック"/>
                <a:cs typeface="+mn-cs"/>
              </a:rPr>
              <a:t>, resulting in frequent water outages in Siviwe;</a:t>
            </a:r>
          </a:p>
          <a:p>
            <a:pPr lvl="0" eaLnBrk="0" fontAlgn="base" hangingPunct="0">
              <a:spcBef>
                <a:spcPct val="20000"/>
              </a:spcBef>
              <a:spcAft>
                <a:spcPct val="0"/>
              </a:spcAft>
              <a:buSzTx/>
            </a:pPr>
            <a:r>
              <a:rPr lang="en-ZA" sz="1400" kern="0" dirty="0">
                <a:ea typeface="ＭＳ Ｐゴシック"/>
                <a:cs typeface="+mn-cs"/>
              </a:rPr>
              <a:t>Kei Mouth prone to drought;</a:t>
            </a:r>
          </a:p>
          <a:p>
            <a:pPr lvl="0" eaLnBrk="0" fontAlgn="base" hangingPunct="0">
              <a:spcBef>
                <a:spcPct val="20000"/>
              </a:spcBef>
              <a:spcAft>
                <a:spcPct val="0"/>
              </a:spcAft>
              <a:buSzTx/>
            </a:pPr>
            <a:r>
              <a:rPr lang="en-ZA" sz="1400" kern="0" dirty="0">
                <a:ea typeface="ＭＳ Ｐゴシック"/>
                <a:cs typeface="+mn-cs"/>
              </a:rPr>
              <a:t>Sanitation system in Siviwe requires urgent upgrade;</a:t>
            </a:r>
          </a:p>
          <a:p>
            <a:pPr lvl="0" eaLnBrk="0" fontAlgn="base" hangingPunct="0">
              <a:spcBef>
                <a:spcPct val="20000"/>
              </a:spcBef>
              <a:spcAft>
                <a:spcPct val="0"/>
              </a:spcAft>
              <a:buSzTx/>
            </a:pPr>
            <a:r>
              <a:rPr lang="en-ZA" sz="1400" kern="0" dirty="0">
                <a:ea typeface="ＭＳ Ｐゴシック"/>
                <a:cs typeface="+mn-cs"/>
              </a:rPr>
              <a:t>Sanitation system in </a:t>
            </a:r>
            <a:r>
              <a:rPr lang="en-ZA" sz="1400" kern="0" dirty="0" err="1">
                <a:ea typeface="ＭＳ Ｐゴシック"/>
                <a:cs typeface="+mn-cs"/>
              </a:rPr>
              <a:t>Morgans</a:t>
            </a:r>
            <a:r>
              <a:rPr lang="en-ZA" sz="1400" kern="0" dirty="0">
                <a:ea typeface="ＭＳ Ｐゴシック"/>
                <a:cs typeface="+mn-cs"/>
              </a:rPr>
              <a:t> Bay requires urgent upgrade (frequent spillages into lagoon at a popular holiday destination); </a:t>
            </a:r>
          </a:p>
          <a:p>
            <a:pPr marL="0" lvl="0" indent="0" eaLnBrk="0" fontAlgn="base" hangingPunct="0">
              <a:spcBef>
                <a:spcPct val="20000"/>
              </a:spcBef>
              <a:spcAft>
                <a:spcPct val="0"/>
              </a:spcAft>
              <a:buSzTx/>
              <a:buNone/>
            </a:pPr>
            <a:r>
              <a:rPr lang="en-ZA" sz="1400" b="1" kern="0" dirty="0">
                <a:ea typeface="ＭＳ Ｐゴシック"/>
                <a:cs typeface="+mn-cs"/>
              </a:rPr>
              <a:t>Current Interventions:</a:t>
            </a:r>
            <a:endParaRPr lang="en-ZA" sz="1400" kern="0" dirty="0">
              <a:ea typeface="ＭＳ Ｐゴシック"/>
              <a:cs typeface="+mn-cs"/>
            </a:endParaRPr>
          </a:p>
          <a:p>
            <a:pPr lvl="0" eaLnBrk="0" fontAlgn="base" hangingPunct="0">
              <a:spcBef>
                <a:spcPct val="20000"/>
              </a:spcBef>
              <a:spcAft>
                <a:spcPct val="0"/>
              </a:spcAft>
              <a:buSzTx/>
            </a:pPr>
            <a:r>
              <a:rPr lang="en-ZA" sz="1400" kern="0" dirty="0">
                <a:ea typeface="ＭＳ Ｐゴシック"/>
                <a:cs typeface="+mn-cs"/>
              </a:rPr>
              <a:t>Professional service provider appointed to upgrade </a:t>
            </a:r>
            <a:r>
              <a:rPr lang="en-ZA" sz="1400" kern="0" dirty="0" err="1">
                <a:ea typeface="ＭＳ Ｐゴシック"/>
                <a:cs typeface="+mn-cs"/>
              </a:rPr>
              <a:t>Qumrha</a:t>
            </a:r>
            <a:r>
              <a:rPr lang="en-ZA" sz="1400" kern="0" dirty="0">
                <a:ea typeface="ＭＳ Ｐゴシック"/>
                <a:cs typeface="+mn-cs"/>
              </a:rPr>
              <a:t> bulk water supply – tender at BSC stage;</a:t>
            </a:r>
          </a:p>
          <a:p>
            <a:pPr lvl="0" eaLnBrk="0" fontAlgn="base" hangingPunct="0">
              <a:spcBef>
                <a:spcPct val="20000"/>
              </a:spcBef>
              <a:spcAft>
                <a:spcPct val="0"/>
              </a:spcAft>
              <a:buSzTx/>
            </a:pPr>
            <a:r>
              <a:rPr lang="en-ZA" sz="1400" kern="0" dirty="0">
                <a:ea typeface="ＭＳ Ｐゴシック"/>
                <a:cs typeface="+mn-cs"/>
              </a:rPr>
              <a:t>Professional service provider appointed to upgrade </a:t>
            </a:r>
            <a:r>
              <a:rPr lang="en-ZA" sz="1400" kern="0" dirty="0" err="1">
                <a:ea typeface="ＭＳ Ｐゴシック"/>
                <a:cs typeface="+mn-cs"/>
              </a:rPr>
              <a:t>Morgans</a:t>
            </a:r>
            <a:r>
              <a:rPr lang="en-ZA" sz="1400" kern="0" dirty="0">
                <a:ea typeface="ＭＳ Ｐゴシック"/>
                <a:cs typeface="+mn-cs"/>
              </a:rPr>
              <a:t> Bay sanitation – refurbishment underway;</a:t>
            </a:r>
          </a:p>
          <a:p>
            <a:pPr lvl="0" eaLnBrk="0" fontAlgn="base" hangingPunct="0">
              <a:spcBef>
                <a:spcPct val="20000"/>
              </a:spcBef>
              <a:spcAft>
                <a:spcPct val="0"/>
              </a:spcAft>
              <a:buSzTx/>
            </a:pPr>
            <a:r>
              <a:rPr lang="en-ZA" sz="1400" kern="0" dirty="0">
                <a:ea typeface="ＭＳ Ｐゴシック"/>
                <a:cs typeface="+mn-cs"/>
              </a:rPr>
              <a:t>Ground water investigation conducted in </a:t>
            </a:r>
            <a:r>
              <a:rPr lang="en-ZA" sz="1400" kern="0" dirty="0" err="1">
                <a:ea typeface="ＭＳ Ｐゴシック"/>
                <a:cs typeface="+mn-cs"/>
              </a:rPr>
              <a:t>Qumrha</a:t>
            </a:r>
            <a:r>
              <a:rPr lang="en-ZA" sz="1400" kern="0" dirty="0">
                <a:ea typeface="ＭＳ Ｐゴシック"/>
                <a:cs typeface="+mn-cs"/>
              </a:rPr>
              <a:t> and two boreholes currently being equipped to provide emergency supply to </a:t>
            </a:r>
            <a:r>
              <a:rPr lang="en-ZA" sz="1400" kern="0" dirty="0" err="1">
                <a:ea typeface="ＭＳ Ｐゴシック"/>
                <a:cs typeface="+mn-cs"/>
              </a:rPr>
              <a:t>Qumrha</a:t>
            </a:r>
            <a:r>
              <a:rPr lang="en-ZA" sz="1400" kern="0" dirty="0">
                <a:ea typeface="ＭＳ Ｐゴシック"/>
                <a:cs typeface="+mn-cs"/>
              </a:rPr>
              <a:t> (one complete and operational);</a:t>
            </a:r>
          </a:p>
          <a:p>
            <a:pPr marL="0" lvl="0" indent="0" eaLnBrk="0" fontAlgn="base" hangingPunct="0">
              <a:spcBef>
                <a:spcPct val="20000"/>
              </a:spcBef>
              <a:spcAft>
                <a:spcPct val="0"/>
              </a:spcAft>
              <a:buSzTx/>
              <a:buNone/>
            </a:pPr>
            <a:r>
              <a:rPr lang="en-ZA" sz="1400" b="1" kern="0" dirty="0">
                <a:ea typeface="ＭＳ Ｐゴシック"/>
                <a:cs typeface="+mn-cs"/>
              </a:rPr>
              <a:t>Long Term Interventions:</a:t>
            </a:r>
          </a:p>
          <a:p>
            <a:pPr lvl="0" eaLnBrk="0" fontAlgn="base" hangingPunct="0">
              <a:spcBef>
                <a:spcPct val="20000"/>
              </a:spcBef>
              <a:spcAft>
                <a:spcPct val="0"/>
              </a:spcAft>
              <a:buSzTx/>
            </a:pPr>
            <a:r>
              <a:rPr lang="en-ZA" sz="1400" kern="0" dirty="0">
                <a:ea typeface="ＭＳ Ｐゴシック"/>
                <a:cs typeface="+mn-cs"/>
              </a:rPr>
              <a:t>Great Kei bulk regional scheme supplied from Wriggleswade or </a:t>
            </a:r>
            <a:r>
              <a:rPr lang="en-ZA" sz="1400" kern="0" dirty="0" err="1">
                <a:ea typeface="ＭＳ Ｐゴシック"/>
                <a:cs typeface="+mn-cs"/>
              </a:rPr>
              <a:t>Nahoon</a:t>
            </a:r>
            <a:r>
              <a:rPr lang="en-ZA" sz="1400" kern="0" dirty="0">
                <a:ea typeface="ＭＳ Ｐゴシック"/>
                <a:cs typeface="+mn-cs"/>
              </a:rPr>
              <a:t>;</a:t>
            </a:r>
          </a:p>
          <a:p>
            <a:pPr lvl="0" eaLnBrk="0" fontAlgn="base" hangingPunct="0">
              <a:spcBef>
                <a:spcPct val="20000"/>
              </a:spcBef>
              <a:spcAft>
                <a:spcPct val="0"/>
              </a:spcAft>
              <a:buSzTx/>
            </a:pPr>
            <a:r>
              <a:rPr lang="en-ZA" sz="1400" kern="0" dirty="0">
                <a:ea typeface="ＭＳ Ｐゴシック"/>
                <a:cs typeface="+mn-cs"/>
              </a:rPr>
              <a:t>Possible raising of </a:t>
            </a:r>
            <a:r>
              <a:rPr lang="en-ZA" sz="1400" kern="0" dirty="0" err="1">
                <a:ea typeface="ＭＳ Ｐゴシック"/>
                <a:cs typeface="+mn-cs"/>
              </a:rPr>
              <a:t>Morgans</a:t>
            </a:r>
            <a:r>
              <a:rPr lang="en-ZA" sz="1400" kern="0" dirty="0">
                <a:ea typeface="ＭＳ Ｐゴシック"/>
                <a:cs typeface="+mn-cs"/>
              </a:rPr>
              <a:t> Bay dam;</a:t>
            </a:r>
          </a:p>
        </p:txBody>
      </p:sp>
      <p:pic>
        <p:nvPicPr>
          <p:cNvPr id="5" name="Picture 4"/>
          <p:cNvPicPr>
            <a:picLocks noChangeAspect="1"/>
          </p:cNvPicPr>
          <p:nvPr/>
        </p:nvPicPr>
        <p:blipFill>
          <a:blip r:embed="rId2"/>
          <a:stretch>
            <a:fillRect/>
          </a:stretch>
        </p:blipFill>
        <p:spPr>
          <a:xfrm>
            <a:off x="8433059" y="-144961"/>
            <a:ext cx="4070780" cy="2988271"/>
          </a:xfrm>
          <a:prstGeom prst="rect">
            <a:avLst/>
          </a:prstGeom>
        </p:spPr>
      </p:pic>
      <p:sp>
        <p:nvSpPr>
          <p:cNvPr id="10" name="Oval 9"/>
          <p:cNvSpPr/>
          <p:nvPr/>
        </p:nvSpPr>
        <p:spPr bwMode="auto">
          <a:xfrm>
            <a:off x="10615652" y="989134"/>
            <a:ext cx="720080" cy="72008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a:ln>
                <a:solidFill>
                  <a:srgbClr val="FF0000"/>
                </a:solidFill>
              </a:ln>
              <a:noFill/>
              <a:latin typeface="Arial" charset="0"/>
              <a:ea typeface="ＭＳ Ｐゴシック" pitchFamily="1" charset="-128"/>
            </a:endParaRPr>
          </a:p>
        </p:txBody>
      </p:sp>
      <p:sp>
        <p:nvSpPr>
          <p:cNvPr id="8" name="TextBox 7"/>
          <p:cNvSpPr txBox="1"/>
          <p:nvPr/>
        </p:nvSpPr>
        <p:spPr>
          <a:xfrm>
            <a:off x="8489537" y="2768874"/>
            <a:ext cx="2637109" cy="715087"/>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ZA" sz="1800" b="1" i="0" u="none" strike="noStrike" cap="none" spc="0" normalizeH="0" baseline="0" dirty="0">
                <a:ln>
                  <a:noFill/>
                </a:ln>
                <a:solidFill>
                  <a:srgbClr val="002060"/>
                </a:solidFill>
                <a:effectLst/>
                <a:uFillTx/>
                <a:latin typeface="Arial"/>
                <a:ea typeface="Arial"/>
                <a:cs typeface="Arial"/>
                <a:sym typeface="Arial"/>
              </a:rPr>
              <a:t>WATER QUALITY </a:t>
            </a:r>
          </a:p>
          <a:p>
            <a:pPr marL="0" marR="0" indent="0" algn="ctr" defTabSz="914400" rtl="0" fontAlgn="auto" latinLnBrk="0" hangingPunct="0">
              <a:lnSpc>
                <a:spcPct val="100000"/>
              </a:lnSpc>
              <a:spcBef>
                <a:spcPts val="0"/>
              </a:spcBef>
              <a:spcAft>
                <a:spcPts val="0"/>
              </a:spcAft>
              <a:buClrTx/>
              <a:buSzTx/>
              <a:buFontTx/>
              <a:buNone/>
              <a:tabLst/>
            </a:pPr>
            <a:r>
              <a:rPr lang="en-ZA" b="1" dirty="0">
                <a:solidFill>
                  <a:srgbClr val="002060"/>
                </a:solidFill>
                <a:latin typeface="Arial"/>
                <a:ea typeface="Arial"/>
                <a:cs typeface="Arial"/>
                <a:sym typeface="Arial"/>
              </a:rPr>
              <a:t>100%</a:t>
            </a:r>
            <a:endParaRPr kumimoji="0" lang="en-ZA" sz="1800" b="1" i="0" u="none" strike="noStrike" cap="none" spc="0" normalizeH="0" baseline="0" dirty="0">
              <a:ln>
                <a:noFill/>
              </a:ln>
              <a:solidFill>
                <a:srgbClr val="002060"/>
              </a:solidFill>
              <a:effectLst/>
              <a:uFillTx/>
              <a:latin typeface="Arial"/>
              <a:ea typeface="Arial"/>
              <a:cs typeface="Arial"/>
              <a:sym typeface="Arial"/>
            </a:endParaRPr>
          </a:p>
        </p:txBody>
      </p:sp>
      <p:pic>
        <p:nvPicPr>
          <p:cNvPr id="3" name="Picture 2"/>
          <p:cNvPicPr>
            <a:picLocks noChangeAspect="1"/>
          </p:cNvPicPr>
          <p:nvPr/>
        </p:nvPicPr>
        <p:blipFill>
          <a:blip r:embed="rId3"/>
          <a:stretch>
            <a:fillRect/>
          </a:stretch>
        </p:blipFill>
        <p:spPr>
          <a:xfrm>
            <a:off x="8280119" y="4022806"/>
            <a:ext cx="3599092" cy="1438091"/>
          </a:xfrm>
          <a:prstGeom prst="rect">
            <a:avLst/>
          </a:prstGeom>
        </p:spPr>
      </p:pic>
    </p:spTree>
    <p:extLst>
      <p:ext uri="{BB962C8B-B14F-4D97-AF65-F5344CB8AC3E}">
        <p14:creationId xmlns:p14="http://schemas.microsoft.com/office/powerpoint/2010/main" val="1398465143"/>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08" y="0"/>
            <a:ext cx="12171792" cy="1143000"/>
          </a:xfrm>
          <a:solidFill>
            <a:srgbClr val="92D050"/>
          </a:solidFill>
        </p:spPr>
        <p:txBody>
          <a:bodyPr>
            <a:normAutofit fontScale="90000"/>
          </a:bodyPr>
          <a:lstStyle/>
          <a:p>
            <a:pPr algn="l"/>
            <a:r>
              <a:rPr lang="en-ZA" sz="2400" b="1" dirty="0">
                <a:ea typeface="ＭＳ Ｐゴシック"/>
                <a:cs typeface="Calibri"/>
              </a:rPr>
              <a:t>VISION 2058: SUSTAINABLE DISTRICT </a:t>
            </a:r>
            <a:br>
              <a:rPr lang="en-ZA" sz="2400" b="1" dirty="0">
                <a:ea typeface="ＭＳ Ｐゴシック"/>
                <a:cs typeface="Calibri"/>
              </a:rPr>
            </a:br>
            <a:r>
              <a:rPr lang="en-ZA" sz="2400" b="1" dirty="0">
                <a:ea typeface="ＭＳ Ｐゴシック"/>
                <a:cs typeface="Calibri"/>
              </a:rPr>
              <a:t>MTAS PILLAR: QUALITY SERVICE DELIVERY  </a:t>
            </a:r>
            <a:br>
              <a:rPr lang="en-ZA" sz="2400" b="1" dirty="0">
                <a:ea typeface="ＭＳ Ｐゴシック"/>
                <a:cs typeface="Calibri"/>
              </a:rPr>
            </a:br>
            <a:r>
              <a:rPr lang="en-ZA" sz="2400" b="1" dirty="0">
                <a:ea typeface="ＭＳ Ｐゴシック"/>
                <a:cs typeface="Calibri"/>
              </a:rPr>
              <a:t>KPA: SERVICE DELIVERY AND INFRASTRUCTURE  </a:t>
            </a:r>
            <a:endParaRPr lang="en-ZA" b="1" dirty="0"/>
          </a:p>
        </p:txBody>
      </p:sp>
      <p:sp>
        <p:nvSpPr>
          <p:cNvPr id="2" name="Slide Number Placeholder 1"/>
          <p:cNvSpPr>
            <a:spLocks noGrp="1"/>
          </p:cNvSpPr>
          <p:nvPr>
            <p:ph type="sldNum" sz="quarter" idx="2"/>
          </p:nvPr>
        </p:nvSpPr>
        <p:spPr/>
        <p:txBody>
          <a:bodyPr/>
          <a:lstStyle/>
          <a:p>
            <a:fld id="{86CB4B4D-7CA3-9044-876B-883B54F8677D}" type="slidenum">
              <a:rPr lang="en-ZA" smtClean="0"/>
              <a:pPr/>
              <a:t>36</a:t>
            </a:fld>
            <a:endParaRPr lang="en-ZA" dirty="0"/>
          </a:p>
        </p:txBody>
      </p:sp>
      <p:sp>
        <p:nvSpPr>
          <p:cNvPr id="6" name="Title 1">
            <a:extLst>
              <a:ext uri="{FF2B5EF4-FFF2-40B4-BE49-F238E27FC236}">
                <a16:creationId xmlns:a16="http://schemas.microsoft.com/office/drawing/2014/main" id="{83969694-0ED2-4CC7-989E-D2E9829C76CA}"/>
              </a:ext>
            </a:extLst>
          </p:cNvPr>
          <p:cNvSpPr txBox="1">
            <a:spLocks/>
          </p:cNvSpPr>
          <p:nvPr/>
        </p:nvSpPr>
        <p:spPr>
          <a:xfrm>
            <a:off x="-1" y="1143000"/>
            <a:ext cx="8593339" cy="700956"/>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45719" rIns="45719" anchor="ct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algn="l"/>
            <a:r>
              <a:rPr lang="en-ZA" sz="4000" kern="0" dirty="0">
                <a:solidFill>
                  <a:srgbClr val="FFFFFF"/>
                </a:solidFill>
                <a:ea typeface="ＭＳ Ｐゴシック"/>
                <a:cs typeface="+mj-cs"/>
              </a:rPr>
              <a:t>AMAHLATHI</a:t>
            </a:r>
            <a:endParaRPr lang="en-ZA" sz="4000" kern="0" dirty="0">
              <a:solidFill>
                <a:schemeClr val="bg1"/>
              </a:solidFill>
            </a:endParaRPr>
          </a:p>
        </p:txBody>
      </p:sp>
      <p:sp>
        <p:nvSpPr>
          <p:cNvPr id="9" name="Content Placeholder 2">
            <a:extLst>
              <a:ext uri="{FF2B5EF4-FFF2-40B4-BE49-F238E27FC236}">
                <a16:creationId xmlns:a16="http://schemas.microsoft.com/office/drawing/2014/main" id="{12B804D7-0D3E-4E56-AFA3-AB8EDA1F8302}"/>
              </a:ext>
            </a:extLst>
          </p:cNvPr>
          <p:cNvSpPr txBox="1">
            <a:spLocks/>
          </p:cNvSpPr>
          <p:nvPr/>
        </p:nvSpPr>
        <p:spPr>
          <a:xfrm>
            <a:off x="0" y="1860348"/>
            <a:ext cx="7481914" cy="499765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lIns="45719" rIns="45719"/>
          <a:lst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a:lstStyle>
          <a:p>
            <a:pPr marL="0" indent="0">
              <a:buNone/>
            </a:pPr>
            <a:r>
              <a:rPr lang="en-ZA" sz="1400" b="1" dirty="0"/>
              <a:t>Challenges:</a:t>
            </a:r>
          </a:p>
          <a:p>
            <a:pPr lvl="0"/>
            <a:r>
              <a:rPr lang="en-ZA" sz="1400" dirty="0"/>
              <a:t>Drought conditions may affect Cathcart;</a:t>
            </a:r>
          </a:p>
          <a:p>
            <a:pPr lvl="0"/>
            <a:r>
              <a:rPr lang="en-ZA" sz="1400" dirty="0"/>
              <a:t>Drought conditions affecting Goshen and Wartburg;</a:t>
            </a:r>
          </a:p>
          <a:p>
            <a:pPr lvl="0"/>
            <a:r>
              <a:rPr lang="en-ZA" sz="1400" dirty="0"/>
              <a:t>Water Supply challenges at </a:t>
            </a:r>
            <a:r>
              <a:rPr lang="en-ZA" sz="1400" dirty="0" err="1"/>
              <a:t>Dontsa</a:t>
            </a:r>
            <a:r>
              <a:rPr lang="en-ZA" sz="1400" dirty="0"/>
              <a:t>;</a:t>
            </a:r>
          </a:p>
          <a:p>
            <a:pPr marL="0" indent="0">
              <a:buNone/>
            </a:pPr>
            <a:r>
              <a:rPr lang="en-ZA" sz="1400" b="1" dirty="0"/>
              <a:t>Current Interventions:</a:t>
            </a:r>
            <a:endParaRPr lang="en-ZA" sz="1400" dirty="0"/>
          </a:p>
          <a:p>
            <a:pPr lvl="0"/>
            <a:r>
              <a:rPr lang="en-ZA" sz="1400" dirty="0"/>
              <a:t>Water carting;</a:t>
            </a:r>
          </a:p>
          <a:p>
            <a:pPr lvl="0"/>
            <a:r>
              <a:rPr lang="en-ZA" sz="1400" dirty="0"/>
              <a:t>Emergency boreholes drilled at Goshen, Wartburg and </a:t>
            </a:r>
            <a:r>
              <a:rPr lang="en-ZA" sz="1400" dirty="0" err="1"/>
              <a:t>Donsta</a:t>
            </a:r>
            <a:r>
              <a:rPr lang="en-ZA" sz="1400" dirty="0"/>
              <a:t>, </a:t>
            </a:r>
          </a:p>
          <a:p>
            <a:pPr lvl="0"/>
            <a:r>
              <a:rPr lang="en-ZA" sz="1400" dirty="0"/>
              <a:t>Goshen borehole equipped and operational, and equipping of Wartburg boreholes underway;</a:t>
            </a:r>
          </a:p>
          <a:p>
            <a:pPr lvl="0"/>
            <a:r>
              <a:rPr lang="en-ZA" sz="1400" dirty="0"/>
              <a:t>Contractor appointed for Cathcart Bulk Services upgrade which includes equipping and connecting additional boreholes to town supply, work currently suspended pending legal challenge to appointment;</a:t>
            </a:r>
          </a:p>
          <a:p>
            <a:pPr marL="0" indent="0">
              <a:buNone/>
            </a:pPr>
            <a:r>
              <a:rPr lang="en-ZA" sz="1400" b="1" dirty="0"/>
              <a:t>Medium Term Interventions:</a:t>
            </a:r>
          </a:p>
          <a:p>
            <a:pPr lvl="0"/>
            <a:r>
              <a:rPr lang="en-ZA" sz="1400" dirty="0"/>
              <a:t>Equip  boreholes;</a:t>
            </a:r>
          </a:p>
          <a:p>
            <a:pPr marL="0" indent="0">
              <a:buNone/>
            </a:pPr>
            <a:r>
              <a:rPr lang="en-ZA" sz="1400" b="1" dirty="0"/>
              <a:t>Long Term Interventions:</a:t>
            </a:r>
          </a:p>
          <a:p>
            <a:pPr lvl="0"/>
            <a:r>
              <a:rPr lang="en-ZA" sz="1400" dirty="0"/>
              <a:t>Raise Sandile Dam wall;</a:t>
            </a:r>
          </a:p>
          <a:p>
            <a:pPr lvl="0"/>
            <a:r>
              <a:rPr lang="en-ZA" sz="1400" dirty="0"/>
              <a:t>Increase capacity of Kei Road water treatment works in order to supply Great Kei;</a:t>
            </a:r>
          </a:p>
        </p:txBody>
      </p:sp>
      <p:pic>
        <p:nvPicPr>
          <p:cNvPr id="5" name="Picture 4"/>
          <p:cNvPicPr>
            <a:picLocks noChangeAspect="1"/>
          </p:cNvPicPr>
          <p:nvPr/>
        </p:nvPicPr>
        <p:blipFill>
          <a:blip r:embed="rId2"/>
          <a:stretch>
            <a:fillRect/>
          </a:stretch>
        </p:blipFill>
        <p:spPr>
          <a:xfrm>
            <a:off x="8426626" y="-197543"/>
            <a:ext cx="4070780" cy="2988271"/>
          </a:xfrm>
          <a:prstGeom prst="rect">
            <a:avLst/>
          </a:prstGeom>
        </p:spPr>
      </p:pic>
      <p:sp>
        <p:nvSpPr>
          <p:cNvPr id="10" name="Oval 9"/>
          <p:cNvSpPr/>
          <p:nvPr/>
        </p:nvSpPr>
        <p:spPr bwMode="auto">
          <a:xfrm>
            <a:off x="9870458" y="656751"/>
            <a:ext cx="720080" cy="72008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a:ln>
                <a:solidFill>
                  <a:srgbClr val="FF0000"/>
                </a:solidFill>
              </a:ln>
              <a:noFill/>
              <a:latin typeface="Arial" charset="0"/>
              <a:ea typeface="ＭＳ Ｐゴシック" pitchFamily="1" charset="-128"/>
            </a:endParaRPr>
          </a:p>
        </p:txBody>
      </p:sp>
      <p:sp>
        <p:nvSpPr>
          <p:cNvPr id="8" name="TextBox 7"/>
          <p:cNvSpPr txBox="1"/>
          <p:nvPr/>
        </p:nvSpPr>
        <p:spPr>
          <a:xfrm>
            <a:off x="8982339" y="2591379"/>
            <a:ext cx="2637109" cy="715087"/>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ZA" sz="1800" b="1" i="0" u="none" strike="noStrike" cap="none" spc="0" normalizeH="0" baseline="0" dirty="0">
                <a:ln>
                  <a:noFill/>
                </a:ln>
                <a:solidFill>
                  <a:srgbClr val="002060"/>
                </a:solidFill>
                <a:effectLst/>
                <a:uFillTx/>
                <a:latin typeface="Arial"/>
                <a:ea typeface="Arial"/>
                <a:cs typeface="Arial"/>
                <a:sym typeface="Arial"/>
              </a:rPr>
              <a:t>WATER QUALITY </a:t>
            </a:r>
          </a:p>
          <a:p>
            <a:pPr marL="0" marR="0" indent="0" algn="ctr" defTabSz="914400" rtl="0" fontAlgn="auto" latinLnBrk="0" hangingPunct="0">
              <a:lnSpc>
                <a:spcPct val="100000"/>
              </a:lnSpc>
              <a:spcBef>
                <a:spcPts val="0"/>
              </a:spcBef>
              <a:spcAft>
                <a:spcPts val="0"/>
              </a:spcAft>
              <a:buClrTx/>
              <a:buSzTx/>
              <a:buFontTx/>
              <a:buNone/>
              <a:tabLst/>
            </a:pPr>
            <a:r>
              <a:rPr lang="en-ZA" b="1" dirty="0">
                <a:solidFill>
                  <a:srgbClr val="002060"/>
                </a:solidFill>
                <a:latin typeface="Arial"/>
                <a:ea typeface="Arial"/>
                <a:cs typeface="Arial"/>
                <a:sym typeface="Arial"/>
              </a:rPr>
              <a:t>95%</a:t>
            </a:r>
            <a:endParaRPr kumimoji="0" lang="en-ZA" sz="1800" b="1" i="0" u="none" strike="noStrike" cap="none" spc="0" normalizeH="0" baseline="0" dirty="0">
              <a:ln>
                <a:noFill/>
              </a:ln>
              <a:solidFill>
                <a:srgbClr val="002060"/>
              </a:solidFill>
              <a:effectLst/>
              <a:uFillTx/>
              <a:latin typeface="Arial"/>
              <a:ea typeface="Arial"/>
              <a:cs typeface="Arial"/>
              <a:sym typeface="Arial"/>
            </a:endParaRPr>
          </a:p>
        </p:txBody>
      </p:sp>
      <p:pic>
        <p:nvPicPr>
          <p:cNvPr id="3" name="Picture 2"/>
          <p:cNvPicPr>
            <a:picLocks noChangeAspect="1"/>
          </p:cNvPicPr>
          <p:nvPr/>
        </p:nvPicPr>
        <p:blipFill>
          <a:blip r:embed="rId3"/>
          <a:stretch>
            <a:fillRect/>
          </a:stretch>
        </p:blipFill>
        <p:spPr>
          <a:xfrm>
            <a:off x="8104381" y="3393637"/>
            <a:ext cx="3254248" cy="3459976"/>
          </a:xfrm>
          <a:prstGeom prst="rect">
            <a:avLst/>
          </a:prstGeom>
        </p:spPr>
      </p:pic>
    </p:spTree>
    <p:extLst>
      <p:ext uri="{BB962C8B-B14F-4D97-AF65-F5344CB8AC3E}">
        <p14:creationId xmlns:p14="http://schemas.microsoft.com/office/powerpoint/2010/main" val="521224549"/>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08" y="0"/>
            <a:ext cx="12171792" cy="1143000"/>
          </a:xfrm>
          <a:solidFill>
            <a:srgbClr val="92D050"/>
          </a:solidFill>
        </p:spPr>
        <p:txBody>
          <a:bodyPr>
            <a:normAutofit fontScale="90000"/>
          </a:bodyPr>
          <a:lstStyle/>
          <a:p>
            <a:pPr algn="l"/>
            <a:r>
              <a:rPr lang="en-ZA" sz="2400" b="1" dirty="0">
                <a:ea typeface="ＭＳ Ｐゴシック"/>
                <a:cs typeface="Calibri"/>
              </a:rPr>
              <a:t>VISION 2058: SUSTAINABLE DISTRICT </a:t>
            </a:r>
            <a:br>
              <a:rPr lang="en-ZA" sz="2400" b="1" dirty="0">
                <a:ea typeface="ＭＳ Ｐゴシック"/>
                <a:cs typeface="Calibri"/>
              </a:rPr>
            </a:br>
            <a:r>
              <a:rPr lang="en-ZA" sz="2400" b="1" dirty="0">
                <a:ea typeface="ＭＳ Ｐゴシック"/>
                <a:cs typeface="Calibri"/>
              </a:rPr>
              <a:t>MTAS PILLAR: QUALITY SERVICE DELIVERY  </a:t>
            </a:r>
            <a:br>
              <a:rPr lang="en-ZA" sz="2400" b="1" dirty="0">
                <a:ea typeface="ＭＳ Ｐゴシック"/>
                <a:cs typeface="Calibri"/>
              </a:rPr>
            </a:br>
            <a:r>
              <a:rPr lang="en-ZA" sz="2400" b="1" dirty="0">
                <a:ea typeface="ＭＳ Ｐゴシック"/>
                <a:cs typeface="Calibri"/>
              </a:rPr>
              <a:t>KPA: SERVICE DELIVERY AND INFRASTRUCTURE</a:t>
            </a:r>
            <a:endParaRPr lang="en-ZA" b="1" dirty="0"/>
          </a:p>
        </p:txBody>
      </p:sp>
      <p:sp>
        <p:nvSpPr>
          <p:cNvPr id="2" name="Slide Number Placeholder 1"/>
          <p:cNvSpPr>
            <a:spLocks noGrp="1"/>
          </p:cNvSpPr>
          <p:nvPr>
            <p:ph type="sldNum" sz="quarter" idx="2"/>
          </p:nvPr>
        </p:nvSpPr>
        <p:spPr/>
        <p:txBody>
          <a:bodyPr/>
          <a:lstStyle/>
          <a:p>
            <a:fld id="{86CB4B4D-7CA3-9044-876B-883B54F8677D}" type="slidenum">
              <a:rPr lang="en-ZA" smtClean="0"/>
              <a:pPr/>
              <a:t>37</a:t>
            </a:fld>
            <a:endParaRPr lang="en-ZA" dirty="0"/>
          </a:p>
        </p:txBody>
      </p:sp>
      <p:sp>
        <p:nvSpPr>
          <p:cNvPr id="6" name="Title 1">
            <a:extLst>
              <a:ext uri="{FF2B5EF4-FFF2-40B4-BE49-F238E27FC236}">
                <a16:creationId xmlns:a16="http://schemas.microsoft.com/office/drawing/2014/main" id="{83969694-0ED2-4CC7-989E-D2E9829C76CA}"/>
              </a:ext>
            </a:extLst>
          </p:cNvPr>
          <p:cNvSpPr txBox="1">
            <a:spLocks/>
          </p:cNvSpPr>
          <p:nvPr/>
        </p:nvSpPr>
        <p:spPr>
          <a:xfrm>
            <a:off x="-1" y="1143000"/>
            <a:ext cx="8598392" cy="700956"/>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45719" rIns="45719" anchor="ct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algn="l"/>
            <a:r>
              <a:rPr lang="en-ZA" sz="4000" kern="0" dirty="0">
                <a:solidFill>
                  <a:srgbClr val="FFFFFF"/>
                </a:solidFill>
                <a:ea typeface="ＭＳ Ｐゴシック"/>
                <a:cs typeface="+mj-cs"/>
              </a:rPr>
              <a:t>NGQUSHWA</a:t>
            </a:r>
            <a:endParaRPr lang="en-ZA" sz="3600" kern="0" dirty="0">
              <a:solidFill>
                <a:schemeClr val="bg1"/>
              </a:solidFill>
            </a:endParaRPr>
          </a:p>
        </p:txBody>
      </p:sp>
      <p:sp>
        <p:nvSpPr>
          <p:cNvPr id="9" name="Content Placeholder 2">
            <a:extLst>
              <a:ext uri="{FF2B5EF4-FFF2-40B4-BE49-F238E27FC236}">
                <a16:creationId xmlns:a16="http://schemas.microsoft.com/office/drawing/2014/main" id="{12B804D7-0D3E-4E56-AFA3-AB8EDA1F8302}"/>
              </a:ext>
            </a:extLst>
          </p:cNvPr>
          <p:cNvSpPr txBox="1">
            <a:spLocks/>
          </p:cNvSpPr>
          <p:nvPr/>
        </p:nvSpPr>
        <p:spPr>
          <a:xfrm>
            <a:off x="-1" y="1860348"/>
            <a:ext cx="6309865" cy="499765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lIns="45719" rIns="45719"/>
          <a:lst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a:lstStyle>
          <a:p>
            <a:pPr marL="0" lvl="0" indent="0" eaLnBrk="0" fontAlgn="base" hangingPunct="0">
              <a:spcBef>
                <a:spcPct val="20000"/>
              </a:spcBef>
              <a:spcAft>
                <a:spcPct val="0"/>
              </a:spcAft>
              <a:buSzTx/>
              <a:buNone/>
            </a:pPr>
            <a:r>
              <a:rPr lang="en-ZA" sz="1400" b="1" kern="0" dirty="0">
                <a:ea typeface="ＭＳ Ｐゴシック"/>
                <a:cs typeface="+mn-cs"/>
              </a:rPr>
              <a:t>Challenges:</a:t>
            </a:r>
          </a:p>
          <a:p>
            <a:pPr lvl="0" eaLnBrk="0" fontAlgn="base" hangingPunct="0">
              <a:spcBef>
                <a:spcPct val="20000"/>
              </a:spcBef>
              <a:spcAft>
                <a:spcPct val="0"/>
              </a:spcAft>
              <a:buSzTx/>
            </a:pPr>
            <a:r>
              <a:rPr lang="en-ZA" sz="1400" kern="0" dirty="0">
                <a:ea typeface="ＭＳ Ｐゴシック"/>
                <a:cs typeface="+mn-cs"/>
              </a:rPr>
              <a:t>Water demand exceeds available supply from the Peddie Water Treatment works;</a:t>
            </a:r>
          </a:p>
          <a:p>
            <a:pPr marL="0" lvl="0" indent="0" eaLnBrk="0" fontAlgn="base" hangingPunct="0">
              <a:spcBef>
                <a:spcPct val="20000"/>
              </a:spcBef>
              <a:spcAft>
                <a:spcPct val="0"/>
              </a:spcAft>
              <a:buSzTx/>
              <a:buNone/>
            </a:pPr>
            <a:r>
              <a:rPr lang="en-ZA" sz="1400" b="1" kern="0" dirty="0">
                <a:ea typeface="ＭＳ Ｐゴシック"/>
                <a:cs typeface="+mn-cs"/>
              </a:rPr>
              <a:t>Current Interventions:</a:t>
            </a:r>
            <a:endParaRPr lang="en-ZA" sz="1400" kern="0" dirty="0">
              <a:ea typeface="ＭＳ Ｐゴシック"/>
              <a:cs typeface="+mn-cs"/>
            </a:endParaRPr>
          </a:p>
          <a:p>
            <a:pPr lvl="0" eaLnBrk="0" fontAlgn="base" hangingPunct="0">
              <a:spcBef>
                <a:spcPct val="20000"/>
              </a:spcBef>
              <a:spcAft>
                <a:spcPct val="0"/>
              </a:spcAft>
              <a:buSzTx/>
            </a:pPr>
            <a:r>
              <a:rPr lang="en-ZA" sz="1400" kern="0" dirty="0">
                <a:ea typeface="ＭＳ Ｐゴシック"/>
                <a:cs typeface="+mn-cs"/>
              </a:rPr>
              <a:t>Water carting;</a:t>
            </a:r>
          </a:p>
          <a:p>
            <a:pPr lvl="0" eaLnBrk="0" fontAlgn="base" hangingPunct="0">
              <a:spcBef>
                <a:spcPct val="20000"/>
              </a:spcBef>
              <a:spcAft>
                <a:spcPct val="0"/>
              </a:spcAft>
              <a:buSzTx/>
            </a:pPr>
            <a:r>
              <a:rPr lang="en-ZA" sz="1400" kern="0" dirty="0">
                <a:ea typeface="ＭＳ Ｐゴシック"/>
                <a:cs typeface="+mn-cs"/>
              </a:rPr>
              <a:t>Water conservation and demand management </a:t>
            </a:r>
            <a:r>
              <a:rPr lang="en-ZA" sz="1400" kern="0" dirty="0" err="1">
                <a:ea typeface="ＭＳ Ｐゴシック"/>
                <a:cs typeface="+mn-cs"/>
              </a:rPr>
              <a:t>iniatives</a:t>
            </a:r>
            <a:r>
              <a:rPr lang="en-ZA" sz="1400" kern="0" dirty="0">
                <a:ea typeface="ＭＳ Ｐゴシック"/>
                <a:cs typeface="+mn-cs"/>
              </a:rPr>
              <a:t>;</a:t>
            </a:r>
          </a:p>
          <a:p>
            <a:pPr lvl="0" eaLnBrk="0" fontAlgn="base" hangingPunct="0">
              <a:spcBef>
                <a:spcPct val="20000"/>
              </a:spcBef>
              <a:spcAft>
                <a:spcPct val="0"/>
              </a:spcAft>
              <a:buSzTx/>
            </a:pPr>
            <a:r>
              <a:rPr lang="en-ZA" sz="1400" kern="0" dirty="0">
                <a:ea typeface="ＭＳ Ｐゴシック"/>
                <a:cs typeface="+mn-cs"/>
              </a:rPr>
              <a:t>Contractor appointed to repair and upgrade bulk pipe infrastructure;</a:t>
            </a:r>
          </a:p>
          <a:p>
            <a:pPr lvl="0" eaLnBrk="0" fontAlgn="base" hangingPunct="0">
              <a:spcBef>
                <a:spcPct val="20000"/>
              </a:spcBef>
              <a:spcAft>
                <a:spcPct val="0"/>
              </a:spcAft>
              <a:buSzTx/>
            </a:pPr>
            <a:r>
              <a:rPr lang="en-ZA" sz="1400" kern="0" dirty="0">
                <a:ea typeface="ＭＳ Ｐゴシック"/>
                <a:cs typeface="+mn-cs"/>
              </a:rPr>
              <a:t>Piloting of rural yard connection policy;</a:t>
            </a:r>
          </a:p>
          <a:p>
            <a:pPr marL="0" lvl="0" indent="0" eaLnBrk="0" fontAlgn="base" hangingPunct="0">
              <a:spcBef>
                <a:spcPct val="20000"/>
              </a:spcBef>
              <a:spcAft>
                <a:spcPct val="0"/>
              </a:spcAft>
              <a:buSzTx/>
              <a:buNone/>
            </a:pPr>
            <a:r>
              <a:rPr lang="en-ZA" sz="1400" b="1" kern="0" dirty="0">
                <a:ea typeface="ＭＳ Ｐゴシック"/>
                <a:cs typeface="+mn-cs"/>
              </a:rPr>
              <a:t>Medium Term Interventions:</a:t>
            </a:r>
          </a:p>
          <a:p>
            <a:pPr lvl="0" eaLnBrk="0" fontAlgn="base" hangingPunct="0">
              <a:spcBef>
                <a:spcPct val="20000"/>
              </a:spcBef>
              <a:spcAft>
                <a:spcPct val="0"/>
              </a:spcAft>
              <a:buSzTx/>
            </a:pPr>
            <a:r>
              <a:rPr lang="en-ZA" sz="1400" kern="0" dirty="0">
                <a:ea typeface="ＭＳ Ｐゴシック"/>
                <a:cs typeface="+mn-cs"/>
              </a:rPr>
              <a:t>Roll out rural yard connection policy;</a:t>
            </a:r>
          </a:p>
          <a:p>
            <a:pPr lvl="0" eaLnBrk="0" fontAlgn="base" hangingPunct="0">
              <a:spcBef>
                <a:spcPct val="20000"/>
              </a:spcBef>
              <a:spcAft>
                <a:spcPct val="0"/>
              </a:spcAft>
              <a:buSzTx/>
            </a:pPr>
            <a:r>
              <a:rPr lang="en-ZA" sz="1400" kern="0" dirty="0">
                <a:ea typeface="ＭＳ Ｐゴシック"/>
                <a:cs typeface="+mn-cs"/>
              </a:rPr>
              <a:t>Equip “old” boreholes to supplement supply, where possible (water quality is a challenge);</a:t>
            </a:r>
          </a:p>
          <a:p>
            <a:pPr eaLnBrk="0" fontAlgn="base" hangingPunct="0">
              <a:spcBef>
                <a:spcPct val="20000"/>
              </a:spcBef>
              <a:spcAft>
                <a:spcPct val="0"/>
              </a:spcAft>
              <a:buSzTx/>
            </a:pPr>
            <a:r>
              <a:rPr lang="en-ZA" sz="1400" kern="0" dirty="0">
                <a:ea typeface="ＭＳ Ｐゴシック"/>
              </a:rPr>
              <a:t>Installation of package plants at </a:t>
            </a:r>
            <a:r>
              <a:rPr lang="en-ZA" sz="1400" kern="0" dirty="0" err="1">
                <a:ea typeface="ＭＳ Ｐゴシック"/>
              </a:rPr>
              <a:t>Dabi</a:t>
            </a:r>
            <a:r>
              <a:rPr lang="en-ZA" sz="1400" kern="0" dirty="0">
                <a:ea typeface="ＭＳ Ｐゴシック"/>
              </a:rPr>
              <a:t> and Peddie dams;</a:t>
            </a:r>
            <a:endParaRPr lang="en-ZA" sz="1400" kern="0" dirty="0">
              <a:ea typeface="ＭＳ Ｐゴシック"/>
              <a:cs typeface="+mn-cs"/>
            </a:endParaRPr>
          </a:p>
          <a:p>
            <a:pPr marL="0" lvl="0" indent="0" eaLnBrk="0" fontAlgn="base" hangingPunct="0">
              <a:spcBef>
                <a:spcPct val="20000"/>
              </a:spcBef>
              <a:spcAft>
                <a:spcPct val="0"/>
              </a:spcAft>
              <a:buSzTx/>
              <a:buNone/>
            </a:pPr>
            <a:r>
              <a:rPr lang="en-ZA" sz="1400" b="1" kern="0" dirty="0">
                <a:ea typeface="ＭＳ Ｐゴシック"/>
                <a:cs typeface="+mn-cs"/>
              </a:rPr>
              <a:t>Long Term Interventions:</a:t>
            </a:r>
          </a:p>
          <a:p>
            <a:pPr lvl="0" eaLnBrk="0" fontAlgn="base" hangingPunct="0">
              <a:spcBef>
                <a:spcPct val="20000"/>
              </a:spcBef>
              <a:spcAft>
                <a:spcPct val="0"/>
              </a:spcAft>
              <a:buSzTx/>
            </a:pPr>
            <a:r>
              <a:rPr lang="en-ZA" sz="1400" kern="0" dirty="0">
                <a:ea typeface="ＭＳ Ｐゴシック"/>
                <a:cs typeface="+mn-cs"/>
              </a:rPr>
              <a:t>Upgrade of Ngqushwa Water bulk supply system (upgrade Peddie water treatment works or install pipeline from Sandile or Laing system);</a:t>
            </a:r>
          </a:p>
          <a:p>
            <a:pPr lvl="0" eaLnBrk="0" fontAlgn="base" hangingPunct="0">
              <a:spcBef>
                <a:spcPct val="20000"/>
              </a:spcBef>
              <a:spcAft>
                <a:spcPct val="0"/>
              </a:spcAft>
              <a:buSzTx/>
            </a:pPr>
            <a:r>
              <a:rPr lang="en-ZA" sz="1400" kern="0" dirty="0">
                <a:ea typeface="ＭＳ Ｐゴシック"/>
                <a:cs typeface="+mn-cs"/>
              </a:rPr>
              <a:t>Supply </a:t>
            </a:r>
            <a:r>
              <a:rPr lang="en-ZA" sz="1400" kern="0" dirty="0" err="1">
                <a:ea typeface="ＭＳ Ｐゴシック"/>
                <a:cs typeface="+mn-cs"/>
              </a:rPr>
              <a:t>Chalumna</a:t>
            </a:r>
            <a:r>
              <a:rPr lang="en-ZA" sz="1400" kern="0" dirty="0">
                <a:ea typeface="ＭＳ Ｐゴシック"/>
                <a:cs typeface="+mn-cs"/>
              </a:rPr>
              <a:t> area (BCMM) from Sandile instead of Peddie Water Treatment Works;</a:t>
            </a:r>
          </a:p>
          <a:p>
            <a:pPr lvl="0" eaLnBrk="0" fontAlgn="base" hangingPunct="0">
              <a:spcBef>
                <a:spcPct val="20000"/>
              </a:spcBef>
              <a:spcAft>
                <a:spcPct val="0"/>
              </a:spcAft>
              <a:buSzTx/>
            </a:pPr>
            <a:r>
              <a:rPr lang="en-ZA" sz="1400" kern="0" dirty="0">
                <a:ea typeface="ＭＳ Ｐゴシック"/>
                <a:cs typeface="+mn-cs"/>
              </a:rPr>
              <a:t>Raising of the Sandile Dam Wall </a:t>
            </a:r>
          </a:p>
        </p:txBody>
      </p:sp>
      <p:pic>
        <p:nvPicPr>
          <p:cNvPr id="5" name="Picture 4"/>
          <p:cNvPicPr>
            <a:picLocks noChangeAspect="1"/>
          </p:cNvPicPr>
          <p:nvPr/>
        </p:nvPicPr>
        <p:blipFill>
          <a:blip r:embed="rId2"/>
          <a:stretch>
            <a:fillRect/>
          </a:stretch>
        </p:blipFill>
        <p:spPr>
          <a:xfrm>
            <a:off x="8443163" y="-162180"/>
            <a:ext cx="4070780" cy="2988271"/>
          </a:xfrm>
          <a:prstGeom prst="rect">
            <a:avLst/>
          </a:prstGeom>
        </p:spPr>
      </p:pic>
      <p:sp>
        <p:nvSpPr>
          <p:cNvPr id="10" name="Oval 9"/>
          <p:cNvSpPr/>
          <p:nvPr/>
        </p:nvSpPr>
        <p:spPr bwMode="auto">
          <a:xfrm>
            <a:off x="9624596" y="1790455"/>
            <a:ext cx="720080" cy="72008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a:ln>
                <a:solidFill>
                  <a:srgbClr val="FF0000"/>
                </a:solidFill>
              </a:ln>
              <a:noFill/>
              <a:latin typeface="Arial" charset="0"/>
              <a:ea typeface="ＭＳ Ｐゴシック" pitchFamily="1" charset="-128"/>
            </a:endParaRPr>
          </a:p>
        </p:txBody>
      </p:sp>
      <p:sp>
        <p:nvSpPr>
          <p:cNvPr id="8" name="TextBox 7"/>
          <p:cNvSpPr txBox="1"/>
          <p:nvPr/>
        </p:nvSpPr>
        <p:spPr>
          <a:xfrm>
            <a:off x="8972234" y="2733097"/>
            <a:ext cx="2637109" cy="715087"/>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ZA" sz="1800" b="1" i="0" u="none" strike="noStrike" cap="none" spc="0" normalizeH="0" baseline="0" dirty="0">
                <a:ln>
                  <a:noFill/>
                </a:ln>
                <a:solidFill>
                  <a:srgbClr val="002060"/>
                </a:solidFill>
                <a:effectLst/>
                <a:uFillTx/>
                <a:latin typeface="Arial"/>
                <a:ea typeface="Arial"/>
                <a:cs typeface="Arial"/>
                <a:sym typeface="Arial"/>
              </a:rPr>
              <a:t>WATER QUALITY </a:t>
            </a:r>
          </a:p>
          <a:p>
            <a:pPr marL="0" marR="0" indent="0" algn="ctr" defTabSz="914400" rtl="0" fontAlgn="auto" latinLnBrk="0" hangingPunct="0">
              <a:lnSpc>
                <a:spcPct val="100000"/>
              </a:lnSpc>
              <a:spcBef>
                <a:spcPts val="0"/>
              </a:spcBef>
              <a:spcAft>
                <a:spcPts val="0"/>
              </a:spcAft>
              <a:buClrTx/>
              <a:buSzTx/>
              <a:buFontTx/>
              <a:buNone/>
              <a:tabLst/>
            </a:pPr>
            <a:r>
              <a:rPr lang="en-ZA" b="1" dirty="0">
                <a:solidFill>
                  <a:srgbClr val="002060"/>
                </a:solidFill>
                <a:latin typeface="Arial"/>
                <a:ea typeface="Arial"/>
                <a:cs typeface="Arial"/>
                <a:sym typeface="Arial"/>
              </a:rPr>
              <a:t>92%</a:t>
            </a:r>
            <a:endParaRPr kumimoji="0" lang="en-ZA" sz="1800" b="1" i="0" u="none" strike="noStrike" cap="none" spc="0" normalizeH="0" baseline="0" dirty="0">
              <a:ln>
                <a:noFill/>
              </a:ln>
              <a:solidFill>
                <a:srgbClr val="002060"/>
              </a:solidFill>
              <a:effectLst/>
              <a:uFillTx/>
              <a:latin typeface="Arial"/>
              <a:ea typeface="Arial"/>
              <a:cs typeface="Arial"/>
              <a:sym typeface="Arial"/>
            </a:endParaRPr>
          </a:p>
        </p:txBody>
      </p:sp>
      <p:pic>
        <p:nvPicPr>
          <p:cNvPr id="3" name="Picture 2"/>
          <p:cNvPicPr>
            <a:picLocks noChangeAspect="1"/>
          </p:cNvPicPr>
          <p:nvPr/>
        </p:nvPicPr>
        <p:blipFill>
          <a:blip r:embed="rId3"/>
          <a:stretch>
            <a:fillRect/>
          </a:stretch>
        </p:blipFill>
        <p:spPr>
          <a:xfrm>
            <a:off x="6608509" y="3527047"/>
            <a:ext cx="3488348" cy="3323954"/>
          </a:xfrm>
          <a:prstGeom prst="rect">
            <a:avLst/>
          </a:prstGeom>
        </p:spPr>
      </p:pic>
    </p:spTree>
    <p:extLst>
      <p:ext uri="{BB962C8B-B14F-4D97-AF65-F5344CB8AC3E}">
        <p14:creationId xmlns:p14="http://schemas.microsoft.com/office/powerpoint/2010/main" val="2060383442"/>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08" y="0"/>
            <a:ext cx="12171792" cy="1143000"/>
          </a:xfrm>
          <a:solidFill>
            <a:srgbClr val="92D050"/>
          </a:solidFill>
        </p:spPr>
        <p:txBody>
          <a:bodyPr>
            <a:normAutofit fontScale="90000"/>
          </a:bodyPr>
          <a:lstStyle/>
          <a:p>
            <a:pPr algn="l"/>
            <a:r>
              <a:rPr lang="en-ZA" sz="2400" b="1" dirty="0">
                <a:ea typeface="ＭＳ Ｐゴシック"/>
                <a:cs typeface="Calibri"/>
              </a:rPr>
              <a:t>VISION 2058: SUSTAINABLE DISTRICT </a:t>
            </a:r>
            <a:br>
              <a:rPr lang="en-ZA" sz="2400" b="1" dirty="0">
                <a:ea typeface="ＭＳ Ｐゴシック"/>
                <a:cs typeface="Calibri"/>
              </a:rPr>
            </a:br>
            <a:r>
              <a:rPr lang="en-ZA" sz="2400" b="1" dirty="0">
                <a:ea typeface="ＭＳ Ｐゴシック"/>
                <a:cs typeface="Calibri"/>
              </a:rPr>
              <a:t>MTAS PILLAR: QUALITY SERVICE DELIVERY  </a:t>
            </a:r>
            <a:br>
              <a:rPr lang="en-ZA" sz="2400" b="1" dirty="0">
                <a:ea typeface="ＭＳ Ｐゴシック"/>
                <a:cs typeface="Calibri"/>
              </a:rPr>
            </a:br>
            <a:r>
              <a:rPr lang="en-ZA" sz="2400" b="1" dirty="0">
                <a:ea typeface="ＭＳ Ｐゴシック"/>
                <a:cs typeface="Calibri"/>
              </a:rPr>
              <a:t>KPA: SERVICE DELIVERY AND INFRASTRUCTURE </a:t>
            </a:r>
            <a:endParaRPr lang="en-ZA" b="1" dirty="0"/>
          </a:p>
        </p:txBody>
      </p:sp>
      <p:sp>
        <p:nvSpPr>
          <p:cNvPr id="2" name="Slide Number Placeholder 1"/>
          <p:cNvSpPr>
            <a:spLocks noGrp="1"/>
          </p:cNvSpPr>
          <p:nvPr>
            <p:ph type="sldNum" sz="quarter" idx="2"/>
          </p:nvPr>
        </p:nvSpPr>
        <p:spPr/>
        <p:txBody>
          <a:bodyPr/>
          <a:lstStyle/>
          <a:p>
            <a:fld id="{86CB4B4D-7CA3-9044-876B-883B54F8677D}" type="slidenum">
              <a:rPr lang="en-ZA" smtClean="0"/>
              <a:pPr/>
              <a:t>38</a:t>
            </a:fld>
            <a:endParaRPr lang="en-ZA" dirty="0"/>
          </a:p>
        </p:txBody>
      </p:sp>
      <p:sp>
        <p:nvSpPr>
          <p:cNvPr id="6" name="Title 1">
            <a:extLst>
              <a:ext uri="{FF2B5EF4-FFF2-40B4-BE49-F238E27FC236}">
                <a16:creationId xmlns:a16="http://schemas.microsoft.com/office/drawing/2014/main" id="{83969694-0ED2-4CC7-989E-D2E9829C76CA}"/>
              </a:ext>
            </a:extLst>
          </p:cNvPr>
          <p:cNvSpPr txBox="1">
            <a:spLocks/>
          </p:cNvSpPr>
          <p:nvPr/>
        </p:nvSpPr>
        <p:spPr>
          <a:xfrm>
            <a:off x="-1" y="1143000"/>
            <a:ext cx="8583236" cy="700956"/>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45719" rIns="45719" anchor="ct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algn="l"/>
            <a:r>
              <a:rPr lang="en-ZA" sz="4000" kern="0" dirty="0">
                <a:solidFill>
                  <a:srgbClr val="FFFFFF"/>
                </a:solidFill>
                <a:ea typeface="ＭＳ Ｐゴシック"/>
                <a:cs typeface="+mj-cs"/>
              </a:rPr>
              <a:t>RAYMOND MHLABA </a:t>
            </a:r>
            <a:endParaRPr lang="en-ZA" sz="4000" kern="0" dirty="0">
              <a:solidFill>
                <a:schemeClr val="bg1"/>
              </a:solidFill>
            </a:endParaRPr>
          </a:p>
        </p:txBody>
      </p:sp>
      <p:sp>
        <p:nvSpPr>
          <p:cNvPr id="9" name="Content Placeholder 2">
            <a:extLst>
              <a:ext uri="{FF2B5EF4-FFF2-40B4-BE49-F238E27FC236}">
                <a16:creationId xmlns:a16="http://schemas.microsoft.com/office/drawing/2014/main" id="{12B804D7-0D3E-4E56-AFA3-AB8EDA1F8302}"/>
              </a:ext>
            </a:extLst>
          </p:cNvPr>
          <p:cNvSpPr txBox="1">
            <a:spLocks/>
          </p:cNvSpPr>
          <p:nvPr/>
        </p:nvSpPr>
        <p:spPr>
          <a:xfrm>
            <a:off x="0" y="1860348"/>
            <a:ext cx="7315200" cy="499765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lIns="45719" rIns="45719"/>
          <a:lst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a:lstStyle>
          <a:p>
            <a:pPr marL="0" lvl="0" indent="0" eaLnBrk="0" fontAlgn="base" hangingPunct="0">
              <a:spcBef>
                <a:spcPct val="20000"/>
              </a:spcBef>
              <a:spcAft>
                <a:spcPct val="0"/>
              </a:spcAft>
              <a:buSzTx/>
              <a:buNone/>
            </a:pPr>
            <a:r>
              <a:rPr lang="en-ZA" sz="1400" b="1" kern="0" dirty="0">
                <a:ea typeface="ＭＳ Ｐゴシック"/>
                <a:cs typeface="+mn-cs"/>
              </a:rPr>
              <a:t>Challenges:</a:t>
            </a:r>
          </a:p>
          <a:p>
            <a:pPr lvl="0" eaLnBrk="0" fontAlgn="base" hangingPunct="0">
              <a:spcBef>
                <a:spcPct val="20000"/>
              </a:spcBef>
              <a:spcAft>
                <a:spcPct val="0"/>
              </a:spcAft>
              <a:buSzTx/>
            </a:pPr>
            <a:r>
              <a:rPr lang="en-ZA" sz="1400" kern="0" dirty="0">
                <a:ea typeface="ＭＳ Ｐゴシック"/>
                <a:cs typeface="+mn-cs"/>
              </a:rPr>
              <a:t>Severe drought conditions in Bedford, Adelaide, Hogsback and Balfour areas</a:t>
            </a:r>
          </a:p>
          <a:p>
            <a:pPr lvl="0" eaLnBrk="0" fontAlgn="base" hangingPunct="0">
              <a:spcBef>
                <a:spcPct val="20000"/>
              </a:spcBef>
              <a:spcAft>
                <a:spcPct val="0"/>
              </a:spcAft>
              <a:buSzTx/>
            </a:pPr>
            <a:r>
              <a:rPr lang="en-ZA" sz="1400" kern="0" dirty="0">
                <a:ea typeface="ＭＳ Ｐゴシック"/>
                <a:cs typeface="+mn-cs"/>
              </a:rPr>
              <a:t>Sanitation challenges in Fort Beaufort, Alice and  Seymour;</a:t>
            </a:r>
          </a:p>
          <a:p>
            <a:pPr marL="0" lvl="0" indent="0" eaLnBrk="0" fontAlgn="base" hangingPunct="0">
              <a:spcBef>
                <a:spcPct val="20000"/>
              </a:spcBef>
              <a:spcAft>
                <a:spcPct val="0"/>
              </a:spcAft>
              <a:buSzTx/>
              <a:buNone/>
            </a:pPr>
            <a:r>
              <a:rPr lang="en-ZA" sz="1400" b="1" kern="0" dirty="0">
                <a:ea typeface="ＭＳ Ｐゴシック"/>
                <a:cs typeface="+mn-cs"/>
              </a:rPr>
              <a:t>Current Interventions:</a:t>
            </a:r>
            <a:endParaRPr lang="en-ZA" sz="1400" kern="0" dirty="0">
              <a:ea typeface="ＭＳ Ｐゴシック"/>
              <a:cs typeface="+mn-cs"/>
            </a:endParaRPr>
          </a:p>
          <a:p>
            <a:pPr lvl="0" eaLnBrk="0" fontAlgn="base" hangingPunct="0">
              <a:spcBef>
                <a:spcPct val="20000"/>
              </a:spcBef>
              <a:spcAft>
                <a:spcPct val="0"/>
              </a:spcAft>
              <a:buSzTx/>
            </a:pPr>
            <a:r>
              <a:rPr lang="en-ZA" sz="1400" kern="0" dirty="0">
                <a:ea typeface="ＭＳ Ｐゴシック"/>
                <a:cs typeface="+mn-cs"/>
              </a:rPr>
              <a:t>Water carting;</a:t>
            </a:r>
          </a:p>
          <a:p>
            <a:pPr lvl="0" eaLnBrk="0" fontAlgn="base" hangingPunct="0">
              <a:spcBef>
                <a:spcPct val="20000"/>
              </a:spcBef>
              <a:spcAft>
                <a:spcPct val="0"/>
              </a:spcAft>
              <a:buSzTx/>
            </a:pPr>
            <a:r>
              <a:rPr lang="en-ZA" sz="1400" kern="0" dirty="0">
                <a:ea typeface="ＭＳ Ｐゴシック"/>
                <a:cs typeface="+mn-cs"/>
              </a:rPr>
              <a:t>Four new pumps installed on Fish River line and minor repairs to pipeline undertaken;</a:t>
            </a:r>
          </a:p>
          <a:p>
            <a:pPr lvl="0" eaLnBrk="0" fontAlgn="base" hangingPunct="0">
              <a:spcBef>
                <a:spcPct val="20000"/>
              </a:spcBef>
              <a:spcAft>
                <a:spcPct val="0"/>
              </a:spcAft>
              <a:buSzTx/>
            </a:pPr>
            <a:r>
              <a:rPr lang="en-ZA" sz="1400" kern="0" dirty="0">
                <a:ea typeface="ＭＳ Ｐゴシック"/>
                <a:cs typeface="+mn-cs"/>
              </a:rPr>
              <a:t>Six additional boreholes drilled and equipped in Adelaide – but yield has already dropped;</a:t>
            </a:r>
          </a:p>
          <a:p>
            <a:pPr lvl="0" eaLnBrk="0" fontAlgn="base" hangingPunct="0">
              <a:spcBef>
                <a:spcPct val="20000"/>
              </a:spcBef>
              <a:spcAft>
                <a:spcPct val="0"/>
              </a:spcAft>
              <a:buSzTx/>
            </a:pPr>
            <a:r>
              <a:rPr lang="en-ZA" sz="1400" kern="0" dirty="0">
                <a:ea typeface="ＭＳ Ｐゴシック"/>
                <a:cs typeface="+mn-cs"/>
              </a:rPr>
              <a:t>Contractor on site refurbishing Waste Water Treatment works and pumpstations in Fort Beaufort;</a:t>
            </a:r>
          </a:p>
          <a:p>
            <a:pPr marL="0" lvl="0" indent="0" eaLnBrk="0" fontAlgn="base" hangingPunct="0">
              <a:spcBef>
                <a:spcPct val="20000"/>
              </a:spcBef>
              <a:spcAft>
                <a:spcPct val="0"/>
              </a:spcAft>
              <a:buSzTx/>
              <a:buNone/>
            </a:pPr>
            <a:r>
              <a:rPr lang="en-ZA" sz="1400" b="1" kern="0" dirty="0">
                <a:ea typeface="ＭＳ Ｐゴシック"/>
                <a:cs typeface="+mn-cs"/>
              </a:rPr>
              <a:t>Medium Term Interventions:</a:t>
            </a:r>
          </a:p>
          <a:p>
            <a:pPr lvl="0" eaLnBrk="0" fontAlgn="base" hangingPunct="0">
              <a:spcBef>
                <a:spcPct val="20000"/>
              </a:spcBef>
              <a:spcAft>
                <a:spcPct val="0"/>
              </a:spcAft>
              <a:buSzTx/>
            </a:pPr>
            <a:r>
              <a:rPr lang="en-ZA" sz="1400" kern="0" dirty="0">
                <a:ea typeface="ＭＳ Ｐゴシック"/>
                <a:cs typeface="+mn-cs"/>
              </a:rPr>
              <a:t>Augment source in Adelaide, Bedford and Hogsback – 7 boreholes have been drilled and are suitable for equipping, but require funding source;</a:t>
            </a:r>
          </a:p>
          <a:p>
            <a:pPr lvl="0" eaLnBrk="0" fontAlgn="base" hangingPunct="0">
              <a:spcBef>
                <a:spcPct val="20000"/>
              </a:spcBef>
              <a:spcAft>
                <a:spcPct val="0"/>
              </a:spcAft>
              <a:buSzTx/>
            </a:pPr>
            <a:r>
              <a:rPr lang="en-ZA" sz="1400" kern="0" dirty="0">
                <a:ea typeface="ＭＳ Ｐゴシック"/>
                <a:cs typeface="+mn-cs"/>
              </a:rPr>
              <a:t>Upgrade of Fort Beaufort Bulk Water Supply System – phase 1 complete, phase 2 in progress;</a:t>
            </a:r>
          </a:p>
          <a:p>
            <a:pPr lvl="0" eaLnBrk="0" fontAlgn="base" hangingPunct="0">
              <a:spcBef>
                <a:spcPct val="20000"/>
              </a:spcBef>
              <a:spcAft>
                <a:spcPct val="0"/>
              </a:spcAft>
              <a:buSzTx/>
            </a:pPr>
            <a:r>
              <a:rPr lang="en-ZA" sz="1400" kern="0" dirty="0">
                <a:ea typeface="ＭＳ Ｐゴシック"/>
                <a:cs typeface="+mn-cs"/>
              </a:rPr>
              <a:t>Require additional staff and tools in order to maintain sewer system in Fort Beaufort;</a:t>
            </a:r>
          </a:p>
          <a:p>
            <a:pPr marL="0" lvl="0" indent="0" eaLnBrk="0" fontAlgn="base" hangingPunct="0">
              <a:spcBef>
                <a:spcPct val="20000"/>
              </a:spcBef>
              <a:spcAft>
                <a:spcPct val="0"/>
              </a:spcAft>
              <a:buSzTx/>
              <a:buNone/>
            </a:pPr>
            <a:r>
              <a:rPr lang="en-ZA" sz="1400" b="1" kern="0" dirty="0">
                <a:ea typeface="ＭＳ Ｐゴシック"/>
                <a:cs typeface="+mn-cs"/>
              </a:rPr>
              <a:t>Long Term Interventions:</a:t>
            </a:r>
          </a:p>
          <a:p>
            <a:pPr lvl="0" eaLnBrk="0" fontAlgn="base" hangingPunct="0">
              <a:spcBef>
                <a:spcPct val="20000"/>
              </a:spcBef>
              <a:spcAft>
                <a:spcPct val="0"/>
              </a:spcAft>
              <a:buSzTx/>
            </a:pPr>
            <a:r>
              <a:rPr lang="en-ZA" sz="1400" kern="0" dirty="0">
                <a:ea typeface="ＭＳ Ｐゴシック"/>
                <a:cs typeface="+mn-cs"/>
              </a:rPr>
              <a:t>Foxwood dam for water supply to Adelaide and Bedford as well socio economic development (National Government Gazette No 1069)</a:t>
            </a:r>
          </a:p>
          <a:p>
            <a:pPr lvl="0" eaLnBrk="0" fontAlgn="base" hangingPunct="0">
              <a:spcBef>
                <a:spcPct val="20000"/>
              </a:spcBef>
              <a:spcAft>
                <a:spcPct val="0"/>
              </a:spcAft>
              <a:buSzTx/>
            </a:pPr>
            <a:r>
              <a:rPr lang="en-ZA" sz="1400" kern="0" dirty="0">
                <a:ea typeface="ＭＳ Ｐゴシック"/>
                <a:cs typeface="+mn-cs"/>
              </a:rPr>
              <a:t>Upgrading of Fish River rising main;</a:t>
            </a:r>
          </a:p>
          <a:p>
            <a:pPr marL="0" lvl="0" indent="0" eaLnBrk="0" fontAlgn="base" hangingPunct="0">
              <a:spcBef>
                <a:spcPct val="20000"/>
              </a:spcBef>
              <a:spcAft>
                <a:spcPct val="0"/>
              </a:spcAft>
              <a:buSzTx/>
              <a:buNone/>
            </a:pPr>
            <a:endParaRPr lang="en-ZA" sz="1400" kern="0" dirty="0">
              <a:ea typeface="ＭＳ Ｐゴシック"/>
              <a:cs typeface="+mn-cs"/>
            </a:endParaRPr>
          </a:p>
        </p:txBody>
      </p:sp>
      <p:pic>
        <p:nvPicPr>
          <p:cNvPr id="5" name="Picture 4"/>
          <p:cNvPicPr>
            <a:picLocks noChangeAspect="1"/>
          </p:cNvPicPr>
          <p:nvPr/>
        </p:nvPicPr>
        <p:blipFill>
          <a:blip r:embed="rId2"/>
          <a:stretch>
            <a:fillRect/>
          </a:stretch>
        </p:blipFill>
        <p:spPr>
          <a:xfrm>
            <a:off x="8436730" y="-162179"/>
            <a:ext cx="4070780" cy="2988271"/>
          </a:xfrm>
          <a:prstGeom prst="rect">
            <a:avLst/>
          </a:prstGeom>
        </p:spPr>
      </p:pic>
      <p:sp>
        <p:nvSpPr>
          <p:cNvPr id="10" name="Oval 9"/>
          <p:cNvSpPr/>
          <p:nvPr/>
        </p:nvSpPr>
        <p:spPr bwMode="auto">
          <a:xfrm>
            <a:off x="8774189" y="711023"/>
            <a:ext cx="720080" cy="72008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a:ln>
                <a:solidFill>
                  <a:srgbClr val="FF0000"/>
                </a:solidFill>
              </a:ln>
              <a:noFill/>
              <a:latin typeface="Arial" charset="0"/>
              <a:ea typeface="ＭＳ Ｐゴシック" pitchFamily="1" charset="-128"/>
            </a:endParaRPr>
          </a:p>
        </p:txBody>
      </p:sp>
      <p:sp>
        <p:nvSpPr>
          <p:cNvPr id="8" name="TextBox 7"/>
          <p:cNvSpPr txBox="1"/>
          <p:nvPr/>
        </p:nvSpPr>
        <p:spPr>
          <a:xfrm>
            <a:off x="9002546" y="2595007"/>
            <a:ext cx="2637109" cy="715087"/>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ZA" sz="1800" b="1" i="0" u="none" strike="noStrike" cap="none" spc="0" normalizeH="0" baseline="0" dirty="0">
                <a:ln>
                  <a:noFill/>
                </a:ln>
                <a:solidFill>
                  <a:srgbClr val="002060"/>
                </a:solidFill>
                <a:effectLst/>
                <a:uFillTx/>
                <a:latin typeface="Arial"/>
                <a:ea typeface="Arial"/>
                <a:cs typeface="Arial"/>
                <a:sym typeface="Arial"/>
              </a:rPr>
              <a:t>WATER QUALITY </a:t>
            </a:r>
          </a:p>
          <a:p>
            <a:pPr marL="0" marR="0" indent="0" algn="ctr" defTabSz="914400" rtl="0" fontAlgn="auto" latinLnBrk="0" hangingPunct="0">
              <a:lnSpc>
                <a:spcPct val="100000"/>
              </a:lnSpc>
              <a:spcBef>
                <a:spcPts val="0"/>
              </a:spcBef>
              <a:spcAft>
                <a:spcPts val="0"/>
              </a:spcAft>
              <a:buClrTx/>
              <a:buSzTx/>
              <a:buFontTx/>
              <a:buNone/>
              <a:tabLst/>
            </a:pPr>
            <a:r>
              <a:rPr lang="en-ZA" b="1" dirty="0">
                <a:solidFill>
                  <a:srgbClr val="002060"/>
                </a:solidFill>
                <a:latin typeface="Arial"/>
                <a:ea typeface="Arial"/>
                <a:cs typeface="Arial"/>
                <a:sym typeface="Arial"/>
              </a:rPr>
              <a:t>96%</a:t>
            </a:r>
            <a:endParaRPr kumimoji="0" lang="en-ZA" sz="1800" b="1" i="0" u="none" strike="noStrike" cap="none" spc="0" normalizeH="0" baseline="0" dirty="0">
              <a:ln>
                <a:noFill/>
              </a:ln>
              <a:solidFill>
                <a:srgbClr val="002060"/>
              </a:solidFill>
              <a:effectLst/>
              <a:uFillTx/>
              <a:latin typeface="Arial"/>
              <a:ea typeface="Arial"/>
              <a:cs typeface="Arial"/>
              <a:sym typeface="Arial"/>
            </a:endParaRPr>
          </a:p>
        </p:txBody>
      </p:sp>
      <p:pic>
        <p:nvPicPr>
          <p:cNvPr id="3" name="Picture 2"/>
          <p:cNvPicPr>
            <a:picLocks noChangeAspect="1"/>
          </p:cNvPicPr>
          <p:nvPr/>
        </p:nvPicPr>
        <p:blipFill>
          <a:blip r:embed="rId3"/>
          <a:stretch>
            <a:fillRect/>
          </a:stretch>
        </p:blipFill>
        <p:spPr>
          <a:xfrm>
            <a:off x="7667542" y="3537115"/>
            <a:ext cx="3181851" cy="3214352"/>
          </a:xfrm>
          <a:prstGeom prst="rect">
            <a:avLst/>
          </a:prstGeom>
        </p:spPr>
      </p:pic>
    </p:spTree>
    <p:extLst>
      <p:ext uri="{BB962C8B-B14F-4D97-AF65-F5344CB8AC3E}">
        <p14:creationId xmlns:p14="http://schemas.microsoft.com/office/powerpoint/2010/main" val="752625983"/>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707390"/>
          </a:xfrm>
          <a:custGeom>
            <a:avLst/>
            <a:gdLst/>
            <a:ahLst/>
            <a:cxnLst/>
            <a:rect l="l" t="t" r="r" b="b"/>
            <a:pathLst>
              <a:path w="12192000" h="707390">
                <a:moveTo>
                  <a:pt x="0" y="707136"/>
                </a:moveTo>
                <a:lnTo>
                  <a:pt x="12192000" y="707136"/>
                </a:lnTo>
                <a:lnTo>
                  <a:pt x="12192000" y="0"/>
                </a:lnTo>
                <a:lnTo>
                  <a:pt x="0" y="0"/>
                </a:lnTo>
                <a:lnTo>
                  <a:pt x="0" y="707136"/>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0" y="22632"/>
            <a:ext cx="12192000" cy="627736"/>
          </a:xfrm>
          <a:prstGeom prst="rect">
            <a:avLst/>
          </a:prstGeom>
        </p:spPr>
        <p:txBody>
          <a:bodyPr vert="horz" wrap="square" lIns="0" tIns="12065" rIns="0" bIns="0" rtlCol="0">
            <a:spAutoFit/>
          </a:bodyPr>
          <a:lstStyle/>
          <a:p>
            <a:pPr marL="12700" algn="l">
              <a:lnSpc>
                <a:spcPct val="100000"/>
              </a:lnSpc>
              <a:spcBef>
                <a:spcPts val="95"/>
              </a:spcBef>
            </a:pPr>
            <a:r>
              <a:rPr sz="4000" b="1" spc="-35" dirty="0">
                <a:solidFill>
                  <a:schemeClr val="bg1"/>
                </a:solidFill>
              </a:rPr>
              <a:t>SUSTAINABLE </a:t>
            </a:r>
            <a:r>
              <a:rPr sz="4000" b="1" spc="-110" dirty="0">
                <a:solidFill>
                  <a:schemeClr val="bg1"/>
                </a:solidFill>
              </a:rPr>
              <a:t>WATER</a:t>
            </a:r>
            <a:r>
              <a:rPr sz="4000" b="1" spc="-10" dirty="0">
                <a:solidFill>
                  <a:schemeClr val="bg1"/>
                </a:solidFill>
              </a:rPr>
              <a:t> </a:t>
            </a:r>
            <a:r>
              <a:rPr sz="4000" b="1" spc="-5" dirty="0" smtClean="0">
                <a:solidFill>
                  <a:schemeClr val="bg1"/>
                </a:solidFill>
              </a:rPr>
              <a:t>SOLUTIONS</a:t>
            </a:r>
            <a:endParaRPr sz="4000" b="1" spc="-5" dirty="0">
              <a:solidFill>
                <a:schemeClr val="bg1"/>
              </a:solidFill>
            </a:endParaRPr>
          </a:p>
        </p:txBody>
      </p:sp>
      <p:graphicFrame>
        <p:nvGraphicFramePr>
          <p:cNvPr id="7" name="Table 7">
            <a:extLst>
              <a:ext uri="{FF2B5EF4-FFF2-40B4-BE49-F238E27FC236}">
                <a16:creationId xmlns:a16="http://schemas.microsoft.com/office/drawing/2014/main" id="{C99C084F-4C89-4B42-AEA4-E786119FBEF1}"/>
              </a:ext>
            </a:extLst>
          </p:cNvPr>
          <p:cNvGraphicFramePr>
            <a:graphicFrameLocks noGrp="1"/>
          </p:cNvGraphicFramePr>
          <p:nvPr>
            <p:extLst/>
          </p:nvPr>
        </p:nvGraphicFramePr>
        <p:xfrm>
          <a:off x="0" y="673000"/>
          <a:ext cx="12191999" cy="6185000"/>
        </p:xfrm>
        <a:graphic>
          <a:graphicData uri="http://schemas.openxmlformats.org/drawingml/2006/table">
            <a:tbl>
              <a:tblPr firstRow="1" bandRow="1">
                <a:tableStyleId>{5C22544A-7EE6-4342-B048-85BDC9FD1C3A}</a:tableStyleId>
              </a:tblPr>
              <a:tblGrid>
                <a:gridCol w="2017495">
                  <a:extLst>
                    <a:ext uri="{9D8B030D-6E8A-4147-A177-3AD203B41FA5}">
                      <a16:colId xmlns:a16="http://schemas.microsoft.com/office/drawing/2014/main" val="1937523510"/>
                    </a:ext>
                  </a:extLst>
                </a:gridCol>
                <a:gridCol w="2804125">
                  <a:extLst>
                    <a:ext uri="{9D8B030D-6E8A-4147-A177-3AD203B41FA5}">
                      <a16:colId xmlns:a16="http://schemas.microsoft.com/office/drawing/2014/main" val="2559024587"/>
                    </a:ext>
                  </a:extLst>
                </a:gridCol>
                <a:gridCol w="2456793">
                  <a:extLst>
                    <a:ext uri="{9D8B030D-6E8A-4147-A177-3AD203B41FA5}">
                      <a16:colId xmlns:a16="http://schemas.microsoft.com/office/drawing/2014/main" val="3868181305"/>
                    </a:ext>
                  </a:extLst>
                </a:gridCol>
                <a:gridCol w="2456793">
                  <a:extLst>
                    <a:ext uri="{9D8B030D-6E8A-4147-A177-3AD203B41FA5}">
                      <a16:colId xmlns:a16="http://schemas.microsoft.com/office/drawing/2014/main" val="3346635491"/>
                    </a:ext>
                  </a:extLst>
                </a:gridCol>
                <a:gridCol w="2456793">
                  <a:extLst>
                    <a:ext uri="{9D8B030D-6E8A-4147-A177-3AD203B41FA5}">
                      <a16:colId xmlns:a16="http://schemas.microsoft.com/office/drawing/2014/main" val="1246003304"/>
                    </a:ext>
                  </a:extLst>
                </a:gridCol>
              </a:tblGrid>
              <a:tr h="418141">
                <a:tc>
                  <a:txBody>
                    <a:bodyPr/>
                    <a:lstStyle/>
                    <a:p>
                      <a:pPr algn="ctr"/>
                      <a:r>
                        <a:rPr lang="en-ZA" sz="1200" dirty="0" smtClean="0">
                          <a:latin typeface="Arial" panose="020B0604020202020204" pitchFamily="34" charset="0"/>
                          <a:cs typeface="Arial" panose="020B0604020202020204" pitchFamily="34" charset="0"/>
                        </a:rPr>
                        <a:t>MUNICIPALITY</a:t>
                      </a:r>
                      <a:endParaRPr lang="en-ZA" sz="1200" dirty="0">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ZA" sz="1200" dirty="0" smtClean="0">
                          <a:latin typeface="Arial" panose="020B0604020202020204" pitchFamily="34" charset="0"/>
                          <a:cs typeface="Arial" panose="020B0604020202020204" pitchFamily="34" charset="0"/>
                        </a:rPr>
                        <a:t>NAME OF PROJECT</a:t>
                      </a:r>
                      <a:endParaRPr lang="en-ZA" sz="1200" dirty="0">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ZA" sz="1200" dirty="0" smtClean="0">
                          <a:latin typeface="Arial" panose="020B0604020202020204" pitchFamily="34" charset="0"/>
                          <a:cs typeface="Arial" panose="020B0604020202020204" pitchFamily="34" charset="0"/>
                        </a:rPr>
                        <a:t>BUDGET REQUESTED</a:t>
                      </a:r>
                      <a:endParaRPr lang="en-ZA" sz="1200" dirty="0">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ZA" sz="1200" dirty="0" smtClean="0">
                          <a:latin typeface="Arial" panose="020B0604020202020204" pitchFamily="34" charset="0"/>
                          <a:cs typeface="Arial" panose="020B0604020202020204" pitchFamily="34" charset="0"/>
                        </a:rPr>
                        <a:t>CURRENT STATUS</a:t>
                      </a:r>
                      <a:endParaRPr lang="en-ZA" sz="1200" dirty="0">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ZA" sz="1200" dirty="0" smtClean="0">
                          <a:latin typeface="Arial" panose="020B0604020202020204" pitchFamily="34" charset="0"/>
                          <a:cs typeface="Arial" panose="020B0604020202020204" pitchFamily="34" charset="0"/>
                        </a:rPr>
                        <a:t>INTERVENTION REQUIRED</a:t>
                      </a:r>
                      <a:endParaRPr lang="en-ZA" sz="1200" dirty="0">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51089507"/>
                  </a:ext>
                </a:extLst>
              </a:tr>
              <a:tr h="959582">
                <a:tc>
                  <a:txBody>
                    <a:bodyPr/>
                    <a:lstStyle/>
                    <a:p>
                      <a:pPr algn="l"/>
                      <a:r>
                        <a:rPr lang="en-ZA" sz="1200" dirty="0">
                          <a:latin typeface="Arial" panose="020B0604020202020204" pitchFamily="34" charset="0"/>
                          <a:cs typeface="Arial" panose="020B0604020202020204" pitchFamily="34" charset="0"/>
                        </a:rPr>
                        <a:t>Raymond Mhlaba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0975" indent="-180975" algn="l">
                        <a:buFont typeface="Arial" panose="020B0604020202020204" pitchFamily="34" charset="0"/>
                        <a:buChar char="•"/>
                      </a:pPr>
                      <a:r>
                        <a:rPr lang="en-ZA" sz="1200" dirty="0"/>
                        <a:t>Construction of Foxwood dam;</a:t>
                      </a:r>
                    </a:p>
                    <a:p>
                      <a:pPr marL="180975" indent="-180975" algn="l">
                        <a:buFont typeface="Arial" panose="020B0604020202020204" pitchFamily="34" charset="0"/>
                        <a:buChar char="•"/>
                      </a:pPr>
                      <a:r>
                        <a:rPr lang="en-ZA" sz="1200" dirty="0" smtClean="0"/>
                        <a:t>Equipping </a:t>
                      </a:r>
                      <a:r>
                        <a:rPr lang="en-ZA" sz="1200" dirty="0"/>
                        <a:t>of boreholes drilled during last financial year in Bedford, Adelaide and Hogsback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ZA" sz="1200" b="1" dirty="0"/>
                        <a:t>R2.5b</a:t>
                      </a:r>
                    </a:p>
                    <a:p>
                      <a:pPr marL="285750" indent="-285750" algn="l">
                        <a:buFont typeface="Arial" panose="020B0604020202020204" pitchFamily="34" charset="0"/>
                        <a:buChar char="•"/>
                      </a:pPr>
                      <a:r>
                        <a:rPr lang="en-ZA" sz="1200" b="1" dirty="0" smtClean="0"/>
                        <a:t>R30m</a:t>
                      </a:r>
                      <a:endParaRPr lang="en-ZA"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ZA" sz="1200" dirty="0"/>
                        <a:t>Gazetted, but no funding allocated</a:t>
                      </a:r>
                    </a:p>
                    <a:p>
                      <a:pPr marL="285750" indent="-285750" algn="l">
                        <a:buFont typeface="Arial" panose="020B0604020202020204" pitchFamily="34" charset="0"/>
                        <a:buChar char="•"/>
                      </a:pPr>
                      <a:r>
                        <a:rPr lang="en-ZA" sz="1200" dirty="0" smtClean="0"/>
                        <a:t>Boreholes </a:t>
                      </a:r>
                      <a:r>
                        <a:rPr lang="en-ZA" sz="1200" dirty="0"/>
                        <a:t>drilled, but no funding to equip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US" sz="1200" dirty="0"/>
                        <a:t>Unlocking of funding</a:t>
                      </a:r>
                    </a:p>
                    <a:p>
                      <a:pPr marL="0" indent="0" algn="l">
                        <a:buFont typeface="Arial" panose="020B0604020202020204" pitchFamily="34" charset="0"/>
                        <a:buNone/>
                      </a:pPr>
                      <a:endParaRPr lang="en-US" sz="1200" dirty="0"/>
                    </a:p>
                    <a:p>
                      <a:pPr marL="285750" indent="-285750" algn="l">
                        <a:buFont typeface="Arial" panose="020B0604020202020204" pitchFamily="34" charset="0"/>
                        <a:buChar char="•"/>
                      </a:pPr>
                      <a:r>
                        <a:rPr lang="en-US" sz="1200" dirty="0"/>
                        <a:t>Funding</a:t>
                      </a:r>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7852411"/>
                  </a:ext>
                </a:extLst>
              </a:tr>
              <a:tr h="1039664">
                <a:tc>
                  <a:txBody>
                    <a:bodyPr/>
                    <a:lstStyle/>
                    <a:p>
                      <a:pPr algn="l"/>
                      <a:r>
                        <a:rPr lang="en-ZA" sz="1200" dirty="0">
                          <a:latin typeface="Arial" panose="020B0604020202020204" pitchFamily="34" charset="0"/>
                          <a:cs typeface="Arial" panose="020B0604020202020204" pitchFamily="34" charset="0"/>
                        </a:rPr>
                        <a:t>Mnquma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0975" indent="-180975" algn="l">
                        <a:buFont typeface="Arial" panose="020B0604020202020204" pitchFamily="34" charset="0"/>
                        <a:buChar char="•"/>
                      </a:pPr>
                      <a:r>
                        <a:rPr lang="en-ZA" sz="1200" dirty="0"/>
                        <a:t>Ngqamakhwe Regional Water Supply </a:t>
                      </a:r>
                      <a:r>
                        <a:rPr lang="en-ZA" sz="1200" dirty="0" smtClean="0"/>
                        <a:t>Scheme</a:t>
                      </a:r>
                    </a:p>
                    <a:p>
                      <a:pPr marL="180975" indent="-180975" algn="l">
                        <a:buFont typeface="Arial" panose="020B0604020202020204" pitchFamily="34" charset="0"/>
                        <a:buChar char="•"/>
                      </a:pPr>
                      <a:endParaRPr lang="en-ZA" sz="1200" dirty="0"/>
                    </a:p>
                    <a:p>
                      <a:pPr marL="180975" indent="-180975" algn="l">
                        <a:buFont typeface="Arial" panose="020B0604020202020204" pitchFamily="34" charset="0"/>
                        <a:buChar char="•"/>
                      </a:pPr>
                      <a:r>
                        <a:rPr lang="en-ZA" sz="1200" dirty="0"/>
                        <a:t>Kolofini Wetland Rehabilitation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ZA" sz="1200" b="1" dirty="0" smtClean="0"/>
                        <a:t>R1.4b</a:t>
                      </a:r>
                      <a:endParaRPr lang="en-ZA" sz="1200" b="1" dirty="0"/>
                    </a:p>
                    <a:p>
                      <a:pPr marL="0" indent="0" algn="l">
                        <a:buFont typeface="Arial" panose="020B0604020202020204" pitchFamily="34" charset="0"/>
                        <a:buNone/>
                      </a:pPr>
                      <a:endParaRPr lang="en-ZA" sz="1200" b="1" dirty="0" smtClean="0"/>
                    </a:p>
                    <a:p>
                      <a:pPr marL="0" indent="0" algn="l">
                        <a:buFont typeface="Arial" panose="020B0604020202020204" pitchFamily="34" charset="0"/>
                        <a:buNone/>
                      </a:pPr>
                      <a:endParaRPr lang="en-ZA" sz="1200" b="1" dirty="0"/>
                    </a:p>
                    <a:p>
                      <a:pPr marL="285750" indent="-285750" algn="l">
                        <a:buFont typeface="Arial" panose="020B0604020202020204" pitchFamily="34" charset="0"/>
                        <a:buChar char="•"/>
                      </a:pPr>
                      <a:r>
                        <a:rPr lang="en-ZA" sz="1200" b="1" dirty="0"/>
                        <a:t>R6.3m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ZA" sz="1200" dirty="0" smtClean="0"/>
                        <a:t>R724m </a:t>
                      </a:r>
                      <a:r>
                        <a:rPr lang="en-ZA" sz="1200" dirty="0"/>
                        <a:t>gazetted and funded by </a:t>
                      </a:r>
                      <a:r>
                        <a:rPr lang="en-ZA" sz="1200" dirty="0" smtClean="0"/>
                        <a:t>DWS (total project</a:t>
                      </a:r>
                      <a:r>
                        <a:rPr lang="en-ZA" sz="1200" baseline="0" dirty="0" smtClean="0"/>
                        <a:t> cost R862m)</a:t>
                      </a:r>
                      <a:endParaRPr lang="en-ZA" sz="1200" dirty="0" smtClean="0"/>
                    </a:p>
                    <a:p>
                      <a:pPr marL="0" indent="0" algn="l">
                        <a:buFont typeface="Arial" panose="020B0604020202020204" pitchFamily="34" charset="0"/>
                        <a:buNone/>
                      </a:pPr>
                      <a:endParaRPr lang="en-ZA" sz="1200" dirty="0"/>
                    </a:p>
                    <a:p>
                      <a:pPr marL="285750" indent="-285750" algn="l">
                        <a:buFont typeface="Arial" panose="020B0604020202020204" pitchFamily="34" charset="0"/>
                        <a:buChar char="•"/>
                      </a:pPr>
                      <a:r>
                        <a:rPr lang="en-ZA" sz="1200" dirty="0"/>
                        <a:t>No funding allocated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US" sz="1200" dirty="0"/>
                        <a:t>Balance of funding: </a:t>
                      </a:r>
                      <a:r>
                        <a:rPr lang="en-US" sz="1200" dirty="0" smtClean="0"/>
                        <a:t>R676m</a:t>
                      </a:r>
                    </a:p>
                    <a:p>
                      <a:pPr marL="285750" indent="-285750" algn="l">
                        <a:buFont typeface="Arial" panose="020B0604020202020204" pitchFamily="34" charset="0"/>
                        <a:buChar char="•"/>
                      </a:pPr>
                      <a:endParaRPr lang="en-US" sz="1200" dirty="0" smtClean="0"/>
                    </a:p>
                    <a:p>
                      <a:pPr marL="0" indent="0" algn="l">
                        <a:buFont typeface="Arial" panose="020B0604020202020204" pitchFamily="34" charset="0"/>
                        <a:buNone/>
                      </a:pPr>
                      <a:endParaRPr lang="en-US" sz="1200" dirty="0"/>
                    </a:p>
                    <a:p>
                      <a:pPr marL="285750" indent="-285750" algn="l">
                        <a:buFont typeface="Arial" panose="020B0604020202020204" pitchFamily="34" charset="0"/>
                        <a:buChar char="•"/>
                      </a:pPr>
                      <a:r>
                        <a:rPr lang="en-US" sz="1200" dirty="0"/>
                        <a:t>Funding</a:t>
                      </a:r>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5122225"/>
                  </a:ext>
                </a:extLst>
              </a:tr>
              <a:tr h="1289768">
                <a:tc>
                  <a:txBody>
                    <a:bodyPr/>
                    <a:lstStyle/>
                    <a:p>
                      <a:pPr algn="l"/>
                      <a:r>
                        <a:rPr lang="en-ZA" sz="1200" dirty="0" smtClean="0">
                          <a:latin typeface="Arial" panose="020B0604020202020204" pitchFamily="34" charset="0"/>
                          <a:cs typeface="Arial" panose="020B0604020202020204" pitchFamily="34" charset="0"/>
                        </a:rPr>
                        <a:t>Mbhashe</a:t>
                      </a:r>
                      <a:endParaRPr lang="en-ZA"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ZA" sz="1200" dirty="0"/>
                        <a:t>Construction of Dam and Water Treatment Works for Sundwana Regional Water Supply Scheme</a:t>
                      </a:r>
                    </a:p>
                    <a:p>
                      <a:pPr marL="0" indent="0" algn="l">
                        <a:buFont typeface="Arial" panose="020B0604020202020204" pitchFamily="34" charset="0"/>
                        <a:buNone/>
                      </a:pPr>
                      <a:endParaRPr lang="en-ZA" sz="1200" dirty="0"/>
                    </a:p>
                    <a:p>
                      <a:pPr marL="285750" indent="-285750" algn="l">
                        <a:buFont typeface="Arial" panose="020B0604020202020204" pitchFamily="34" charset="0"/>
                        <a:buChar char="•"/>
                      </a:pPr>
                      <a:r>
                        <a:rPr lang="en-ZA" sz="1200" dirty="0"/>
                        <a:t>Equipping of Dutywa boreholes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ZA" sz="1200" b="1" dirty="0"/>
                        <a:t>R650m</a:t>
                      </a:r>
                    </a:p>
                    <a:p>
                      <a:pPr marL="285750" indent="-285750" algn="l">
                        <a:buFont typeface="Arial" panose="020B0604020202020204" pitchFamily="34" charset="0"/>
                        <a:buChar char="•"/>
                      </a:pPr>
                      <a:endParaRPr lang="en-ZA" sz="1200" b="1" dirty="0"/>
                    </a:p>
                    <a:p>
                      <a:pPr marL="285750" indent="-285750" algn="l">
                        <a:buFont typeface="Arial" panose="020B0604020202020204" pitchFamily="34" charset="0"/>
                        <a:buChar char="•"/>
                      </a:pPr>
                      <a:endParaRPr lang="en-ZA" sz="1200" b="1" dirty="0"/>
                    </a:p>
                    <a:p>
                      <a:pPr marL="285750" indent="-285750" algn="l">
                        <a:buFont typeface="Arial" panose="020B0604020202020204" pitchFamily="34" charset="0"/>
                        <a:buChar char="•"/>
                      </a:pPr>
                      <a:endParaRPr lang="en-ZA" sz="1200" b="1" dirty="0"/>
                    </a:p>
                    <a:p>
                      <a:pPr marL="285750" indent="-285750" algn="l">
                        <a:buFont typeface="Arial" panose="020B0604020202020204" pitchFamily="34" charset="0"/>
                        <a:buChar char="•"/>
                      </a:pPr>
                      <a:r>
                        <a:rPr lang="en-ZA" sz="1200" b="1" dirty="0" smtClean="0"/>
                        <a:t>R70m</a:t>
                      </a:r>
                      <a:endParaRPr lang="en-ZA"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US" sz="1200" dirty="0"/>
                        <a:t>R28.5m allocated from MIG for reticulation</a:t>
                      </a:r>
                    </a:p>
                    <a:p>
                      <a:pPr marL="285750" indent="-285750" algn="l">
                        <a:buFont typeface="Arial" panose="020B0604020202020204" pitchFamily="34" charset="0"/>
                        <a:buChar char="•"/>
                      </a:pPr>
                      <a:endParaRPr lang="en-US" sz="1200" dirty="0"/>
                    </a:p>
                    <a:p>
                      <a:pPr marL="285750" indent="-285750" algn="l">
                        <a:buFont typeface="Arial" panose="020B0604020202020204" pitchFamily="34" charset="0"/>
                        <a:buChar char="•"/>
                      </a:pPr>
                      <a:endParaRPr lang="en-US" sz="1200" dirty="0"/>
                    </a:p>
                    <a:p>
                      <a:pPr marL="285750" indent="-285750" algn="l">
                        <a:buFont typeface="Arial" panose="020B0604020202020204" pitchFamily="34" charset="0"/>
                        <a:buChar char="•"/>
                      </a:pPr>
                      <a:r>
                        <a:rPr lang="en-US" sz="1200" dirty="0"/>
                        <a:t>Boreholes drilled, but no funding to equip</a:t>
                      </a:r>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US" sz="1200" dirty="0"/>
                        <a:t>Funding / unlocking of funding for Bulk Infrastructure</a:t>
                      </a:r>
                    </a:p>
                    <a:p>
                      <a:pPr marL="285750" indent="-285750" algn="l">
                        <a:buFont typeface="Arial" panose="020B0604020202020204" pitchFamily="34" charset="0"/>
                        <a:buChar char="•"/>
                      </a:pPr>
                      <a:endParaRPr lang="en-US" sz="1200" dirty="0" smtClean="0"/>
                    </a:p>
                    <a:p>
                      <a:pPr marL="0" indent="0" algn="l">
                        <a:buFont typeface="Arial" panose="020B0604020202020204" pitchFamily="34" charset="0"/>
                        <a:buNone/>
                      </a:pPr>
                      <a:endParaRPr lang="en-US" sz="1200" dirty="0"/>
                    </a:p>
                    <a:p>
                      <a:pPr marL="285750" indent="-285750" algn="l">
                        <a:buFont typeface="Arial" panose="020B0604020202020204" pitchFamily="34" charset="0"/>
                        <a:buChar char="•"/>
                      </a:pPr>
                      <a:r>
                        <a:rPr lang="en-US" sz="1200" dirty="0"/>
                        <a:t>Funding</a:t>
                      </a:r>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876737"/>
                  </a:ext>
                </a:extLst>
              </a:tr>
              <a:tr h="521961">
                <a:tc>
                  <a:txBody>
                    <a:bodyPr/>
                    <a:lstStyle/>
                    <a:p>
                      <a:pPr algn="l"/>
                      <a:r>
                        <a:rPr lang="en-ZA" sz="1200" dirty="0">
                          <a:latin typeface="Arial" panose="020B0604020202020204" pitchFamily="34" charset="0"/>
                          <a:cs typeface="Arial" panose="020B0604020202020204" pitchFamily="34" charset="0"/>
                        </a:rPr>
                        <a:t>Great Kei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ZA" sz="1200" dirty="0"/>
                        <a:t>Extension of Kei Road Water Treatment works and bulk pipeline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ZA" sz="1200" b="1" dirty="0"/>
                        <a:t>R1.1b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ZA" sz="1200" dirty="0"/>
                        <a:t>Pre-feasibility undertaken.  No funding allocated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Funding required for detailed feasibility and implementation</a:t>
                      </a:r>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5469921"/>
                  </a:ext>
                </a:extLst>
              </a:tr>
              <a:tr h="736887">
                <a:tc>
                  <a:txBody>
                    <a:bodyPr/>
                    <a:lstStyle/>
                    <a:p>
                      <a:pPr algn="l"/>
                      <a:r>
                        <a:rPr lang="en-ZA" sz="1200" dirty="0">
                          <a:latin typeface="Arial" panose="020B0604020202020204" pitchFamily="34" charset="0"/>
                          <a:cs typeface="Arial" panose="020B0604020202020204" pitchFamily="34" charset="0"/>
                        </a:rPr>
                        <a:t>Ngqushwa and Amahlathi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ZA" sz="1200" dirty="0"/>
                        <a:t>Upgrade of Water Treatment Works and construction of pipeline from Sandile Dam to Peddie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ZA" sz="1200" b="1" dirty="0"/>
                        <a:t>R1.5b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ZA" sz="1200" dirty="0"/>
                        <a:t>Feasibility undertaken, but no funding allocated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Funding required</a:t>
                      </a:r>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4494046"/>
                  </a:ext>
                </a:extLst>
              </a:tr>
              <a:tr h="850634">
                <a:tc>
                  <a:txBody>
                    <a:bodyPr/>
                    <a:lstStyle/>
                    <a:p>
                      <a:pPr algn="l"/>
                      <a:r>
                        <a:rPr lang="en-ZA" sz="1200" dirty="0">
                          <a:latin typeface="Arial" panose="020B0604020202020204" pitchFamily="34" charset="0"/>
                          <a:cs typeface="Arial" panose="020B0604020202020204" pitchFamily="34" charset="0"/>
                        </a:rPr>
                        <a:t>District Wide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lang="en-ZA" sz="1200" dirty="0" smtClean="0"/>
                        <a:t>Aqua</a:t>
                      </a:r>
                      <a:r>
                        <a:rPr lang="en-ZA" sz="1200" baseline="0" dirty="0" smtClean="0"/>
                        <a:t> Solar Hybrid Power Plant and </a:t>
                      </a:r>
                      <a:endParaRPr lang="en-ZA" sz="1200" dirty="0" smtClean="0"/>
                    </a:p>
                    <a:p>
                      <a:pPr algn="l"/>
                      <a:r>
                        <a:rPr lang="en-ZA" sz="1200" dirty="0" smtClean="0"/>
                        <a:t>Sea </a:t>
                      </a:r>
                      <a:r>
                        <a:rPr lang="en-ZA" sz="1200" dirty="0"/>
                        <a:t>Water Desalination </a:t>
                      </a:r>
                      <a:r>
                        <a:rPr lang="en-ZA" sz="1200" dirty="0" smtClean="0"/>
                        <a:t>Plant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smtClean="0"/>
                        <a:t>Drilling &amp; equipping of boreholes</a:t>
                      </a:r>
                    </a:p>
                    <a:p>
                      <a:pPr marL="171450" indent="-171450" algn="l">
                        <a:buFont typeface="Arial" panose="020B0604020202020204" pitchFamily="34" charset="0"/>
                        <a:buChar char="•"/>
                      </a:pPr>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ZA" sz="1200" b="1" dirty="0" smtClean="0"/>
                        <a:t>R4.7b </a:t>
                      </a:r>
                    </a:p>
                    <a:p>
                      <a:pPr algn="l"/>
                      <a:endParaRPr lang="en-ZA" sz="1200" b="1" dirty="0" smtClean="0"/>
                    </a:p>
                    <a:p>
                      <a:pPr algn="l"/>
                      <a:r>
                        <a:rPr lang="en-ZA" sz="1200" b="1" dirty="0" smtClean="0"/>
                        <a:t>R100m</a:t>
                      </a:r>
                      <a:endParaRPr lang="en-ZA"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lang="en-US" sz="1200" dirty="0" smtClean="0"/>
                        <a:t>P</a:t>
                      </a:r>
                      <a:r>
                        <a:rPr lang="en-ZA" sz="1200" dirty="0" smtClean="0"/>
                        <a:t>re-feasibility undertaken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smtClean="0"/>
                        <a:t>No funding allocated</a:t>
                      </a:r>
                    </a:p>
                    <a:p>
                      <a:pPr marL="171450" indent="-171450" algn="l">
                        <a:buFont typeface="Arial" panose="020B0604020202020204" pitchFamily="34" charset="0"/>
                        <a:buChar char="•"/>
                      </a:pPr>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lang="en-US" sz="1200" dirty="0"/>
                        <a:t>Funding required for detailed feasibility and </a:t>
                      </a:r>
                      <a:r>
                        <a:rPr lang="en-US" sz="1200" dirty="0" smtClean="0"/>
                        <a:t>implementation</a:t>
                      </a:r>
                    </a:p>
                    <a:p>
                      <a:pPr marL="171450" indent="-171450" algn="l">
                        <a:buFont typeface="Arial" panose="020B0604020202020204" pitchFamily="34" charset="0"/>
                        <a:buChar char="•"/>
                      </a:pPr>
                      <a:r>
                        <a:rPr lang="en-US" sz="1200" dirty="0" smtClean="0"/>
                        <a:t>Funding </a:t>
                      </a:r>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5668508"/>
                  </a:ext>
                </a:extLst>
              </a:tr>
              <a:tr h="368363">
                <a:tc>
                  <a:txBody>
                    <a:bodyPr/>
                    <a:lstStyle/>
                    <a:p>
                      <a:r>
                        <a:rPr lang="en-ZA" sz="1200" b="1" dirty="0"/>
                        <a:t>GRAND 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lang="en-ZA" sz="1200" b="1" dirty="0" smtClean="0"/>
                        <a:t>R12.06b</a:t>
                      </a:r>
                      <a:endParaRPr lang="en-ZA"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ZA"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Z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0421117"/>
                  </a:ext>
                </a:extLst>
              </a:tr>
            </a:tbl>
          </a:graphicData>
        </a:graphic>
      </p:graphicFrame>
    </p:spTree>
    <p:extLst>
      <p:ext uri="{BB962C8B-B14F-4D97-AF65-F5344CB8AC3E}">
        <p14:creationId xmlns:p14="http://schemas.microsoft.com/office/powerpoint/2010/main" val="1759710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 y="163630"/>
            <a:ext cx="10363200" cy="1078029"/>
          </a:xfrm>
        </p:spPr>
        <p:txBody>
          <a:bodyPr/>
          <a:lstStyle/>
          <a:p>
            <a:r>
              <a:rPr lang="en-ZA" b="1" dirty="0" smtClean="0"/>
              <a:t>PROBLEM STATEMENT </a:t>
            </a:r>
            <a:endParaRPr lang="en-ZA" b="1" dirty="0"/>
          </a:p>
        </p:txBody>
      </p:sp>
      <p:pic>
        <p:nvPicPr>
          <p:cNvPr id="7" name="Picture 6">
            <a:extLst>
              <a:ext uri="{FF2B5EF4-FFF2-40B4-BE49-F238E27FC236}">
                <a16:creationId xmlns:a16="http://schemas.microsoft.com/office/drawing/2014/main" id="{A0C39CBB-3ECE-4FB3-BFFC-B93C78AD49C1}"/>
              </a:ext>
            </a:extLst>
          </p:cNvPr>
          <p:cNvPicPr/>
          <p:nvPr/>
        </p:nvPicPr>
        <p:blipFill>
          <a:blip r:embed="rId2"/>
          <a:stretch>
            <a:fillRect/>
          </a:stretch>
        </p:blipFill>
        <p:spPr>
          <a:xfrm>
            <a:off x="137268" y="1367853"/>
            <a:ext cx="5950711" cy="3929374"/>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6477802" y="1419726"/>
            <a:ext cx="4307305"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ZA" sz="1800" b="1" i="0" u="none" strike="noStrike" kern="1200" cap="none" spc="0" normalizeH="0" baseline="0" noProof="0" dirty="0" smtClean="0">
                <a:ln>
                  <a:noFill/>
                </a:ln>
                <a:solidFill>
                  <a:srgbClr val="000000"/>
                </a:solidFill>
                <a:effectLst/>
                <a:uLnTx/>
                <a:uFillTx/>
                <a:latin typeface="Arial"/>
                <a:ea typeface="Arial"/>
                <a:cs typeface="Arial"/>
                <a:sym typeface="Arial"/>
              </a:rPr>
              <a:t>912 000 population with 580 000 living in poverty </a:t>
            </a:r>
            <a:endParaRPr kumimoji="0" lang="en-ZA" sz="1800" b="1"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ZA" sz="1800" b="1" i="0" u="none" strike="noStrike" kern="1200" cap="none" spc="0" normalizeH="0" baseline="0" noProof="0" dirty="0" smtClean="0">
                <a:ln>
                  <a:noFill/>
                </a:ln>
                <a:solidFill>
                  <a:srgbClr val="000000"/>
                </a:solidFill>
                <a:effectLst/>
                <a:uLnTx/>
                <a:uFillTx/>
                <a:latin typeface="Arial"/>
                <a:ea typeface="Arial"/>
                <a:cs typeface="Arial"/>
                <a:sym typeface="Arial"/>
              </a:rPr>
              <a:t>Majority population are children    (0-14) followed for by youth (15-24)</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ZA" sz="1800" b="1" i="0" u="none" strike="noStrike" kern="1200" cap="none" spc="0" normalizeH="0" baseline="0" noProof="0" dirty="0" smtClean="0">
                <a:ln>
                  <a:noFill/>
                </a:ln>
                <a:solidFill>
                  <a:srgbClr val="000000"/>
                </a:solidFill>
                <a:effectLst/>
                <a:uLnTx/>
                <a:uFillTx/>
                <a:latin typeface="Arial"/>
                <a:ea typeface="Arial"/>
                <a:cs typeface="Arial"/>
                <a:sym typeface="Arial"/>
              </a:rPr>
              <a:t>Unemployment Rate (37,4%)</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ZA" sz="1800" b="1" i="0" u="none" strike="noStrike" kern="1200" cap="none" spc="0" normalizeH="0" baseline="0" noProof="0" dirty="0" smtClean="0">
                <a:ln>
                  <a:noFill/>
                </a:ln>
                <a:solidFill>
                  <a:srgbClr val="000000"/>
                </a:solidFill>
                <a:effectLst/>
                <a:uLnTx/>
                <a:uFillTx/>
                <a:latin typeface="Arial"/>
                <a:ea typeface="Arial"/>
                <a:cs typeface="Arial"/>
                <a:sym typeface="Arial"/>
              </a:rPr>
              <a:t>Economic Sector: Community Services (38%)</a:t>
            </a:r>
          </a:p>
        </p:txBody>
      </p:sp>
      <p:sp>
        <p:nvSpPr>
          <p:cNvPr id="3" name="Down Arrow 2"/>
          <p:cNvSpPr/>
          <p:nvPr/>
        </p:nvSpPr>
        <p:spPr>
          <a:xfrm>
            <a:off x="8224787" y="3537284"/>
            <a:ext cx="484632" cy="978408"/>
          </a:xfrm>
          <a:prstGeom prst="downArrow">
            <a:avLst/>
          </a:prstGeom>
          <a:solidFill>
            <a:srgbClr val="00B05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 name="TextBox 3"/>
          <p:cNvSpPr txBox="1"/>
          <p:nvPr/>
        </p:nvSpPr>
        <p:spPr>
          <a:xfrm>
            <a:off x="6882063" y="4904072"/>
            <a:ext cx="350359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smtClean="0">
                <a:ln>
                  <a:noFill/>
                </a:ln>
                <a:solidFill>
                  <a:srgbClr val="000000"/>
                </a:solidFill>
                <a:effectLst/>
                <a:uLnTx/>
                <a:uFillTx/>
                <a:latin typeface="Arial"/>
                <a:ea typeface="Arial"/>
                <a:cs typeface="Arial"/>
                <a:sym typeface="Arial"/>
              </a:rPr>
              <a:t>WE NEED A DIFFERENT WAY OF THINKING </a:t>
            </a:r>
            <a:endParaRPr kumimoji="0" lang="en-ZA" sz="18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 name="Slide Number Placeholder 4"/>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ZA" sz="1400" b="0" i="0" u="none" strike="noStrike" kern="1200" cap="none" spc="0" normalizeH="0" baseline="0" noProof="0" smtClean="0">
                <a:ln>
                  <a:noFill/>
                </a:ln>
                <a:solidFill>
                  <a:srgbClr val="000000"/>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ZA" sz="1400" b="0" i="0" u="none" strike="noStrike" kern="1200" cap="none" spc="0" normalizeH="0" baseline="0" noProof="0" dirty="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755065948"/>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60563"/>
          </a:xfrm>
          <a:solidFill>
            <a:srgbClr val="FFC000"/>
          </a:solidFill>
        </p:spPr>
        <p:txBody>
          <a:bodyPr>
            <a:normAutofit/>
          </a:bodyPr>
          <a:lstStyle/>
          <a:p>
            <a:r>
              <a:rPr lang="en-ZA" sz="2800" b="1" dirty="0" smtClean="0"/>
              <a:t>OVERVIEW: COVID 19 RESPONSE PLAN </a:t>
            </a:r>
            <a:br>
              <a:rPr lang="en-ZA" sz="2800" b="1" dirty="0" smtClean="0"/>
            </a:br>
            <a:r>
              <a:rPr lang="en-ZA" sz="2800" b="1" dirty="0" smtClean="0"/>
              <a:t>MULTI-SECTORAL APPROACH  </a:t>
            </a:r>
            <a:r>
              <a:rPr lang="en-ZA" sz="3200" dirty="0" smtClean="0"/>
              <a:t> </a:t>
            </a:r>
            <a:endParaRPr lang="en-ZA" sz="3200" dirty="0"/>
          </a:p>
        </p:txBody>
      </p:sp>
      <p:sp>
        <p:nvSpPr>
          <p:cNvPr id="6" name="Rectangle 5"/>
          <p:cNvSpPr/>
          <p:nvPr/>
        </p:nvSpPr>
        <p:spPr>
          <a:xfrm>
            <a:off x="2844209" y="3266915"/>
            <a:ext cx="3943037" cy="461663"/>
          </a:xfrm>
          <a:prstGeom prst="rect">
            <a:avLst/>
          </a:prstGeom>
          <a:solidFill>
            <a:srgbClr val="FF0000"/>
          </a:solid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ZA" sz="2400" b="1" i="0" u="none" strike="noStrike" kern="1200" cap="none" spc="0" normalizeH="0" baseline="0" noProof="0" dirty="0" smtClean="0">
                <a:ln>
                  <a:noFill/>
                </a:ln>
                <a:solidFill>
                  <a:srgbClr val="FFFFFF"/>
                </a:solidFill>
                <a:effectLst/>
                <a:uLnTx/>
                <a:uFillTx/>
                <a:latin typeface="Arial"/>
                <a:ea typeface="Arial"/>
                <a:cs typeface="Arial"/>
                <a:sym typeface="Arial"/>
              </a:rPr>
              <a:t>District Command Council </a:t>
            </a:r>
            <a:endParaRPr kumimoji="0" lang="en-ZA" sz="2400"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8" name="Rectangle 7"/>
          <p:cNvSpPr/>
          <p:nvPr/>
        </p:nvSpPr>
        <p:spPr>
          <a:xfrm>
            <a:off x="0" y="1157654"/>
            <a:ext cx="5227675" cy="523218"/>
          </a:xfrm>
          <a:prstGeom prst="rect">
            <a:avLst/>
          </a:prstGeom>
          <a:solidFill>
            <a:schemeClr val="tx1"/>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2800" b="1" i="0" u="none" strike="noStrike" kern="1200" cap="none" spc="0" normalizeH="0" baseline="0" noProof="0" dirty="0" smtClean="0">
                <a:ln>
                  <a:noFill/>
                </a:ln>
                <a:solidFill>
                  <a:srgbClr val="FFFFFF"/>
                </a:solidFill>
                <a:effectLst/>
                <a:uLnTx/>
                <a:uFillTx/>
                <a:latin typeface="Arial"/>
                <a:ea typeface="Arial"/>
                <a:cs typeface="Arial"/>
                <a:sym typeface="Arial"/>
              </a:rPr>
              <a:t>National Command Council </a:t>
            </a:r>
            <a:endParaRPr kumimoji="0" lang="en-ZA" sz="2800"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9" name="Folded Corner 8"/>
          <p:cNvSpPr/>
          <p:nvPr/>
        </p:nvSpPr>
        <p:spPr>
          <a:xfrm>
            <a:off x="40722" y="4119025"/>
            <a:ext cx="3058670" cy="771344"/>
          </a:xfrm>
          <a:prstGeom prst="foldedCorner">
            <a:avLst/>
          </a:prstGeom>
          <a:solidFill>
            <a:srgbClr val="FFFF00"/>
          </a:solidFill>
          <a:ln w="2540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smtClean="0">
                <a:ln>
                  <a:noFill/>
                </a:ln>
                <a:solidFill>
                  <a:srgbClr val="000000"/>
                </a:solidFill>
                <a:effectLst/>
                <a:uLnTx/>
                <a:uFillTx/>
                <a:latin typeface="Arial"/>
                <a:ea typeface="Arial"/>
                <a:cs typeface="Arial"/>
                <a:sym typeface="Arial"/>
              </a:rPr>
              <a:t>District Joint Operations Committee </a:t>
            </a:r>
            <a:endParaRPr kumimoji="0" lang="en-ZA" sz="18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0" name="Rectangle 9"/>
          <p:cNvSpPr/>
          <p:nvPr/>
        </p:nvSpPr>
        <p:spPr>
          <a:xfrm>
            <a:off x="2591431" y="2128146"/>
            <a:ext cx="5227675" cy="492440"/>
          </a:xfrm>
          <a:prstGeom prst="rect">
            <a:avLst/>
          </a:prstGeom>
          <a:solidFill>
            <a:schemeClr val="tx1"/>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2600" b="1" i="0" u="none" strike="noStrike" kern="1200" cap="none" spc="0" normalizeH="0" baseline="0" noProof="0" dirty="0" smtClean="0">
                <a:ln>
                  <a:noFill/>
                </a:ln>
                <a:solidFill>
                  <a:srgbClr val="FFFFFF"/>
                </a:solidFill>
                <a:effectLst/>
                <a:uLnTx/>
                <a:uFillTx/>
                <a:latin typeface="Arial"/>
                <a:ea typeface="Arial"/>
                <a:cs typeface="Arial"/>
                <a:sym typeface="Arial"/>
              </a:rPr>
              <a:t>Provincial Command Council </a:t>
            </a:r>
            <a:endParaRPr kumimoji="0" lang="en-ZA" sz="2600"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11" name="Rectangle 10"/>
          <p:cNvSpPr/>
          <p:nvPr/>
        </p:nvSpPr>
        <p:spPr>
          <a:xfrm>
            <a:off x="2919488" y="5058739"/>
            <a:ext cx="3848986" cy="707884"/>
          </a:xfrm>
          <a:prstGeom prst="rect">
            <a:avLst/>
          </a:prstGeom>
          <a:solidFill>
            <a:schemeClr val="tx1"/>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2000" b="1" i="0" u="none" strike="noStrike" kern="1200" cap="none" spc="0" normalizeH="0" baseline="0" noProof="0" dirty="0" smtClean="0">
                <a:ln>
                  <a:noFill/>
                </a:ln>
                <a:solidFill>
                  <a:srgbClr val="FFFFFF"/>
                </a:solidFill>
                <a:effectLst/>
                <a:uLnTx/>
                <a:uFillTx/>
                <a:latin typeface="Arial"/>
                <a:ea typeface="Arial"/>
                <a:cs typeface="Arial"/>
                <a:sym typeface="Arial"/>
              </a:rPr>
              <a:t>Local Municipal Joint Operations Committee  </a:t>
            </a:r>
            <a:endParaRPr kumimoji="0" lang="en-ZA" sz="2000"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12" name="Down Arrow 11"/>
          <p:cNvSpPr/>
          <p:nvPr/>
        </p:nvSpPr>
        <p:spPr>
          <a:xfrm>
            <a:off x="2717820" y="1807990"/>
            <a:ext cx="329610" cy="249865"/>
          </a:xfrm>
          <a:prstGeom prst="downArrow">
            <a:avLst/>
          </a:prstGeom>
          <a:solidFill>
            <a:schemeClr val="tx1"/>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3" name="Down Arrow 12"/>
          <p:cNvSpPr/>
          <p:nvPr/>
        </p:nvSpPr>
        <p:spPr>
          <a:xfrm>
            <a:off x="3918983" y="2838558"/>
            <a:ext cx="329610" cy="249865"/>
          </a:xfrm>
          <a:prstGeom prst="downArrow">
            <a:avLst/>
          </a:prstGeom>
          <a:solidFill>
            <a:schemeClr val="tx1"/>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Down Arrow 14"/>
          <p:cNvSpPr/>
          <p:nvPr/>
        </p:nvSpPr>
        <p:spPr>
          <a:xfrm>
            <a:off x="4461243" y="4119025"/>
            <a:ext cx="360306" cy="377858"/>
          </a:xfrm>
          <a:prstGeom prst="downArrow">
            <a:avLst/>
          </a:prstGeom>
          <a:solidFill>
            <a:schemeClr val="tx1"/>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8" name="Straight Connector 17"/>
          <p:cNvCxnSpPr/>
          <p:nvPr/>
        </p:nvCxnSpPr>
        <p:spPr>
          <a:xfrm flipV="1">
            <a:off x="2637997" y="3784763"/>
            <a:ext cx="252778" cy="27807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p:cNvCxnSpPr/>
          <p:nvPr/>
        </p:nvCxnSpPr>
        <p:spPr>
          <a:xfrm flipH="1" flipV="1">
            <a:off x="2764386" y="4720158"/>
            <a:ext cx="118239" cy="24493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TextBox 22"/>
          <p:cNvSpPr txBox="1"/>
          <p:nvPr/>
        </p:nvSpPr>
        <p:spPr>
          <a:xfrm>
            <a:off x="7522535" y="2264167"/>
            <a:ext cx="419986" cy="2630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4" name="TextBox 23"/>
          <p:cNvSpPr txBox="1"/>
          <p:nvPr/>
        </p:nvSpPr>
        <p:spPr>
          <a:xfrm>
            <a:off x="9238691" y="3497745"/>
            <a:ext cx="646329" cy="2585321"/>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vert270"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0" i="0" u="none" strike="noStrike" kern="1200" cap="none" spc="0" normalizeH="0" baseline="0" noProof="0" dirty="0" smtClean="0">
                <a:ln>
                  <a:noFill/>
                </a:ln>
                <a:solidFill>
                  <a:srgbClr val="000000"/>
                </a:solidFill>
                <a:effectLst/>
                <a:uLnTx/>
                <a:uFillTx/>
                <a:latin typeface="Arial"/>
                <a:ea typeface="Arial"/>
                <a:cs typeface="Arial"/>
                <a:sym typeface="Arial"/>
              </a:rPr>
              <a:t>SAFETY AND SECURITY</a:t>
            </a:r>
            <a:endParaRPr kumimoji="0" lang="en-ZA"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5" name="TextBox 24"/>
          <p:cNvSpPr txBox="1"/>
          <p:nvPr/>
        </p:nvSpPr>
        <p:spPr>
          <a:xfrm>
            <a:off x="10717195" y="3442256"/>
            <a:ext cx="369330" cy="2585321"/>
          </a:xfrm>
          <a:prstGeom prst="rect">
            <a:avLst/>
          </a:prstGeom>
          <a:solidFill>
            <a:srgbClr val="00B050"/>
          </a:solidFill>
          <a:ln w="12700" cap="flat">
            <a:solidFill>
              <a:schemeClr val="tx1"/>
            </a:solidFill>
            <a:miter lim="400000"/>
          </a:ln>
          <a:effectLst>
            <a:outerShdw blurRad="50800" dist="38100" dir="18900000" algn="b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0" i="0" u="none" strike="noStrike" kern="1200" cap="none" spc="0" normalizeH="0" baseline="0" noProof="0" dirty="0" smtClean="0">
                <a:ln>
                  <a:noFill/>
                </a:ln>
                <a:solidFill>
                  <a:srgbClr val="000000"/>
                </a:solidFill>
                <a:effectLst/>
                <a:uLnTx/>
                <a:uFillTx/>
                <a:latin typeface="Arial"/>
                <a:ea typeface="Arial"/>
                <a:cs typeface="Arial"/>
                <a:sym typeface="Arial"/>
              </a:rPr>
              <a:t>SOCIAL </a:t>
            </a:r>
            <a:endParaRPr kumimoji="0" lang="en-ZA"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6" name="TextBox 25"/>
          <p:cNvSpPr txBox="1"/>
          <p:nvPr/>
        </p:nvSpPr>
        <p:spPr>
          <a:xfrm>
            <a:off x="11609572" y="3442257"/>
            <a:ext cx="369330" cy="2585321"/>
          </a:xfrm>
          <a:prstGeom prst="rect">
            <a:avLst/>
          </a:prstGeom>
          <a:solidFill>
            <a:srgbClr val="FFC000"/>
          </a:solidFill>
          <a:ln w="12700" cap="flat">
            <a:solidFill>
              <a:schemeClr val="tx1"/>
            </a:solidFill>
            <a:miter lim="4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0" i="0" u="none" strike="noStrike" kern="1200" cap="none" spc="0" normalizeH="0" baseline="0" noProof="0" dirty="0" smtClean="0">
                <a:ln>
                  <a:noFill/>
                </a:ln>
                <a:solidFill>
                  <a:srgbClr val="000000"/>
                </a:solidFill>
                <a:effectLst/>
                <a:uLnTx/>
                <a:uFillTx/>
                <a:latin typeface="Arial"/>
                <a:ea typeface="Arial"/>
                <a:cs typeface="Arial"/>
                <a:sym typeface="Arial"/>
              </a:rPr>
              <a:t>ECONOMIC  </a:t>
            </a:r>
            <a:endParaRPr kumimoji="0" lang="en-ZA"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7" name="TextBox 26"/>
          <p:cNvSpPr txBox="1"/>
          <p:nvPr/>
        </p:nvSpPr>
        <p:spPr>
          <a:xfrm>
            <a:off x="7769430" y="3513439"/>
            <a:ext cx="646329" cy="2585321"/>
          </a:xfrm>
          <a:prstGeom prst="rect">
            <a:avLst/>
          </a:prstGeom>
          <a:solidFill>
            <a:srgbClr val="00B0F0"/>
          </a:solidFill>
          <a:ln w="12700" cap="flat">
            <a:solidFill>
              <a:schemeClr val="tx1"/>
            </a:solidFill>
            <a:miter lim="4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0" i="0" u="none" strike="noStrike" kern="1200" cap="none" spc="0" normalizeH="0" baseline="0" noProof="0" dirty="0" smtClean="0">
                <a:ln>
                  <a:noFill/>
                </a:ln>
                <a:solidFill>
                  <a:srgbClr val="000000"/>
                </a:solidFill>
                <a:effectLst/>
                <a:uLnTx/>
                <a:uFillTx/>
                <a:latin typeface="Arial"/>
                <a:ea typeface="Arial"/>
                <a:cs typeface="Arial"/>
                <a:sym typeface="Arial"/>
              </a:rPr>
              <a:t>GOVERNANCE AND COMMUNICATION  </a:t>
            </a:r>
            <a:endParaRPr kumimoji="0" lang="en-ZA"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9" name="Right Brace 28"/>
          <p:cNvSpPr/>
          <p:nvPr/>
        </p:nvSpPr>
        <p:spPr>
          <a:xfrm>
            <a:off x="6997239" y="3154750"/>
            <a:ext cx="621026" cy="2687841"/>
          </a:xfrm>
          <a:prstGeom prst="rightBrace">
            <a:avLst/>
          </a:prstGeom>
          <a:ln/>
        </p:spPr>
        <p:style>
          <a:lnRef idx="3">
            <a:schemeClr val="dk1"/>
          </a:lnRef>
          <a:fillRef idx="0">
            <a:schemeClr val="dk1"/>
          </a:fillRef>
          <a:effectRef idx="2">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Calibri"/>
              <a:cs typeface="Calibri"/>
            </a:endParaRPr>
          </a:p>
        </p:txBody>
      </p:sp>
      <p:sp>
        <p:nvSpPr>
          <p:cNvPr id="22" name="TextBox 21"/>
          <p:cNvSpPr txBox="1"/>
          <p:nvPr/>
        </p:nvSpPr>
        <p:spPr>
          <a:xfrm>
            <a:off x="7732528" y="3129025"/>
            <a:ext cx="4284921" cy="400108"/>
          </a:xfrm>
          <a:prstGeom prst="rect">
            <a:avLst/>
          </a:prstGeom>
          <a:solidFill>
            <a:srgbClr val="00206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2000" b="1" i="0" u="none" strike="noStrike" kern="1200" cap="none" spc="0" normalizeH="0" baseline="0" noProof="0" dirty="0" smtClean="0">
                <a:ln>
                  <a:noFill/>
                </a:ln>
                <a:solidFill>
                  <a:srgbClr val="FFFFFF"/>
                </a:solidFill>
                <a:effectLst/>
                <a:uLnTx/>
                <a:uFillTx/>
                <a:latin typeface="Arial"/>
                <a:ea typeface="Arial"/>
                <a:cs typeface="Arial"/>
                <a:sym typeface="Arial"/>
              </a:rPr>
              <a:t>SECTORS</a:t>
            </a:r>
            <a:endParaRPr kumimoji="0" lang="en-ZA" sz="2000"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37" name="Slide Number Placeholder 36"/>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ZA" sz="1400" b="0" i="0" u="none" strike="noStrike" kern="1200" cap="none" spc="0" normalizeH="0" baseline="0" noProof="0" smtClean="0">
                <a:ln>
                  <a:noFill/>
                </a:ln>
                <a:solidFill>
                  <a:srgbClr val="000000"/>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ZA" sz="1400" b="0" i="0" u="none" strike="noStrike" kern="1200" cap="none" spc="0" normalizeH="0" baseline="0" noProof="0" dirty="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427581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684" y="2635251"/>
            <a:ext cx="10363201" cy="1362076"/>
          </a:xfrm>
        </p:spPr>
        <p:txBody>
          <a:bodyPr/>
          <a:lstStyle/>
          <a:p>
            <a:r>
              <a:rPr lang="en-ZA" dirty="0" smtClean="0"/>
              <a:t>STATE OF FINANCES </a:t>
            </a:r>
            <a:endParaRPr lang="en-ZA" dirty="0"/>
          </a:p>
        </p:txBody>
      </p:sp>
      <p:sp>
        <p:nvSpPr>
          <p:cNvPr id="4" name="Slide Number Placeholder 3"/>
          <p:cNvSpPr>
            <a:spLocks noGrp="1"/>
          </p:cNvSpPr>
          <p:nvPr>
            <p:ph type="sldNum" sz="quarter" idx="2"/>
          </p:nvPr>
        </p:nvSpPr>
        <p:spPr/>
        <p:txBody>
          <a:bodyPr/>
          <a:lstStyle/>
          <a:p>
            <a:fld id="{86CB4B4D-7CA3-9044-876B-883B54F8677D}" type="slidenum">
              <a:rPr lang="en-ZA" smtClean="0"/>
              <a:pPr/>
              <a:t>41</a:t>
            </a:fld>
            <a:endParaRPr lang="en-ZA" dirty="0"/>
          </a:p>
        </p:txBody>
      </p:sp>
    </p:spTree>
    <p:extLst>
      <p:ext uri="{BB962C8B-B14F-4D97-AF65-F5344CB8AC3E}">
        <p14:creationId xmlns:p14="http://schemas.microsoft.com/office/powerpoint/2010/main" val="375848910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55036"/>
            <a:ext cx="8363272" cy="1141719"/>
          </a:xfrm>
        </p:spPr>
        <p:txBody>
          <a:bodyPr>
            <a:normAutofit fontScale="90000"/>
          </a:bodyPr>
          <a:lstStyle/>
          <a:p>
            <a:pPr lvl="0"/>
            <a:r>
              <a:rPr lang="en-US" sz="4000" b="1" dirty="0"/>
              <a:t>YESTERDAY WE WERE HERE… </a:t>
            </a:r>
            <a:br>
              <a:rPr lang="en-US" sz="4000" b="1" dirty="0"/>
            </a:br>
            <a:endParaRPr lang="en-ZA" sz="4000" b="1" dirty="0"/>
          </a:p>
        </p:txBody>
      </p:sp>
      <p:sp>
        <p:nvSpPr>
          <p:cNvPr id="3" name="Text Placeholder 2"/>
          <p:cNvSpPr>
            <a:spLocks noGrp="1"/>
          </p:cNvSpPr>
          <p:nvPr>
            <p:ph type="body" idx="1"/>
          </p:nvPr>
        </p:nvSpPr>
        <p:spPr>
          <a:xfrm>
            <a:off x="1847526" y="3555950"/>
            <a:ext cx="3888432" cy="627721"/>
          </a:xfrm>
        </p:spPr>
        <p:txBody>
          <a:bodyPr/>
          <a:lstStyle/>
          <a:p>
            <a:pPr algn="ctr"/>
            <a:r>
              <a:rPr lang="en-ZA" sz="2200" dirty="0"/>
              <a:t>Budget Summary 18/19</a:t>
            </a:r>
          </a:p>
        </p:txBody>
      </p:sp>
      <p:pic>
        <p:nvPicPr>
          <p:cNvPr id="7" name="Content Placeholder 6"/>
          <p:cNvPicPr>
            <a:picLocks noGrp="1" noChangeAspect="1"/>
          </p:cNvPicPr>
          <p:nvPr>
            <p:ph sz="half" idx="2"/>
          </p:nvPr>
        </p:nvPicPr>
        <p:blipFill>
          <a:blip r:embed="rId3"/>
          <a:stretch>
            <a:fillRect/>
          </a:stretch>
        </p:blipFill>
        <p:spPr>
          <a:xfrm>
            <a:off x="1524001" y="4246859"/>
            <a:ext cx="4355977" cy="2546749"/>
          </a:xfrm>
          <a:prstGeom prst="rect">
            <a:avLst/>
          </a:prstGeom>
          <a:ln>
            <a:solidFill>
              <a:srgbClr val="0070C0"/>
            </a:solidFill>
          </a:ln>
        </p:spPr>
      </p:pic>
      <p:sp>
        <p:nvSpPr>
          <p:cNvPr id="5" name="Text Placeholder 4"/>
          <p:cNvSpPr>
            <a:spLocks noGrp="1"/>
          </p:cNvSpPr>
          <p:nvPr>
            <p:ph type="body" sz="quarter" idx="3"/>
          </p:nvPr>
        </p:nvSpPr>
        <p:spPr>
          <a:xfrm>
            <a:off x="6456040" y="3524524"/>
            <a:ext cx="3600400" cy="639762"/>
          </a:xfrm>
        </p:spPr>
        <p:txBody>
          <a:bodyPr/>
          <a:lstStyle/>
          <a:p>
            <a:pPr algn="ctr"/>
            <a:r>
              <a:rPr lang="en-ZA" sz="2200" dirty="0"/>
              <a:t>Budget Summary 19/20</a:t>
            </a:r>
          </a:p>
        </p:txBody>
      </p:sp>
      <p:sp>
        <p:nvSpPr>
          <p:cNvPr id="16" name="Rectangle 15"/>
          <p:cNvSpPr/>
          <p:nvPr/>
        </p:nvSpPr>
        <p:spPr>
          <a:xfrm>
            <a:off x="2159296" y="4801504"/>
            <a:ext cx="1488433" cy="523220"/>
          </a:xfrm>
          <a:prstGeom prst="rect">
            <a:avLst/>
          </a:prstGeom>
        </p:spPr>
        <p:txBody>
          <a:bodyPr wrap="square">
            <a:spAutoFit/>
          </a:bodyPr>
          <a:lstStyle/>
          <a:p>
            <a:pPr lvl="0" algn="ctr">
              <a:defRPr/>
            </a:pPr>
            <a:r>
              <a:rPr lang="en-ZA" sz="1400" dirty="0">
                <a:solidFill>
                  <a:srgbClr val="000000"/>
                </a:solidFill>
              </a:rPr>
              <a:t>Revenue  </a:t>
            </a:r>
          </a:p>
          <a:p>
            <a:pPr lvl="0" algn="ctr">
              <a:defRPr/>
            </a:pPr>
            <a:r>
              <a:rPr lang="en-ZA" sz="1400" b="1" dirty="0">
                <a:solidFill>
                  <a:srgbClr val="FF0000"/>
                </a:solidFill>
              </a:rPr>
              <a:t>R1 825 434 592</a:t>
            </a:r>
          </a:p>
        </p:txBody>
      </p:sp>
      <p:sp>
        <p:nvSpPr>
          <p:cNvPr id="13" name="Rectangle 12"/>
          <p:cNvSpPr/>
          <p:nvPr/>
        </p:nvSpPr>
        <p:spPr>
          <a:xfrm flipH="1">
            <a:off x="4223792" y="4278284"/>
            <a:ext cx="1512166" cy="523220"/>
          </a:xfrm>
          <a:prstGeom prst="rect">
            <a:avLst/>
          </a:prstGeom>
        </p:spPr>
        <p:txBody>
          <a:bodyPr wrap="square">
            <a:spAutoFit/>
          </a:bodyPr>
          <a:lstStyle/>
          <a:p>
            <a:pPr lvl="0" algn="ctr">
              <a:defRPr/>
            </a:pPr>
            <a:r>
              <a:rPr lang="en-ZA" sz="1400" dirty="0"/>
              <a:t>Expenditure</a:t>
            </a:r>
          </a:p>
          <a:p>
            <a:pPr lvl="0" algn="ctr">
              <a:defRPr/>
            </a:pPr>
            <a:r>
              <a:rPr lang="en-ZA" sz="1400" b="1" dirty="0">
                <a:solidFill>
                  <a:srgbClr val="FF0000"/>
                </a:solidFill>
              </a:rPr>
              <a:t>R2 130 694 000</a:t>
            </a:r>
          </a:p>
        </p:txBody>
      </p:sp>
      <p:pic>
        <p:nvPicPr>
          <p:cNvPr id="4" name="Picture 3"/>
          <p:cNvPicPr>
            <a:picLocks noChangeAspect="1"/>
          </p:cNvPicPr>
          <p:nvPr/>
        </p:nvPicPr>
        <p:blipFill>
          <a:blip r:embed="rId4"/>
          <a:stretch>
            <a:fillRect/>
          </a:stretch>
        </p:blipFill>
        <p:spPr>
          <a:xfrm>
            <a:off x="5970240" y="758650"/>
            <a:ext cx="4716018" cy="2942037"/>
          </a:xfrm>
          <a:prstGeom prst="rect">
            <a:avLst/>
          </a:prstGeom>
          <a:ln>
            <a:solidFill>
              <a:srgbClr val="0070C0"/>
            </a:solidFill>
          </a:ln>
        </p:spPr>
      </p:pic>
      <p:pic>
        <p:nvPicPr>
          <p:cNvPr id="6" name="Picture 5"/>
          <p:cNvPicPr>
            <a:picLocks noChangeAspect="1"/>
          </p:cNvPicPr>
          <p:nvPr/>
        </p:nvPicPr>
        <p:blipFill>
          <a:blip r:embed="rId5"/>
          <a:stretch>
            <a:fillRect/>
          </a:stretch>
        </p:blipFill>
        <p:spPr>
          <a:xfrm>
            <a:off x="5951982" y="4259691"/>
            <a:ext cx="4716018" cy="2533916"/>
          </a:xfrm>
          <a:prstGeom prst="rect">
            <a:avLst/>
          </a:prstGeom>
          <a:ln>
            <a:solidFill>
              <a:srgbClr val="0070C0"/>
            </a:solidFill>
          </a:ln>
        </p:spPr>
      </p:pic>
      <p:sp>
        <p:nvSpPr>
          <p:cNvPr id="12" name="Rectangle 11"/>
          <p:cNvSpPr/>
          <p:nvPr/>
        </p:nvSpPr>
        <p:spPr bwMode="auto">
          <a:xfrm>
            <a:off x="6372069" y="5324724"/>
            <a:ext cx="1733868" cy="64807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ZA" sz="1600" dirty="0"/>
              <a:t>Revenue</a:t>
            </a:r>
          </a:p>
          <a:p>
            <a:pPr algn="ctr" eaLnBrk="0" fontAlgn="base" hangingPunct="0">
              <a:spcBef>
                <a:spcPct val="0"/>
              </a:spcBef>
              <a:spcAft>
                <a:spcPct val="0"/>
              </a:spcAft>
            </a:pPr>
            <a:r>
              <a:rPr lang="en-ZA" sz="1600" b="1" dirty="0">
                <a:solidFill>
                  <a:srgbClr val="FF0000"/>
                </a:solidFill>
              </a:rPr>
              <a:t>R2 145 724 450</a:t>
            </a:r>
          </a:p>
        </p:txBody>
      </p:sp>
      <p:sp>
        <p:nvSpPr>
          <p:cNvPr id="17" name="Rectangle 16"/>
          <p:cNvSpPr/>
          <p:nvPr/>
        </p:nvSpPr>
        <p:spPr bwMode="auto">
          <a:xfrm>
            <a:off x="8472265" y="5335799"/>
            <a:ext cx="1728192" cy="64807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ZA" sz="1600" dirty="0"/>
              <a:t>Expenditure</a:t>
            </a:r>
          </a:p>
          <a:p>
            <a:pPr eaLnBrk="0" fontAlgn="base" hangingPunct="0">
              <a:spcBef>
                <a:spcPct val="0"/>
              </a:spcBef>
              <a:spcAft>
                <a:spcPct val="0"/>
              </a:spcAft>
            </a:pPr>
            <a:r>
              <a:rPr lang="en-ZA" sz="1600" b="1" dirty="0">
                <a:solidFill>
                  <a:srgbClr val="FF0000"/>
                </a:solidFill>
              </a:rPr>
              <a:t>R2 145 724 450</a:t>
            </a:r>
          </a:p>
        </p:txBody>
      </p:sp>
      <p:sp>
        <p:nvSpPr>
          <p:cNvPr id="18" name="Rectangle 17"/>
          <p:cNvSpPr/>
          <p:nvPr/>
        </p:nvSpPr>
        <p:spPr bwMode="auto">
          <a:xfrm>
            <a:off x="5929713" y="2384673"/>
            <a:ext cx="1944216" cy="64807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ZA" sz="1600" dirty="0"/>
              <a:t>Revenue</a:t>
            </a:r>
          </a:p>
          <a:p>
            <a:pPr eaLnBrk="0" fontAlgn="base" hangingPunct="0">
              <a:spcBef>
                <a:spcPct val="0"/>
              </a:spcBef>
              <a:spcAft>
                <a:spcPct val="0"/>
              </a:spcAft>
            </a:pPr>
            <a:r>
              <a:rPr lang="en-ZA" sz="1600" b="1" dirty="0">
                <a:solidFill>
                  <a:srgbClr val="FF0000"/>
                </a:solidFill>
              </a:rPr>
              <a:t>R1 927 450 600</a:t>
            </a:r>
          </a:p>
        </p:txBody>
      </p:sp>
      <p:sp>
        <p:nvSpPr>
          <p:cNvPr id="19" name="Rectangle 18"/>
          <p:cNvSpPr/>
          <p:nvPr/>
        </p:nvSpPr>
        <p:spPr bwMode="auto">
          <a:xfrm>
            <a:off x="8498429" y="2339813"/>
            <a:ext cx="1656184" cy="72008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ZA" sz="1600" dirty="0"/>
              <a:t>Expenditure</a:t>
            </a:r>
          </a:p>
          <a:p>
            <a:pPr eaLnBrk="0" fontAlgn="base" hangingPunct="0">
              <a:spcBef>
                <a:spcPct val="0"/>
              </a:spcBef>
              <a:spcAft>
                <a:spcPct val="0"/>
              </a:spcAft>
            </a:pPr>
            <a:r>
              <a:rPr lang="en-ZA" sz="1600" b="1" dirty="0">
                <a:solidFill>
                  <a:srgbClr val="FF0000"/>
                </a:solidFill>
              </a:rPr>
              <a:t>R1 927 450 600</a:t>
            </a:r>
          </a:p>
        </p:txBody>
      </p:sp>
      <p:sp>
        <p:nvSpPr>
          <p:cNvPr id="20" name="Rectangle 19"/>
          <p:cNvSpPr/>
          <p:nvPr/>
        </p:nvSpPr>
        <p:spPr bwMode="auto">
          <a:xfrm>
            <a:off x="6277908" y="307160"/>
            <a:ext cx="3892527" cy="8057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b="1" dirty="0">
              <a:latin typeface="Arial" charset="0"/>
              <a:ea typeface="ＭＳ Ｐゴシック" pitchFamily="1" charset="-128"/>
            </a:endParaRPr>
          </a:p>
          <a:p>
            <a:pPr eaLnBrk="0" fontAlgn="base" hangingPunct="0">
              <a:spcBef>
                <a:spcPct val="0"/>
              </a:spcBef>
              <a:spcAft>
                <a:spcPct val="0"/>
              </a:spcAft>
            </a:pPr>
            <a:r>
              <a:rPr lang="en-ZA" sz="2400" b="1" dirty="0">
                <a:latin typeface="Arial" charset="0"/>
                <a:ea typeface="ＭＳ Ｐゴシック" pitchFamily="1" charset="-128"/>
              </a:rPr>
              <a:t>Budget Summary 17/18</a:t>
            </a:r>
          </a:p>
        </p:txBody>
      </p:sp>
      <p:pic>
        <p:nvPicPr>
          <p:cNvPr id="15" name="Picture 14"/>
          <p:cNvPicPr>
            <a:picLocks noChangeAspect="1"/>
          </p:cNvPicPr>
          <p:nvPr/>
        </p:nvPicPr>
        <p:blipFill>
          <a:blip r:embed="rId4"/>
          <a:stretch>
            <a:fillRect/>
          </a:stretch>
        </p:blipFill>
        <p:spPr>
          <a:xfrm>
            <a:off x="1553472" y="766668"/>
            <a:ext cx="4355977" cy="2942037"/>
          </a:xfrm>
          <a:prstGeom prst="rect">
            <a:avLst/>
          </a:prstGeom>
          <a:ln>
            <a:solidFill>
              <a:srgbClr val="0070C0"/>
            </a:solidFill>
          </a:ln>
        </p:spPr>
      </p:pic>
      <p:sp>
        <p:nvSpPr>
          <p:cNvPr id="8" name="Rectangle 7"/>
          <p:cNvSpPr/>
          <p:nvPr/>
        </p:nvSpPr>
        <p:spPr bwMode="auto">
          <a:xfrm>
            <a:off x="2063552" y="764705"/>
            <a:ext cx="3672406" cy="6142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ZA" sz="2400" b="1" dirty="0">
                <a:latin typeface="Arial" charset="0"/>
                <a:ea typeface="ＭＳ Ｐゴシック" pitchFamily="1" charset="-128"/>
              </a:rPr>
              <a:t>Budget Summary 16/17</a:t>
            </a:r>
          </a:p>
        </p:txBody>
      </p:sp>
      <p:sp>
        <p:nvSpPr>
          <p:cNvPr id="9" name="Rectangle 8"/>
          <p:cNvSpPr/>
          <p:nvPr/>
        </p:nvSpPr>
        <p:spPr bwMode="auto">
          <a:xfrm>
            <a:off x="1797789" y="2478909"/>
            <a:ext cx="1777932" cy="55383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ZA" sz="1600" dirty="0">
                <a:latin typeface="Arial" charset="0"/>
                <a:ea typeface="ＭＳ Ｐゴシック" pitchFamily="1" charset="-128"/>
              </a:rPr>
              <a:t>Revenue</a:t>
            </a:r>
          </a:p>
          <a:p>
            <a:pPr eaLnBrk="0" fontAlgn="base" hangingPunct="0">
              <a:spcBef>
                <a:spcPct val="0"/>
              </a:spcBef>
              <a:spcAft>
                <a:spcPct val="0"/>
              </a:spcAft>
            </a:pPr>
            <a:r>
              <a:rPr lang="en-ZA" sz="1600" b="1" dirty="0">
                <a:solidFill>
                  <a:srgbClr val="FF0000"/>
                </a:solidFill>
                <a:latin typeface="Arial" charset="0"/>
                <a:ea typeface="ＭＳ Ｐゴシック" pitchFamily="1" charset="-128"/>
              </a:rPr>
              <a:t>R1 872 259 578</a:t>
            </a:r>
          </a:p>
        </p:txBody>
      </p:sp>
      <p:sp>
        <p:nvSpPr>
          <p:cNvPr id="10" name="Rectangle 9"/>
          <p:cNvSpPr/>
          <p:nvPr/>
        </p:nvSpPr>
        <p:spPr bwMode="auto">
          <a:xfrm>
            <a:off x="4079777" y="2489465"/>
            <a:ext cx="1735943" cy="57042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ZA" sz="1600" dirty="0">
                <a:latin typeface="Arial" charset="0"/>
                <a:ea typeface="ＭＳ Ｐゴシック" pitchFamily="1" charset="-128"/>
              </a:rPr>
              <a:t>Expenditure</a:t>
            </a:r>
          </a:p>
          <a:p>
            <a:pPr eaLnBrk="0" fontAlgn="base" hangingPunct="0">
              <a:spcBef>
                <a:spcPct val="0"/>
              </a:spcBef>
              <a:spcAft>
                <a:spcPct val="0"/>
              </a:spcAft>
            </a:pPr>
            <a:r>
              <a:rPr lang="en-ZA" sz="1600" b="1" dirty="0">
                <a:solidFill>
                  <a:srgbClr val="FF0000"/>
                </a:solidFill>
                <a:latin typeface="Arial" charset="0"/>
                <a:ea typeface="ＭＳ Ｐゴシック" pitchFamily="1" charset="-128"/>
              </a:rPr>
              <a:t>R 1 872 259 578</a:t>
            </a:r>
          </a:p>
        </p:txBody>
      </p:sp>
      <p:sp>
        <p:nvSpPr>
          <p:cNvPr id="11" name="Rectangle 10"/>
          <p:cNvSpPr/>
          <p:nvPr/>
        </p:nvSpPr>
        <p:spPr bwMode="auto">
          <a:xfrm>
            <a:off x="2063553" y="5983872"/>
            <a:ext cx="1512169" cy="5414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ZA" sz="1300" dirty="0">
                <a:latin typeface="Arial" charset="0"/>
                <a:ea typeface="ＭＳ Ｐゴシック" pitchFamily="1" charset="-128"/>
              </a:rPr>
              <a:t>Actual audited</a:t>
            </a:r>
          </a:p>
          <a:p>
            <a:pPr eaLnBrk="0" fontAlgn="base" hangingPunct="0">
              <a:spcBef>
                <a:spcPct val="0"/>
              </a:spcBef>
              <a:spcAft>
                <a:spcPct val="0"/>
              </a:spcAft>
            </a:pPr>
            <a:r>
              <a:rPr lang="en-ZA" sz="1300" b="1" dirty="0">
                <a:solidFill>
                  <a:srgbClr val="0070C0"/>
                </a:solidFill>
                <a:latin typeface="Arial" charset="0"/>
                <a:ea typeface="ＭＳ Ｐゴシック" pitchFamily="1" charset="-128"/>
              </a:rPr>
              <a:t>R1 862 548 318</a:t>
            </a:r>
          </a:p>
        </p:txBody>
      </p:sp>
      <p:sp>
        <p:nvSpPr>
          <p:cNvPr id="14" name="Rectangle 13"/>
          <p:cNvSpPr/>
          <p:nvPr/>
        </p:nvSpPr>
        <p:spPr bwMode="auto">
          <a:xfrm>
            <a:off x="4439817" y="5972796"/>
            <a:ext cx="1375903" cy="5525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ZA" sz="1300" dirty="0">
                <a:latin typeface="Arial" charset="0"/>
                <a:ea typeface="ＭＳ Ｐゴシック" pitchFamily="1" charset="-128"/>
              </a:rPr>
              <a:t>Actual audited</a:t>
            </a:r>
          </a:p>
          <a:p>
            <a:pPr eaLnBrk="0" fontAlgn="base" hangingPunct="0">
              <a:spcBef>
                <a:spcPct val="0"/>
              </a:spcBef>
              <a:spcAft>
                <a:spcPct val="0"/>
              </a:spcAft>
            </a:pPr>
            <a:r>
              <a:rPr lang="en-ZA" sz="1300" b="1" dirty="0">
                <a:solidFill>
                  <a:srgbClr val="0070C0"/>
                </a:solidFill>
                <a:latin typeface="Arial" charset="0"/>
                <a:ea typeface="ＭＳ Ｐゴシック" pitchFamily="1" charset="-128"/>
              </a:rPr>
              <a:t>R2 302 447 710</a:t>
            </a:r>
          </a:p>
        </p:txBody>
      </p:sp>
      <p:sp>
        <p:nvSpPr>
          <p:cNvPr id="21" name="Rectangle 20"/>
          <p:cNvSpPr/>
          <p:nvPr/>
        </p:nvSpPr>
        <p:spPr bwMode="auto">
          <a:xfrm>
            <a:off x="6023992" y="3116630"/>
            <a:ext cx="1440160" cy="40789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ZA" sz="1300" dirty="0">
                <a:latin typeface="Arial" charset="0"/>
                <a:ea typeface="ＭＳ Ｐゴシック" pitchFamily="1" charset="-128"/>
              </a:rPr>
              <a:t>Actual audited</a:t>
            </a:r>
          </a:p>
          <a:p>
            <a:pPr eaLnBrk="0" fontAlgn="base" hangingPunct="0">
              <a:spcBef>
                <a:spcPct val="0"/>
              </a:spcBef>
              <a:spcAft>
                <a:spcPct val="0"/>
              </a:spcAft>
            </a:pPr>
            <a:r>
              <a:rPr lang="en-ZA" sz="1300" b="1" dirty="0">
                <a:solidFill>
                  <a:srgbClr val="0070C0"/>
                </a:solidFill>
                <a:latin typeface="Arial" charset="0"/>
                <a:ea typeface="ＭＳ Ｐゴシック" pitchFamily="1" charset="-128"/>
              </a:rPr>
              <a:t>R1 632 818 267</a:t>
            </a:r>
          </a:p>
        </p:txBody>
      </p:sp>
      <p:sp>
        <p:nvSpPr>
          <p:cNvPr id="22" name="Rectangle 21"/>
          <p:cNvSpPr/>
          <p:nvPr/>
        </p:nvSpPr>
        <p:spPr bwMode="auto">
          <a:xfrm>
            <a:off x="8544272" y="3116630"/>
            <a:ext cx="1489899" cy="3662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ZA" sz="1300" dirty="0">
                <a:latin typeface="Arial" charset="0"/>
                <a:ea typeface="ＭＳ Ｐゴシック" pitchFamily="1" charset="-128"/>
              </a:rPr>
              <a:t>Actual audited</a:t>
            </a:r>
          </a:p>
          <a:p>
            <a:pPr eaLnBrk="0" fontAlgn="base" hangingPunct="0">
              <a:spcBef>
                <a:spcPct val="0"/>
              </a:spcBef>
              <a:spcAft>
                <a:spcPct val="0"/>
              </a:spcAft>
            </a:pPr>
            <a:r>
              <a:rPr lang="en-ZA" sz="1300" b="1" dirty="0">
                <a:solidFill>
                  <a:srgbClr val="0070C0"/>
                </a:solidFill>
                <a:latin typeface="Arial" charset="0"/>
                <a:ea typeface="ＭＳ Ｐゴシック" pitchFamily="1" charset="-128"/>
              </a:rPr>
              <a:t>R2 071 566 1841</a:t>
            </a:r>
          </a:p>
        </p:txBody>
      </p:sp>
      <p:sp>
        <p:nvSpPr>
          <p:cNvPr id="23" name="Rectangle 22"/>
          <p:cNvSpPr/>
          <p:nvPr/>
        </p:nvSpPr>
        <p:spPr bwMode="auto">
          <a:xfrm>
            <a:off x="1847526" y="3242058"/>
            <a:ext cx="1368154" cy="28246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ZA" sz="1300" dirty="0">
                <a:latin typeface="Arial" charset="0"/>
                <a:ea typeface="ＭＳ Ｐゴシック" pitchFamily="1" charset="-128"/>
              </a:rPr>
              <a:t>Actual audited</a:t>
            </a:r>
          </a:p>
          <a:p>
            <a:pPr eaLnBrk="0" fontAlgn="base" hangingPunct="0">
              <a:spcBef>
                <a:spcPct val="0"/>
              </a:spcBef>
              <a:spcAft>
                <a:spcPct val="0"/>
              </a:spcAft>
            </a:pPr>
            <a:r>
              <a:rPr lang="en-ZA" sz="1300" b="1" dirty="0">
                <a:solidFill>
                  <a:srgbClr val="0070C0"/>
                </a:solidFill>
                <a:latin typeface="Arial" charset="0"/>
                <a:ea typeface="ＭＳ Ｐゴシック" pitchFamily="1" charset="-128"/>
              </a:rPr>
              <a:t>R1 497 105 539</a:t>
            </a:r>
          </a:p>
        </p:txBody>
      </p:sp>
      <p:sp>
        <p:nvSpPr>
          <p:cNvPr id="24" name="Rectangle 23"/>
          <p:cNvSpPr/>
          <p:nvPr/>
        </p:nvSpPr>
        <p:spPr bwMode="auto">
          <a:xfrm>
            <a:off x="4439817" y="3242057"/>
            <a:ext cx="1375903" cy="34565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ZA" sz="1300" dirty="0">
                <a:latin typeface="Arial" charset="0"/>
                <a:ea typeface="ＭＳ Ｐゴシック" pitchFamily="1" charset="-128"/>
              </a:rPr>
              <a:t>Actual audited</a:t>
            </a:r>
          </a:p>
          <a:p>
            <a:pPr eaLnBrk="0" fontAlgn="base" hangingPunct="0">
              <a:spcBef>
                <a:spcPct val="0"/>
              </a:spcBef>
              <a:spcAft>
                <a:spcPct val="0"/>
              </a:spcAft>
            </a:pPr>
            <a:r>
              <a:rPr lang="en-ZA" sz="1300" b="1" dirty="0">
                <a:solidFill>
                  <a:srgbClr val="0070C0"/>
                </a:solidFill>
                <a:latin typeface="Arial" charset="0"/>
                <a:ea typeface="ＭＳ Ｐゴシック" pitchFamily="1" charset="-128"/>
              </a:rPr>
              <a:t>R1 873 909 350</a:t>
            </a:r>
          </a:p>
        </p:txBody>
      </p:sp>
      <p:sp>
        <p:nvSpPr>
          <p:cNvPr id="25" name="Rectangle 24"/>
          <p:cNvSpPr/>
          <p:nvPr/>
        </p:nvSpPr>
        <p:spPr bwMode="auto">
          <a:xfrm>
            <a:off x="6456040" y="6237312"/>
            <a:ext cx="1368152" cy="4320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ZA" sz="1300" dirty="0">
                <a:latin typeface="Arial" charset="0"/>
                <a:ea typeface="ＭＳ Ｐゴシック" pitchFamily="1" charset="-128"/>
              </a:rPr>
              <a:t>Actual</a:t>
            </a:r>
          </a:p>
          <a:p>
            <a:pPr eaLnBrk="0" fontAlgn="base" hangingPunct="0">
              <a:spcBef>
                <a:spcPct val="0"/>
              </a:spcBef>
              <a:spcAft>
                <a:spcPct val="0"/>
              </a:spcAft>
            </a:pPr>
            <a:r>
              <a:rPr lang="en-ZA" sz="1300" b="1" dirty="0">
                <a:solidFill>
                  <a:srgbClr val="0070C0"/>
                </a:solidFill>
                <a:latin typeface="Arial" charset="0"/>
                <a:ea typeface="ＭＳ Ｐゴシック" pitchFamily="1" charset="-128"/>
              </a:rPr>
              <a:t>R1 980 774 523</a:t>
            </a:r>
          </a:p>
        </p:txBody>
      </p:sp>
      <p:sp>
        <p:nvSpPr>
          <p:cNvPr id="26" name="Rectangle 25"/>
          <p:cNvSpPr/>
          <p:nvPr/>
        </p:nvSpPr>
        <p:spPr bwMode="auto">
          <a:xfrm>
            <a:off x="8688288" y="6237312"/>
            <a:ext cx="1368152" cy="4320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ZA" sz="1300" dirty="0">
                <a:latin typeface="Arial" charset="0"/>
                <a:ea typeface="ＭＳ Ｐゴシック" pitchFamily="1" charset="-128"/>
              </a:rPr>
              <a:t>Actual</a:t>
            </a:r>
          </a:p>
          <a:p>
            <a:pPr eaLnBrk="0" fontAlgn="base" hangingPunct="0">
              <a:spcBef>
                <a:spcPct val="0"/>
              </a:spcBef>
              <a:spcAft>
                <a:spcPct val="0"/>
              </a:spcAft>
            </a:pPr>
            <a:r>
              <a:rPr lang="en-ZA" sz="1300" b="1" dirty="0">
                <a:solidFill>
                  <a:srgbClr val="0070C0"/>
                </a:solidFill>
                <a:latin typeface="Arial" charset="0"/>
                <a:ea typeface="ＭＳ Ｐゴシック" pitchFamily="1" charset="-128"/>
              </a:rPr>
              <a:t>R2 656 296 459</a:t>
            </a:r>
          </a:p>
        </p:txBody>
      </p:sp>
      <p:sp>
        <p:nvSpPr>
          <p:cNvPr id="29" name="Rectangle 28"/>
          <p:cNvSpPr/>
          <p:nvPr/>
        </p:nvSpPr>
        <p:spPr>
          <a:xfrm>
            <a:off x="329696" y="460569"/>
            <a:ext cx="800219" cy="6044609"/>
          </a:xfrm>
          <a:prstGeom prst="rect">
            <a:avLst/>
          </a:prstGeom>
          <a:solidFill>
            <a:srgbClr val="002060"/>
          </a:solidFill>
        </p:spPr>
        <p:txBody>
          <a:bodyPr vert="vert270" wrap="square">
            <a:spAutoFit/>
          </a:bodyPr>
          <a:lstStyle/>
          <a:p>
            <a:pPr algn="ctr"/>
            <a:r>
              <a:rPr lang="en-ZA" sz="4000" b="1" dirty="0">
                <a:solidFill>
                  <a:schemeClr val="bg1"/>
                </a:solidFill>
                <a:latin typeface="Arial" panose="020B0604020202020204" pitchFamily="34" charset="0"/>
                <a:cs typeface="Arial" panose="020B0604020202020204" pitchFamily="34" charset="0"/>
              </a:rPr>
              <a:t>STATE OF FINANCES </a:t>
            </a:r>
            <a:endParaRPr lang="en-ZA"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1234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002060"/>
          </a:solidFill>
        </p:spPr>
        <p:txBody>
          <a:bodyPr>
            <a:normAutofit/>
          </a:bodyPr>
          <a:lstStyle/>
          <a:p>
            <a:pPr algn="l"/>
            <a:r>
              <a:rPr lang="en-ZA" b="1" dirty="0" smtClean="0">
                <a:solidFill>
                  <a:schemeClr val="bg1"/>
                </a:solidFill>
              </a:rPr>
              <a:t>STATE OF FINANCES </a:t>
            </a:r>
            <a:endParaRPr lang="en-ZA" b="1" dirty="0">
              <a:solidFill>
                <a:schemeClr val="bg1"/>
              </a:solidFill>
            </a:endParaRPr>
          </a:p>
        </p:txBody>
      </p:sp>
      <p:sp>
        <p:nvSpPr>
          <p:cNvPr id="3" name="Rectangle 2"/>
          <p:cNvSpPr/>
          <p:nvPr/>
        </p:nvSpPr>
        <p:spPr>
          <a:xfrm>
            <a:off x="473148" y="1143000"/>
            <a:ext cx="11445949" cy="113877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altLang="en-US" sz="3400" b="1" i="0" u="none" strike="noStrike" kern="0" cap="none" spc="0" normalizeH="0" baseline="0" noProof="0" dirty="0" smtClean="0">
                <a:ln>
                  <a:noFill/>
                </a:ln>
                <a:solidFill>
                  <a:srgbClr val="000000"/>
                </a:solidFill>
                <a:effectLst/>
                <a:uLnTx/>
                <a:uFillTx/>
                <a:latin typeface="Arial"/>
                <a:ea typeface="ＭＳ Ｐゴシック"/>
                <a:cs typeface="+mj-cs"/>
              </a:rPr>
              <a:t>Operating costs vs Equitable Share and Levy Replacement Grant</a:t>
            </a:r>
            <a:endParaRPr kumimoji="0" lang="en-ZA" sz="1800" b="0" i="0" u="none" strike="noStrike" kern="0" cap="none" spc="0" normalizeH="0" baseline="0" noProof="0" dirty="0" smtClean="0">
              <a:ln>
                <a:noFill/>
              </a:ln>
              <a:solidFill>
                <a:sysClr val="windowText" lastClr="000000"/>
              </a:solidFill>
              <a:effectLst/>
              <a:uLnTx/>
              <a:uFillTx/>
            </a:endParaRPr>
          </a:p>
        </p:txBody>
      </p:sp>
      <p:pic>
        <p:nvPicPr>
          <p:cNvPr id="4" name="Picture 3"/>
          <p:cNvPicPr>
            <a:picLocks noChangeAspect="1"/>
          </p:cNvPicPr>
          <p:nvPr/>
        </p:nvPicPr>
        <p:blipFill>
          <a:blip r:embed="rId2"/>
          <a:stretch>
            <a:fillRect/>
          </a:stretch>
        </p:blipFill>
        <p:spPr>
          <a:xfrm>
            <a:off x="1513771" y="2417934"/>
            <a:ext cx="9166633" cy="2956771"/>
          </a:xfrm>
          <a:prstGeom prst="rect">
            <a:avLst/>
          </a:prstGeom>
        </p:spPr>
      </p:pic>
      <p:sp>
        <p:nvSpPr>
          <p:cNvPr id="10" name="Oval Callout 4"/>
          <p:cNvSpPr>
            <a:spLocks noChangeArrowheads="1"/>
          </p:cNvSpPr>
          <p:nvPr/>
        </p:nvSpPr>
        <p:spPr bwMode="auto">
          <a:xfrm flipH="1">
            <a:off x="2362522" y="4996771"/>
            <a:ext cx="2376263" cy="1152525"/>
          </a:xfrm>
          <a:prstGeom prst="wedgeEllipseCallout">
            <a:avLst>
              <a:gd name="adj1" fmla="val -99037"/>
              <a:gd name="adj2" fmla="val -102953"/>
            </a:avLst>
          </a:prstGeom>
          <a:solidFill>
            <a:srgbClr val="FFC000"/>
          </a:solidFill>
          <a:ln w="9525" algn="ctr">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ZA" altLang="en-US"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ES and LRG not sufficient to cover two of largest operating costs</a:t>
            </a:r>
          </a:p>
        </p:txBody>
      </p:sp>
      <p:sp>
        <p:nvSpPr>
          <p:cNvPr id="11" name="Rounded Rectangular Callout 10"/>
          <p:cNvSpPr/>
          <p:nvPr/>
        </p:nvSpPr>
        <p:spPr bwMode="auto">
          <a:xfrm>
            <a:off x="9119325" y="5475225"/>
            <a:ext cx="2736304" cy="1224136"/>
          </a:xfrm>
          <a:prstGeom prst="wedgeRoundRectCallout">
            <a:avLst>
              <a:gd name="adj1" fmla="val -25631"/>
              <a:gd name="adj2" fmla="val -69300"/>
              <a:gd name="adj3" fmla="val 16667"/>
            </a:avLst>
          </a:prstGeom>
          <a:solidFill>
            <a:srgbClr val="00B0F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ZA" sz="2000" b="0" i="0" u="none" strike="noStrike" kern="0" cap="none" spc="0" normalizeH="0" baseline="0" noProof="0" dirty="0" smtClean="0">
                <a:ln>
                  <a:noFill/>
                </a:ln>
                <a:solidFill>
                  <a:srgbClr val="000000"/>
                </a:solidFill>
                <a:effectLst/>
                <a:uLnTx/>
                <a:uFillTx/>
                <a:latin typeface="Arial" charset="0"/>
                <a:ea typeface="ＭＳ Ｐゴシック" pitchFamily="1" charset="-128"/>
              </a:rPr>
              <a:t>Utilised to fund the budget = settle creditors</a:t>
            </a:r>
          </a:p>
        </p:txBody>
      </p:sp>
    </p:spTree>
    <p:extLst>
      <p:ext uri="{BB962C8B-B14F-4D97-AF65-F5344CB8AC3E}">
        <p14:creationId xmlns:p14="http://schemas.microsoft.com/office/powerpoint/2010/main" val="1237553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2902"/>
          </a:xfrm>
          <a:solidFill>
            <a:srgbClr val="002060"/>
          </a:solidFill>
        </p:spPr>
        <p:txBody>
          <a:bodyPr/>
          <a:lstStyle/>
          <a:p>
            <a:pPr algn="l"/>
            <a:r>
              <a:rPr lang="en-ZA" b="1" dirty="0" smtClean="0">
                <a:solidFill>
                  <a:schemeClr val="bg1"/>
                </a:solidFill>
              </a:rPr>
              <a:t>BUDGET SCENARIOS </a:t>
            </a:r>
            <a:endParaRPr lang="en-ZA" b="1" dirty="0">
              <a:solidFill>
                <a:schemeClr val="bg1"/>
              </a:solidFill>
            </a:endParaRPr>
          </a:p>
        </p:txBody>
      </p:sp>
      <p:graphicFrame>
        <p:nvGraphicFramePr>
          <p:cNvPr id="4" name="Content Placeholder 3"/>
          <p:cNvGraphicFramePr>
            <a:graphicFrameLocks noGrp="1"/>
          </p:cNvGraphicFramePr>
          <p:nvPr>
            <p:ph idx="1"/>
            <p:extLst/>
          </p:nvPr>
        </p:nvGraphicFramePr>
        <p:xfrm>
          <a:off x="1596410" y="2124106"/>
          <a:ext cx="8810572" cy="3384733"/>
        </p:xfrm>
        <a:graphic>
          <a:graphicData uri="http://schemas.openxmlformats.org/drawingml/2006/table">
            <a:tbl>
              <a:tblPr firstRow="1" bandRow="1">
                <a:tableStyleId>{5C22544A-7EE6-4342-B048-85BDC9FD1C3A}</a:tableStyleId>
              </a:tblPr>
              <a:tblGrid>
                <a:gridCol w="2202643">
                  <a:extLst>
                    <a:ext uri="{9D8B030D-6E8A-4147-A177-3AD203B41FA5}">
                      <a16:colId xmlns:a16="http://schemas.microsoft.com/office/drawing/2014/main" val="1391427889"/>
                    </a:ext>
                  </a:extLst>
                </a:gridCol>
                <a:gridCol w="2202643">
                  <a:extLst>
                    <a:ext uri="{9D8B030D-6E8A-4147-A177-3AD203B41FA5}">
                      <a16:colId xmlns:a16="http://schemas.microsoft.com/office/drawing/2014/main" val="2379860236"/>
                    </a:ext>
                  </a:extLst>
                </a:gridCol>
                <a:gridCol w="2202643">
                  <a:extLst>
                    <a:ext uri="{9D8B030D-6E8A-4147-A177-3AD203B41FA5}">
                      <a16:colId xmlns:a16="http://schemas.microsoft.com/office/drawing/2014/main" val="3062275720"/>
                    </a:ext>
                  </a:extLst>
                </a:gridCol>
                <a:gridCol w="2202643">
                  <a:extLst>
                    <a:ext uri="{9D8B030D-6E8A-4147-A177-3AD203B41FA5}">
                      <a16:colId xmlns:a16="http://schemas.microsoft.com/office/drawing/2014/main" val="1372794327"/>
                    </a:ext>
                  </a:extLst>
                </a:gridCol>
              </a:tblGrid>
              <a:tr h="430070">
                <a:tc rowSpan="2">
                  <a:txBody>
                    <a:bodyPr/>
                    <a:lstStyle/>
                    <a:p>
                      <a:pPr algn="ctr"/>
                      <a:r>
                        <a:rPr lang="en-ZA" sz="2000" dirty="0" smtClean="0">
                          <a:solidFill>
                            <a:schemeClr val="tx1"/>
                          </a:solidFill>
                          <a:latin typeface="Arial" panose="020B0604020202020204" pitchFamily="34" charset="0"/>
                          <a:cs typeface="Arial" panose="020B0604020202020204" pitchFamily="34" charset="0"/>
                        </a:rPr>
                        <a:t>CATEGORY</a:t>
                      </a:r>
                      <a:r>
                        <a:rPr lang="en-ZA" sz="2000" baseline="0" dirty="0" smtClean="0">
                          <a:solidFill>
                            <a:schemeClr val="tx1"/>
                          </a:solidFill>
                          <a:latin typeface="Arial" panose="020B0604020202020204" pitchFamily="34" charset="0"/>
                          <a:cs typeface="Arial" panose="020B0604020202020204" pitchFamily="34" charset="0"/>
                        </a:rPr>
                        <a:t> </a:t>
                      </a:r>
                      <a:endParaRPr lang="en-Z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2000" dirty="0" smtClean="0">
                          <a:solidFill>
                            <a:schemeClr val="tx1"/>
                          </a:solidFill>
                          <a:latin typeface="Arial" panose="020B0604020202020204" pitchFamily="34" charset="0"/>
                          <a:cs typeface="Arial" panose="020B0604020202020204" pitchFamily="34" charset="0"/>
                        </a:rPr>
                        <a:t>SCENARIO 1</a:t>
                      </a:r>
                      <a:endParaRPr lang="en-Z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ZA" sz="2000" dirty="0" smtClean="0">
                          <a:solidFill>
                            <a:schemeClr val="tx1"/>
                          </a:solidFill>
                          <a:latin typeface="Arial" panose="020B0604020202020204" pitchFamily="34" charset="0"/>
                          <a:cs typeface="Arial" panose="020B0604020202020204" pitchFamily="34" charset="0"/>
                        </a:rPr>
                        <a:t>SCENARIO 2</a:t>
                      </a:r>
                      <a:endParaRPr lang="en-Z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ZA" sz="2000" dirty="0" smtClean="0">
                          <a:solidFill>
                            <a:schemeClr val="tx1"/>
                          </a:solidFill>
                          <a:latin typeface="Arial" panose="020B0604020202020204" pitchFamily="34" charset="0"/>
                          <a:cs typeface="Arial" panose="020B0604020202020204" pitchFamily="34" charset="0"/>
                        </a:rPr>
                        <a:t>SCENARIO</a:t>
                      </a:r>
                      <a:r>
                        <a:rPr lang="en-ZA" sz="2000" baseline="0" dirty="0" smtClean="0">
                          <a:solidFill>
                            <a:schemeClr val="tx1"/>
                          </a:solidFill>
                          <a:latin typeface="Arial" panose="020B0604020202020204" pitchFamily="34" charset="0"/>
                          <a:cs typeface="Arial" panose="020B0604020202020204" pitchFamily="34" charset="0"/>
                        </a:rPr>
                        <a:t> 3</a:t>
                      </a:r>
                      <a:endParaRPr lang="en-Z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4275097775"/>
                  </a:ext>
                </a:extLst>
              </a:tr>
              <a:tr h="598231">
                <a:tc vMerge="1">
                  <a:txBody>
                    <a:bodyPr/>
                    <a:lstStyle/>
                    <a:p>
                      <a:pPr algn="l" fontAlgn="b"/>
                      <a:endParaRPr lang="en-ZA" sz="20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ZA" sz="2000" b="1" i="0" u="none" strike="noStrike" dirty="0">
                          <a:solidFill>
                            <a:srgbClr val="000000"/>
                          </a:solidFill>
                          <a:effectLst/>
                          <a:latin typeface="Arial" panose="020B0604020202020204" pitchFamily="34" charset="0"/>
                          <a:cs typeface="Arial" panose="020B0604020202020204" pitchFamily="34" charset="0"/>
                        </a:rPr>
                        <a:t>6,25% PLUS 2,5% NOTCH</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rtl="0" fontAlgn="b"/>
                      <a:r>
                        <a:rPr lang="en-US" sz="2000" b="1" i="0" u="none" strike="noStrike" dirty="0">
                          <a:solidFill>
                            <a:srgbClr val="000000"/>
                          </a:solidFill>
                          <a:effectLst/>
                          <a:latin typeface="Arial" panose="020B0604020202020204" pitchFamily="34" charset="0"/>
                          <a:cs typeface="Arial" panose="020B0604020202020204" pitchFamily="34" charset="0"/>
                        </a:rPr>
                        <a:t>2.5% NOTCH 15% MEDICAL AID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ZA" sz="2000" b="1" dirty="0" smtClean="0">
                        <a:latin typeface="Arial" panose="020B0604020202020204" pitchFamily="34" charset="0"/>
                        <a:cs typeface="Arial" panose="020B0604020202020204" pitchFamily="34" charset="0"/>
                      </a:endParaRPr>
                    </a:p>
                    <a:p>
                      <a:pPr algn="ctr"/>
                      <a:endParaRPr lang="en-ZA" sz="2000" b="1" baseline="0" dirty="0" smtClean="0">
                        <a:latin typeface="Arial" panose="020B0604020202020204" pitchFamily="34" charset="0"/>
                        <a:cs typeface="Arial" panose="020B0604020202020204" pitchFamily="34" charset="0"/>
                      </a:endParaRPr>
                    </a:p>
                    <a:p>
                      <a:pPr algn="ctr"/>
                      <a:r>
                        <a:rPr lang="en-ZA" sz="2000" b="1" dirty="0" smtClean="0">
                          <a:latin typeface="Arial" panose="020B0604020202020204" pitchFamily="34" charset="0"/>
                          <a:cs typeface="Arial" panose="020B0604020202020204" pitchFamily="34" charset="0"/>
                        </a:rPr>
                        <a:t>NO</a:t>
                      </a:r>
                      <a:r>
                        <a:rPr lang="en-ZA" sz="2000" b="1" baseline="0" dirty="0" smtClean="0">
                          <a:latin typeface="Arial" panose="020B0604020202020204" pitchFamily="34" charset="0"/>
                          <a:cs typeface="Arial" panose="020B0604020202020204" pitchFamily="34" charset="0"/>
                        </a:rPr>
                        <a:t> INCREASE</a:t>
                      </a:r>
                      <a:endParaRPr lang="en-ZA"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2720149957"/>
                  </a:ext>
                </a:extLst>
              </a:tr>
              <a:tr h="487763">
                <a:tc>
                  <a:txBody>
                    <a:bodyPr/>
                    <a:lstStyle/>
                    <a:p>
                      <a:pPr algn="ctr"/>
                      <a:r>
                        <a:rPr lang="en-ZA" dirty="0" smtClean="0">
                          <a:latin typeface="Arial" panose="020B0604020202020204" pitchFamily="34" charset="0"/>
                          <a:cs typeface="Arial" panose="020B0604020202020204" pitchFamily="34" charset="0"/>
                        </a:rPr>
                        <a:t>Political</a:t>
                      </a:r>
                      <a:r>
                        <a:rPr lang="en-ZA" baseline="0" dirty="0" smtClean="0">
                          <a:latin typeface="Arial" panose="020B0604020202020204" pitchFamily="34" charset="0"/>
                          <a:cs typeface="Arial" panose="020B0604020202020204" pitchFamily="34" charset="0"/>
                        </a:rPr>
                        <a:t> Office Bearer </a:t>
                      </a:r>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dirty="0" smtClean="0">
                          <a:latin typeface="Arial" panose="020B0604020202020204" pitchFamily="34" charset="0"/>
                          <a:cs typeface="Arial" panose="020B0604020202020204" pitchFamily="34" charset="0"/>
                        </a:rPr>
                        <a:t>R14 888 925 </a:t>
                      </a:r>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ZA" dirty="0" smtClean="0">
                          <a:latin typeface="Arial" panose="020B0604020202020204" pitchFamily="34" charset="0"/>
                          <a:cs typeface="Arial" panose="020B0604020202020204" pitchFamily="34" charset="0"/>
                        </a:rPr>
                        <a:t>R14 888 925 </a:t>
                      </a:r>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ZA" dirty="0" smtClean="0">
                          <a:latin typeface="Arial" panose="020B0604020202020204" pitchFamily="34" charset="0"/>
                          <a:cs typeface="Arial" panose="020B0604020202020204" pitchFamily="34" charset="0"/>
                        </a:rPr>
                        <a:t>R14 888 925 </a:t>
                      </a:r>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2718327014"/>
                  </a:ext>
                </a:extLst>
              </a:tr>
              <a:tr h="600920">
                <a:tc>
                  <a:txBody>
                    <a:bodyPr/>
                    <a:lstStyle/>
                    <a:p>
                      <a:pPr algn="ctr"/>
                      <a:r>
                        <a:rPr lang="en-ZA" dirty="0" smtClean="0">
                          <a:latin typeface="Arial" panose="020B0604020202020204" pitchFamily="34" charset="0"/>
                          <a:cs typeface="Arial" panose="020B0604020202020204" pitchFamily="34" charset="0"/>
                        </a:rPr>
                        <a:t>Executive Management </a:t>
                      </a:r>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dirty="0" smtClean="0">
                          <a:latin typeface="Arial" panose="020B0604020202020204" pitchFamily="34" charset="0"/>
                          <a:cs typeface="Arial" panose="020B0604020202020204" pitchFamily="34" charset="0"/>
                        </a:rPr>
                        <a:t>R13 945 944  </a:t>
                      </a:r>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ZA" dirty="0" smtClean="0">
                          <a:latin typeface="Arial" panose="020B0604020202020204" pitchFamily="34" charset="0"/>
                          <a:cs typeface="Arial" panose="020B0604020202020204" pitchFamily="34" charset="0"/>
                        </a:rPr>
                        <a:t>R13 945 944  </a:t>
                      </a:r>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ZA" dirty="0" smtClean="0">
                          <a:latin typeface="Arial" panose="020B0604020202020204" pitchFamily="34" charset="0"/>
                          <a:cs typeface="Arial" panose="020B0604020202020204" pitchFamily="34" charset="0"/>
                        </a:rPr>
                        <a:t>R13 945 944  </a:t>
                      </a:r>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1399395303"/>
                  </a:ext>
                </a:extLst>
              </a:tr>
              <a:tr h="430070">
                <a:tc>
                  <a:txBody>
                    <a:bodyPr/>
                    <a:lstStyle/>
                    <a:p>
                      <a:pPr algn="ctr"/>
                      <a:r>
                        <a:rPr lang="en-ZA" dirty="0" smtClean="0">
                          <a:latin typeface="Arial" panose="020B0604020202020204" pitchFamily="34" charset="0"/>
                          <a:cs typeface="Arial" panose="020B0604020202020204" pitchFamily="34" charset="0"/>
                        </a:rPr>
                        <a:t>Other Staff </a:t>
                      </a:r>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dirty="0" smtClean="0">
                          <a:latin typeface="Arial" panose="020B0604020202020204" pitchFamily="34" charset="0"/>
                          <a:cs typeface="Arial" panose="020B0604020202020204" pitchFamily="34" charset="0"/>
                        </a:rPr>
                        <a:t>R</a:t>
                      </a:r>
                      <a:r>
                        <a:rPr lang="en-ZA" baseline="0" dirty="0" smtClean="0">
                          <a:latin typeface="Arial" panose="020B0604020202020204" pitchFamily="34" charset="0"/>
                          <a:cs typeface="Arial" panose="020B0604020202020204" pitchFamily="34" charset="0"/>
                        </a:rPr>
                        <a:t> 848 706 814   </a:t>
                      </a:r>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ZA" dirty="0" smtClean="0">
                          <a:latin typeface="Arial" panose="020B0604020202020204" pitchFamily="34" charset="0"/>
                          <a:cs typeface="Arial" panose="020B0604020202020204" pitchFamily="34" charset="0"/>
                        </a:rPr>
                        <a:t>R789 876 704  </a:t>
                      </a:r>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ZA" dirty="0" smtClean="0">
                          <a:latin typeface="Arial" panose="020B0604020202020204" pitchFamily="34" charset="0"/>
                          <a:cs typeface="Arial" panose="020B0604020202020204" pitchFamily="34" charset="0"/>
                        </a:rPr>
                        <a:t>R754 036 126   </a:t>
                      </a:r>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4039073499"/>
                  </a:ext>
                </a:extLst>
              </a:tr>
              <a:tr h="430070">
                <a:tc>
                  <a:txBody>
                    <a:bodyPr/>
                    <a:lstStyle/>
                    <a:p>
                      <a:pPr algn="ctr"/>
                      <a:r>
                        <a:rPr lang="en-ZA" b="1" dirty="0" smtClean="0">
                          <a:latin typeface="Arial" panose="020B0604020202020204" pitchFamily="34" charset="0"/>
                          <a:cs typeface="Arial" panose="020B0604020202020204" pitchFamily="34" charset="0"/>
                        </a:rPr>
                        <a:t>Total </a:t>
                      </a:r>
                      <a:endParaRPr lang="en-ZA"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b="1" dirty="0" smtClean="0">
                          <a:solidFill>
                            <a:srgbClr val="FF0000"/>
                          </a:solidFill>
                          <a:latin typeface="Arial" panose="020B0604020202020204" pitchFamily="34" charset="0"/>
                          <a:cs typeface="Arial" panose="020B0604020202020204" pitchFamily="34" charset="0"/>
                        </a:rPr>
                        <a:t>R877 541</a:t>
                      </a:r>
                      <a:r>
                        <a:rPr lang="en-ZA" b="1" baseline="0" dirty="0" smtClean="0">
                          <a:solidFill>
                            <a:srgbClr val="FF0000"/>
                          </a:solidFill>
                          <a:latin typeface="Arial" panose="020B0604020202020204" pitchFamily="34" charset="0"/>
                          <a:cs typeface="Arial" panose="020B0604020202020204" pitchFamily="34" charset="0"/>
                        </a:rPr>
                        <a:t> 683</a:t>
                      </a:r>
                      <a:r>
                        <a:rPr lang="en-ZA" b="1" dirty="0" smtClean="0">
                          <a:solidFill>
                            <a:srgbClr val="FF0000"/>
                          </a:solidFill>
                          <a:latin typeface="Arial" panose="020B0604020202020204" pitchFamily="34" charset="0"/>
                          <a:cs typeface="Arial" panose="020B0604020202020204" pitchFamily="34" charset="0"/>
                        </a:rPr>
                        <a:t>  </a:t>
                      </a:r>
                      <a:endParaRPr lang="en-ZA" b="1"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ZA" b="1" dirty="0" smtClean="0">
                          <a:latin typeface="Arial" panose="020B0604020202020204" pitchFamily="34" charset="0"/>
                          <a:cs typeface="Arial" panose="020B0604020202020204" pitchFamily="34" charset="0"/>
                        </a:rPr>
                        <a:t>R818 711 573  </a:t>
                      </a:r>
                      <a:r>
                        <a:rPr lang="en-ZA" b="1" baseline="0" dirty="0" smtClean="0">
                          <a:latin typeface="Arial" panose="020B0604020202020204" pitchFamily="34" charset="0"/>
                          <a:cs typeface="Arial" panose="020B0604020202020204" pitchFamily="34" charset="0"/>
                        </a:rPr>
                        <a:t> </a:t>
                      </a:r>
                      <a:endParaRPr lang="en-ZA"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ZA" b="1" dirty="0" smtClean="0">
                          <a:latin typeface="Arial" panose="020B0604020202020204" pitchFamily="34" charset="0"/>
                          <a:cs typeface="Arial" panose="020B0604020202020204" pitchFamily="34" charset="0"/>
                        </a:rPr>
                        <a:t>R782 870 995  </a:t>
                      </a:r>
                      <a:r>
                        <a:rPr lang="en-ZA" b="1" baseline="0" dirty="0" smtClean="0">
                          <a:latin typeface="Arial" panose="020B0604020202020204" pitchFamily="34" charset="0"/>
                          <a:cs typeface="Arial" panose="020B0604020202020204" pitchFamily="34" charset="0"/>
                        </a:rPr>
                        <a:t> </a:t>
                      </a:r>
                      <a:endParaRPr lang="en-ZA"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926718420"/>
                  </a:ext>
                </a:extLst>
              </a:tr>
            </a:tbl>
          </a:graphicData>
        </a:graphic>
      </p:graphicFrame>
      <p:sp>
        <p:nvSpPr>
          <p:cNvPr id="3" name="Rectangle 2"/>
          <p:cNvSpPr/>
          <p:nvPr/>
        </p:nvSpPr>
        <p:spPr>
          <a:xfrm>
            <a:off x="4172988" y="1287176"/>
            <a:ext cx="3643946" cy="584775"/>
          </a:xfrm>
          <a:prstGeom prst="rect">
            <a:avLst/>
          </a:prstGeom>
        </p:spPr>
        <p:txBody>
          <a:bodyPr wrap="none">
            <a:spAutoFit/>
          </a:bodyPr>
          <a:lstStyle/>
          <a:p>
            <a:pPr lvl="0">
              <a:spcBef>
                <a:spcPts val="700"/>
              </a:spcBef>
              <a:buSzPct val="100000"/>
            </a:pPr>
            <a:r>
              <a:rPr lang="en-ZA" sz="3200" b="1" kern="0" dirty="0">
                <a:solidFill>
                  <a:srgbClr val="000000"/>
                </a:solidFill>
                <a:latin typeface="Arial"/>
                <a:cs typeface="Arial"/>
                <a:sym typeface="Arial"/>
              </a:rPr>
              <a:t>Budget 2020/2021</a:t>
            </a:r>
          </a:p>
        </p:txBody>
      </p:sp>
      <p:sp>
        <p:nvSpPr>
          <p:cNvPr id="6" name="Oval 5"/>
          <p:cNvSpPr/>
          <p:nvPr/>
        </p:nvSpPr>
        <p:spPr bwMode="auto">
          <a:xfrm>
            <a:off x="8239702" y="2482791"/>
            <a:ext cx="2167280" cy="317032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a:latin typeface="Arial" charset="0"/>
              <a:ea typeface="ＭＳ Ｐゴシック" pitchFamily="1" charset="-128"/>
            </a:endParaRPr>
          </a:p>
        </p:txBody>
      </p:sp>
    </p:spTree>
    <p:extLst>
      <p:ext uri="{BB962C8B-B14F-4D97-AF65-F5344CB8AC3E}">
        <p14:creationId xmlns:p14="http://schemas.microsoft.com/office/powerpoint/2010/main" val="2606069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44849" cy="1143000"/>
          </a:xfrm>
          <a:solidFill>
            <a:srgbClr val="002060"/>
          </a:solidFill>
        </p:spPr>
        <p:txBody>
          <a:bodyPr/>
          <a:lstStyle/>
          <a:p>
            <a:pPr algn="l"/>
            <a:r>
              <a:rPr lang="en-ZA" b="1" dirty="0" smtClean="0">
                <a:solidFill>
                  <a:schemeClr val="bg1"/>
                </a:solidFill>
              </a:rPr>
              <a:t>FINANCIAL IMPLICATIONS</a:t>
            </a:r>
            <a:endParaRPr lang="en-ZA" b="1" dirty="0">
              <a:solidFill>
                <a:schemeClr val="bg1"/>
              </a:solidFill>
            </a:endParaRPr>
          </a:p>
        </p:txBody>
      </p:sp>
      <p:graphicFrame>
        <p:nvGraphicFramePr>
          <p:cNvPr id="4" name="Content Placeholder 3"/>
          <p:cNvGraphicFramePr>
            <a:graphicFrameLocks noGrp="1"/>
          </p:cNvGraphicFramePr>
          <p:nvPr>
            <p:ph idx="1"/>
            <p:extLst/>
          </p:nvPr>
        </p:nvGraphicFramePr>
        <p:xfrm>
          <a:off x="700950" y="1217095"/>
          <a:ext cx="10372888" cy="3185566"/>
        </p:xfrm>
        <a:graphic>
          <a:graphicData uri="http://schemas.openxmlformats.org/drawingml/2006/table">
            <a:tbl>
              <a:tblPr firstRow="1" bandRow="1">
                <a:tableStyleId>{5C22544A-7EE6-4342-B048-85BDC9FD1C3A}</a:tableStyleId>
              </a:tblPr>
              <a:tblGrid>
                <a:gridCol w="2593222">
                  <a:extLst>
                    <a:ext uri="{9D8B030D-6E8A-4147-A177-3AD203B41FA5}">
                      <a16:colId xmlns:a16="http://schemas.microsoft.com/office/drawing/2014/main" val="1391427889"/>
                    </a:ext>
                  </a:extLst>
                </a:gridCol>
                <a:gridCol w="2593222">
                  <a:extLst>
                    <a:ext uri="{9D8B030D-6E8A-4147-A177-3AD203B41FA5}">
                      <a16:colId xmlns:a16="http://schemas.microsoft.com/office/drawing/2014/main" val="2379860236"/>
                    </a:ext>
                  </a:extLst>
                </a:gridCol>
                <a:gridCol w="2593222">
                  <a:extLst>
                    <a:ext uri="{9D8B030D-6E8A-4147-A177-3AD203B41FA5}">
                      <a16:colId xmlns:a16="http://schemas.microsoft.com/office/drawing/2014/main" val="3062275720"/>
                    </a:ext>
                  </a:extLst>
                </a:gridCol>
                <a:gridCol w="2593222">
                  <a:extLst>
                    <a:ext uri="{9D8B030D-6E8A-4147-A177-3AD203B41FA5}">
                      <a16:colId xmlns:a16="http://schemas.microsoft.com/office/drawing/2014/main" val="1372794327"/>
                    </a:ext>
                  </a:extLst>
                </a:gridCol>
              </a:tblGrid>
              <a:tr h="405755">
                <a:tc rowSpan="2">
                  <a:txBody>
                    <a:bodyPr/>
                    <a:lstStyle/>
                    <a:p>
                      <a:endParaRPr lang="en-Z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2000" dirty="0" smtClean="0">
                          <a:solidFill>
                            <a:schemeClr val="tx1"/>
                          </a:solidFill>
                          <a:latin typeface="Arial" panose="020B0604020202020204" pitchFamily="34" charset="0"/>
                          <a:cs typeface="Arial" panose="020B0604020202020204" pitchFamily="34" charset="0"/>
                        </a:rPr>
                        <a:t>SCENARIO 1</a:t>
                      </a:r>
                      <a:endParaRPr lang="en-Z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ZA" sz="2000" dirty="0" smtClean="0">
                          <a:solidFill>
                            <a:schemeClr val="tx1"/>
                          </a:solidFill>
                          <a:latin typeface="Arial" panose="020B0604020202020204" pitchFamily="34" charset="0"/>
                          <a:cs typeface="Arial" panose="020B0604020202020204" pitchFamily="34" charset="0"/>
                        </a:rPr>
                        <a:t>SCENARIO 2</a:t>
                      </a:r>
                      <a:endParaRPr lang="en-Z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ZA" sz="2000" dirty="0" smtClean="0">
                          <a:solidFill>
                            <a:schemeClr val="tx1"/>
                          </a:solidFill>
                          <a:latin typeface="Arial" panose="020B0604020202020204" pitchFamily="34" charset="0"/>
                          <a:cs typeface="Arial" panose="020B0604020202020204" pitchFamily="34" charset="0"/>
                        </a:rPr>
                        <a:t>SCENARIO</a:t>
                      </a:r>
                      <a:r>
                        <a:rPr lang="en-ZA" sz="2000" baseline="0" dirty="0" smtClean="0">
                          <a:solidFill>
                            <a:schemeClr val="tx1"/>
                          </a:solidFill>
                          <a:latin typeface="Arial" panose="020B0604020202020204" pitchFamily="34" charset="0"/>
                          <a:cs typeface="Arial" panose="020B0604020202020204" pitchFamily="34" charset="0"/>
                        </a:rPr>
                        <a:t> 3</a:t>
                      </a:r>
                      <a:endParaRPr lang="en-Z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4275097775"/>
                  </a:ext>
                </a:extLst>
              </a:tr>
              <a:tr h="1029992">
                <a:tc vMerge="1">
                  <a:txBody>
                    <a:bodyPr/>
                    <a:lstStyle/>
                    <a:p>
                      <a:pPr algn="l" fontAlgn="b"/>
                      <a:endParaRPr lang="en-ZA" sz="20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ZA" sz="2000" b="1" i="0" u="none" strike="noStrike" dirty="0">
                          <a:solidFill>
                            <a:srgbClr val="000000"/>
                          </a:solidFill>
                          <a:effectLst/>
                          <a:latin typeface="Arial" panose="020B0604020202020204" pitchFamily="34" charset="0"/>
                          <a:cs typeface="Arial" panose="020B0604020202020204" pitchFamily="34" charset="0"/>
                        </a:rPr>
                        <a:t>6,25% PLUS 2,5% NOTCH</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rtl="0" fontAlgn="b"/>
                      <a:r>
                        <a:rPr lang="en-US" sz="2000" b="1" i="0" u="none" strike="noStrike" dirty="0">
                          <a:solidFill>
                            <a:srgbClr val="000000"/>
                          </a:solidFill>
                          <a:effectLst/>
                          <a:latin typeface="Arial" panose="020B0604020202020204" pitchFamily="34" charset="0"/>
                          <a:cs typeface="Arial" panose="020B0604020202020204" pitchFamily="34" charset="0"/>
                        </a:rPr>
                        <a:t>2.5% NOTCH 15% MEDICAL AID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ZA" sz="2000" b="1" dirty="0" smtClean="0">
                        <a:latin typeface="Arial" panose="020B0604020202020204" pitchFamily="34" charset="0"/>
                        <a:cs typeface="Arial" panose="020B0604020202020204" pitchFamily="34" charset="0"/>
                      </a:endParaRPr>
                    </a:p>
                    <a:p>
                      <a:pPr algn="ctr"/>
                      <a:endParaRPr lang="en-ZA" sz="2000" b="1" dirty="0" smtClean="0">
                        <a:latin typeface="Arial" panose="020B0604020202020204" pitchFamily="34" charset="0"/>
                        <a:cs typeface="Arial" panose="020B0604020202020204" pitchFamily="34" charset="0"/>
                      </a:endParaRPr>
                    </a:p>
                    <a:p>
                      <a:pPr algn="ctr"/>
                      <a:r>
                        <a:rPr lang="en-ZA" sz="2000" b="1" dirty="0" smtClean="0">
                          <a:latin typeface="Arial" panose="020B0604020202020204" pitchFamily="34" charset="0"/>
                          <a:cs typeface="Arial" panose="020B0604020202020204" pitchFamily="34" charset="0"/>
                        </a:rPr>
                        <a:t>NO</a:t>
                      </a:r>
                      <a:r>
                        <a:rPr lang="en-ZA" sz="2000" b="1" baseline="0" dirty="0" smtClean="0">
                          <a:latin typeface="Arial" panose="020B0604020202020204" pitchFamily="34" charset="0"/>
                          <a:cs typeface="Arial" panose="020B0604020202020204" pitchFamily="34" charset="0"/>
                        </a:rPr>
                        <a:t> INCREASE</a:t>
                      </a:r>
                      <a:endParaRPr lang="en-ZA"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2720149957"/>
                  </a:ext>
                </a:extLst>
              </a:tr>
              <a:tr h="537687">
                <a:tc>
                  <a:txBody>
                    <a:bodyPr/>
                    <a:lstStyle/>
                    <a:p>
                      <a:pPr algn="ctr"/>
                      <a:r>
                        <a:rPr lang="en-ZA" sz="2000" b="1" dirty="0" smtClean="0">
                          <a:latin typeface="Arial" panose="020B0604020202020204" pitchFamily="34" charset="0"/>
                          <a:cs typeface="Arial" panose="020B0604020202020204" pitchFamily="34" charset="0"/>
                        </a:rPr>
                        <a:t>COE</a:t>
                      </a:r>
                      <a:endParaRPr lang="en-ZA"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2000" dirty="0" smtClean="0">
                          <a:latin typeface="Arial" panose="020B0604020202020204" pitchFamily="34" charset="0"/>
                          <a:cs typeface="Arial" panose="020B0604020202020204" pitchFamily="34" charset="0"/>
                        </a:rPr>
                        <a:t>R877 541 683</a:t>
                      </a:r>
                      <a:endParaRPr lang="en-ZA"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r>
                        <a:rPr lang="en-ZA" sz="2000" dirty="0" smtClean="0">
                          <a:latin typeface="Arial" panose="020B0604020202020204" pitchFamily="34" charset="0"/>
                          <a:cs typeface="Arial" panose="020B0604020202020204" pitchFamily="34" charset="0"/>
                        </a:rPr>
                        <a:t>R818 711 573</a:t>
                      </a:r>
                      <a:endParaRPr lang="en-ZA"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ZA" sz="2000" dirty="0" smtClean="0">
                          <a:latin typeface="Arial" panose="020B0604020202020204" pitchFamily="34" charset="0"/>
                          <a:cs typeface="Arial" panose="020B0604020202020204" pitchFamily="34" charset="0"/>
                        </a:rPr>
                        <a:t>R782 870 995</a:t>
                      </a:r>
                      <a:endParaRPr lang="en-ZA"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2718327014"/>
                  </a:ext>
                </a:extLst>
              </a:tr>
              <a:tr h="1212132">
                <a:tc>
                  <a:txBody>
                    <a:bodyPr/>
                    <a:lstStyle/>
                    <a:p>
                      <a:pPr algn="ctr"/>
                      <a:r>
                        <a:rPr lang="en-ZA" sz="2000" b="1" dirty="0" smtClean="0">
                          <a:latin typeface="Arial" panose="020B0604020202020204" pitchFamily="34" charset="0"/>
                          <a:cs typeface="Arial" panose="020B0604020202020204" pitchFamily="34" charset="0"/>
                        </a:rPr>
                        <a:t>EFFECT</a:t>
                      </a:r>
                      <a:r>
                        <a:rPr lang="en-ZA" sz="2000" b="1" baseline="0" dirty="0" smtClean="0">
                          <a:latin typeface="Arial" panose="020B0604020202020204" pitchFamily="34" charset="0"/>
                          <a:cs typeface="Arial" panose="020B0604020202020204" pitchFamily="34" charset="0"/>
                        </a:rPr>
                        <a:t> ON THE BUDGET</a:t>
                      </a:r>
                      <a:endParaRPr lang="en-ZA"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ZA" sz="2000" b="1" dirty="0" smtClean="0">
                          <a:latin typeface="Arial" panose="020B0604020202020204" pitchFamily="34" charset="0"/>
                          <a:cs typeface="Arial" panose="020B0604020202020204" pitchFamily="34" charset="0"/>
                        </a:rPr>
                        <a:t>BUDGET DEFICIT</a:t>
                      </a:r>
                    </a:p>
                    <a:p>
                      <a:pPr algn="ctr"/>
                      <a:r>
                        <a:rPr lang="en-ZA" sz="2000" b="1" dirty="0" smtClean="0">
                          <a:solidFill>
                            <a:srgbClr val="FF0000"/>
                          </a:solidFill>
                          <a:latin typeface="Arial" panose="020B0604020202020204" pitchFamily="34" charset="0"/>
                          <a:cs typeface="Arial" panose="020B0604020202020204" pitchFamily="34" charset="0"/>
                        </a:rPr>
                        <a:t>(R72 776 054)</a:t>
                      </a:r>
                      <a:endParaRPr lang="en-ZA" sz="2000" b="1"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ZA" sz="2000" b="1" dirty="0" smtClean="0">
                          <a:latin typeface="Arial" panose="020B0604020202020204" pitchFamily="34" charset="0"/>
                          <a:cs typeface="Arial" panose="020B0604020202020204" pitchFamily="34" charset="0"/>
                        </a:rPr>
                        <a:t>BALANCED</a:t>
                      </a:r>
                      <a:r>
                        <a:rPr lang="en-ZA" sz="2000" b="1" baseline="0" dirty="0" smtClean="0">
                          <a:latin typeface="Arial" panose="020B0604020202020204" pitchFamily="34" charset="0"/>
                          <a:cs typeface="Arial" panose="020B0604020202020204" pitchFamily="34" charset="0"/>
                        </a:rPr>
                        <a:t> BUDGET</a:t>
                      </a:r>
                      <a:endParaRPr lang="en-ZA"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ZA" sz="2000" b="1" dirty="0" smtClean="0">
                          <a:latin typeface="Arial" panose="020B0604020202020204" pitchFamily="34" charset="0"/>
                          <a:cs typeface="Arial" panose="020B0604020202020204" pitchFamily="34" charset="0"/>
                        </a:rPr>
                        <a:t>BUDGET “SURPLUS”</a:t>
                      </a:r>
                    </a:p>
                    <a:p>
                      <a:pPr algn="ctr"/>
                      <a:r>
                        <a:rPr lang="en-ZA" sz="2000" b="1" dirty="0" smtClean="0">
                          <a:latin typeface="Arial" panose="020B0604020202020204" pitchFamily="34" charset="0"/>
                          <a:cs typeface="Arial" panose="020B0604020202020204" pitchFamily="34" charset="0"/>
                        </a:rPr>
                        <a:t>R21 894 634*</a:t>
                      </a:r>
                      <a:endParaRPr lang="en-ZA"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926718420"/>
                  </a:ext>
                </a:extLst>
              </a:tr>
            </a:tbl>
          </a:graphicData>
        </a:graphic>
      </p:graphicFrame>
      <p:sp>
        <p:nvSpPr>
          <p:cNvPr id="5" name="Rounded Rectangle 4"/>
          <p:cNvSpPr/>
          <p:nvPr/>
        </p:nvSpPr>
        <p:spPr bwMode="auto">
          <a:xfrm>
            <a:off x="505193" y="4653127"/>
            <a:ext cx="11154669" cy="892534"/>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ZA" sz="2400" dirty="0">
                <a:latin typeface="Arial" charset="0"/>
                <a:ea typeface="ＭＳ Ｐゴシック" pitchFamily="1" charset="-128"/>
              </a:rPr>
              <a:t>*</a:t>
            </a:r>
            <a:r>
              <a:rPr lang="en-ZA" sz="2400" dirty="0" smtClean="0">
                <a:latin typeface="Arial" charset="0"/>
                <a:ea typeface="ＭＳ Ｐゴシック" pitchFamily="1" charset="-128"/>
              </a:rPr>
              <a:t>Despite </a:t>
            </a:r>
            <a:r>
              <a:rPr lang="en-ZA" sz="2400" dirty="0">
                <a:latin typeface="Arial" charset="0"/>
                <a:ea typeface="ＭＳ Ｐゴシック" pitchFamily="1" charset="-128"/>
              </a:rPr>
              <a:t>a </a:t>
            </a:r>
            <a:r>
              <a:rPr lang="en-ZA" sz="2400" dirty="0" smtClean="0">
                <a:latin typeface="Arial" charset="0"/>
                <a:ea typeface="ＭＳ Ｐゴシック" pitchFamily="1" charset="-128"/>
              </a:rPr>
              <a:t>“surplus budget”, </a:t>
            </a:r>
            <a:r>
              <a:rPr lang="en-ZA" sz="2400" b="1" dirty="0">
                <a:solidFill>
                  <a:srgbClr val="FF0000"/>
                </a:solidFill>
                <a:latin typeface="Arial" charset="0"/>
                <a:ea typeface="ＭＳ Ｐゴシック" pitchFamily="1" charset="-128"/>
              </a:rPr>
              <a:t>ADM budget remains unfunded </a:t>
            </a:r>
            <a:r>
              <a:rPr lang="en-ZA" sz="2400" dirty="0">
                <a:latin typeface="Arial" charset="0"/>
                <a:ea typeface="ＭＳ Ｐゴシック" pitchFamily="1" charset="-128"/>
              </a:rPr>
              <a:t>due to the amount owed to </a:t>
            </a:r>
            <a:r>
              <a:rPr lang="en-ZA" sz="2400" dirty="0" smtClean="0">
                <a:latin typeface="Arial" charset="0"/>
                <a:ea typeface="ＭＳ Ｐゴシック" pitchFamily="1" charset="-128"/>
              </a:rPr>
              <a:t>historic creditors </a:t>
            </a:r>
            <a:r>
              <a:rPr lang="en-ZA" sz="2400" b="1" dirty="0" smtClean="0">
                <a:solidFill>
                  <a:srgbClr val="FF0000"/>
                </a:solidFill>
                <a:latin typeface="Arial" charset="0"/>
                <a:ea typeface="ＭＳ Ｐゴシック" pitchFamily="1" charset="-128"/>
              </a:rPr>
              <a:t>(Top Ten Creditors: R310m)</a:t>
            </a:r>
            <a:endParaRPr lang="en-ZA" sz="2400" b="1" dirty="0">
              <a:solidFill>
                <a:srgbClr val="FF0000"/>
              </a:solidFill>
              <a:latin typeface="Arial" charset="0"/>
              <a:ea typeface="ＭＳ Ｐゴシック" pitchFamily="1" charset="-128"/>
            </a:endParaRPr>
          </a:p>
        </p:txBody>
      </p:sp>
      <p:sp>
        <p:nvSpPr>
          <p:cNvPr id="6" name="Oval 5"/>
          <p:cNvSpPr/>
          <p:nvPr/>
        </p:nvSpPr>
        <p:spPr bwMode="auto">
          <a:xfrm>
            <a:off x="8456934" y="1087875"/>
            <a:ext cx="2667424" cy="345886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a:latin typeface="Arial" charset="0"/>
              <a:ea typeface="ＭＳ Ｐゴシック" pitchFamily="1" charset="-128"/>
            </a:endParaRPr>
          </a:p>
        </p:txBody>
      </p:sp>
    </p:spTree>
    <p:extLst>
      <p:ext uri="{BB962C8B-B14F-4D97-AF65-F5344CB8AC3E}">
        <p14:creationId xmlns:p14="http://schemas.microsoft.com/office/powerpoint/2010/main" val="690873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83" y="19653"/>
            <a:ext cx="12064018" cy="1152128"/>
          </a:xfrm>
          <a:solidFill>
            <a:srgbClr val="002060"/>
          </a:solidFill>
        </p:spPr>
        <p:txBody>
          <a:bodyPr>
            <a:normAutofit fontScale="90000"/>
          </a:bodyPr>
          <a:lstStyle/>
          <a:p>
            <a:r>
              <a:rPr lang="en-ZA" sz="4000" b="1" dirty="0">
                <a:solidFill>
                  <a:schemeClr val="bg1"/>
                </a:solidFill>
              </a:rPr>
              <a:t>SALARY SCALE COMPARISION</a:t>
            </a:r>
            <a:r>
              <a:rPr lang="en-ZA" sz="3000" b="1" dirty="0">
                <a:solidFill>
                  <a:schemeClr val="bg1"/>
                </a:solidFill>
              </a:rPr>
              <a:t/>
            </a:r>
            <a:br>
              <a:rPr lang="en-ZA" sz="3000" b="1" dirty="0">
                <a:solidFill>
                  <a:schemeClr val="bg1"/>
                </a:solidFill>
              </a:rPr>
            </a:br>
            <a:r>
              <a:rPr lang="en-ZA" sz="3000" b="1" dirty="0">
                <a:solidFill>
                  <a:schemeClr val="bg1"/>
                </a:solidFill>
              </a:rPr>
              <a:t>UPPER LIMITS  </a:t>
            </a:r>
          </a:p>
        </p:txBody>
      </p:sp>
      <p:graphicFrame>
        <p:nvGraphicFramePr>
          <p:cNvPr id="4" name="Content Placeholder 3"/>
          <p:cNvGraphicFramePr>
            <a:graphicFrameLocks noGrp="1"/>
          </p:cNvGraphicFramePr>
          <p:nvPr>
            <p:ph idx="1"/>
            <p:extLst/>
          </p:nvPr>
        </p:nvGraphicFramePr>
        <p:xfrm>
          <a:off x="1333709" y="1318551"/>
          <a:ext cx="8606811" cy="5439641"/>
        </p:xfrm>
        <a:graphic>
          <a:graphicData uri="http://schemas.openxmlformats.org/drawingml/2006/table">
            <a:tbl>
              <a:tblPr firstRow="1" bandRow="1">
                <a:tableStyleId>{5C22544A-7EE6-4342-B048-85BDC9FD1C3A}</a:tableStyleId>
              </a:tblPr>
              <a:tblGrid>
                <a:gridCol w="1931186">
                  <a:extLst>
                    <a:ext uri="{9D8B030D-6E8A-4147-A177-3AD203B41FA5}">
                      <a16:colId xmlns:a16="http://schemas.microsoft.com/office/drawing/2014/main" val="3457932331"/>
                    </a:ext>
                  </a:extLst>
                </a:gridCol>
                <a:gridCol w="2372219">
                  <a:extLst>
                    <a:ext uri="{9D8B030D-6E8A-4147-A177-3AD203B41FA5}">
                      <a16:colId xmlns:a16="http://schemas.microsoft.com/office/drawing/2014/main" val="2924345222"/>
                    </a:ext>
                  </a:extLst>
                </a:gridCol>
                <a:gridCol w="2151703">
                  <a:extLst>
                    <a:ext uri="{9D8B030D-6E8A-4147-A177-3AD203B41FA5}">
                      <a16:colId xmlns:a16="http://schemas.microsoft.com/office/drawing/2014/main" val="2965140405"/>
                    </a:ext>
                  </a:extLst>
                </a:gridCol>
                <a:gridCol w="2151703">
                  <a:extLst>
                    <a:ext uri="{9D8B030D-6E8A-4147-A177-3AD203B41FA5}">
                      <a16:colId xmlns:a16="http://schemas.microsoft.com/office/drawing/2014/main" val="3768656450"/>
                    </a:ext>
                  </a:extLst>
                </a:gridCol>
              </a:tblGrid>
              <a:tr h="906607">
                <a:tc>
                  <a:txBody>
                    <a:bodyPr/>
                    <a:lstStyle/>
                    <a:p>
                      <a:pPr algn="ctr"/>
                      <a:endParaRPr lang="en-ZA" sz="2300" dirty="0"/>
                    </a:p>
                  </a:txBody>
                  <a:tcPr>
                    <a:lnB w="12700" cap="flat" cmpd="sng" algn="ctr">
                      <a:solidFill>
                        <a:schemeClr val="tx1"/>
                      </a:solidFill>
                      <a:prstDash val="solid"/>
                      <a:round/>
                      <a:headEnd type="none" w="med" len="med"/>
                      <a:tailEnd type="none" w="med" len="med"/>
                    </a:lnB>
                    <a:solidFill>
                      <a:srgbClr val="00B050"/>
                    </a:solidFill>
                  </a:tcPr>
                </a:tc>
                <a:tc>
                  <a:txBody>
                    <a:bodyPr/>
                    <a:lstStyle/>
                    <a:p>
                      <a:pPr algn="ctr"/>
                      <a:r>
                        <a:rPr lang="en-ZA" sz="2300" dirty="0" smtClean="0"/>
                        <a:t>CATERGORY 6</a:t>
                      </a:r>
                      <a:endParaRPr lang="en-ZA" sz="2300" dirty="0"/>
                    </a:p>
                  </a:txBody>
                  <a:tcPr>
                    <a:lnB w="12700" cap="flat" cmpd="sng" algn="ctr">
                      <a:solidFill>
                        <a:schemeClr val="tx1"/>
                      </a:solidFill>
                      <a:prstDash val="solid"/>
                      <a:round/>
                      <a:headEnd type="none" w="med" len="med"/>
                      <a:tailEnd type="none" w="med" len="med"/>
                    </a:lnB>
                    <a:solidFill>
                      <a:srgbClr val="00B050"/>
                    </a:solidFill>
                  </a:tcPr>
                </a:tc>
                <a:tc>
                  <a:txBody>
                    <a:bodyPr/>
                    <a:lstStyle/>
                    <a:p>
                      <a:pPr algn="ctr"/>
                      <a:r>
                        <a:rPr lang="en-ZA" sz="2300" dirty="0" smtClean="0"/>
                        <a:t>CATEGORY 7</a:t>
                      </a:r>
                      <a:endParaRPr lang="en-ZA" sz="2300" dirty="0"/>
                    </a:p>
                  </a:txBody>
                  <a:tcPr>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ZA" sz="2300" dirty="0"/>
                    </a:p>
                  </a:txBody>
                  <a:tcPr>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964097909"/>
                  </a:ext>
                </a:extLst>
              </a:tr>
              <a:tr h="906607">
                <a:tc>
                  <a:txBody>
                    <a:bodyPr/>
                    <a:lstStyle/>
                    <a:p>
                      <a:r>
                        <a:rPr lang="en-ZA" sz="2300" b="1" dirty="0" smtClean="0">
                          <a:solidFill>
                            <a:srgbClr val="FF0000"/>
                          </a:solidFill>
                        </a:rPr>
                        <a:t>MM</a:t>
                      </a:r>
                      <a:endParaRPr lang="en-ZA" sz="23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2300" b="1" dirty="0" smtClean="0">
                          <a:solidFill>
                            <a:srgbClr val="FF0000"/>
                          </a:solidFill>
                        </a:rPr>
                        <a:t>R1,987m</a:t>
                      </a:r>
                      <a:endParaRPr lang="en-ZA" sz="23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300" b="1" dirty="0" smtClean="0">
                          <a:solidFill>
                            <a:srgbClr val="FF0000"/>
                          </a:solidFill>
                        </a:rPr>
                        <a:t>R2,345m</a:t>
                      </a:r>
                    </a:p>
                    <a:p>
                      <a:endParaRPr lang="en-ZA" sz="23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ZA" sz="23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3790689"/>
                  </a:ext>
                </a:extLst>
              </a:tr>
              <a:tr h="518061">
                <a:tc>
                  <a:txBody>
                    <a:bodyPr/>
                    <a:lstStyle/>
                    <a:p>
                      <a:r>
                        <a:rPr lang="en-ZA" sz="2300" b="1" dirty="0" smtClean="0">
                          <a:solidFill>
                            <a:srgbClr val="FF0000"/>
                          </a:solidFill>
                        </a:rPr>
                        <a:t>DIRECTORS</a:t>
                      </a:r>
                      <a:r>
                        <a:rPr lang="en-ZA" sz="2300" b="1" baseline="0" dirty="0" smtClean="0">
                          <a:solidFill>
                            <a:srgbClr val="FF0000"/>
                          </a:solidFill>
                        </a:rPr>
                        <a:t> </a:t>
                      </a:r>
                      <a:endParaRPr lang="en-ZA" sz="23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2300" b="1" dirty="0" smtClean="0">
                          <a:solidFill>
                            <a:srgbClr val="FF0000"/>
                          </a:solidFill>
                        </a:rPr>
                        <a:t>R1,596m</a:t>
                      </a:r>
                      <a:endParaRPr lang="en-ZA" sz="23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2300" b="1" dirty="0" smtClean="0">
                          <a:solidFill>
                            <a:srgbClr val="FF0000"/>
                          </a:solidFill>
                        </a:rPr>
                        <a:t>R1,876m</a:t>
                      </a:r>
                      <a:endParaRPr lang="en-ZA" sz="23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ZA" sz="23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9544245"/>
                  </a:ext>
                </a:extLst>
              </a:tr>
              <a:tr h="518061">
                <a:tc>
                  <a:txBody>
                    <a:bodyPr/>
                    <a:lstStyle/>
                    <a:p>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ZA" sz="2300" b="1" dirty="0" smtClean="0">
                          <a:solidFill>
                            <a:schemeClr val="tx1"/>
                          </a:solidFill>
                        </a:rPr>
                        <a:t>2018/2019</a:t>
                      </a:r>
                      <a:endParaRPr lang="en-ZA" sz="23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ZA" sz="2300" b="1" dirty="0" smtClean="0">
                          <a:solidFill>
                            <a:schemeClr val="tx1"/>
                          </a:solidFill>
                        </a:rPr>
                        <a:t>2019/2020</a:t>
                      </a:r>
                      <a:endParaRPr lang="en-ZA" sz="23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ZA" sz="2300" b="1" dirty="0" smtClean="0">
                          <a:solidFill>
                            <a:schemeClr val="tx1"/>
                          </a:solidFill>
                        </a:rPr>
                        <a:t>2020/2021</a:t>
                      </a:r>
                      <a:endParaRPr lang="en-ZA" sz="23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283649776"/>
                  </a:ext>
                </a:extLst>
              </a:tr>
              <a:tr h="518061">
                <a:tc>
                  <a:txBody>
                    <a:bodyPr/>
                    <a:lstStyle/>
                    <a:p>
                      <a:r>
                        <a:rPr lang="en-ZA" sz="2300" b="1" dirty="0" smtClean="0"/>
                        <a:t>MM</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R2,451</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R2,451</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R2,451</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664517300"/>
                  </a:ext>
                </a:extLst>
              </a:tr>
              <a:tr h="518061">
                <a:tc>
                  <a:txBody>
                    <a:bodyPr/>
                    <a:lstStyle/>
                    <a:p>
                      <a:r>
                        <a:rPr lang="en-ZA" sz="2300" b="1" dirty="0" smtClean="0"/>
                        <a:t>DIRECTORS</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R1,799</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R1,799</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R1,799</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11829417"/>
                  </a:ext>
                </a:extLst>
              </a:tr>
              <a:tr h="518061">
                <a:tc>
                  <a:txBody>
                    <a:bodyPr/>
                    <a:lstStyle/>
                    <a:p>
                      <a:r>
                        <a:rPr lang="en-ZA" sz="2300" b="1" dirty="0" smtClean="0"/>
                        <a:t>GM</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R1,722</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R1,926</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R2,046</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077990619"/>
                  </a:ext>
                </a:extLst>
              </a:tr>
              <a:tr h="518061">
                <a:tc>
                  <a:txBody>
                    <a:bodyPr/>
                    <a:lstStyle/>
                    <a:p>
                      <a:r>
                        <a:rPr lang="en-ZA" sz="2300" b="1" dirty="0" smtClean="0"/>
                        <a:t>SM</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R1,479</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R1,655</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R1,758</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234165470"/>
                  </a:ext>
                </a:extLst>
              </a:tr>
              <a:tr h="518061">
                <a:tc>
                  <a:txBody>
                    <a:bodyPr/>
                    <a:lstStyle/>
                    <a:p>
                      <a:r>
                        <a:rPr lang="en-ZA" sz="2300" b="1" dirty="0" smtClean="0"/>
                        <a:t>Managers </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R1,083</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R1,198</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ZA" sz="2300" b="1" dirty="0" smtClean="0"/>
                        <a:t>R1,273</a:t>
                      </a:r>
                      <a:endParaRPr lang="en-ZA" sz="23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66203444"/>
                  </a:ext>
                </a:extLst>
              </a:tr>
            </a:tbl>
          </a:graphicData>
        </a:graphic>
      </p:graphicFrame>
      <p:sp>
        <p:nvSpPr>
          <p:cNvPr id="3" name="Rounded Rectangle 2"/>
          <p:cNvSpPr/>
          <p:nvPr/>
        </p:nvSpPr>
        <p:spPr bwMode="auto">
          <a:xfrm flipH="1">
            <a:off x="5980345" y="4652830"/>
            <a:ext cx="4021338" cy="1091217"/>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Oval Callout 4"/>
          <p:cNvSpPr/>
          <p:nvPr/>
        </p:nvSpPr>
        <p:spPr bwMode="auto">
          <a:xfrm>
            <a:off x="8079567" y="2088669"/>
            <a:ext cx="1584176" cy="1008112"/>
          </a:xfrm>
          <a:prstGeom prst="wedgeEllipseCallout">
            <a:avLst>
              <a:gd name="adj1" fmla="val 27542"/>
              <a:gd name="adj2" fmla="val 113467"/>
            </a:avLst>
          </a:prstGeom>
          <a:solidFill>
            <a:srgbClr val="FFC000"/>
          </a:solidFill>
          <a:ln w="9525" cap="flat" cmpd="sng" algn="ctr">
            <a:solidFill>
              <a:srgbClr val="FFC000"/>
            </a:solidFill>
            <a:prstDash val="solid"/>
            <a:round/>
            <a:headEnd type="none" w="med" len="med"/>
            <a:tailEnd type="none" w="med" len="med"/>
          </a:ln>
          <a:effectLst>
            <a:glow rad="101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ZA"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Increased by 6,25%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ZA" sz="1400" b="0" i="0" u="none" strike="noStrike" kern="1200" cap="none" spc="0" normalizeH="0" baseline="0" noProof="0" dirty="0" err="1">
                <a:ln>
                  <a:noFill/>
                </a:ln>
                <a:solidFill>
                  <a:srgbClr val="000000"/>
                </a:solidFill>
                <a:effectLst/>
                <a:uLnTx/>
                <a:uFillTx/>
                <a:latin typeface="Arial" charset="0"/>
                <a:ea typeface="ＭＳ Ｐゴシック" pitchFamily="1" charset="-128"/>
                <a:cs typeface="+mn-cs"/>
              </a:rPr>
              <a:t>Excl</a:t>
            </a:r>
            <a:r>
              <a:rPr kumimoji="0" lang="en-ZA"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 2,5%</a:t>
            </a:r>
          </a:p>
        </p:txBody>
      </p:sp>
    </p:spTree>
    <p:extLst>
      <p:ext uri="{BB962C8B-B14F-4D97-AF65-F5344CB8AC3E}">
        <p14:creationId xmlns:p14="http://schemas.microsoft.com/office/powerpoint/2010/main" val="290485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038" y="0"/>
            <a:ext cx="9126962" cy="908720"/>
          </a:xfrm>
          <a:solidFill>
            <a:srgbClr val="002060"/>
          </a:solidFill>
        </p:spPr>
        <p:txBody>
          <a:bodyPr/>
          <a:lstStyle/>
          <a:p>
            <a:r>
              <a:rPr lang="en-ZA" altLang="en-US" sz="3600" b="1" dirty="0" smtClean="0">
                <a:solidFill>
                  <a:schemeClr val="bg1"/>
                </a:solidFill>
              </a:rPr>
              <a:t>BILLING AND COLLECTION TRENDS</a:t>
            </a:r>
            <a:endParaRPr lang="en-ZA" sz="3600" dirty="0">
              <a:solidFill>
                <a:schemeClr val="bg1"/>
              </a:solidFill>
            </a:endParaRPr>
          </a:p>
        </p:txBody>
      </p:sp>
      <p:pic>
        <p:nvPicPr>
          <p:cNvPr id="4" name="Content Placeholder 3"/>
          <p:cNvPicPr>
            <a:picLocks noGrp="1" noChangeAspect="1"/>
          </p:cNvPicPr>
          <p:nvPr>
            <p:ph idx="1"/>
          </p:nvPr>
        </p:nvPicPr>
        <p:blipFill>
          <a:blip r:embed="rId2"/>
          <a:stretch>
            <a:fillRect/>
          </a:stretch>
        </p:blipFill>
        <p:spPr>
          <a:xfrm>
            <a:off x="1541038" y="908720"/>
            <a:ext cx="9126962" cy="2220230"/>
          </a:xfrm>
          <a:prstGeom prst="rect">
            <a:avLst/>
          </a:prstGeom>
          <a:solidFill>
            <a:schemeClr val="bg1"/>
          </a:solidFill>
        </p:spPr>
      </p:pic>
      <p:graphicFrame>
        <p:nvGraphicFramePr>
          <p:cNvPr id="5" name="Chart 4">
            <a:extLst>
              <a:ext uri="{FF2B5EF4-FFF2-40B4-BE49-F238E27FC236}">
                <a16:creationId xmlns:a16="http://schemas.microsoft.com/office/drawing/2014/main" id="{7DD90271-746A-47A7-99C5-4E76445C0BD5}"/>
              </a:ext>
            </a:extLst>
          </p:cNvPr>
          <p:cNvGraphicFramePr>
            <a:graphicFrameLocks/>
          </p:cNvGraphicFramePr>
          <p:nvPr>
            <p:extLst/>
          </p:nvPr>
        </p:nvGraphicFramePr>
        <p:xfrm>
          <a:off x="1541038" y="3212976"/>
          <a:ext cx="4545330" cy="36450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7DD90271-746A-47A7-99C5-4E76445C0BD5}"/>
              </a:ext>
            </a:extLst>
          </p:cNvPr>
          <p:cNvGraphicFramePr>
            <a:graphicFrameLocks/>
          </p:cNvGraphicFramePr>
          <p:nvPr>
            <p:extLst/>
          </p:nvPr>
        </p:nvGraphicFramePr>
        <p:xfrm>
          <a:off x="6086368" y="3245632"/>
          <a:ext cx="4581632" cy="36123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74227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002060"/>
          </a:solidFill>
        </p:spPr>
        <p:txBody>
          <a:bodyPr>
            <a:normAutofit fontScale="90000"/>
          </a:bodyPr>
          <a:lstStyle/>
          <a:p>
            <a:pPr algn="l"/>
            <a:r>
              <a:rPr lang="en-ZA" b="1" dirty="0" smtClean="0">
                <a:solidFill>
                  <a:schemeClr val="bg1"/>
                </a:solidFill>
              </a:rPr>
              <a:t>STATE OF FINANCES: GRANT PERFORMANCE</a:t>
            </a:r>
            <a:endParaRPr lang="en-ZA" b="1" dirty="0">
              <a:solidFill>
                <a:schemeClr val="bg1"/>
              </a:solidFill>
            </a:endParaRPr>
          </a:p>
        </p:txBody>
      </p:sp>
      <p:pic>
        <p:nvPicPr>
          <p:cNvPr id="5" name="Picture 4"/>
          <p:cNvPicPr>
            <a:picLocks noChangeAspect="1"/>
          </p:cNvPicPr>
          <p:nvPr/>
        </p:nvPicPr>
        <p:blipFill>
          <a:blip r:embed="rId2"/>
          <a:stretch>
            <a:fillRect/>
          </a:stretch>
        </p:blipFill>
        <p:spPr>
          <a:xfrm>
            <a:off x="1690575" y="1231872"/>
            <a:ext cx="8729331" cy="5679885"/>
          </a:xfrm>
          <a:prstGeom prst="rect">
            <a:avLst/>
          </a:prstGeom>
        </p:spPr>
      </p:pic>
    </p:spTree>
    <p:extLst>
      <p:ext uri="{BB962C8B-B14F-4D97-AF65-F5344CB8AC3E}">
        <p14:creationId xmlns:p14="http://schemas.microsoft.com/office/powerpoint/2010/main" val="2472127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93"/>
            <a:ext cx="6527098" cy="1124744"/>
          </a:xfrm>
        </p:spPr>
        <p:txBody>
          <a:bodyPr/>
          <a:lstStyle/>
          <a:p>
            <a:pPr algn="l"/>
            <a:r>
              <a:rPr lang="en-US" sz="4800" b="1" dirty="0">
                <a:solidFill>
                  <a:srgbClr val="000000"/>
                </a:solidFill>
              </a:rPr>
              <a:t>KEY COST </a:t>
            </a:r>
            <a:r>
              <a:rPr lang="en-US" sz="4800" b="1" dirty="0" smtClean="0">
                <a:solidFill>
                  <a:srgbClr val="000000"/>
                </a:solidFill>
              </a:rPr>
              <a:t>DRIVERS</a:t>
            </a:r>
            <a:r>
              <a:rPr lang="en-US" sz="2400" b="1" i="1" dirty="0" smtClean="0">
                <a:solidFill>
                  <a:srgbClr val="000000"/>
                </a:solidFill>
              </a:rPr>
              <a:t> </a:t>
            </a:r>
            <a:endParaRPr lang="en-ZA" sz="2400" i="1" dirty="0"/>
          </a:p>
        </p:txBody>
      </p:sp>
      <p:sp>
        <p:nvSpPr>
          <p:cNvPr id="6" name="Content Placeholder 2"/>
          <p:cNvSpPr txBox="1">
            <a:spLocks/>
          </p:cNvSpPr>
          <p:nvPr/>
        </p:nvSpPr>
        <p:spPr bwMode="auto">
          <a:xfrm>
            <a:off x="209145" y="1059140"/>
            <a:ext cx="4932037" cy="424847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400050">
              <a:buFont typeface="+mj-lt"/>
              <a:buAutoNum type="arabicPeriod"/>
              <a:defRPr/>
            </a:pPr>
            <a:r>
              <a:rPr lang="en-GB" sz="1700" b="1" kern="0" dirty="0">
                <a:solidFill>
                  <a:srgbClr val="FF0000"/>
                </a:solidFill>
                <a:latin typeface="Arial"/>
                <a:ea typeface="ＭＳ Ｐゴシック"/>
              </a:rPr>
              <a:t>EMPLOYEE RELATED COSTS </a:t>
            </a:r>
            <a:r>
              <a:rPr lang="en-GB" sz="1700" kern="0" dirty="0">
                <a:solidFill>
                  <a:srgbClr val="000000"/>
                </a:solidFill>
                <a:latin typeface="Arial"/>
                <a:ea typeface="ＭＳ Ｐゴシック"/>
              </a:rPr>
              <a:t>(Salary Bill, Essential Car User Scheme, Overtime Costs, Municipal Re categorisation, Standardisation of Posts and Fleet Maintenance) average monthly salary bill </a:t>
            </a:r>
            <a:r>
              <a:rPr lang="en-GB" sz="1700" b="1" kern="0" dirty="0">
                <a:solidFill>
                  <a:srgbClr val="000000"/>
                </a:solidFill>
                <a:latin typeface="Arial"/>
                <a:ea typeface="ＭＳ Ｐゴシック"/>
              </a:rPr>
              <a:t>R60 m</a:t>
            </a:r>
          </a:p>
          <a:p>
            <a:pPr marL="400050">
              <a:buFont typeface="+mj-lt"/>
              <a:buAutoNum type="arabicPeriod"/>
              <a:defRPr/>
            </a:pPr>
            <a:r>
              <a:rPr lang="en-GB" sz="1700" b="1" kern="0" dirty="0">
                <a:solidFill>
                  <a:srgbClr val="FF0000"/>
                </a:solidFill>
                <a:latin typeface="Arial"/>
                <a:ea typeface="ＭＳ Ｐゴシック"/>
              </a:rPr>
              <a:t>SAP SYSTEM </a:t>
            </a:r>
            <a:r>
              <a:rPr lang="en-GB" sz="1700" kern="0" dirty="0">
                <a:solidFill>
                  <a:srgbClr val="000000"/>
                </a:solidFill>
                <a:latin typeface="Arial"/>
                <a:ea typeface="ＭＳ Ｐゴシック"/>
              </a:rPr>
              <a:t>- acquired at </a:t>
            </a:r>
            <a:r>
              <a:rPr lang="en-GB" sz="1700" b="1" kern="0" dirty="0">
                <a:solidFill>
                  <a:srgbClr val="000000"/>
                </a:solidFill>
                <a:latin typeface="Arial"/>
                <a:ea typeface="ＭＳ Ｐゴシック"/>
              </a:rPr>
              <a:t>R75m</a:t>
            </a:r>
            <a:r>
              <a:rPr lang="en-GB" sz="1700" kern="0" dirty="0">
                <a:solidFill>
                  <a:srgbClr val="000000"/>
                </a:solidFill>
                <a:latin typeface="Arial"/>
                <a:ea typeface="ＭＳ Ｐゴシック"/>
              </a:rPr>
              <a:t> with total cost at </a:t>
            </a:r>
            <a:r>
              <a:rPr lang="en-GB" sz="1700" b="1" kern="0" dirty="0">
                <a:solidFill>
                  <a:srgbClr val="000000"/>
                </a:solidFill>
                <a:latin typeface="Arial"/>
                <a:ea typeface="ＭＳ Ｐゴシック"/>
              </a:rPr>
              <a:t>R111m</a:t>
            </a:r>
            <a:r>
              <a:rPr lang="en-GB" sz="1700" kern="0" dirty="0">
                <a:solidFill>
                  <a:srgbClr val="000000"/>
                </a:solidFill>
                <a:latin typeface="Arial"/>
                <a:ea typeface="ＭＳ Ｐゴシック"/>
              </a:rPr>
              <a:t> and </a:t>
            </a:r>
            <a:r>
              <a:rPr lang="en-GB" sz="1700" b="1" kern="0" dirty="0">
                <a:solidFill>
                  <a:srgbClr val="000000"/>
                </a:solidFill>
                <a:latin typeface="Arial"/>
                <a:ea typeface="ＭＳ Ｐゴシック"/>
              </a:rPr>
              <a:t>R42m</a:t>
            </a:r>
            <a:r>
              <a:rPr lang="en-GB" sz="1700" kern="0" dirty="0">
                <a:solidFill>
                  <a:srgbClr val="000000"/>
                </a:solidFill>
                <a:latin typeface="Arial"/>
                <a:ea typeface="ＭＳ Ｐゴシック"/>
              </a:rPr>
              <a:t> still owed to the service provider.  Appointed new SP, </a:t>
            </a:r>
            <a:r>
              <a:rPr lang="en-GB" sz="1700" b="1" kern="0" dirty="0">
                <a:solidFill>
                  <a:srgbClr val="000000"/>
                </a:solidFill>
                <a:latin typeface="Arial"/>
                <a:ea typeface="ＭＳ Ｐゴシック"/>
              </a:rPr>
              <a:t>R2m</a:t>
            </a:r>
            <a:r>
              <a:rPr lang="en-GB" sz="1700" kern="0" dirty="0">
                <a:solidFill>
                  <a:srgbClr val="000000"/>
                </a:solidFill>
                <a:latin typeface="Arial"/>
                <a:ea typeface="ＭＳ Ｐゴシック"/>
              </a:rPr>
              <a:t> per month monthly support fee and </a:t>
            </a:r>
            <a:r>
              <a:rPr lang="en-GB" sz="1700" b="1" kern="0" dirty="0">
                <a:solidFill>
                  <a:srgbClr val="000000"/>
                </a:solidFill>
                <a:latin typeface="Arial"/>
                <a:ea typeface="ＭＳ Ｐゴシック"/>
              </a:rPr>
              <a:t>R1,5m </a:t>
            </a:r>
            <a:r>
              <a:rPr lang="en-GB" sz="1700" kern="0" dirty="0">
                <a:solidFill>
                  <a:srgbClr val="000000"/>
                </a:solidFill>
                <a:latin typeface="Arial"/>
                <a:ea typeface="ＭＳ Ｐゴシック"/>
              </a:rPr>
              <a:t>monthly fee for COE support</a:t>
            </a:r>
          </a:p>
          <a:p>
            <a:pPr marL="400050">
              <a:buFont typeface="+mj-lt"/>
              <a:buAutoNum type="arabicPeriod"/>
              <a:defRPr/>
            </a:pPr>
            <a:r>
              <a:rPr lang="en-GB" sz="1700" kern="0" dirty="0">
                <a:solidFill>
                  <a:srgbClr val="000000"/>
                </a:solidFill>
                <a:latin typeface="Arial"/>
                <a:ea typeface="ＭＳ Ｐゴシック"/>
              </a:rPr>
              <a:t>Headquarters and Satellite </a:t>
            </a:r>
            <a:r>
              <a:rPr lang="en-GB" sz="1700" b="1" kern="0" dirty="0">
                <a:solidFill>
                  <a:srgbClr val="FF0000"/>
                </a:solidFill>
                <a:latin typeface="Arial"/>
                <a:ea typeface="ＭＳ Ｐゴシック"/>
              </a:rPr>
              <a:t>OFFICE RENTALS </a:t>
            </a:r>
            <a:r>
              <a:rPr lang="en-GB" sz="1700" kern="0" dirty="0">
                <a:solidFill>
                  <a:srgbClr val="000000"/>
                </a:solidFill>
                <a:latin typeface="Arial"/>
                <a:ea typeface="ＭＳ Ｐゴシック"/>
              </a:rPr>
              <a:t>at </a:t>
            </a:r>
            <a:r>
              <a:rPr lang="en-GB" sz="1700" b="1" kern="0" dirty="0">
                <a:solidFill>
                  <a:srgbClr val="000000"/>
                </a:solidFill>
                <a:latin typeface="Arial"/>
                <a:ea typeface="ＭＳ Ｐゴシック"/>
              </a:rPr>
              <a:t>R37m</a:t>
            </a:r>
            <a:r>
              <a:rPr lang="en-GB" sz="1700" kern="0" dirty="0">
                <a:solidFill>
                  <a:srgbClr val="000000"/>
                </a:solidFill>
                <a:latin typeface="Arial"/>
                <a:ea typeface="ＭＳ Ｐゴシック"/>
              </a:rPr>
              <a:t> per annum </a:t>
            </a:r>
          </a:p>
          <a:p>
            <a:pPr marL="400050">
              <a:buFont typeface="+mj-lt"/>
              <a:buAutoNum type="arabicPeriod"/>
              <a:defRPr/>
            </a:pPr>
            <a:r>
              <a:rPr lang="en-GB" sz="1700" b="1" kern="0" dirty="0">
                <a:solidFill>
                  <a:srgbClr val="FF0000"/>
                </a:solidFill>
                <a:latin typeface="Arial"/>
                <a:ea typeface="ＭＳ Ｐゴシック"/>
              </a:rPr>
              <a:t>FLEET – </a:t>
            </a:r>
            <a:r>
              <a:rPr lang="en-GB" sz="1700" kern="0" dirty="0">
                <a:solidFill>
                  <a:srgbClr val="000000"/>
                </a:solidFill>
                <a:latin typeface="Arial"/>
                <a:ea typeface="ＭＳ Ｐゴシック"/>
              </a:rPr>
              <a:t>monthly cost of </a:t>
            </a:r>
            <a:r>
              <a:rPr lang="en-GB" sz="1700" b="1" kern="0" dirty="0" smtClean="0">
                <a:solidFill>
                  <a:srgbClr val="000000"/>
                </a:solidFill>
                <a:latin typeface="Arial"/>
                <a:ea typeface="ＭＳ Ｐゴシック"/>
              </a:rPr>
              <a:t>R2m</a:t>
            </a:r>
            <a:r>
              <a:rPr lang="en-GB" sz="1700" kern="0" dirty="0" smtClean="0">
                <a:solidFill>
                  <a:srgbClr val="000000"/>
                </a:solidFill>
                <a:latin typeface="Arial"/>
                <a:ea typeface="ＭＳ Ｐゴシック"/>
              </a:rPr>
              <a:t> </a:t>
            </a:r>
            <a:endParaRPr lang="en-GB" sz="1700" b="1" kern="0" dirty="0">
              <a:solidFill>
                <a:srgbClr val="FF0000"/>
              </a:solidFill>
              <a:latin typeface="Arial"/>
              <a:ea typeface="ＭＳ Ｐゴシック"/>
            </a:endParaRPr>
          </a:p>
          <a:p>
            <a:pPr marL="400050">
              <a:buFont typeface="+mj-lt"/>
              <a:buAutoNum type="arabicPeriod"/>
              <a:defRPr/>
            </a:pPr>
            <a:r>
              <a:rPr lang="en-GB" sz="1700" b="1" kern="0" dirty="0">
                <a:solidFill>
                  <a:srgbClr val="FF0000"/>
                </a:solidFill>
                <a:latin typeface="Arial"/>
                <a:ea typeface="ＭＳ Ｐゴシック"/>
              </a:rPr>
              <a:t>AMATOLA WATER BOARD</a:t>
            </a:r>
            <a:r>
              <a:rPr lang="en-GB" sz="1700" kern="0" dirty="0">
                <a:solidFill>
                  <a:srgbClr val="FF0000"/>
                </a:solidFill>
                <a:latin typeface="Arial"/>
                <a:ea typeface="ＭＳ Ｐゴシック"/>
              </a:rPr>
              <a:t> - </a:t>
            </a:r>
            <a:r>
              <a:rPr lang="en-GB" sz="1700" b="1" kern="0" dirty="0">
                <a:solidFill>
                  <a:srgbClr val="000000"/>
                </a:solidFill>
                <a:latin typeface="Arial"/>
                <a:ea typeface="ＭＳ Ｐゴシック"/>
              </a:rPr>
              <a:t>R173m</a:t>
            </a:r>
            <a:r>
              <a:rPr lang="en-GB" sz="1700" kern="0" dirty="0">
                <a:solidFill>
                  <a:srgbClr val="000000"/>
                </a:solidFill>
                <a:latin typeface="Arial"/>
                <a:ea typeface="ＭＳ Ｐゴシック"/>
              </a:rPr>
              <a:t> </a:t>
            </a:r>
          </a:p>
          <a:p>
            <a:pPr lvl="1">
              <a:defRPr/>
            </a:pPr>
            <a:endParaRPr lang="en-ZA" sz="2000" kern="0" dirty="0">
              <a:solidFill>
                <a:srgbClr val="000000"/>
              </a:solidFill>
              <a:latin typeface="Arial"/>
              <a:ea typeface="ＭＳ Ｐゴシック"/>
            </a:endParaRPr>
          </a:p>
          <a:p>
            <a:pPr marL="0" indent="0">
              <a:buNone/>
              <a:defRPr/>
            </a:pPr>
            <a:endParaRPr lang="en-ZA" sz="2000" b="1" i="1" kern="0" dirty="0">
              <a:solidFill>
                <a:srgbClr val="000000"/>
              </a:solidFill>
              <a:latin typeface="Arial"/>
              <a:ea typeface="ＭＳ Ｐゴシック"/>
            </a:endParaRPr>
          </a:p>
          <a:p>
            <a:pPr marL="57150" indent="0">
              <a:buNone/>
              <a:defRPr/>
            </a:pPr>
            <a:endParaRPr lang="en-US" sz="2000" b="1" i="1" kern="0" dirty="0">
              <a:solidFill>
                <a:srgbClr val="000000"/>
              </a:solidFill>
              <a:latin typeface="Arial"/>
              <a:ea typeface="ＭＳ Ｐゴシック"/>
            </a:endParaRPr>
          </a:p>
          <a:p>
            <a:pPr lvl="1">
              <a:defRPr/>
            </a:pPr>
            <a:endParaRPr lang="en-ZA" sz="2000" kern="0" dirty="0">
              <a:solidFill>
                <a:srgbClr val="000000"/>
              </a:solidFill>
              <a:latin typeface="Arial"/>
              <a:ea typeface="ＭＳ Ｐゴシック"/>
            </a:endParaRPr>
          </a:p>
        </p:txBody>
      </p:sp>
      <p:sp>
        <p:nvSpPr>
          <p:cNvPr id="5" name="Content Placeholder 2"/>
          <p:cNvSpPr txBox="1">
            <a:spLocks/>
          </p:cNvSpPr>
          <p:nvPr/>
        </p:nvSpPr>
        <p:spPr bwMode="auto">
          <a:xfrm>
            <a:off x="6635204" y="338646"/>
            <a:ext cx="4932037" cy="6285438"/>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57150" indent="0">
              <a:buNone/>
              <a:defRPr/>
            </a:pPr>
            <a:r>
              <a:rPr lang="en-GB" sz="1600" b="1" kern="0" dirty="0" smtClean="0">
                <a:solidFill>
                  <a:srgbClr val="FF0000"/>
                </a:solidFill>
                <a:latin typeface="Arial"/>
                <a:ea typeface="ＭＳ Ｐゴシック"/>
              </a:rPr>
              <a:t>1. EMPLOYEE </a:t>
            </a:r>
            <a:r>
              <a:rPr lang="en-GB" sz="1600" b="1" kern="0" dirty="0">
                <a:solidFill>
                  <a:srgbClr val="FF0000"/>
                </a:solidFill>
                <a:latin typeface="Arial"/>
                <a:ea typeface="ＭＳ Ｐゴシック"/>
              </a:rPr>
              <a:t>RELATED COSTS </a:t>
            </a:r>
          </a:p>
          <a:p>
            <a:pPr indent="-285750">
              <a:defRPr/>
            </a:pPr>
            <a:r>
              <a:rPr lang="en-GB" sz="1400" b="1" kern="0" dirty="0" smtClean="0">
                <a:latin typeface="Arial"/>
                <a:ea typeface="ＭＳ Ｐゴシック"/>
              </a:rPr>
              <a:t>Court application to review Recategorisation and standardisation. </a:t>
            </a:r>
          </a:p>
          <a:p>
            <a:pPr indent="-285750">
              <a:defRPr/>
            </a:pPr>
            <a:r>
              <a:rPr lang="en-GB" sz="1400" b="1" kern="0" dirty="0" smtClean="0">
                <a:latin typeface="Arial"/>
                <a:ea typeface="ＭＳ Ｐゴシック"/>
              </a:rPr>
              <a:t>Reviewed Employee Benefit Policies as part of FRP </a:t>
            </a:r>
            <a:endParaRPr lang="en-GB" sz="1100" kern="0" dirty="0" smtClean="0">
              <a:latin typeface="Arial"/>
              <a:ea typeface="ＭＳ Ｐゴシック"/>
            </a:endParaRPr>
          </a:p>
          <a:p>
            <a:pPr marL="57150" indent="0">
              <a:buNone/>
              <a:defRPr/>
            </a:pPr>
            <a:r>
              <a:rPr lang="en-GB" sz="1600" b="1" kern="0" dirty="0" smtClean="0">
                <a:solidFill>
                  <a:srgbClr val="FF0000"/>
                </a:solidFill>
                <a:latin typeface="Arial"/>
                <a:ea typeface="ＭＳ Ｐゴシック"/>
              </a:rPr>
              <a:t>2. SAP SYSTEM </a:t>
            </a:r>
            <a:endParaRPr lang="en-GB" sz="1600" kern="0" dirty="0" smtClean="0">
              <a:solidFill>
                <a:srgbClr val="000000"/>
              </a:solidFill>
              <a:latin typeface="Arial"/>
              <a:ea typeface="ＭＳ Ｐゴシック"/>
            </a:endParaRPr>
          </a:p>
          <a:p>
            <a:pPr indent="-285750">
              <a:defRPr/>
            </a:pPr>
            <a:r>
              <a:rPr lang="en-GB" sz="1400" b="1" kern="0" dirty="0" smtClean="0">
                <a:solidFill>
                  <a:srgbClr val="000000"/>
                </a:solidFill>
                <a:latin typeface="Arial"/>
                <a:ea typeface="ＭＳ Ｐゴシック"/>
              </a:rPr>
              <a:t>Implementation of Forensic Investigation Outcomes as approved by Council </a:t>
            </a:r>
          </a:p>
          <a:p>
            <a:pPr indent="-285750">
              <a:defRPr/>
            </a:pPr>
            <a:r>
              <a:rPr lang="en-GB" sz="1400" b="1" kern="0" dirty="0" smtClean="0">
                <a:solidFill>
                  <a:srgbClr val="000000"/>
                </a:solidFill>
                <a:latin typeface="Arial"/>
                <a:ea typeface="ＭＳ Ｐゴシック"/>
              </a:rPr>
              <a:t>Final Invoice payment still in dispute (contractual obligations not met by Service Provider). </a:t>
            </a:r>
          </a:p>
          <a:p>
            <a:pPr indent="-285750">
              <a:defRPr/>
            </a:pPr>
            <a:r>
              <a:rPr lang="en-GB" sz="1400" b="1" kern="0" dirty="0">
                <a:solidFill>
                  <a:srgbClr val="000000"/>
                </a:solidFill>
                <a:latin typeface="Arial"/>
                <a:ea typeface="ＭＳ Ｐゴシック"/>
              </a:rPr>
              <a:t>Appointed service providers to assist with SAP Business Processes Support including IT Co-Source and SAP Applications Support.</a:t>
            </a:r>
          </a:p>
          <a:p>
            <a:pPr marL="57150" indent="0">
              <a:buNone/>
              <a:defRPr/>
            </a:pPr>
            <a:r>
              <a:rPr lang="en-GB" sz="1600" b="1" kern="0" dirty="0" smtClean="0">
                <a:solidFill>
                  <a:srgbClr val="FF0000"/>
                </a:solidFill>
                <a:latin typeface="Arial"/>
                <a:ea typeface="ＭＳ Ｐゴシック"/>
              </a:rPr>
              <a:t>3. HEADQUARTERS AND SATELLITE OFFICE RENTALS </a:t>
            </a:r>
          </a:p>
          <a:p>
            <a:pPr>
              <a:defRPr/>
            </a:pPr>
            <a:r>
              <a:rPr lang="en-GB" sz="1400" b="1" kern="0" dirty="0" smtClean="0">
                <a:latin typeface="Arial"/>
                <a:ea typeface="ＭＳ Ｐゴシック"/>
              </a:rPr>
              <a:t>Identified land for construction of ADM New Office Precinct in Great Kei LM </a:t>
            </a:r>
          </a:p>
          <a:p>
            <a:pPr>
              <a:defRPr/>
            </a:pPr>
            <a:r>
              <a:rPr lang="en-GB" sz="1400" b="1" kern="0" dirty="0">
                <a:latin typeface="Arial"/>
                <a:ea typeface="ＭＳ Ｐゴシック"/>
              </a:rPr>
              <a:t>Environmental Impact Assessment (EIA) process have been initiated. </a:t>
            </a:r>
          </a:p>
          <a:p>
            <a:pPr marL="57150" indent="0">
              <a:buNone/>
              <a:defRPr/>
            </a:pPr>
            <a:r>
              <a:rPr lang="en-GB" sz="1600" b="1" kern="0" dirty="0" smtClean="0">
                <a:solidFill>
                  <a:srgbClr val="FF0000"/>
                </a:solidFill>
                <a:latin typeface="Arial"/>
                <a:ea typeface="ＭＳ Ｐゴシック"/>
              </a:rPr>
              <a:t>4. FLEET </a:t>
            </a:r>
          </a:p>
          <a:p>
            <a:pPr indent="-285750">
              <a:defRPr/>
            </a:pPr>
            <a:r>
              <a:rPr lang="en-GB" sz="1400" b="1" kern="0" dirty="0" smtClean="0">
                <a:latin typeface="Arial" panose="020B0604020202020204" pitchFamily="34" charset="0"/>
                <a:ea typeface="ＭＳ Ｐゴシック"/>
                <a:cs typeface="Arial" panose="020B0604020202020204" pitchFamily="34" charset="0"/>
              </a:rPr>
              <a:t>Development and Implementation of Fleet Management Strategy </a:t>
            </a:r>
          </a:p>
          <a:p>
            <a:pPr indent="-285750">
              <a:defRPr/>
            </a:pPr>
            <a:r>
              <a:rPr lang="en-GB" sz="1400" b="1" kern="0" dirty="0">
                <a:latin typeface="Arial" panose="020B0604020202020204" pitchFamily="34" charset="0"/>
                <a:cs typeface="Arial" panose="020B0604020202020204" pitchFamily="34" charset="0"/>
              </a:rPr>
              <a:t>Implementation of SOPs</a:t>
            </a:r>
          </a:p>
          <a:p>
            <a:pPr indent="-285750">
              <a:defRPr/>
            </a:pPr>
            <a:r>
              <a:rPr lang="en-GB" sz="1400" b="1" kern="0" dirty="0" smtClean="0">
                <a:latin typeface="Arial" panose="020B0604020202020204" pitchFamily="34" charset="0"/>
                <a:ea typeface="ＭＳ Ｐゴシック"/>
                <a:cs typeface="Arial" panose="020B0604020202020204" pitchFamily="34" charset="0"/>
              </a:rPr>
              <a:t>Grounding of fleet and only use when necessary </a:t>
            </a:r>
          </a:p>
          <a:p>
            <a:pPr marL="57150" indent="0">
              <a:buNone/>
              <a:defRPr/>
            </a:pPr>
            <a:r>
              <a:rPr lang="en-GB" sz="1600" b="1" kern="0" dirty="0" smtClean="0">
                <a:solidFill>
                  <a:srgbClr val="FF0000"/>
                </a:solidFill>
                <a:latin typeface="Arial"/>
                <a:ea typeface="ＭＳ Ｐゴシック"/>
              </a:rPr>
              <a:t>5. AMATOLA </a:t>
            </a:r>
            <a:r>
              <a:rPr lang="en-GB" sz="1600" b="1" kern="0" dirty="0">
                <a:solidFill>
                  <a:srgbClr val="FF0000"/>
                </a:solidFill>
                <a:latin typeface="Arial"/>
                <a:ea typeface="ＭＳ Ｐゴシック"/>
              </a:rPr>
              <a:t>WATER BOARD</a:t>
            </a:r>
            <a:r>
              <a:rPr lang="en-GB" sz="1600" kern="0" dirty="0">
                <a:solidFill>
                  <a:srgbClr val="FF0000"/>
                </a:solidFill>
                <a:latin typeface="Arial"/>
                <a:ea typeface="ＭＳ Ｐゴシック"/>
              </a:rPr>
              <a:t> </a:t>
            </a:r>
          </a:p>
          <a:p>
            <a:pPr indent="-285750">
              <a:defRPr/>
            </a:pPr>
            <a:r>
              <a:rPr lang="en-GB" sz="1400" b="1" kern="0" dirty="0" smtClean="0">
                <a:latin typeface="Arial"/>
                <a:ea typeface="ＭＳ Ｐゴシック"/>
              </a:rPr>
              <a:t>Payment arrangements have been entered into </a:t>
            </a:r>
            <a:endParaRPr lang="en-GB" sz="1400" b="1" kern="0" dirty="0">
              <a:latin typeface="Arial"/>
              <a:ea typeface="ＭＳ Ｐゴシック"/>
            </a:endParaRPr>
          </a:p>
          <a:p>
            <a:pPr lvl="1">
              <a:defRPr/>
            </a:pPr>
            <a:endParaRPr lang="en-ZA" sz="2000" kern="0" dirty="0">
              <a:solidFill>
                <a:srgbClr val="000000"/>
              </a:solidFill>
              <a:latin typeface="Arial"/>
              <a:ea typeface="ＭＳ Ｐゴシック"/>
            </a:endParaRPr>
          </a:p>
          <a:p>
            <a:pPr marL="0" indent="0">
              <a:buNone/>
              <a:defRPr/>
            </a:pPr>
            <a:endParaRPr lang="en-ZA" sz="2000" b="1" i="1" kern="0" dirty="0">
              <a:solidFill>
                <a:srgbClr val="000000"/>
              </a:solidFill>
              <a:latin typeface="Arial"/>
              <a:ea typeface="ＭＳ Ｐゴシック"/>
            </a:endParaRPr>
          </a:p>
          <a:p>
            <a:pPr marL="57150" indent="0">
              <a:buNone/>
              <a:defRPr/>
            </a:pPr>
            <a:endParaRPr lang="en-US" sz="2000" b="1" i="1" kern="0" dirty="0">
              <a:solidFill>
                <a:srgbClr val="000000"/>
              </a:solidFill>
              <a:latin typeface="Arial"/>
              <a:ea typeface="ＭＳ Ｐゴシック"/>
            </a:endParaRPr>
          </a:p>
          <a:p>
            <a:pPr lvl="1">
              <a:defRPr/>
            </a:pPr>
            <a:endParaRPr lang="en-ZA" sz="2000" kern="0" dirty="0">
              <a:solidFill>
                <a:srgbClr val="000000"/>
              </a:solidFill>
              <a:latin typeface="Arial"/>
              <a:ea typeface="ＭＳ Ｐゴシック"/>
            </a:endParaRPr>
          </a:p>
        </p:txBody>
      </p:sp>
      <p:sp>
        <p:nvSpPr>
          <p:cNvPr id="4" name="TextBox 3"/>
          <p:cNvSpPr txBox="1"/>
          <p:nvPr/>
        </p:nvSpPr>
        <p:spPr>
          <a:xfrm>
            <a:off x="5548908" y="1465061"/>
            <a:ext cx="461665" cy="3996080"/>
          </a:xfrm>
          <a:prstGeom prst="rect">
            <a:avLst/>
          </a:prstGeom>
          <a:solidFill>
            <a:srgbClr val="002060"/>
          </a:solidFill>
        </p:spPr>
        <p:txBody>
          <a:bodyPr vert="vert270" wrap="square" rtlCol="0">
            <a:spAutoFit/>
          </a:bodyPr>
          <a:lstStyle/>
          <a:p>
            <a:pPr algn="ctr"/>
            <a:r>
              <a:rPr lang="en-ZA" b="1" dirty="0" smtClean="0">
                <a:solidFill>
                  <a:schemeClr val="bg1"/>
                </a:solidFill>
              </a:rPr>
              <a:t>PROGRESS TO DATE </a:t>
            </a:r>
            <a:endParaRPr lang="en-ZA" b="1" dirty="0">
              <a:solidFill>
                <a:schemeClr val="bg1"/>
              </a:solidFill>
            </a:endParaRPr>
          </a:p>
        </p:txBody>
      </p:sp>
    </p:spTree>
    <p:extLst>
      <p:ext uri="{BB962C8B-B14F-4D97-AF65-F5344CB8AC3E}">
        <p14:creationId xmlns:p14="http://schemas.microsoft.com/office/powerpoint/2010/main" val="3010632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0" y="0"/>
            <a:ext cx="12269002" cy="6858000"/>
          </a:xfrm>
          <a:solidFill>
            <a:schemeClr val="bg1"/>
          </a:solidFill>
        </p:spPr>
        <p:txBody>
          <a:bodyPr/>
          <a:lstStyle/>
          <a:p>
            <a:pPr marL="0" indent="0">
              <a:buNone/>
            </a:pPr>
            <a:r>
              <a:rPr lang="en-US" dirty="0"/>
              <a:t>  </a:t>
            </a:r>
            <a:endParaRPr lang="en-ZA" dirty="0"/>
          </a:p>
        </p:txBody>
      </p:sp>
      <p:sp>
        <p:nvSpPr>
          <p:cNvPr id="3" name="Oval 2"/>
          <p:cNvSpPr/>
          <p:nvPr/>
        </p:nvSpPr>
        <p:spPr>
          <a:xfrm>
            <a:off x="142272" y="4079363"/>
            <a:ext cx="2005665" cy="1514770"/>
          </a:xfrm>
          <a:prstGeom prst="ellipse">
            <a:avLst/>
          </a:prstGeom>
          <a:solidFill>
            <a:srgbClr val="FFC000"/>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0000"/>
                </a:solidFill>
                <a:effectLst/>
                <a:uLnTx/>
                <a:uFillTx/>
                <a:latin typeface="Arial"/>
                <a:ea typeface="Arial"/>
                <a:cs typeface="Arial"/>
                <a:sym typeface="Arial"/>
              </a:rPr>
              <a:t>Nature of Progress  in the ADM Context</a:t>
            </a:r>
          </a:p>
        </p:txBody>
      </p:sp>
      <p:sp>
        <p:nvSpPr>
          <p:cNvPr id="7" name="Oval 6"/>
          <p:cNvSpPr/>
          <p:nvPr/>
        </p:nvSpPr>
        <p:spPr>
          <a:xfrm>
            <a:off x="190700" y="1450948"/>
            <a:ext cx="1852863" cy="908861"/>
          </a:xfrm>
          <a:prstGeom prst="ellipse">
            <a:avLst/>
          </a:prstGeom>
          <a:solidFill>
            <a:srgbClr val="FFC000"/>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a:ea typeface="Arial"/>
                <a:cs typeface="Arial"/>
                <a:sym typeface="Arial"/>
              </a:rPr>
              <a:t>Global Trends </a:t>
            </a:r>
          </a:p>
        </p:txBody>
      </p:sp>
      <p:sp>
        <p:nvSpPr>
          <p:cNvPr id="8" name="Oval 7"/>
          <p:cNvSpPr/>
          <p:nvPr/>
        </p:nvSpPr>
        <p:spPr>
          <a:xfrm>
            <a:off x="190700" y="2699523"/>
            <a:ext cx="1852863" cy="908861"/>
          </a:xfrm>
          <a:prstGeom prst="ellipse">
            <a:avLst/>
          </a:prstGeom>
          <a:solidFill>
            <a:srgbClr val="FFC000"/>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a:ea typeface="Arial"/>
                <a:cs typeface="Arial"/>
                <a:sym typeface="Arial"/>
              </a:rPr>
              <a:t>Drivers for change</a:t>
            </a:r>
          </a:p>
        </p:txBody>
      </p:sp>
      <p:cxnSp>
        <p:nvCxnSpPr>
          <p:cNvPr id="14" name="Straight Connector 13"/>
          <p:cNvCxnSpPr>
            <a:stCxn id="7" idx="4"/>
            <a:endCxn id="8" idx="0"/>
          </p:cNvCxnSpPr>
          <p:nvPr/>
        </p:nvCxnSpPr>
        <p:spPr>
          <a:xfrm>
            <a:off x="1117132" y="2359809"/>
            <a:ext cx="0" cy="339714"/>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1132578" y="3651129"/>
            <a:ext cx="602" cy="449663"/>
          </a:xfrm>
          <a:prstGeom prst="line">
            <a:avLst/>
          </a:prstGeom>
          <a:ln/>
          <a:effectLst>
            <a:innerShdw blurRad="63500" dist="50800" dir="16200000">
              <a:prstClr val="black">
                <a:alpha val="50000"/>
              </a:prstClr>
            </a:innerShdw>
          </a:effectLst>
        </p:spPr>
        <p:style>
          <a:lnRef idx="1">
            <a:schemeClr val="dk1"/>
          </a:lnRef>
          <a:fillRef idx="0">
            <a:schemeClr val="dk1"/>
          </a:fillRef>
          <a:effectRef idx="0">
            <a:schemeClr val="dk1"/>
          </a:effectRef>
          <a:fontRef idx="minor">
            <a:schemeClr val="tx1"/>
          </a:fontRef>
        </p:style>
      </p:cxnSp>
      <p:sp>
        <p:nvSpPr>
          <p:cNvPr id="17" name="Right Brace 16"/>
          <p:cNvSpPr/>
          <p:nvPr/>
        </p:nvSpPr>
        <p:spPr>
          <a:xfrm>
            <a:off x="2035356" y="1556927"/>
            <a:ext cx="1066599" cy="3931920"/>
          </a:xfrm>
          <a:prstGeom prst="rightBrace">
            <a:avLst/>
          </a:prstGeo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Calibri"/>
              <a:cs typeface="Calibri"/>
            </a:endParaRPr>
          </a:p>
        </p:txBody>
      </p:sp>
      <p:sp>
        <p:nvSpPr>
          <p:cNvPr id="19" name="Oval 18"/>
          <p:cNvSpPr/>
          <p:nvPr/>
        </p:nvSpPr>
        <p:spPr>
          <a:xfrm>
            <a:off x="3790368" y="1694768"/>
            <a:ext cx="2331254" cy="1428211"/>
          </a:xfrm>
          <a:prstGeom prst="ellipse">
            <a:avLst/>
          </a:prstGeom>
          <a:solidFill>
            <a:srgbClr val="92D050"/>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000000"/>
                </a:solidFill>
                <a:effectLst/>
                <a:uLnTx/>
                <a:uFillTx/>
                <a:latin typeface="Arial"/>
                <a:ea typeface="Arial"/>
                <a:cs typeface="Arial"/>
                <a:sym typeface="Arial"/>
              </a:rPr>
              <a:t>Smart District Environment </a:t>
            </a:r>
          </a:p>
        </p:txBody>
      </p:sp>
      <p:sp>
        <p:nvSpPr>
          <p:cNvPr id="20" name="Right Brace 19"/>
          <p:cNvSpPr/>
          <p:nvPr/>
        </p:nvSpPr>
        <p:spPr>
          <a:xfrm>
            <a:off x="6875296" y="1636785"/>
            <a:ext cx="587141" cy="3821177"/>
          </a:xfrm>
          <a:prstGeom prst="rightBrace">
            <a:avLst/>
          </a:prstGeo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Calibri"/>
              <a:cs typeface="Calibri"/>
            </a:endParaRPr>
          </a:p>
        </p:txBody>
      </p:sp>
      <p:sp>
        <p:nvSpPr>
          <p:cNvPr id="21" name="Oval 20"/>
          <p:cNvSpPr/>
          <p:nvPr/>
        </p:nvSpPr>
        <p:spPr>
          <a:xfrm>
            <a:off x="7983806" y="1148684"/>
            <a:ext cx="1246472" cy="908861"/>
          </a:xfrm>
          <a:prstGeom prst="ellipse">
            <a:avLst/>
          </a:prstGeom>
          <a:solidFill>
            <a:srgbClr val="FF0000"/>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a:ea typeface="Arial"/>
                <a:cs typeface="Arial"/>
                <a:sym typeface="Arial"/>
              </a:rPr>
              <a:t>Vision 2058</a:t>
            </a:r>
          </a:p>
        </p:txBody>
      </p:sp>
      <p:cxnSp>
        <p:nvCxnSpPr>
          <p:cNvPr id="23" name="Straight Arrow Connector 22"/>
          <p:cNvCxnSpPr/>
          <p:nvPr/>
        </p:nvCxnSpPr>
        <p:spPr>
          <a:xfrm>
            <a:off x="8603136" y="2124245"/>
            <a:ext cx="2406" cy="4868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Oval 23"/>
          <p:cNvSpPr/>
          <p:nvPr/>
        </p:nvSpPr>
        <p:spPr>
          <a:xfrm>
            <a:off x="8031373" y="2699523"/>
            <a:ext cx="1198345" cy="519348"/>
          </a:xfrm>
          <a:prstGeom prst="ellipse">
            <a:avLst/>
          </a:prstGeom>
          <a:solidFill>
            <a:srgbClr val="FF0000"/>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a:ea typeface="Arial"/>
                <a:cs typeface="Arial"/>
                <a:sym typeface="Arial"/>
              </a:rPr>
              <a:t>MTAS</a:t>
            </a:r>
          </a:p>
        </p:txBody>
      </p:sp>
      <p:cxnSp>
        <p:nvCxnSpPr>
          <p:cNvPr id="26" name="Straight Arrow Connector 25"/>
          <p:cNvCxnSpPr/>
          <p:nvPr/>
        </p:nvCxnSpPr>
        <p:spPr>
          <a:xfrm>
            <a:off x="8601176" y="3310001"/>
            <a:ext cx="0" cy="5967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Oval 26"/>
          <p:cNvSpPr/>
          <p:nvPr/>
        </p:nvSpPr>
        <p:spPr>
          <a:xfrm>
            <a:off x="7915869" y="5229173"/>
            <a:ext cx="1313849" cy="519348"/>
          </a:xfrm>
          <a:prstGeom prst="ellipse">
            <a:avLst/>
          </a:prstGeom>
          <a:solidFill>
            <a:srgbClr val="FF0000"/>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a:ea typeface="Arial"/>
                <a:cs typeface="Arial"/>
                <a:sym typeface="Arial"/>
              </a:rPr>
              <a:t>SDBIP</a:t>
            </a:r>
            <a:endParaRPr kumimoji="0" lang="en-ZA"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1" name="TextBox 30"/>
          <p:cNvSpPr txBox="1"/>
          <p:nvPr/>
        </p:nvSpPr>
        <p:spPr>
          <a:xfrm>
            <a:off x="1549667" y="380198"/>
            <a:ext cx="9235440" cy="461663"/>
          </a:xfrm>
          <a:prstGeom prst="rect">
            <a:avLst/>
          </a:prstGeom>
          <a:solidFill>
            <a:srgbClr val="00B05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00000"/>
                </a:solidFill>
                <a:effectLst/>
                <a:uLnTx/>
                <a:uFillTx/>
                <a:latin typeface="Arial"/>
                <a:ea typeface="Arial"/>
                <a:cs typeface="Arial"/>
                <a:sym typeface="Arial"/>
              </a:rPr>
              <a:t>SMART DISTRICT CONCEPTUAL FRAMEWORK </a:t>
            </a:r>
          </a:p>
        </p:txBody>
      </p:sp>
      <p:sp>
        <p:nvSpPr>
          <p:cNvPr id="43" name="TextBox 42"/>
          <p:cNvSpPr txBox="1"/>
          <p:nvPr/>
        </p:nvSpPr>
        <p:spPr>
          <a:xfrm>
            <a:off x="3318910" y="3287700"/>
            <a:ext cx="923328" cy="2136135"/>
          </a:xfrm>
          <a:prstGeom prst="rect">
            <a:avLst/>
          </a:prstGeom>
          <a:solidFill>
            <a:srgbClr val="00B0F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a:ea typeface="Arial"/>
                <a:cs typeface="Arial"/>
                <a:sym typeface="Arial"/>
              </a:rPr>
              <a:t>Information and Communications Technology </a:t>
            </a:r>
          </a:p>
        </p:txBody>
      </p:sp>
      <p:sp>
        <p:nvSpPr>
          <p:cNvPr id="44" name="TextBox 43"/>
          <p:cNvSpPr txBox="1"/>
          <p:nvPr/>
        </p:nvSpPr>
        <p:spPr>
          <a:xfrm>
            <a:off x="6057499" y="3255723"/>
            <a:ext cx="646329" cy="2136135"/>
          </a:xfrm>
          <a:prstGeom prst="rect">
            <a:avLst/>
          </a:prstGeom>
          <a:solidFill>
            <a:srgbClr val="00B0F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a:ea typeface="Arial"/>
                <a:cs typeface="Arial"/>
                <a:sym typeface="Arial"/>
              </a:rPr>
              <a:t>Infrastructure Development </a:t>
            </a:r>
          </a:p>
        </p:txBody>
      </p:sp>
      <p:sp>
        <p:nvSpPr>
          <p:cNvPr id="45" name="TextBox 44"/>
          <p:cNvSpPr txBox="1"/>
          <p:nvPr/>
        </p:nvSpPr>
        <p:spPr>
          <a:xfrm>
            <a:off x="4487518" y="3269446"/>
            <a:ext cx="369330" cy="2136135"/>
          </a:xfrm>
          <a:prstGeom prst="rect">
            <a:avLst/>
          </a:prstGeom>
          <a:solidFill>
            <a:srgbClr val="00B0F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a:ea typeface="Arial"/>
                <a:cs typeface="Arial"/>
                <a:sym typeface="Arial"/>
              </a:rPr>
              <a:t>Innovation </a:t>
            </a:r>
          </a:p>
        </p:txBody>
      </p:sp>
      <p:sp>
        <p:nvSpPr>
          <p:cNvPr id="46" name="TextBox 45"/>
          <p:cNvSpPr txBox="1"/>
          <p:nvPr/>
        </p:nvSpPr>
        <p:spPr>
          <a:xfrm>
            <a:off x="5066516" y="3277143"/>
            <a:ext cx="646329" cy="2136135"/>
          </a:xfrm>
          <a:prstGeom prst="rect">
            <a:avLst/>
          </a:prstGeom>
          <a:solidFill>
            <a:srgbClr val="00B0F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a:ea typeface="Arial"/>
                <a:cs typeface="Arial"/>
                <a:sym typeface="Arial"/>
              </a:rPr>
              <a:t>Socio Economic Development  </a:t>
            </a:r>
          </a:p>
        </p:txBody>
      </p:sp>
      <p:sp>
        <p:nvSpPr>
          <p:cNvPr id="47" name="Right Bracket 46"/>
          <p:cNvSpPr/>
          <p:nvPr/>
        </p:nvSpPr>
        <p:spPr>
          <a:xfrm>
            <a:off x="9231082" y="1052134"/>
            <a:ext cx="601578" cy="4622860"/>
          </a:xfrm>
          <a:prstGeom prst="rightBracket">
            <a:avLst/>
          </a:prstGeo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Calibri"/>
              <a:cs typeface="Calibri"/>
            </a:endParaRPr>
          </a:p>
        </p:txBody>
      </p:sp>
      <p:sp>
        <p:nvSpPr>
          <p:cNvPr id="48" name="Rounded Rectangle 47"/>
          <p:cNvSpPr/>
          <p:nvPr/>
        </p:nvSpPr>
        <p:spPr>
          <a:xfrm>
            <a:off x="10004554" y="3014014"/>
            <a:ext cx="1987617" cy="2619551"/>
          </a:xfrm>
          <a:prstGeom prst="roundRect">
            <a:avLst/>
          </a:prstGeom>
          <a:solidFill>
            <a:srgbClr val="00B050"/>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a:ea typeface="Arial"/>
                <a:cs typeface="Arial"/>
                <a:sym typeface="Arial"/>
              </a:rPr>
              <a:t>IMPACT</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a:ea typeface="Arial"/>
                <a:cs typeface="Arial"/>
                <a:sym typeface="Arial"/>
              </a:rPr>
              <a:t>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000000"/>
                </a:solidFill>
                <a:effectLst/>
                <a:uLnTx/>
                <a:uFillTx/>
                <a:latin typeface="Arial"/>
                <a:ea typeface="Arial"/>
                <a:cs typeface="Arial"/>
                <a:sym typeface="Arial"/>
              </a:rPr>
              <a:t>Dynamic Rural Economy </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ZA"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000000"/>
                </a:solidFill>
                <a:effectLst/>
                <a:uLnTx/>
                <a:uFillTx/>
                <a:latin typeface="Arial"/>
                <a:ea typeface="Arial"/>
                <a:cs typeface="Arial"/>
                <a:sym typeface="Arial"/>
              </a:rPr>
              <a:t>Sustainable District </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ZA"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000000"/>
                </a:solidFill>
                <a:effectLst/>
                <a:uLnTx/>
                <a:uFillTx/>
                <a:latin typeface="Arial"/>
                <a:ea typeface="Arial"/>
                <a:cs typeface="Arial"/>
                <a:sym typeface="Arial"/>
              </a:rPr>
              <a:t>Just and Equitable</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ZA"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000000"/>
                </a:solidFill>
                <a:effectLst/>
                <a:uLnTx/>
                <a:uFillTx/>
                <a:latin typeface="Arial"/>
                <a:ea typeface="Arial"/>
                <a:cs typeface="Arial"/>
                <a:sym typeface="Arial"/>
              </a:rPr>
              <a:t>Resilient </a:t>
            </a:r>
            <a:r>
              <a:rPr kumimoji="0" lang="en-ZA" sz="1800" b="0" i="0" u="none" strike="noStrike" kern="1200" cap="none" spc="0" normalizeH="0" baseline="0" noProof="0" dirty="0">
                <a:ln>
                  <a:noFill/>
                </a:ln>
                <a:solidFill>
                  <a:srgbClr val="000000"/>
                </a:solidFill>
                <a:effectLst/>
                <a:uLnTx/>
                <a:uFillTx/>
                <a:latin typeface="Arial"/>
                <a:ea typeface="Arial"/>
                <a:cs typeface="Arial"/>
                <a:sym typeface="Arial"/>
              </a:rPr>
              <a:t> </a:t>
            </a:r>
          </a:p>
        </p:txBody>
      </p:sp>
      <p:sp>
        <p:nvSpPr>
          <p:cNvPr id="49" name="Rounded Rectangle 48"/>
          <p:cNvSpPr/>
          <p:nvPr/>
        </p:nvSpPr>
        <p:spPr>
          <a:xfrm>
            <a:off x="9980358" y="1143040"/>
            <a:ext cx="1987617" cy="1668540"/>
          </a:xfrm>
          <a:prstGeom prst="roundRect">
            <a:avLst/>
          </a:prstGeom>
          <a:solidFill>
            <a:srgbClr val="00B050"/>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a:ea typeface="Arial"/>
                <a:cs typeface="Arial"/>
                <a:sym typeface="Arial"/>
              </a:rPr>
              <a:t>OUTCOME</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000000"/>
                </a:solidFill>
                <a:effectLst/>
                <a:uLnTx/>
                <a:uFillTx/>
                <a:latin typeface="Arial"/>
                <a:ea typeface="Arial"/>
                <a:cs typeface="Arial"/>
                <a:sym typeface="Arial"/>
              </a:rPr>
              <a:t>Contextually Aligned set of practical recommendations applicable to ADM </a:t>
            </a:r>
            <a:endParaRPr kumimoji="0" lang="en-ZA"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0" name="TextBox 49"/>
          <p:cNvSpPr txBox="1"/>
          <p:nvPr/>
        </p:nvSpPr>
        <p:spPr>
          <a:xfrm>
            <a:off x="7530585" y="1728240"/>
            <a:ext cx="369330" cy="30512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Arial"/>
                <a:ea typeface="Arial"/>
                <a:cs typeface="Arial"/>
                <a:sym typeface="Arial"/>
              </a:rPr>
              <a:t>Level of Understanding </a:t>
            </a:r>
          </a:p>
        </p:txBody>
      </p:sp>
      <p:sp>
        <p:nvSpPr>
          <p:cNvPr id="51" name="TextBox 50"/>
          <p:cNvSpPr txBox="1"/>
          <p:nvPr/>
        </p:nvSpPr>
        <p:spPr>
          <a:xfrm>
            <a:off x="9414278" y="2329085"/>
            <a:ext cx="369330" cy="2873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Arial"/>
                <a:ea typeface="Arial"/>
                <a:cs typeface="Arial"/>
                <a:sym typeface="Arial"/>
              </a:rPr>
              <a:t>Level of implementation </a:t>
            </a:r>
          </a:p>
        </p:txBody>
      </p:sp>
      <p:sp>
        <p:nvSpPr>
          <p:cNvPr id="52" name="TextBox 51"/>
          <p:cNvSpPr txBox="1"/>
          <p:nvPr/>
        </p:nvSpPr>
        <p:spPr>
          <a:xfrm>
            <a:off x="1748539" y="5880090"/>
            <a:ext cx="8617920" cy="923328"/>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1" i="1" u="none" strike="noStrike" kern="1200" cap="none" spc="0" normalizeH="0" baseline="0" noProof="0" dirty="0">
                <a:ln>
                  <a:noFill/>
                </a:ln>
                <a:solidFill>
                  <a:srgbClr val="000000"/>
                </a:solidFill>
                <a:effectLst/>
                <a:uLnTx/>
                <a:uFillTx/>
                <a:latin typeface="Arial"/>
                <a:ea typeface="Arial"/>
                <a:cs typeface="Arial"/>
                <a:sym typeface="Arial"/>
              </a:rPr>
              <a:t>What is a Smart District?</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a:ea typeface="Arial"/>
                <a:cs typeface="Arial"/>
                <a:sym typeface="Arial"/>
              </a:rPr>
              <a:t>The incorporation and use of smart intelligence principles in infrastructure development and services within the 4IR in achieving the desired impact  </a:t>
            </a:r>
          </a:p>
        </p:txBody>
      </p:sp>
      <p:sp>
        <p:nvSpPr>
          <p:cNvPr id="53" name="Oval 52"/>
          <p:cNvSpPr/>
          <p:nvPr/>
        </p:nvSpPr>
        <p:spPr>
          <a:xfrm>
            <a:off x="7920989" y="3987980"/>
            <a:ext cx="1313849" cy="519348"/>
          </a:xfrm>
          <a:prstGeom prst="ellipse">
            <a:avLst/>
          </a:prstGeom>
          <a:solidFill>
            <a:srgbClr val="FF0000"/>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a:ea typeface="Arial"/>
                <a:cs typeface="Arial"/>
                <a:sym typeface="Arial"/>
              </a:rPr>
              <a:t>IDP</a:t>
            </a:r>
            <a:r>
              <a:rPr kumimoji="0" lang="en-ZA" sz="1800" b="0" i="0" u="none" strike="noStrike" kern="1200" cap="none" spc="0" normalizeH="0" baseline="0" noProof="0" dirty="0">
                <a:ln>
                  <a:noFill/>
                </a:ln>
                <a:solidFill>
                  <a:srgbClr val="000000"/>
                </a:solidFill>
                <a:effectLst/>
                <a:uLnTx/>
                <a:uFillTx/>
                <a:latin typeface="Arial"/>
                <a:ea typeface="Arial"/>
                <a:cs typeface="Arial"/>
                <a:sym typeface="Arial"/>
              </a:rPr>
              <a:t> </a:t>
            </a:r>
          </a:p>
        </p:txBody>
      </p:sp>
      <p:cxnSp>
        <p:nvCxnSpPr>
          <p:cNvPr id="54" name="Straight Arrow Connector 53"/>
          <p:cNvCxnSpPr/>
          <p:nvPr/>
        </p:nvCxnSpPr>
        <p:spPr>
          <a:xfrm>
            <a:off x="8577913" y="4541798"/>
            <a:ext cx="0" cy="5967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ZA" sz="1400" b="0" i="0" u="none" strike="noStrike" kern="1200" cap="none" spc="0" normalizeH="0" baseline="0" noProof="0" smtClean="0">
                <a:ln>
                  <a:noFill/>
                </a:ln>
                <a:solidFill>
                  <a:srgbClr val="000000"/>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ZA" sz="1400" b="0" i="0" u="none" strike="noStrike" kern="1200" cap="none" spc="0" normalizeH="0" baseline="0" noProof="0" dirty="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609052179"/>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83050"/>
          </a:xfrm>
          <a:solidFill>
            <a:srgbClr val="002060"/>
          </a:solidFill>
        </p:spPr>
        <p:txBody>
          <a:bodyPr>
            <a:normAutofit/>
          </a:bodyPr>
          <a:lstStyle/>
          <a:p>
            <a:pPr algn="l"/>
            <a:r>
              <a:rPr lang="en-ZA" sz="4000" b="1" dirty="0" smtClean="0">
                <a:solidFill>
                  <a:schemeClr val="bg1"/>
                </a:solidFill>
              </a:rPr>
              <a:t>FINANCIAL RECOVERY PLAN SUMMARY</a:t>
            </a:r>
            <a:endParaRPr lang="en-ZA" sz="4000" b="1" dirty="0">
              <a:solidFill>
                <a:schemeClr val="bg1"/>
              </a:solidFill>
            </a:endParaRPr>
          </a:p>
        </p:txBody>
      </p:sp>
      <p:graphicFrame>
        <p:nvGraphicFramePr>
          <p:cNvPr id="5" name="Table 4"/>
          <p:cNvGraphicFramePr>
            <a:graphicFrameLocks noGrp="1"/>
          </p:cNvGraphicFramePr>
          <p:nvPr/>
        </p:nvGraphicFramePr>
        <p:xfrm>
          <a:off x="-1" y="783050"/>
          <a:ext cx="12119589" cy="4502680"/>
        </p:xfrm>
        <a:graphic>
          <a:graphicData uri="http://schemas.openxmlformats.org/drawingml/2006/table">
            <a:tbl>
              <a:tblPr/>
              <a:tblGrid>
                <a:gridCol w="3925353">
                  <a:extLst>
                    <a:ext uri="{9D8B030D-6E8A-4147-A177-3AD203B41FA5}">
                      <a16:colId xmlns:a16="http://schemas.microsoft.com/office/drawing/2014/main" val="2207722090"/>
                    </a:ext>
                  </a:extLst>
                </a:gridCol>
                <a:gridCol w="1788385">
                  <a:extLst>
                    <a:ext uri="{9D8B030D-6E8A-4147-A177-3AD203B41FA5}">
                      <a16:colId xmlns:a16="http://schemas.microsoft.com/office/drawing/2014/main" val="3455228763"/>
                    </a:ext>
                  </a:extLst>
                </a:gridCol>
                <a:gridCol w="1641878">
                  <a:extLst>
                    <a:ext uri="{9D8B030D-6E8A-4147-A177-3AD203B41FA5}">
                      <a16:colId xmlns:a16="http://schemas.microsoft.com/office/drawing/2014/main" val="216304169"/>
                    </a:ext>
                  </a:extLst>
                </a:gridCol>
                <a:gridCol w="1793437">
                  <a:extLst>
                    <a:ext uri="{9D8B030D-6E8A-4147-A177-3AD203B41FA5}">
                      <a16:colId xmlns:a16="http://schemas.microsoft.com/office/drawing/2014/main" val="1623734340"/>
                    </a:ext>
                  </a:extLst>
                </a:gridCol>
                <a:gridCol w="2970536">
                  <a:extLst>
                    <a:ext uri="{9D8B030D-6E8A-4147-A177-3AD203B41FA5}">
                      <a16:colId xmlns:a16="http://schemas.microsoft.com/office/drawing/2014/main" val="1576557414"/>
                    </a:ext>
                  </a:extLst>
                </a:gridCol>
              </a:tblGrid>
              <a:tr h="409206">
                <a:tc>
                  <a:txBody>
                    <a:bodyPr/>
                    <a:lstStyle/>
                    <a:p>
                      <a:pPr algn="l" fontAlgn="b"/>
                      <a:r>
                        <a:rPr lang="en-ZA" sz="1200" b="1" i="0" u="none" strike="noStrike" dirty="0" smtClean="0">
                          <a:solidFill>
                            <a:srgbClr val="000000"/>
                          </a:solidFill>
                          <a:effectLst/>
                          <a:latin typeface="Arial" panose="020B0604020202020204" pitchFamily="34" charset="0"/>
                          <a:cs typeface="Arial" panose="020B0604020202020204" pitchFamily="34" charset="0"/>
                        </a:rPr>
                        <a:t> KEY ACTIVITIES </a:t>
                      </a:r>
                      <a:endParaRPr lang="en-ZA" sz="12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200" b="1" i="0" u="none" strike="noStrike" dirty="0" smtClean="0">
                          <a:solidFill>
                            <a:srgbClr val="000000"/>
                          </a:solidFill>
                          <a:effectLst/>
                          <a:latin typeface="Arial" panose="020B0604020202020204" pitchFamily="34" charset="0"/>
                          <a:cs typeface="Arial" panose="020B0604020202020204" pitchFamily="34" charset="0"/>
                        </a:rPr>
                        <a:t>ESTIMATED 2020/21</a:t>
                      </a:r>
                      <a:endParaRPr lang="en-ZA" sz="12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1" i="0" u="none" strike="noStrike" dirty="0" smtClean="0">
                          <a:solidFill>
                            <a:srgbClr val="000000"/>
                          </a:solidFill>
                          <a:effectLst/>
                          <a:latin typeface="Arial" panose="020B0604020202020204" pitchFamily="34" charset="0"/>
                          <a:cs typeface="Arial" panose="020B0604020202020204" pitchFamily="34" charset="0"/>
                        </a:rPr>
                        <a:t>MONTHY SAVING ESTIMATE JUL TO DEC</a:t>
                      </a:r>
                      <a:endParaRPr lang="en-GB" sz="12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200" b="1" i="0" u="none" strike="noStrike" dirty="0" smtClean="0">
                          <a:solidFill>
                            <a:srgbClr val="000000"/>
                          </a:solidFill>
                          <a:effectLst/>
                          <a:latin typeface="Arial" panose="020B0604020202020204" pitchFamily="34" charset="0"/>
                          <a:cs typeface="Arial" panose="020B0604020202020204" pitchFamily="34" charset="0"/>
                        </a:rPr>
                        <a:t>ACTUAL 2020/21</a:t>
                      </a:r>
                      <a:br>
                        <a:rPr lang="en-ZA" sz="1200" b="1" i="0" u="none" strike="noStrike" dirty="0" smtClean="0">
                          <a:solidFill>
                            <a:srgbClr val="000000"/>
                          </a:solidFill>
                          <a:effectLst/>
                          <a:latin typeface="Arial" panose="020B0604020202020204" pitchFamily="34" charset="0"/>
                          <a:cs typeface="Arial" panose="020B0604020202020204" pitchFamily="34" charset="0"/>
                        </a:rPr>
                      </a:br>
                      <a:r>
                        <a:rPr lang="en-ZA" sz="1200" b="1" i="0" u="none" strike="noStrike" dirty="0" smtClean="0">
                          <a:solidFill>
                            <a:srgbClr val="000000"/>
                          </a:solidFill>
                          <a:effectLst/>
                          <a:latin typeface="Arial" panose="020B0604020202020204" pitchFamily="34" charset="0"/>
                          <a:cs typeface="Arial" panose="020B0604020202020204" pitchFamily="34" charset="0"/>
                        </a:rPr>
                        <a:t>JUL TO DEC</a:t>
                      </a:r>
                      <a:endParaRPr lang="en-ZA" sz="12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200" b="1" i="0" u="none" strike="noStrike" dirty="0" smtClean="0">
                          <a:solidFill>
                            <a:srgbClr val="000000"/>
                          </a:solidFill>
                          <a:effectLst/>
                          <a:latin typeface="Arial" panose="020B0604020202020204" pitchFamily="34" charset="0"/>
                          <a:cs typeface="Arial" panose="020B0604020202020204" pitchFamily="34" charset="0"/>
                        </a:rPr>
                        <a:t>COMMENTS </a:t>
                      </a:r>
                      <a:endParaRPr lang="en-ZA" sz="12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237357"/>
                  </a:ext>
                </a:extLst>
              </a:tr>
              <a:tr h="348607">
                <a:tc>
                  <a:txBody>
                    <a:bodyPr/>
                    <a:lstStyle/>
                    <a:p>
                      <a:pPr algn="l" fontAlgn="b"/>
                      <a:r>
                        <a:rPr lang="en-ZA" sz="1200" b="1" i="0" u="none" strike="noStrike" dirty="0">
                          <a:solidFill>
                            <a:srgbClr val="000000"/>
                          </a:solidFill>
                          <a:effectLst/>
                          <a:latin typeface="Arial" panose="020B0604020202020204" pitchFamily="34" charset="0"/>
                          <a:cs typeface="Arial" panose="020B0604020202020204" pitchFamily="34" charset="0"/>
                        </a:rPr>
                        <a:t>Total estimated savings</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        253 003 874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        113 338 058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         31 516 521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ZA" sz="1200" b="1" i="0" u="none" strike="noStrike">
                        <a:solidFill>
                          <a:srgbClr val="000000"/>
                        </a:solidFill>
                        <a:effectLst/>
                        <a:latin typeface="Arial" panose="020B0604020202020204" pitchFamily="34" charset="0"/>
                        <a:cs typeface="Arial" panose="020B0604020202020204" pitchFamily="34" charset="0"/>
                      </a:endParaRP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3269016"/>
                  </a:ext>
                </a:extLst>
              </a:tr>
              <a:tr h="663478">
                <a:tc>
                  <a:txBody>
                    <a:bodyPr/>
                    <a:lstStyle/>
                    <a:p>
                      <a:pPr algn="l" fontAlgn="t"/>
                      <a:r>
                        <a:rPr lang="en-GB" sz="1200" b="1" i="0" u="none" strike="noStrike" dirty="0">
                          <a:solidFill>
                            <a:srgbClr val="000000"/>
                          </a:solidFill>
                          <a:effectLst/>
                          <a:latin typeface="Arial" panose="020B0604020202020204" pitchFamily="34" charset="0"/>
                          <a:cs typeface="Arial" panose="020B0604020202020204" pitchFamily="34" charset="0"/>
                        </a:rPr>
                        <a:t>Reduction in HR Expenditure: Mutual </a:t>
                      </a:r>
                      <a:r>
                        <a:rPr lang="en-GB" sz="1200" b="1" i="0" u="none" strike="noStrike" dirty="0" err="1">
                          <a:solidFill>
                            <a:srgbClr val="000000"/>
                          </a:solidFill>
                          <a:effectLst/>
                          <a:latin typeface="Arial" panose="020B0604020202020204" pitchFamily="34" charset="0"/>
                          <a:cs typeface="Arial" panose="020B0604020202020204" pitchFamily="34" charset="0"/>
                        </a:rPr>
                        <a:t>Seperation</a:t>
                      </a:r>
                      <a:r>
                        <a:rPr lang="en-GB" sz="1200" b="1" i="0" u="none" strike="noStrike" dirty="0">
                          <a:solidFill>
                            <a:srgbClr val="000000"/>
                          </a:solidFill>
                          <a:effectLst/>
                          <a:latin typeface="Arial" panose="020B0604020202020204" pitchFamily="34" charset="0"/>
                          <a:cs typeface="Arial" panose="020B0604020202020204" pitchFamily="34" charset="0"/>
                        </a:rPr>
                        <a:t> Agreement ('MSA")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ZA" sz="1200" b="1" i="0" u="none" strike="noStrike" dirty="0">
                          <a:solidFill>
                            <a:srgbClr val="000000"/>
                          </a:solidFill>
                          <a:effectLst/>
                          <a:latin typeface="Arial" panose="020B0604020202020204" pitchFamily="34" charset="0"/>
                          <a:cs typeface="Arial" panose="020B0604020202020204" pitchFamily="34" charset="0"/>
                        </a:rPr>
                        <a:t>        150 053 542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ZA" sz="1200" b="1" i="0" u="none" strike="noStrike" dirty="0">
                          <a:solidFill>
                            <a:srgbClr val="000000"/>
                          </a:solidFill>
                          <a:effectLst/>
                          <a:latin typeface="Arial" panose="020B0604020202020204" pitchFamily="34" charset="0"/>
                          <a:cs typeface="Arial" panose="020B0604020202020204" pitchFamily="34" charset="0"/>
                        </a:rPr>
                        <a:t>           75 026 771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ZA" sz="1200" b="1" i="0" u="none" strike="noStrike" dirty="0">
                          <a:solidFill>
                            <a:srgbClr val="000000"/>
                          </a:solidFill>
                          <a:effectLst/>
                          <a:latin typeface="Arial" panose="020B0604020202020204" pitchFamily="34" charset="0"/>
                          <a:cs typeface="Arial" panose="020B0604020202020204" pitchFamily="34" charset="0"/>
                        </a:rPr>
                        <a:t>                           -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ZA" sz="1200" b="1" i="0" u="none" strike="noStrike" dirty="0" smtClean="0">
                          <a:solidFill>
                            <a:srgbClr val="000000"/>
                          </a:solidFill>
                          <a:effectLst/>
                          <a:latin typeface="Arial" panose="020B0604020202020204" pitchFamily="34" charset="0"/>
                          <a:cs typeface="Arial" panose="020B0604020202020204" pitchFamily="34" charset="0"/>
                        </a:rPr>
                        <a:t>Funding application</a:t>
                      </a:r>
                      <a:r>
                        <a:rPr lang="en-ZA" sz="1200" b="1" i="0" u="none" strike="noStrike" baseline="0" dirty="0" smtClean="0">
                          <a:solidFill>
                            <a:srgbClr val="000000"/>
                          </a:solidFill>
                          <a:effectLst/>
                          <a:latin typeface="Arial" panose="020B0604020202020204" pitchFamily="34" charset="0"/>
                          <a:cs typeface="Arial" panose="020B0604020202020204" pitchFamily="34" charset="0"/>
                        </a:rPr>
                        <a:t>s made to National Treasury, National COGTA, Provincial COGTA and Provincial Treasury </a:t>
                      </a:r>
                      <a:endParaRPr lang="en-ZA" sz="12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515238552"/>
                  </a:ext>
                </a:extLst>
              </a:tr>
              <a:tr h="331739">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Billing Improvement</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             5 914 561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             2 957 281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dirty="0">
                          <a:solidFill>
                            <a:srgbClr val="000000"/>
                          </a:solidFill>
                          <a:effectLst/>
                          <a:latin typeface="Arial" panose="020B0604020202020204" pitchFamily="34" charset="0"/>
                          <a:cs typeface="Arial" panose="020B0604020202020204" pitchFamily="34" charset="0"/>
                        </a:rPr>
                        <a:t>-            4 213 823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dirty="0" smtClean="0">
                          <a:solidFill>
                            <a:srgbClr val="000000"/>
                          </a:solidFill>
                          <a:effectLst/>
                          <a:latin typeface="Arial" panose="020B0604020202020204" pitchFamily="34" charset="0"/>
                          <a:cs typeface="Arial" panose="020B0604020202020204" pitchFamily="34" charset="0"/>
                        </a:rPr>
                        <a:t>Improved number of</a:t>
                      </a:r>
                      <a:r>
                        <a:rPr lang="en-ZA" sz="1200" b="1" i="0" u="none" strike="noStrike" baseline="0" dirty="0" smtClean="0">
                          <a:solidFill>
                            <a:srgbClr val="000000"/>
                          </a:solidFill>
                          <a:effectLst/>
                          <a:latin typeface="Arial" panose="020B0604020202020204" pitchFamily="34" charset="0"/>
                          <a:cs typeface="Arial" panose="020B0604020202020204" pitchFamily="34" charset="0"/>
                        </a:rPr>
                        <a:t> properties billed as additional revenue source. </a:t>
                      </a:r>
                      <a:endParaRPr lang="en-ZA" sz="12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694626987"/>
                  </a:ext>
                </a:extLst>
              </a:tr>
              <a:tr h="331739">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Collection Improvement</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             9 690 955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             4 845 477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dirty="0">
                          <a:solidFill>
                            <a:srgbClr val="000000"/>
                          </a:solidFill>
                          <a:effectLst/>
                          <a:latin typeface="Arial" panose="020B0604020202020204" pitchFamily="34" charset="0"/>
                          <a:cs typeface="Arial" panose="020B0604020202020204" pitchFamily="34" charset="0"/>
                        </a:rPr>
                        <a:t>-         12 561 945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dirty="0" smtClean="0">
                          <a:solidFill>
                            <a:srgbClr val="000000"/>
                          </a:solidFill>
                          <a:effectLst/>
                          <a:latin typeface="Arial" panose="020B0604020202020204" pitchFamily="34" charset="0"/>
                          <a:cs typeface="Arial" panose="020B0604020202020204" pitchFamily="34" charset="0"/>
                        </a:rPr>
                        <a:t>Collection</a:t>
                      </a:r>
                      <a:r>
                        <a:rPr lang="en-ZA" sz="1200" b="1" i="0" u="none" strike="noStrike" baseline="0" dirty="0" smtClean="0">
                          <a:solidFill>
                            <a:srgbClr val="000000"/>
                          </a:solidFill>
                          <a:effectLst/>
                          <a:latin typeface="Arial" panose="020B0604020202020204" pitchFamily="34" charset="0"/>
                          <a:cs typeface="Arial" panose="020B0604020202020204" pitchFamily="34" charset="0"/>
                        </a:rPr>
                        <a:t> of revenue restrained by Drought, Illegal Industrial Action, limited implementation of debt collection and credit control policy exaggerated by COVID 19 Pandemic </a:t>
                      </a:r>
                      <a:endParaRPr lang="en-ZA" sz="12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916711304"/>
                  </a:ext>
                </a:extLst>
              </a:tr>
              <a:tr h="663478">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Savings on HR Allowances</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           78 983 276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           26 327 759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dirty="0">
                          <a:solidFill>
                            <a:srgbClr val="000000"/>
                          </a:solidFill>
                          <a:effectLst/>
                          <a:latin typeface="Arial" panose="020B0604020202020204" pitchFamily="34" charset="0"/>
                          <a:cs typeface="Arial" panose="020B0604020202020204" pitchFamily="34" charset="0"/>
                        </a:rPr>
                        <a:t>-         15 201 734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dirty="0" smtClean="0">
                          <a:solidFill>
                            <a:srgbClr val="000000"/>
                          </a:solidFill>
                          <a:effectLst/>
                          <a:latin typeface="Arial" panose="020B0604020202020204" pitchFamily="34" charset="0"/>
                          <a:cs typeface="Arial" panose="020B0604020202020204" pitchFamily="34" charset="0"/>
                        </a:rPr>
                        <a:t>Council reviewed</a:t>
                      </a:r>
                      <a:r>
                        <a:rPr lang="en-ZA" sz="1200" b="1" i="0" u="none" strike="noStrike" baseline="0" dirty="0" smtClean="0">
                          <a:solidFill>
                            <a:srgbClr val="000000"/>
                          </a:solidFill>
                          <a:effectLst/>
                          <a:latin typeface="Arial" panose="020B0604020202020204" pitchFamily="34" charset="0"/>
                          <a:cs typeface="Arial" panose="020B0604020202020204" pitchFamily="34" charset="0"/>
                        </a:rPr>
                        <a:t> Employee Benefit Policies for implementation in 2021/22 financial year. Unable to implement due to Labour Court interdict on </a:t>
                      </a:r>
                      <a:endParaRPr lang="en-ZA" sz="12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840478121"/>
                  </a:ext>
                </a:extLst>
              </a:tr>
              <a:tr h="663478">
                <a:tc>
                  <a:txBody>
                    <a:bodyPr/>
                    <a:lstStyle/>
                    <a:p>
                      <a:pPr algn="l" fontAlgn="b"/>
                      <a:r>
                        <a:rPr lang="en-ZA" sz="1200" b="1" i="0" u="none" strike="noStrike" dirty="0">
                          <a:solidFill>
                            <a:srgbClr val="000000"/>
                          </a:solidFill>
                          <a:effectLst/>
                          <a:latin typeface="Arial" panose="020B0604020202020204" pitchFamily="34" charset="0"/>
                          <a:cs typeface="Arial" panose="020B0604020202020204" pitchFamily="34" charset="0"/>
                        </a:rPr>
                        <a:t>Additional Rental Generation: 40 </a:t>
                      </a:r>
                      <a:r>
                        <a:rPr lang="en-ZA" sz="1200" b="1" i="0" u="none" strike="noStrike" dirty="0" smtClean="0">
                          <a:solidFill>
                            <a:srgbClr val="000000"/>
                          </a:solidFill>
                          <a:effectLst/>
                          <a:latin typeface="Arial" panose="020B0604020202020204" pitchFamily="34" charset="0"/>
                          <a:cs typeface="Arial" panose="020B0604020202020204" pitchFamily="34" charset="0"/>
                        </a:rPr>
                        <a:t>Cambridge and other investment properties</a:t>
                      </a:r>
                      <a:endParaRPr lang="en-ZA" sz="12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             1 841 220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                920 610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200" b="1" i="0" u="none" strike="noStrike">
                          <a:solidFill>
                            <a:srgbClr val="000000"/>
                          </a:solidFill>
                          <a:effectLst/>
                          <a:latin typeface="Arial" panose="020B0604020202020204" pitchFamily="34" charset="0"/>
                          <a:cs typeface="Arial" panose="020B0604020202020204" pitchFamily="34" charset="0"/>
                        </a:rPr>
                        <a:t>                           -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171450" indent="-171450" algn="l" fontAlgn="b">
                        <a:buFont typeface="Arial" panose="020B0604020202020204" pitchFamily="34" charset="0"/>
                        <a:buChar char="•"/>
                      </a:pPr>
                      <a:r>
                        <a:rPr lang="en-ZA" sz="1200" b="1" i="0" u="none" strike="noStrike" dirty="0" smtClean="0">
                          <a:solidFill>
                            <a:srgbClr val="000000"/>
                          </a:solidFill>
                          <a:effectLst/>
                          <a:latin typeface="Arial" panose="020B0604020202020204" pitchFamily="34" charset="0"/>
                          <a:cs typeface="Arial" panose="020B0604020202020204" pitchFamily="34" charset="0"/>
                        </a:rPr>
                        <a:t>Municipal</a:t>
                      </a:r>
                      <a:r>
                        <a:rPr lang="en-ZA" sz="1200" b="1" i="0" u="none" strike="noStrike" baseline="0" dirty="0" smtClean="0">
                          <a:solidFill>
                            <a:srgbClr val="000000"/>
                          </a:solidFill>
                          <a:effectLst/>
                          <a:latin typeface="Arial" panose="020B0604020202020204" pitchFamily="34" charset="0"/>
                          <a:cs typeface="Arial" panose="020B0604020202020204" pitchFamily="34" charset="0"/>
                        </a:rPr>
                        <a:t> Investment Properties Audit conducted</a:t>
                      </a:r>
                    </a:p>
                    <a:p>
                      <a:pPr marL="171450" indent="-171450" algn="l" fontAlgn="b">
                        <a:buFont typeface="Arial" panose="020B0604020202020204" pitchFamily="34" charset="0"/>
                        <a:buChar char="•"/>
                      </a:pPr>
                      <a:r>
                        <a:rPr lang="en-ZA" sz="1200" b="1" i="0" u="none" strike="noStrike" baseline="0" dirty="0" smtClean="0">
                          <a:solidFill>
                            <a:srgbClr val="000000"/>
                          </a:solidFill>
                          <a:effectLst/>
                          <a:latin typeface="Arial" panose="020B0604020202020204" pitchFamily="34" charset="0"/>
                          <a:cs typeface="Arial" panose="020B0604020202020204" pitchFamily="34" charset="0"/>
                        </a:rPr>
                        <a:t>Advertised for rental of premises </a:t>
                      </a:r>
                    </a:p>
                    <a:p>
                      <a:pPr marL="171450" indent="-171450" algn="l" fontAlgn="b">
                        <a:buFont typeface="Arial" panose="020B0604020202020204" pitchFamily="34" charset="0"/>
                        <a:buChar char="•"/>
                      </a:pPr>
                      <a:endParaRPr lang="en-ZA" sz="1200" b="1" i="0" u="none" strike="noStrike" baseline="0" dirty="0" smtClean="0">
                        <a:solidFill>
                          <a:srgbClr val="000000"/>
                        </a:solidFill>
                        <a:effectLst/>
                        <a:latin typeface="Arial" panose="020B0604020202020204" pitchFamily="34" charset="0"/>
                        <a:cs typeface="Arial" panose="020B0604020202020204" pitchFamily="34" charset="0"/>
                      </a:endParaRPr>
                    </a:p>
                    <a:p>
                      <a:pPr algn="l" fontAlgn="b"/>
                      <a:r>
                        <a:rPr lang="en-ZA" sz="1200" b="1" i="0" u="none" strike="noStrike" baseline="0" dirty="0" smtClean="0">
                          <a:solidFill>
                            <a:srgbClr val="000000"/>
                          </a:solidFill>
                          <a:effectLst/>
                          <a:latin typeface="Arial" panose="020B0604020202020204" pitchFamily="34" charset="0"/>
                          <a:cs typeface="Arial" panose="020B0604020202020204" pitchFamily="34" charset="0"/>
                        </a:rPr>
                        <a:t> </a:t>
                      </a:r>
                      <a:endParaRPr lang="en-ZA" sz="12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016402100"/>
                  </a:ext>
                </a:extLst>
              </a:tr>
            </a:tbl>
          </a:graphicData>
        </a:graphic>
      </p:graphicFrame>
    </p:spTree>
    <p:extLst>
      <p:ext uri="{BB962C8B-B14F-4D97-AF65-F5344CB8AC3E}">
        <p14:creationId xmlns:p14="http://schemas.microsoft.com/office/powerpoint/2010/main" val="4287152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6440"/>
          </a:xfrm>
          <a:solidFill>
            <a:srgbClr val="002060"/>
          </a:solidFill>
        </p:spPr>
        <p:txBody>
          <a:bodyPr>
            <a:noAutofit/>
          </a:bodyPr>
          <a:lstStyle/>
          <a:p>
            <a:pPr algn="l"/>
            <a:r>
              <a:rPr lang="en-ZA" sz="4000" b="1" dirty="0" smtClean="0">
                <a:solidFill>
                  <a:schemeClr val="bg1"/>
                </a:solidFill>
              </a:rPr>
              <a:t>FINANCIAL RECOVERY PLAN SUMMARY</a:t>
            </a:r>
            <a:endParaRPr lang="en-ZA" sz="4000"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678835750"/>
              </p:ext>
            </p:extLst>
          </p:nvPr>
        </p:nvGraphicFramePr>
        <p:xfrm>
          <a:off x="0" y="717375"/>
          <a:ext cx="12192000" cy="4055226"/>
        </p:xfrm>
        <a:graphic>
          <a:graphicData uri="http://schemas.openxmlformats.org/drawingml/2006/table">
            <a:tbl>
              <a:tblPr/>
              <a:tblGrid>
                <a:gridCol w="1758073">
                  <a:extLst>
                    <a:ext uri="{9D8B030D-6E8A-4147-A177-3AD203B41FA5}">
                      <a16:colId xmlns:a16="http://schemas.microsoft.com/office/drawing/2014/main" val="2207722090"/>
                    </a:ext>
                  </a:extLst>
                </a:gridCol>
                <a:gridCol w="1561047">
                  <a:extLst>
                    <a:ext uri="{9D8B030D-6E8A-4147-A177-3AD203B41FA5}">
                      <a16:colId xmlns:a16="http://schemas.microsoft.com/office/drawing/2014/main" val="3455228763"/>
                    </a:ext>
                  </a:extLst>
                </a:gridCol>
                <a:gridCol w="2227903">
                  <a:extLst>
                    <a:ext uri="{9D8B030D-6E8A-4147-A177-3AD203B41FA5}">
                      <a16:colId xmlns:a16="http://schemas.microsoft.com/office/drawing/2014/main" val="216304169"/>
                    </a:ext>
                  </a:extLst>
                </a:gridCol>
                <a:gridCol w="1980358">
                  <a:extLst>
                    <a:ext uri="{9D8B030D-6E8A-4147-A177-3AD203B41FA5}">
                      <a16:colId xmlns:a16="http://schemas.microsoft.com/office/drawing/2014/main" val="1623734340"/>
                    </a:ext>
                  </a:extLst>
                </a:gridCol>
                <a:gridCol w="4664619">
                  <a:extLst>
                    <a:ext uri="{9D8B030D-6E8A-4147-A177-3AD203B41FA5}">
                      <a16:colId xmlns:a16="http://schemas.microsoft.com/office/drawing/2014/main" val="1576557414"/>
                    </a:ext>
                  </a:extLst>
                </a:gridCol>
              </a:tblGrid>
              <a:tr h="381323">
                <a:tc>
                  <a:txBody>
                    <a:bodyPr/>
                    <a:lstStyle/>
                    <a:p>
                      <a:pPr algn="l" fontAlgn="b"/>
                      <a:r>
                        <a:rPr lang="en-ZA" sz="1200" b="1" i="0" u="none" strike="noStrike" dirty="0" smtClean="0">
                          <a:solidFill>
                            <a:srgbClr val="000000"/>
                          </a:solidFill>
                          <a:effectLst/>
                          <a:latin typeface="Calibri" panose="020F0502020204030204" pitchFamily="34" charset="0"/>
                        </a:rPr>
                        <a:t> KEY ACTIVITIES </a:t>
                      </a:r>
                      <a:endParaRPr lang="en-ZA" sz="1200" b="1" i="0" u="none" strike="noStrike" dirty="0">
                        <a:solidFill>
                          <a:srgbClr val="000000"/>
                        </a:solidFill>
                        <a:effectLst/>
                        <a:latin typeface="Calibri" panose="020F050202020403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200" b="1" i="0" u="none" strike="noStrike" dirty="0" smtClean="0">
                          <a:solidFill>
                            <a:srgbClr val="000000"/>
                          </a:solidFill>
                          <a:effectLst/>
                          <a:latin typeface="Calibri" panose="020F0502020204030204" pitchFamily="34" charset="0"/>
                        </a:rPr>
                        <a:t>ESTIMATED 2020/21</a:t>
                      </a:r>
                      <a:endParaRPr lang="en-ZA" sz="1200" b="1" i="0" u="none" strike="noStrike" dirty="0">
                        <a:solidFill>
                          <a:srgbClr val="000000"/>
                        </a:solidFill>
                        <a:effectLst/>
                        <a:latin typeface="Calibri" panose="020F050202020403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1" i="0" u="none" strike="noStrike" dirty="0" smtClean="0">
                          <a:solidFill>
                            <a:srgbClr val="000000"/>
                          </a:solidFill>
                          <a:effectLst/>
                          <a:latin typeface="Calibri" panose="020F0502020204030204" pitchFamily="34" charset="0"/>
                        </a:rPr>
                        <a:t>MONTHY SAVING ESTIMATE JUL TO DEC</a:t>
                      </a:r>
                      <a:endParaRPr lang="en-GB" sz="1200" b="1" i="0" u="none" strike="noStrike" dirty="0">
                        <a:solidFill>
                          <a:srgbClr val="000000"/>
                        </a:solidFill>
                        <a:effectLst/>
                        <a:latin typeface="Calibri" panose="020F050202020403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200" b="1" i="0" u="none" strike="noStrike" dirty="0" smtClean="0">
                          <a:solidFill>
                            <a:srgbClr val="000000"/>
                          </a:solidFill>
                          <a:effectLst/>
                          <a:latin typeface="Calibri" panose="020F0502020204030204" pitchFamily="34" charset="0"/>
                        </a:rPr>
                        <a:t>ACTUAL 2020/21</a:t>
                      </a:r>
                      <a:br>
                        <a:rPr lang="en-ZA" sz="1200" b="1" i="0" u="none" strike="noStrike" dirty="0" smtClean="0">
                          <a:solidFill>
                            <a:srgbClr val="000000"/>
                          </a:solidFill>
                          <a:effectLst/>
                          <a:latin typeface="Calibri" panose="020F0502020204030204" pitchFamily="34" charset="0"/>
                        </a:rPr>
                      </a:br>
                      <a:r>
                        <a:rPr lang="en-ZA" sz="1200" b="1" i="0" u="none" strike="noStrike" dirty="0" smtClean="0">
                          <a:solidFill>
                            <a:srgbClr val="000000"/>
                          </a:solidFill>
                          <a:effectLst/>
                          <a:latin typeface="Calibri" panose="020F0502020204030204" pitchFamily="34" charset="0"/>
                        </a:rPr>
                        <a:t>JUL TO DEC</a:t>
                      </a:r>
                      <a:endParaRPr lang="en-ZA" sz="1200" b="1" i="0" u="none" strike="noStrike" dirty="0">
                        <a:solidFill>
                          <a:srgbClr val="000000"/>
                        </a:solidFill>
                        <a:effectLst/>
                        <a:latin typeface="Calibri" panose="020F050202020403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200" b="1" i="0" u="none" strike="noStrike" dirty="0" smtClean="0">
                          <a:solidFill>
                            <a:srgbClr val="000000"/>
                          </a:solidFill>
                          <a:effectLst/>
                          <a:latin typeface="Calibri" panose="020F0502020204030204" pitchFamily="34" charset="0"/>
                        </a:rPr>
                        <a:t>COMMENTS </a:t>
                      </a:r>
                      <a:endParaRPr lang="en-ZA" sz="1200" b="1" i="0" u="none" strike="noStrike" dirty="0">
                        <a:solidFill>
                          <a:srgbClr val="000000"/>
                        </a:solidFill>
                        <a:effectLst/>
                        <a:latin typeface="Calibri" panose="020F050202020403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237357"/>
                  </a:ext>
                </a:extLst>
              </a:tr>
              <a:tr h="324853">
                <a:tc>
                  <a:txBody>
                    <a:bodyPr/>
                    <a:lstStyle/>
                    <a:p>
                      <a:pPr algn="l" fontAlgn="b"/>
                      <a:r>
                        <a:rPr lang="en-ZA" sz="1200" b="0" i="0" u="none" strike="noStrike">
                          <a:solidFill>
                            <a:srgbClr val="000000"/>
                          </a:solidFill>
                          <a:effectLst/>
                          <a:latin typeface="Calibri" panose="020F0502020204030204" pitchFamily="34" charset="0"/>
                        </a:rPr>
                        <a:t>Total estimated savings</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200" b="1" i="0" u="none" strike="noStrike">
                          <a:solidFill>
                            <a:srgbClr val="000000"/>
                          </a:solidFill>
                          <a:effectLst/>
                          <a:latin typeface="Calibri" panose="020F0502020204030204" pitchFamily="34" charset="0"/>
                        </a:rPr>
                        <a:t>        253 003 874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200" b="1" i="0" u="none" strike="noStrike">
                          <a:solidFill>
                            <a:srgbClr val="000000"/>
                          </a:solidFill>
                          <a:effectLst/>
                          <a:latin typeface="Calibri" panose="020F0502020204030204" pitchFamily="34" charset="0"/>
                        </a:rPr>
                        <a:t>        113 338 058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200" b="1" i="0" u="none" strike="noStrike">
                          <a:solidFill>
                            <a:srgbClr val="000000"/>
                          </a:solidFill>
                          <a:effectLst/>
                          <a:latin typeface="Calibri" panose="020F0502020204030204" pitchFamily="34" charset="0"/>
                        </a:rPr>
                        <a:t>-         31 516 521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ZA" sz="1200" b="1" i="0" u="none" strike="noStrike" dirty="0">
                        <a:solidFill>
                          <a:srgbClr val="000000"/>
                        </a:solidFill>
                        <a:effectLst/>
                        <a:latin typeface="Calibri" panose="020F050202020403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3269016"/>
                  </a:ext>
                </a:extLst>
              </a:tr>
              <a:tr h="774040">
                <a:tc>
                  <a:txBody>
                    <a:bodyPr/>
                    <a:lstStyle/>
                    <a:p>
                      <a:pPr algn="l" fontAlgn="b"/>
                      <a:r>
                        <a:rPr lang="en-ZA" sz="1100" b="1" i="0" u="none" strike="noStrike" dirty="0">
                          <a:solidFill>
                            <a:srgbClr val="000000"/>
                          </a:solidFill>
                          <a:effectLst/>
                          <a:latin typeface="Arial" panose="020B0604020202020204" pitchFamily="34" charset="0"/>
                          <a:cs typeface="Arial" panose="020B0604020202020204" pitchFamily="34" charset="0"/>
                        </a:rPr>
                        <a:t>ASPIRE</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ZA" sz="1100" b="1" i="0" u="none" strike="noStrike">
                          <a:solidFill>
                            <a:srgbClr val="000000"/>
                          </a:solidFill>
                          <a:effectLst/>
                          <a:latin typeface="Arial" panose="020B0604020202020204" pitchFamily="34" charset="0"/>
                          <a:cs typeface="Arial" panose="020B0604020202020204" pitchFamily="34" charset="0"/>
                        </a:rPr>
                        <a:t>             1 224 836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ZA" sz="1100" b="1" i="0" u="none" strike="noStrike">
                          <a:solidFill>
                            <a:srgbClr val="000000"/>
                          </a:solidFill>
                          <a:effectLst/>
                          <a:latin typeface="Arial" panose="020B0604020202020204" pitchFamily="34" charset="0"/>
                          <a:cs typeface="Arial" panose="020B0604020202020204" pitchFamily="34" charset="0"/>
                        </a:rPr>
                        <a:t>                612 418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ZA" sz="1100" b="1" i="0" u="none" strike="noStrike" dirty="0">
                          <a:solidFill>
                            <a:srgbClr val="000000"/>
                          </a:solidFill>
                          <a:effectLst/>
                          <a:latin typeface="Arial" panose="020B0604020202020204" pitchFamily="34" charset="0"/>
                          <a:cs typeface="Arial" panose="020B0604020202020204" pitchFamily="34" charset="0"/>
                        </a:rPr>
                        <a:t>             1 018 918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marL="171450" indent="-171450" algn="l" fontAlgn="b">
                        <a:buFont typeface="Arial" panose="020B0604020202020204" pitchFamily="34" charset="0"/>
                        <a:buChar char="•"/>
                      </a:pPr>
                      <a:r>
                        <a:rPr lang="en-ZA" sz="1100" b="1" i="0" u="none" strike="noStrike" dirty="0" smtClean="0">
                          <a:solidFill>
                            <a:srgbClr val="000000"/>
                          </a:solidFill>
                          <a:effectLst/>
                          <a:latin typeface="Arial" panose="020B0604020202020204" pitchFamily="34" charset="0"/>
                          <a:cs typeface="Arial" panose="020B0604020202020204" pitchFamily="34" charset="0"/>
                        </a:rPr>
                        <a:t>Relocation of ASPIRE office into ADM</a:t>
                      </a:r>
                      <a:r>
                        <a:rPr lang="en-ZA" sz="1100" b="1" i="0" u="none" strike="noStrike" baseline="0" dirty="0" smtClean="0">
                          <a:solidFill>
                            <a:srgbClr val="000000"/>
                          </a:solidFill>
                          <a:effectLst/>
                          <a:latin typeface="Arial" panose="020B0604020202020204" pitchFamily="34" charset="0"/>
                          <a:cs typeface="Arial" panose="020B0604020202020204" pitchFamily="34" charset="0"/>
                        </a:rPr>
                        <a:t> building </a:t>
                      </a:r>
                    </a:p>
                    <a:p>
                      <a:pPr marL="171450" indent="-171450" algn="l" fontAlgn="b">
                        <a:buFont typeface="Arial" panose="020B0604020202020204" pitchFamily="34" charset="0"/>
                        <a:buChar char="•"/>
                      </a:pPr>
                      <a:r>
                        <a:rPr lang="en-ZA" sz="1100" b="1" i="0" u="none" strike="noStrike" baseline="0" dirty="0" smtClean="0">
                          <a:solidFill>
                            <a:srgbClr val="000000"/>
                          </a:solidFill>
                          <a:effectLst/>
                          <a:latin typeface="Arial" panose="020B0604020202020204" pitchFamily="34" charset="0"/>
                          <a:cs typeface="Arial" panose="020B0604020202020204" pitchFamily="34" charset="0"/>
                        </a:rPr>
                        <a:t>Shared Services as per the SLA </a:t>
                      </a:r>
                    </a:p>
                    <a:p>
                      <a:pPr marL="171450" indent="-171450" algn="l" fontAlgn="b">
                        <a:buFont typeface="Arial" panose="020B0604020202020204" pitchFamily="34" charset="0"/>
                        <a:buChar char="•"/>
                      </a:pPr>
                      <a:r>
                        <a:rPr lang="en-ZA" sz="1100" b="1" i="0" u="none" strike="noStrike" baseline="0" dirty="0" smtClean="0">
                          <a:solidFill>
                            <a:srgbClr val="000000"/>
                          </a:solidFill>
                          <a:effectLst/>
                          <a:latin typeface="Arial" panose="020B0604020202020204" pitchFamily="34" charset="0"/>
                          <a:cs typeface="Arial" panose="020B0604020202020204" pitchFamily="34" charset="0"/>
                        </a:rPr>
                        <a:t>Reduction of Operational Grant Allocation </a:t>
                      </a:r>
                    </a:p>
                    <a:p>
                      <a:pPr marL="171450" indent="-171450" algn="l" fontAlgn="b">
                        <a:buFont typeface="Arial" panose="020B0604020202020204" pitchFamily="34" charset="0"/>
                        <a:buChar char="•"/>
                      </a:pPr>
                      <a:r>
                        <a:rPr lang="en-ZA" sz="1100" b="1" i="0" u="none" strike="noStrike" baseline="0" dirty="0" smtClean="0">
                          <a:solidFill>
                            <a:srgbClr val="000000"/>
                          </a:solidFill>
                          <a:effectLst/>
                          <a:latin typeface="Arial" panose="020B0604020202020204" pitchFamily="34" charset="0"/>
                          <a:cs typeface="Arial" panose="020B0604020202020204" pitchFamily="34" charset="0"/>
                        </a:rPr>
                        <a:t>Transfer of Investment Attraction properties from ADM to be concluded </a:t>
                      </a:r>
                      <a:endParaRPr lang="en-ZA" sz="11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828046387"/>
                  </a:ext>
                </a:extLst>
              </a:tr>
              <a:tr h="673580">
                <a:tc>
                  <a:txBody>
                    <a:bodyPr/>
                    <a:lstStyle/>
                    <a:p>
                      <a:pPr algn="l" fontAlgn="b"/>
                      <a:r>
                        <a:rPr lang="en-ZA" sz="1100" b="1" i="0" u="none" strike="noStrike" dirty="0">
                          <a:solidFill>
                            <a:srgbClr val="000000"/>
                          </a:solidFill>
                          <a:effectLst/>
                          <a:latin typeface="Arial" panose="020B0604020202020204" pitchFamily="34" charset="0"/>
                          <a:cs typeface="Arial" panose="020B0604020202020204" pitchFamily="34" charset="0"/>
                        </a:rPr>
                        <a:t>Fuel and Repairs</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100" b="1" i="0" u="none" strike="noStrike">
                          <a:solidFill>
                            <a:srgbClr val="000000"/>
                          </a:solidFill>
                          <a:effectLst/>
                          <a:latin typeface="Arial" panose="020B0604020202020204" pitchFamily="34" charset="0"/>
                          <a:cs typeface="Arial" panose="020B0604020202020204" pitchFamily="34" charset="0"/>
                        </a:rPr>
                        <a:t>             5 460 046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100" b="1" i="0" u="none" strike="noStrike">
                          <a:solidFill>
                            <a:srgbClr val="000000"/>
                          </a:solidFill>
                          <a:effectLst/>
                          <a:latin typeface="Arial" panose="020B0604020202020204" pitchFamily="34" charset="0"/>
                          <a:cs typeface="Arial" panose="020B0604020202020204" pitchFamily="34" charset="0"/>
                        </a:rPr>
                        <a:t>             2 730 023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100" b="1" i="0" u="none" strike="noStrike" dirty="0">
                          <a:solidFill>
                            <a:srgbClr val="000000"/>
                          </a:solidFill>
                          <a:effectLst/>
                          <a:latin typeface="Arial" panose="020B0604020202020204" pitchFamily="34" charset="0"/>
                          <a:cs typeface="Arial" panose="020B0604020202020204" pitchFamily="34" charset="0"/>
                        </a:rPr>
                        <a:t>-            7 734 245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171450" indent="-171450" algn="l" fontAlgn="b">
                        <a:buFont typeface="Arial" panose="020B0604020202020204" pitchFamily="34" charset="0"/>
                        <a:buChar char="•"/>
                      </a:pPr>
                      <a:r>
                        <a:rPr lang="en-GB" sz="1100" b="1" i="0" u="none" strike="noStrike" dirty="0" smtClean="0">
                          <a:solidFill>
                            <a:srgbClr val="000000"/>
                          </a:solidFill>
                          <a:effectLst/>
                          <a:latin typeface="Arial" panose="020B0604020202020204" pitchFamily="34" charset="0"/>
                          <a:cs typeface="Arial" panose="020B0604020202020204" pitchFamily="34" charset="0"/>
                        </a:rPr>
                        <a:t>Development and Implementation of Fleet Management Strategy </a:t>
                      </a:r>
                    </a:p>
                    <a:p>
                      <a:pPr marL="171450" indent="-171450" algn="l" fontAlgn="b">
                        <a:buFont typeface="Arial" panose="020B0604020202020204" pitchFamily="34" charset="0"/>
                        <a:buChar char="•"/>
                      </a:pPr>
                      <a:r>
                        <a:rPr lang="en-GB" sz="1100" b="1" i="0" u="none" strike="noStrike" dirty="0" smtClean="0">
                          <a:solidFill>
                            <a:srgbClr val="000000"/>
                          </a:solidFill>
                          <a:effectLst/>
                          <a:latin typeface="Arial" panose="020B0604020202020204" pitchFamily="34" charset="0"/>
                          <a:cs typeface="Arial" panose="020B0604020202020204" pitchFamily="34" charset="0"/>
                        </a:rPr>
                        <a:t>Implementation of SOPs</a:t>
                      </a:r>
                    </a:p>
                    <a:p>
                      <a:pPr marL="171450" indent="-171450" algn="l" fontAlgn="b">
                        <a:buFont typeface="Arial" panose="020B0604020202020204" pitchFamily="34" charset="0"/>
                        <a:buChar char="•"/>
                      </a:pPr>
                      <a:r>
                        <a:rPr lang="en-GB" sz="1100" b="1" i="0" u="none" strike="noStrike" dirty="0" smtClean="0">
                          <a:solidFill>
                            <a:srgbClr val="000000"/>
                          </a:solidFill>
                          <a:effectLst/>
                          <a:latin typeface="Arial" panose="020B0604020202020204" pitchFamily="34" charset="0"/>
                          <a:cs typeface="Arial" panose="020B0604020202020204" pitchFamily="34" charset="0"/>
                        </a:rPr>
                        <a:t>Grounding of fleet and only use when necessary </a:t>
                      </a:r>
                    </a:p>
                    <a:p>
                      <a:pPr algn="l" fontAlgn="b"/>
                      <a:endParaRPr lang="en-ZA" sz="11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682420234"/>
                  </a:ext>
                </a:extLst>
              </a:tr>
              <a:tr h="547074">
                <a:tc>
                  <a:txBody>
                    <a:bodyPr/>
                    <a:lstStyle/>
                    <a:p>
                      <a:pPr algn="l" fontAlgn="b"/>
                      <a:r>
                        <a:rPr lang="en-GB" sz="1100" b="1" i="0" u="none" strike="noStrike">
                          <a:solidFill>
                            <a:srgbClr val="000000"/>
                          </a:solidFill>
                          <a:effectLst/>
                          <a:latin typeface="Arial" panose="020B0604020202020204" pitchFamily="34" charset="0"/>
                          <a:cs typeface="Arial" panose="020B0604020202020204" pitchFamily="34" charset="0"/>
                        </a:rPr>
                        <a:t>Non Revenue Water Loss Reductions - leaks</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100" b="1" i="0" u="none" strike="noStrike">
                          <a:solidFill>
                            <a:srgbClr val="000000"/>
                          </a:solidFill>
                          <a:effectLst/>
                          <a:latin typeface="Arial" panose="020B0604020202020204" pitchFamily="34" charset="0"/>
                          <a:cs typeface="Arial" panose="020B0604020202020204" pitchFamily="34" charset="0"/>
                        </a:rPr>
                        <a:t>             5 000 000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100" b="1" i="0" u="none" strike="noStrike">
                          <a:solidFill>
                            <a:srgbClr val="000000"/>
                          </a:solidFill>
                          <a:effectLst/>
                          <a:latin typeface="Arial" panose="020B0604020202020204" pitchFamily="34" charset="0"/>
                          <a:cs typeface="Arial" panose="020B0604020202020204" pitchFamily="34" charset="0"/>
                        </a:rPr>
                        <a:t>             2 500 000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100" b="1" i="0" u="none" strike="noStrike" dirty="0">
                          <a:solidFill>
                            <a:srgbClr val="000000"/>
                          </a:solidFill>
                          <a:effectLst/>
                          <a:latin typeface="Arial" panose="020B0604020202020204" pitchFamily="34" charset="0"/>
                          <a:cs typeface="Arial" panose="020B0604020202020204" pitchFamily="34" charset="0"/>
                        </a:rPr>
                        <a:t>             2 962 485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171450" indent="-171450" algn="l" fontAlgn="b">
                        <a:buFont typeface="Arial" panose="020B0604020202020204" pitchFamily="34" charset="0"/>
                        <a:buChar char="•"/>
                      </a:pPr>
                      <a:r>
                        <a:rPr lang="en-ZA" sz="1100" b="1" i="0" u="none" strike="noStrike" dirty="0" smtClean="0">
                          <a:solidFill>
                            <a:srgbClr val="000000"/>
                          </a:solidFill>
                          <a:effectLst/>
                          <a:latin typeface="Arial" panose="020B0604020202020204" pitchFamily="34" charset="0"/>
                          <a:cs typeface="Arial" panose="020B0604020202020204" pitchFamily="34" charset="0"/>
                        </a:rPr>
                        <a:t>Installation of</a:t>
                      </a:r>
                      <a:r>
                        <a:rPr lang="en-ZA" sz="1100" b="1" i="0" u="none" strike="noStrike" baseline="0" dirty="0" smtClean="0">
                          <a:solidFill>
                            <a:srgbClr val="000000"/>
                          </a:solidFill>
                          <a:effectLst/>
                          <a:latin typeface="Arial" panose="020B0604020202020204" pitchFamily="34" charset="0"/>
                          <a:cs typeface="Arial" panose="020B0604020202020204" pitchFamily="34" charset="0"/>
                        </a:rPr>
                        <a:t> Check meters on Amatola Water supply points </a:t>
                      </a:r>
                    </a:p>
                    <a:p>
                      <a:pPr marL="171450" indent="-171450" algn="l" fontAlgn="b">
                        <a:buFont typeface="Arial" panose="020B0604020202020204" pitchFamily="34" charset="0"/>
                        <a:buChar char="•"/>
                      </a:pPr>
                      <a:r>
                        <a:rPr lang="en-ZA" sz="1100" b="1" i="0" u="none" strike="noStrike" baseline="0" dirty="0" smtClean="0">
                          <a:solidFill>
                            <a:srgbClr val="000000"/>
                          </a:solidFill>
                          <a:effectLst/>
                          <a:latin typeface="Arial" panose="020B0604020202020204" pitchFamily="34" charset="0"/>
                          <a:cs typeface="Arial" panose="020B0604020202020204" pitchFamily="34" charset="0"/>
                        </a:rPr>
                        <a:t>Reconciliation of account between ADM and BCMM (R16m saved)</a:t>
                      </a:r>
                    </a:p>
                    <a:p>
                      <a:pPr algn="l" fontAlgn="b"/>
                      <a:endParaRPr lang="en-ZA" sz="11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913370195"/>
                  </a:ext>
                </a:extLst>
              </a:tr>
              <a:tr h="616435">
                <a:tc>
                  <a:txBody>
                    <a:bodyPr/>
                    <a:lstStyle/>
                    <a:p>
                      <a:pPr algn="l" fontAlgn="b"/>
                      <a:r>
                        <a:rPr lang="en-ZA" sz="1100" b="1" i="0" u="none" strike="noStrike" dirty="0">
                          <a:solidFill>
                            <a:srgbClr val="000000"/>
                          </a:solidFill>
                          <a:effectLst/>
                          <a:latin typeface="Arial" panose="020B0604020202020204" pitchFamily="34" charset="0"/>
                          <a:cs typeface="Arial" panose="020B0604020202020204" pitchFamily="34" charset="0"/>
                        </a:rPr>
                        <a:t>Reduction in Water Costs</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100" b="1" i="0" u="none" strike="noStrike">
                          <a:solidFill>
                            <a:srgbClr val="000000"/>
                          </a:solidFill>
                          <a:effectLst/>
                          <a:latin typeface="Arial" panose="020B0604020202020204" pitchFamily="34" charset="0"/>
                          <a:cs typeface="Arial" panose="020B0604020202020204" pitchFamily="34" charset="0"/>
                        </a:rPr>
                        <a:t>                750 000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100" b="1" i="0" u="none" strike="noStrike" dirty="0">
                          <a:solidFill>
                            <a:srgbClr val="000000"/>
                          </a:solidFill>
                          <a:effectLst/>
                          <a:latin typeface="Arial" panose="020B0604020202020204" pitchFamily="34" charset="0"/>
                          <a:cs typeface="Arial" panose="020B0604020202020204" pitchFamily="34" charset="0"/>
                        </a:rPr>
                        <a:t>                375 000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100" b="1" i="0" u="none" strike="noStrike" dirty="0">
                          <a:solidFill>
                            <a:srgbClr val="000000"/>
                          </a:solidFill>
                          <a:effectLst/>
                          <a:latin typeface="Arial" panose="020B0604020202020204" pitchFamily="34" charset="0"/>
                          <a:cs typeface="Arial" panose="020B0604020202020204" pitchFamily="34" charset="0"/>
                        </a:rPr>
                        <a:t>                           -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171450" indent="-171450" algn="l" fontAlgn="b">
                        <a:buFont typeface="Arial" panose="020B0604020202020204" pitchFamily="34" charset="0"/>
                        <a:buChar char="•"/>
                      </a:pPr>
                      <a:r>
                        <a:rPr lang="en-ZA" sz="1100" b="1" i="0" u="none" strike="noStrike" dirty="0" smtClean="0">
                          <a:solidFill>
                            <a:srgbClr val="000000"/>
                          </a:solidFill>
                          <a:effectLst/>
                          <a:latin typeface="Arial" panose="020B0604020202020204" pitchFamily="34" charset="0"/>
                          <a:cs typeface="Arial" panose="020B0604020202020204" pitchFamily="34" charset="0"/>
                        </a:rPr>
                        <a:t>Reconciliation</a:t>
                      </a:r>
                      <a:r>
                        <a:rPr lang="en-ZA" sz="1100" b="1" i="0" u="none" strike="noStrike" baseline="0" dirty="0" smtClean="0">
                          <a:solidFill>
                            <a:srgbClr val="000000"/>
                          </a:solidFill>
                          <a:effectLst/>
                          <a:latin typeface="Arial" panose="020B0604020202020204" pitchFamily="34" charset="0"/>
                          <a:cs typeface="Arial" panose="020B0604020202020204" pitchFamily="34" charset="0"/>
                        </a:rPr>
                        <a:t> of the ESKOM bill for WTW and WWTW (R500k)</a:t>
                      </a:r>
                    </a:p>
                    <a:p>
                      <a:pPr marL="171450" indent="-171450" algn="l" fontAlgn="b">
                        <a:buFont typeface="Arial" panose="020B0604020202020204" pitchFamily="34" charset="0"/>
                        <a:buChar char="•"/>
                      </a:pPr>
                      <a:r>
                        <a:rPr lang="en-ZA" sz="1100" b="1" i="0" u="none" strike="noStrike" dirty="0" smtClean="0">
                          <a:solidFill>
                            <a:srgbClr val="000000"/>
                          </a:solidFill>
                          <a:effectLst/>
                          <a:latin typeface="Arial" panose="020B0604020202020204" pitchFamily="34" charset="0"/>
                          <a:cs typeface="Arial" panose="020B0604020202020204" pitchFamily="34" charset="0"/>
                        </a:rPr>
                        <a:t>Review</a:t>
                      </a:r>
                      <a:r>
                        <a:rPr lang="en-ZA" sz="1100" b="1" i="0" u="none" strike="noStrike" baseline="0" dirty="0" smtClean="0">
                          <a:solidFill>
                            <a:srgbClr val="000000"/>
                          </a:solidFill>
                          <a:effectLst/>
                          <a:latin typeface="Arial" panose="020B0604020202020204" pitchFamily="34" charset="0"/>
                          <a:cs typeface="Arial" panose="020B0604020202020204" pitchFamily="34" charset="0"/>
                        </a:rPr>
                        <a:t> of the Chemical Usage by WTW and WWTW </a:t>
                      </a:r>
                      <a:endParaRPr lang="en-ZA" sz="1100" b="1" i="0" u="none" strike="noStrike" dirty="0">
                        <a:solidFill>
                          <a:srgbClr val="000000"/>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338977248"/>
                  </a:ext>
                </a:extLst>
              </a:tr>
              <a:tr h="670431">
                <a:tc>
                  <a:txBody>
                    <a:bodyPr/>
                    <a:lstStyle/>
                    <a:p>
                      <a:pPr algn="l" fontAlgn="b"/>
                      <a:r>
                        <a:rPr lang="en-GB" sz="1100" b="1" i="0" u="none" strike="noStrike">
                          <a:solidFill>
                            <a:schemeClr val="tx1"/>
                          </a:solidFill>
                          <a:effectLst/>
                          <a:latin typeface="Arial" panose="020B0604020202020204" pitchFamily="34" charset="0"/>
                          <a:cs typeface="Arial" panose="020B0604020202020204" pitchFamily="34" charset="0"/>
                        </a:rPr>
                        <a:t>Sale of unproductive and non-strategic assets</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ZA" sz="1100" b="1" i="0" u="none" strike="noStrike">
                          <a:solidFill>
                            <a:schemeClr val="tx1"/>
                          </a:solidFill>
                          <a:effectLst/>
                          <a:latin typeface="Arial" panose="020B0604020202020204" pitchFamily="34" charset="0"/>
                          <a:cs typeface="Arial" panose="020B0604020202020204" pitchFamily="34" charset="0"/>
                        </a:rPr>
                        <a:t>                           -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ZA" sz="1100" b="1" i="0" u="none" strike="noStrike">
                          <a:solidFill>
                            <a:schemeClr val="tx1"/>
                          </a:solidFill>
                          <a:effectLst/>
                          <a:latin typeface="Arial" panose="020B0604020202020204" pitchFamily="34" charset="0"/>
                          <a:cs typeface="Arial" panose="020B0604020202020204" pitchFamily="34" charset="0"/>
                        </a:rPr>
                        <a:t>                           -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ZA" sz="1100" b="1" i="0" u="none" strike="noStrike" dirty="0">
                          <a:solidFill>
                            <a:schemeClr val="tx1"/>
                          </a:solidFill>
                          <a:effectLst/>
                          <a:latin typeface="Arial" panose="020B0604020202020204" pitchFamily="34" charset="0"/>
                          <a:cs typeface="Arial" panose="020B0604020202020204" pitchFamily="34" charset="0"/>
                        </a:rPr>
                        <a:t>                           -   </a:t>
                      </a: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marL="0" marR="0" lvl="0" indent="0" algn="l"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kumimoji="0" lang="en-ZA" sz="12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a:rPr>
                        <a:t>Phase 1: Municipal Investment Properties Audit conducted</a:t>
                      </a:r>
                    </a:p>
                    <a:p>
                      <a:pPr algn="l" fontAlgn="b"/>
                      <a:endParaRPr lang="en-ZA" sz="1100" b="1" i="0" u="none" strike="noStrike" dirty="0">
                        <a:solidFill>
                          <a:schemeClr val="tx1"/>
                        </a:solidFill>
                        <a:effectLst/>
                        <a:latin typeface="Arial" panose="020B0604020202020204" pitchFamily="34" charset="0"/>
                        <a:cs typeface="Arial" panose="020B0604020202020204" pitchFamily="34" charset="0"/>
                      </a:endParaRPr>
                    </a:p>
                  </a:txBody>
                  <a:tcPr marL="3175" marR="3175" marT="31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1764099"/>
                  </a:ext>
                </a:extLst>
              </a:tr>
            </a:tbl>
          </a:graphicData>
        </a:graphic>
      </p:graphicFrame>
    </p:spTree>
    <p:extLst>
      <p:ext uri="{BB962C8B-B14F-4D97-AF65-F5344CB8AC3E}">
        <p14:creationId xmlns:p14="http://schemas.microsoft.com/office/powerpoint/2010/main" val="3611376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0"/>
            <a:ext cx="12192000" cy="1143000"/>
          </a:xfrm>
          <a:solidFill>
            <a:srgbClr val="002060"/>
          </a:solidFill>
        </p:spPr>
        <p:txBody>
          <a:bodyPr>
            <a:normAutofit/>
          </a:bodyPr>
          <a:lstStyle/>
          <a:p>
            <a:pPr algn="l"/>
            <a:r>
              <a:rPr lang="en-ZA" sz="4000" b="1" dirty="0" smtClean="0">
                <a:solidFill>
                  <a:schemeClr val="bg1"/>
                </a:solidFill>
              </a:rPr>
              <a:t>FINANCIAL RECOVERY PLAN SUMMARY</a:t>
            </a:r>
            <a:endParaRPr lang="en-ZA" sz="4000" b="1" dirty="0">
              <a:solidFill>
                <a:schemeClr val="bg1"/>
              </a:solidFill>
            </a:endParaRPr>
          </a:p>
        </p:txBody>
      </p:sp>
      <p:sp>
        <p:nvSpPr>
          <p:cNvPr id="5" name="Content Placeholder 4"/>
          <p:cNvSpPr>
            <a:spLocks noGrp="1"/>
          </p:cNvSpPr>
          <p:nvPr>
            <p:ph idx="1"/>
          </p:nvPr>
        </p:nvSpPr>
        <p:spPr>
          <a:xfrm>
            <a:off x="38731" y="1151420"/>
            <a:ext cx="12025287" cy="4982471"/>
          </a:xfrm>
        </p:spPr>
        <p:txBody>
          <a:bodyPr/>
          <a:lstStyle/>
          <a:p>
            <a:r>
              <a:rPr lang="en-ZA" sz="2000" b="1" dirty="0" smtClean="0">
                <a:latin typeface="Arial" panose="020B0604020202020204" pitchFamily="34" charset="0"/>
                <a:cs typeface="Arial" panose="020B0604020202020204" pitchFamily="34" charset="0"/>
              </a:rPr>
              <a:t>OTHER ACTIVITIES: </a:t>
            </a:r>
          </a:p>
          <a:p>
            <a:pPr marL="726621" lvl="1" indent="-285750" algn="just">
              <a:spcBef>
                <a:spcPts val="0"/>
              </a:spcBef>
              <a:buSzTx/>
              <a:buFont typeface="Arial" panose="020B0604020202020204" pitchFamily="34" charset="0"/>
              <a:buChar char="•"/>
            </a:pPr>
            <a:endParaRPr lang="en-GB" sz="2000" kern="1200" dirty="0" smtClean="0">
              <a:solidFill>
                <a:schemeClr val="tx1"/>
              </a:solidFill>
              <a:latin typeface="Arial" panose="020B0604020202020204" pitchFamily="34" charset="0"/>
              <a:cs typeface="Arial" panose="020B0604020202020204" pitchFamily="34" charset="0"/>
            </a:endParaRPr>
          </a:p>
          <a:p>
            <a:pPr marL="726621" lvl="1" indent="-285750" algn="just">
              <a:spcBef>
                <a:spcPts val="0"/>
              </a:spcBef>
              <a:buSzTx/>
              <a:buFont typeface="Arial" panose="020B0604020202020204" pitchFamily="34" charset="0"/>
              <a:buChar char="•"/>
            </a:pPr>
            <a:r>
              <a:rPr lang="en-GB" sz="2000" kern="1200" dirty="0" smtClean="0">
                <a:solidFill>
                  <a:schemeClr val="tx1"/>
                </a:solidFill>
                <a:latin typeface="Arial" panose="020B0604020202020204" pitchFamily="34" charset="0"/>
                <a:cs typeface="Arial" panose="020B0604020202020204" pitchFamily="34" charset="0"/>
              </a:rPr>
              <a:t>Cost of Employees was reduced from 52% in 2017/2018 to 49% in 2018/19 however the 2019 Political Settlement Agreement set back the progress and increased the Cost of Employees to 53%.</a:t>
            </a:r>
          </a:p>
          <a:p>
            <a:pPr marL="440871" lvl="1" indent="0" algn="just">
              <a:spcBef>
                <a:spcPts val="0"/>
              </a:spcBef>
              <a:buSzTx/>
              <a:buNone/>
            </a:pPr>
            <a:endParaRPr lang="en-GB" sz="2000" kern="1200" dirty="0" smtClean="0">
              <a:solidFill>
                <a:schemeClr val="tx1"/>
              </a:solidFill>
              <a:latin typeface="Arial" panose="020B0604020202020204" pitchFamily="34" charset="0"/>
              <a:cs typeface="Arial" panose="020B0604020202020204" pitchFamily="34" charset="0"/>
            </a:endParaRPr>
          </a:p>
          <a:p>
            <a:pPr marL="726621" lvl="1" indent="-285750" algn="just">
              <a:spcBef>
                <a:spcPts val="0"/>
              </a:spcBef>
              <a:buSzTx/>
              <a:buFont typeface="Arial" panose="020B0604020202020204" pitchFamily="34" charset="0"/>
              <a:buChar char="•"/>
            </a:pPr>
            <a:r>
              <a:rPr lang="en-GB" sz="2000" kern="1200" dirty="0" smtClean="0">
                <a:solidFill>
                  <a:schemeClr val="tx1"/>
                </a:solidFill>
                <a:latin typeface="Arial" panose="020B0604020202020204" pitchFamily="34" charset="0"/>
                <a:cs typeface="Arial" panose="020B0604020202020204" pitchFamily="34" charset="0"/>
              </a:rPr>
              <a:t>Municipal Manager and Directors sacrificed </a:t>
            </a:r>
            <a:r>
              <a:rPr lang="en-GB" sz="2000" kern="1200" dirty="0">
                <a:solidFill>
                  <a:schemeClr val="tx1"/>
                </a:solidFill>
                <a:latin typeface="Arial" panose="020B0604020202020204" pitchFamily="34" charset="0"/>
                <a:cs typeface="Arial" panose="020B0604020202020204" pitchFamily="34" charset="0"/>
              </a:rPr>
              <a:t>Cost of Leaving Adjustment and Performance Bonus </a:t>
            </a:r>
            <a:endParaRPr lang="en-GB" sz="2000" kern="1200" dirty="0" smtClean="0">
              <a:solidFill>
                <a:schemeClr val="tx1"/>
              </a:solidFill>
              <a:latin typeface="Arial" panose="020B0604020202020204" pitchFamily="34" charset="0"/>
              <a:cs typeface="Arial" panose="020B0604020202020204" pitchFamily="34" charset="0"/>
            </a:endParaRPr>
          </a:p>
          <a:p>
            <a:pPr marL="457200" lvl="1" indent="0">
              <a:buNone/>
            </a:pPr>
            <a:endParaRPr lang="en-ZA" dirty="0"/>
          </a:p>
        </p:txBody>
      </p:sp>
      <p:graphicFrame>
        <p:nvGraphicFramePr>
          <p:cNvPr id="10" name="Table 9"/>
          <p:cNvGraphicFramePr>
            <a:graphicFrameLocks noGrp="1"/>
          </p:cNvGraphicFramePr>
          <p:nvPr>
            <p:extLst>
              <p:ext uri="{D42A27DB-BD31-4B8C-83A1-F6EECF244321}">
                <p14:modId xmlns:p14="http://schemas.microsoft.com/office/powerpoint/2010/main" val="3317025277"/>
              </p:ext>
            </p:extLst>
          </p:nvPr>
        </p:nvGraphicFramePr>
        <p:xfrm>
          <a:off x="105248" y="3177106"/>
          <a:ext cx="11892252" cy="2496218"/>
        </p:xfrm>
        <a:graphic>
          <a:graphicData uri="http://schemas.openxmlformats.org/drawingml/2006/table">
            <a:tbl>
              <a:tblPr/>
              <a:tblGrid>
                <a:gridCol w="2181543">
                  <a:extLst>
                    <a:ext uri="{9D8B030D-6E8A-4147-A177-3AD203B41FA5}">
                      <a16:colId xmlns:a16="http://schemas.microsoft.com/office/drawing/2014/main" val="3793220873"/>
                    </a:ext>
                  </a:extLst>
                </a:gridCol>
                <a:gridCol w="2285178">
                  <a:extLst>
                    <a:ext uri="{9D8B030D-6E8A-4147-A177-3AD203B41FA5}">
                      <a16:colId xmlns:a16="http://schemas.microsoft.com/office/drawing/2014/main" val="3605137223"/>
                    </a:ext>
                  </a:extLst>
                </a:gridCol>
                <a:gridCol w="1300634">
                  <a:extLst>
                    <a:ext uri="{9D8B030D-6E8A-4147-A177-3AD203B41FA5}">
                      <a16:colId xmlns:a16="http://schemas.microsoft.com/office/drawing/2014/main" val="4085791104"/>
                    </a:ext>
                  </a:extLst>
                </a:gridCol>
                <a:gridCol w="1481997">
                  <a:extLst>
                    <a:ext uri="{9D8B030D-6E8A-4147-A177-3AD203B41FA5}">
                      <a16:colId xmlns:a16="http://schemas.microsoft.com/office/drawing/2014/main" val="2630435844"/>
                    </a:ext>
                  </a:extLst>
                </a:gridCol>
                <a:gridCol w="1367998">
                  <a:extLst>
                    <a:ext uri="{9D8B030D-6E8A-4147-A177-3AD203B41FA5}">
                      <a16:colId xmlns:a16="http://schemas.microsoft.com/office/drawing/2014/main" val="1226945777"/>
                    </a:ext>
                  </a:extLst>
                </a:gridCol>
                <a:gridCol w="1440542">
                  <a:extLst>
                    <a:ext uri="{9D8B030D-6E8A-4147-A177-3AD203B41FA5}">
                      <a16:colId xmlns:a16="http://schemas.microsoft.com/office/drawing/2014/main" val="462461561"/>
                    </a:ext>
                  </a:extLst>
                </a:gridCol>
                <a:gridCol w="889649">
                  <a:extLst>
                    <a:ext uri="{9D8B030D-6E8A-4147-A177-3AD203B41FA5}">
                      <a16:colId xmlns:a16="http://schemas.microsoft.com/office/drawing/2014/main" val="3238008140"/>
                    </a:ext>
                  </a:extLst>
                </a:gridCol>
                <a:gridCol w="944711">
                  <a:extLst>
                    <a:ext uri="{9D8B030D-6E8A-4147-A177-3AD203B41FA5}">
                      <a16:colId xmlns:a16="http://schemas.microsoft.com/office/drawing/2014/main" val="3644388798"/>
                    </a:ext>
                  </a:extLst>
                </a:gridCol>
              </a:tblGrid>
              <a:tr h="178821">
                <a:tc gridSpan="8">
                  <a:txBody>
                    <a:bodyPr/>
                    <a:lstStyle/>
                    <a:p>
                      <a:pPr algn="ctr" fontAlgn="b"/>
                      <a:r>
                        <a:rPr lang="en-GB" sz="1100" b="1" i="0" u="none" strike="noStrike">
                          <a:solidFill>
                            <a:srgbClr val="000000"/>
                          </a:solidFill>
                          <a:effectLst/>
                          <a:latin typeface="Calibri" panose="020F0502020204030204" pitchFamily="34" charset="0"/>
                        </a:rPr>
                        <a:t>UPPER LIMITS OF TOTAL REMUNERATION PACKAGES PAYABLE TO MUNICIPAL MANAGERS AND MANAGERS DIRECTLY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37511827"/>
                  </a:ext>
                </a:extLst>
              </a:tr>
              <a:tr h="187913">
                <a:tc gridSpan="8">
                  <a:txBody>
                    <a:bodyPr/>
                    <a:lstStyle/>
                    <a:p>
                      <a:pPr algn="ctr" fontAlgn="b"/>
                      <a:r>
                        <a:rPr lang="en-ZA" sz="1100" b="1" i="0" u="none" strike="noStrike">
                          <a:solidFill>
                            <a:srgbClr val="000000"/>
                          </a:solidFill>
                          <a:effectLst/>
                          <a:latin typeface="Calibri" panose="020F0502020204030204" pitchFamily="34" charset="0"/>
                        </a:rPr>
                        <a:t>ACCOUNTABLE TO MUNICIPAL - N0V 2018' (No 1224, 08 November 2018)</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4035343179"/>
                  </a:ext>
                </a:extLst>
              </a:tr>
              <a:tr h="366734">
                <a:tc>
                  <a:txBody>
                    <a:bodyPr/>
                    <a:lstStyle/>
                    <a:p>
                      <a:pPr algn="ctr" fontAlgn="ctr"/>
                      <a:r>
                        <a:rPr lang="en-ZA" sz="1100" b="1" i="0" u="none" strike="noStrike">
                          <a:solidFill>
                            <a:srgbClr val="000000"/>
                          </a:solidFill>
                          <a:effectLst/>
                          <a:latin typeface="Calibri" panose="020F0502020204030204" pitchFamily="34" charset="0"/>
                        </a:rPr>
                        <a:t>Position</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100" b="1" i="0" u="none" strike="noStrike">
                          <a:solidFill>
                            <a:srgbClr val="000000"/>
                          </a:solidFill>
                          <a:effectLst/>
                          <a:latin typeface="Calibri" panose="020F0502020204030204" pitchFamily="34" charset="0"/>
                        </a:rPr>
                        <a:t>Upper Limit November 2018</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100" b="1" i="0" u="none" strike="noStrike">
                          <a:solidFill>
                            <a:srgbClr val="000000"/>
                          </a:solidFill>
                          <a:effectLst/>
                          <a:latin typeface="Calibri" panose="020F0502020204030204" pitchFamily="34" charset="0"/>
                        </a:rPr>
                        <a:t>2017/2018</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100" b="1" i="0" u="none" strike="noStrike">
                          <a:solidFill>
                            <a:srgbClr val="000000"/>
                          </a:solidFill>
                          <a:effectLst/>
                          <a:latin typeface="Calibri" panose="020F0502020204030204" pitchFamily="34" charset="0"/>
                        </a:rPr>
                        <a:t>2018/2019</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100" b="1" i="0" u="none" strike="noStrike">
                          <a:solidFill>
                            <a:srgbClr val="000000"/>
                          </a:solidFill>
                          <a:effectLst/>
                          <a:latin typeface="Calibri" panose="020F0502020204030204" pitchFamily="34" charset="0"/>
                        </a:rPr>
                        <a:t>2019/2020</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100" b="1" i="0" u="none" strike="noStrike">
                          <a:solidFill>
                            <a:srgbClr val="000000"/>
                          </a:solidFill>
                          <a:effectLst/>
                          <a:latin typeface="Calibri" panose="020F0502020204030204" pitchFamily="34" charset="0"/>
                        </a:rPr>
                        <a:t>2020/2021</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100" b="1" i="0" u="none" strike="noStrike">
                          <a:solidFill>
                            <a:srgbClr val="000000"/>
                          </a:solidFill>
                          <a:effectLst/>
                          <a:latin typeface="Calibri" panose="020F0502020204030204" pitchFamily="34" charset="0"/>
                        </a:rPr>
                        <a:t>Current Salaries</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100" b="1" i="0" u="none" strike="noStrike">
                          <a:solidFill>
                            <a:srgbClr val="000000"/>
                          </a:solidFill>
                          <a:effectLst/>
                          <a:latin typeface="Calibri" panose="020F0502020204030204" pitchFamily="34" charset="0"/>
                        </a:rPr>
                        <a:t>Variance</a:t>
                      </a:r>
                    </a:p>
                  </a:txBody>
                  <a:tcPr marL="3175" marR="3175" marT="31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58488580"/>
                  </a:ext>
                </a:extLst>
              </a:tr>
              <a:tr h="357642">
                <a:tc>
                  <a:txBody>
                    <a:bodyPr/>
                    <a:lstStyle/>
                    <a:p>
                      <a:pPr algn="ctr" fontAlgn="ctr"/>
                      <a:r>
                        <a:rPr lang="en-GB" sz="1100" b="1" i="0" u="none" strike="noStrike">
                          <a:solidFill>
                            <a:srgbClr val="000000"/>
                          </a:solidFill>
                          <a:effectLst/>
                          <a:latin typeface="Calibri" panose="020F0502020204030204" pitchFamily="34" charset="0"/>
                        </a:rPr>
                        <a:t>Cost of leaving adjustment adjustment</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100" b="0" i="0" u="none" strike="noStrike" dirty="0">
                          <a:solidFill>
                            <a:srgbClr val="000000"/>
                          </a:solidFill>
                          <a:effectLst/>
                          <a:latin typeface="Calibri" panose="020F0502020204030204" pitchFamily="34" charset="0"/>
                        </a:rPr>
                        <a:t> </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100" b="1" i="0" u="none" strike="noStrike">
                          <a:solidFill>
                            <a:srgbClr val="FF0000"/>
                          </a:solidFill>
                          <a:effectLst/>
                          <a:latin typeface="Calibri" panose="020F0502020204030204" pitchFamily="34" charset="0"/>
                        </a:rPr>
                        <a:t> 7.36% </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100" b="1" i="0" u="none" strike="noStrike">
                          <a:solidFill>
                            <a:srgbClr val="FF0000"/>
                          </a:solidFill>
                          <a:effectLst/>
                          <a:latin typeface="Calibri" panose="020F0502020204030204" pitchFamily="34" charset="0"/>
                        </a:rPr>
                        <a:t>7,00%</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100" b="1" i="0" u="none" strike="noStrike" dirty="0">
                          <a:solidFill>
                            <a:srgbClr val="FF0000"/>
                          </a:solidFill>
                          <a:effectLst/>
                          <a:latin typeface="Calibri" panose="020F0502020204030204" pitchFamily="34" charset="0"/>
                        </a:rPr>
                        <a:t> 6.5% </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100" b="1" i="0" u="none" strike="noStrike">
                          <a:solidFill>
                            <a:srgbClr val="FF0000"/>
                          </a:solidFill>
                          <a:effectLst/>
                          <a:latin typeface="Calibri" panose="020F0502020204030204" pitchFamily="34" charset="0"/>
                        </a:rPr>
                        <a:t> 6.25% </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100" b="0" i="0" u="none" strike="noStrike">
                          <a:solidFill>
                            <a:srgbClr val="000000"/>
                          </a:solidFill>
                          <a:effectLst/>
                          <a:latin typeface="Calibri" panose="020F0502020204030204" pitchFamily="34" charset="0"/>
                        </a:rPr>
                        <a:t> </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100" b="0" i="0" u="none" strike="noStrike">
                          <a:solidFill>
                            <a:srgbClr val="000000"/>
                          </a:solidFill>
                          <a:effectLst/>
                          <a:latin typeface="Calibri" panose="020F0502020204030204" pitchFamily="34" charset="0"/>
                        </a:rPr>
                        <a:t> </a:t>
                      </a:r>
                    </a:p>
                  </a:txBody>
                  <a:tcPr marL="3175" marR="3175" marT="31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42423578"/>
                  </a:ext>
                </a:extLst>
              </a:tr>
              <a:tr h="323090">
                <a:tc>
                  <a:txBody>
                    <a:bodyPr/>
                    <a:lstStyle/>
                    <a:p>
                      <a:pPr algn="ctr" fontAlgn="b"/>
                      <a:r>
                        <a:rPr lang="en-ZA" sz="1100" b="0" i="0" u="none" strike="noStrike">
                          <a:solidFill>
                            <a:srgbClr val="000000"/>
                          </a:solidFill>
                          <a:effectLst/>
                          <a:latin typeface="Calibri" panose="020F0502020204030204" pitchFamily="34" charset="0"/>
                        </a:rPr>
                        <a:t>MM</a:t>
                      </a:r>
                    </a:p>
                  </a:txBody>
                  <a:tcPr marL="3175" marR="3175" marT="31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1 987 402,00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2 133 674,79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dirty="0">
                          <a:solidFill>
                            <a:srgbClr val="000000"/>
                          </a:solidFill>
                          <a:effectLst/>
                          <a:latin typeface="Calibri" panose="020F0502020204030204" pitchFamily="34" charset="0"/>
                        </a:rPr>
                        <a:t>        2 283 032,02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2 431 429,10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2 583 393,42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2 451 000,00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1" i="0" u="none" strike="noStrike" dirty="0">
                          <a:solidFill>
                            <a:srgbClr val="FF0000"/>
                          </a:solidFill>
                          <a:effectLst/>
                          <a:latin typeface="Calibri" panose="020F0502020204030204" pitchFamily="34" charset="0"/>
                        </a:rPr>
                        <a:t>- 132 393,42 </a:t>
                      </a:r>
                    </a:p>
                  </a:txBody>
                  <a:tcPr marL="3175" marR="3175" marT="31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78582069"/>
                  </a:ext>
                </a:extLst>
              </a:tr>
              <a:tr h="357642">
                <a:tc>
                  <a:txBody>
                    <a:bodyPr/>
                    <a:lstStyle/>
                    <a:p>
                      <a:pPr algn="ctr" fontAlgn="b"/>
                      <a:r>
                        <a:rPr lang="en-ZA" sz="1100" b="0" i="0" u="none" strike="noStrike">
                          <a:solidFill>
                            <a:srgbClr val="000000"/>
                          </a:solidFill>
                          <a:effectLst/>
                          <a:latin typeface="Calibri" panose="020F0502020204030204" pitchFamily="34" charset="0"/>
                        </a:rPr>
                        <a:t>Senior Managers Maximum</a:t>
                      </a:r>
                    </a:p>
                  </a:txBody>
                  <a:tcPr marL="3175" marR="3175" marT="31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1 596 747,00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1 714 267,58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1 834 266,31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1 953 493,62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2 075 586,97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1 799 000,00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1" i="0" u="none" strike="noStrike" dirty="0">
                          <a:solidFill>
                            <a:srgbClr val="FF0000"/>
                          </a:solidFill>
                          <a:effectLst/>
                          <a:latin typeface="Calibri" panose="020F0502020204030204" pitchFamily="34" charset="0"/>
                        </a:rPr>
                        <a:t>- 276 586,97 </a:t>
                      </a:r>
                    </a:p>
                  </a:txBody>
                  <a:tcPr marL="3175" marR="3175" marT="31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06682624"/>
                  </a:ext>
                </a:extLst>
              </a:tr>
              <a:tr h="357642">
                <a:tc>
                  <a:txBody>
                    <a:bodyPr/>
                    <a:lstStyle/>
                    <a:p>
                      <a:pPr algn="ctr" fontAlgn="b"/>
                      <a:r>
                        <a:rPr lang="en-ZA" sz="1100" b="0" i="0" u="none" strike="noStrike">
                          <a:solidFill>
                            <a:srgbClr val="000000"/>
                          </a:solidFill>
                          <a:effectLst/>
                          <a:latin typeface="Calibri" panose="020F0502020204030204" pitchFamily="34" charset="0"/>
                        </a:rPr>
                        <a:t>Senior Managers Midpoint</a:t>
                      </a:r>
                    </a:p>
                  </a:txBody>
                  <a:tcPr marL="3175" marR="3175" marT="31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1 376 505,00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1 500 390,45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1 620 421,69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1 798 668,07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dirty="0">
                          <a:solidFill>
                            <a:srgbClr val="000000"/>
                          </a:solidFill>
                          <a:effectLst/>
                          <a:latin typeface="Calibri" panose="020F0502020204030204" pitchFamily="34" charset="0"/>
                        </a:rPr>
                        <a:t>             1 911 084,83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1 799 000,00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1" i="0" u="none" strike="noStrike">
                          <a:solidFill>
                            <a:srgbClr val="FF0000"/>
                          </a:solidFill>
                          <a:effectLst/>
                          <a:latin typeface="Calibri" panose="020F0502020204030204" pitchFamily="34" charset="0"/>
                        </a:rPr>
                        <a:t>- 112 084,83 </a:t>
                      </a:r>
                    </a:p>
                  </a:txBody>
                  <a:tcPr marL="3175" marR="3175" marT="31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5037241"/>
                  </a:ext>
                </a:extLst>
              </a:tr>
              <a:tr h="366734">
                <a:tc>
                  <a:txBody>
                    <a:bodyPr/>
                    <a:lstStyle/>
                    <a:p>
                      <a:pPr algn="ctr" fontAlgn="b"/>
                      <a:r>
                        <a:rPr lang="en-ZA" sz="1100" b="0" i="0" u="none" strike="noStrike" dirty="0">
                          <a:solidFill>
                            <a:srgbClr val="000000"/>
                          </a:solidFill>
                          <a:effectLst/>
                          <a:latin typeface="Calibri" panose="020F0502020204030204" pitchFamily="34" charset="0"/>
                        </a:rPr>
                        <a:t>Senior Managers Minimum Point</a:t>
                      </a:r>
                    </a:p>
                  </a:txBody>
                  <a:tcPr marL="3175" marR="3175" marT="31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dirty="0">
                          <a:solidFill>
                            <a:srgbClr val="000000"/>
                          </a:solidFill>
                          <a:effectLst/>
                          <a:latin typeface="Calibri" panose="020F0502020204030204" pitchFamily="34" charset="0"/>
                        </a:rPr>
                        <a:t>             1 156 623,00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1 260 719,07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1 361 576,60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1 511 350,02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1 605 809,40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0" i="0" u="none" strike="noStrike">
                          <a:solidFill>
                            <a:srgbClr val="000000"/>
                          </a:solidFill>
                          <a:effectLst/>
                          <a:latin typeface="Calibri" panose="020F0502020204030204" pitchFamily="34" charset="0"/>
                        </a:rPr>
                        <a:t>   1 799 000,00 </a:t>
                      </a:r>
                    </a:p>
                  </a:txBody>
                  <a:tcPr marL="3175" marR="3175" marT="31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ZA" sz="1100" b="1" i="0" u="none" strike="noStrike" dirty="0">
                          <a:solidFill>
                            <a:srgbClr val="FF0000"/>
                          </a:solidFill>
                          <a:effectLst/>
                          <a:latin typeface="Calibri" panose="020F0502020204030204" pitchFamily="34" charset="0"/>
                        </a:rPr>
                        <a:t>   193 190,60 </a:t>
                      </a:r>
                    </a:p>
                  </a:txBody>
                  <a:tcPr marL="3175" marR="3175" marT="31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99436611"/>
                  </a:ext>
                </a:extLst>
              </a:tr>
            </a:tbl>
          </a:graphicData>
        </a:graphic>
      </p:graphicFrame>
    </p:spTree>
    <p:extLst>
      <p:ext uri="{BB962C8B-B14F-4D97-AF65-F5344CB8AC3E}">
        <p14:creationId xmlns:p14="http://schemas.microsoft.com/office/powerpoint/2010/main" val="71832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0"/>
            <a:ext cx="12192000" cy="1143000"/>
          </a:xfrm>
          <a:solidFill>
            <a:srgbClr val="002060"/>
          </a:solidFill>
        </p:spPr>
        <p:txBody>
          <a:bodyPr>
            <a:normAutofit/>
          </a:bodyPr>
          <a:lstStyle/>
          <a:p>
            <a:pPr algn="l"/>
            <a:r>
              <a:rPr lang="en-ZA" sz="4000" b="1" dirty="0" smtClean="0">
                <a:solidFill>
                  <a:schemeClr val="bg1"/>
                </a:solidFill>
              </a:rPr>
              <a:t>FINANCIAL RECOVERY PLAN SUMMARY</a:t>
            </a:r>
            <a:endParaRPr lang="en-ZA" sz="4000" b="1" dirty="0">
              <a:solidFill>
                <a:schemeClr val="bg1"/>
              </a:solidFill>
            </a:endParaRPr>
          </a:p>
        </p:txBody>
      </p:sp>
      <p:sp>
        <p:nvSpPr>
          <p:cNvPr id="5" name="Content Placeholder 4"/>
          <p:cNvSpPr>
            <a:spLocks noGrp="1"/>
          </p:cNvSpPr>
          <p:nvPr>
            <p:ph idx="1"/>
          </p:nvPr>
        </p:nvSpPr>
        <p:spPr>
          <a:xfrm>
            <a:off x="38731" y="1151420"/>
            <a:ext cx="12025287" cy="4982471"/>
          </a:xfrm>
        </p:spPr>
        <p:txBody>
          <a:bodyPr/>
          <a:lstStyle/>
          <a:p>
            <a:pPr lvl="0"/>
            <a:r>
              <a:rPr lang="en-ZA" sz="2000" b="1" dirty="0" smtClean="0">
                <a:latin typeface="Arial" panose="020B0604020202020204" pitchFamily="34" charset="0"/>
                <a:cs typeface="Arial" panose="020B0604020202020204" pitchFamily="34" charset="0"/>
              </a:rPr>
              <a:t>OTHER </a:t>
            </a:r>
            <a:r>
              <a:rPr lang="en-ZA" sz="2000" b="1" dirty="0">
                <a:latin typeface="Arial" panose="020B0604020202020204" pitchFamily="34" charset="0"/>
                <a:cs typeface="Arial" panose="020B0604020202020204" pitchFamily="34" charset="0"/>
              </a:rPr>
              <a:t>ACTIVITIES:  </a:t>
            </a:r>
          </a:p>
          <a:p>
            <a:pPr marL="726621" lvl="1" indent="-285750" algn="just">
              <a:spcBef>
                <a:spcPts val="0"/>
              </a:spcBef>
              <a:buSzTx/>
              <a:buFont typeface="Arial" panose="020B0604020202020204" pitchFamily="34" charset="0"/>
              <a:buChar char="•"/>
            </a:pPr>
            <a:r>
              <a:rPr lang="en-GB" sz="2000" kern="1200" dirty="0">
                <a:latin typeface="Arial" panose="020B0604020202020204" pitchFamily="34" charset="0"/>
                <a:cs typeface="Arial" panose="020B0604020202020204" pitchFamily="34" charset="0"/>
              </a:rPr>
              <a:t>Abolished dual-benefit of cellphone allowance for Councillors and Officials </a:t>
            </a:r>
            <a:endParaRPr lang="en-GB" sz="2000" kern="1200" dirty="0" smtClean="0">
              <a:latin typeface="Arial" panose="020B0604020202020204" pitchFamily="34" charset="0"/>
              <a:cs typeface="Arial" panose="020B0604020202020204" pitchFamily="34" charset="0"/>
            </a:endParaRPr>
          </a:p>
          <a:p>
            <a:pPr marL="440871" lvl="1" indent="0" algn="just">
              <a:spcBef>
                <a:spcPts val="0"/>
              </a:spcBef>
              <a:buSzTx/>
              <a:buNone/>
            </a:pPr>
            <a:endParaRPr lang="en-GB" sz="2000" kern="1200" dirty="0" smtClean="0">
              <a:latin typeface="Arial" panose="020B0604020202020204" pitchFamily="34" charset="0"/>
              <a:cs typeface="Arial" panose="020B0604020202020204" pitchFamily="34" charset="0"/>
            </a:endParaRPr>
          </a:p>
          <a:p>
            <a:pPr marL="440871" lvl="1" indent="0" algn="just">
              <a:spcBef>
                <a:spcPts val="0"/>
              </a:spcBef>
              <a:buSzTx/>
              <a:buNone/>
            </a:pPr>
            <a:endParaRPr lang="en-GB" sz="2000" kern="1200" dirty="0">
              <a:latin typeface="Arial" panose="020B0604020202020204" pitchFamily="34" charset="0"/>
              <a:cs typeface="Arial" panose="020B0604020202020204" pitchFamily="34" charset="0"/>
            </a:endParaRPr>
          </a:p>
          <a:p>
            <a:pPr marL="440871" lvl="1" indent="0" algn="just">
              <a:spcBef>
                <a:spcPts val="0"/>
              </a:spcBef>
              <a:buSzTx/>
              <a:buNone/>
            </a:pPr>
            <a:endParaRPr lang="en-GB" sz="2000" kern="1200" dirty="0" smtClean="0">
              <a:latin typeface="Arial" panose="020B0604020202020204" pitchFamily="34" charset="0"/>
              <a:cs typeface="Arial" panose="020B0604020202020204" pitchFamily="34" charset="0"/>
            </a:endParaRPr>
          </a:p>
          <a:p>
            <a:pPr marL="726621" lvl="1" indent="-285750" algn="just">
              <a:spcBef>
                <a:spcPts val="0"/>
              </a:spcBef>
              <a:buSzTx/>
              <a:buFont typeface="Arial" panose="020B0604020202020204" pitchFamily="34" charset="0"/>
              <a:buChar char="•"/>
            </a:pPr>
            <a:endParaRPr lang="en-GB" sz="2000" kern="1200" dirty="0" smtClean="0">
              <a:latin typeface="Arial" panose="020B0604020202020204" pitchFamily="34" charset="0"/>
              <a:cs typeface="Arial" panose="020B0604020202020204" pitchFamily="34" charset="0"/>
            </a:endParaRPr>
          </a:p>
          <a:p>
            <a:pPr marL="726621" lvl="1" indent="-285750" algn="just">
              <a:spcBef>
                <a:spcPts val="0"/>
              </a:spcBef>
              <a:buSzTx/>
              <a:buFont typeface="Arial" panose="020B0604020202020204" pitchFamily="34" charset="0"/>
              <a:buChar char="•"/>
            </a:pPr>
            <a:endParaRPr lang="en-GB" sz="2000" kern="1200" dirty="0">
              <a:latin typeface="Arial" panose="020B0604020202020204" pitchFamily="34" charset="0"/>
              <a:cs typeface="Arial" panose="020B0604020202020204" pitchFamily="34" charset="0"/>
            </a:endParaRPr>
          </a:p>
          <a:p>
            <a:pPr marL="726621" lvl="1" indent="-285750" algn="just">
              <a:spcBef>
                <a:spcPts val="0"/>
              </a:spcBef>
              <a:buSzTx/>
              <a:buFont typeface="Arial" panose="020B0604020202020204" pitchFamily="34" charset="0"/>
              <a:buChar char="•"/>
            </a:pPr>
            <a:endParaRPr lang="en-GB" sz="2000" kern="1200" dirty="0" smtClean="0">
              <a:latin typeface="Arial" panose="020B0604020202020204" pitchFamily="34" charset="0"/>
              <a:cs typeface="Arial" panose="020B0604020202020204" pitchFamily="34" charset="0"/>
            </a:endParaRPr>
          </a:p>
          <a:p>
            <a:pPr marL="726621" lvl="1" indent="-285750" algn="just">
              <a:spcBef>
                <a:spcPts val="0"/>
              </a:spcBef>
              <a:buSzTx/>
              <a:buFont typeface="Arial" panose="020B0604020202020204" pitchFamily="34" charset="0"/>
              <a:buChar char="•"/>
            </a:pPr>
            <a:r>
              <a:rPr lang="en-GB" sz="2000" kern="1200" dirty="0" smtClean="0">
                <a:latin typeface="Arial" panose="020B0604020202020204" pitchFamily="34" charset="0"/>
                <a:cs typeface="Arial" panose="020B0604020202020204" pitchFamily="34" charset="0"/>
              </a:rPr>
              <a:t>Revenue Collection Drive</a:t>
            </a:r>
          </a:p>
          <a:p>
            <a:pPr marL="1235529" lvl="2" indent="-342900">
              <a:spcBef>
                <a:spcPts val="0"/>
              </a:spcBef>
              <a:buSzTx/>
            </a:pPr>
            <a:r>
              <a:rPr lang="en-GB" sz="2000" b="1" kern="1200" dirty="0" smtClean="0">
                <a:latin typeface="Arial" panose="020B0604020202020204" pitchFamily="34" charset="0"/>
                <a:cs typeface="Arial" panose="020B0604020202020204" pitchFamily="34" charset="0"/>
              </a:rPr>
              <a:t>Profile </a:t>
            </a:r>
            <a:r>
              <a:rPr lang="en-GB" sz="2000" b="1" kern="1200" dirty="0">
                <a:latin typeface="Arial" panose="020B0604020202020204" pitchFamily="34" charset="0"/>
                <a:cs typeface="Arial" panose="020B0604020202020204" pitchFamily="34" charset="0"/>
              </a:rPr>
              <a:t>indigent</a:t>
            </a:r>
          </a:p>
          <a:p>
            <a:pPr marL="1235529" lvl="2" indent="-342900">
              <a:spcBef>
                <a:spcPts val="0"/>
              </a:spcBef>
              <a:buSzTx/>
            </a:pPr>
            <a:r>
              <a:rPr lang="en-GB" sz="2000" b="1" kern="1200" dirty="0">
                <a:latin typeface="Arial" panose="020B0604020202020204" pitchFamily="34" charset="0"/>
                <a:cs typeface="Arial" panose="020B0604020202020204" pitchFamily="34" charset="0"/>
              </a:rPr>
              <a:t>Over 31 000 indigent household register in 2019/20 compared to 5 000 indigent households registered previously</a:t>
            </a:r>
          </a:p>
          <a:p>
            <a:pPr marL="1235529" lvl="2" indent="-342900">
              <a:spcBef>
                <a:spcPts val="0"/>
              </a:spcBef>
              <a:buSzTx/>
            </a:pPr>
            <a:r>
              <a:rPr lang="en-GB" sz="2000" b="1" kern="1200" dirty="0">
                <a:latin typeface="Arial" panose="020B0604020202020204" pitchFamily="34" charset="0"/>
                <a:cs typeface="Arial" panose="020B0604020202020204" pitchFamily="34" charset="0"/>
              </a:rPr>
              <a:t>In house debt collection Call Centre not fully operational </a:t>
            </a:r>
            <a:endParaRPr lang="en-GB" sz="2000" b="1" kern="1200" dirty="0" smtClean="0">
              <a:latin typeface="Arial" panose="020B0604020202020204" pitchFamily="34" charset="0"/>
              <a:cs typeface="Arial" panose="020B0604020202020204" pitchFamily="34" charset="0"/>
            </a:endParaRPr>
          </a:p>
          <a:p>
            <a:pPr marL="892629" lvl="2" indent="0">
              <a:spcBef>
                <a:spcPts val="0"/>
              </a:spcBef>
              <a:buSzTx/>
              <a:buNone/>
            </a:pPr>
            <a:endParaRPr lang="en-GB" sz="2000" b="1" kern="1200" dirty="0">
              <a:latin typeface="Arial" panose="020B0604020202020204" pitchFamily="34" charset="0"/>
              <a:cs typeface="Arial" panose="020B0604020202020204" pitchFamily="34" charset="0"/>
            </a:endParaRPr>
          </a:p>
          <a:p>
            <a:pPr marL="726621" lvl="1" indent="-285750" algn="just">
              <a:spcBef>
                <a:spcPts val="0"/>
              </a:spcBef>
              <a:buSzTx/>
              <a:buFont typeface="Arial" panose="020B0604020202020204" pitchFamily="34" charset="0"/>
              <a:buChar char="•"/>
            </a:pPr>
            <a:r>
              <a:rPr lang="en-GB" sz="2000" kern="1200" dirty="0">
                <a:latin typeface="Arial" panose="020B0604020202020204" pitchFamily="34" charset="0"/>
                <a:cs typeface="Arial" panose="020B0604020202020204" pitchFamily="34" charset="0"/>
              </a:rPr>
              <a:t>Entered into payment arrangements with creditors. </a:t>
            </a:r>
          </a:p>
          <a:p>
            <a:pPr marL="457200" lvl="1" indent="0">
              <a:buNone/>
            </a:pPr>
            <a:endParaRPr lang="en-ZA" dirty="0"/>
          </a:p>
        </p:txBody>
      </p:sp>
      <p:pic>
        <p:nvPicPr>
          <p:cNvPr id="3" name="Picture 2"/>
          <p:cNvPicPr>
            <a:picLocks noChangeAspect="1"/>
          </p:cNvPicPr>
          <p:nvPr/>
        </p:nvPicPr>
        <p:blipFill>
          <a:blip r:embed="rId2"/>
          <a:stretch>
            <a:fillRect/>
          </a:stretch>
        </p:blipFill>
        <p:spPr>
          <a:xfrm>
            <a:off x="825837" y="1882565"/>
            <a:ext cx="5382990" cy="1589046"/>
          </a:xfrm>
          <a:prstGeom prst="rect">
            <a:avLst/>
          </a:prstGeom>
        </p:spPr>
      </p:pic>
    </p:spTree>
    <p:extLst>
      <p:ext uri="{BB962C8B-B14F-4D97-AF65-F5344CB8AC3E}">
        <p14:creationId xmlns:p14="http://schemas.microsoft.com/office/powerpoint/2010/main" val="255155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9291"/>
            <a:ext cx="7772400" cy="1143000"/>
          </a:xfrm>
        </p:spPr>
        <p:txBody>
          <a:bodyPr/>
          <a:lstStyle/>
          <a:p>
            <a:r>
              <a:rPr lang="en-ZA" b="1" dirty="0" smtClean="0"/>
              <a:t>CASHFLOW PROJECTIONS</a:t>
            </a:r>
            <a:endParaRPr lang="en-ZA" b="1" dirty="0"/>
          </a:p>
        </p:txBody>
      </p:sp>
      <p:pic>
        <p:nvPicPr>
          <p:cNvPr id="4" name="Picture 3"/>
          <p:cNvPicPr>
            <a:picLocks noChangeAspect="1"/>
          </p:cNvPicPr>
          <p:nvPr/>
        </p:nvPicPr>
        <p:blipFill>
          <a:blip r:embed="rId2"/>
          <a:stretch>
            <a:fillRect/>
          </a:stretch>
        </p:blipFill>
        <p:spPr>
          <a:xfrm>
            <a:off x="0" y="1197655"/>
            <a:ext cx="8488825" cy="4733662"/>
          </a:xfrm>
          <a:prstGeom prst="rect">
            <a:avLst/>
          </a:prstGeom>
        </p:spPr>
      </p:pic>
      <p:sp>
        <p:nvSpPr>
          <p:cNvPr id="6" name="Oval 5"/>
          <p:cNvSpPr/>
          <p:nvPr/>
        </p:nvSpPr>
        <p:spPr bwMode="auto">
          <a:xfrm>
            <a:off x="6340177" y="4257660"/>
            <a:ext cx="2069537" cy="1420713"/>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a:solidFill>
                <a:srgbClr val="000000"/>
              </a:solidFill>
              <a:latin typeface="Arial" charset="0"/>
              <a:ea typeface="ＭＳ Ｐゴシック" pitchFamily="1" charset="-128"/>
            </a:endParaRPr>
          </a:p>
        </p:txBody>
      </p:sp>
      <p:sp>
        <p:nvSpPr>
          <p:cNvPr id="9" name="Oval 8"/>
          <p:cNvSpPr/>
          <p:nvPr/>
        </p:nvSpPr>
        <p:spPr bwMode="auto">
          <a:xfrm>
            <a:off x="5397041" y="4344927"/>
            <a:ext cx="576064" cy="93333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a:solidFill>
                <a:srgbClr val="000000"/>
              </a:solidFill>
              <a:latin typeface="Arial" charset="0"/>
              <a:ea typeface="ＭＳ Ｐゴシック" pitchFamily="1" charset="-128"/>
            </a:endParaRPr>
          </a:p>
        </p:txBody>
      </p:sp>
      <p:sp>
        <p:nvSpPr>
          <p:cNvPr id="5" name="TextBox 4"/>
          <p:cNvSpPr txBox="1"/>
          <p:nvPr/>
        </p:nvSpPr>
        <p:spPr>
          <a:xfrm>
            <a:off x="8785313" y="1571152"/>
            <a:ext cx="3031160" cy="424731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ZA" sz="1800" b="1" i="0" u="none" strike="noStrike" cap="none" spc="0" normalizeH="0" baseline="0" dirty="0" smtClean="0">
                <a:ln>
                  <a:noFill/>
                </a:ln>
                <a:solidFill>
                  <a:srgbClr val="000000"/>
                </a:solidFill>
                <a:effectLst/>
                <a:uFillTx/>
                <a:latin typeface="Arial"/>
                <a:ea typeface="Arial"/>
                <a:cs typeface="Arial"/>
                <a:sym typeface="Arial"/>
              </a:rPr>
              <a:t>Progress on Payment of Salaries for February 2021:</a:t>
            </a:r>
          </a:p>
          <a:p>
            <a:pPr marL="0" marR="0" indent="0" algn="l" defTabSz="914400" rtl="0" fontAlgn="auto" latinLnBrk="0" hangingPunct="0">
              <a:lnSpc>
                <a:spcPct val="100000"/>
              </a:lnSpc>
              <a:spcBef>
                <a:spcPts val="0"/>
              </a:spcBef>
              <a:spcAft>
                <a:spcPts val="0"/>
              </a:spcAft>
              <a:buClrTx/>
              <a:buSzTx/>
              <a:buFontTx/>
              <a:buNone/>
              <a:tabLst/>
            </a:pPr>
            <a:endParaRPr lang="en-ZA" dirty="0">
              <a:solidFill>
                <a:srgbClr val="000000"/>
              </a:solidFill>
              <a:latin typeface="Arial"/>
              <a:ea typeface="Arial"/>
              <a:cs typeface="Arial"/>
              <a:sym typeface="Arial"/>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ZA" sz="1800" b="0" i="0" u="none" strike="noStrike" cap="none" spc="0" normalizeH="0" baseline="0" dirty="0" smtClean="0">
                <a:ln>
                  <a:noFill/>
                </a:ln>
                <a:solidFill>
                  <a:srgbClr val="000000"/>
                </a:solidFill>
                <a:effectLst/>
                <a:uFillTx/>
                <a:latin typeface="Arial"/>
                <a:ea typeface="Arial"/>
                <a:cs typeface="Arial"/>
                <a:sym typeface="Arial"/>
              </a:rPr>
              <a:t>Revenue Enhancement</a:t>
            </a:r>
            <a:r>
              <a:rPr kumimoji="0" lang="en-ZA" sz="1800" b="0" i="0" u="none" strike="noStrike" cap="none" spc="0" normalizeH="0" dirty="0" smtClean="0">
                <a:ln>
                  <a:noFill/>
                </a:ln>
                <a:solidFill>
                  <a:srgbClr val="000000"/>
                </a:solidFill>
                <a:effectLst/>
                <a:uFillTx/>
                <a:latin typeface="Arial"/>
                <a:ea typeface="Arial"/>
                <a:cs typeface="Arial"/>
                <a:sym typeface="Arial"/>
              </a:rPr>
              <a:t> Drive intensified with highest debtors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ZA" baseline="0" dirty="0" smtClean="0">
                <a:solidFill>
                  <a:srgbClr val="000000"/>
                </a:solidFill>
                <a:latin typeface="Arial"/>
                <a:ea typeface="Arial"/>
                <a:cs typeface="Arial"/>
                <a:sym typeface="Arial"/>
              </a:rPr>
              <a:t>Engagement</a:t>
            </a:r>
            <a:r>
              <a:rPr lang="en-ZA" dirty="0" smtClean="0">
                <a:solidFill>
                  <a:srgbClr val="000000"/>
                </a:solidFill>
                <a:latin typeface="Arial"/>
                <a:ea typeface="Arial"/>
                <a:cs typeface="Arial"/>
                <a:sym typeface="Arial"/>
              </a:rPr>
              <a:t>s with Government departments and Businesses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ZA" dirty="0" smtClean="0">
                <a:solidFill>
                  <a:srgbClr val="000000"/>
                </a:solidFill>
                <a:latin typeface="Arial"/>
                <a:ea typeface="Arial"/>
                <a:cs typeface="Arial"/>
                <a:sym typeface="Arial"/>
              </a:rPr>
              <a:t>Current Cash in Hand will cover Net Salaries for the month of February 2021 and not able to cover ALL 3</a:t>
            </a:r>
            <a:r>
              <a:rPr lang="en-ZA" baseline="30000" dirty="0" smtClean="0">
                <a:solidFill>
                  <a:srgbClr val="000000"/>
                </a:solidFill>
                <a:latin typeface="Arial"/>
                <a:ea typeface="Arial"/>
                <a:cs typeface="Arial"/>
                <a:sym typeface="Arial"/>
              </a:rPr>
              <a:t>rd</a:t>
            </a:r>
            <a:r>
              <a:rPr lang="en-ZA" dirty="0" smtClean="0">
                <a:solidFill>
                  <a:srgbClr val="000000"/>
                </a:solidFill>
                <a:latin typeface="Arial"/>
                <a:ea typeface="Arial"/>
                <a:cs typeface="Arial"/>
                <a:sym typeface="Arial"/>
              </a:rPr>
              <a:t> Parties </a:t>
            </a:r>
            <a:endParaRPr kumimoji="0" lang="en-ZA" sz="1800" b="0" i="0" u="none" strike="noStrike" cap="none" spc="0" normalizeH="0" baseline="0" dirty="0" smtClean="0">
              <a:ln>
                <a:noFill/>
              </a:ln>
              <a:solidFill>
                <a:srgbClr val="000000"/>
              </a:solidFill>
              <a:effectLst/>
              <a:uFillTx/>
              <a:latin typeface="Arial"/>
              <a:ea typeface="Arial"/>
              <a:cs typeface="Arial"/>
              <a:sym typeface="Arial"/>
            </a:endParaRPr>
          </a:p>
          <a:p>
            <a:pPr marL="0" marR="0" indent="0" algn="l" defTabSz="914400" rtl="0" fontAlgn="auto" latinLnBrk="0" hangingPunct="0">
              <a:lnSpc>
                <a:spcPct val="100000"/>
              </a:lnSpc>
              <a:spcBef>
                <a:spcPts val="0"/>
              </a:spcBef>
              <a:spcAft>
                <a:spcPts val="0"/>
              </a:spcAft>
              <a:buClrTx/>
              <a:buSzTx/>
              <a:buFontTx/>
              <a:buNone/>
              <a:tabLst/>
            </a:pPr>
            <a:endParaRPr kumimoji="0" lang="en-ZA"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999947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0520"/>
            <a:ext cx="12171792" cy="1126582"/>
          </a:xfrm>
          <a:solidFill>
            <a:srgbClr val="002060"/>
          </a:solidFill>
        </p:spPr>
        <p:txBody>
          <a:bodyPr>
            <a:normAutofit fontScale="90000"/>
          </a:bodyPr>
          <a:lstStyle/>
          <a:p>
            <a:pPr algn="l"/>
            <a:r>
              <a:rPr lang="en-ZA" altLang="en-US" b="1" kern="1200" dirty="0">
                <a:solidFill>
                  <a:schemeClr val="bg1"/>
                </a:solidFill>
                <a:latin typeface="Arial" panose="020B0604020202020204" pitchFamily="34" charset="0"/>
                <a:cs typeface="Arial" panose="020B0604020202020204" pitchFamily="34" charset="0"/>
              </a:rPr>
              <a:t>IMPROVEMENT OF AUDIT OUTCOME: </a:t>
            </a:r>
            <a:r>
              <a:rPr lang="en-ZA" altLang="en-US" b="1" kern="1200" dirty="0" smtClean="0">
                <a:solidFill>
                  <a:schemeClr val="bg1"/>
                </a:solidFill>
                <a:latin typeface="Arial" panose="020B0604020202020204" pitchFamily="34" charset="0"/>
                <a:cs typeface="Arial" panose="020B0604020202020204" pitchFamily="34" charset="0"/>
              </a:rPr>
              <a:t>INTERVENTIONS UNDERTAKEN </a:t>
            </a:r>
            <a:endParaRPr lang="en-ZA"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ZA" sz="1400" b="0" i="0" u="none" strike="noStrike" kern="1200" cap="none" spc="0" normalizeH="0" baseline="0" noProof="0" smtClean="0">
                <a:ln>
                  <a:noFill/>
                </a:ln>
                <a:solidFill>
                  <a:srgbClr val="000000"/>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ZA" sz="1400" b="0" i="0" u="none" strike="noStrike" kern="1200" cap="none" spc="0" normalizeH="0" baseline="0" noProof="0" dirty="0">
              <a:ln>
                <a:noFill/>
              </a:ln>
              <a:solidFill>
                <a:srgbClr val="000000"/>
              </a:solidFill>
              <a:effectLst/>
              <a:uLnTx/>
              <a:uFillTx/>
              <a:latin typeface="Calibri"/>
              <a:cs typeface="Calibri"/>
            </a:endParaRPr>
          </a:p>
        </p:txBody>
      </p:sp>
      <p:graphicFrame>
        <p:nvGraphicFramePr>
          <p:cNvPr id="5" name="Table 4"/>
          <p:cNvGraphicFramePr>
            <a:graphicFrameLocks noGrp="1"/>
          </p:cNvGraphicFramePr>
          <p:nvPr>
            <p:extLst/>
          </p:nvPr>
        </p:nvGraphicFramePr>
        <p:xfrm>
          <a:off x="1" y="1149314"/>
          <a:ext cx="12192000" cy="903097"/>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096740883"/>
                    </a:ext>
                  </a:extLst>
                </a:gridCol>
                <a:gridCol w="4064000">
                  <a:extLst>
                    <a:ext uri="{9D8B030D-6E8A-4147-A177-3AD203B41FA5}">
                      <a16:colId xmlns:a16="http://schemas.microsoft.com/office/drawing/2014/main" val="603672552"/>
                    </a:ext>
                  </a:extLst>
                </a:gridCol>
                <a:gridCol w="4064000">
                  <a:extLst>
                    <a:ext uri="{9D8B030D-6E8A-4147-A177-3AD203B41FA5}">
                      <a16:colId xmlns:a16="http://schemas.microsoft.com/office/drawing/2014/main" val="2317720778"/>
                    </a:ext>
                  </a:extLst>
                </a:gridCol>
              </a:tblGrid>
              <a:tr h="369967">
                <a:tc>
                  <a:txBody>
                    <a:bodyPr/>
                    <a:lstStyle/>
                    <a:p>
                      <a:pPr algn="ctr">
                        <a:lnSpc>
                          <a:spcPct val="107000"/>
                        </a:lnSpc>
                        <a:spcAft>
                          <a:spcPts val="800"/>
                        </a:spcAft>
                      </a:pPr>
                      <a:r>
                        <a:rPr lang="en-ZA" sz="1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AUDIT OUTCOME 2016/17 </a:t>
                      </a:r>
                      <a:endParaRPr lang="en-ZA" sz="1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ZA" sz="1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AUDIT OUTCOME 2017/18</a:t>
                      </a:r>
                      <a:endParaRPr lang="en-ZA" sz="1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ZA" sz="1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AUDIT OUTCOME 2018/19</a:t>
                      </a:r>
                      <a:endParaRPr lang="en-ZA" sz="1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3735454"/>
                  </a:ext>
                </a:extLst>
              </a:tr>
              <a:tr h="498010">
                <a:tc>
                  <a:txBody>
                    <a:bodyPr/>
                    <a:lstStyle/>
                    <a:p>
                      <a:pPr algn="l"/>
                      <a:r>
                        <a:rPr lang="en-ZA" sz="1400" dirty="0" smtClean="0">
                          <a:solidFill>
                            <a:schemeClr val="bg1"/>
                          </a:solidFill>
                          <a:latin typeface="Arial" panose="020B0604020202020204" pitchFamily="34" charset="0"/>
                          <a:cs typeface="Arial" panose="020B0604020202020204" pitchFamily="34" charset="0"/>
                        </a:rPr>
                        <a:t>QUALIFIED WITH FINDINGS </a:t>
                      </a:r>
                    </a:p>
                    <a:p>
                      <a:pPr algn="l"/>
                      <a:endParaRPr lang="en-ZA" sz="14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l"/>
                      <a:r>
                        <a:rPr lang="en-ZA" sz="1400" dirty="0" smtClean="0">
                          <a:solidFill>
                            <a:schemeClr val="bg1"/>
                          </a:solidFill>
                          <a:latin typeface="Arial" panose="020B0604020202020204" pitchFamily="34" charset="0"/>
                          <a:cs typeface="Arial" panose="020B0604020202020204" pitchFamily="34" charset="0"/>
                        </a:rPr>
                        <a:t>QUALIFIED WITH FINDINGS </a:t>
                      </a:r>
                    </a:p>
                    <a:p>
                      <a:pPr algn="l"/>
                      <a:endParaRPr lang="en-ZA" sz="14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l"/>
                      <a:r>
                        <a:rPr lang="en-ZA" sz="1400" dirty="0" smtClean="0">
                          <a:solidFill>
                            <a:schemeClr val="bg1"/>
                          </a:solidFill>
                          <a:latin typeface="Arial" panose="020B0604020202020204" pitchFamily="34" charset="0"/>
                          <a:cs typeface="Arial" panose="020B0604020202020204" pitchFamily="34" charset="0"/>
                        </a:rPr>
                        <a:t>DISCLAIMED WITH FINDINGS</a:t>
                      </a:r>
                      <a:endParaRPr lang="en-ZA" sz="14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260261179"/>
                  </a:ext>
                </a:extLst>
              </a:tr>
            </a:tbl>
          </a:graphicData>
        </a:graphic>
      </p:graphicFrame>
      <p:sp>
        <p:nvSpPr>
          <p:cNvPr id="7" name="Rectangle 6"/>
          <p:cNvSpPr/>
          <p:nvPr/>
        </p:nvSpPr>
        <p:spPr>
          <a:xfrm>
            <a:off x="0" y="2080656"/>
            <a:ext cx="11917511" cy="3075201"/>
          </a:xfrm>
          <a:prstGeom prst="rect">
            <a:avLst/>
          </a:prstGeom>
        </p:spPr>
        <p:txBody>
          <a:bodyPr wrap="square">
            <a:spAutoFit/>
          </a:bodyPr>
          <a:lstStyle/>
          <a:p>
            <a:pPr marL="342900" marR="0" lvl="0" indent="-342900" algn="l" defTabSz="914400" rtl="0" eaLnBrk="1" fontAlgn="auto" latinLnBrk="0" hangingPunct="1">
              <a:lnSpc>
                <a:spcPct val="100000"/>
              </a:lnSpc>
              <a:spcBef>
                <a:spcPts val="700"/>
              </a:spcBef>
              <a:spcAft>
                <a:spcPts val="0"/>
              </a:spcAft>
              <a:buClrTx/>
              <a:buSzPct val="100000"/>
              <a:buFontTx/>
              <a:buChar char="•"/>
              <a:tabLst/>
              <a:defRPr/>
            </a:pPr>
            <a:r>
              <a:rPr kumimoji="0" lang="en-ZA" altLang="en-US" sz="1700" b="0" i="0" u="none" strike="noStrike" kern="0" cap="none" spc="0" normalizeH="0" baseline="0" noProof="0" dirty="0">
                <a:ln>
                  <a:noFill/>
                </a:ln>
                <a:solidFill>
                  <a:srgbClr val="000000"/>
                </a:solidFill>
                <a:effectLst/>
                <a:uLnTx/>
                <a:uFillTx/>
                <a:latin typeface="Arial"/>
                <a:cs typeface="Arial"/>
                <a:sym typeface="Arial"/>
              </a:rPr>
              <a:t>Weekly monitoring of the audit action plan implementation – chaired by the MM</a:t>
            </a:r>
          </a:p>
          <a:p>
            <a:pPr marL="342900" marR="0" lvl="0" indent="-342900" algn="l" defTabSz="914400" rtl="0" eaLnBrk="1" fontAlgn="auto" latinLnBrk="0" hangingPunct="1">
              <a:lnSpc>
                <a:spcPct val="100000"/>
              </a:lnSpc>
              <a:spcBef>
                <a:spcPts val="700"/>
              </a:spcBef>
              <a:spcAft>
                <a:spcPts val="0"/>
              </a:spcAft>
              <a:buClrTx/>
              <a:buSzPct val="100000"/>
              <a:buFontTx/>
              <a:buChar char="•"/>
              <a:tabLst/>
              <a:defRPr/>
            </a:pPr>
            <a:r>
              <a:rPr kumimoji="0" lang="en-ZA" altLang="en-US" sz="1700" b="0" i="0" u="none" strike="noStrike" kern="0" cap="none" spc="0" normalizeH="0" baseline="0" noProof="0" dirty="0">
                <a:ln>
                  <a:noFill/>
                </a:ln>
                <a:solidFill>
                  <a:srgbClr val="000000"/>
                </a:solidFill>
                <a:effectLst/>
                <a:uLnTx/>
                <a:uFillTx/>
                <a:latin typeface="Arial"/>
                <a:cs typeface="Arial"/>
                <a:sym typeface="Arial"/>
              </a:rPr>
              <a:t>Reconciled the populations for VAT from 2016/17 being the date of migration from the legacy system</a:t>
            </a:r>
          </a:p>
          <a:p>
            <a:pPr marL="342900" marR="0" lvl="0" indent="-342900" algn="l" defTabSz="914400" rtl="0" eaLnBrk="1" fontAlgn="auto" latinLnBrk="0" hangingPunct="1">
              <a:lnSpc>
                <a:spcPct val="100000"/>
              </a:lnSpc>
              <a:spcBef>
                <a:spcPts val="700"/>
              </a:spcBef>
              <a:spcAft>
                <a:spcPts val="0"/>
              </a:spcAft>
              <a:buClrTx/>
              <a:buSzPct val="100000"/>
              <a:buFontTx/>
              <a:buChar char="•"/>
              <a:tabLst/>
              <a:defRPr/>
            </a:pPr>
            <a:r>
              <a:rPr kumimoji="0" lang="en-ZA" altLang="en-US" sz="1700" b="0" i="0" u="none" strike="noStrike" kern="0" cap="none" spc="0" normalizeH="0" baseline="0" noProof="0" dirty="0">
                <a:ln>
                  <a:noFill/>
                </a:ln>
                <a:solidFill>
                  <a:srgbClr val="000000"/>
                </a:solidFill>
                <a:effectLst/>
                <a:uLnTx/>
                <a:uFillTx/>
                <a:latin typeface="Arial"/>
                <a:cs typeface="Arial"/>
                <a:sym typeface="Arial"/>
              </a:rPr>
              <a:t>Reconciled the populations for Debtors from 2016/17 being the date of migration from the legacy system</a:t>
            </a:r>
          </a:p>
          <a:p>
            <a:pPr marL="342900" marR="0" lvl="0" indent="-342900" algn="l" defTabSz="914400" rtl="0" eaLnBrk="1" fontAlgn="auto" latinLnBrk="0" hangingPunct="1">
              <a:lnSpc>
                <a:spcPct val="100000"/>
              </a:lnSpc>
              <a:spcBef>
                <a:spcPts val="700"/>
              </a:spcBef>
              <a:spcAft>
                <a:spcPts val="0"/>
              </a:spcAft>
              <a:buClrTx/>
              <a:buSzPct val="100000"/>
              <a:buFontTx/>
              <a:buChar char="•"/>
              <a:tabLst/>
              <a:defRPr/>
            </a:pPr>
            <a:r>
              <a:rPr kumimoji="0" lang="en-ZA" altLang="en-US" sz="1700" b="0" i="0" u="none" strike="noStrike" kern="0" cap="none" spc="0" normalizeH="0" baseline="0" noProof="0" dirty="0">
                <a:ln>
                  <a:noFill/>
                </a:ln>
                <a:solidFill>
                  <a:srgbClr val="000000"/>
                </a:solidFill>
                <a:effectLst/>
                <a:uLnTx/>
                <a:uFillTx/>
                <a:latin typeface="Arial"/>
                <a:cs typeface="Arial"/>
                <a:sym typeface="Arial"/>
              </a:rPr>
              <a:t>Reconciled the service charges and interest for both 2019/20 and 2018/19.  Generated reports from SAP to support the amounts</a:t>
            </a:r>
          </a:p>
          <a:p>
            <a:pPr marL="342900" marR="0" lvl="0" indent="-342900" algn="l" defTabSz="914400" rtl="0" eaLnBrk="1" fontAlgn="auto" latinLnBrk="0" hangingPunct="1">
              <a:lnSpc>
                <a:spcPct val="100000"/>
              </a:lnSpc>
              <a:spcBef>
                <a:spcPts val="700"/>
              </a:spcBef>
              <a:spcAft>
                <a:spcPts val="0"/>
              </a:spcAft>
              <a:buClrTx/>
              <a:buSzPct val="100000"/>
              <a:buFontTx/>
              <a:buChar char="•"/>
              <a:tabLst/>
              <a:defRPr/>
            </a:pPr>
            <a:r>
              <a:rPr kumimoji="0" lang="en-ZA" altLang="en-US" sz="1700" b="0" i="0" u="none" strike="noStrike" kern="0" cap="none" spc="0" normalizeH="0" baseline="0" noProof="0" dirty="0">
                <a:ln>
                  <a:noFill/>
                </a:ln>
                <a:solidFill>
                  <a:srgbClr val="000000"/>
                </a:solidFill>
                <a:effectLst/>
                <a:uLnTx/>
                <a:uFillTx/>
                <a:latin typeface="Arial"/>
                <a:cs typeface="Arial"/>
                <a:sym typeface="Arial"/>
              </a:rPr>
              <a:t>Reconstructed the WIP register from 2015/16 the year that unqualified and no material adjustments</a:t>
            </a:r>
          </a:p>
          <a:p>
            <a:pPr marL="342900" marR="0" lvl="0" indent="-342900" algn="l" defTabSz="914400" rtl="0" eaLnBrk="1" fontAlgn="auto" latinLnBrk="0" hangingPunct="1">
              <a:lnSpc>
                <a:spcPct val="100000"/>
              </a:lnSpc>
              <a:spcBef>
                <a:spcPts val="700"/>
              </a:spcBef>
              <a:spcAft>
                <a:spcPts val="0"/>
              </a:spcAft>
              <a:buClrTx/>
              <a:buSzPct val="100000"/>
              <a:buFontTx/>
              <a:buChar char="•"/>
              <a:tabLst/>
              <a:defRPr/>
            </a:pPr>
            <a:r>
              <a:rPr kumimoji="0" lang="en-ZA" altLang="en-US" sz="1700" b="0" i="0" u="none" strike="noStrike" kern="0" cap="none" spc="0" normalizeH="0" baseline="0" noProof="0" dirty="0">
                <a:ln>
                  <a:noFill/>
                </a:ln>
                <a:solidFill>
                  <a:srgbClr val="000000"/>
                </a:solidFill>
                <a:effectLst/>
                <a:uLnTx/>
                <a:uFillTx/>
                <a:latin typeface="Arial"/>
                <a:cs typeface="Arial"/>
                <a:sym typeface="Arial"/>
              </a:rPr>
              <a:t>Reconciled the VIP inventory.</a:t>
            </a:r>
          </a:p>
          <a:p>
            <a:pPr marL="342900" marR="0" lvl="0" indent="-342900" algn="l" defTabSz="914400" rtl="0" eaLnBrk="1" fontAlgn="auto" latinLnBrk="0" hangingPunct="1">
              <a:lnSpc>
                <a:spcPct val="100000"/>
              </a:lnSpc>
              <a:spcBef>
                <a:spcPts val="700"/>
              </a:spcBef>
              <a:spcAft>
                <a:spcPts val="0"/>
              </a:spcAft>
              <a:buClrTx/>
              <a:buSzPct val="100000"/>
              <a:buFontTx/>
              <a:buChar char="•"/>
              <a:tabLst/>
              <a:defRPr/>
            </a:pPr>
            <a:r>
              <a:rPr kumimoji="0" lang="en-ZA" altLang="en-US" sz="1700" b="0" i="0" u="none" strike="noStrike" kern="0" cap="none" spc="0" normalizeH="0" baseline="0" noProof="0" dirty="0">
                <a:ln>
                  <a:noFill/>
                </a:ln>
                <a:solidFill>
                  <a:srgbClr val="000000"/>
                </a:solidFill>
                <a:effectLst/>
                <a:uLnTx/>
                <a:uFillTx/>
                <a:latin typeface="Arial"/>
                <a:cs typeface="Arial"/>
                <a:sym typeface="Arial"/>
              </a:rPr>
              <a:t>Monitored the cut-off of invoices to ensure that expenditure is recorded in the correct year.</a:t>
            </a:r>
          </a:p>
          <a:p>
            <a:pPr marL="342900" marR="0" lvl="0" indent="-342900" algn="l" defTabSz="914400" rtl="0" eaLnBrk="1" fontAlgn="auto" latinLnBrk="0" hangingPunct="1">
              <a:lnSpc>
                <a:spcPct val="100000"/>
              </a:lnSpc>
              <a:spcBef>
                <a:spcPts val="700"/>
              </a:spcBef>
              <a:spcAft>
                <a:spcPts val="0"/>
              </a:spcAft>
              <a:buClrTx/>
              <a:buSzPct val="100000"/>
              <a:buFontTx/>
              <a:buChar char="•"/>
              <a:tabLst/>
              <a:defRPr/>
            </a:pPr>
            <a:r>
              <a:rPr kumimoji="0" lang="en-ZA" altLang="en-US" sz="1700" b="0" i="0" u="none" strike="noStrike" kern="0" cap="none" spc="0" normalizeH="0" baseline="0" noProof="0" dirty="0">
                <a:ln>
                  <a:noFill/>
                </a:ln>
                <a:solidFill>
                  <a:srgbClr val="000000"/>
                </a:solidFill>
                <a:effectLst/>
                <a:uLnTx/>
                <a:uFillTx/>
                <a:latin typeface="Arial"/>
                <a:cs typeface="Arial"/>
                <a:sym typeface="Arial"/>
              </a:rPr>
              <a:t>Manually reconciled leave days for both 2019/20 and 2018/19</a:t>
            </a:r>
          </a:p>
        </p:txBody>
      </p:sp>
    </p:spTree>
    <p:extLst>
      <p:ext uri="{BB962C8B-B14F-4D97-AF65-F5344CB8AC3E}">
        <p14:creationId xmlns:p14="http://schemas.microsoft.com/office/powerpoint/2010/main" val="1322756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0" y="0"/>
            <a:ext cx="12137691" cy="1152128"/>
          </a:xfrm>
          <a:solidFill>
            <a:srgbClr val="002060"/>
          </a:solidFill>
        </p:spPr>
        <p:txBody>
          <a:bodyPr>
            <a:normAutofit fontScale="90000"/>
          </a:bodyPr>
          <a:lstStyle/>
          <a:p>
            <a:pPr algn="l"/>
            <a:r>
              <a:rPr lang="en-ZA" b="1" dirty="0" smtClean="0">
                <a:solidFill>
                  <a:schemeClr val="bg1"/>
                </a:solidFill>
              </a:rPr>
              <a:t>DIRECT AND INDIRECT COST IMPACT OF COE INCREASE</a:t>
            </a:r>
            <a:endParaRPr lang="en-ZA" b="1" dirty="0">
              <a:solidFill>
                <a:schemeClr val="bg1"/>
              </a:solidFill>
            </a:endParaRPr>
          </a:p>
        </p:txBody>
      </p:sp>
      <p:sp>
        <p:nvSpPr>
          <p:cNvPr id="3" name="Content Placeholder 2"/>
          <p:cNvSpPr>
            <a:spLocks noGrp="1"/>
          </p:cNvSpPr>
          <p:nvPr>
            <p:ph idx="1"/>
          </p:nvPr>
        </p:nvSpPr>
        <p:spPr>
          <a:xfrm>
            <a:off x="-19789" y="1192543"/>
            <a:ext cx="12174740" cy="4602026"/>
          </a:xfrm>
        </p:spPr>
        <p:txBody>
          <a:bodyPr/>
          <a:lstStyle/>
          <a:p>
            <a:r>
              <a:rPr lang="en-ZA" sz="2200" b="1" dirty="0"/>
              <a:t>Budget deficit </a:t>
            </a:r>
            <a:r>
              <a:rPr lang="en-ZA" sz="2200" dirty="0"/>
              <a:t>estimated </a:t>
            </a:r>
            <a:r>
              <a:rPr lang="en-ZA" sz="2200" b="1" dirty="0">
                <a:solidFill>
                  <a:srgbClr val="FF0000"/>
                </a:solidFill>
              </a:rPr>
              <a:t>R40m</a:t>
            </a:r>
          </a:p>
          <a:p>
            <a:r>
              <a:rPr lang="en-ZA" sz="2200" b="1" dirty="0"/>
              <a:t>Unfunded budget </a:t>
            </a:r>
          </a:p>
          <a:p>
            <a:r>
              <a:rPr lang="en-ZA" sz="2200" b="1" dirty="0"/>
              <a:t>Unable to pay suppliers</a:t>
            </a:r>
            <a:r>
              <a:rPr lang="en-ZA" sz="2200" dirty="0"/>
              <a:t>, owe creditors R322m, implications </a:t>
            </a:r>
          </a:p>
          <a:p>
            <a:pPr lvl="1"/>
            <a:r>
              <a:rPr lang="en-ZA" sz="2200" dirty="0"/>
              <a:t>a) non-compliance with Sec 65(2)(e) of MFMA, which is tantamount to financial misconduct</a:t>
            </a:r>
          </a:p>
          <a:p>
            <a:pPr lvl="1"/>
            <a:r>
              <a:rPr lang="en-ZA" sz="2200" dirty="0"/>
              <a:t>b) suppliers will not want to do business with ADM, hence will be unable to render services to the community</a:t>
            </a:r>
          </a:p>
          <a:p>
            <a:pPr lvl="1"/>
            <a:r>
              <a:rPr lang="en-ZA" sz="2200" dirty="0"/>
              <a:t>c) interest which is fruitless and wasteful expenditure</a:t>
            </a:r>
          </a:p>
          <a:p>
            <a:r>
              <a:rPr lang="en-ZA" sz="2200" b="1" dirty="0"/>
              <a:t>Unable to pay statutory obligations </a:t>
            </a:r>
            <a:r>
              <a:rPr lang="en-ZA" sz="2200" dirty="0"/>
              <a:t>i.e. SARS which will incur penalties.</a:t>
            </a:r>
          </a:p>
          <a:p>
            <a:r>
              <a:rPr lang="en-ZA" sz="2200" b="1" dirty="0"/>
              <a:t>Unable </a:t>
            </a:r>
            <a:r>
              <a:rPr lang="en-ZA" sz="2200" b="1" dirty="0">
                <a:solidFill>
                  <a:schemeClr val="tx1"/>
                </a:solidFill>
              </a:rPr>
              <a:t>to pay salaries </a:t>
            </a:r>
            <a:r>
              <a:rPr lang="en-ZA" sz="2200" b="1" dirty="0">
                <a:solidFill>
                  <a:srgbClr val="FF0000"/>
                </a:solidFill>
              </a:rPr>
              <a:t>(R60m per month) </a:t>
            </a:r>
            <a:r>
              <a:rPr lang="en-ZA" sz="2200" dirty="0"/>
              <a:t>at </a:t>
            </a:r>
            <a:r>
              <a:rPr lang="en-ZA" sz="2200" dirty="0" smtClean="0"/>
              <a:t>all</a:t>
            </a:r>
          </a:p>
          <a:p>
            <a:r>
              <a:rPr lang="en-ZA" sz="2200" b="1" dirty="0" smtClean="0"/>
              <a:t>Unable to fund capital projects from Internal Funding </a:t>
            </a:r>
            <a:endParaRPr lang="en-ZA" sz="2200" b="1" dirty="0"/>
          </a:p>
          <a:p>
            <a:endParaRPr lang="en-ZA" sz="2400" dirty="0"/>
          </a:p>
        </p:txBody>
      </p:sp>
    </p:spTree>
    <p:extLst>
      <p:ext uri="{BB962C8B-B14F-4D97-AF65-F5344CB8AC3E}">
        <p14:creationId xmlns:p14="http://schemas.microsoft.com/office/powerpoint/2010/main" val="866565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1134"/>
            <a:ext cx="9144001" cy="745578"/>
          </a:xfrm>
        </p:spPr>
        <p:txBody>
          <a:bodyPr/>
          <a:lstStyle/>
          <a:p>
            <a:r>
              <a:rPr lang="en-ZA" sz="3000" b="1" dirty="0">
                <a:solidFill>
                  <a:srgbClr val="C00000"/>
                </a:solidFill>
              </a:rPr>
              <a:t>WHAT COULD CAUSE THE COLLAPSE OF ADM </a:t>
            </a:r>
          </a:p>
        </p:txBody>
      </p:sp>
      <p:sp>
        <p:nvSpPr>
          <p:cNvPr id="3" name="Content Placeholder 2"/>
          <p:cNvSpPr>
            <a:spLocks noGrp="1"/>
          </p:cNvSpPr>
          <p:nvPr>
            <p:ph idx="1"/>
          </p:nvPr>
        </p:nvSpPr>
        <p:spPr>
          <a:xfrm>
            <a:off x="6494549" y="1981200"/>
            <a:ext cx="4280358" cy="3896072"/>
          </a:xfrm>
        </p:spPr>
        <p:txBody>
          <a:bodyPr/>
          <a:lstStyle/>
          <a:p>
            <a:pPr marL="57150" indent="0">
              <a:buNone/>
            </a:pPr>
            <a:r>
              <a:rPr lang="en-ZA" dirty="0" smtClean="0"/>
              <a:t>Non implementation of the MTAS and the Financial Recovery plan</a:t>
            </a:r>
          </a:p>
          <a:p>
            <a:r>
              <a:rPr lang="en-ZA" sz="2300" dirty="0"/>
              <a:t>Inability to increase collection and revenue base of ADM </a:t>
            </a:r>
          </a:p>
          <a:p>
            <a:r>
              <a:rPr lang="en-ZA" sz="2300" dirty="0"/>
              <a:t>Inability to curb the increasing </a:t>
            </a:r>
            <a:r>
              <a:rPr lang="en-ZA" sz="2300" dirty="0" err="1"/>
              <a:t>CoE</a:t>
            </a:r>
            <a:endParaRPr lang="en-ZA" sz="2300" dirty="0"/>
          </a:p>
          <a:p>
            <a:pPr lvl="2"/>
            <a:endParaRPr lang="en-ZA" dirty="0" smtClean="0"/>
          </a:p>
          <a:p>
            <a:pPr marL="1371600" lvl="3" indent="0">
              <a:buNone/>
            </a:pPr>
            <a:endParaRPr lang="en-ZA" dirty="0"/>
          </a:p>
        </p:txBody>
      </p:sp>
      <p:pic>
        <p:nvPicPr>
          <p:cNvPr id="6" name="Picture 5"/>
          <p:cNvPicPr>
            <a:picLocks noChangeAspect="1"/>
          </p:cNvPicPr>
          <p:nvPr/>
        </p:nvPicPr>
        <p:blipFill>
          <a:blip r:embed="rId2"/>
          <a:stretch>
            <a:fillRect/>
          </a:stretch>
        </p:blipFill>
        <p:spPr>
          <a:xfrm>
            <a:off x="1524001" y="719912"/>
            <a:ext cx="9250907" cy="126128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966618"/>
            <a:ext cx="4981075" cy="4891382"/>
          </a:xfrm>
          <a:prstGeom prst="rect">
            <a:avLst/>
          </a:prstGeom>
        </p:spPr>
      </p:pic>
    </p:spTree>
    <p:extLst>
      <p:ext uri="{BB962C8B-B14F-4D97-AF65-F5344CB8AC3E}">
        <p14:creationId xmlns:p14="http://schemas.microsoft.com/office/powerpoint/2010/main" val="1499587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434" y="2819401"/>
            <a:ext cx="10363201" cy="1362076"/>
          </a:xfrm>
        </p:spPr>
        <p:txBody>
          <a:bodyPr/>
          <a:lstStyle/>
          <a:p>
            <a:r>
              <a:rPr lang="en-ZA" dirty="0" smtClean="0"/>
              <a:t>SUPPORT TO LOCAL MUNICIPALITIES </a:t>
            </a:r>
            <a:endParaRPr lang="en-ZA" dirty="0"/>
          </a:p>
        </p:txBody>
      </p:sp>
      <p:sp>
        <p:nvSpPr>
          <p:cNvPr id="4" name="Slide Number Placeholder 3"/>
          <p:cNvSpPr>
            <a:spLocks noGrp="1"/>
          </p:cNvSpPr>
          <p:nvPr>
            <p:ph type="sldNum" sz="quarter" idx="2"/>
          </p:nvPr>
        </p:nvSpPr>
        <p:spPr/>
        <p:txBody>
          <a:bodyPr/>
          <a:lstStyle/>
          <a:p>
            <a:fld id="{86CB4B4D-7CA3-9044-876B-883B54F8677D}" type="slidenum">
              <a:rPr lang="en-ZA" smtClean="0"/>
              <a:pPr/>
              <a:t>58</a:t>
            </a:fld>
            <a:endParaRPr lang="en-ZA" dirty="0"/>
          </a:p>
        </p:txBody>
      </p:sp>
    </p:spTree>
    <p:extLst>
      <p:ext uri="{BB962C8B-B14F-4D97-AF65-F5344CB8AC3E}">
        <p14:creationId xmlns:p14="http://schemas.microsoft.com/office/powerpoint/2010/main" val="3229914026"/>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048461" cy="972879"/>
          </a:xfrm>
          <a:solidFill>
            <a:srgbClr val="002060"/>
          </a:solidFill>
        </p:spPr>
        <p:txBody>
          <a:bodyPr>
            <a:normAutofit/>
          </a:bodyPr>
          <a:lstStyle/>
          <a:p>
            <a:r>
              <a:rPr lang="en-ZA" b="1" dirty="0" smtClean="0">
                <a:solidFill>
                  <a:schemeClr val="bg1"/>
                </a:solidFill>
              </a:rPr>
              <a:t>SUPPORT TO LOCAL MUNICIPALITIES </a:t>
            </a:r>
            <a:endParaRPr lang="en-ZA" b="1" dirty="0">
              <a:solidFill>
                <a:schemeClr val="bg1"/>
              </a:solidFill>
            </a:endParaRPr>
          </a:p>
        </p:txBody>
      </p:sp>
      <p:sp>
        <p:nvSpPr>
          <p:cNvPr id="2" name="Text Placeholder 1"/>
          <p:cNvSpPr>
            <a:spLocks noGrp="1"/>
          </p:cNvSpPr>
          <p:nvPr>
            <p:ph type="body" idx="1"/>
          </p:nvPr>
        </p:nvSpPr>
        <p:spPr>
          <a:xfrm>
            <a:off x="0" y="1077431"/>
            <a:ext cx="12192000" cy="5036290"/>
          </a:xfrm>
        </p:spPr>
        <p:txBody>
          <a:bodyPr>
            <a:normAutofit/>
          </a:bodyPr>
          <a:lstStyle/>
          <a:p>
            <a:pPr marL="457200" lvl="1" indent="0">
              <a:buNone/>
            </a:pPr>
            <a:endParaRPr lang="en-ZA" dirty="0" smtClean="0"/>
          </a:p>
          <a:p>
            <a:pPr lvl="1"/>
            <a:endParaRPr lang="en-ZA" b="1" dirty="0" smtClean="0"/>
          </a:p>
          <a:p>
            <a:endParaRPr lang="en-ZA" dirty="0"/>
          </a:p>
        </p:txBody>
      </p:sp>
      <p:sp>
        <p:nvSpPr>
          <p:cNvPr id="4" name="Slide Number Placeholder 3"/>
          <p:cNvSpPr>
            <a:spLocks noGrp="1"/>
          </p:cNvSpPr>
          <p:nvPr>
            <p:ph type="sldNum" sz="quarter" idx="2"/>
          </p:nvPr>
        </p:nvSpPr>
        <p:spPr/>
        <p:txBody>
          <a:bodyPr/>
          <a:lstStyle/>
          <a:p>
            <a:pPr>
              <a:defRPr/>
            </a:pPr>
            <a:fld id="{F862970B-E9C8-4B7D-949D-B5D62D0B0A91}" type="slidenum">
              <a:rPr lang="en-US" smtClean="0"/>
              <a:pPr>
                <a:defRPr/>
              </a:pPr>
              <a:t>59</a:t>
            </a:fld>
            <a:endParaRPr lang="en-US"/>
          </a:p>
        </p:txBody>
      </p:sp>
      <p:pic>
        <p:nvPicPr>
          <p:cNvPr id="3" name="Picture 2"/>
          <p:cNvPicPr>
            <a:picLocks noChangeAspect="1"/>
          </p:cNvPicPr>
          <p:nvPr/>
        </p:nvPicPr>
        <p:blipFill>
          <a:blip r:embed="rId2"/>
          <a:stretch>
            <a:fillRect/>
          </a:stretch>
        </p:blipFill>
        <p:spPr>
          <a:xfrm>
            <a:off x="186943" y="1077431"/>
            <a:ext cx="7416011" cy="4810241"/>
          </a:xfrm>
          <a:prstGeom prst="rect">
            <a:avLst/>
          </a:prstGeom>
        </p:spPr>
      </p:pic>
      <p:grpSp>
        <p:nvGrpSpPr>
          <p:cNvPr id="8" name="Group 7">
            <a:extLst>
              <a:ext uri="{FF2B5EF4-FFF2-40B4-BE49-F238E27FC236}">
                <a16:creationId xmlns:a16="http://schemas.microsoft.com/office/drawing/2014/main" id="{ECE8DFF8-E4D3-8A44-8EE1-E698B0DC1448}"/>
              </a:ext>
            </a:extLst>
          </p:cNvPr>
          <p:cNvGrpSpPr/>
          <p:nvPr/>
        </p:nvGrpSpPr>
        <p:grpSpPr>
          <a:xfrm rot="5400000">
            <a:off x="8068723" y="1871918"/>
            <a:ext cx="3395300" cy="3737646"/>
            <a:chOff x="7042447" y="3221289"/>
            <a:chExt cx="10279897" cy="9150350"/>
          </a:xfrm>
        </p:grpSpPr>
        <p:sp>
          <p:nvSpPr>
            <p:cNvPr id="9" name="Freeform 8">
              <a:extLst>
                <a:ext uri="{FF2B5EF4-FFF2-40B4-BE49-F238E27FC236}">
                  <a16:creationId xmlns:a16="http://schemas.microsoft.com/office/drawing/2014/main" id="{99768EB5-0909-0C4E-83BA-2BA1B9E7D5F2}"/>
                </a:ext>
              </a:extLst>
            </p:cNvPr>
            <p:cNvSpPr/>
            <p:nvPr/>
          </p:nvSpPr>
          <p:spPr>
            <a:xfrm>
              <a:off x="7629558" y="3221289"/>
              <a:ext cx="9692786" cy="6079229"/>
            </a:xfrm>
            <a:custGeom>
              <a:avLst/>
              <a:gdLst>
                <a:gd name="connsiteX0" fmla="*/ 4559267 w 9692786"/>
                <a:gd name="connsiteY0" fmla="*/ 0 h 6079229"/>
                <a:gd name="connsiteX1" fmla="*/ 9128489 w 9692786"/>
                <a:gd name="connsiteY1" fmla="*/ 4339737 h 6079229"/>
                <a:gd name="connsiteX2" fmla="*/ 9130974 w 9692786"/>
                <a:gd name="connsiteY2" fmla="*/ 4438015 h 6079229"/>
                <a:gd name="connsiteX3" fmla="*/ 9692786 w 9692786"/>
                <a:gd name="connsiteY3" fmla="*/ 4438015 h 6079229"/>
                <a:gd name="connsiteX4" fmla="*/ 7652876 w 9692786"/>
                <a:gd name="connsiteY4" fmla="*/ 6079229 h 6079229"/>
                <a:gd name="connsiteX5" fmla="*/ 5612967 w 9692786"/>
                <a:gd name="connsiteY5" fmla="*/ 4438015 h 6079229"/>
                <a:gd name="connsiteX6" fmla="*/ 6197848 w 9692786"/>
                <a:gd name="connsiteY6" fmla="*/ 4438015 h 6079229"/>
                <a:gd name="connsiteX7" fmla="*/ 6196278 w 9692786"/>
                <a:gd name="connsiteY7" fmla="*/ 4406932 h 6079229"/>
                <a:gd name="connsiteX8" fmla="*/ 4559267 w 9692786"/>
                <a:gd name="connsiteY8" fmla="*/ 2929668 h 6079229"/>
                <a:gd name="connsiteX9" fmla="*/ 2981845 w 9692786"/>
                <a:gd name="connsiteY9" fmla="*/ 4105225 h 6079229"/>
                <a:gd name="connsiteX10" fmla="*/ 2948426 w 9692786"/>
                <a:gd name="connsiteY10" fmla="*/ 4274432 h 6079229"/>
                <a:gd name="connsiteX11" fmla="*/ 1452798 w 9692786"/>
                <a:gd name="connsiteY11" fmla="*/ 3071121 h 6079229"/>
                <a:gd name="connsiteX12" fmla="*/ 0 w 9692786"/>
                <a:gd name="connsiteY12" fmla="*/ 4239974 h 6079229"/>
                <a:gd name="connsiteX13" fmla="*/ 34661 w 9692786"/>
                <a:gd name="connsiteY13" fmla="*/ 3892627 h 6079229"/>
                <a:gd name="connsiteX14" fmla="*/ 4559267 w 9692786"/>
                <a:gd name="connsiteY14" fmla="*/ 0 h 607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92786" h="6079229">
                  <a:moveTo>
                    <a:pt x="4559267" y="0"/>
                  </a:moveTo>
                  <a:cubicBezTo>
                    <a:pt x="7007104" y="0"/>
                    <a:pt x="9005951" y="1922353"/>
                    <a:pt x="9128489" y="4339737"/>
                  </a:cubicBezTo>
                  <a:lnTo>
                    <a:pt x="9130974" y="4438015"/>
                  </a:lnTo>
                  <a:lnTo>
                    <a:pt x="9692786" y="4438015"/>
                  </a:lnTo>
                  <a:lnTo>
                    <a:pt x="7652876" y="6079229"/>
                  </a:lnTo>
                  <a:lnTo>
                    <a:pt x="5612967" y="4438015"/>
                  </a:lnTo>
                  <a:lnTo>
                    <a:pt x="6197848" y="4438015"/>
                  </a:lnTo>
                  <a:lnTo>
                    <a:pt x="6196278" y="4406932"/>
                  </a:lnTo>
                  <a:cubicBezTo>
                    <a:pt x="6112012" y="3577175"/>
                    <a:pt x="5411256" y="2929668"/>
                    <a:pt x="4559267" y="2929668"/>
                  </a:cubicBezTo>
                  <a:cubicBezTo>
                    <a:pt x="3813777" y="2929668"/>
                    <a:pt x="3184074" y="3425416"/>
                    <a:pt x="2981845" y="4105225"/>
                  </a:cubicBezTo>
                  <a:lnTo>
                    <a:pt x="2948426" y="4274432"/>
                  </a:lnTo>
                  <a:lnTo>
                    <a:pt x="1452798" y="3071121"/>
                  </a:lnTo>
                  <a:lnTo>
                    <a:pt x="0" y="4239974"/>
                  </a:lnTo>
                  <a:lnTo>
                    <a:pt x="34661" y="3892627"/>
                  </a:lnTo>
                  <a:cubicBezTo>
                    <a:pt x="364193" y="1689568"/>
                    <a:pt x="2264420" y="0"/>
                    <a:pt x="45592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schemeClr val="tx1"/>
                </a:solidFill>
              </a:endParaRPr>
            </a:p>
          </p:txBody>
        </p:sp>
        <p:sp>
          <p:nvSpPr>
            <p:cNvPr id="10" name="Freeform 9">
              <a:extLst>
                <a:ext uri="{FF2B5EF4-FFF2-40B4-BE49-F238E27FC236}">
                  <a16:creationId xmlns:a16="http://schemas.microsoft.com/office/drawing/2014/main" id="{0454DE97-CAFD-F441-8AC5-E73F4667492F}"/>
                </a:ext>
              </a:extLst>
            </p:cNvPr>
            <p:cNvSpPr/>
            <p:nvPr/>
          </p:nvSpPr>
          <p:spPr>
            <a:xfrm>
              <a:off x="7042447" y="6292410"/>
              <a:ext cx="9706767" cy="6079229"/>
            </a:xfrm>
            <a:custGeom>
              <a:avLst/>
              <a:gdLst>
                <a:gd name="connsiteX0" fmla="*/ 2039909 w 9706767"/>
                <a:gd name="connsiteY0" fmla="*/ 0 h 6079229"/>
                <a:gd name="connsiteX1" fmla="*/ 4079818 w 9706767"/>
                <a:gd name="connsiteY1" fmla="*/ 1641214 h 6079229"/>
                <a:gd name="connsiteX2" fmla="*/ 3507797 w 9706767"/>
                <a:gd name="connsiteY2" fmla="*/ 1641214 h 6079229"/>
                <a:gd name="connsiteX3" fmla="*/ 3509367 w 9706767"/>
                <a:gd name="connsiteY3" fmla="*/ 1672297 h 6079229"/>
                <a:gd name="connsiteX4" fmla="*/ 5146378 w 9706767"/>
                <a:gd name="connsiteY4" fmla="*/ 3149561 h 6079229"/>
                <a:gd name="connsiteX5" fmla="*/ 6723800 w 9706767"/>
                <a:gd name="connsiteY5" fmla="*/ 1974005 h 6079229"/>
                <a:gd name="connsiteX6" fmla="*/ 6755456 w 9706767"/>
                <a:gd name="connsiteY6" fmla="*/ 1813725 h 6079229"/>
                <a:gd name="connsiteX7" fmla="*/ 8239987 w 9706767"/>
                <a:gd name="connsiteY7" fmla="*/ 3008108 h 6079229"/>
                <a:gd name="connsiteX8" fmla="*/ 9706767 w 9706767"/>
                <a:gd name="connsiteY8" fmla="*/ 1828007 h 6079229"/>
                <a:gd name="connsiteX9" fmla="*/ 9670984 w 9706767"/>
                <a:gd name="connsiteY9" fmla="*/ 2186602 h 6079229"/>
                <a:gd name="connsiteX10" fmla="*/ 5146378 w 9706767"/>
                <a:gd name="connsiteY10" fmla="*/ 6079229 h 6079229"/>
                <a:gd name="connsiteX11" fmla="*/ 577156 w 9706767"/>
                <a:gd name="connsiteY11" fmla="*/ 1739492 h 6079229"/>
                <a:gd name="connsiteX12" fmla="*/ 574671 w 9706767"/>
                <a:gd name="connsiteY12" fmla="*/ 1641214 h 6079229"/>
                <a:gd name="connsiteX13" fmla="*/ 0 w 9706767"/>
                <a:gd name="connsiteY13" fmla="*/ 1641214 h 607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06767" h="6079229">
                  <a:moveTo>
                    <a:pt x="2039909" y="0"/>
                  </a:moveTo>
                  <a:lnTo>
                    <a:pt x="4079818" y="1641214"/>
                  </a:lnTo>
                  <a:lnTo>
                    <a:pt x="3507797" y="1641214"/>
                  </a:lnTo>
                  <a:lnTo>
                    <a:pt x="3509367" y="1672297"/>
                  </a:lnTo>
                  <a:cubicBezTo>
                    <a:pt x="3593633" y="2502054"/>
                    <a:pt x="4294389" y="3149561"/>
                    <a:pt x="5146378" y="3149561"/>
                  </a:cubicBezTo>
                  <a:cubicBezTo>
                    <a:pt x="5891868" y="3149561"/>
                    <a:pt x="6521571" y="2653814"/>
                    <a:pt x="6723800" y="1974005"/>
                  </a:cubicBezTo>
                  <a:lnTo>
                    <a:pt x="6755456" y="1813725"/>
                  </a:lnTo>
                  <a:lnTo>
                    <a:pt x="8239987" y="3008108"/>
                  </a:lnTo>
                  <a:lnTo>
                    <a:pt x="9706767" y="1828007"/>
                  </a:lnTo>
                  <a:lnTo>
                    <a:pt x="9670984" y="2186602"/>
                  </a:lnTo>
                  <a:cubicBezTo>
                    <a:pt x="9341452" y="4389661"/>
                    <a:pt x="7441225" y="6079229"/>
                    <a:pt x="5146378" y="6079229"/>
                  </a:cubicBezTo>
                  <a:cubicBezTo>
                    <a:pt x="2698541" y="6079229"/>
                    <a:pt x="699694" y="4156876"/>
                    <a:pt x="577156" y="1739492"/>
                  </a:cubicBezTo>
                  <a:lnTo>
                    <a:pt x="574671" y="1641214"/>
                  </a:lnTo>
                  <a:lnTo>
                    <a:pt x="0" y="164121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schemeClr val="tx1"/>
                </a:solidFill>
              </a:endParaRPr>
            </a:p>
          </p:txBody>
        </p:sp>
      </p:grpSp>
      <p:sp>
        <p:nvSpPr>
          <p:cNvPr id="11" name="TextBox 10"/>
          <p:cNvSpPr txBox="1"/>
          <p:nvPr/>
        </p:nvSpPr>
        <p:spPr>
          <a:xfrm>
            <a:off x="8047730" y="2692681"/>
            <a:ext cx="1174763"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ZA" sz="1800" b="1" i="0" u="none" strike="noStrike" cap="none" spc="0" normalizeH="0" baseline="0" dirty="0" smtClean="0">
                <a:ln>
                  <a:noFill/>
                </a:ln>
                <a:solidFill>
                  <a:srgbClr val="000000"/>
                </a:solidFill>
                <a:effectLst/>
                <a:uFillTx/>
                <a:latin typeface="Arial"/>
                <a:ea typeface="Arial"/>
                <a:cs typeface="Arial"/>
                <a:sym typeface="Arial"/>
              </a:rPr>
              <a:t>2005 </a:t>
            </a:r>
          </a:p>
          <a:p>
            <a:pPr marL="0" marR="0" indent="0" algn="l" defTabSz="914400" rtl="0" fontAlgn="auto" latinLnBrk="0" hangingPunct="0">
              <a:lnSpc>
                <a:spcPct val="100000"/>
              </a:lnSpc>
              <a:spcBef>
                <a:spcPts val="0"/>
              </a:spcBef>
              <a:spcAft>
                <a:spcPts val="0"/>
              </a:spcAft>
              <a:buClrTx/>
              <a:buSzTx/>
              <a:buFontTx/>
              <a:buNone/>
              <a:tabLst/>
            </a:pPr>
            <a:endParaRPr lang="en-ZA" b="1" dirty="0">
              <a:solidFill>
                <a:srgbClr val="000000"/>
              </a:solidFill>
              <a:latin typeface="Arial"/>
              <a:ea typeface="Arial"/>
              <a:cs typeface="Arial"/>
              <a:sym typeface="Arial"/>
            </a:endParaRPr>
          </a:p>
          <a:p>
            <a:pPr marL="0" marR="0" indent="0" algn="l" defTabSz="914400" rtl="0" fontAlgn="auto" latinLnBrk="0" hangingPunct="0">
              <a:lnSpc>
                <a:spcPct val="100000"/>
              </a:lnSpc>
              <a:spcBef>
                <a:spcPts val="0"/>
              </a:spcBef>
              <a:spcAft>
                <a:spcPts val="0"/>
              </a:spcAft>
              <a:buClrTx/>
              <a:buSzTx/>
              <a:buFontTx/>
              <a:buNone/>
              <a:tabLst/>
            </a:pPr>
            <a:r>
              <a:rPr kumimoji="0" lang="en-ZA" sz="1800" b="1" i="0" u="none" strike="noStrike" cap="none" spc="0" normalizeH="0" baseline="0" dirty="0" smtClean="0">
                <a:ln>
                  <a:noFill/>
                </a:ln>
                <a:solidFill>
                  <a:srgbClr val="000000"/>
                </a:solidFill>
                <a:effectLst/>
                <a:uFillTx/>
                <a:latin typeface="Arial"/>
                <a:ea typeface="Arial"/>
                <a:cs typeface="Arial"/>
                <a:sym typeface="Arial"/>
              </a:rPr>
              <a:t>Municipal Support</a:t>
            </a:r>
            <a:r>
              <a:rPr kumimoji="0" lang="en-ZA" sz="1800" b="1" i="0" u="none" strike="noStrike" cap="none" spc="0" normalizeH="0" dirty="0" smtClean="0">
                <a:ln>
                  <a:noFill/>
                </a:ln>
                <a:solidFill>
                  <a:srgbClr val="000000"/>
                </a:solidFill>
                <a:effectLst/>
                <a:uFillTx/>
                <a:latin typeface="Arial"/>
                <a:ea typeface="Arial"/>
                <a:cs typeface="Arial"/>
                <a:sym typeface="Arial"/>
              </a:rPr>
              <a:t> Unit </a:t>
            </a:r>
            <a:endParaRPr kumimoji="0" lang="en-ZA" sz="1800" b="1" i="0" u="none" strike="noStrike" cap="none" spc="0" normalizeH="0" baseline="0" dirty="0">
              <a:ln>
                <a:noFill/>
              </a:ln>
              <a:solidFill>
                <a:srgbClr val="000000"/>
              </a:solidFill>
              <a:effectLst/>
              <a:uFillTx/>
              <a:latin typeface="Arial"/>
              <a:ea typeface="Arial"/>
              <a:cs typeface="Arial"/>
              <a:sym typeface="Arial"/>
            </a:endParaRPr>
          </a:p>
        </p:txBody>
      </p:sp>
      <p:sp>
        <p:nvSpPr>
          <p:cNvPr id="12" name="TextBox 11"/>
          <p:cNvSpPr txBox="1"/>
          <p:nvPr/>
        </p:nvSpPr>
        <p:spPr>
          <a:xfrm>
            <a:off x="10068700" y="3740741"/>
            <a:ext cx="1288048" cy="1169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ZA" sz="1400" b="1" i="0" u="none" strike="noStrike" cap="none" spc="0" normalizeH="0" baseline="0" dirty="0" smtClean="0">
                <a:ln>
                  <a:noFill/>
                </a:ln>
                <a:solidFill>
                  <a:schemeClr val="bg1"/>
                </a:solidFill>
                <a:effectLst/>
                <a:uFillTx/>
                <a:latin typeface="Arial"/>
                <a:ea typeface="Arial"/>
                <a:cs typeface="Arial"/>
                <a:sym typeface="Arial"/>
              </a:rPr>
              <a:t>2017 </a:t>
            </a:r>
          </a:p>
          <a:p>
            <a:pPr marL="0" marR="0" indent="0" algn="l" defTabSz="914400" rtl="0" fontAlgn="auto" latinLnBrk="0" hangingPunct="0">
              <a:lnSpc>
                <a:spcPct val="100000"/>
              </a:lnSpc>
              <a:spcBef>
                <a:spcPts val="0"/>
              </a:spcBef>
              <a:spcAft>
                <a:spcPts val="0"/>
              </a:spcAft>
              <a:buClrTx/>
              <a:buSzTx/>
              <a:buFontTx/>
              <a:buNone/>
              <a:tabLst/>
            </a:pPr>
            <a:endParaRPr lang="en-ZA" sz="1400" b="1" dirty="0">
              <a:solidFill>
                <a:schemeClr val="bg1"/>
              </a:solidFill>
              <a:latin typeface="Arial"/>
              <a:ea typeface="Arial"/>
              <a:cs typeface="Arial"/>
              <a:sym typeface="Arial"/>
            </a:endParaRPr>
          </a:p>
          <a:p>
            <a:pPr marL="0" marR="0" indent="0" algn="l" defTabSz="914400" rtl="0" fontAlgn="auto" latinLnBrk="0" hangingPunct="0">
              <a:lnSpc>
                <a:spcPct val="100000"/>
              </a:lnSpc>
              <a:spcBef>
                <a:spcPts val="0"/>
              </a:spcBef>
              <a:spcAft>
                <a:spcPts val="0"/>
              </a:spcAft>
              <a:buClrTx/>
              <a:buSzTx/>
              <a:buFontTx/>
              <a:buNone/>
              <a:tabLst/>
            </a:pPr>
            <a:r>
              <a:rPr kumimoji="0" lang="en-ZA" sz="1400" b="1" i="0" u="none" strike="noStrike" cap="none" spc="0" normalizeH="0" baseline="0" dirty="0" smtClean="0">
                <a:ln>
                  <a:noFill/>
                </a:ln>
                <a:solidFill>
                  <a:schemeClr val="bg1"/>
                </a:solidFill>
                <a:effectLst/>
                <a:uFillTx/>
                <a:latin typeface="Arial"/>
                <a:ea typeface="Arial"/>
                <a:cs typeface="Arial"/>
                <a:sym typeface="Arial"/>
              </a:rPr>
              <a:t>Reconfigured IGR</a:t>
            </a:r>
            <a:r>
              <a:rPr kumimoji="0" lang="en-ZA" sz="1400" b="1" i="0" u="none" strike="noStrike" cap="none" spc="0" normalizeH="0" dirty="0" smtClean="0">
                <a:ln>
                  <a:noFill/>
                </a:ln>
                <a:solidFill>
                  <a:schemeClr val="bg1"/>
                </a:solidFill>
                <a:effectLst/>
                <a:uFillTx/>
                <a:latin typeface="Arial"/>
                <a:ea typeface="Arial"/>
                <a:cs typeface="Arial"/>
                <a:sym typeface="Arial"/>
              </a:rPr>
              <a:t> Structures</a:t>
            </a:r>
            <a:endParaRPr kumimoji="0" lang="en-ZA" sz="1400" b="1" i="0" u="none" strike="noStrike" cap="none" spc="0" normalizeH="0" baseline="0" dirty="0">
              <a:ln>
                <a:noFill/>
              </a:ln>
              <a:solidFill>
                <a:schemeClr val="bg1"/>
              </a:solidFill>
              <a:effectLst/>
              <a:uFillTx/>
              <a:latin typeface="Arial"/>
              <a:ea typeface="Arial"/>
              <a:cs typeface="Arial"/>
              <a:sym typeface="Arial"/>
            </a:endParaRPr>
          </a:p>
        </p:txBody>
      </p:sp>
    </p:spTree>
    <p:extLst>
      <p:ext uri="{BB962C8B-B14F-4D97-AF65-F5344CB8AC3E}">
        <p14:creationId xmlns:p14="http://schemas.microsoft.com/office/powerpoint/2010/main" val="77209925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002060"/>
          </a:solidFill>
        </p:spPr>
        <p:txBody>
          <a:bodyPr>
            <a:normAutofit fontScale="90000"/>
          </a:bodyPr>
          <a:lstStyle/>
          <a:p>
            <a:r>
              <a:rPr lang="en-GB" b="1" dirty="0">
                <a:solidFill>
                  <a:schemeClr val="bg1"/>
                </a:solidFill>
              </a:rPr>
              <a:t>AMATHOLE SMART DISTRICT TOWARDS 2058</a:t>
            </a:r>
            <a:endParaRPr lang="en-ZA" b="1" dirty="0">
              <a:solidFill>
                <a:schemeClr val="bg1"/>
              </a:solidFill>
            </a:endParaRPr>
          </a:p>
        </p:txBody>
      </p:sp>
      <p:graphicFrame>
        <p:nvGraphicFramePr>
          <p:cNvPr id="4" name="Content Placeholder 3"/>
          <p:cNvGraphicFramePr>
            <a:graphicFrameLocks noGrp="1"/>
          </p:cNvGraphicFramePr>
          <p:nvPr>
            <p:ph idx="1"/>
          </p:nvPr>
        </p:nvGraphicFramePr>
        <p:xfrm>
          <a:off x="0" y="1143000"/>
          <a:ext cx="12192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2970B-E9C8-4B7D-949D-B5D62D0B0A91}" type="slidenum">
              <a:rPr kumimoji="0" 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4241035069"/>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972879"/>
          </a:xfrm>
          <a:solidFill>
            <a:srgbClr val="002060"/>
          </a:solidFill>
        </p:spPr>
        <p:txBody>
          <a:bodyPr>
            <a:noAutofit/>
          </a:bodyPr>
          <a:lstStyle/>
          <a:p>
            <a:r>
              <a:rPr lang="en-ZA" sz="2800" b="1" dirty="0" smtClean="0">
                <a:solidFill>
                  <a:schemeClr val="bg1"/>
                </a:solidFill>
              </a:rPr>
              <a:t>SUPPORT TO LOCAL MUNICIPALITIES: ENGINNERING SERVICES  </a:t>
            </a:r>
            <a:endParaRPr lang="en-ZA" sz="2800" b="1" dirty="0">
              <a:solidFill>
                <a:schemeClr val="bg1"/>
              </a:solidFill>
            </a:endParaRPr>
          </a:p>
        </p:txBody>
      </p:sp>
      <p:sp>
        <p:nvSpPr>
          <p:cNvPr id="2" name="Text Placeholder 1"/>
          <p:cNvSpPr>
            <a:spLocks noGrp="1"/>
          </p:cNvSpPr>
          <p:nvPr>
            <p:ph type="body" idx="1"/>
          </p:nvPr>
        </p:nvSpPr>
        <p:spPr>
          <a:xfrm>
            <a:off x="0" y="1077431"/>
            <a:ext cx="12192000" cy="5036290"/>
          </a:xfrm>
        </p:spPr>
        <p:txBody>
          <a:bodyPr>
            <a:normAutofit/>
          </a:bodyPr>
          <a:lstStyle/>
          <a:p>
            <a:pPr marL="457200" lvl="1" indent="0">
              <a:buNone/>
            </a:pPr>
            <a:endParaRPr lang="en-ZA" dirty="0" smtClean="0"/>
          </a:p>
          <a:p>
            <a:pPr lvl="1"/>
            <a:endParaRPr lang="en-ZA" b="1" dirty="0" smtClean="0"/>
          </a:p>
          <a:p>
            <a:endParaRPr lang="en-ZA" dirty="0"/>
          </a:p>
        </p:txBody>
      </p:sp>
      <p:sp>
        <p:nvSpPr>
          <p:cNvPr id="4" name="Slide Number Placeholder 3"/>
          <p:cNvSpPr>
            <a:spLocks noGrp="1"/>
          </p:cNvSpPr>
          <p:nvPr>
            <p:ph type="sldNum" sz="quarter" idx="2"/>
          </p:nvPr>
        </p:nvSpPr>
        <p:spPr/>
        <p:txBody>
          <a:bodyPr/>
          <a:lstStyle/>
          <a:p>
            <a:pPr>
              <a:defRPr/>
            </a:pPr>
            <a:fld id="{F862970B-E9C8-4B7D-949D-B5D62D0B0A91}" type="slidenum">
              <a:rPr lang="en-US" smtClean="0"/>
              <a:pPr>
                <a:defRPr/>
              </a:pPr>
              <a:t>60</a:t>
            </a:fld>
            <a:endParaRPr lang="en-US"/>
          </a:p>
        </p:txBody>
      </p:sp>
      <p:sp>
        <p:nvSpPr>
          <p:cNvPr id="13" name="Content Placeholder 2"/>
          <p:cNvSpPr txBox="1">
            <a:spLocks/>
          </p:cNvSpPr>
          <p:nvPr/>
        </p:nvSpPr>
        <p:spPr>
          <a:xfrm>
            <a:off x="0" y="1031761"/>
            <a:ext cx="12093093" cy="5783298"/>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a:lstStyle>
          <a:p>
            <a:pPr algn="just">
              <a:defRPr/>
            </a:pPr>
            <a:r>
              <a:rPr lang="en-ZA" sz="1500" b="1" kern="0" dirty="0" smtClean="0"/>
              <a:t>Training on road repair and resurfacing for technical staff at Local Municipalities, </a:t>
            </a:r>
            <a:r>
              <a:rPr lang="en-ZA" sz="1500" kern="0" dirty="0" smtClean="0"/>
              <a:t>to reduce the outsourcing of the function and to build internal capacity;</a:t>
            </a:r>
          </a:p>
          <a:p>
            <a:pPr marL="0" indent="0" algn="just">
              <a:buFontTx/>
              <a:buNone/>
              <a:defRPr/>
            </a:pPr>
            <a:endParaRPr lang="en-US" sz="1500" kern="0" dirty="0" smtClean="0"/>
          </a:p>
          <a:p>
            <a:pPr algn="just">
              <a:defRPr/>
            </a:pPr>
            <a:r>
              <a:rPr lang="en-ZA" sz="1500" b="1" kern="0" dirty="0" smtClean="0"/>
              <a:t>Development infrastructure policies t</a:t>
            </a:r>
            <a:r>
              <a:rPr lang="en-ZA" sz="1500" kern="0" dirty="0" smtClean="0"/>
              <a:t>o provide guidelines in ensuring that the available limited resources (funds and human) for Building Control Services are utilised in an optimum;</a:t>
            </a:r>
            <a:endParaRPr lang="en-US" sz="1500" kern="0" dirty="0" smtClean="0"/>
          </a:p>
          <a:p>
            <a:pPr marL="0" indent="0" algn="just">
              <a:buFontTx/>
              <a:buNone/>
              <a:defRPr/>
            </a:pPr>
            <a:endParaRPr lang="en-US" sz="1500" kern="0" dirty="0" smtClean="0"/>
          </a:p>
          <a:p>
            <a:pPr algn="just">
              <a:defRPr/>
            </a:pPr>
            <a:r>
              <a:rPr lang="en-ZA" sz="1500" b="1" kern="0" dirty="0" smtClean="0"/>
              <a:t>Training on latest general condition of contracts for technical staff in the Local Municipalities, t</a:t>
            </a:r>
            <a:r>
              <a:rPr lang="en-ZA" sz="1500" kern="0" dirty="0" smtClean="0"/>
              <a:t>o ensure that clients are familiar with regard to the rights and obligations of all parties involved in doing business with government;</a:t>
            </a:r>
          </a:p>
          <a:p>
            <a:pPr algn="just">
              <a:defRPr/>
            </a:pPr>
            <a:endParaRPr lang="en-ZA" sz="1500" kern="0" dirty="0" smtClean="0"/>
          </a:p>
          <a:p>
            <a:pPr>
              <a:defRPr/>
            </a:pPr>
            <a:r>
              <a:rPr lang="en-ZA" sz="1500" b="1" kern="0" dirty="0" smtClean="0"/>
              <a:t>Supervisory training for technical staff in the Local Municipalities, t</a:t>
            </a:r>
            <a:r>
              <a:rPr lang="en-ZA" sz="1500" kern="0" dirty="0" smtClean="0"/>
              <a:t>o ensure that all the work is planned, organised and controlled properly;</a:t>
            </a:r>
          </a:p>
          <a:p>
            <a:pPr>
              <a:defRPr/>
            </a:pPr>
            <a:endParaRPr lang="en-ZA" sz="1500" kern="0" dirty="0" smtClean="0"/>
          </a:p>
          <a:p>
            <a:pPr>
              <a:defRPr/>
            </a:pPr>
            <a:r>
              <a:rPr lang="en-ZA" sz="1500" b="1" kern="0" dirty="0" smtClean="0"/>
              <a:t>Assisting engineering staff to register with ECSA, </a:t>
            </a:r>
            <a:r>
              <a:rPr lang="en-ZA" sz="1500" kern="0" dirty="0" smtClean="0"/>
              <a:t>to be able to sign off some designs and  be registered as professionals</a:t>
            </a:r>
            <a:endParaRPr lang="en-US" sz="1500" kern="0" dirty="0" smtClean="0"/>
          </a:p>
          <a:p>
            <a:pPr marL="0" indent="0">
              <a:buFontTx/>
              <a:buNone/>
              <a:defRPr/>
            </a:pPr>
            <a:r>
              <a:rPr lang="en-ZA" sz="1500" b="1" kern="0" dirty="0" smtClean="0"/>
              <a:t>              </a:t>
            </a:r>
          </a:p>
          <a:p>
            <a:pPr>
              <a:defRPr/>
            </a:pPr>
            <a:r>
              <a:rPr lang="en-GB" sz="1500" b="1" kern="0" dirty="0"/>
              <a:t>Road Maintenance and resurfacing training </a:t>
            </a:r>
            <a:r>
              <a:rPr lang="en-GB" sz="1500" kern="0" dirty="0"/>
              <a:t>for minor road projects to be implemented internally so as to reduce cost of outsourcing;</a:t>
            </a:r>
          </a:p>
          <a:p>
            <a:pPr>
              <a:defRPr/>
            </a:pPr>
            <a:endParaRPr lang="en-GB" sz="1500" kern="0" dirty="0"/>
          </a:p>
          <a:p>
            <a:pPr>
              <a:defRPr/>
            </a:pPr>
            <a:r>
              <a:rPr lang="en-GB" sz="1500" b="1" kern="0" dirty="0"/>
              <a:t>Infrastructure Management Plans </a:t>
            </a:r>
            <a:r>
              <a:rPr lang="en-GB" sz="1500" kern="0" dirty="0"/>
              <a:t>to identify and analyse the existing Storm water and Access roads.</a:t>
            </a:r>
          </a:p>
          <a:p>
            <a:pPr>
              <a:defRPr/>
            </a:pPr>
            <a:r>
              <a:rPr lang="en-GB" sz="1500" kern="0" dirty="0"/>
              <a:t>      To set the day-to-day storm water operation and maintenance programs that are   </a:t>
            </a:r>
          </a:p>
          <a:p>
            <a:pPr>
              <a:defRPr/>
            </a:pPr>
            <a:r>
              <a:rPr lang="en-GB" sz="1500" kern="0" dirty="0"/>
              <a:t>      consistent with the growth of the Local Municipality.</a:t>
            </a:r>
          </a:p>
          <a:p>
            <a:pPr>
              <a:defRPr/>
            </a:pPr>
            <a:endParaRPr lang="en-US" sz="1600" kern="0" dirty="0"/>
          </a:p>
        </p:txBody>
      </p:sp>
    </p:spTree>
    <p:extLst>
      <p:ext uri="{BB962C8B-B14F-4D97-AF65-F5344CB8AC3E}">
        <p14:creationId xmlns:p14="http://schemas.microsoft.com/office/powerpoint/2010/main" val="154911087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972879"/>
          </a:xfrm>
          <a:solidFill>
            <a:srgbClr val="002060"/>
          </a:solidFill>
        </p:spPr>
        <p:txBody>
          <a:bodyPr>
            <a:noAutofit/>
          </a:bodyPr>
          <a:lstStyle/>
          <a:p>
            <a:r>
              <a:rPr lang="en-ZA" sz="2800" b="1" dirty="0" smtClean="0">
                <a:solidFill>
                  <a:schemeClr val="bg1"/>
                </a:solidFill>
              </a:rPr>
              <a:t>SUPPORT TO LOCAL MUNICIPALITIES: CORPORATE SERVICES  </a:t>
            </a:r>
            <a:endParaRPr lang="en-ZA" sz="2800" b="1" dirty="0">
              <a:solidFill>
                <a:schemeClr val="bg1"/>
              </a:solidFill>
            </a:endParaRPr>
          </a:p>
        </p:txBody>
      </p:sp>
      <p:sp>
        <p:nvSpPr>
          <p:cNvPr id="2" name="Text Placeholder 1"/>
          <p:cNvSpPr>
            <a:spLocks noGrp="1"/>
          </p:cNvSpPr>
          <p:nvPr>
            <p:ph type="body" idx="1"/>
          </p:nvPr>
        </p:nvSpPr>
        <p:spPr>
          <a:xfrm>
            <a:off x="0" y="1077431"/>
            <a:ext cx="12192000" cy="5036290"/>
          </a:xfrm>
        </p:spPr>
        <p:txBody>
          <a:bodyPr>
            <a:normAutofit/>
          </a:bodyPr>
          <a:lstStyle/>
          <a:p>
            <a:pPr marL="457200" lvl="1" indent="0">
              <a:buNone/>
            </a:pPr>
            <a:endParaRPr lang="en-ZA" dirty="0" smtClean="0"/>
          </a:p>
          <a:p>
            <a:pPr lvl="1"/>
            <a:endParaRPr lang="en-ZA" b="1" dirty="0" smtClean="0"/>
          </a:p>
          <a:p>
            <a:endParaRPr lang="en-ZA" dirty="0"/>
          </a:p>
        </p:txBody>
      </p:sp>
      <p:sp>
        <p:nvSpPr>
          <p:cNvPr id="4" name="Slide Number Placeholder 3"/>
          <p:cNvSpPr>
            <a:spLocks noGrp="1"/>
          </p:cNvSpPr>
          <p:nvPr>
            <p:ph type="sldNum" sz="quarter" idx="2"/>
          </p:nvPr>
        </p:nvSpPr>
        <p:spPr/>
        <p:txBody>
          <a:bodyPr/>
          <a:lstStyle/>
          <a:p>
            <a:pPr>
              <a:defRPr/>
            </a:pPr>
            <a:fld id="{F862970B-E9C8-4B7D-949D-B5D62D0B0A91}" type="slidenum">
              <a:rPr lang="en-US" smtClean="0"/>
              <a:pPr>
                <a:defRPr/>
              </a:pPr>
              <a:t>61</a:t>
            </a:fld>
            <a:endParaRPr lang="en-US"/>
          </a:p>
        </p:txBody>
      </p:sp>
      <p:sp>
        <p:nvSpPr>
          <p:cNvPr id="13" name="Content Placeholder 2"/>
          <p:cNvSpPr txBox="1">
            <a:spLocks/>
          </p:cNvSpPr>
          <p:nvPr/>
        </p:nvSpPr>
        <p:spPr>
          <a:xfrm>
            <a:off x="0" y="1031761"/>
            <a:ext cx="12093093" cy="5783298"/>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a:lstStyle>
          <a:p>
            <a:pPr lvl="0" eaLnBrk="0" fontAlgn="base" hangingPunct="0">
              <a:spcBef>
                <a:spcPct val="20000"/>
              </a:spcBef>
              <a:spcAft>
                <a:spcPct val="0"/>
              </a:spcAft>
              <a:buSzTx/>
            </a:pPr>
            <a:r>
              <a:rPr lang="en-US" altLang="en-US" sz="1600" kern="0" dirty="0">
                <a:ea typeface="ＭＳ Ｐゴシック"/>
                <a:cs typeface="+mn-cs"/>
              </a:rPr>
              <a:t>Facilitate the development of Employment Equity Plans, for submission to the department of Labor.</a:t>
            </a:r>
          </a:p>
          <a:p>
            <a:pPr lvl="0" eaLnBrk="0" fontAlgn="base" hangingPunct="0">
              <a:spcBef>
                <a:spcPct val="20000"/>
              </a:spcBef>
              <a:spcAft>
                <a:spcPct val="0"/>
              </a:spcAft>
              <a:buSzTx/>
            </a:pPr>
            <a:endParaRPr lang="en-US" altLang="en-US" sz="800" kern="0" dirty="0">
              <a:ea typeface="ＭＳ Ｐゴシック"/>
              <a:cs typeface="+mn-cs"/>
            </a:endParaRPr>
          </a:p>
          <a:p>
            <a:pPr lvl="0" eaLnBrk="0" fontAlgn="base" hangingPunct="0">
              <a:spcBef>
                <a:spcPct val="20000"/>
              </a:spcBef>
              <a:spcAft>
                <a:spcPct val="0"/>
              </a:spcAft>
              <a:buSzTx/>
            </a:pPr>
            <a:r>
              <a:rPr lang="en-US" altLang="en-US" sz="1600" kern="0" dirty="0">
                <a:ea typeface="ＭＳ Ｐゴシック"/>
                <a:cs typeface="+mn-cs"/>
              </a:rPr>
              <a:t>Worked with the Municipalities to develop and monitor a system for leasing and evaluation of Municipal properties.</a:t>
            </a:r>
          </a:p>
          <a:p>
            <a:pPr lvl="0" eaLnBrk="0" fontAlgn="base" hangingPunct="0">
              <a:spcBef>
                <a:spcPct val="20000"/>
              </a:spcBef>
              <a:spcAft>
                <a:spcPct val="0"/>
              </a:spcAft>
              <a:buSzTx/>
            </a:pPr>
            <a:endParaRPr lang="en-US" altLang="en-US" sz="800" kern="0" dirty="0">
              <a:ea typeface="ＭＳ Ｐゴシック"/>
              <a:cs typeface="+mn-cs"/>
            </a:endParaRPr>
          </a:p>
          <a:p>
            <a:pPr lvl="0" eaLnBrk="0" fontAlgn="base" hangingPunct="0">
              <a:spcBef>
                <a:spcPct val="20000"/>
              </a:spcBef>
              <a:spcAft>
                <a:spcPct val="0"/>
              </a:spcAft>
              <a:buSzTx/>
            </a:pPr>
            <a:r>
              <a:rPr lang="en-US" altLang="en-US" sz="1600" kern="0" dirty="0">
                <a:ea typeface="ＭＳ Ｐゴシック"/>
                <a:cs typeface="+mn-cs"/>
              </a:rPr>
              <a:t>Established systems and guidelines  for records management (File Plans) and the plans were adopted by the  </a:t>
            </a:r>
            <a:r>
              <a:rPr lang="en-US" altLang="en-US" sz="1600" kern="0" dirty="0" err="1">
                <a:ea typeface="ＭＳ Ｐゴシック"/>
                <a:cs typeface="+mn-cs"/>
              </a:rPr>
              <a:t>the</a:t>
            </a:r>
            <a:r>
              <a:rPr lang="en-US" altLang="en-US" sz="1600" kern="0" dirty="0">
                <a:ea typeface="ＭＳ Ｐゴシック"/>
                <a:cs typeface="+mn-cs"/>
              </a:rPr>
              <a:t> Provincial Archives.</a:t>
            </a:r>
          </a:p>
          <a:p>
            <a:pPr lvl="0" eaLnBrk="0" fontAlgn="base" hangingPunct="0">
              <a:spcBef>
                <a:spcPct val="20000"/>
              </a:spcBef>
              <a:spcAft>
                <a:spcPct val="0"/>
              </a:spcAft>
              <a:buSzTx/>
            </a:pPr>
            <a:endParaRPr lang="en-US" altLang="en-US" sz="800" kern="0" dirty="0">
              <a:ea typeface="ＭＳ Ｐゴシック"/>
              <a:cs typeface="+mn-cs"/>
            </a:endParaRPr>
          </a:p>
          <a:p>
            <a:pPr lvl="0" eaLnBrk="0" fontAlgn="base" hangingPunct="0">
              <a:spcBef>
                <a:spcPct val="20000"/>
              </a:spcBef>
              <a:spcAft>
                <a:spcPct val="0"/>
              </a:spcAft>
              <a:buSzTx/>
            </a:pPr>
            <a:r>
              <a:rPr lang="en-US" altLang="en-US" sz="1600" kern="0" dirty="0">
                <a:ea typeface="ＭＳ Ｐゴシック"/>
                <a:cs typeface="+mn-cs"/>
              </a:rPr>
              <a:t>Working with SALGA to conduct training of newly established Local Labor Forums.</a:t>
            </a:r>
          </a:p>
          <a:p>
            <a:pPr lvl="0" eaLnBrk="0" fontAlgn="base" hangingPunct="0">
              <a:spcBef>
                <a:spcPct val="20000"/>
              </a:spcBef>
              <a:spcAft>
                <a:spcPct val="0"/>
              </a:spcAft>
              <a:buSzTx/>
            </a:pPr>
            <a:endParaRPr lang="en-US" altLang="en-US" sz="800" kern="0" dirty="0">
              <a:ea typeface="ＭＳ Ｐゴシック"/>
              <a:cs typeface="+mn-cs"/>
            </a:endParaRPr>
          </a:p>
          <a:p>
            <a:pPr lvl="0" eaLnBrk="0" fontAlgn="base" hangingPunct="0">
              <a:spcBef>
                <a:spcPct val="20000"/>
              </a:spcBef>
              <a:spcAft>
                <a:spcPct val="0"/>
              </a:spcAft>
              <a:buSzTx/>
            </a:pPr>
            <a:r>
              <a:rPr lang="en-US" altLang="en-US" sz="1600" kern="0" dirty="0">
                <a:ea typeface="ＭＳ Ｐゴシック"/>
                <a:cs typeface="+mn-cs"/>
              </a:rPr>
              <a:t>Conducted Policy Development and Knowledge Management workshops for Local Municipalities;</a:t>
            </a:r>
          </a:p>
          <a:p>
            <a:pPr lvl="0" eaLnBrk="0" fontAlgn="base" hangingPunct="0">
              <a:spcBef>
                <a:spcPct val="20000"/>
              </a:spcBef>
              <a:spcAft>
                <a:spcPct val="0"/>
              </a:spcAft>
              <a:buSzTx/>
            </a:pPr>
            <a:endParaRPr lang="en-US" altLang="en-US" sz="800" kern="0" dirty="0">
              <a:ea typeface="ＭＳ Ｐゴシック"/>
              <a:cs typeface="+mn-cs"/>
            </a:endParaRPr>
          </a:p>
          <a:p>
            <a:pPr lvl="0" eaLnBrk="0" fontAlgn="base" hangingPunct="0">
              <a:spcBef>
                <a:spcPct val="20000"/>
              </a:spcBef>
              <a:spcAft>
                <a:spcPct val="0"/>
              </a:spcAft>
              <a:buSzTx/>
            </a:pPr>
            <a:r>
              <a:rPr lang="en-US" altLang="en-US" sz="1600" kern="0" dirty="0">
                <a:ea typeface="ＭＳ Ｐゴシック"/>
                <a:cs typeface="+mn-cs"/>
              </a:rPr>
              <a:t>Developed a District Corporate Services Municipal Framework.</a:t>
            </a:r>
          </a:p>
          <a:p>
            <a:pPr lvl="0" eaLnBrk="0" fontAlgn="base" hangingPunct="0">
              <a:spcBef>
                <a:spcPct val="20000"/>
              </a:spcBef>
              <a:spcAft>
                <a:spcPct val="0"/>
              </a:spcAft>
              <a:buSzTx/>
            </a:pPr>
            <a:endParaRPr lang="en-US" altLang="en-US" sz="800" kern="0" dirty="0">
              <a:ea typeface="ＭＳ Ｐゴシック"/>
              <a:cs typeface="+mn-cs"/>
            </a:endParaRPr>
          </a:p>
          <a:p>
            <a:pPr lvl="0" eaLnBrk="0" fontAlgn="base" hangingPunct="0">
              <a:spcBef>
                <a:spcPct val="20000"/>
              </a:spcBef>
              <a:spcAft>
                <a:spcPct val="0"/>
              </a:spcAft>
              <a:buSzTx/>
            </a:pPr>
            <a:r>
              <a:rPr lang="en-US" altLang="en-US" sz="1600" kern="0" dirty="0">
                <a:ea typeface="ＭＳ Ｐゴシック"/>
                <a:cs typeface="+mn-cs"/>
              </a:rPr>
              <a:t>Facilitated Training of councilors (ADM and LMs)on Governance Learnership.</a:t>
            </a:r>
          </a:p>
          <a:p>
            <a:pPr lvl="0" eaLnBrk="0" fontAlgn="base" hangingPunct="0">
              <a:spcBef>
                <a:spcPct val="20000"/>
              </a:spcBef>
              <a:spcAft>
                <a:spcPct val="0"/>
              </a:spcAft>
              <a:buSzTx/>
            </a:pPr>
            <a:endParaRPr lang="en-US" altLang="en-US" sz="800" kern="0" dirty="0">
              <a:ea typeface="ＭＳ Ｐゴシック"/>
              <a:cs typeface="+mn-cs"/>
            </a:endParaRPr>
          </a:p>
          <a:p>
            <a:pPr lvl="0" eaLnBrk="0" fontAlgn="base" hangingPunct="0">
              <a:spcBef>
                <a:spcPct val="20000"/>
              </a:spcBef>
              <a:spcAft>
                <a:spcPct val="0"/>
              </a:spcAft>
              <a:buSzTx/>
            </a:pPr>
            <a:r>
              <a:rPr lang="en-US" altLang="en-US" sz="1600" kern="0" dirty="0">
                <a:ea typeface="ＭＳ Ｐゴシック"/>
                <a:cs typeface="+mn-cs"/>
              </a:rPr>
              <a:t>Continuous Job Grading of Local municipalities championed by ADM.</a:t>
            </a:r>
          </a:p>
          <a:p>
            <a:pPr lvl="0" eaLnBrk="0" fontAlgn="base" hangingPunct="0">
              <a:spcBef>
                <a:spcPct val="20000"/>
              </a:spcBef>
              <a:spcAft>
                <a:spcPct val="0"/>
              </a:spcAft>
              <a:buSzTx/>
            </a:pPr>
            <a:endParaRPr lang="en-US" altLang="en-US" sz="800" kern="0" dirty="0">
              <a:ea typeface="ＭＳ Ｐゴシック"/>
              <a:cs typeface="+mn-cs"/>
            </a:endParaRPr>
          </a:p>
          <a:p>
            <a:pPr lvl="0" eaLnBrk="0" fontAlgn="base" hangingPunct="0">
              <a:spcBef>
                <a:spcPct val="20000"/>
              </a:spcBef>
              <a:spcAft>
                <a:spcPct val="0"/>
              </a:spcAft>
              <a:buSzTx/>
            </a:pPr>
            <a:r>
              <a:rPr lang="en-US" altLang="en-US" sz="1600" kern="0" dirty="0">
                <a:ea typeface="ＭＳ Ｐゴシック"/>
                <a:cs typeface="+mn-cs"/>
              </a:rPr>
              <a:t>Financial wellness workshop for Local Municipal Employees, development of Human Resources policies.</a:t>
            </a:r>
          </a:p>
        </p:txBody>
      </p:sp>
    </p:spTree>
    <p:extLst>
      <p:ext uri="{BB962C8B-B14F-4D97-AF65-F5344CB8AC3E}">
        <p14:creationId xmlns:p14="http://schemas.microsoft.com/office/powerpoint/2010/main" val="378421035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972879"/>
          </a:xfrm>
          <a:solidFill>
            <a:srgbClr val="002060"/>
          </a:solidFill>
        </p:spPr>
        <p:txBody>
          <a:bodyPr>
            <a:noAutofit/>
          </a:bodyPr>
          <a:lstStyle/>
          <a:p>
            <a:r>
              <a:rPr lang="en-ZA" sz="2400" b="1" dirty="0" smtClean="0">
                <a:solidFill>
                  <a:schemeClr val="bg1"/>
                </a:solidFill>
              </a:rPr>
              <a:t>SUPPORT TO LOCAL MUNICIPALITIES: LAND AND HUMAN SETTLEMENTS  </a:t>
            </a:r>
            <a:endParaRPr lang="en-ZA" sz="2400" b="1" dirty="0">
              <a:solidFill>
                <a:schemeClr val="bg1"/>
              </a:solidFill>
            </a:endParaRPr>
          </a:p>
        </p:txBody>
      </p:sp>
      <p:sp>
        <p:nvSpPr>
          <p:cNvPr id="2" name="Text Placeholder 1"/>
          <p:cNvSpPr>
            <a:spLocks noGrp="1"/>
          </p:cNvSpPr>
          <p:nvPr>
            <p:ph type="body" idx="1"/>
          </p:nvPr>
        </p:nvSpPr>
        <p:spPr>
          <a:xfrm>
            <a:off x="0" y="1077431"/>
            <a:ext cx="12192000" cy="5036290"/>
          </a:xfrm>
        </p:spPr>
        <p:txBody>
          <a:bodyPr>
            <a:normAutofit/>
          </a:bodyPr>
          <a:lstStyle/>
          <a:p>
            <a:pPr marL="457200" lvl="1" indent="0">
              <a:buNone/>
            </a:pPr>
            <a:endParaRPr lang="en-ZA" dirty="0" smtClean="0"/>
          </a:p>
          <a:p>
            <a:pPr lvl="1"/>
            <a:endParaRPr lang="en-ZA" b="1" dirty="0" smtClean="0"/>
          </a:p>
          <a:p>
            <a:endParaRPr lang="en-ZA" dirty="0"/>
          </a:p>
        </p:txBody>
      </p:sp>
      <p:sp>
        <p:nvSpPr>
          <p:cNvPr id="4" name="Slide Number Placeholder 3"/>
          <p:cNvSpPr>
            <a:spLocks noGrp="1"/>
          </p:cNvSpPr>
          <p:nvPr>
            <p:ph type="sldNum" sz="quarter" idx="2"/>
          </p:nvPr>
        </p:nvSpPr>
        <p:spPr/>
        <p:txBody>
          <a:bodyPr/>
          <a:lstStyle/>
          <a:p>
            <a:pPr>
              <a:defRPr/>
            </a:pPr>
            <a:fld id="{F862970B-E9C8-4B7D-949D-B5D62D0B0A91}" type="slidenum">
              <a:rPr lang="en-US" smtClean="0"/>
              <a:pPr>
                <a:defRPr/>
              </a:pPr>
              <a:t>62</a:t>
            </a:fld>
            <a:endParaRPr lang="en-US"/>
          </a:p>
        </p:txBody>
      </p:sp>
      <p:sp>
        <p:nvSpPr>
          <p:cNvPr id="13" name="Content Placeholder 2"/>
          <p:cNvSpPr txBox="1">
            <a:spLocks/>
          </p:cNvSpPr>
          <p:nvPr/>
        </p:nvSpPr>
        <p:spPr>
          <a:xfrm>
            <a:off x="0" y="1031761"/>
            <a:ext cx="12093093" cy="5783298"/>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a:lstStyle>
          <a:p>
            <a:pPr lvl="0" eaLnBrk="0" fontAlgn="base" hangingPunct="0">
              <a:spcBef>
                <a:spcPct val="20000"/>
              </a:spcBef>
              <a:spcAft>
                <a:spcPct val="0"/>
              </a:spcAft>
              <a:buSzTx/>
            </a:pPr>
            <a:r>
              <a:rPr lang="en-ZA" altLang="en-US" sz="1600" kern="0" dirty="0">
                <a:ea typeface="ＭＳ Ｐゴシック"/>
                <a:cs typeface="+mn-cs"/>
              </a:rPr>
              <a:t>Establishment of the District Tribunal to facilitate the implementation of the Spatial Planning and Land Use Management Plans (SPLUMA);</a:t>
            </a:r>
          </a:p>
          <a:p>
            <a:pPr lvl="0" eaLnBrk="0" fontAlgn="base" hangingPunct="0">
              <a:spcBef>
                <a:spcPct val="20000"/>
              </a:spcBef>
              <a:spcAft>
                <a:spcPct val="0"/>
              </a:spcAft>
              <a:buSzTx/>
            </a:pPr>
            <a:endParaRPr lang="en-ZA" altLang="en-US" sz="1600" kern="0" dirty="0">
              <a:ea typeface="ＭＳ Ｐゴシック"/>
              <a:cs typeface="+mn-cs"/>
            </a:endParaRPr>
          </a:p>
          <a:p>
            <a:pPr lvl="0" eaLnBrk="0" fontAlgn="base" hangingPunct="0">
              <a:spcBef>
                <a:spcPct val="20000"/>
              </a:spcBef>
              <a:spcAft>
                <a:spcPct val="0"/>
              </a:spcAft>
              <a:buSzTx/>
            </a:pPr>
            <a:r>
              <a:rPr lang="en-ZA" altLang="en-US" sz="1600" kern="0" dirty="0">
                <a:ea typeface="ＭＳ Ｐゴシック"/>
                <a:cs typeface="+mn-cs"/>
              </a:rPr>
              <a:t>Development of wall to wall land use schemes to align with the SPLUMA Guidelines;</a:t>
            </a:r>
          </a:p>
          <a:p>
            <a:pPr lvl="0" eaLnBrk="0" fontAlgn="base" hangingPunct="0">
              <a:spcBef>
                <a:spcPct val="20000"/>
              </a:spcBef>
              <a:spcAft>
                <a:spcPct val="0"/>
              </a:spcAft>
              <a:buSzTx/>
            </a:pPr>
            <a:endParaRPr lang="en-ZA" altLang="en-US" sz="1600" kern="0" dirty="0">
              <a:ea typeface="ＭＳ Ｐゴシック"/>
              <a:cs typeface="+mn-cs"/>
            </a:endParaRPr>
          </a:p>
          <a:p>
            <a:pPr lvl="0" eaLnBrk="0" fontAlgn="base" hangingPunct="0">
              <a:spcBef>
                <a:spcPct val="20000"/>
              </a:spcBef>
              <a:spcAft>
                <a:spcPct val="0"/>
              </a:spcAft>
              <a:buSzTx/>
            </a:pPr>
            <a:r>
              <a:rPr lang="en-ZA" altLang="en-US" sz="1600" kern="0" dirty="0">
                <a:ea typeface="ＭＳ Ｐゴシック"/>
                <a:cs typeface="+mn-cs"/>
              </a:rPr>
              <a:t>Review of the District Spatial Development Framework Plan and working with Local Municipalities to ensure alignment with the Provincial and Local Municipal Plans;</a:t>
            </a:r>
          </a:p>
          <a:p>
            <a:pPr lvl="0" eaLnBrk="0" fontAlgn="base" hangingPunct="0">
              <a:spcBef>
                <a:spcPct val="20000"/>
              </a:spcBef>
              <a:spcAft>
                <a:spcPct val="0"/>
              </a:spcAft>
              <a:buSzTx/>
            </a:pPr>
            <a:endParaRPr lang="en-ZA" altLang="en-US" sz="1600" kern="0" dirty="0">
              <a:ea typeface="ＭＳ Ｐゴシック"/>
              <a:cs typeface="+mn-cs"/>
            </a:endParaRPr>
          </a:p>
          <a:p>
            <a:pPr lvl="0" eaLnBrk="0" fontAlgn="base" hangingPunct="0">
              <a:spcBef>
                <a:spcPct val="20000"/>
              </a:spcBef>
              <a:spcAft>
                <a:spcPct val="0"/>
              </a:spcAft>
              <a:buSzTx/>
            </a:pPr>
            <a:r>
              <a:rPr lang="en-ZA" altLang="en-US" sz="1600" kern="0" dirty="0">
                <a:ea typeface="ＭＳ Ｐゴシック"/>
                <a:cs typeface="+mn-cs"/>
              </a:rPr>
              <a:t>Continuous review of the Human Settlements Sector Plans to adhere to the changing environment and the legislation requirements;</a:t>
            </a:r>
          </a:p>
          <a:p>
            <a:pPr lvl="0" eaLnBrk="0" fontAlgn="base" hangingPunct="0">
              <a:spcBef>
                <a:spcPct val="20000"/>
              </a:spcBef>
              <a:spcAft>
                <a:spcPct val="0"/>
              </a:spcAft>
              <a:buSzTx/>
            </a:pPr>
            <a:endParaRPr lang="en-ZA" altLang="en-US" sz="1600" kern="0" dirty="0">
              <a:ea typeface="ＭＳ Ｐゴシック"/>
              <a:cs typeface="+mn-cs"/>
            </a:endParaRPr>
          </a:p>
          <a:p>
            <a:pPr lvl="0" eaLnBrk="0" fontAlgn="base" hangingPunct="0">
              <a:spcBef>
                <a:spcPct val="20000"/>
              </a:spcBef>
              <a:spcAft>
                <a:spcPct val="0"/>
              </a:spcAft>
              <a:buSzTx/>
            </a:pPr>
            <a:r>
              <a:rPr lang="en-ZA" altLang="en-US" sz="1600" kern="0" dirty="0">
                <a:ea typeface="ＭＳ Ｐゴシック"/>
                <a:cs typeface="+mn-cs"/>
              </a:rPr>
              <a:t>Development of the Land Management and disposal policy and the establishment of committees thereof;</a:t>
            </a:r>
          </a:p>
          <a:p>
            <a:pPr lvl="0" eaLnBrk="0" fontAlgn="base" hangingPunct="0">
              <a:spcBef>
                <a:spcPct val="20000"/>
              </a:spcBef>
              <a:spcAft>
                <a:spcPct val="0"/>
              </a:spcAft>
              <a:buSzTx/>
            </a:pPr>
            <a:endParaRPr lang="en-ZA" altLang="en-US" sz="1600" kern="0" dirty="0">
              <a:ea typeface="ＭＳ Ｐゴシック"/>
              <a:cs typeface="+mn-cs"/>
            </a:endParaRPr>
          </a:p>
          <a:p>
            <a:pPr lvl="0" eaLnBrk="0" fontAlgn="base" hangingPunct="0">
              <a:spcBef>
                <a:spcPct val="20000"/>
              </a:spcBef>
              <a:spcAft>
                <a:spcPct val="0"/>
              </a:spcAft>
              <a:buSzTx/>
            </a:pPr>
            <a:r>
              <a:rPr lang="en-ZA" altLang="en-US" sz="1600" kern="0" dirty="0">
                <a:ea typeface="ＭＳ Ｐゴシック"/>
                <a:cs typeface="+mn-cs"/>
              </a:rPr>
              <a:t>Provide support in the processing of land use applications utilising the GIS shared services approach;</a:t>
            </a:r>
          </a:p>
        </p:txBody>
      </p:sp>
    </p:spTree>
    <p:extLst>
      <p:ext uri="{BB962C8B-B14F-4D97-AF65-F5344CB8AC3E}">
        <p14:creationId xmlns:p14="http://schemas.microsoft.com/office/powerpoint/2010/main" val="3669388166"/>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972879"/>
          </a:xfrm>
          <a:solidFill>
            <a:srgbClr val="002060"/>
          </a:solidFill>
        </p:spPr>
        <p:txBody>
          <a:bodyPr>
            <a:noAutofit/>
          </a:bodyPr>
          <a:lstStyle/>
          <a:p>
            <a:r>
              <a:rPr lang="en-ZA" sz="2400" b="1" dirty="0" smtClean="0">
                <a:solidFill>
                  <a:schemeClr val="bg1"/>
                </a:solidFill>
              </a:rPr>
              <a:t>SUPPORT TO LOCAL MUNICIPALITIES: ICT &amp; GIS </a:t>
            </a:r>
            <a:endParaRPr lang="en-ZA" sz="2400" b="1" dirty="0">
              <a:solidFill>
                <a:schemeClr val="bg1"/>
              </a:solidFill>
            </a:endParaRPr>
          </a:p>
        </p:txBody>
      </p:sp>
      <p:sp>
        <p:nvSpPr>
          <p:cNvPr id="2" name="Text Placeholder 1"/>
          <p:cNvSpPr>
            <a:spLocks noGrp="1"/>
          </p:cNvSpPr>
          <p:nvPr>
            <p:ph type="body" idx="1"/>
          </p:nvPr>
        </p:nvSpPr>
        <p:spPr>
          <a:xfrm>
            <a:off x="0" y="1077431"/>
            <a:ext cx="12192000" cy="5036290"/>
          </a:xfrm>
        </p:spPr>
        <p:txBody>
          <a:bodyPr>
            <a:normAutofit/>
          </a:bodyPr>
          <a:lstStyle/>
          <a:p>
            <a:pPr marL="457200" lvl="1" indent="0">
              <a:buNone/>
            </a:pPr>
            <a:endParaRPr lang="en-ZA" dirty="0" smtClean="0"/>
          </a:p>
          <a:p>
            <a:pPr lvl="1"/>
            <a:endParaRPr lang="en-ZA" b="1" dirty="0" smtClean="0"/>
          </a:p>
          <a:p>
            <a:endParaRPr lang="en-ZA" dirty="0"/>
          </a:p>
        </p:txBody>
      </p:sp>
      <p:sp>
        <p:nvSpPr>
          <p:cNvPr id="4" name="Slide Number Placeholder 3"/>
          <p:cNvSpPr>
            <a:spLocks noGrp="1"/>
          </p:cNvSpPr>
          <p:nvPr>
            <p:ph type="sldNum" sz="quarter" idx="2"/>
          </p:nvPr>
        </p:nvSpPr>
        <p:spPr/>
        <p:txBody>
          <a:bodyPr/>
          <a:lstStyle/>
          <a:p>
            <a:pPr>
              <a:defRPr/>
            </a:pPr>
            <a:fld id="{F862970B-E9C8-4B7D-949D-B5D62D0B0A91}" type="slidenum">
              <a:rPr lang="en-US" smtClean="0"/>
              <a:pPr>
                <a:defRPr/>
              </a:pPr>
              <a:t>63</a:t>
            </a:fld>
            <a:endParaRPr lang="en-US"/>
          </a:p>
        </p:txBody>
      </p:sp>
      <p:sp>
        <p:nvSpPr>
          <p:cNvPr id="13" name="Content Placeholder 2"/>
          <p:cNvSpPr txBox="1">
            <a:spLocks/>
          </p:cNvSpPr>
          <p:nvPr/>
        </p:nvSpPr>
        <p:spPr>
          <a:xfrm>
            <a:off x="0" y="1031761"/>
            <a:ext cx="12192000" cy="5783298"/>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lIns="45719" rIns="45719">
            <a:normAutofit fontScale="92500" lnSpcReduction="20000"/>
          </a:bodyPr>
          <a:lst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a:lstStyle>
          <a:p>
            <a:pPr lvl="0" eaLnBrk="0" fontAlgn="base" hangingPunct="0">
              <a:spcBef>
                <a:spcPct val="20000"/>
              </a:spcBef>
              <a:spcAft>
                <a:spcPct val="0"/>
              </a:spcAft>
              <a:buSzTx/>
              <a:defRPr/>
            </a:pPr>
            <a:r>
              <a:rPr lang="en-US" sz="1600" kern="0" dirty="0">
                <a:ea typeface="ＭＳ Ｐゴシック"/>
                <a:cs typeface="+mn-cs"/>
              </a:rPr>
              <a:t>Assessment of the ICT Contracts for the following services:</a:t>
            </a:r>
          </a:p>
          <a:p>
            <a:pPr marL="0" lvl="0" indent="0" eaLnBrk="0" fontAlgn="base" hangingPunct="0">
              <a:spcBef>
                <a:spcPct val="20000"/>
              </a:spcBef>
              <a:spcAft>
                <a:spcPct val="0"/>
              </a:spcAft>
              <a:buSzTx/>
              <a:buNone/>
              <a:defRPr/>
            </a:pPr>
            <a:r>
              <a:rPr lang="en-US" sz="1600" kern="0" dirty="0" smtClean="0">
                <a:ea typeface="ＭＳ Ｐゴシック"/>
                <a:cs typeface="+mn-cs"/>
              </a:rPr>
              <a:t>      </a:t>
            </a:r>
            <a:r>
              <a:rPr lang="en-US" sz="1600" kern="0" dirty="0">
                <a:ea typeface="ＭＳ Ｐゴシック"/>
                <a:cs typeface="+mn-cs"/>
              </a:rPr>
              <a:t>- Internet</a:t>
            </a:r>
          </a:p>
          <a:p>
            <a:pPr marL="0" lvl="0" indent="0" eaLnBrk="0" fontAlgn="base" hangingPunct="0">
              <a:spcBef>
                <a:spcPct val="20000"/>
              </a:spcBef>
              <a:spcAft>
                <a:spcPct val="0"/>
              </a:spcAft>
              <a:buSzTx/>
              <a:buNone/>
              <a:defRPr/>
            </a:pPr>
            <a:r>
              <a:rPr lang="en-US" sz="1600" kern="0" dirty="0">
                <a:ea typeface="ＭＳ Ｐゴシック"/>
                <a:cs typeface="+mn-cs"/>
              </a:rPr>
              <a:t>      - VPN (Connectivity for municipal sites)</a:t>
            </a:r>
          </a:p>
          <a:p>
            <a:pPr marL="0" lvl="0" indent="0" eaLnBrk="0" fontAlgn="base" hangingPunct="0">
              <a:spcBef>
                <a:spcPct val="20000"/>
              </a:spcBef>
              <a:spcAft>
                <a:spcPct val="0"/>
              </a:spcAft>
              <a:buSzTx/>
              <a:buNone/>
              <a:defRPr/>
            </a:pPr>
            <a:r>
              <a:rPr lang="en-US" sz="1600" kern="0" dirty="0">
                <a:ea typeface="ＭＳ Ｐゴシック"/>
                <a:cs typeface="+mn-cs"/>
              </a:rPr>
              <a:t>      - Hosting of emails</a:t>
            </a:r>
          </a:p>
          <a:p>
            <a:pPr lvl="0" eaLnBrk="0" fontAlgn="base" hangingPunct="0">
              <a:spcBef>
                <a:spcPct val="20000"/>
              </a:spcBef>
              <a:spcAft>
                <a:spcPct val="0"/>
              </a:spcAft>
              <a:buSzTx/>
              <a:defRPr/>
            </a:pPr>
            <a:endParaRPr lang="en-US" sz="1600" kern="0" dirty="0">
              <a:ea typeface="ＭＳ Ｐゴシック"/>
              <a:cs typeface="+mn-cs"/>
            </a:endParaRPr>
          </a:p>
          <a:p>
            <a:pPr lvl="0" eaLnBrk="0" fontAlgn="base" hangingPunct="0">
              <a:spcBef>
                <a:spcPct val="20000"/>
              </a:spcBef>
              <a:spcAft>
                <a:spcPct val="0"/>
              </a:spcAft>
              <a:buSzTx/>
              <a:defRPr/>
            </a:pPr>
            <a:r>
              <a:rPr lang="en-US" sz="1600" kern="0" dirty="0">
                <a:ea typeface="ＭＳ Ｐゴシック"/>
                <a:cs typeface="+mn-cs"/>
              </a:rPr>
              <a:t>In cases where contracts are coming to an end the Municipalities are assisted to determine the cost effective approach and offers in the market. Based on the analysis the terms of reference are developed for competitive procurement.</a:t>
            </a:r>
          </a:p>
          <a:p>
            <a:pPr lvl="0" eaLnBrk="0" fontAlgn="base" hangingPunct="0">
              <a:spcBef>
                <a:spcPct val="20000"/>
              </a:spcBef>
              <a:spcAft>
                <a:spcPct val="0"/>
              </a:spcAft>
              <a:buSzTx/>
              <a:defRPr/>
            </a:pPr>
            <a:endParaRPr lang="en-US" sz="1600" kern="0" dirty="0">
              <a:ea typeface="ＭＳ Ｐゴシック"/>
              <a:cs typeface="+mn-cs"/>
            </a:endParaRPr>
          </a:p>
          <a:p>
            <a:pPr lvl="0" eaLnBrk="0" fontAlgn="base" hangingPunct="0">
              <a:spcBef>
                <a:spcPct val="20000"/>
              </a:spcBef>
              <a:spcAft>
                <a:spcPct val="0"/>
              </a:spcAft>
              <a:buSzTx/>
              <a:defRPr/>
            </a:pPr>
            <a:r>
              <a:rPr lang="en-US" sz="1600" kern="0" dirty="0">
                <a:ea typeface="ＭＳ Ｐゴシック"/>
                <a:cs typeface="+mn-cs"/>
              </a:rPr>
              <a:t>Support provided for the development of the IT Master Plans and other ICT policies to support the </a:t>
            </a:r>
            <a:r>
              <a:rPr lang="en-US" sz="1600" kern="0" dirty="0" smtClean="0">
                <a:ea typeface="ＭＳ Ｐゴシック"/>
                <a:cs typeface="+mn-cs"/>
              </a:rPr>
              <a:t>business</a:t>
            </a:r>
          </a:p>
          <a:p>
            <a:pPr lvl="0" eaLnBrk="0" fontAlgn="base" hangingPunct="0">
              <a:spcBef>
                <a:spcPct val="20000"/>
              </a:spcBef>
              <a:spcAft>
                <a:spcPct val="0"/>
              </a:spcAft>
              <a:buSzTx/>
              <a:defRPr/>
            </a:pPr>
            <a:r>
              <a:rPr lang="en-GB" sz="1600" kern="0" dirty="0">
                <a:ea typeface="ＭＳ Ｐゴシック"/>
                <a:cs typeface="+mn-cs"/>
              </a:rPr>
              <a:t>ADM has invested and deployed a fully functional GIS unit that also supports the local municipalities through a Shared Services model. </a:t>
            </a:r>
          </a:p>
          <a:p>
            <a:pPr lvl="0" eaLnBrk="0" fontAlgn="base" hangingPunct="0">
              <a:spcBef>
                <a:spcPct val="20000"/>
              </a:spcBef>
              <a:spcAft>
                <a:spcPct val="0"/>
              </a:spcAft>
              <a:buSzTx/>
              <a:defRPr/>
            </a:pPr>
            <a:endParaRPr lang="en-GB" sz="1600" kern="0" dirty="0">
              <a:ea typeface="ＭＳ Ｐゴシック"/>
              <a:cs typeface="+mn-cs"/>
            </a:endParaRPr>
          </a:p>
          <a:p>
            <a:pPr lvl="0" eaLnBrk="0" fontAlgn="base" hangingPunct="0">
              <a:spcBef>
                <a:spcPct val="20000"/>
              </a:spcBef>
              <a:spcAft>
                <a:spcPct val="0"/>
              </a:spcAft>
              <a:buSzTx/>
              <a:defRPr/>
            </a:pPr>
            <a:r>
              <a:rPr lang="en-GB" sz="1600" kern="0" dirty="0">
                <a:ea typeface="ＭＳ Ｐゴシック"/>
                <a:cs typeface="+mn-cs"/>
              </a:rPr>
              <a:t>The cornerstone of a successful GIS implementation is in collaboration with town planning, land administration and development planning. </a:t>
            </a:r>
          </a:p>
          <a:p>
            <a:pPr lvl="0" eaLnBrk="0" fontAlgn="base" hangingPunct="0">
              <a:spcBef>
                <a:spcPct val="20000"/>
              </a:spcBef>
              <a:spcAft>
                <a:spcPct val="0"/>
              </a:spcAft>
              <a:buSzTx/>
              <a:defRPr/>
            </a:pPr>
            <a:endParaRPr lang="en-GB" sz="1600" kern="0" dirty="0">
              <a:ea typeface="ＭＳ Ｐゴシック"/>
              <a:cs typeface="+mn-cs"/>
            </a:endParaRPr>
          </a:p>
          <a:p>
            <a:pPr lvl="0" eaLnBrk="0" fontAlgn="base" hangingPunct="0">
              <a:spcBef>
                <a:spcPct val="20000"/>
              </a:spcBef>
              <a:spcAft>
                <a:spcPct val="0"/>
              </a:spcAft>
              <a:buSzTx/>
              <a:defRPr/>
            </a:pPr>
            <a:r>
              <a:rPr lang="en-GB" sz="1600" kern="0" dirty="0">
                <a:ea typeface="ＭＳ Ｐゴシック"/>
                <a:cs typeface="+mn-cs"/>
              </a:rPr>
              <a:t>The major initiatives that have been completed and form a very strong base for this system are : </a:t>
            </a:r>
          </a:p>
          <a:p>
            <a:pPr lvl="0" eaLnBrk="0" fontAlgn="base" hangingPunct="0">
              <a:spcBef>
                <a:spcPct val="20000"/>
              </a:spcBef>
              <a:spcAft>
                <a:spcPct val="0"/>
              </a:spcAft>
              <a:buSzTx/>
              <a:defRPr/>
            </a:pPr>
            <a:endParaRPr lang="en-GB" sz="1600" kern="0" dirty="0">
              <a:ea typeface="ＭＳ Ｐゴシック"/>
              <a:cs typeface="+mn-cs"/>
            </a:endParaRPr>
          </a:p>
          <a:p>
            <a:pPr lvl="0" eaLnBrk="0" fontAlgn="base" hangingPunct="0">
              <a:spcBef>
                <a:spcPct val="20000"/>
              </a:spcBef>
              <a:spcAft>
                <a:spcPct val="0"/>
              </a:spcAft>
              <a:buSzTx/>
              <a:defRPr/>
            </a:pPr>
            <a:r>
              <a:rPr lang="en-GB" sz="1600" kern="0" dirty="0">
                <a:ea typeface="ＭＳ Ｐゴシック"/>
                <a:cs typeface="+mn-cs"/>
              </a:rPr>
              <a:t>•  Land Audit – physical land audit and verification of land parcels and ownership, including   </a:t>
            </a:r>
          </a:p>
          <a:p>
            <a:pPr lvl="0" eaLnBrk="0" fontAlgn="base" hangingPunct="0">
              <a:spcBef>
                <a:spcPct val="20000"/>
              </a:spcBef>
              <a:spcAft>
                <a:spcPct val="0"/>
              </a:spcAft>
              <a:buSzTx/>
              <a:defRPr/>
            </a:pPr>
            <a:r>
              <a:rPr lang="en-GB" sz="1600" kern="0" dirty="0">
                <a:ea typeface="ＭＳ Ｐゴシック"/>
                <a:cs typeface="+mn-cs"/>
              </a:rPr>
              <a:t>   property, was conducted and completed during the 2012/13 financial year thus covering   </a:t>
            </a:r>
          </a:p>
          <a:p>
            <a:pPr lvl="0" eaLnBrk="0" fontAlgn="base" hangingPunct="0">
              <a:spcBef>
                <a:spcPct val="20000"/>
              </a:spcBef>
              <a:spcAft>
                <a:spcPct val="0"/>
              </a:spcAft>
              <a:buSzTx/>
              <a:defRPr/>
            </a:pPr>
            <a:r>
              <a:rPr lang="en-GB" sz="1600" kern="0" dirty="0">
                <a:ea typeface="ＭＳ Ｐゴシック"/>
                <a:cs typeface="+mn-cs"/>
              </a:rPr>
              <a:t>   the whole district. </a:t>
            </a:r>
          </a:p>
          <a:p>
            <a:pPr lvl="0" eaLnBrk="0" fontAlgn="base" hangingPunct="0">
              <a:spcBef>
                <a:spcPct val="20000"/>
              </a:spcBef>
              <a:spcAft>
                <a:spcPct val="0"/>
              </a:spcAft>
              <a:buSzTx/>
              <a:defRPr/>
            </a:pPr>
            <a:endParaRPr lang="en-GB" sz="1600" kern="0" dirty="0">
              <a:ea typeface="ＭＳ Ｐゴシック"/>
              <a:cs typeface="+mn-cs"/>
            </a:endParaRPr>
          </a:p>
          <a:p>
            <a:pPr lvl="0" eaLnBrk="0" fontAlgn="base" hangingPunct="0">
              <a:spcBef>
                <a:spcPct val="20000"/>
              </a:spcBef>
              <a:spcAft>
                <a:spcPct val="0"/>
              </a:spcAft>
              <a:buSzTx/>
              <a:defRPr/>
            </a:pPr>
            <a:r>
              <a:rPr lang="en-GB" sz="1600" kern="0" dirty="0">
                <a:ea typeface="ＭＳ Ｐゴシック"/>
                <a:cs typeface="+mn-cs"/>
              </a:rPr>
              <a:t>Furthermore there were corrections done on irregularities found and this meant continuous maintenance of the cadastral data that includes the ERF numbers with DEEDS data.</a:t>
            </a:r>
          </a:p>
          <a:p>
            <a:pPr lvl="0" eaLnBrk="0" fontAlgn="base" hangingPunct="0">
              <a:spcBef>
                <a:spcPct val="20000"/>
              </a:spcBef>
              <a:spcAft>
                <a:spcPct val="0"/>
              </a:spcAft>
              <a:buSzTx/>
              <a:defRPr/>
            </a:pPr>
            <a:endParaRPr lang="en-GB" sz="1600" kern="0" dirty="0">
              <a:ea typeface="ＭＳ Ｐゴシック"/>
              <a:cs typeface="+mn-cs"/>
            </a:endParaRPr>
          </a:p>
          <a:p>
            <a:pPr lvl="0" eaLnBrk="0" fontAlgn="base" hangingPunct="0">
              <a:spcBef>
                <a:spcPct val="20000"/>
              </a:spcBef>
              <a:spcAft>
                <a:spcPct val="0"/>
              </a:spcAft>
              <a:buSzTx/>
              <a:defRPr/>
            </a:pPr>
            <a:r>
              <a:rPr lang="en-GB" sz="1600" kern="0" dirty="0">
                <a:ea typeface="ＭＳ Ｐゴシック"/>
                <a:cs typeface="+mn-cs"/>
              </a:rPr>
              <a:t>Property Base Workflow System – this system is a new system being rolled out to municipalities that was developed in 2014/15 financial year. </a:t>
            </a:r>
          </a:p>
          <a:p>
            <a:pPr lvl="0" eaLnBrk="0" fontAlgn="base" hangingPunct="0">
              <a:spcBef>
                <a:spcPct val="20000"/>
              </a:spcBef>
              <a:spcAft>
                <a:spcPct val="0"/>
              </a:spcAft>
              <a:buSzTx/>
              <a:defRPr/>
            </a:pPr>
            <a:endParaRPr lang="en-US" sz="1600" kern="0" dirty="0">
              <a:ea typeface="ＭＳ Ｐゴシック"/>
              <a:cs typeface="+mn-cs"/>
            </a:endParaRPr>
          </a:p>
        </p:txBody>
      </p:sp>
    </p:spTree>
    <p:extLst>
      <p:ext uri="{BB962C8B-B14F-4D97-AF65-F5344CB8AC3E}">
        <p14:creationId xmlns:p14="http://schemas.microsoft.com/office/powerpoint/2010/main" val="3960113909"/>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415" y="-40416"/>
            <a:ext cx="12232415" cy="972879"/>
          </a:xfrm>
          <a:solidFill>
            <a:srgbClr val="002060"/>
          </a:solidFill>
        </p:spPr>
        <p:txBody>
          <a:bodyPr>
            <a:noAutofit/>
          </a:bodyPr>
          <a:lstStyle/>
          <a:p>
            <a:r>
              <a:rPr lang="en-ZA" sz="2400" b="1" dirty="0" smtClean="0">
                <a:solidFill>
                  <a:schemeClr val="bg1"/>
                </a:solidFill>
              </a:rPr>
              <a:t>SUPPORT TO LOCAL MUNICIPALITIES: FINANCE, INTERNAL AUDIT AND RISK MANAGEMENT </a:t>
            </a:r>
            <a:endParaRPr lang="en-ZA" sz="2400" b="1" dirty="0">
              <a:solidFill>
                <a:schemeClr val="bg1"/>
              </a:solidFill>
            </a:endParaRPr>
          </a:p>
        </p:txBody>
      </p:sp>
      <p:sp>
        <p:nvSpPr>
          <p:cNvPr id="2" name="Text Placeholder 1"/>
          <p:cNvSpPr>
            <a:spLocks noGrp="1"/>
          </p:cNvSpPr>
          <p:nvPr>
            <p:ph type="body" idx="1"/>
          </p:nvPr>
        </p:nvSpPr>
        <p:spPr>
          <a:xfrm>
            <a:off x="0" y="1077431"/>
            <a:ext cx="12192000" cy="5036290"/>
          </a:xfrm>
        </p:spPr>
        <p:txBody>
          <a:bodyPr>
            <a:normAutofit/>
          </a:bodyPr>
          <a:lstStyle/>
          <a:p>
            <a:pPr marL="457200" lvl="1" indent="0">
              <a:buNone/>
            </a:pPr>
            <a:endParaRPr lang="en-ZA" dirty="0" smtClean="0"/>
          </a:p>
          <a:p>
            <a:pPr lvl="1"/>
            <a:endParaRPr lang="en-ZA" b="1" dirty="0" smtClean="0"/>
          </a:p>
          <a:p>
            <a:endParaRPr lang="en-ZA" dirty="0"/>
          </a:p>
        </p:txBody>
      </p:sp>
      <p:sp>
        <p:nvSpPr>
          <p:cNvPr id="4" name="Slide Number Placeholder 3"/>
          <p:cNvSpPr>
            <a:spLocks noGrp="1"/>
          </p:cNvSpPr>
          <p:nvPr>
            <p:ph type="sldNum" sz="quarter" idx="2"/>
          </p:nvPr>
        </p:nvSpPr>
        <p:spPr/>
        <p:txBody>
          <a:bodyPr/>
          <a:lstStyle/>
          <a:p>
            <a:pPr>
              <a:defRPr/>
            </a:pPr>
            <a:fld id="{F862970B-E9C8-4B7D-949D-B5D62D0B0A91}" type="slidenum">
              <a:rPr lang="en-US" smtClean="0"/>
              <a:pPr>
                <a:defRPr/>
              </a:pPr>
              <a:t>64</a:t>
            </a:fld>
            <a:endParaRPr lang="en-US"/>
          </a:p>
        </p:txBody>
      </p:sp>
      <p:sp>
        <p:nvSpPr>
          <p:cNvPr id="13" name="Content Placeholder 2"/>
          <p:cNvSpPr txBox="1">
            <a:spLocks/>
          </p:cNvSpPr>
          <p:nvPr/>
        </p:nvSpPr>
        <p:spPr>
          <a:xfrm>
            <a:off x="0" y="1031761"/>
            <a:ext cx="12192000" cy="5783298"/>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a:lstStyle>
          <a:p>
            <a:pPr lvl="0" algn="just" eaLnBrk="0" fontAlgn="base" hangingPunct="0">
              <a:spcBef>
                <a:spcPct val="20000"/>
              </a:spcBef>
              <a:spcAft>
                <a:spcPct val="0"/>
              </a:spcAft>
              <a:buSzTx/>
            </a:pPr>
            <a:r>
              <a:rPr lang="en-US" altLang="en-US" sz="1600" kern="0" dirty="0">
                <a:ea typeface="ＭＳ Ｐゴシック"/>
                <a:cs typeface="+mn-cs"/>
              </a:rPr>
              <a:t>Facilitated the Risk Champions workshop by SALGA for ADM and all local municipalities;</a:t>
            </a:r>
          </a:p>
          <a:p>
            <a:pPr lvl="0" algn="just" eaLnBrk="0" fontAlgn="base" hangingPunct="0">
              <a:spcBef>
                <a:spcPct val="20000"/>
              </a:spcBef>
              <a:spcAft>
                <a:spcPct val="0"/>
              </a:spcAft>
              <a:buSzTx/>
            </a:pPr>
            <a:endParaRPr lang="en-US" altLang="en-US" sz="1600" kern="0" dirty="0">
              <a:ea typeface="ＭＳ Ｐゴシック"/>
              <a:cs typeface="+mn-cs"/>
            </a:endParaRPr>
          </a:p>
          <a:p>
            <a:pPr lvl="0" algn="just" eaLnBrk="0" fontAlgn="base" hangingPunct="0">
              <a:spcBef>
                <a:spcPct val="20000"/>
              </a:spcBef>
              <a:spcAft>
                <a:spcPct val="0"/>
              </a:spcAft>
              <a:buSzTx/>
            </a:pPr>
            <a:r>
              <a:rPr lang="en-US" altLang="en-US" sz="1600" kern="0" dirty="0">
                <a:ea typeface="ＭＳ Ｐゴシック"/>
                <a:cs typeface="+mn-cs"/>
              </a:rPr>
              <a:t>Assisted Municipalities with reviewing the Performance Management and SDBIP reports;</a:t>
            </a:r>
          </a:p>
          <a:p>
            <a:pPr lvl="0" algn="just" eaLnBrk="0" fontAlgn="base" hangingPunct="0">
              <a:spcBef>
                <a:spcPct val="20000"/>
              </a:spcBef>
              <a:spcAft>
                <a:spcPct val="0"/>
              </a:spcAft>
              <a:buSzTx/>
            </a:pPr>
            <a:endParaRPr lang="en-US" altLang="en-US" sz="1600" kern="0" dirty="0">
              <a:ea typeface="ＭＳ Ｐゴシック"/>
              <a:cs typeface="+mn-cs"/>
            </a:endParaRPr>
          </a:p>
          <a:p>
            <a:pPr lvl="0" algn="just" eaLnBrk="0" fontAlgn="base" hangingPunct="0">
              <a:spcBef>
                <a:spcPct val="20000"/>
              </a:spcBef>
              <a:spcAft>
                <a:spcPct val="0"/>
              </a:spcAft>
              <a:buSzTx/>
            </a:pPr>
            <a:r>
              <a:rPr lang="en-US" altLang="en-US" sz="1600" kern="0" dirty="0">
                <a:ea typeface="ＭＳ Ｐゴシック"/>
                <a:cs typeface="+mn-cs"/>
              </a:rPr>
              <a:t>Development of the Terms of Reference for Risk Management Committees, Risk Management Plans and ensuring the sitting of the Risk Management Committees and the Internal Audit and Risk Forum;</a:t>
            </a:r>
          </a:p>
          <a:p>
            <a:pPr lvl="0" algn="just" eaLnBrk="0" fontAlgn="base" hangingPunct="0">
              <a:spcBef>
                <a:spcPct val="20000"/>
              </a:spcBef>
              <a:spcAft>
                <a:spcPct val="0"/>
              </a:spcAft>
              <a:buSzTx/>
            </a:pPr>
            <a:endParaRPr lang="en-US" altLang="en-US" sz="1600" kern="0" dirty="0">
              <a:ea typeface="ＭＳ Ｐゴシック"/>
              <a:cs typeface="+mn-cs"/>
            </a:endParaRPr>
          </a:p>
          <a:p>
            <a:pPr lvl="0" algn="just" eaLnBrk="0" fontAlgn="base" hangingPunct="0">
              <a:spcBef>
                <a:spcPct val="20000"/>
              </a:spcBef>
              <a:spcAft>
                <a:spcPct val="0"/>
              </a:spcAft>
              <a:buSzTx/>
            </a:pPr>
            <a:r>
              <a:rPr lang="en-US" altLang="en-US" sz="1600" kern="0" dirty="0">
                <a:ea typeface="ＭＳ Ｐゴシック"/>
                <a:cs typeface="+mn-cs"/>
              </a:rPr>
              <a:t>Facilitate engagement with Provincial Treasury’s Transversal Risk Management and ADM Risk Manager to intensify support to LMs;</a:t>
            </a:r>
          </a:p>
          <a:p>
            <a:pPr lvl="0" algn="just" eaLnBrk="0" fontAlgn="base" hangingPunct="0">
              <a:spcBef>
                <a:spcPct val="20000"/>
              </a:spcBef>
              <a:spcAft>
                <a:spcPct val="0"/>
              </a:spcAft>
              <a:buSzTx/>
            </a:pPr>
            <a:endParaRPr lang="en-US" altLang="en-US" sz="1600" kern="0" dirty="0">
              <a:ea typeface="ＭＳ Ｐゴシック"/>
              <a:cs typeface="+mn-cs"/>
            </a:endParaRPr>
          </a:p>
          <a:p>
            <a:pPr lvl="0" algn="just" eaLnBrk="0" fontAlgn="base" hangingPunct="0">
              <a:spcBef>
                <a:spcPct val="20000"/>
              </a:spcBef>
              <a:spcAft>
                <a:spcPct val="0"/>
              </a:spcAft>
              <a:buSzTx/>
            </a:pPr>
            <a:r>
              <a:rPr lang="en-US" altLang="en-US" sz="1600" kern="0" dirty="0">
                <a:ea typeface="ＭＳ Ｐゴシック"/>
                <a:cs typeface="+mn-cs"/>
              </a:rPr>
              <a:t>Supported internal audit units in preparations and conducting Audit Committee </a:t>
            </a:r>
            <a:r>
              <a:rPr lang="en-US" altLang="en-US" sz="1600" kern="0" dirty="0" smtClean="0">
                <a:ea typeface="ＭＳ Ｐゴシック"/>
                <a:cs typeface="+mn-cs"/>
              </a:rPr>
              <a:t>meetings</a:t>
            </a:r>
          </a:p>
          <a:p>
            <a:pPr marL="0" lvl="0" indent="0" algn="just" eaLnBrk="0" fontAlgn="base" hangingPunct="0">
              <a:spcBef>
                <a:spcPct val="20000"/>
              </a:spcBef>
              <a:spcAft>
                <a:spcPct val="0"/>
              </a:spcAft>
              <a:buSzTx/>
              <a:buNone/>
            </a:pPr>
            <a:endParaRPr lang="en-US" altLang="en-US" sz="1600" kern="0" dirty="0" smtClean="0">
              <a:ea typeface="ＭＳ Ｐゴシック"/>
              <a:cs typeface="+mn-cs"/>
            </a:endParaRPr>
          </a:p>
          <a:p>
            <a:pPr lvl="0" algn="just" eaLnBrk="0" fontAlgn="base" hangingPunct="0">
              <a:spcBef>
                <a:spcPct val="20000"/>
              </a:spcBef>
              <a:spcAft>
                <a:spcPct val="0"/>
              </a:spcAft>
              <a:buSzTx/>
            </a:pPr>
            <a:r>
              <a:rPr lang="en-US" altLang="en-US" sz="1600" kern="0" dirty="0" smtClean="0">
                <a:ea typeface="ＭＳ Ｐゴシック"/>
                <a:cs typeface="+mn-cs"/>
              </a:rPr>
              <a:t>Review and Integrated  of Indigent Policy and Registration </a:t>
            </a:r>
          </a:p>
          <a:p>
            <a:pPr marL="0" lvl="0" indent="0" algn="just" eaLnBrk="0" fontAlgn="base" hangingPunct="0">
              <a:spcBef>
                <a:spcPct val="20000"/>
              </a:spcBef>
              <a:spcAft>
                <a:spcPct val="0"/>
              </a:spcAft>
              <a:buSzTx/>
              <a:buNone/>
            </a:pPr>
            <a:endParaRPr lang="en-US" altLang="en-US" sz="1600" kern="0" dirty="0" smtClean="0">
              <a:ea typeface="ＭＳ Ｐゴシック"/>
              <a:cs typeface="+mn-cs"/>
            </a:endParaRPr>
          </a:p>
          <a:p>
            <a:pPr lvl="0" algn="just" eaLnBrk="0" fontAlgn="base" hangingPunct="0">
              <a:spcBef>
                <a:spcPct val="20000"/>
              </a:spcBef>
              <a:spcAft>
                <a:spcPct val="0"/>
              </a:spcAft>
              <a:buSzTx/>
            </a:pPr>
            <a:r>
              <a:rPr lang="en-US" altLang="en-US" sz="1600" kern="0" dirty="0" smtClean="0">
                <a:ea typeface="ＭＳ Ｐゴシック"/>
                <a:cs typeface="+mn-cs"/>
              </a:rPr>
              <a:t>Debt Settlement arrangements between Local Municipalities and District </a:t>
            </a:r>
          </a:p>
          <a:p>
            <a:pPr lvl="0" algn="just" eaLnBrk="0" fontAlgn="base" hangingPunct="0">
              <a:spcBef>
                <a:spcPct val="20000"/>
              </a:spcBef>
              <a:spcAft>
                <a:spcPct val="0"/>
              </a:spcAft>
              <a:buSzTx/>
            </a:pPr>
            <a:endParaRPr lang="en-US" altLang="en-US" sz="1600" kern="0" dirty="0">
              <a:ea typeface="ＭＳ Ｐゴシック"/>
              <a:cs typeface="+mn-cs"/>
            </a:endParaRPr>
          </a:p>
          <a:p>
            <a:pPr lvl="0" algn="just" eaLnBrk="0" fontAlgn="base" hangingPunct="0">
              <a:spcBef>
                <a:spcPct val="20000"/>
              </a:spcBef>
              <a:spcAft>
                <a:spcPct val="0"/>
              </a:spcAft>
              <a:buSzTx/>
            </a:pPr>
            <a:r>
              <a:rPr lang="en-US" altLang="en-US" sz="1600" kern="0" dirty="0" smtClean="0">
                <a:ea typeface="ＭＳ Ｐゴシック"/>
                <a:cs typeface="+mn-cs"/>
              </a:rPr>
              <a:t>Integrated Collection Revenue Strategy </a:t>
            </a:r>
          </a:p>
          <a:p>
            <a:pPr lvl="0" algn="just" eaLnBrk="0" fontAlgn="base" hangingPunct="0">
              <a:spcBef>
                <a:spcPct val="20000"/>
              </a:spcBef>
              <a:spcAft>
                <a:spcPct val="0"/>
              </a:spcAft>
              <a:buSzTx/>
            </a:pPr>
            <a:endParaRPr lang="en-US" altLang="en-US" sz="1600" kern="0" dirty="0">
              <a:ea typeface="ＭＳ Ｐゴシック"/>
              <a:cs typeface="+mn-cs"/>
            </a:endParaRPr>
          </a:p>
          <a:p>
            <a:pPr lvl="0" algn="just" eaLnBrk="0" fontAlgn="base" hangingPunct="0">
              <a:spcBef>
                <a:spcPct val="20000"/>
              </a:spcBef>
              <a:spcAft>
                <a:spcPct val="0"/>
              </a:spcAft>
              <a:buSzTx/>
            </a:pPr>
            <a:r>
              <a:rPr lang="en-US" altLang="en-US" sz="1600" kern="0" dirty="0" smtClean="0">
                <a:ea typeface="ＭＳ Ｐゴシック"/>
                <a:cs typeface="+mn-cs"/>
              </a:rPr>
              <a:t>Debt write off of RDP Houses value of R121million </a:t>
            </a:r>
          </a:p>
          <a:p>
            <a:pPr lvl="0" algn="just" eaLnBrk="0" fontAlgn="base" hangingPunct="0">
              <a:spcBef>
                <a:spcPct val="20000"/>
              </a:spcBef>
              <a:spcAft>
                <a:spcPct val="0"/>
              </a:spcAft>
              <a:buSzTx/>
            </a:pPr>
            <a:endParaRPr lang="en-US" altLang="en-US" sz="1600" kern="0" dirty="0" smtClean="0">
              <a:ea typeface="ＭＳ Ｐゴシック"/>
              <a:cs typeface="+mn-cs"/>
            </a:endParaRPr>
          </a:p>
          <a:p>
            <a:pPr lvl="0" algn="just" eaLnBrk="0" fontAlgn="base" hangingPunct="0">
              <a:spcBef>
                <a:spcPct val="20000"/>
              </a:spcBef>
              <a:spcAft>
                <a:spcPct val="0"/>
              </a:spcAft>
              <a:buSzTx/>
            </a:pPr>
            <a:endParaRPr lang="en-US" altLang="en-US" sz="1600" kern="0" dirty="0">
              <a:ea typeface="ＭＳ Ｐゴシック"/>
              <a:cs typeface="+mn-cs"/>
            </a:endParaRPr>
          </a:p>
        </p:txBody>
      </p:sp>
    </p:spTree>
    <p:extLst>
      <p:ext uri="{BB962C8B-B14F-4D97-AF65-F5344CB8AC3E}">
        <p14:creationId xmlns:p14="http://schemas.microsoft.com/office/powerpoint/2010/main" val="3899821142"/>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434" y="2819401"/>
            <a:ext cx="10363201" cy="1362076"/>
          </a:xfrm>
        </p:spPr>
        <p:txBody>
          <a:bodyPr/>
          <a:lstStyle/>
          <a:p>
            <a:r>
              <a:rPr lang="en-ZA" dirty="0" smtClean="0"/>
              <a:t>RECOMMENDATIONS </a:t>
            </a:r>
            <a:endParaRPr lang="en-ZA" dirty="0"/>
          </a:p>
        </p:txBody>
      </p:sp>
      <p:sp>
        <p:nvSpPr>
          <p:cNvPr id="4" name="Slide Number Placeholder 3"/>
          <p:cNvSpPr>
            <a:spLocks noGrp="1"/>
          </p:cNvSpPr>
          <p:nvPr>
            <p:ph type="sldNum" sz="quarter" idx="2"/>
          </p:nvPr>
        </p:nvSpPr>
        <p:spPr/>
        <p:txBody>
          <a:bodyPr/>
          <a:lstStyle/>
          <a:p>
            <a:fld id="{86CB4B4D-7CA3-9044-876B-883B54F8677D}" type="slidenum">
              <a:rPr lang="en-ZA" smtClean="0"/>
              <a:pPr/>
              <a:t>65</a:t>
            </a:fld>
            <a:endParaRPr lang="en-ZA" dirty="0"/>
          </a:p>
        </p:txBody>
      </p:sp>
    </p:spTree>
    <p:extLst>
      <p:ext uri="{BB962C8B-B14F-4D97-AF65-F5344CB8AC3E}">
        <p14:creationId xmlns:p14="http://schemas.microsoft.com/office/powerpoint/2010/main" val="194938561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6144"/>
          </a:xfrm>
          <a:solidFill>
            <a:srgbClr val="002060"/>
          </a:solidFill>
        </p:spPr>
        <p:txBody>
          <a:bodyPr/>
          <a:lstStyle/>
          <a:p>
            <a:pPr algn="l"/>
            <a:r>
              <a:rPr lang="en-ZA" sz="4000" b="1" dirty="0">
                <a:solidFill>
                  <a:schemeClr val="bg1"/>
                </a:solidFill>
              </a:rPr>
              <a:t>RECOMMENDATIONS (1)  </a:t>
            </a:r>
          </a:p>
        </p:txBody>
      </p:sp>
      <p:sp>
        <p:nvSpPr>
          <p:cNvPr id="3" name="Text Placeholder 2"/>
          <p:cNvSpPr>
            <a:spLocks noGrp="1"/>
          </p:cNvSpPr>
          <p:nvPr>
            <p:ph idx="1"/>
          </p:nvPr>
        </p:nvSpPr>
        <p:spPr>
          <a:xfrm>
            <a:off x="0" y="1360498"/>
            <a:ext cx="12192000" cy="5497502"/>
          </a:xfrm>
          <a:solidFill>
            <a:schemeClr val="bg1"/>
          </a:solidFill>
        </p:spPr>
        <p:txBody>
          <a:bodyPr>
            <a:normAutofit fontScale="25000" lnSpcReduction="20000"/>
          </a:bodyPr>
          <a:lstStyle/>
          <a:p>
            <a:pPr marL="0" indent="0">
              <a:buNone/>
            </a:pPr>
            <a:r>
              <a:rPr lang="en-US" sz="11200" b="1" dirty="0"/>
              <a:t>IMMEDIATE POLITICAL INTERVENTIONS REQUESTED:</a:t>
            </a:r>
            <a:r>
              <a:rPr lang="en-US" sz="8000" b="1" dirty="0"/>
              <a:t> </a:t>
            </a:r>
            <a:endParaRPr lang="en-US" sz="8000" b="1" dirty="0">
              <a:solidFill>
                <a:srgbClr val="000000"/>
              </a:solidFill>
              <a:cs typeface="+mj-cs"/>
            </a:endParaRPr>
          </a:p>
          <a:p>
            <a:r>
              <a:rPr lang="en-US" sz="8800" b="1" dirty="0">
                <a:cs typeface="+mj-cs"/>
              </a:rPr>
              <a:t>Department of Water and Sanitation: </a:t>
            </a:r>
          </a:p>
          <a:p>
            <a:pPr lvl="1"/>
            <a:r>
              <a:rPr lang="en-US" sz="8800" dirty="0" smtClean="0">
                <a:cs typeface="+mj-cs"/>
              </a:rPr>
              <a:t>Settlement </a:t>
            </a:r>
            <a:r>
              <a:rPr lang="en-US" sz="8800" dirty="0">
                <a:cs typeface="+mj-cs"/>
              </a:rPr>
              <a:t>of Historical Debt of Amatola Water Board (</a:t>
            </a:r>
            <a:r>
              <a:rPr lang="en-US" sz="8800" b="1" dirty="0">
                <a:solidFill>
                  <a:srgbClr val="FF0000"/>
                </a:solidFill>
                <a:cs typeface="+mj-cs"/>
              </a:rPr>
              <a:t>R141m</a:t>
            </a:r>
            <a:r>
              <a:rPr lang="en-US" sz="8800" dirty="0">
                <a:cs typeface="+mj-cs"/>
              </a:rPr>
              <a:t>) </a:t>
            </a:r>
          </a:p>
          <a:p>
            <a:pPr lvl="1"/>
            <a:r>
              <a:rPr lang="en-US" sz="8800" dirty="0">
                <a:cs typeface="+mj-cs"/>
              </a:rPr>
              <a:t>Settlement of Historical Debt of DWS (</a:t>
            </a:r>
            <a:r>
              <a:rPr lang="en-US" sz="8800" b="1" dirty="0">
                <a:solidFill>
                  <a:srgbClr val="FF0000"/>
                </a:solidFill>
                <a:cs typeface="+mj-cs"/>
              </a:rPr>
              <a:t>R50m</a:t>
            </a:r>
            <a:r>
              <a:rPr lang="en-US" sz="8800" dirty="0">
                <a:cs typeface="+mj-cs"/>
              </a:rPr>
              <a:t>)</a:t>
            </a:r>
          </a:p>
          <a:p>
            <a:pPr lvl="1"/>
            <a:r>
              <a:rPr lang="en-US" sz="8800" dirty="0">
                <a:cs typeface="+mj-cs"/>
              </a:rPr>
              <a:t>Funding of Operations and Maintainace of Water and Sanitation Infrastructure (</a:t>
            </a:r>
            <a:r>
              <a:rPr lang="en-US" sz="8800" b="1" dirty="0" smtClean="0">
                <a:solidFill>
                  <a:srgbClr val="FF0000"/>
                </a:solidFill>
                <a:cs typeface="+mj-cs"/>
              </a:rPr>
              <a:t>R434m</a:t>
            </a:r>
            <a:r>
              <a:rPr lang="en-US" sz="8800" dirty="0" smtClean="0">
                <a:cs typeface="+mj-cs"/>
              </a:rPr>
              <a:t>)</a:t>
            </a:r>
          </a:p>
          <a:p>
            <a:pPr lvl="1"/>
            <a:r>
              <a:rPr lang="en-GB" sz="8800" dirty="0">
                <a:cs typeface="+mj-cs"/>
              </a:rPr>
              <a:t>Lobbying for Funding of the Sustainable Water Solution </a:t>
            </a:r>
            <a:r>
              <a:rPr lang="en-GB" sz="8800" b="1" dirty="0">
                <a:cs typeface="+mj-cs"/>
              </a:rPr>
              <a:t>(</a:t>
            </a:r>
            <a:r>
              <a:rPr lang="en-GB" sz="8800" b="1" dirty="0" smtClean="0">
                <a:solidFill>
                  <a:srgbClr val="FF0000"/>
                </a:solidFill>
                <a:cs typeface="+mj-cs"/>
              </a:rPr>
              <a:t>R12.06b </a:t>
            </a:r>
            <a:r>
              <a:rPr lang="en-GB" sz="8800" b="1" dirty="0" smtClean="0">
                <a:cs typeface="+mj-cs"/>
              </a:rPr>
              <a:t>) </a:t>
            </a:r>
            <a:r>
              <a:rPr lang="en-GB" sz="8800" dirty="0">
                <a:cs typeface="+mj-cs"/>
              </a:rPr>
              <a:t>by </a:t>
            </a:r>
            <a:r>
              <a:rPr lang="en-GB" sz="8800" dirty="0" smtClean="0">
                <a:cs typeface="+mj-cs"/>
              </a:rPr>
              <a:t>PICC, DBSA and NT </a:t>
            </a:r>
          </a:p>
          <a:p>
            <a:pPr lvl="1"/>
            <a:r>
              <a:rPr lang="en-GB" sz="8800" dirty="0" smtClean="0">
                <a:cs typeface="+mj-cs"/>
              </a:rPr>
              <a:t>Sustainable </a:t>
            </a:r>
            <a:r>
              <a:rPr lang="en-GB" sz="8800" dirty="0">
                <a:cs typeface="+mj-cs"/>
              </a:rPr>
              <a:t>Bulk Waste Water Treatment Works Solutions, requiring </a:t>
            </a:r>
            <a:r>
              <a:rPr lang="en-GB" sz="8800" b="1" dirty="0" smtClean="0">
                <a:solidFill>
                  <a:srgbClr val="FF0000"/>
                </a:solidFill>
                <a:cs typeface="+mj-cs"/>
              </a:rPr>
              <a:t>R1.9b</a:t>
            </a:r>
          </a:p>
          <a:p>
            <a:pPr lvl="1"/>
            <a:r>
              <a:rPr lang="en-GB" sz="8800" dirty="0" smtClean="0">
                <a:cs typeface="+mj-cs"/>
              </a:rPr>
              <a:t>Waste </a:t>
            </a:r>
            <a:r>
              <a:rPr lang="en-GB" sz="8800" dirty="0">
                <a:cs typeface="+mj-cs"/>
              </a:rPr>
              <a:t>Water Treatment Works Infrastructure Maintenance </a:t>
            </a:r>
            <a:r>
              <a:rPr lang="en-GB" sz="8800" dirty="0" smtClean="0">
                <a:solidFill>
                  <a:srgbClr val="FF0000"/>
                </a:solidFill>
                <a:cs typeface="+mj-cs"/>
              </a:rPr>
              <a:t>(</a:t>
            </a:r>
            <a:r>
              <a:rPr lang="en-GB" sz="8800" b="1" dirty="0" smtClean="0">
                <a:solidFill>
                  <a:srgbClr val="FF0000"/>
                </a:solidFill>
                <a:cs typeface="+mj-cs"/>
              </a:rPr>
              <a:t>R64.4 million)</a:t>
            </a:r>
          </a:p>
          <a:p>
            <a:pPr lvl="1"/>
            <a:r>
              <a:rPr lang="en-GB" sz="8800" dirty="0" smtClean="0">
                <a:cs typeface="+mj-cs"/>
              </a:rPr>
              <a:t>Waste </a:t>
            </a:r>
            <a:r>
              <a:rPr lang="en-GB" sz="8800" dirty="0">
                <a:cs typeface="+mj-cs"/>
              </a:rPr>
              <a:t>Water Treatment Works Infrastructure Refurbishment </a:t>
            </a:r>
            <a:r>
              <a:rPr lang="en-GB" sz="8800" dirty="0" smtClean="0">
                <a:solidFill>
                  <a:srgbClr val="FF0000"/>
                </a:solidFill>
                <a:cs typeface="+mj-cs"/>
              </a:rPr>
              <a:t>(</a:t>
            </a:r>
            <a:r>
              <a:rPr lang="en-GB" sz="8800" b="1" dirty="0" smtClean="0">
                <a:solidFill>
                  <a:srgbClr val="FF0000"/>
                </a:solidFill>
                <a:cs typeface="+mj-cs"/>
              </a:rPr>
              <a:t>R26.5 million)</a:t>
            </a:r>
            <a:endParaRPr lang="en-GB" sz="8800" b="1" dirty="0">
              <a:solidFill>
                <a:srgbClr val="FF0000"/>
              </a:solidFill>
              <a:cs typeface="+mj-cs"/>
            </a:endParaRPr>
          </a:p>
          <a:p>
            <a:r>
              <a:rPr lang="en-US" sz="8800" b="1" dirty="0" smtClean="0">
                <a:cs typeface="+mj-cs"/>
              </a:rPr>
              <a:t>National/Provincial </a:t>
            </a:r>
            <a:r>
              <a:rPr lang="en-US" sz="8800" b="1" dirty="0">
                <a:cs typeface="+mj-cs"/>
              </a:rPr>
              <a:t>COGTA: </a:t>
            </a:r>
          </a:p>
          <a:p>
            <a:pPr lvl="1"/>
            <a:r>
              <a:rPr lang="en-US" sz="8800" dirty="0">
                <a:cs typeface="+mj-cs"/>
              </a:rPr>
              <a:t>Provincial support in securing the </a:t>
            </a:r>
            <a:r>
              <a:rPr lang="en-US" sz="8800" b="1" dirty="0" smtClean="0">
                <a:solidFill>
                  <a:srgbClr val="FF0000"/>
                </a:solidFill>
                <a:cs typeface="+mj-cs"/>
              </a:rPr>
              <a:t>R944m</a:t>
            </a:r>
            <a:r>
              <a:rPr lang="en-US" sz="8800" dirty="0" smtClean="0">
                <a:cs typeface="+mj-cs"/>
              </a:rPr>
              <a:t> </a:t>
            </a:r>
            <a:r>
              <a:rPr lang="en-US" sz="8800" dirty="0">
                <a:cs typeface="+mj-cs"/>
              </a:rPr>
              <a:t>for ADM Business Plans targeting Drought Relief </a:t>
            </a:r>
          </a:p>
          <a:p>
            <a:pPr lvl="1"/>
            <a:r>
              <a:rPr lang="en-US" sz="8800" dirty="0" smtClean="0">
                <a:cs typeface="+mj-cs"/>
              </a:rPr>
              <a:t>Support </a:t>
            </a:r>
            <a:r>
              <a:rPr lang="en-US" sz="8800" dirty="0">
                <a:cs typeface="+mj-cs"/>
              </a:rPr>
              <a:t>f</a:t>
            </a:r>
            <a:r>
              <a:rPr lang="en-US" sz="8800" dirty="0" smtClean="0">
                <a:cs typeface="+mj-cs"/>
              </a:rPr>
              <a:t>unding application of </a:t>
            </a:r>
            <a:r>
              <a:rPr lang="en-US" sz="8800" dirty="0">
                <a:cs typeface="+mj-cs"/>
              </a:rPr>
              <a:t>the Mutual </a:t>
            </a:r>
            <a:r>
              <a:rPr lang="en-US" sz="8800" dirty="0" smtClean="0">
                <a:cs typeface="+mj-cs"/>
              </a:rPr>
              <a:t>Separation Agreement  </a:t>
            </a:r>
            <a:r>
              <a:rPr lang="en-US" sz="8800" dirty="0">
                <a:cs typeface="+mj-cs"/>
              </a:rPr>
              <a:t>(</a:t>
            </a:r>
            <a:r>
              <a:rPr lang="en-US" sz="8800" dirty="0" smtClean="0">
                <a:cs typeface="+mj-cs"/>
              </a:rPr>
              <a:t>MSA) </a:t>
            </a:r>
            <a:r>
              <a:rPr lang="en-US" sz="8800" dirty="0">
                <a:cs typeface="+mj-cs"/>
              </a:rPr>
              <a:t>initiative </a:t>
            </a:r>
            <a:r>
              <a:rPr lang="en-US" sz="8800" dirty="0">
                <a:solidFill>
                  <a:srgbClr val="FF0000"/>
                </a:solidFill>
                <a:cs typeface="+mj-cs"/>
              </a:rPr>
              <a:t>(</a:t>
            </a:r>
            <a:r>
              <a:rPr lang="en-US" sz="8800" b="1" dirty="0">
                <a:solidFill>
                  <a:srgbClr val="FF0000"/>
                </a:solidFill>
                <a:cs typeface="+mj-cs"/>
              </a:rPr>
              <a:t>R150m</a:t>
            </a:r>
            <a:r>
              <a:rPr lang="en-US" sz="8800" dirty="0" smtClean="0">
                <a:solidFill>
                  <a:srgbClr val="FF0000"/>
                </a:solidFill>
                <a:cs typeface="+mj-cs"/>
              </a:rPr>
              <a:t>)  </a:t>
            </a:r>
            <a:endParaRPr lang="en-US" sz="8800" dirty="0">
              <a:solidFill>
                <a:srgbClr val="FF0000"/>
              </a:solidFill>
              <a:cs typeface="+mj-cs"/>
            </a:endParaRPr>
          </a:p>
          <a:p>
            <a:pPr lvl="1"/>
            <a:r>
              <a:rPr lang="en-US" sz="8800" dirty="0" smtClean="0">
                <a:cs typeface="+mj-cs"/>
              </a:rPr>
              <a:t>Funding the development of Ward Profiles and Ward </a:t>
            </a:r>
            <a:r>
              <a:rPr lang="en-US" sz="8800" dirty="0">
                <a:cs typeface="+mj-cs"/>
              </a:rPr>
              <a:t>B</a:t>
            </a:r>
            <a:r>
              <a:rPr lang="en-US" sz="8800" dirty="0" smtClean="0">
                <a:cs typeface="+mj-cs"/>
              </a:rPr>
              <a:t>ased plans  </a:t>
            </a:r>
          </a:p>
          <a:p>
            <a:pPr lvl="1"/>
            <a:r>
              <a:rPr lang="en-US" sz="8800" dirty="0" smtClean="0">
                <a:cs typeface="+mj-cs"/>
              </a:rPr>
              <a:t>Raymond </a:t>
            </a:r>
            <a:r>
              <a:rPr lang="en-US" sz="8800" dirty="0">
                <a:cs typeface="+mj-cs"/>
              </a:rPr>
              <a:t>Mhlaba Post </a:t>
            </a:r>
            <a:r>
              <a:rPr lang="en-US" sz="8800" dirty="0" smtClean="0">
                <a:cs typeface="+mj-cs"/>
              </a:rPr>
              <a:t>Amalgamation Support  </a:t>
            </a:r>
            <a:endParaRPr lang="en-US" sz="8800" dirty="0">
              <a:cs typeface="+mj-cs"/>
            </a:endParaRPr>
          </a:p>
          <a:p>
            <a:pPr lvl="2"/>
            <a:r>
              <a:rPr lang="en-US" sz="8800" dirty="0">
                <a:cs typeface="+mj-cs"/>
              </a:rPr>
              <a:t>Provision of support for ESKOM Debt </a:t>
            </a:r>
          </a:p>
          <a:p>
            <a:pPr marL="457200" lvl="1" indent="0">
              <a:buNone/>
            </a:pPr>
            <a:endParaRPr lang="en-GB" sz="7600" dirty="0">
              <a:solidFill>
                <a:srgbClr val="000000"/>
              </a:solidFill>
              <a:cs typeface="+mj-cs"/>
            </a:endParaRPr>
          </a:p>
          <a:p>
            <a:pPr lvl="1"/>
            <a:endParaRPr lang="en-GB" sz="7600" dirty="0">
              <a:solidFill>
                <a:srgbClr val="000000"/>
              </a:solidFill>
              <a:cs typeface="+mj-cs"/>
            </a:endParaRPr>
          </a:p>
          <a:p>
            <a:pPr lvl="2"/>
            <a:endParaRPr lang="en-GB" sz="7200" dirty="0">
              <a:solidFill>
                <a:srgbClr val="000000"/>
              </a:solidFill>
              <a:cs typeface="+mj-cs"/>
            </a:endParaRPr>
          </a:p>
          <a:p>
            <a:pPr lvl="1"/>
            <a:endParaRPr lang="en-GB" sz="7600" dirty="0">
              <a:solidFill>
                <a:srgbClr val="000000"/>
              </a:solidFill>
              <a:cs typeface="+mj-cs"/>
            </a:endParaRPr>
          </a:p>
          <a:p>
            <a:pPr lvl="1"/>
            <a:endParaRPr lang="en-GB" sz="7600" dirty="0">
              <a:solidFill>
                <a:srgbClr val="000000"/>
              </a:solidFill>
              <a:cs typeface="+mj-cs"/>
            </a:endParaRPr>
          </a:p>
          <a:p>
            <a:endParaRPr lang="en-US" sz="8000" dirty="0">
              <a:solidFill>
                <a:srgbClr val="000000"/>
              </a:solidFill>
              <a:cs typeface="+mj-cs"/>
            </a:endParaRPr>
          </a:p>
          <a:p>
            <a:pPr lvl="1"/>
            <a:endParaRPr lang="en-US" sz="5600" b="1" dirty="0">
              <a:solidFill>
                <a:srgbClr val="000000"/>
              </a:solidFill>
              <a:cs typeface="+mj-cs"/>
            </a:endParaRPr>
          </a:p>
          <a:p>
            <a:pPr algn="just">
              <a:spcBef>
                <a:spcPts val="450"/>
              </a:spcBef>
              <a:buFont typeface="Arial" panose="020B0604020202020204" pitchFamily="34" charset="0"/>
              <a:buChar char="•"/>
              <a:defRPr sz="2800"/>
            </a:pPr>
            <a:endParaRPr lang="en-ZA" sz="1800" dirty="0">
              <a:solidFill>
                <a:srgbClr val="000000"/>
              </a:solidFill>
            </a:endParaRPr>
          </a:p>
          <a:p>
            <a:endParaRPr lang="en-US" sz="2700" b="1" dirty="0">
              <a:solidFill>
                <a:srgbClr val="000000"/>
              </a:solidFill>
              <a:cs typeface="+mj-cs"/>
            </a:endParaRPr>
          </a:p>
          <a:p>
            <a:pPr marL="0" indent="0">
              <a:buNone/>
            </a:pPr>
            <a:endParaRPr lang="en-ZA" dirty="0"/>
          </a:p>
        </p:txBody>
      </p:sp>
      <p:sp>
        <p:nvSpPr>
          <p:cNvPr id="4" name="Slide Number Placeholder 3"/>
          <p:cNvSpPr>
            <a:spLocks noGrp="1"/>
          </p:cNvSpPr>
          <p:nvPr>
            <p:ph type="sldNum" sz="quarter" idx="12"/>
          </p:nvPr>
        </p:nvSpPr>
        <p:spPr/>
        <p:txBody>
          <a:bodyPr/>
          <a:lstStyle/>
          <a:p>
            <a:pPr>
              <a:defRPr/>
            </a:pPr>
            <a:fld id="{F862970B-E9C8-4B7D-949D-B5D62D0B0A91}" type="slidenum">
              <a:rPr lang="en-US" smtClean="0"/>
              <a:pPr>
                <a:defRPr/>
              </a:pPr>
              <a:t>66</a:t>
            </a:fld>
            <a:endParaRPr lang="en-US" dirty="0"/>
          </a:p>
        </p:txBody>
      </p:sp>
    </p:spTree>
    <p:extLst>
      <p:ext uri="{BB962C8B-B14F-4D97-AF65-F5344CB8AC3E}">
        <p14:creationId xmlns:p14="http://schemas.microsoft.com/office/powerpoint/2010/main" val="3991691140"/>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6144"/>
          </a:xfrm>
          <a:solidFill>
            <a:srgbClr val="002060"/>
          </a:solidFill>
        </p:spPr>
        <p:txBody>
          <a:bodyPr/>
          <a:lstStyle/>
          <a:p>
            <a:pPr algn="l"/>
            <a:r>
              <a:rPr lang="en-ZA" sz="4000" b="1" dirty="0">
                <a:solidFill>
                  <a:schemeClr val="bg1"/>
                </a:solidFill>
              </a:rPr>
              <a:t>RECOMMENDATIONS (2)</a:t>
            </a:r>
          </a:p>
        </p:txBody>
      </p:sp>
      <p:sp>
        <p:nvSpPr>
          <p:cNvPr id="3" name="Text Placeholder 2"/>
          <p:cNvSpPr>
            <a:spLocks noGrp="1"/>
          </p:cNvSpPr>
          <p:nvPr>
            <p:ph idx="1"/>
          </p:nvPr>
        </p:nvSpPr>
        <p:spPr>
          <a:xfrm>
            <a:off x="0" y="1382820"/>
            <a:ext cx="12191999" cy="5475179"/>
          </a:xfrm>
          <a:solidFill>
            <a:schemeClr val="bg1"/>
          </a:solidFill>
        </p:spPr>
        <p:txBody>
          <a:bodyPr>
            <a:normAutofit fontScale="25000" lnSpcReduction="20000"/>
          </a:bodyPr>
          <a:lstStyle/>
          <a:p>
            <a:pPr marL="0" indent="0">
              <a:buNone/>
            </a:pPr>
            <a:r>
              <a:rPr lang="en-US" sz="7200" b="1" dirty="0"/>
              <a:t>IMMEDIATE POLITICAL INTERVENTIONS REQUESTED: </a:t>
            </a:r>
            <a:endParaRPr lang="en-US" sz="7200" b="1" dirty="0">
              <a:solidFill>
                <a:srgbClr val="000000"/>
              </a:solidFill>
              <a:cs typeface="+mj-cs"/>
            </a:endParaRPr>
          </a:p>
          <a:p>
            <a:r>
              <a:rPr lang="en-US" sz="7200" b="1" dirty="0" smtClean="0">
                <a:solidFill>
                  <a:srgbClr val="000000"/>
                </a:solidFill>
                <a:cs typeface="+mj-cs"/>
              </a:rPr>
              <a:t>Department of Human Settlements: </a:t>
            </a:r>
          </a:p>
          <a:p>
            <a:pPr lvl="1"/>
            <a:r>
              <a:rPr lang="en-US" sz="7200" dirty="0" smtClean="0">
                <a:solidFill>
                  <a:srgbClr val="000000"/>
                </a:solidFill>
                <a:cs typeface="+mj-cs"/>
              </a:rPr>
              <a:t>Consider the inclusion of Disaster Relief Response Backlogs into Destitute Programme </a:t>
            </a:r>
          </a:p>
          <a:p>
            <a:pPr lvl="1"/>
            <a:r>
              <a:rPr lang="en-US" sz="7200" dirty="0" smtClean="0">
                <a:solidFill>
                  <a:srgbClr val="000000"/>
                </a:solidFill>
                <a:cs typeface="+mj-cs"/>
              </a:rPr>
              <a:t>Addressing the Housing Backlogs </a:t>
            </a:r>
          </a:p>
          <a:p>
            <a:r>
              <a:rPr lang="en-GB" sz="7200" b="1" dirty="0" smtClean="0">
                <a:solidFill>
                  <a:srgbClr val="000000"/>
                </a:solidFill>
                <a:cs typeface="+mj-cs"/>
              </a:rPr>
              <a:t>Department of Roads and Transport </a:t>
            </a:r>
          </a:p>
          <a:p>
            <a:pPr lvl="1"/>
            <a:r>
              <a:rPr lang="en-GB" sz="7200" dirty="0" smtClean="0">
                <a:solidFill>
                  <a:srgbClr val="000000"/>
                </a:solidFill>
                <a:cs typeface="+mj-cs"/>
              </a:rPr>
              <a:t>Support to source funding for the surfacing of Provincial and Access Road Network </a:t>
            </a:r>
          </a:p>
          <a:p>
            <a:r>
              <a:rPr lang="en-GB" sz="7200" b="1" dirty="0" smtClean="0">
                <a:solidFill>
                  <a:srgbClr val="000000"/>
                </a:solidFill>
                <a:cs typeface="+mj-cs"/>
              </a:rPr>
              <a:t>Department of Public Works </a:t>
            </a:r>
          </a:p>
          <a:p>
            <a:pPr lvl="1"/>
            <a:r>
              <a:rPr lang="en-GB" sz="7200" dirty="0" smtClean="0">
                <a:solidFill>
                  <a:srgbClr val="000000"/>
                </a:solidFill>
                <a:cs typeface="+mj-cs"/>
              </a:rPr>
              <a:t>Transfer of properties for development purposes in line with Post Covid 19 Economic Response Plans </a:t>
            </a:r>
          </a:p>
          <a:p>
            <a:r>
              <a:rPr lang="en-GB" sz="7200" b="1" dirty="0" smtClean="0">
                <a:solidFill>
                  <a:srgbClr val="000000"/>
                </a:solidFill>
                <a:cs typeface="+mj-cs"/>
              </a:rPr>
              <a:t>Office of the Premier </a:t>
            </a:r>
          </a:p>
          <a:p>
            <a:pPr lvl="1"/>
            <a:r>
              <a:rPr lang="en-GB" sz="7200" dirty="0" smtClean="0">
                <a:solidFill>
                  <a:srgbClr val="000000"/>
                </a:solidFill>
                <a:cs typeface="+mj-cs"/>
              </a:rPr>
              <a:t>Consistent representation of sector departments in IGR Structures and JOCs  </a:t>
            </a:r>
          </a:p>
          <a:p>
            <a:pPr lvl="1"/>
            <a:r>
              <a:rPr lang="en-GB" sz="7200" dirty="0" smtClean="0">
                <a:solidFill>
                  <a:srgbClr val="000000"/>
                </a:solidFill>
                <a:cs typeface="+mj-cs"/>
              </a:rPr>
              <a:t>Effective functioning of Ward War Rooms. </a:t>
            </a:r>
          </a:p>
          <a:p>
            <a:pPr lvl="1"/>
            <a:r>
              <a:rPr lang="en-GB" sz="7200" dirty="0" smtClean="0">
                <a:solidFill>
                  <a:srgbClr val="000000"/>
                </a:solidFill>
                <a:cs typeface="+mj-cs"/>
              </a:rPr>
              <a:t>Lobbying for Funding of the </a:t>
            </a:r>
            <a:r>
              <a:rPr lang="en-GB" sz="7200" b="1" dirty="0" smtClean="0">
                <a:solidFill>
                  <a:srgbClr val="FF0000"/>
                </a:solidFill>
                <a:cs typeface="+mj-cs"/>
              </a:rPr>
              <a:t>Sustainable Water Solutions (R12.06 b</a:t>
            </a:r>
            <a:r>
              <a:rPr lang="en-GB" sz="7200" b="1" dirty="0">
                <a:solidFill>
                  <a:srgbClr val="FF0000"/>
                </a:solidFill>
                <a:cs typeface="+mj-cs"/>
              </a:rPr>
              <a:t>) </a:t>
            </a:r>
            <a:r>
              <a:rPr lang="en-GB" sz="7200" b="1" dirty="0">
                <a:solidFill>
                  <a:srgbClr val="000000"/>
                </a:solidFill>
                <a:cs typeface="+mj-cs"/>
              </a:rPr>
              <a:t>and </a:t>
            </a:r>
            <a:r>
              <a:rPr lang="en-GB" sz="7200" b="1" dirty="0" smtClean="0">
                <a:solidFill>
                  <a:srgbClr val="FF0000"/>
                </a:solidFill>
                <a:cs typeface="+mj-cs"/>
              </a:rPr>
              <a:t>Upgrade and Surfacing </a:t>
            </a:r>
            <a:r>
              <a:rPr lang="en-GB" sz="7200" b="1" dirty="0">
                <a:solidFill>
                  <a:srgbClr val="FF0000"/>
                </a:solidFill>
                <a:cs typeface="+mj-cs"/>
              </a:rPr>
              <a:t>of Provincial and Access Road </a:t>
            </a:r>
            <a:r>
              <a:rPr lang="en-GB" sz="7200" b="1" dirty="0" smtClean="0">
                <a:solidFill>
                  <a:srgbClr val="FF0000"/>
                </a:solidFill>
                <a:cs typeface="+mj-cs"/>
              </a:rPr>
              <a:t>Network (R11.8b)  </a:t>
            </a:r>
            <a:r>
              <a:rPr lang="en-GB" sz="7200" dirty="0" smtClean="0">
                <a:solidFill>
                  <a:srgbClr val="000000"/>
                </a:solidFill>
                <a:cs typeface="+mj-cs"/>
              </a:rPr>
              <a:t>by PICC, DBSA and National Treasury</a:t>
            </a:r>
          </a:p>
          <a:p>
            <a:r>
              <a:rPr lang="en-GB" sz="7200" b="1" dirty="0" smtClean="0">
                <a:solidFill>
                  <a:srgbClr val="000000"/>
                </a:solidFill>
                <a:cs typeface="+mj-cs"/>
              </a:rPr>
              <a:t>National/Provincial Treasury </a:t>
            </a:r>
          </a:p>
          <a:p>
            <a:pPr lvl="1"/>
            <a:r>
              <a:rPr lang="en-GB" sz="7200" dirty="0" smtClean="0">
                <a:solidFill>
                  <a:srgbClr val="000000"/>
                </a:solidFill>
                <a:cs typeface="+mj-cs"/>
              </a:rPr>
              <a:t>Implementation of MSCOA Version 6.4</a:t>
            </a:r>
          </a:p>
          <a:p>
            <a:pPr lvl="1"/>
            <a:r>
              <a:rPr lang="en-GB" sz="7200" dirty="0" smtClean="0">
                <a:solidFill>
                  <a:srgbClr val="000000"/>
                </a:solidFill>
                <a:cs typeface="+mj-cs"/>
              </a:rPr>
              <a:t>Approval of funding </a:t>
            </a:r>
            <a:r>
              <a:rPr lang="en-GB" sz="7200" dirty="0">
                <a:solidFill>
                  <a:srgbClr val="000000"/>
                </a:solidFill>
                <a:cs typeface="+mj-cs"/>
              </a:rPr>
              <a:t>application </a:t>
            </a:r>
            <a:r>
              <a:rPr lang="en-GB" sz="7200" dirty="0" smtClean="0">
                <a:solidFill>
                  <a:srgbClr val="000000"/>
                </a:solidFill>
                <a:cs typeface="+mj-cs"/>
              </a:rPr>
              <a:t>for </a:t>
            </a:r>
            <a:r>
              <a:rPr lang="en-GB" sz="7200" dirty="0">
                <a:solidFill>
                  <a:srgbClr val="000000"/>
                </a:solidFill>
                <a:cs typeface="+mj-cs"/>
              </a:rPr>
              <a:t>the Mutual Separation Agreement  (MSA) initiative </a:t>
            </a:r>
            <a:r>
              <a:rPr lang="en-GB" sz="7200" b="1" dirty="0">
                <a:solidFill>
                  <a:srgbClr val="FF0000"/>
                </a:solidFill>
                <a:cs typeface="+mj-cs"/>
              </a:rPr>
              <a:t>(R150m) </a:t>
            </a:r>
            <a:endParaRPr lang="en-GB" sz="7200" b="1" dirty="0" smtClean="0">
              <a:solidFill>
                <a:srgbClr val="FF0000"/>
              </a:solidFill>
              <a:cs typeface="+mj-cs"/>
            </a:endParaRPr>
          </a:p>
          <a:p>
            <a:pPr lvl="1"/>
            <a:r>
              <a:rPr lang="en-GB" sz="7200" dirty="0" smtClean="0">
                <a:solidFill>
                  <a:srgbClr val="000000"/>
                </a:solidFill>
                <a:cs typeface="+mj-cs"/>
              </a:rPr>
              <a:t>Approval of funding application for surfacing </a:t>
            </a:r>
            <a:r>
              <a:rPr lang="en-GB" sz="7200" dirty="0">
                <a:solidFill>
                  <a:srgbClr val="000000"/>
                </a:solidFill>
                <a:cs typeface="+mj-cs"/>
              </a:rPr>
              <a:t>of Provincial and Access Road </a:t>
            </a:r>
            <a:r>
              <a:rPr lang="en-GB" sz="7200" dirty="0" smtClean="0">
                <a:solidFill>
                  <a:srgbClr val="000000"/>
                </a:solidFill>
                <a:cs typeface="+mj-cs"/>
              </a:rPr>
              <a:t>Network through the BFI </a:t>
            </a:r>
            <a:r>
              <a:rPr lang="en-GB" sz="7200" b="1" dirty="0" smtClean="0">
                <a:solidFill>
                  <a:srgbClr val="FF0000"/>
                </a:solidFill>
                <a:cs typeface="+mj-cs"/>
              </a:rPr>
              <a:t>(R11.8b) </a:t>
            </a:r>
          </a:p>
          <a:p>
            <a:pPr lvl="1"/>
            <a:endParaRPr lang="en-GB" sz="7200" b="1" dirty="0" smtClean="0">
              <a:solidFill>
                <a:srgbClr val="000000"/>
              </a:solidFill>
              <a:cs typeface="+mj-cs"/>
            </a:endParaRPr>
          </a:p>
          <a:p>
            <a:pPr lvl="1"/>
            <a:endParaRPr lang="en-GB" sz="7200" dirty="0" smtClean="0">
              <a:solidFill>
                <a:srgbClr val="000000"/>
              </a:solidFill>
              <a:cs typeface="+mj-cs"/>
            </a:endParaRPr>
          </a:p>
          <a:p>
            <a:pPr lvl="2"/>
            <a:endParaRPr lang="en-GB" sz="7200" dirty="0">
              <a:solidFill>
                <a:srgbClr val="000000"/>
              </a:solidFill>
              <a:cs typeface="+mj-cs"/>
            </a:endParaRPr>
          </a:p>
          <a:p>
            <a:pPr marL="457200" lvl="1" indent="0">
              <a:buNone/>
            </a:pPr>
            <a:endParaRPr lang="en-GB" sz="7600" dirty="0">
              <a:solidFill>
                <a:srgbClr val="000000"/>
              </a:solidFill>
              <a:cs typeface="+mj-cs"/>
            </a:endParaRPr>
          </a:p>
          <a:p>
            <a:pPr lvl="1"/>
            <a:endParaRPr lang="en-GB" sz="7600" dirty="0">
              <a:solidFill>
                <a:srgbClr val="000000"/>
              </a:solidFill>
              <a:cs typeface="+mj-cs"/>
            </a:endParaRPr>
          </a:p>
          <a:p>
            <a:endParaRPr lang="en-US" sz="8000" dirty="0">
              <a:solidFill>
                <a:srgbClr val="000000"/>
              </a:solidFill>
              <a:cs typeface="+mj-cs"/>
            </a:endParaRPr>
          </a:p>
          <a:p>
            <a:pPr lvl="1"/>
            <a:endParaRPr lang="en-US" sz="5600" b="1" dirty="0">
              <a:solidFill>
                <a:srgbClr val="000000"/>
              </a:solidFill>
              <a:cs typeface="+mj-cs"/>
            </a:endParaRPr>
          </a:p>
          <a:p>
            <a:pPr algn="just">
              <a:spcBef>
                <a:spcPts val="450"/>
              </a:spcBef>
              <a:buFont typeface="Arial" panose="020B0604020202020204" pitchFamily="34" charset="0"/>
              <a:buChar char="•"/>
              <a:defRPr sz="2800"/>
            </a:pPr>
            <a:endParaRPr lang="en-ZA" sz="1800" dirty="0">
              <a:solidFill>
                <a:srgbClr val="000000"/>
              </a:solidFill>
            </a:endParaRPr>
          </a:p>
          <a:p>
            <a:endParaRPr lang="en-US" sz="2700" b="1" dirty="0">
              <a:solidFill>
                <a:srgbClr val="000000"/>
              </a:solidFill>
              <a:cs typeface="+mj-cs"/>
            </a:endParaRPr>
          </a:p>
          <a:p>
            <a:pPr marL="0" indent="0">
              <a:buNone/>
            </a:pPr>
            <a:endParaRPr lang="en-ZA" dirty="0"/>
          </a:p>
        </p:txBody>
      </p:sp>
      <p:sp>
        <p:nvSpPr>
          <p:cNvPr id="5" name="Slide Number Placeholder 4"/>
          <p:cNvSpPr>
            <a:spLocks noGrp="1"/>
          </p:cNvSpPr>
          <p:nvPr>
            <p:ph type="sldNum" sz="quarter" idx="12"/>
          </p:nvPr>
        </p:nvSpPr>
        <p:spPr/>
        <p:txBody>
          <a:bodyPr/>
          <a:lstStyle/>
          <a:p>
            <a:pPr>
              <a:defRPr/>
            </a:pPr>
            <a:fld id="{F9F8A0E4-231D-46D5-BDA1-90B3AAC9D20C}" type="slidenum">
              <a:rPr lang="en-US" altLang="en-US" smtClean="0"/>
              <a:pPr>
                <a:defRPr/>
              </a:pPr>
              <a:t>67</a:t>
            </a:fld>
            <a:endParaRPr lang="en-US" altLang="en-US" dirty="0"/>
          </a:p>
        </p:txBody>
      </p:sp>
    </p:spTree>
    <p:extLst>
      <p:ext uri="{BB962C8B-B14F-4D97-AF65-F5344CB8AC3E}">
        <p14:creationId xmlns:p14="http://schemas.microsoft.com/office/powerpoint/2010/main" val="2099258832"/>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5561" y="1052736"/>
            <a:ext cx="7262943" cy="2664296"/>
          </a:xfrm>
          <a:prstGeom prst="rect">
            <a:avLst/>
          </a:prstGeom>
        </p:spPr>
      </p:pic>
      <p:sp>
        <p:nvSpPr>
          <p:cNvPr id="9" name="Subtitle 8"/>
          <p:cNvSpPr>
            <a:spLocks noGrp="1"/>
          </p:cNvSpPr>
          <p:nvPr>
            <p:ph type="subTitle" idx="1"/>
          </p:nvPr>
        </p:nvSpPr>
        <p:spPr/>
        <p:txBody>
          <a:bodyPr/>
          <a:lstStyle/>
          <a:p>
            <a:endParaRPr lang="en-ZA" dirty="0" smtClean="0"/>
          </a:p>
          <a:p>
            <a:r>
              <a:rPr lang="en-ZA" sz="3600" dirty="0">
                <a:latin typeface="Bahnschrift SemiBold Condensed" panose="020B0502040204020203" pitchFamily="34" charset="0"/>
              </a:rPr>
              <a:t>“</a:t>
            </a:r>
            <a:r>
              <a:rPr lang="en-ZA" sz="3600" b="1" dirty="0">
                <a:solidFill>
                  <a:srgbClr val="004A21"/>
                </a:solidFill>
                <a:latin typeface="Bahnschrift SemiBold Condensed" panose="020B0502040204020203" pitchFamily="34" charset="0"/>
              </a:rPr>
              <a:t>Bringing ADM Back To Its Former Glory”</a:t>
            </a:r>
          </a:p>
        </p:txBody>
      </p:sp>
    </p:spTree>
    <p:extLst>
      <p:ext uri="{BB962C8B-B14F-4D97-AF65-F5344CB8AC3E}">
        <p14:creationId xmlns:p14="http://schemas.microsoft.com/office/powerpoint/2010/main" val="1358608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DE9D3-B9E0-45B0-9623-DF9181B1DDD4}"/>
              </a:ext>
            </a:extLst>
          </p:cNvPr>
          <p:cNvSpPr>
            <a:spLocks noGrp="1"/>
          </p:cNvSpPr>
          <p:nvPr>
            <p:ph type="title"/>
          </p:nvPr>
        </p:nvSpPr>
        <p:spPr>
          <a:xfrm>
            <a:off x="0" y="0"/>
            <a:ext cx="12191999" cy="1052736"/>
          </a:xfrm>
          <a:solidFill>
            <a:srgbClr val="002060"/>
          </a:solidFill>
        </p:spPr>
        <p:txBody>
          <a:bodyPr>
            <a:normAutofit fontScale="90000"/>
          </a:bodyPr>
          <a:lstStyle/>
          <a:p>
            <a:r>
              <a:rPr lang="en-ZA" b="1" dirty="0">
                <a:solidFill>
                  <a:schemeClr val="bg1"/>
                </a:solidFill>
              </a:rPr>
              <a:t>SMART DISTRICT SOLUTIONS TOWARDS 2058 </a:t>
            </a:r>
          </a:p>
        </p:txBody>
      </p:sp>
      <p:sp>
        <p:nvSpPr>
          <p:cNvPr id="3" name="Text Placeholder 2"/>
          <p:cNvSpPr>
            <a:spLocks noGrp="1"/>
          </p:cNvSpPr>
          <p:nvPr>
            <p:ph type="body" sz="quarter" idx="13"/>
          </p:nvPr>
        </p:nvSpPr>
        <p:spPr>
          <a:xfrm>
            <a:off x="6577082" y="1441713"/>
            <a:ext cx="4544909" cy="4138930"/>
          </a:xfrm>
        </p:spPr>
        <p:txBody>
          <a:bodyPr>
            <a:normAutofit fontScale="85000" lnSpcReduction="20000"/>
          </a:bodyPr>
          <a:lstStyle/>
          <a:p>
            <a:pPr marL="685800" lvl="1" indent="-342900">
              <a:buFont typeface="+mj-lt"/>
              <a:buAutoNum type="arabicPeriod"/>
            </a:pPr>
            <a:endParaRPr lang="en-US" sz="2000" b="1" dirty="0"/>
          </a:p>
          <a:p>
            <a:pPr marL="685800" lvl="1" indent="-342900">
              <a:buFont typeface="+mj-lt"/>
              <a:buAutoNum type="arabicPeriod"/>
            </a:pPr>
            <a:r>
              <a:rPr lang="en-GB" sz="2000" b="1" dirty="0"/>
              <a:t>Integrated Marine Precinct and Sea Water Desalination Plant </a:t>
            </a:r>
          </a:p>
          <a:p>
            <a:pPr marL="685800" lvl="1" indent="-342900">
              <a:buFont typeface="+mj-lt"/>
              <a:buAutoNum type="arabicPeriod"/>
            </a:pPr>
            <a:r>
              <a:rPr lang="en-GB" sz="2000" b="1" dirty="0"/>
              <a:t>Integrated Transport Systems </a:t>
            </a:r>
          </a:p>
          <a:p>
            <a:pPr marL="685800" lvl="1" indent="-342900">
              <a:buFont typeface="+mj-lt"/>
              <a:buAutoNum type="arabicPeriod"/>
            </a:pPr>
            <a:r>
              <a:rPr lang="en-GB" sz="2000" b="1" dirty="0"/>
              <a:t>Broadband Connectivity </a:t>
            </a:r>
          </a:p>
          <a:p>
            <a:pPr marL="685800" lvl="1" indent="-342900">
              <a:buFont typeface="+mj-lt"/>
              <a:buAutoNum type="arabicPeriod"/>
            </a:pPr>
            <a:r>
              <a:rPr lang="en-GB" sz="2000" b="1" dirty="0"/>
              <a:t>World Class Sports Academy </a:t>
            </a:r>
          </a:p>
          <a:p>
            <a:pPr marL="685800" lvl="1" indent="-342900">
              <a:buFont typeface="+mj-lt"/>
              <a:buAutoNum type="arabicPeriod"/>
            </a:pPr>
            <a:r>
              <a:rPr lang="en-GB" sz="2000" b="1" dirty="0"/>
              <a:t>STEM Skills Academy </a:t>
            </a:r>
          </a:p>
          <a:p>
            <a:pPr marL="685800" lvl="1" indent="-342900">
              <a:buFont typeface="+mj-lt"/>
              <a:buAutoNum type="arabicPeriod"/>
            </a:pPr>
            <a:r>
              <a:rPr lang="en-GB" sz="2000" b="1" dirty="0"/>
              <a:t>Technical Training Academy </a:t>
            </a:r>
          </a:p>
          <a:p>
            <a:pPr marL="685800" lvl="1" indent="-342900">
              <a:buFont typeface="+mj-lt"/>
              <a:buAutoNum type="arabicPeriod"/>
            </a:pPr>
            <a:r>
              <a:rPr lang="en-GB" sz="2000" b="1" dirty="0"/>
              <a:t>Integrated Waste Management  </a:t>
            </a:r>
          </a:p>
          <a:p>
            <a:pPr marL="685800" lvl="1" indent="-342900">
              <a:buFont typeface="+mj-lt"/>
              <a:buAutoNum type="arabicPeriod"/>
            </a:pPr>
            <a:r>
              <a:rPr lang="en-GB" sz="2000" b="1" dirty="0"/>
              <a:t>Small Towns Revitalisation </a:t>
            </a:r>
          </a:p>
          <a:p>
            <a:pPr marL="685800" lvl="1" indent="-342900">
              <a:buFont typeface="+mj-lt"/>
              <a:buAutoNum type="arabicPeriod"/>
            </a:pPr>
            <a:r>
              <a:rPr lang="en-GB" sz="2000" b="1" dirty="0"/>
              <a:t>Revitalisation of Irrigation Schemes</a:t>
            </a:r>
          </a:p>
          <a:p>
            <a:pPr marL="685800" lvl="1" indent="-342900">
              <a:buFont typeface="+mj-lt"/>
              <a:buAutoNum type="arabicPeriod"/>
            </a:pPr>
            <a:r>
              <a:rPr lang="en-GB" sz="2000" b="1" dirty="0"/>
              <a:t>Revitalisation of Crop Plantations </a:t>
            </a:r>
          </a:p>
          <a:p>
            <a:pPr marL="685800" lvl="1" indent="-342900">
              <a:buFont typeface="+mj-lt"/>
              <a:buAutoNum type="arabicPeriod"/>
            </a:pPr>
            <a:r>
              <a:rPr lang="en-GB" sz="2000" b="1" dirty="0"/>
              <a:t>World Class Disaster Management Centre </a:t>
            </a:r>
          </a:p>
          <a:p>
            <a:pPr marL="457200" indent="-457200">
              <a:buFont typeface="+mj-lt"/>
              <a:buAutoNum type="arabicPeriod"/>
            </a:pPr>
            <a:endParaRPr lang="en-ZA" sz="1800"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431533" y="1441713"/>
            <a:ext cx="5488640" cy="4138930"/>
          </a:xfrm>
          <a:prstGeom prst="rect">
            <a:avLst/>
          </a:prstGeom>
          <a:noFill/>
          <a:ln>
            <a:noFill/>
          </a:ln>
        </p:spPr>
      </p:pic>
    </p:spTree>
    <p:extLst>
      <p:ext uri="{BB962C8B-B14F-4D97-AF65-F5344CB8AC3E}">
        <p14:creationId xmlns:p14="http://schemas.microsoft.com/office/powerpoint/2010/main" val="241206842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63256"/>
          </a:xfrm>
          <a:solidFill>
            <a:srgbClr val="FFC000"/>
          </a:solidFill>
          <a:ln>
            <a:solidFill>
              <a:srgbClr val="FFC000"/>
            </a:solidFill>
          </a:ln>
        </p:spPr>
        <p:txBody>
          <a:bodyPr>
            <a:normAutofit/>
          </a:bodyPr>
          <a:lstStyle/>
          <a:p>
            <a:pPr lvl="0" algn="l"/>
            <a:r>
              <a:rPr lang="en-US" sz="4000" b="1" dirty="0" smtClean="0"/>
              <a:t>BACKGROUND:  </a:t>
            </a:r>
            <a:r>
              <a:rPr lang="en-ZA" sz="4000" b="1" dirty="0" smtClean="0"/>
              <a:t>2017 DIAGNOSTIC ANALYSIS </a:t>
            </a:r>
            <a:endParaRPr lang="en-ZA" sz="4000" b="1" dirty="0"/>
          </a:p>
        </p:txBody>
      </p:sp>
      <p:sp>
        <p:nvSpPr>
          <p:cNvPr id="3" name="Text Placeholder 2"/>
          <p:cNvSpPr>
            <a:spLocks noGrp="1"/>
          </p:cNvSpPr>
          <p:nvPr>
            <p:ph type="body" idx="1"/>
          </p:nvPr>
        </p:nvSpPr>
        <p:spPr>
          <a:xfrm>
            <a:off x="0" y="1063256"/>
            <a:ext cx="11764402" cy="5030236"/>
          </a:xfrm>
        </p:spPr>
        <p:txBody>
          <a:bodyPr>
            <a:normAutofit/>
          </a:bodyPr>
          <a:lstStyle/>
          <a:p>
            <a:pPr marL="0" lvl="0" indent="0">
              <a:buNone/>
            </a:pPr>
            <a:endParaRPr lang="en-ZA" b="1" dirty="0" smtClean="0">
              <a:solidFill>
                <a:srgbClr val="000000"/>
              </a:solidFill>
            </a:endParaRPr>
          </a:p>
          <a:p>
            <a:pPr marL="0" lvl="0" indent="0">
              <a:buNone/>
            </a:pPr>
            <a:r>
              <a:rPr lang="en-ZA" b="1" dirty="0" smtClean="0">
                <a:solidFill>
                  <a:srgbClr val="000000"/>
                </a:solidFill>
              </a:rPr>
              <a:t> </a:t>
            </a:r>
            <a:endParaRPr lang="en-ZA" b="1" dirty="0">
              <a:solidFill>
                <a:srgbClr val="000000"/>
              </a:solidFill>
            </a:endParaRPr>
          </a:p>
          <a:p>
            <a:pPr lvl="0"/>
            <a:endParaRPr lang="en-GB" sz="2400" dirty="0">
              <a:latin typeface="Arial" panose="020B060402020202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ZA" smtClean="0"/>
              <a:pPr/>
              <a:t>8</a:t>
            </a:fld>
            <a:endParaRPr lang="en-ZA" dirty="0"/>
          </a:p>
        </p:txBody>
      </p:sp>
      <p:pic>
        <p:nvPicPr>
          <p:cNvPr id="5" name="Picture 4"/>
          <p:cNvPicPr>
            <a:picLocks noChangeAspect="1"/>
          </p:cNvPicPr>
          <p:nvPr/>
        </p:nvPicPr>
        <p:blipFill>
          <a:blip r:embed="rId2"/>
          <a:stretch>
            <a:fillRect/>
          </a:stretch>
        </p:blipFill>
        <p:spPr>
          <a:xfrm>
            <a:off x="1064274" y="1063256"/>
            <a:ext cx="10063452" cy="5139656"/>
          </a:xfrm>
          <a:prstGeom prst="rect">
            <a:avLst/>
          </a:prstGeom>
        </p:spPr>
      </p:pic>
    </p:spTree>
    <p:extLst>
      <p:ext uri="{BB962C8B-B14F-4D97-AF65-F5344CB8AC3E}">
        <p14:creationId xmlns:p14="http://schemas.microsoft.com/office/powerpoint/2010/main" val="3714184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1143000"/>
          </a:xfrm>
          <a:solidFill>
            <a:srgbClr val="FFC000"/>
          </a:solidFill>
          <a:ln>
            <a:solidFill>
              <a:srgbClr val="FFC000"/>
            </a:solidFill>
          </a:ln>
        </p:spPr>
        <p:txBody>
          <a:bodyPr/>
          <a:lstStyle/>
          <a:p>
            <a:r>
              <a:rPr lang="en-ZA" b="1" dirty="0" smtClean="0">
                <a:solidFill>
                  <a:schemeClr val="tx1"/>
                </a:solidFill>
              </a:rPr>
              <a:t>BACKGROUND:POWERS AND FUNCTION </a:t>
            </a:r>
            <a:endParaRPr lang="en-ZA" b="1" dirty="0">
              <a:solidFill>
                <a:schemeClr val="tx1"/>
              </a:solidFill>
            </a:endParaRPr>
          </a:p>
        </p:txBody>
      </p:sp>
      <p:sp>
        <p:nvSpPr>
          <p:cNvPr id="6" name="Text Placeholder 5"/>
          <p:cNvSpPr>
            <a:spLocks noGrp="1"/>
          </p:cNvSpPr>
          <p:nvPr>
            <p:ph type="body" idx="1"/>
          </p:nvPr>
        </p:nvSpPr>
        <p:spPr>
          <a:xfrm>
            <a:off x="-1" y="1142999"/>
            <a:ext cx="12139797" cy="4848593"/>
          </a:xfrm>
        </p:spPr>
        <p:txBody>
          <a:bodyPr>
            <a:normAutofit fontScale="62500" lnSpcReduction="20000"/>
          </a:bodyPr>
          <a:lstStyle/>
          <a:p>
            <a:pPr lvl="0" eaLnBrk="0" fontAlgn="base" hangingPunct="0">
              <a:spcBef>
                <a:spcPct val="20000"/>
              </a:spcBef>
              <a:spcAft>
                <a:spcPct val="0"/>
              </a:spcAft>
              <a:buSzTx/>
              <a:defRPr/>
            </a:pPr>
            <a:endParaRPr lang="en-ZA" sz="2800" dirty="0" smtClean="0">
              <a:ea typeface="ＭＳ Ｐゴシック"/>
              <a:cs typeface="+mn-cs"/>
            </a:endParaRPr>
          </a:p>
          <a:p>
            <a:pPr lvl="0" eaLnBrk="0" fontAlgn="base" hangingPunct="0">
              <a:spcBef>
                <a:spcPct val="20000"/>
              </a:spcBef>
              <a:spcAft>
                <a:spcPct val="0"/>
              </a:spcAft>
              <a:buSzTx/>
              <a:defRPr/>
            </a:pPr>
            <a:r>
              <a:rPr lang="en-ZA" sz="2800" dirty="0" smtClean="0">
                <a:ea typeface="ＭＳ Ｐゴシック"/>
                <a:cs typeface="+mn-cs"/>
              </a:rPr>
              <a:t>Water </a:t>
            </a:r>
            <a:r>
              <a:rPr lang="en-ZA" sz="2800" dirty="0">
                <a:ea typeface="ＭＳ Ｐゴシック"/>
                <a:cs typeface="+mn-cs"/>
              </a:rPr>
              <a:t>and Sanitation;</a:t>
            </a:r>
          </a:p>
          <a:p>
            <a:pPr lvl="0" eaLnBrk="0" fontAlgn="base" hangingPunct="0">
              <a:spcBef>
                <a:spcPct val="20000"/>
              </a:spcBef>
              <a:spcAft>
                <a:spcPct val="0"/>
              </a:spcAft>
              <a:buSzTx/>
              <a:defRPr/>
            </a:pPr>
            <a:endParaRPr lang="en-ZA" sz="2800" dirty="0">
              <a:ea typeface="ＭＳ Ｐゴシック"/>
              <a:cs typeface="+mn-cs"/>
            </a:endParaRPr>
          </a:p>
          <a:p>
            <a:pPr lvl="0" eaLnBrk="0" fontAlgn="base" hangingPunct="0">
              <a:spcBef>
                <a:spcPct val="20000"/>
              </a:spcBef>
              <a:spcAft>
                <a:spcPct val="0"/>
              </a:spcAft>
              <a:buSzTx/>
              <a:defRPr/>
            </a:pPr>
            <a:r>
              <a:rPr lang="en-ZA" sz="2800" dirty="0">
                <a:ea typeface="ＭＳ Ｐゴシック"/>
                <a:cs typeface="+mn-cs"/>
              </a:rPr>
              <a:t>Municipal Health Services;</a:t>
            </a:r>
          </a:p>
          <a:p>
            <a:pPr lvl="0" eaLnBrk="0" fontAlgn="base" hangingPunct="0">
              <a:spcBef>
                <a:spcPct val="20000"/>
              </a:spcBef>
              <a:spcAft>
                <a:spcPct val="0"/>
              </a:spcAft>
              <a:buSzTx/>
              <a:defRPr/>
            </a:pPr>
            <a:endParaRPr lang="en-ZA" sz="2800" dirty="0">
              <a:ea typeface="ＭＳ Ｐゴシック"/>
              <a:cs typeface="+mn-cs"/>
            </a:endParaRPr>
          </a:p>
          <a:p>
            <a:pPr lvl="0" eaLnBrk="0" fontAlgn="base" hangingPunct="0">
              <a:spcBef>
                <a:spcPct val="20000"/>
              </a:spcBef>
              <a:spcAft>
                <a:spcPct val="0"/>
              </a:spcAft>
              <a:buSzTx/>
              <a:defRPr/>
            </a:pPr>
            <a:r>
              <a:rPr lang="en-ZA" sz="2800" dirty="0">
                <a:ea typeface="ＭＳ Ｐゴシック"/>
                <a:cs typeface="+mn-cs"/>
              </a:rPr>
              <a:t>Integrated Development Planning for the district as a whole;</a:t>
            </a:r>
          </a:p>
          <a:p>
            <a:pPr marL="0" lvl="0" indent="0" eaLnBrk="0" fontAlgn="base" hangingPunct="0">
              <a:spcBef>
                <a:spcPct val="20000"/>
              </a:spcBef>
              <a:spcAft>
                <a:spcPct val="0"/>
              </a:spcAft>
              <a:buSzTx/>
              <a:buNone/>
              <a:defRPr/>
            </a:pPr>
            <a:endParaRPr lang="en-ZA" sz="2800" dirty="0">
              <a:ea typeface="ＭＳ Ｐゴシック"/>
              <a:cs typeface="+mn-cs"/>
            </a:endParaRPr>
          </a:p>
          <a:p>
            <a:pPr lvl="0" eaLnBrk="0" fontAlgn="base" hangingPunct="0">
              <a:spcBef>
                <a:spcPct val="20000"/>
              </a:spcBef>
              <a:spcAft>
                <a:spcPct val="0"/>
              </a:spcAft>
              <a:buSzTx/>
              <a:defRPr/>
            </a:pPr>
            <a:r>
              <a:rPr lang="en-ZA" sz="2800" dirty="0">
                <a:ea typeface="ＭＳ Ｐゴシック"/>
                <a:cs typeface="+mn-cs"/>
              </a:rPr>
              <a:t>Fire Fighting Services</a:t>
            </a:r>
            <a:r>
              <a:rPr lang="en-ZA" sz="2800" dirty="0" smtClean="0">
                <a:ea typeface="ＭＳ Ｐゴシック"/>
                <a:cs typeface="+mn-cs"/>
              </a:rPr>
              <a:t>;</a:t>
            </a:r>
          </a:p>
          <a:p>
            <a:pPr marL="0" lvl="0" indent="0" eaLnBrk="0" fontAlgn="base" hangingPunct="0">
              <a:spcBef>
                <a:spcPct val="20000"/>
              </a:spcBef>
              <a:spcAft>
                <a:spcPct val="0"/>
              </a:spcAft>
              <a:buSzTx/>
              <a:buNone/>
              <a:defRPr/>
            </a:pPr>
            <a:endParaRPr lang="en-ZA" sz="2800" dirty="0">
              <a:ea typeface="ＭＳ Ｐゴシック"/>
              <a:cs typeface="+mn-cs"/>
            </a:endParaRPr>
          </a:p>
          <a:p>
            <a:r>
              <a:rPr lang="en-GB" sz="2800" dirty="0"/>
              <a:t>Solid waste disposal sites;</a:t>
            </a:r>
          </a:p>
          <a:p>
            <a:endParaRPr lang="en-GB" sz="2800" dirty="0"/>
          </a:p>
          <a:p>
            <a:r>
              <a:rPr lang="en-GB" sz="2800" dirty="0"/>
              <a:t>Regulation of passenger transport services;</a:t>
            </a:r>
          </a:p>
          <a:p>
            <a:endParaRPr lang="en-GB" sz="2800" dirty="0"/>
          </a:p>
          <a:p>
            <a:r>
              <a:rPr lang="en-GB" sz="2800" dirty="0"/>
              <a:t>Promotion of local tourism for the area of the district municipality;</a:t>
            </a:r>
          </a:p>
          <a:p>
            <a:endParaRPr lang="en-GB" sz="2800" dirty="0"/>
          </a:p>
          <a:p>
            <a:r>
              <a:rPr lang="en-GB" sz="2800" dirty="0"/>
              <a:t>Municipal public works in respect of any of the above functions.</a:t>
            </a:r>
          </a:p>
          <a:p>
            <a:endParaRPr lang="en-ZA" dirty="0"/>
          </a:p>
        </p:txBody>
      </p:sp>
      <p:sp>
        <p:nvSpPr>
          <p:cNvPr id="4" name="Slide Number Placeholder 3"/>
          <p:cNvSpPr>
            <a:spLocks noGrp="1"/>
          </p:cNvSpPr>
          <p:nvPr>
            <p:ph type="sldNum" sz="quarter" idx="2"/>
          </p:nvPr>
        </p:nvSpPr>
        <p:spPr/>
        <p:txBody>
          <a:bodyPr/>
          <a:lstStyle/>
          <a:p>
            <a:fld id="{86CB4B4D-7CA3-9044-876B-883B54F8677D}" type="slidenum">
              <a:rPr lang="en-ZA" smtClean="0"/>
              <a:pPr/>
              <a:t>9</a:t>
            </a:fld>
            <a:endParaRPr lang="en-ZA" dirty="0"/>
          </a:p>
        </p:txBody>
      </p:sp>
    </p:spTree>
    <p:extLst>
      <p:ext uri="{BB962C8B-B14F-4D97-AF65-F5344CB8AC3E}">
        <p14:creationId xmlns:p14="http://schemas.microsoft.com/office/powerpoint/2010/main" val="177870305"/>
      </p:ext>
    </p:extLst>
  </p:cSld>
  <p:clrMapOvr>
    <a:masterClrMapping/>
  </p:clrMapOvr>
  <p:transition spd="med"/>
</p:sld>
</file>

<file path=ppt/theme/theme1.xml><?xml version="1.0" encoding="utf-8"?>
<a:theme xmlns:a="http://schemas.openxmlformats.org/drawingml/2006/main" name="Blank Presentation">
  <a:themeElements>
    <a:clrScheme name="Blank Presentatio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Blank Presentation">
      <a:majorFont>
        <a:latin typeface="Helvetica"/>
        <a:ea typeface="Helvetica"/>
        <a:cs typeface="Helvetica"/>
      </a:majorFont>
      <a:minorFont>
        <a:latin typeface="Calibri"/>
        <a:ea typeface="Calibri"/>
        <a:cs typeface="Calibri"/>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mathole">
  <a:themeElements>
    <a:clrScheme name="Blank Presentatio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Blank Presentation">
      <a:majorFont>
        <a:latin typeface="Helvetica"/>
        <a:ea typeface="Helvetica"/>
        <a:cs typeface="Helvetica"/>
      </a:majorFont>
      <a:minorFont>
        <a:latin typeface="Calibri"/>
        <a:ea typeface="Calibri"/>
        <a:cs typeface="Calibri"/>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mathole" id="{FA1F5255-AD8E-4E17-83A0-5FBC5049C814}" vid="{3B1B520B-9142-4F1E-AB32-A65A34C5E3DB}"/>
    </a:ext>
  </a:extLst>
</a:theme>
</file>

<file path=ppt/theme/theme3.xml><?xml version="1.0" encoding="utf-8"?>
<a:theme xmlns:a="http://schemas.openxmlformats.org/drawingml/2006/main" name="1_Amathole">
  <a:themeElements>
    <a:clrScheme name="Blank Presentatio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Blank Presentation">
      <a:majorFont>
        <a:latin typeface="Helvetica"/>
        <a:ea typeface="Helvetica"/>
        <a:cs typeface="Helvetica"/>
      </a:majorFont>
      <a:minorFont>
        <a:latin typeface="Calibri"/>
        <a:ea typeface="Calibri"/>
        <a:cs typeface="Calibri"/>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mathole" id="{FA1F5255-AD8E-4E17-83A0-5FBC5049C814}" vid="{3B1B520B-9142-4F1E-AB32-A65A34C5E3DB}"/>
    </a:ext>
  </a:ext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Blank Presentation">
      <a:majorFont>
        <a:latin typeface="Helvetica"/>
        <a:ea typeface="Helvetica"/>
        <a:cs typeface="Helvetica"/>
      </a:majorFont>
      <a:minorFont>
        <a:latin typeface="Calibri"/>
        <a:ea typeface="Calibri"/>
        <a:cs typeface="Calibri"/>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10016</TotalTime>
  <Words>5994</Words>
  <Application>Microsoft Office PowerPoint</Application>
  <PresentationFormat>Widescreen</PresentationFormat>
  <Paragraphs>1010</Paragraphs>
  <Slides>68</Slides>
  <Notes>3</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68</vt:i4>
      </vt:variant>
    </vt:vector>
  </HeadingPairs>
  <TitlesOfParts>
    <vt:vector size="82" baseType="lpstr">
      <vt:lpstr>ＭＳ Ｐゴシック</vt:lpstr>
      <vt:lpstr>Arial</vt:lpstr>
      <vt:lpstr>Arial Unicode MS</vt:lpstr>
      <vt:lpstr>Bahnschrift SemiBold Condensed</vt:lpstr>
      <vt:lpstr>Calibri</vt:lpstr>
      <vt:lpstr>Corbel</vt:lpstr>
      <vt:lpstr>Helvetica</vt:lpstr>
      <vt:lpstr>Times New Roman</vt:lpstr>
      <vt:lpstr>Blank Presentation</vt:lpstr>
      <vt:lpstr>Amathole</vt:lpstr>
      <vt:lpstr>1_Amathole</vt:lpstr>
      <vt:lpstr>1_Blank Presentation</vt:lpstr>
      <vt:lpstr>3_Blank Presentation</vt:lpstr>
      <vt:lpstr>Worksheet</vt:lpstr>
      <vt:lpstr>  AMATHOLE DISTRICT MUNICIPALITY (DC12)   STATE OF GOVERNANCE REPORT   </vt:lpstr>
      <vt:lpstr>CONTENT </vt:lpstr>
      <vt:lpstr>WHERE IS AMATHOLE DISTRICT?</vt:lpstr>
      <vt:lpstr>PROBLEM STATEMENT </vt:lpstr>
      <vt:lpstr>PowerPoint Presentation</vt:lpstr>
      <vt:lpstr>AMATHOLE SMART DISTRICT TOWARDS 2058</vt:lpstr>
      <vt:lpstr>SMART DISTRICT SOLUTIONS TOWARDS 2058 </vt:lpstr>
      <vt:lpstr>BACKGROUND:  2017 DIAGNOSTIC ANALYSIS </vt:lpstr>
      <vt:lpstr>BACKGROUND:POWERS AND FUNCTION </vt:lpstr>
      <vt:lpstr>BACKGROUND: CHALLENGES ROOT CAUSES  </vt:lpstr>
      <vt:lpstr>STRATEGIC INTERVENTION </vt:lpstr>
      <vt:lpstr>ADM TURNAROUND STRATEGY 2018-2023 </vt:lpstr>
      <vt:lpstr>PowerPoint Presentation</vt:lpstr>
      <vt:lpstr>ADM TURNAROUND STRATEGY 2018-2023 STRATEGIC SUPPORT PARTNERS </vt:lpstr>
      <vt:lpstr>DISTRICT DEVELOPMENT MODEL </vt:lpstr>
      <vt:lpstr>REQUESTED FINANCIAL AND NON-FINANCIAL SUPPORT (IN LINE WITH SECTION 154)</vt:lpstr>
      <vt:lpstr>REQUESTED FINANCIAL AND NON FINANCIAL SUPPORT (IN LINE WITH SECTION 154)</vt:lpstr>
      <vt:lpstr>REQUESTED FINANCIAL AND NON FINANCIAL SUPPORT (IN LINE WITH SECTION 154)</vt:lpstr>
      <vt:lpstr>PROGRESS TO DATE </vt:lpstr>
      <vt:lpstr>INSTITUTIONAL CAPACITY </vt:lpstr>
      <vt:lpstr>INSTITUTIONAL CAPACITY</vt:lpstr>
      <vt:lpstr>RE-CATEGORISATION AND STANDARDISATION </vt:lpstr>
      <vt:lpstr>REVIEW OF EMPLOYEE BENEFIT POLICIES </vt:lpstr>
      <vt:lpstr>REVIEW OF EMPLOYEE BENEFIT POLICIES </vt:lpstr>
      <vt:lpstr> APPLICATION FOR EXEMPTION AT SALGBC </vt:lpstr>
      <vt:lpstr>UNAFFORDABLE ORGANISATIONAL STRUCTURE </vt:lpstr>
      <vt:lpstr>UNAFFORDABLE ORGANISATIONAL STRUCTURE </vt:lpstr>
      <vt:lpstr>MUNICIPAL PERFORMANCE </vt:lpstr>
      <vt:lpstr>MUNICIPAL PERFORMANCE </vt:lpstr>
      <vt:lpstr>SERVICE DELIVERY PERFORMANCE </vt:lpstr>
      <vt:lpstr>SERVICE DELIVERY PERFORMANCE </vt:lpstr>
      <vt:lpstr>SERVICE DELIVERY PERFORMANCE </vt:lpstr>
      <vt:lpstr>VISION 2058: SUSTAINABLE DISTRICT  MTAS PILLAR: QUALITY SERVICE DELIVERY   KPA: SERVICE DELIVERY AND INFRASTRUCTURE </vt:lpstr>
      <vt:lpstr>VISION 2058: SUSTAINABLE DISTRICT  MTAS PILLAR: QUALITY SERVICE DELIVERY   KPA: SERVICE DELIVERY AND INFRASTRUCTURE </vt:lpstr>
      <vt:lpstr>VISION 2058: SUSTAINABLE DISTRICT  MTAS PILLAR: QUALITY SERVICE DELIVERY   KPA: SERVICE DELIVERY AND INFRASTRUCTURE  </vt:lpstr>
      <vt:lpstr>VISION 2058: SUSTAINABLE DISTRICT  MTAS PILLAR: QUALITY SERVICE DELIVERY   KPA: SERVICE DELIVERY AND INFRASTRUCTURE  </vt:lpstr>
      <vt:lpstr>VISION 2058: SUSTAINABLE DISTRICT  MTAS PILLAR: QUALITY SERVICE DELIVERY   KPA: SERVICE DELIVERY AND INFRASTRUCTURE</vt:lpstr>
      <vt:lpstr>VISION 2058: SUSTAINABLE DISTRICT  MTAS PILLAR: QUALITY SERVICE DELIVERY   KPA: SERVICE DELIVERY AND INFRASTRUCTURE </vt:lpstr>
      <vt:lpstr>SUSTAINABLE WATER SOLUTIONS</vt:lpstr>
      <vt:lpstr>OVERVIEW: COVID 19 RESPONSE PLAN  MULTI-SECTORAL APPROACH   </vt:lpstr>
      <vt:lpstr>STATE OF FINANCES </vt:lpstr>
      <vt:lpstr>YESTERDAY WE WERE HERE…  </vt:lpstr>
      <vt:lpstr>STATE OF FINANCES </vt:lpstr>
      <vt:lpstr>BUDGET SCENARIOS </vt:lpstr>
      <vt:lpstr>FINANCIAL IMPLICATIONS</vt:lpstr>
      <vt:lpstr>SALARY SCALE COMPARISION UPPER LIMITS  </vt:lpstr>
      <vt:lpstr>BILLING AND COLLECTION TRENDS</vt:lpstr>
      <vt:lpstr>STATE OF FINANCES: GRANT PERFORMANCE</vt:lpstr>
      <vt:lpstr>KEY COST DRIVERS </vt:lpstr>
      <vt:lpstr>FINANCIAL RECOVERY PLAN SUMMARY</vt:lpstr>
      <vt:lpstr>FINANCIAL RECOVERY PLAN SUMMARY</vt:lpstr>
      <vt:lpstr>FINANCIAL RECOVERY PLAN SUMMARY</vt:lpstr>
      <vt:lpstr>FINANCIAL RECOVERY PLAN SUMMARY</vt:lpstr>
      <vt:lpstr>CASHFLOW PROJECTIONS</vt:lpstr>
      <vt:lpstr>IMPROVEMENT OF AUDIT OUTCOME: INTERVENTIONS UNDERTAKEN </vt:lpstr>
      <vt:lpstr>DIRECT AND INDIRECT COST IMPACT OF COE INCREASE</vt:lpstr>
      <vt:lpstr>WHAT COULD CAUSE THE COLLAPSE OF ADM </vt:lpstr>
      <vt:lpstr>SUPPORT TO LOCAL MUNICIPALITIES </vt:lpstr>
      <vt:lpstr>SUPPORT TO LOCAL MUNICIPALITIES </vt:lpstr>
      <vt:lpstr>SUPPORT TO LOCAL MUNICIPALITIES: ENGINNERING SERVICES  </vt:lpstr>
      <vt:lpstr>SUPPORT TO LOCAL MUNICIPALITIES: CORPORATE SERVICES  </vt:lpstr>
      <vt:lpstr>SUPPORT TO LOCAL MUNICIPALITIES: LAND AND HUMAN SETTLEMENTS  </vt:lpstr>
      <vt:lpstr>SUPPORT TO LOCAL MUNICIPALITIES: ICT &amp; GIS </vt:lpstr>
      <vt:lpstr>SUPPORT TO LOCAL MUNICIPALITIES: FINANCE, INTERNAL AUDIT AND RISK MANAGEMENT </vt:lpstr>
      <vt:lpstr>RECOMMENDATIONS </vt:lpstr>
      <vt:lpstr>RECOMMENDATIONS (1)  </vt:lpstr>
      <vt:lpstr>RECOMMENDATIONS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Nolitha Tshefu</dc:creator>
  <cp:lastModifiedBy>Shereen Cassiem</cp:lastModifiedBy>
  <cp:revision>694</cp:revision>
  <cp:lastPrinted>2018-02-02T14:57:06Z</cp:lastPrinted>
  <dcterms:created xsi:type="dcterms:W3CDTF">2017-11-09T17:01:08Z</dcterms:created>
  <dcterms:modified xsi:type="dcterms:W3CDTF">2021-03-02T15:04:14Z</dcterms:modified>
</cp:coreProperties>
</file>