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63" r:id="rId3"/>
    <p:sldId id="265" r:id="rId4"/>
    <p:sldId id="269" r:id="rId5"/>
    <p:sldId id="292" r:id="rId6"/>
    <p:sldId id="293" r:id="rId7"/>
    <p:sldId id="271" r:id="rId8"/>
    <p:sldId id="301" r:id="rId9"/>
    <p:sldId id="303" r:id="rId10"/>
    <p:sldId id="294" r:id="rId11"/>
    <p:sldId id="299" r:id="rId12"/>
    <p:sldId id="300" r:id="rId13"/>
    <p:sldId id="276" r:id="rId14"/>
    <p:sldId id="295" r:id="rId15"/>
    <p:sldId id="296" r:id="rId16"/>
    <p:sldId id="297" r:id="rId17"/>
    <p:sldId id="298" r:id="rId18"/>
    <p:sldId id="304" r:id="rId19"/>
    <p:sldId id="289" r:id="rId20"/>
  </p:sldIdLst>
  <p:sldSz cx="9144000" cy="6858000" type="screen4x3"/>
  <p:notesSz cx="68580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essa Lynch" initials="VL" lastIdx="7" clrIdx="0"/>
  <p:cmAuthor id="1" name="Phumu Rapea – Deputy Director General" initials="PR–DDG" lastIdx="3" clrIdx="1">
    <p:extLst>
      <p:ext uri="{19B8F6BF-5375-455C-9EA6-DF929625EA0E}">
        <p15:presenceInfo xmlns:p15="http://schemas.microsoft.com/office/powerpoint/2012/main" userId="S-1-5-21-1063339740-3274890313-108177130-1875" providerId="AD"/>
      </p:ext>
    </p:extLst>
  </p:cmAuthor>
  <p:cmAuthor id="2" name="Mark Rogers - Director" initials="MR-D" lastIdx="5" clrIdx="2">
    <p:extLst>
      <p:ext uri="{19B8F6BF-5375-455C-9EA6-DF929625EA0E}">
        <p15:presenceInfo xmlns:p15="http://schemas.microsoft.com/office/powerpoint/2012/main" userId="S-1-5-21-1063339740-3274890313-108177130-16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4B68CFF5-A6C0-4D35-8D8C-AA87F9DE553A}" type="datetimeFigureOut">
              <a:rPr lang="en-US" smtClean="0"/>
              <a:t>2/24/2021</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24CCD29-DE38-42FF-8B3A-30A15681C6D6}" type="slidenum">
              <a:rPr lang="en-US" smtClean="0"/>
              <a:t>‹#›</a:t>
            </a:fld>
            <a:endParaRPr lang="en-US"/>
          </a:p>
        </p:txBody>
      </p:sp>
    </p:spTree>
    <p:extLst>
      <p:ext uri="{BB962C8B-B14F-4D97-AF65-F5344CB8AC3E}">
        <p14:creationId xmlns:p14="http://schemas.microsoft.com/office/powerpoint/2010/main" val="3938431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9" name="Shape 239"/>
          <p:cNvSpPr>
            <a:spLocks noGrp="1" noRot="1" noChangeAspect="1"/>
          </p:cNvSpPr>
          <p:nvPr>
            <p:ph type="sldImg"/>
          </p:nvPr>
        </p:nvSpPr>
        <p:spPr>
          <a:xfrm>
            <a:off x="1104900" y="696913"/>
            <a:ext cx="4648200" cy="3486150"/>
          </a:xfrm>
          <a:prstGeom prst="rect">
            <a:avLst/>
          </a:prstGeom>
        </p:spPr>
        <p:txBody>
          <a:bodyPr/>
          <a:lstStyle/>
          <a:p>
            <a:endParaRPr/>
          </a:p>
        </p:txBody>
      </p:sp>
      <p:sp>
        <p:nvSpPr>
          <p:cNvPr id="240" name="Shape 240"/>
          <p:cNvSpPr>
            <a:spLocks noGrp="1"/>
          </p:cNvSpPr>
          <p:nvPr>
            <p:ph type="body" sz="quarter" idx="1"/>
          </p:nvPr>
        </p:nvSpPr>
        <p:spPr>
          <a:xfrm>
            <a:off x="914400" y="4415790"/>
            <a:ext cx="5029200" cy="4183380"/>
          </a:xfrm>
          <a:prstGeom prst="rect">
            <a:avLst/>
          </a:prstGeom>
        </p:spPr>
        <p:txBody>
          <a:bodyPr/>
          <a:lstStyle/>
          <a:p>
            <a:endParaRPr/>
          </a:p>
        </p:txBody>
      </p:sp>
    </p:spTree>
    <p:extLst>
      <p:ext uri="{BB962C8B-B14F-4D97-AF65-F5344CB8AC3E}">
        <p14:creationId xmlns:p14="http://schemas.microsoft.com/office/powerpoint/2010/main" val="3972214333"/>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33496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241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638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44"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45"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46"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47"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48"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49"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50"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51"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152"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53"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60"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61"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62"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63"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64"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65"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66"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67"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168"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69"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76"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77"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78"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79"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80"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81"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82"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83"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184"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5"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2"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93"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94"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95"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96"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97"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98"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99"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200"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01"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8"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09"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10"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11"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12"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13"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214"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215"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216"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17"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24"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25"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26"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27"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28"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29"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230"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231"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232"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33"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9"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0"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1"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2"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23"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24"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25"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26"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7"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4"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35"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36"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37"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38"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39"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40"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41"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8"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49"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50"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51"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52"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53"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54"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55"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56"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57"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4"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65"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66"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67"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68"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69"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70"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71"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72"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0"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81"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82"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83"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84"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85"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86"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87"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88"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89"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6"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97"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98"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99"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00"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01"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02"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03"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104"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05"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2"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13"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14"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15"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16"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17"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18"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19"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120"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21"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28" name="Rectangle"/>
          <p:cNvSpPr/>
          <p:nvPr/>
        </p:nvSpPr>
        <p:spPr>
          <a:xfrm>
            <a:off x="-1" y="6477000"/>
            <a:ext cx="9144002" cy="381000"/>
          </a:xfrm>
          <a:prstGeom prst="rect">
            <a:avLst/>
          </a:prstGeom>
          <a:solidFill>
            <a:srgbClr val="C0C0C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29" name="Rectangle"/>
          <p:cNvSpPr/>
          <p:nvPr/>
        </p:nvSpPr>
        <p:spPr>
          <a:xfrm>
            <a:off x="-1" y="981075"/>
            <a:ext cx="9144002" cy="369888"/>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30" name="Chevron"/>
          <p:cNvSpPr/>
          <p:nvPr/>
        </p:nvSpPr>
        <p:spPr>
          <a:xfrm>
            <a:off x="7750175" y="1138237"/>
            <a:ext cx="609600"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31" name="Chevron"/>
          <p:cNvSpPr/>
          <p:nvPr/>
        </p:nvSpPr>
        <p:spPr>
          <a:xfrm>
            <a:off x="8424862" y="11382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32" name="Chevron"/>
          <p:cNvSpPr/>
          <p:nvPr/>
        </p:nvSpPr>
        <p:spPr>
          <a:xfrm>
            <a:off x="7053262" y="1125537"/>
            <a:ext cx="609601" cy="485776"/>
          </a:xfrm>
          <a:prstGeom prst="chevron">
            <a:avLst>
              <a:gd name="adj" fmla="val 31373"/>
            </a:avLst>
          </a:prstGeom>
          <a:solidFill>
            <a:srgbClr val="E4E4E4"/>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sp>
        <p:nvSpPr>
          <p:cNvPr id="133" name="Small grid"/>
          <p:cNvSpPr/>
          <p:nvPr/>
        </p:nvSpPr>
        <p:spPr>
          <a:xfrm>
            <a:off x="-1" y="0"/>
            <a:ext cx="9144002" cy="981075"/>
          </a:xfrm>
          <a:prstGeom prst="rect">
            <a:avLst/>
          </a:prstGeom>
          <a:blipFill>
            <a:blip r:embed="rId2"/>
          </a:blipFill>
          <a:ln w="12700">
            <a:miter lim="400000"/>
          </a:ln>
          <a:effectLst>
            <a:outerShdw blurRad="63500" dist="17960" dir="2700000" rotWithShape="0">
              <a:srgbClr val="898989"/>
            </a:outerShdw>
          </a:effectLst>
        </p:spPr>
        <p:txBody>
          <a:bodyPr lIns="45719" rIns="45719" anchor="ctr"/>
          <a:lstStyle/>
          <a:p>
            <a:pPr>
              <a:defRPr sz="2000" b="1">
                <a:solidFill>
                  <a:srgbClr val="BBE0E3"/>
                </a:solidFill>
                <a:latin typeface="Lucida Sans Unicode"/>
                <a:ea typeface="Lucida Sans Unicode"/>
                <a:cs typeface="Lucida Sans Unicode"/>
                <a:sym typeface="Lucida Sans Unicode"/>
              </a:defRPr>
            </a:pPr>
            <a:endParaRPr/>
          </a:p>
        </p:txBody>
      </p:sp>
      <p:sp>
        <p:nvSpPr>
          <p:cNvPr id="134" name="CIVILIAN SECRETARIAT FOR POLICE"/>
          <p:cNvSpPr txBox="1"/>
          <p:nvPr/>
        </p:nvSpPr>
        <p:spPr>
          <a:xfrm>
            <a:off x="3308350" y="6524625"/>
            <a:ext cx="3288132"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400" b="1">
                <a:latin typeface="Arial"/>
                <a:ea typeface="Arial"/>
                <a:cs typeface="Arial"/>
                <a:sym typeface="Arial"/>
              </a:defRPr>
            </a:lvl1pPr>
          </a:lstStyle>
          <a:p>
            <a:r>
              <a:t>CIVILIAN SECRETARIAT FOR POLICE</a:t>
            </a:r>
          </a:p>
        </p:txBody>
      </p:sp>
      <p:sp>
        <p:nvSpPr>
          <p:cNvPr id="135" name="Title Text"/>
          <p:cNvSpPr txBox="1">
            <a:spLocks noGrp="1"/>
          </p:cNvSpPr>
          <p:nvPr>
            <p:ph type="title"/>
          </p:nvPr>
        </p:nvSpPr>
        <p:spPr>
          <a:xfrm>
            <a:off x="530225" y="115887"/>
            <a:ext cx="8229600" cy="720726"/>
          </a:xfrm>
          <a:prstGeom prst="rect">
            <a:avLst/>
          </a:prstGeom>
        </p:spPr>
        <p:txBody>
          <a:bodyPr>
            <a:normAutofit/>
          </a:bodyPr>
          <a:lstStyle>
            <a:lvl1pPr>
              <a:defRPr>
                <a:latin typeface="Arial"/>
                <a:ea typeface="Arial"/>
                <a:cs typeface="Arial"/>
                <a:sym typeface="Arial"/>
              </a:defRPr>
            </a:lvl1pPr>
          </a:lstStyle>
          <a:p>
            <a:r>
              <a:t>Title Text</a:t>
            </a:r>
          </a:p>
        </p:txBody>
      </p:sp>
      <p:sp>
        <p:nvSpPr>
          <p:cNvPr id="136" name="Body Level One…"/>
          <p:cNvSpPr txBox="1">
            <a:spLocks noGrp="1"/>
          </p:cNvSpPr>
          <p:nvPr>
            <p:ph type="body" idx="1"/>
          </p:nvPr>
        </p:nvSpPr>
        <p:spPr>
          <a:xfrm>
            <a:off x="457200" y="1600200"/>
            <a:ext cx="8229600" cy="4525963"/>
          </a:xfrm>
          <a:prstGeom prst="rect">
            <a:avLst/>
          </a:prstGeom>
        </p:spPr>
        <p:txBody>
          <a:bodyPr>
            <a:norm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37" name="Slide Number"/>
          <p:cNvSpPr txBox="1">
            <a:spLocks noGrp="1"/>
          </p:cNvSpPr>
          <p:nvPr>
            <p:ph type="sldNum" sz="quarter" idx="2"/>
          </p:nvPr>
        </p:nvSpPr>
        <p:spPr>
          <a:xfrm>
            <a:off x="8723029" y="6524625"/>
            <a:ext cx="301909" cy="288824"/>
          </a:xfrm>
          <a:prstGeom prst="rect">
            <a:avLst/>
          </a:prstGeom>
        </p:spPr>
        <p:txBody>
          <a:bodyPr anchor="t"/>
          <a:lstStyle>
            <a:lvl1pPr>
              <a:defRPr sz="1400" b="1">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98989"/>
                </a:solidFill>
              </a:defRPr>
            </a:lvl1pPr>
          </a:lstStyle>
          <a:p>
            <a:fld id="{86CB4B4D-7CA3-9044-876B-883B54F8677D}" type="slidenum">
              <a:t>‹#›</a:t>
            </a:fld>
            <a:endParaRPr/>
          </a:p>
        </p:txBody>
      </p:sp>
      <p:sp>
        <p:nvSpPr>
          <p:cNvPr id="3"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4"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 name="Group"/>
          <p:cNvGrpSpPr/>
          <p:nvPr/>
        </p:nvGrpSpPr>
        <p:grpSpPr>
          <a:xfrm>
            <a:off x="5914559" y="5520490"/>
            <a:ext cx="2920345" cy="1066882"/>
            <a:chOff x="0" y="0"/>
            <a:chExt cx="2920344" cy="1066881"/>
          </a:xfrm>
        </p:grpSpPr>
        <p:grpSp>
          <p:nvGrpSpPr>
            <p:cNvPr id="442" name="Group"/>
            <p:cNvGrpSpPr/>
            <p:nvPr/>
          </p:nvGrpSpPr>
          <p:grpSpPr>
            <a:xfrm>
              <a:off x="-1" y="0"/>
              <a:ext cx="2920346" cy="1066882"/>
              <a:chOff x="0" y="0"/>
              <a:chExt cx="2920344" cy="1066880"/>
            </a:xfrm>
          </p:grpSpPr>
          <p:sp>
            <p:nvSpPr>
              <p:cNvPr id="242" name="Shape"/>
              <p:cNvSpPr/>
              <p:nvPr/>
            </p:nvSpPr>
            <p:spPr>
              <a:xfrm>
                <a:off x="963575" y="483077"/>
                <a:ext cx="1956770" cy="14390"/>
              </a:xfrm>
              <a:custGeom>
                <a:avLst/>
                <a:gdLst/>
                <a:ahLst/>
                <a:cxnLst>
                  <a:cxn ang="0">
                    <a:pos x="wd2" y="hd2"/>
                  </a:cxn>
                  <a:cxn ang="5400000">
                    <a:pos x="wd2" y="hd2"/>
                  </a:cxn>
                  <a:cxn ang="10800000">
                    <a:pos x="wd2" y="hd2"/>
                  </a:cxn>
                  <a:cxn ang="16200000">
                    <a:pos x="wd2" y="hd2"/>
                  </a:cxn>
                </a:cxnLst>
                <a:rect l="0" t="0" r="r" b="b"/>
                <a:pathLst>
                  <a:path w="21600" h="21600" extrusionOk="0">
                    <a:moveTo>
                      <a:pt x="0" y="3086"/>
                    </a:moveTo>
                    <a:lnTo>
                      <a:pt x="21600" y="0"/>
                    </a:lnTo>
                    <a:lnTo>
                      <a:pt x="21600" y="21600"/>
                    </a:lnTo>
                    <a:lnTo>
                      <a:pt x="0" y="21600"/>
                    </a:lnTo>
                    <a:lnTo>
                      <a:pt x="0" y="3086"/>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43" name="Shape"/>
              <p:cNvSpPr/>
              <p:nvPr/>
            </p:nvSpPr>
            <p:spPr>
              <a:xfrm>
                <a:off x="963575" y="705087"/>
                <a:ext cx="73059" cy="9661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5178" y="0"/>
                    </a:lnTo>
                    <a:lnTo>
                      <a:pt x="18681" y="919"/>
                    </a:lnTo>
                    <a:lnTo>
                      <a:pt x="21016" y="2757"/>
                    </a:lnTo>
                    <a:lnTo>
                      <a:pt x="21600" y="5055"/>
                    </a:lnTo>
                    <a:lnTo>
                      <a:pt x="21600" y="8732"/>
                    </a:lnTo>
                    <a:lnTo>
                      <a:pt x="19265" y="11030"/>
                    </a:lnTo>
                    <a:lnTo>
                      <a:pt x="18681" y="11949"/>
                    </a:lnTo>
                    <a:lnTo>
                      <a:pt x="14011" y="12868"/>
                    </a:lnTo>
                    <a:lnTo>
                      <a:pt x="4086" y="12868"/>
                    </a:lnTo>
                    <a:lnTo>
                      <a:pt x="4086" y="21600"/>
                    </a:lnTo>
                    <a:lnTo>
                      <a:pt x="0" y="21600"/>
                    </a:lnTo>
                    <a:close/>
                    <a:moveTo>
                      <a:pt x="4086" y="10570"/>
                    </a:moveTo>
                    <a:lnTo>
                      <a:pt x="11092" y="10570"/>
                    </a:lnTo>
                    <a:lnTo>
                      <a:pt x="14595" y="9651"/>
                    </a:lnTo>
                    <a:lnTo>
                      <a:pt x="16930" y="9191"/>
                    </a:lnTo>
                    <a:lnTo>
                      <a:pt x="17514" y="7813"/>
                    </a:lnTo>
                    <a:lnTo>
                      <a:pt x="17514" y="5055"/>
                    </a:lnTo>
                    <a:lnTo>
                      <a:pt x="16930" y="3677"/>
                    </a:lnTo>
                    <a:lnTo>
                      <a:pt x="16346" y="2757"/>
                    </a:lnTo>
                    <a:lnTo>
                      <a:pt x="14595" y="2298"/>
                    </a:lnTo>
                    <a:lnTo>
                      <a:pt x="4086" y="2298"/>
                    </a:lnTo>
                    <a:lnTo>
                      <a:pt x="4086" y="1057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44" name="Shape"/>
              <p:cNvSpPr/>
              <p:nvPr/>
            </p:nvSpPr>
            <p:spPr>
              <a:xfrm>
                <a:off x="1048480" y="729754"/>
                <a:ext cx="63186" cy="76060"/>
              </a:xfrm>
              <a:custGeom>
                <a:avLst/>
                <a:gdLst/>
                <a:ahLst/>
                <a:cxnLst>
                  <a:cxn ang="0">
                    <a:pos x="wd2" y="hd2"/>
                  </a:cxn>
                  <a:cxn ang="5400000">
                    <a:pos x="wd2" y="hd2"/>
                  </a:cxn>
                  <a:cxn ang="10800000">
                    <a:pos x="wd2" y="hd2"/>
                  </a:cxn>
                  <a:cxn ang="16200000">
                    <a:pos x="wd2" y="hd2"/>
                  </a:cxn>
                </a:cxnLst>
                <a:rect l="0" t="0" r="r" b="b"/>
                <a:pathLst>
                  <a:path w="21600" h="21600" extrusionOk="0">
                    <a:moveTo>
                      <a:pt x="0" y="11092"/>
                    </a:moveTo>
                    <a:lnTo>
                      <a:pt x="0" y="8173"/>
                    </a:lnTo>
                    <a:lnTo>
                      <a:pt x="675" y="5254"/>
                    </a:lnTo>
                    <a:lnTo>
                      <a:pt x="1350" y="4086"/>
                    </a:lnTo>
                    <a:lnTo>
                      <a:pt x="3375" y="2335"/>
                    </a:lnTo>
                    <a:lnTo>
                      <a:pt x="6750" y="584"/>
                    </a:lnTo>
                    <a:lnTo>
                      <a:pt x="10800" y="0"/>
                    </a:lnTo>
                    <a:lnTo>
                      <a:pt x="15525" y="584"/>
                    </a:lnTo>
                    <a:lnTo>
                      <a:pt x="18900" y="2919"/>
                    </a:lnTo>
                    <a:lnTo>
                      <a:pt x="20250" y="4086"/>
                    </a:lnTo>
                    <a:lnTo>
                      <a:pt x="20925" y="6422"/>
                    </a:lnTo>
                    <a:lnTo>
                      <a:pt x="21600" y="8173"/>
                    </a:lnTo>
                    <a:lnTo>
                      <a:pt x="21600" y="14011"/>
                    </a:lnTo>
                    <a:lnTo>
                      <a:pt x="20925" y="16930"/>
                    </a:lnTo>
                    <a:lnTo>
                      <a:pt x="18900" y="19265"/>
                    </a:lnTo>
                    <a:lnTo>
                      <a:pt x="16200" y="19849"/>
                    </a:lnTo>
                    <a:lnTo>
                      <a:pt x="13500" y="21600"/>
                    </a:lnTo>
                    <a:lnTo>
                      <a:pt x="8100" y="21600"/>
                    </a:lnTo>
                    <a:lnTo>
                      <a:pt x="6075" y="20432"/>
                    </a:lnTo>
                    <a:lnTo>
                      <a:pt x="4050" y="19849"/>
                    </a:lnTo>
                    <a:lnTo>
                      <a:pt x="2700" y="19265"/>
                    </a:lnTo>
                    <a:lnTo>
                      <a:pt x="1350" y="17514"/>
                    </a:lnTo>
                    <a:lnTo>
                      <a:pt x="675" y="15178"/>
                    </a:lnTo>
                    <a:lnTo>
                      <a:pt x="0" y="13427"/>
                    </a:lnTo>
                    <a:lnTo>
                      <a:pt x="0" y="11092"/>
                    </a:lnTo>
                    <a:close/>
                    <a:moveTo>
                      <a:pt x="3375" y="11092"/>
                    </a:moveTo>
                    <a:lnTo>
                      <a:pt x="4050" y="14011"/>
                    </a:lnTo>
                    <a:lnTo>
                      <a:pt x="6075" y="16930"/>
                    </a:lnTo>
                    <a:lnTo>
                      <a:pt x="8100" y="18097"/>
                    </a:lnTo>
                    <a:lnTo>
                      <a:pt x="13500" y="18097"/>
                    </a:lnTo>
                    <a:lnTo>
                      <a:pt x="16200" y="16930"/>
                    </a:lnTo>
                    <a:lnTo>
                      <a:pt x="16875" y="14011"/>
                    </a:lnTo>
                    <a:lnTo>
                      <a:pt x="18225" y="10508"/>
                    </a:lnTo>
                    <a:lnTo>
                      <a:pt x="16875" y="7005"/>
                    </a:lnTo>
                    <a:lnTo>
                      <a:pt x="15525" y="4670"/>
                    </a:lnTo>
                    <a:lnTo>
                      <a:pt x="13500" y="2919"/>
                    </a:lnTo>
                    <a:lnTo>
                      <a:pt x="8100" y="2919"/>
                    </a:lnTo>
                    <a:lnTo>
                      <a:pt x="6075" y="4670"/>
                    </a:lnTo>
                    <a:lnTo>
                      <a:pt x="4050" y="7005"/>
                    </a:lnTo>
                    <a:lnTo>
                      <a:pt x="3375" y="11092"/>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45" name="Rectangle"/>
              <p:cNvSpPr/>
              <p:nvPr/>
            </p:nvSpPr>
            <p:spPr>
              <a:xfrm>
                <a:off x="1125061" y="705087"/>
                <a:ext cx="12701" cy="96616"/>
              </a:xfrm>
              <a:prstGeom prst="rect">
                <a:avLst/>
              </a:prstGeom>
              <a:solidFill>
                <a:srgbClr val="1F1A17"/>
              </a:solidFill>
              <a:ln w="12700" cap="flat">
                <a:noFill/>
                <a:miter lim="400000"/>
              </a:ln>
              <a:effectLst/>
            </p:spPr>
            <p:txBody>
              <a:bodyPr wrap="square" lIns="45719" tIns="45719" rIns="45719" bIns="45719" numCol="1" anchor="t">
                <a:noAutofit/>
              </a:bodyPr>
              <a:lstStyle/>
              <a:p>
                <a:pPr>
                  <a:defRPr sz="2000" b="1">
                    <a:solidFill>
                      <a:srgbClr val="BBE0E3"/>
                    </a:solidFill>
                    <a:latin typeface="Lucida Sans Unicode"/>
                    <a:ea typeface="Lucida Sans Unicode"/>
                    <a:cs typeface="Lucida Sans Unicode"/>
                    <a:sym typeface="Lucida Sans Unicode"/>
                  </a:defRPr>
                </a:pPr>
                <a:endParaRPr/>
              </a:p>
            </p:txBody>
          </p:sp>
          <p:sp>
            <p:nvSpPr>
              <p:cNvPr id="246" name="Shape"/>
              <p:cNvSpPr/>
              <p:nvPr/>
            </p:nvSpPr>
            <p:spPr>
              <a:xfrm>
                <a:off x="1153692" y="705087"/>
                <a:ext cx="12701" cy="96616"/>
              </a:xfrm>
              <a:custGeom>
                <a:avLst/>
                <a:gdLst/>
                <a:ahLst/>
                <a:cxnLst>
                  <a:cxn ang="0">
                    <a:pos x="wd2" y="hd2"/>
                  </a:cxn>
                  <a:cxn ang="5400000">
                    <a:pos x="wd2" y="hd2"/>
                  </a:cxn>
                  <a:cxn ang="10800000">
                    <a:pos x="wd2" y="hd2"/>
                  </a:cxn>
                  <a:cxn ang="16200000">
                    <a:pos x="wd2" y="hd2"/>
                  </a:cxn>
                </a:cxnLst>
                <a:rect l="0" t="0" r="r" b="b"/>
                <a:pathLst>
                  <a:path w="21600" h="21600" extrusionOk="0">
                    <a:moveTo>
                      <a:pt x="0" y="2757"/>
                    </a:moveTo>
                    <a:lnTo>
                      <a:pt x="0" y="0"/>
                    </a:lnTo>
                    <a:lnTo>
                      <a:pt x="21600" y="0"/>
                    </a:lnTo>
                    <a:lnTo>
                      <a:pt x="21600" y="2757"/>
                    </a:lnTo>
                    <a:lnTo>
                      <a:pt x="0" y="2757"/>
                    </a:lnTo>
                    <a:close/>
                    <a:moveTo>
                      <a:pt x="0" y="21600"/>
                    </a:moveTo>
                    <a:lnTo>
                      <a:pt x="0" y="5974"/>
                    </a:lnTo>
                    <a:lnTo>
                      <a:pt x="21600" y="5974"/>
                    </a:lnTo>
                    <a:lnTo>
                      <a:pt x="21600"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47" name="Shape"/>
              <p:cNvSpPr/>
              <p:nvPr/>
            </p:nvSpPr>
            <p:spPr>
              <a:xfrm>
                <a:off x="1178800" y="729754"/>
                <a:ext cx="63186" cy="76060"/>
              </a:xfrm>
              <a:custGeom>
                <a:avLst/>
                <a:gdLst/>
                <a:ahLst/>
                <a:cxnLst>
                  <a:cxn ang="0">
                    <a:pos x="wd2" y="hd2"/>
                  </a:cxn>
                  <a:cxn ang="5400000">
                    <a:pos x="wd2" y="hd2"/>
                  </a:cxn>
                  <a:cxn ang="10800000">
                    <a:pos x="wd2" y="hd2"/>
                  </a:cxn>
                  <a:cxn ang="16200000">
                    <a:pos x="wd2" y="hd2"/>
                  </a:cxn>
                </a:cxnLst>
                <a:rect l="0" t="0" r="r" b="b"/>
                <a:pathLst>
                  <a:path w="21600" h="21600" extrusionOk="0">
                    <a:moveTo>
                      <a:pt x="17550" y="13427"/>
                    </a:moveTo>
                    <a:lnTo>
                      <a:pt x="21600" y="14011"/>
                    </a:lnTo>
                    <a:lnTo>
                      <a:pt x="20250" y="17514"/>
                    </a:lnTo>
                    <a:lnTo>
                      <a:pt x="17550" y="19849"/>
                    </a:lnTo>
                    <a:lnTo>
                      <a:pt x="14850" y="20432"/>
                    </a:lnTo>
                    <a:lnTo>
                      <a:pt x="11475" y="21600"/>
                    </a:lnTo>
                    <a:lnTo>
                      <a:pt x="9450" y="21600"/>
                    </a:lnTo>
                    <a:lnTo>
                      <a:pt x="6750" y="20432"/>
                    </a:lnTo>
                    <a:lnTo>
                      <a:pt x="4725" y="19849"/>
                    </a:lnTo>
                    <a:lnTo>
                      <a:pt x="2025" y="17514"/>
                    </a:lnTo>
                    <a:lnTo>
                      <a:pt x="1350" y="15178"/>
                    </a:lnTo>
                    <a:lnTo>
                      <a:pt x="1350" y="13427"/>
                    </a:lnTo>
                    <a:lnTo>
                      <a:pt x="0" y="11092"/>
                    </a:lnTo>
                    <a:lnTo>
                      <a:pt x="1350" y="8173"/>
                    </a:lnTo>
                    <a:lnTo>
                      <a:pt x="2025" y="4670"/>
                    </a:lnTo>
                    <a:lnTo>
                      <a:pt x="5400" y="1751"/>
                    </a:lnTo>
                    <a:lnTo>
                      <a:pt x="8775" y="0"/>
                    </a:lnTo>
                    <a:lnTo>
                      <a:pt x="11475" y="0"/>
                    </a:lnTo>
                    <a:lnTo>
                      <a:pt x="14850" y="584"/>
                    </a:lnTo>
                    <a:lnTo>
                      <a:pt x="17550" y="1751"/>
                    </a:lnTo>
                    <a:lnTo>
                      <a:pt x="21600" y="6422"/>
                    </a:lnTo>
                    <a:lnTo>
                      <a:pt x="16875" y="7005"/>
                    </a:lnTo>
                    <a:lnTo>
                      <a:pt x="15525" y="5254"/>
                    </a:lnTo>
                    <a:lnTo>
                      <a:pt x="14850" y="4086"/>
                    </a:lnTo>
                    <a:lnTo>
                      <a:pt x="12825" y="2919"/>
                    </a:lnTo>
                    <a:lnTo>
                      <a:pt x="8775" y="2919"/>
                    </a:lnTo>
                    <a:lnTo>
                      <a:pt x="6750" y="4670"/>
                    </a:lnTo>
                    <a:lnTo>
                      <a:pt x="4725" y="7005"/>
                    </a:lnTo>
                    <a:lnTo>
                      <a:pt x="4725" y="14011"/>
                    </a:lnTo>
                    <a:lnTo>
                      <a:pt x="6750" y="16930"/>
                    </a:lnTo>
                    <a:lnTo>
                      <a:pt x="8775" y="18097"/>
                    </a:lnTo>
                    <a:lnTo>
                      <a:pt x="14175" y="18097"/>
                    </a:lnTo>
                    <a:lnTo>
                      <a:pt x="16875" y="15762"/>
                    </a:lnTo>
                    <a:lnTo>
                      <a:pt x="17550" y="1342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48" name="Shape"/>
              <p:cNvSpPr/>
              <p:nvPr/>
            </p:nvSpPr>
            <p:spPr>
              <a:xfrm>
                <a:off x="1245934" y="729754"/>
                <a:ext cx="65161" cy="76060"/>
              </a:xfrm>
              <a:custGeom>
                <a:avLst/>
                <a:gdLst/>
                <a:ahLst/>
                <a:cxnLst>
                  <a:cxn ang="0">
                    <a:pos x="wd2" y="hd2"/>
                  </a:cxn>
                  <a:cxn ang="5400000">
                    <a:pos x="wd2" y="hd2"/>
                  </a:cxn>
                  <a:cxn ang="10800000">
                    <a:pos x="wd2" y="hd2"/>
                  </a:cxn>
                  <a:cxn ang="16200000">
                    <a:pos x="wd2" y="hd2"/>
                  </a:cxn>
                </a:cxnLst>
                <a:rect l="0" t="0" r="r" b="b"/>
                <a:pathLst>
                  <a:path w="21600" h="21600" extrusionOk="0">
                    <a:moveTo>
                      <a:pt x="17018" y="14011"/>
                    </a:moveTo>
                    <a:lnTo>
                      <a:pt x="21600" y="15178"/>
                    </a:lnTo>
                    <a:lnTo>
                      <a:pt x="19636" y="17514"/>
                    </a:lnTo>
                    <a:lnTo>
                      <a:pt x="18327" y="19849"/>
                    </a:lnTo>
                    <a:lnTo>
                      <a:pt x="14400" y="20432"/>
                    </a:lnTo>
                    <a:lnTo>
                      <a:pt x="11127" y="21600"/>
                    </a:lnTo>
                    <a:lnTo>
                      <a:pt x="9164" y="21600"/>
                    </a:lnTo>
                    <a:lnTo>
                      <a:pt x="6545" y="20432"/>
                    </a:lnTo>
                    <a:lnTo>
                      <a:pt x="2618" y="19265"/>
                    </a:lnTo>
                    <a:lnTo>
                      <a:pt x="1964" y="17514"/>
                    </a:lnTo>
                    <a:lnTo>
                      <a:pt x="1309" y="15178"/>
                    </a:lnTo>
                    <a:lnTo>
                      <a:pt x="0" y="13427"/>
                    </a:lnTo>
                    <a:lnTo>
                      <a:pt x="0" y="8757"/>
                    </a:lnTo>
                    <a:lnTo>
                      <a:pt x="1309" y="6422"/>
                    </a:lnTo>
                    <a:lnTo>
                      <a:pt x="2618" y="2919"/>
                    </a:lnTo>
                    <a:lnTo>
                      <a:pt x="6545" y="584"/>
                    </a:lnTo>
                    <a:lnTo>
                      <a:pt x="9164" y="0"/>
                    </a:lnTo>
                    <a:lnTo>
                      <a:pt x="11127" y="0"/>
                    </a:lnTo>
                    <a:lnTo>
                      <a:pt x="15055" y="584"/>
                    </a:lnTo>
                    <a:lnTo>
                      <a:pt x="18982" y="2919"/>
                    </a:lnTo>
                    <a:lnTo>
                      <a:pt x="20945" y="6422"/>
                    </a:lnTo>
                    <a:lnTo>
                      <a:pt x="21600" y="8173"/>
                    </a:lnTo>
                    <a:lnTo>
                      <a:pt x="21600" y="11676"/>
                    </a:lnTo>
                    <a:lnTo>
                      <a:pt x="4582" y="11676"/>
                    </a:lnTo>
                    <a:lnTo>
                      <a:pt x="4582" y="14011"/>
                    </a:lnTo>
                    <a:lnTo>
                      <a:pt x="6545" y="16930"/>
                    </a:lnTo>
                    <a:lnTo>
                      <a:pt x="8509" y="18097"/>
                    </a:lnTo>
                    <a:lnTo>
                      <a:pt x="13745" y="18097"/>
                    </a:lnTo>
                    <a:lnTo>
                      <a:pt x="16364" y="16930"/>
                    </a:lnTo>
                    <a:lnTo>
                      <a:pt x="17018" y="14011"/>
                    </a:lnTo>
                    <a:close/>
                    <a:moveTo>
                      <a:pt x="4582" y="8757"/>
                    </a:moveTo>
                    <a:lnTo>
                      <a:pt x="17018" y="8757"/>
                    </a:lnTo>
                    <a:lnTo>
                      <a:pt x="17018" y="6422"/>
                    </a:lnTo>
                    <a:lnTo>
                      <a:pt x="16364" y="4670"/>
                    </a:lnTo>
                    <a:lnTo>
                      <a:pt x="13745" y="2919"/>
                    </a:lnTo>
                    <a:lnTo>
                      <a:pt x="8509" y="2919"/>
                    </a:lnTo>
                    <a:lnTo>
                      <a:pt x="4582" y="6422"/>
                    </a:lnTo>
                    <a:lnTo>
                      <a:pt x="4582" y="875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49" name="Shape"/>
              <p:cNvSpPr/>
              <p:nvPr/>
            </p:nvSpPr>
            <p:spPr>
              <a:xfrm>
                <a:off x="963575" y="552969"/>
                <a:ext cx="80957" cy="986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3698" y="0"/>
                    </a:lnTo>
                    <a:lnTo>
                      <a:pt x="15805" y="450"/>
                    </a:lnTo>
                    <a:lnTo>
                      <a:pt x="17385" y="1800"/>
                    </a:lnTo>
                    <a:lnTo>
                      <a:pt x="19493" y="3150"/>
                    </a:lnTo>
                    <a:lnTo>
                      <a:pt x="20546" y="5400"/>
                    </a:lnTo>
                    <a:lnTo>
                      <a:pt x="21073" y="8100"/>
                    </a:lnTo>
                    <a:lnTo>
                      <a:pt x="21600" y="10350"/>
                    </a:lnTo>
                    <a:lnTo>
                      <a:pt x="21600" y="13050"/>
                    </a:lnTo>
                    <a:lnTo>
                      <a:pt x="21073" y="15300"/>
                    </a:lnTo>
                    <a:lnTo>
                      <a:pt x="20546" y="16650"/>
                    </a:lnTo>
                    <a:lnTo>
                      <a:pt x="18966" y="18450"/>
                    </a:lnTo>
                    <a:lnTo>
                      <a:pt x="17912" y="19800"/>
                    </a:lnTo>
                    <a:lnTo>
                      <a:pt x="16859" y="20250"/>
                    </a:lnTo>
                    <a:lnTo>
                      <a:pt x="15278" y="20700"/>
                    </a:lnTo>
                    <a:lnTo>
                      <a:pt x="13698" y="21600"/>
                    </a:lnTo>
                    <a:lnTo>
                      <a:pt x="0" y="21600"/>
                    </a:lnTo>
                    <a:close/>
                    <a:moveTo>
                      <a:pt x="3688" y="18900"/>
                    </a:moveTo>
                    <a:lnTo>
                      <a:pt x="11590" y="18900"/>
                    </a:lnTo>
                    <a:lnTo>
                      <a:pt x="13171" y="18450"/>
                    </a:lnTo>
                    <a:lnTo>
                      <a:pt x="14751" y="18450"/>
                    </a:lnTo>
                    <a:lnTo>
                      <a:pt x="16859" y="16650"/>
                    </a:lnTo>
                    <a:lnTo>
                      <a:pt x="17912" y="13050"/>
                    </a:lnTo>
                    <a:lnTo>
                      <a:pt x="17912" y="10350"/>
                    </a:lnTo>
                    <a:lnTo>
                      <a:pt x="17385" y="7200"/>
                    </a:lnTo>
                    <a:lnTo>
                      <a:pt x="16859" y="5400"/>
                    </a:lnTo>
                    <a:lnTo>
                      <a:pt x="15278" y="3600"/>
                    </a:lnTo>
                    <a:lnTo>
                      <a:pt x="13698" y="3150"/>
                    </a:lnTo>
                    <a:lnTo>
                      <a:pt x="11590" y="2250"/>
                    </a:lnTo>
                    <a:lnTo>
                      <a:pt x="3688" y="2250"/>
                    </a:lnTo>
                    <a:lnTo>
                      <a:pt x="3688" y="189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0" name="Shape"/>
              <p:cNvSpPr/>
              <p:nvPr/>
            </p:nvSpPr>
            <p:spPr>
              <a:xfrm>
                <a:off x="1056378" y="577636"/>
                <a:ext cx="63186" cy="76060"/>
              </a:xfrm>
              <a:custGeom>
                <a:avLst/>
                <a:gdLst/>
                <a:ahLst/>
                <a:cxnLst>
                  <a:cxn ang="0">
                    <a:pos x="wd2" y="hd2"/>
                  </a:cxn>
                  <a:cxn ang="5400000">
                    <a:pos x="wd2" y="hd2"/>
                  </a:cxn>
                  <a:cxn ang="10800000">
                    <a:pos x="wd2" y="hd2"/>
                  </a:cxn>
                  <a:cxn ang="16200000">
                    <a:pos x="wd2" y="hd2"/>
                  </a:cxn>
                </a:cxnLst>
                <a:rect l="0" t="0" r="r" b="b"/>
                <a:pathLst>
                  <a:path w="21600" h="21600" extrusionOk="0">
                    <a:moveTo>
                      <a:pt x="17550" y="14595"/>
                    </a:moveTo>
                    <a:lnTo>
                      <a:pt x="21600" y="15178"/>
                    </a:lnTo>
                    <a:lnTo>
                      <a:pt x="20250" y="17514"/>
                    </a:lnTo>
                    <a:lnTo>
                      <a:pt x="18225" y="19849"/>
                    </a:lnTo>
                    <a:lnTo>
                      <a:pt x="15525" y="21016"/>
                    </a:lnTo>
                    <a:lnTo>
                      <a:pt x="11475" y="21600"/>
                    </a:lnTo>
                    <a:lnTo>
                      <a:pt x="8775" y="21600"/>
                    </a:lnTo>
                    <a:lnTo>
                      <a:pt x="6075" y="21016"/>
                    </a:lnTo>
                    <a:lnTo>
                      <a:pt x="4050" y="19849"/>
                    </a:lnTo>
                    <a:lnTo>
                      <a:pt x="3375" y="18681"/>
                    </a:lnTo>
                    <a:lnTo>
                      <a:pt x="1350" y="17514"/>
                    </a:lnTo>
                    <a:lnTo>
                      <a:pt x="675" y="15178"/>
                    </a:lnTo>
                    <a:lnTo>
                      <a:pt x="0" y="13427"/>
                    </a:lnTo>
                    <a:lnTo>
                      <a:pt x="0" y="8757"/>
                    </a:lnTo>
                    <a:lnTo>
                      <a:pt x="675" y="6422"/>
                    </a:lnTo>
                    <a:lnTo>
                      <a:pt x="1350" y="4670"/>
                    </a:lnTo>
                    <a:lnTo>
                      <a:pt x="3375" y="3503"/>
                    </a:lnTo>
                    <a:lnTo>
                      <a:pt x="4050" y="1751"/>
                    </a:lnTo>
                    <a:lnTo>
                      <a:pt x="6075" y="1168"/>
                    </a:lnTo>
                    <a:lnTo>
                      <a:pt x="8775" y="0"/>
                    </a:lnTo>
                    <a:lnTo>
                      <a:pt x="10800" y="0"/>
                    </a:lnTo>
                    <a:lnTo>
                      <a:pt x="15525" y="1168"/>
                    </a:lnTo>
                    <a:lnTo>
                      <a:pt x="18900" y="2335"/>
                    </a:lnTo>
                    <a:lnTo>
                      <a:pt x="20250" y="4086"/>
                    </a:lnTo>
                    <a:lnTo>
                      <a:pt x="20925" y="6422"/>
                    </a:lnTo>
                    <a:lnTo>
                      <a:pt x="21600" y="8173"/>
                    </a:lnTo>
                    <a:lnTo>
                      <a:pt x="21600" y="12259"/>
                    </a:lnTo>
                    <a:lnTo>
                      <a:pt x="4050" y="12259"/>
                    </a:lnTo>
                    <a:lnTo>
                      <a:pt x="5400" y="14595"/>
                    </a:lnTo>
                    <a:lnTo>
                      <a:pt x="6075" y="16930"/>
                    </a:lnTo>
                    <a:lnTo>
                      <a:pt x="8775" y="18681"/>
                    </a:lnTo>
                    <a:lnTo>
                      <a:pt x="13500" y="18681"/>
                    </a:lnTo>
                    <a:lnTo>
                      <a:pt x="15525" y="17514"/>
                    </a:lnTo>
                    <a:lnTo>
                      <a:pt x="16200" y="16346"/>
                    </a:lnTo>
                    <a:lnTo>
                      <a:pt x="17550" y="14595"/>
                    </a:lnTo>
                    <a:close/>
                    <a:moveTo>
                      <a:pt x="4050" y="8757"/>
                    </a:moveTo>
                    <a:lnTo>
                      <a:pt x="17550" y="8757"/>
                    </a:lnTo>
                    <a:lnTo>
                      <a:pt x="17550" y="6422"/>
                    </a:lnTo>
                    <a:lnTo>
                      <a:pt x="16200" y="4670"/>
                    </a:lnTo>
                    <a:lnTo>
                      <a:pt x="13500" y="3503"/>
                    </a:lnTo>
                    <a:lnTo>
                      <a:pt x="8775" y="3503"/>
                    </a:lnTo>
                    <a:lnTo>
                      <a:pt x="6075" y="4670"/>
                    </a:lnTo>
                    <a:lnTo>
                      <a:pt x="5400" y="6422"/>
                    </a:lnTo>
                    <a:lnTo>
                      <a:pt x="4050" y="875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1" name="Shape"/>
              <p:cNvSpPr/>
              <p:nvPr/>
            </p:nvSpPr>
            <p:spPr>
              <a:xfrm>
                <a:off x="1133385" y="577636"/>
                <a:ext cx="61212"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882"/>
                    </a:lnTo>
                    <a:lnTo>
                      <a:pt x="4181" y="882"/>
                    </a:lnTo>
                    <a:lnTo>
                      <a:pt x="4181" y="2645"/>
                    </a:lnTo>
                    <a:lnTo>
                      <a:pt x="5574" y="1322"/>
                    </a:lnTo>
                    <a:lnTo>
                      <a:pt x="7665" y="882"/>
                    </a:lnTo>
                    <a:lnTo>
                      <a:pt x="9755" y="0"/>
                    </a:lnTo>
                    <a:lnTo>
                      <a:pt x="14632" y="0"/>
                    </a:lnTo>
                    <a:lnTo>
                      <a:pt x="17419" y="1322"/>
                    </a:lnTo>
                    <a:lnTo>
                      <a:pt x="18813" y="2645"/>
                    </a:lnTo>
                    <a:lnTo>
                      <a:pt x="20903" y="3527"/>
                    </a:lnTo>
                    <a:lnTo>
                      <a:pt x="21600" y="6171"/>
                    </a:lnTo>
                    <a:lnTo>
                      <a:pt x="21600" y="10139"/>
                    </a:lnTo>
                    <a:lnTo>
                      <a:pt x="20903" y="12343"/>
                    </a:lnTo>
                    <a:lnTo>
                      <a:pt x="18813" y="14106"/>
                    </a:lnTo>
                    <a:lnTo>
                      <a:pt x="16026" y="14988"/>
                    </a:lnTo>
                    <a:lnTo>
                      <a:pt x="14632" y="16310"/>
                    </a:lnTo>
                    <a:lnTo>
                      <a:pt x="9755" y="16310"/>
                    </a:lnTo>
                    <a:lnTo>
                      <a:pt x="7665" y="15869"/>
                    </a:lnTo>
                    <a:lnTo>
                      <a:pt x="5574" y="14988"/>
                    </a:lnTo>
                    <a:lnTo>
                      <a:pt x="4877" y="14547"/>
                    </a:lnTo>
                    <a:lnTo>
                      <a:pt x="4877" y="21600"/>
                    </a:lnTo>
                    <a:lnTo>
                      <a:pt x="0" y="21600"/>
                    </a:lnTo>
                    <a:close/>
                    <a:moveTo>
                      <a:pt x="4181" y="8376"/>
                    </a:moveTo>
                    <a:lnTo>
                      <a:pt x="4877" y="11020"/>
                    </a:lnTo>
                    <a:lnTo>
                      <a:pt x="5574" y="12784"/>
                    </a:lnTo>
                    <a:lnTo>
                      <a:pt x="8361" y="14106"/>
                    </a:lnTo>
                    <a:lnTo>
                      <a:pt x="13239" y="14106"/>
                    </a:lnTo>
                    <a:lnTo>
                      <a:pt x="15329" y="12784"/>
                    </a:lnTo>
                    <a:lnTo>
                      <a:pt x="17419" y="11020"/>
                    </a:lnTo>
                    <a:lnTo>
                      <a:pt x="17419" y="5731"/>
                    </a:lnTo>
                    <a:lnTo>
                      <a:pt x="15329" y="3527"/>
                    </a:lnTo>
                    <a:lnTo>
                      <a:pt x="11148" y="1763"/>
                    </a:lnTo>
                    <a:lnTo>
                      <a:pt x="8361" y="2645"/>
                    </a:lnTo>
                    <a:lnTo>
                      <a:pt x="6968" y="3527"/>
                    </a:lnTo>
                    <a:lnTo>
                      <a:pt x="4877" y="5731"/>
                    </a:lnTo>
                    <a:lnTo>
                      <a:pt x="4181" y="8376"/>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2" name="Shape"/>
              <p:cNvSpPr/>
              <p:nvPr/>
            </p:nvSpPr>
            <p:spPr>
              <a:xfrm>
                <a:off x="1204469" y="577636"/>
                <a:ext cx="63186" cy="76060"/>
              </a:xfrm>
              <a:custGeom>
                <a:avLst/>
                <a:gdLst/>
                <a:ahLst/>
                <a:cxnLst>
                  <a:cxn ang="0">
                    <a:pos x="wd2" y="hd2"/>
                  </a:cxn>
                  <a:cxn ang="5400000">
                    <a:pos x="wd2" y="hd2"/>
                  </a:cxn>
                  <a:cxn ang="10800000">
                    <a:pos x="wd2" y="hd2"/>
                  </a:cxn>
                  <a:cxn ang="16200000">
                    <a:pos x="wd2" y="hd2"/>
                  </a:cxn>
                </a:cxnLst>
                <a:rect l="0" t="0" r="r" b="b"/>
                <a:pathLst>
                  <a:path w="21600" h="21600" extrusionOk="0">
                    <a:moveTo>
                      <a:pt x="16200" y="18681"/>
                    </a:moveTo>
                    <a:lnTo>
                      <a:pt x="14175" y="19849"/>
                    </a:lnTo>
                    <a:lnTo>
                      <a:pt x="12825" y="21016"/>
                    </a:lnTo>
                    <a:lnTo>
                      <a:pt x="9450" y="21600"/>
                    </a:lnTo>
                    <a:lnTo>
                      <a:pt x="8100" y="21600"/>
                    </a:lnTo>
                    <a:lnTo>
                      <a:pt x="4050" y="21016"/>
                    </a:lnTo>
                    <a:lnTo>
                      <a:pt x="1350" y="19849"/>
                    </a:lnTo>
                    <a:lnTo>
                      <a:pt x="675" y="17514"/>
                    </a:lnTo>
                    <a:lnTo>
                      <a:pt x="0" y="16346"/>
                    </a:lnTo>
                    <a:lnTo>
                      <a:pt x="0" y="14595"/>
                    </a:lnTo>
                    <a:lnTo>
                      <a:pt x="675" y="12843"/>
                    </a:lnTo>
                    <a:lnTo>
                      <a:pt x="2700" y="11092"/>
                    </a:lnTo>
                    <a:lnTo>
                      <a:pt x="5400" y="9924"/>
                    </a:lnTo>
                    <a:lnTo>
                      <a:pt x="6750" y="9924"/>
                    </a:lnTo>
                    <a:lnTo>
                      <a:pt x="8775" y="8757"/>
                    </a:lnTo>
                    <a:lnTo>
                      <a:pt x="13500" y="8757"/>
                    </a:lnTo>
                    <a:lnTo>
                      <a:pt x="16200" y="8173"/>
                    </a:lnTo>
                    <a:lnTo>
                      <a:pt x="16200" y="5838"/>
                    </a:lnTo>
                    <a:lnTo>
                      <a:pt x="15525" y="4086"/>
                    </a:lnTo>
                    <a:lnTo>
                      <a:pt x="13500" y="3503"/>
                    </a:lnTo>
                    <a:lnTo>
                      <a:pt x="8100" y="3503"/>
                    </a:lnTo>
                    <a:lnTo>
                      <a:pt x="6075" y="4086"/>
                    </a:lnTo>
                    <a:lnTo>
                      <a:pt x="5400" y="4670"/>
                    </a:lnTo>
                    <a:lnTo>
                      <a:pt x="4050" y="6422"/>
                    </a:lnTo>
                    <a:lnTo>
                      <a:pt x="675" y="6422"/>
                    </a:lnTo>
                    <a:lnTo>
                      <a:pt x="1350" y="4086"/>
                    </a:lnTo>
                    <a:lnTo>
                      <a:pt x="2700" y="2335"/>
                    </a:lnTo>
                    <a:lnTo>
                      <a:pt x="3375" y="1751"/>
                    </a:lnTo>
                    <a:lnTo>
                      <a:pt x="6075" y="1168"/>
                    </a:lnTo>
                    <a:lnTo>
                      <a:pt x="8100" y="0"/>
                    </a:lnTo>
                    <a:lnTo>
                      <a:pt x="13500" y="0"/>
                    </a:lnTo>
                    <a:lnTo>
                      <a:pt x="16200" y="1168"/>
                    </a:lnTo>
                    <a:lnTo>
                      <a:pt x="18225" y="1751"/>
                    </a:lnTo>
                    <a:lnTo>
                      <a:pt x="18900" y="2335"/>
                    </a:lnTo>
                    <a:lnTo>
                      <a:pt x="19575" y="3503"/>
                    </a:lnTo>
                    <a:lnTo>
                      <a:pt x="19575" y="12843"/>
                    </a:lnTo>
                    <a:lnTo>
                      <a:pt x="20925" y="16930"/>
                    </a:lnTo>
                    <a:lnTo>
                      <a:pt x="20925" y="19849"/>
                    </a:lnTo>
                    <a:lnTo>
                      <a:pt x="21600" y="21016"/>
                    </a:lnTo>
                    <a:lnTo>
                      <a:pt x="16875" y="21016"/>
                    </a:lnTo>
                    <a:lnTo>
                      <a:pt x="16875" y="19849"/>
                    </a:lnTo>
                    <a:lnTo>
                      <a:pt x="16200" y="18681"/>
                    </a:lnTo>
                    <a:close/>
                    <a:moveTo>
                      <a:pt x="16200" y="10508"/>
                    </a:moveTo>
                    <a:lnTo>
                      <a:pt x="13500" y="11092"/>
                    </a:lnTo>
                    <a:lnTo>
                      <a:pt x="9450" y="12259"/>
                    </a:lnTo>
                    <a:lnTo>
                      <a:pt x="8100" y="12259"/>
                    </a:lnTo>
                    <a:lnTo>
                      <a:pt x="6075" y="12843"/>
                    </a:lnTo>
                    <a:lnTo>
                      <a:pt x="5400" y="13427"/>
                    </a:lnTo>
                    <a:lnTo>
                      <a:pt x="4050" y="13427"/>
                    </a:lnTo>
                    <a:lnTo>
                      <a:pt x="4050" y="16930"/>
                    </a:lnTo>
                    <a:lnTo>
                      <a:pt x="5400" y="17514"/>
                    </a:lnTo>
                    <a:lnTo>
                      <a:pt x="6750" y="18681"/>
                    </a:lnTo>
                    <a:lnTo>
                      <a:pt x="10800" y="18681"/>
                    </a:lnTo>
                    <a:lnTo>
                      <a:pt x="12825" y="17514"/>
                    </a:lnTo>
                    <a:lnTo>
                      <a:pt x="14175" y="16930"/>
                    </a:lnTo>
                    <a:lnTo>
                      <a:pt x="15525" y="15178"/>
                    </a:lnTo>
                    <a:lnTo>
                      <a:pt x="16200" y="14595"/>
                    </a:lnTo>
                    <a:lnTo>
                      <a:pt x="16200" y="10508"/>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3" name="Shape"/>
              <p:cNvSpPr/>
              <p:nvPr/>
            </p:nvSpPr>
            <p:spPr>
              <a:xfrm>
                <a:off x="1281476" y="577636"/>
                <a:ext cx="37517" cy="740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200"/>
                    </a:lnTo>
                    <a:lnTo>
                      <a:pt x="5684" y="1200"/>
                    </a:lnTo>
                    <a:lnTo>
                      <a:pt x="5684" y="3600"/>
                    </a:lnTo>
                    <a:lnTo>
                      <a:pt x="9095" y="1800"/>
                    </a:lnTo>
                    <a:lnTo>
                      <a:pt x="11368" y="1200"/>
                    </a:lnTo>
                    <a:lnTo>
                      <a:pt x="12505" y="0"/>
                    </a:lnTo>
                    <a:lnTo>
                      <a:pt x="18189" y="0"/>
                    </a:lnTo>
                    <a:lnTo>
                      <a:pt x="21600" y="1200"/>
                    </a:lnTo>
                    <a:lnTo>
                      <a:pt x="20463" y="4200"/>
                    </a:lnTo>
                    <a:lnTo>
                      <a:pt x="17053" y="4200"/>
                    </a:lnTo>
                    <a:lnTo>
                      <a:pt x="15916" y="3600"/>
                    </a:lnTo>
                    <a:lnTo>
                      <a:pt x="12505" y="4200"/>
                    </a:lnTo>
                    <a:lnTo>
                      <a:pt x="11368" y="4200"/>
                    </a:lnTo>
                    <a:lnTo>
                      <a:pt x="9095" y="4800"/>
                    </a:lnTo>
                    <a:lnTo>
                      <a:pt x="7958" y="6600"/>
                    </a:lnTo>
                    <a:lnTo>
                      <a:pt x="7958"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4" name="Shape"/>
              <p:cNvSpPr/>
              <p:nvPr/>
            </p:nvSpPr>
            <p:spPr>
              <a:xfrm>
                <a:off x="1318992" y="552969"/>
                <a:ext cx="35543" cy="100727"/>
              </a:xfrm>
              <a:custGeom>
                <a:avLst/>
                <a:gdLst/>
                <a:ahLst/>
                <a:cxnLst>
                  <a:cxn ang="0">
                    <a:pos x="wd2" y="hd2"/>
                  </a:cxn>
                  <a:cxn ang="5400000">
                    <a:pos x="wd2" y="hd2"/>
                  </a:cxn>
                  <a:cxn ang="10800000">
                    <a:pos x="wd2" y="hd2"/>
                  </a:cxn>
                  <a:cxn ang="16200000">
                    <a:pos x="wd2" y="hd2"/>
                  </a:cxn>
                </a:cxnLst>
                <a:rect l="0" t="0" r="r" b="b"/>
                <a:pathLst>
                  <a:path w="21600" h="21600" extrusionOk="0">
                    <a:moveTo>
                      <a:pt x="19200" y="18514"/>
                    </a:moveTo>
                    <a:lnTo>
                      <a:pt x="21600" y="21159"/>
                    </a:lnTo>
                    <a:lnTo>
                      <a:pt x="18000" y="21600"/>
                    </a:lnTo>
                    <a:lnTo>
                      <a:pt x="16800" y="21600"/>
                    </a:lnTo>
                    <a:lnTo>
                      <a:pt x="13200" y="21159"/>
                    </a:lnTo>
                    <a:lnTo>
                      <a:pt x="9600" y="21159"/>
                    </a:lnTo>
                    <a:lnTo>
                      <a:pt x="8400" y="20278"/>
                    </a:lnTo>
                    <a:lnTo>
                      <a:pt x="6000" y="19837"/>
                    </a:lnTo>
                    <a:lnTo>
                      <a:pt x="6000" y="7935"/>
                    </a:lnTo>
                    <a:lnTo>
                      <a:pt x="0" y="7935"/>
                    </a:lnTo>
                    <a:lnTo>
                      <a:pt x="0" y="6171"/>
                    </a:lnTo>
                    <a:lnTo>
                      <a:pt x="6000" y="6171"/>
                    </a:lnTo>
                    <a:lnTo>
                      <a:pt x="6000" y="1763"/>
                    </a:lnTo>
                    <a:lnTo>
                      <a:pt x="13200" y="0"/>
                    </a:lnTo>
                    <a:lnTo>
                      <a:pt x="13200" y="6171"/>
                    </a:lnTo>
                    <a:lnTo>
                      <a:pt x="19200" y="6171"/>
                    </a:lnTo>
                    <a:lnTo>
                      <a:pt x="19200" y="7935"/>
                    </a:lnTo>
                    <a:lnTo>
                      <a:pt x="13200" y="7935"/>
                    </a:lnTo>
                    <a:lnTo>
                      <a:pt x="13200" y="18073"/>
                    </a:lnTo>
                    <a:lnTo>
                      <a:pt x="16800" y="19396"/>
                    </a:lnTo>
                    <a:lnTo>
                      <a:pt x="18000" y="19396"/>
                    </a:lnTo>
                    <a:lnTo>
                      <a:pt x="19200" y="18514"/>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5" name="Shape"/>
              <p:cNvSpPr/>
              <p:nvPr/>
            </p:nvSpPr>
            <p:spPr>
              <a:xfrm>
                <a:off x="1364406" y="577636"/>
                <a:ext cx="94779" cy="740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200"/>
                    </a:lnTo>
                    <a:lnTo>
                      <a:pt x="2700" y="1200"/>
                    </a:lnTo>
                    <a:lnTo>
                      <a:pt x="2700" y="3600"/>
                    </a:lnTo>
                    <a:lnTo>
                      <a:pt x="3150" y="1800"/>
                    </a:lnTo>
                    <a:lnTo>
                      <a:pt x="4500" y="1200"/>
                    </a:lnTo>
                    <a:lnTo>
                      <a:pt x="5400" y="0"/>
                    </a:lnTo>
                    <a:lnTo>
                      <a:pt x="8550" y="0"/>
                    </a:lnTo>
                    <a:lnTo>
                      <a:pt x="11250" y="2400"/>
                    </a:lnTo>
                    <a:lnTo>
                      <a:pt x="11700" y="3600"/>
                    </a:lnTo>
                    <a:lnTo>
                      <a:pt x="12150" y="1800"/>
                    </a:lnTo>
                    <a:lnTo>
                      <a:pt x="13500" y="1200"/>
                    </a:lnTo>
                    <a:lnTo>
                      <a:pt x="14850" y="0"/>
                    </a:lnTo>
                    <a:lnTo>
                      <a:pt x="18450" y="0"/>
                    </a:lnTo>
                    <a:lnTo>
                      <a:pt x="20250" y="1800"/>
                    </a:lnTo>
                    <a:lnTo>
                      <a:pt x="20700" y="4200"/>
                    </a:lnTo>
                    <a:lnTo>
                      <a:pt x="21600" y="7800"/>
                    </a:lnTo>
                    <a:lnTo>
                      <a:pt x="21600" y="21600"/>
                    </a:lnTo>
                    <a:lnTo>
                      <a:pt x="18450" y="21600"/>
                    </a:lnTo>
                    <a:lnTo>
                      <a:pt x="18450" y="4800"/>
                    </a:lnTo>
                    <a:lnTo>
                      <a:pt x="18000" y="4200"/>
                    </a:lnTo>
                    <a:lnTo>
                      <a:pt x="17100" y="3600"/>
                    </a:lnTo>
                    <a:lnTo>
                      <a:pt x="13950" y="3600"/>
                    </a:lnTo>
                    <a:lnTo>
                      <a:pt x="13050" y="4800"/>
                    </a:lnTo>
                    <a:lnTo>
                      <a:pt x="12150" y="6600"/>
                    </a:lnTo>
                    <a:lnTo>
                      <a:pt x="12150" y="21600"/>
                    </a:lnTo>
                    <a:lnTo>
                      <a:pt x="9450" y="21600"/>
                    </a:lnTo>
                    <a:lnTo>
                      <a:pt x="9450" y="6000"/>
                    </a:lnTo>
                    <a:lnTo>
                      <a:pt x="8550" y="4200"/>
                    </a:lnTo>
                    <a:lnTo>
                      <a:pt x="8100" y="3600"/>
                    </a:lnTo>
                    <a:lnTo>
                      <a:pt x="5400" y="3600"/>
                    </a:lnTo>
                    <a:lnTo>
                      <a:pt x="3600" y="4800"/>
                    </a:lnTo>
                    <a:lnTo>
                      <a:pt x="2700" y="8400"/>
                    </a:lnTo>
                    <a:lnTo>
                      <a:pt x="2700"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6" name="Shape"/>
              <p:cNvSpPr/>
              <p:nvPr/>
            </p:nvSpPr>
            <p:spPr>
              <a:xfrm>
                <a:off x="1473006" y="577636"/>
                <a:ext cx="63186" cy="76060"/>
              </a:xfrm>
              <a:custGeom>
                <a:avLst/>
                <a:gdLst/>
                <a:ahLst/>
                <a:cxnLst>
                  <a:cxn ang="0">
                    <a:pos x="wd2" y="hd2"/>
                  </a:cxn>
                  <a:cxn ang="5400000">
                    <a:pos x="wd2" y="hd2"/>
                  </a:cxn>
                  <a:cxn ang="10800000">
                    <a:pos x="wd2" y="hd2"/>
                  </a:cxn>
                  <a:cxn ang="16200000">
                    <a:pos x="wd2" y="hd2"/>
                  </a:cxn>
                </a:cxnLst>
                <a:rect l="0" t="0" r="r" b="b"/>
                <a:pathLst>
                  <a:path w="21600" h="21600" extrusionOk="0">
                    <a:moveTo>
                      <a:pt x="16875" y="14595"/>
                    </a:moveTo>
                    <a:lnTo>
                      <a:pt x="21600" y="15178"/>
                    </a:lnTo>
                    <a:lnTo>
                      <a:pt x="20250" y="17514"/>
                    </a:lnTo>
                    <a:lnTo>
                      <a:pt x="18225" y="19849"/>
                    </a:lnTo>
                    <a:lnTo>
                      <a:pt x="14175" y="21016"/>
                    </a:lnTo>
                    <a:lnTo>
                      <a:pt x="10800" y="21600"/>
                    </a:lnTo>
                    <a:lnTo>
                      <a:pt x="8775" y="21600"/>
                    </a:lnTo>
                    <a:lnTo>
                      <a:pt x="6075" y="21016"/>
                    </a:lnTo>
                    <a:lnTo>
                      <a:pt x="4050" y="19849"/>
                    </a:lnTo>
                    <a:lnTo>
                      <a:pt x="1350" y="17514"/>
                    </a:lnTo>
                    <a:lnTo>
                      <a:pt x="675" y="15178"/>
                    </a:lnTo>
                    <a:lnTo>
                      <a:pt x="0" y="13427"/>
                    </a:lnTo>
                    <a:lnTo>
                      <a:pt x="0" y="8757"/>
                    </a:lnTo>
                    <a:lnTo>
                      <a:pt x="675" y="6422"/>
                    </a:lnTo>
                    <a:lnTo>
                      <a:pt x="1350" y="4670"/>
                    </a:lnTo>
                    <a:lnTo>
                      <a:pt x="2700" y="3503"/>
                    </a:lnTo>
                    <a:lnTo>
                      <a:pt x="4050" y="1751"/>
                    </a:lnTo>
                    <a:lnTo>
                      <a:pt x="6075" y="1168"/>
                    </a:lnTo>
                    <a:lnTo>
                      <a:pt x="8100" y="0"/>
                    </a:lnTo>
                    <a:lnTo>
                      <a:pt x="10800" y="0"/>
                    </a:lnTo>
                    <a:lnTo>
                      <a:pt x="15525" y="1168"/>
                    </a:lnTo>
                    <a:lnTo>
                      <a:pt x="18225" y="2335"/>
                    </a:lnTo>
                    <a:lnTo>
                      <a:pt x="20250" y="4086"/>
                    </a:lnTo>
                    <a:lnTo>
                      <a:pt x="20925" y="6422"/>
                    </a:lnTo>
                    <a:lnTo>
                      <a:pt x="21600" y="8173"/>
                    </a:lnTo>
                    <a:lnTo>
                      <a:pt x="21600" y="12259"/>
                    </a:lnTo>
                    <a:lnTo>
                      <a:pt x="3375" y="12259"/>
                    </a:lnTo>
                    <a:lnTo>
                      <a:pt x="4050" y="14595"/>
                    </a:lnTo>
                    <a:lnTo>
                      <a:pt x="6075" y="16930"/>
                    </a:lnTo>
                    <a:lnTo>
                      <a:pt x="8100" y="18681"/>
                    </a:lnTo>
                    <a:lnTo>
                      <a:pt x="12825" y="18681"/>
                    </a:lnTo>
                    <a:lnTo>
                      <a:pt x="14175" y="17514"/>
                    </a:lnTo>
                    <a:lnTo>
                      <a:pt x="16200" y="16346"/>
                    </a:lnTo>
                    <a:lnTo>
                      <a:pt x="16875" y="14595"/>
                    </a:lnTo>
                    <a:close/>
                    <a:moveTo>
                      <a:pt x="4050" y="8757"/>
                    </a:moveTo>
                    <a:lnTo>
                      <a:pt x="16875" y="8757"/>
                    </a:lnTo>
                    <a:lnTo>
                      <a:pt x="16875" y="6422"/>
                    </a:lnTo>
                    <a:lnTo>
                      <a:pt x="15525" y="4670"/>
                    </a:lnTo>
                    <a:lnTo>
                      <a:pt x="13500" y="3503"/>
                    </a:lnTo>
                    <a:lnTo>
                      <a:pt x="8100" y="3503"/>
                    </a:lnTo>
                    <a:lnTo>
                      <a:pt x="6075" y="4670"/>
                    </a:lnTo>
                    <a:lnTo>
                      <a:pt x="4050" y="6422"/>
                    </a:lnTo>
                    <a:lnTo>
                      <a:pt x="4050" y="875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7" name="Shape"/>
              <p:cNvSpPr/>
              <p:nvPr/>
            </p:nvSpPr>
            <p:spPr>
              <a:xfrm>
                <a:off x="1550013" y="577636"/>
                <a:ext cx="57263" cy="740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1200"/>
                    </a:lnTo>
                    <a:lnTo>
                      <a:pt x="4469" y="1200"/>
                    </a:lnTo>
                    <a:lnTo>
                      <a:pt x="4469" y="3600"/>
                    </a:lnTo>
                    <a:lnTo>
                      <a:pt x="5959" y="1800"/>
                    </a:lnTo>
                    <a:lnTo>
                      <a:pt x="8193" y="1200"/>
                    </a:lnTo>
                    <a:lnTo>
                      <a:pt x="10428" y="0"/>
                    </a:lnTo>
                    <a:lnTo>
                      <a:pt x="15641" y="0"/>
                    </a:lnTo>
                    <a:lnTo>
                      <a:pt x="17131" y="1200"/>
                    </a:lnTo>
                    <a:lnTo>
                      <a:pt x="20110" y="2400"/>
                    </a:lnTo>
                    <a:lnTo>
                      <a:pt x="20110" y="3600"/>
                    </a:lnTo>
                    <a:lnTo>
                      <a:pt x="21600" y="4800"/>
                    </a:lnTo>
                    <a:lnTo>
                      <a:pt x="21600" y="21600"/>
                    </a:lnTo>
                    <a:lnTo>
                      <a:pt x="17131" y="21600"/>
                    </a:lnTo>
                    <a:lnTo>
                      <a:pt x="17131" y="6600"/>
                    </a:lnTo>
                    <a:lnTo>
                      <a:pt x="16386" y="6000"/>
                    </a:lnTo>
                    <a:lnTo>
                      <a:pt x="16386" y="4200"/>
                    </a:lnTo>
                    <a:lnTo>
                      <a:pt x="14152" y="4200"/>
                    </a:lnTo>
                    <a:lnTo>
                      <a:pt x="13407" y="3600"/>
                    </a:lnTo>
                    <a:lnTo>
                      <a:pt x="8938" y="3600"/>
                    </a:lnTo>
                    <a:lnTo>
                      <a:pt x="7448" y="4200"/>
                    </a:lnTo>
                    <a:lnTo>
                      <a:pt x="5214" y="6600"/>
                    </a:lnTo>
                    <a:lnTo>
                      <a:pt x="4469" y="10200"/>
                    </a:lnTo>
                    <a:lnTo>
                      <a:pt x="4469"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8" name="Shape"/>
              <p:cNvSpPr/>
              <p:nvPr/>
            </p:nvSpPr>
            <p:spPr>
              <a:xfrm>
                <a:off x="1617147" y="552969"/>
                <a:ext cx="35543" cy="100727"/>
              </a:xfrm>
              <a:custGeom>
                <a:avLst/>
                <a:gdLst/>
                <a:ahLst/>
                <a:cxnLst>
                  <a:cxn ang="0">
                    <a:pos x="wd2" y="hd2"/>
                  </a:cxn>
                  <a:cxn ang="5400000">
                    <a:pos x="wd2" y="hd2"/>
                  </a:cxn>
                  <a:cxn ang="10800000">
                    <a:pos x="wd2" y="hd2"/>
                  </a:cxn>
                  <a:cxn ang="16200000">
                    <a:pos x="wd2" y="hd2"/>
                  </a:cxn>
                </a:cxnLst>
                <a:rect l="0" t="0" r="r" b="b"/>
                <a:pathLst>
                  <a:path w="21600" h="21600" extrusionOk="0">
                    <a:moveTo>
                      <a:pt x="19200" y="18514"/>
                    </a:moveTo>
                    <a:lnTo>
                      <a:pt x="21600" y="21159"/>
                    </a:lnTo>
                    <a:lnTo>
                      <a:pt x="18000" y="21600"/>
                    </a:lnTo>
                    <a:lnTo>
                      <a:pt x="16800" y="21600"/>
                    </a:lnTo>
                    <a:lnTo>
                      <a:pt x="13200" y="21159"/>
                    </a:lnTo>
                    <a:lnTo>
                      <a:pt x="9600" y="21159"/>
                    </a:lnTo>
                    <a:lnTo>
                      <a:pt x="8400" y="20278"/>
                    </a:lnTo>
                    <a:lnTo>
                      <a:pt x="7200" y="19837"/>
                    </a:lnTo>
                    <a:lnTo>
                      <a:pt x="7200" y="7935"/>
                    </a:lnTo>
                    <a:lnTo>
                      <a:pt x="0" y="7935"/>
                    </a:lnTo>
                    <a:lnTo>
                      <a:pt x="0" y="6171"/>
                    </a:lnTo>
                    <a:lnTo>
                      <a:pt x="7200" y="6171"/>
                    </a:lnTo>
                    <a:lnTo>
                      <a:pt x="7200" y="1763"/>
                    </a:lnTo>
                    <a:lnTo>
                      <a:pt x="13200" y="0"/>
                    </a:lnTo>
                    <a:lnTo>
                      <a:pt x="13200" y="6171"/>
                    </a:lnTo>
                    <a:lnTo>
                      <a:pt x="19200" y="6171"/>
                    </a:lnTo>
                    <a:lnTo>
                      <a:pt x="19200" y="7935"/>
                    </a:lnTo>
                    <a:lnTo>
                      <a:pt x="13200" y="7935"/>
                    </a:lnTo>
                    <a:lnTo>
                      <a:pt x="13200" y="18073"/>
                    </a:lnTo>
                    <a:lnTo>
                      <a:pt x="16800" y="19396"/>
                    </a:lnTo>
                    <a:lnTo>
                      <a:pt x="18000" y="19396"/>
                    </a:lnTo>
                    <a:lnTo>
                      <a:pt x="19200" y="18514"/>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59" name="Shape"/>
              <p:cNvSpPr/>
              <p:nvPr/>
            </p:nvSpPr>
            <p:spPr>
              <a:xfrm>
                <a:off x="1666085" y="581748"/>
                <a:ext cx="12701" cy="69893"/>
              </a:xfrm>
              <a:custGeom>
                <a:avLst/>
                <a:gdLst/>
                <a:ahLst/>
                <a:cxnLst>
                  <a:cxn ang="0">
                    <a:pos x="wd2" y="hd2"/>
                  </a:cxn>
                  <a:cxn ang="5400000">
                    <a:pos x="wd2" y="hd2"/>
                  </a:cxn>
                  <a:cxn ang="10800000">
                    <a:pos x="wd2" y="hd2"/>
                  </a:cxn>
                  <a:cxn ang="16200000">
                    <a:pos x="wd2" y="hd2"/>
                  </a:cxn>
                </a:cxnLst>
                <a:rect l="0" t="0" r="r" b="b"/>
                <a:pathLst>
                  <a:path w="21600" h="21600" extrusionOk="0">
                    <a:moveTo>
                      <a:pt x="0" y="3176"/>
                    </a:moveTo>
                    <a:lnTo>
                      <a:pt x="0" y="0"/>
                    </a:lnTo>
                    <a:lnTo>
                      <a:pt x="21600" y="0"/>
                    </a:lnTo>
                    <a:lnTo>
                      <a:pt x="21600" y="3176"/>
                    </a:lnTo>
                    <a:lnTo>
                      <a:pt x="0" y="3176"/>
                    </a:lnTo>
                    <a:close/>
                    <a:moveTo>
                      <a:pt x="0" y="21600"/>
                    </a:moveTo>
                    <a:lnTo>
                      <a:pt x="0" y="17153"/>
                    </a:lnTo>
                    <a:lnTo>
                      <a:pt x="21600" y="17153"/>
                    </a:lnTo>
                    <a:lnTo>
                      <a:pt x="21600"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0" name="Shape"/>
              <p:cNvSpPr/>
              <p:nvPr/>
            </p:nvSpPr>
            <p:spPr>
              <a:xfrm>
                <a:off x="963575" y="855149"/>
                <a:ext cx="86881"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3745" y="0"/>
                    </a:lnTo>
                    <a:lnTo>
                      <a:pt x="15709" y="882"/>
                    </a:lnTo>
                    <a:lnTo>
                      <a:pt x="17673" y="1322"/>
                    </a:lnTo>
                    <a:lnTo>
                      <a:pt x="19145" y="2645"/>
                    </a:lnTo>
                    <a:lnTo>
                      <a:pt x="19636" y="4408"/>
                    </a:lnTo>
                    <a:lnTo>
                      <a:pt x="19636" y="8376"/>
                    </a:lnTo>
                    <a:lnTo>
                      <a:pt x="18164" y="10139"/>
                    </a:lnTo>
                    <a:lnTo>
                      <a:pt x="16200" y="11461"/>
                    </a:lnTo>
                    <a:lnTo>
                      <a:pt x="13745" y="12343"/>
                    </a:lnTo>
                    <a:lnTo>
                      <a:pt x="14727" y="12784"/>
                    </a:lnTo>
                    <a:lnTo>
                      <a:pt x="16200" y="14106"/>
                    </a:lnTo>
                    <a:lnTo>
                      <a:pt x="16691" y="14988"/>
                    </a:lnTo>
                    <a:lnTo>
                      <a:pt x="19145" y="17633"/>
                    </a:lnTo>
                    <a:lnTo>
                      <a:pt x="21600" y="21600"/>
                    </a:lnTo>
                    <a:lnTo>
                      <a:pt x="15709" y="21600"/>
                    </a:lnTo>
                    <a:lnTo>
                      <a:pt x="12273" y="16751"/>
                    </a:lnTo>
                    <a:lnTo>
                      <a:pt x="10800" y="14988"/>
                    </a:lnTo>
                    <a:lnTo>
                      <a:pt x="9327" y="14106"/>
                    </a:lnTo>
                    <a:lnTo>
                      <a:pt x="8836" y="13224"/>
                    </a:lnTo>
                    <a:lnTo>
                      <a:pt x="8345" y="12784"/>
                    </a:lnTo>
                    <a:lnTo>
                      <a:pt x="4909" y="12784"/>
                    </a:lnTo>
                    <a:lnTo>
                      <a:pt x="4909" y="21600"/>
                    </a:lnTo>
                    <a:lnTo>
                      <a:pt x="0" y="21600"/>
                    </a:lnTo>
                    <a:close/>
                    <a:moveTo>
                      <a:pt x="4909" y="9257"/>
                    </a:moveTo>
                    <a:lnTo>
                      <a:pt x="12764" y="9257"/>
                    </a:lnTo>
                    <a:lnTo>
                      <a:pt x="14727" y="7494"/>
                    </a:lnTo>
                    <a:lnTo>
                      <a:pt x="14727" y="6612"/>
                    </a:lnTo>
                    <a:lnTo>
                      <a:pt x="14236" y="5731"/>
                    </a:lnTo>
                    <a:lnTo>
                      <a:pt x="14236" y="4849"/>
                    </a:lnTo>
                    <a:lnTo>
                      <a:pt x="13745" y="4408"/>
                    </a:lnTo>
                    <a:lnTo>
                      <a:pt x="12273" y="3527"/>
                    </a:lnTo>
                    <a:lnTo>
                      <a:pt x="4909" y="3527"/>
                    </a:lnTo>
                    <a:lnTo>
                      <a:pt x="4909" y="925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1" name="Shape"/>
              <p:cNvSpPr/>
              <p:nvPr/>
            </p:nvSpPr>
            <p:spPr>
              <a:xfrm>
                <a:off x="1060327" y="855149"/>
                <a:ext cx="73059"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016" y="0"/>
                    </a:lnTo>
                    <a:lnTo>
                      <a:pt x="21016" y="3527"/>
                    </a:lnTo>
                    <a:lnTo>
                      <a:pt x="5838" y="3527"/>
                    </a:lnTo>
                    <a:lnTo>
                      <a:pt x="5838" y="8376"/>
                    </a:lnTo>
                    <a:lnTo>
                      <a:pt x="19849" y="8376"/>
                    </a:lnTo>
                    <a:lnTo>
                      <a:pt x="19849" y="12343"/>
                    </a:lnTo>
                    <a:lnTo>
                      <a:pt x="5838" y="12343"/>
                    </a:lnTo>
                    <a:lnTo>
                      <a:pt x="5838" y="18073"/>
                    </a:lnTo>
                    <a:lnTo>
                      <a:pt x="21600" y="18073"/>
                    </a:lnTo>
                    <a:lnTo>
                      <a:pt x="21600"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2" name="Shape"/>
              <p:cNvSpPr/>
              <p:nvPr/>
            </p:nvSpPr>
            <p:spPr>
              <a:xfrm>
                <a:off x="1149182" y="855149"/>
                <a:ext cx="75033"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3074" y="0"/>
                    </a:lnTo>
                    <a:lnTo>
                      <a:pt x="15916" y="882"/>
                    </a:lnTo>
                    <a:lnTo>
                      <a:pt x="18189" y="1322"/>
                    </a:lnTo>
                    <a:lnTo>
                      <a:pt x="20463" y="2645"/>
                    </a:lnTo>
                    <a:lnTo>
                      <a:pt x="21032" y="4408"/>
                    </a:lnTo>
                    <a:lnTo>
                      <a:pt x="21600" y="6612"/>
                    </a:lnTo>
                    <a:lnTo>
                      <a:pt x="20463" y="10139"/>
                    </a:lnTo>
                    <a:lnTo>
                      <a:pt x="19326" y="11461"/>
                    </a:lnTo>
                    <a:lnTo>
                      <a:pt x="18189" y="12343"/>
                    </a:lnTo>
                    <a:lnTo>
                      <a:pt x="15916" y="13224"/>
                    </a:lnTo>
                    <a:lnTo>
                      <a:pt x="5684" y="13224"/>
                    </a:lnTo>
                    <a:lnTo>
                      <a:pt x="5684" y="21600"/>
                    </a:lnTo>
                    <a:lnTo>
                      <a:pt x="0" y="21600"/>
                    </a:lnTo>
                    <a:close/>
                    <a:moveTo>
                      <a:pt x="5684" y="3527"/>
                    </a:moveTo>
                    <a:lnTo>
                      <a:pt x="5684" y="9698"/>
                    </a:lnTo>
                    <a:lnTo>
                      <a:pt x="13074" y="9698"/>
                    </a:lnTo>
                    <a:lnTo>
                      <a:pt x="14211" y="9257"/>
                    </a:lnTo>
                    <a:lnTo>
                      <a:pt x="14779" y="8376"/>
                    </a:lnTo>
                    <a:lnTo>
                      <a:pt x="15916" y="7935"/>
                    </a:lnTo>
                    <a:lnTo>
                      <a:pt x="15916" y="5731"/>
                    </a:lnTo>
                    <a:lnTo>
                      <a:pt x="14211" y="4408"/>
                    </a:lnTo>
                    <a:lnTo>
                      <a:pt x="12505" y="3527"/>
                    </a:lnTo>
                    <a:lnTo>
                      <a:pt x="5684" y="352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3" name="Shape"/>
              <p:cNvSpPr/>
              <p:nvPr/>
            </p:nvSpPr>
            <p:spPr>
              <a:xfrm>
                <a:off x="1238036" y="855149"/>
                <a:ext cx="78982" cy="1007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940" y="0"/>
                    </a:lnTo>
                    <a:lnTo>
                      <a:pt x="5940" y="14988"/>
                    </a:lnTo>
                    <a:lnTo>
                      <a:pt x="6480" y="16310"/>
                    </a:lnTo>
                    <a:lnTo>
                      <a:pt x="7560" y="17633"/>
                    </a:lnTo>
                    <a:lnTo>
                      <a:pt x="9180" y="18073"/>
                    </a:lnTo>
                    <a:lnTo>
                      <a:pt x="13500" y="18073"/>
                    </a:lnTo>
                    <a:lnTo>
                      <a:pt x="14580" y="17633"/>
                    </a:lnTo>
                    <a:lnTo>
                      <a:pt x="15660" y="16751"/>
                    </a:lnTo>
                    <a:lnTo>
                      <a:pt x="15660" y="15869"/>
                    </a:lnTo>
                    <a:lnTo>
                      <a:pt x="16200" y="14106"/>
                    </a:lnTo>
                    <a:lnTo>
                      <a:pt x="16200" y="0"/>
                    </a:lnTo>
                    <a:lnTo>
                      <a:pt x="21600" y="0"/>
                    </a:lnTo>
                    <a:lnTo>
                      <a:pt x="21600" y="14547"/>
                    </a:lnTo>
                    <a:lnTo>
                      <a:pt x="20520" y="16751"/>
                    </a:lnTo>
                    <a:lnTo>
                      <a:pt x="20520" y="18073"/>
                    </a:lnTo>
                    <a:lnTo>
                      <a:pt x="19440" y="19396"/>
                    </a:lnTo>
                    <a:lnTo>
                      <a:pt x="17820" y="20718"/>
                    </a:lnTo>
                    <a:lnTo>
                      <a:pt x="16200" y="21159"/>
                    </a:lnTo>
                    <a:lnTo>
                      <a:pt x="14040" y="21600"/>
                    </a:lnTo>
                    <a:lnTo>
                      <a:pt x="8100" y="21600"/>
                    </a:lnTo>
                    <a:lnTo>
                      <a:pt x="5400" y="21159"/>
                    </a:lnTo>
                    <a:lnTo>
                      <a:pt x="3780" y="20718"/>
                    </a:lnTo>
                    <a:lnTo>
                      <a:pt x="2160" y="19396"/>
                    </a:lnTo>
                    <a:lnTo>
                      <a:pt x="1080" y="16751"/>
                    </a:lnTo>
                    <a:lnTo>
                      <a:pt x="1080" y="14547"/>
                    </a:lnTo>
                    <a:lnTo>
                      <a:pt x="0" y="11461"/>
                    </a:lnTo>
                    <a:lnTo>
                      <a:pt x="0" y="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4" name="Shape"/>
              <p:cNvSpPr/>
              <p:nvPr/>
            </p:nvSpPr>
            <p:spPr>
              <a:xfrm>
                <a:off x="1338737" y="855149"/>
                <a:ext cx="78983" cy="1007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4580" y="0"/>
                    </a:lnTo>
                    <a:lnTo>
                      <a:pt x="16200" y="882"/>
                    </a:lnTo>
                    <a:lnTo>
                      <a:pt x="18360" y="1763"/>
                    </a:lnTo>
                    <a:lnTo>
                      <a:pt x="19440" y="3086"/>
                    </a:lnTo>
                    <a:lnTo>
                      <a:pt x="19440" y="4408"/>
                    </a:lnTo>
                    <a:lnTo>
                      <a:pt x="20520" y="5731"/>
                    </a:lnTo>
                    <a:lnTo>
                      <a:pt x="19440" y="6612"/>
                    </a:lnTo>
                    <a:lnTo>
                      <a:pt x="18900" y="8376"/>
                    </a:lnTo>
                    <a:lnTo>
                      <a:pt x="18360" y="9698"/>
                    </a:lnTo>
                    <a:lnTo>
                      <a:pt x="16740" y="10139"/>
                    </a:lnTo>
                    <a:lnTo>
                      <a:pt x="18900" y="11020"/>
                    </a:lnTo>
                    <a:lnTo>
                      <a:pt x="20520" y="12343"/>
                    </a:lnTo>
                    <a:lnTo>
                      <a:pt x="21060" y="14106"/>
                    </a:lnTo>
                    <a:lnTo>
                      <a:pt x="21600" y="14988"/>
                    </a:lnTo>
                    <a:lnTo>
                      <a:pt x="21060" y="16751"/>
                    </a:lnTo>
                    <a:lnTo>
                      <a:pt x="20520" y="18073"/>
                    </a:lnTo>
                    <a:lnTo>
                      <a:pt x="18360" y="20718"/>
                    </a:lnTo>
                    <a:lnTo>
                      <a:pt x="16740" y="21159"/>
                    </a:lnTo>
                    <a:lnTo>
                      <a:pt x="14580" y="21600"/>
                    </a:lnTo>
                    <a:lnTo>
                      <a:pt x="0" y="21600"/>
                    </a:lnTo>
                    <a:lnTo>
                      <a:pt x="0" y="0"/>
                    </a:lnTo>
                    <a:close/>
                    <a:moveTo>
                      <a:pt x="4860" y="3527"/>
                    </a:moveTo>
                    <a:lnTo>
                      <a:pt x="4860" y="8376"/>
                    </a:lnTo>
                    <a:lnTo>
                      <a:pt x="12960" y="8376"/>
                    </a:lnTo>
                    <a:lnTo>
                      <a:pt x="14580" y="7935"/>
                    </a:lnTo>
                    <a:lnTo>
                      <a:pt x="14580" y="7494"/>
                    </a:lnTo>
                    <a:lnTo>
                      <a:pt x="15120" y="6171"/>
                    </a:lnTo>
                    <a:lnTo>
                      <a:pt x="15120" y="5731"/>
                    </a:lnTo>
                    <a:lnTo>
                      <a:pt x="14580" y="4408"/>
                    </a:lnTo>
                    <a:lnTo>
                      <a:pt x="13500" y="4408"/>
                    </a:lnTo>
                    <a:lnTo>
                      <a:pt x="12420" y="3527"/>
                    </a:lnTo>
                    <a:lnTo>
                      <a:pt x="4860" y="3527"/>
                    </a:lnTo>
                    <a:close/>
                    <a:moveTo>
                      <a:pt x="4860" y="12343"/>
                    </a:moveTo>
                    <a:lnTo>
                      <a:pt x="4860" y="18073"/>
                    </a:lnTo>
                    <a:lnTo>
                      <a:pt x="12960" y="18073"/>
                    </a:lnTo>
                    <a:lnTo>
                      <a:pt x="14580" y="17633"/>
                    </a:lnTo>
                    <a:lnTo>
                      <a:pt x="15120" y="16751"/>
                    </a:lnTo>
                    <a:lnTo>
                      <a:pt x="16200" y="16310"/>
                    </a:lnTo>
                    <a:lnTo>
                      <a:pt x="16200" y="14547"/>
                    </a:lnTo>
                    <a:lnTo>
                      <a:pt x="15120" y="13224"/>
                    </a:lnTo>
                    <a:lnTo>
                      <a:pt x="14580" y="12784"/>
                    </a:lnTo>
                    <a:lnTo>
                      <a:pt x="13500" y="12784"/>
                    </a:lnTo>
                    <a:lnTo>
                      <a:pt x="12420" y="12343"/>
                    </a:lnTo>
                    <a:lnTo>
                      <a:pt x="4860" y="12343"/>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5" name="Shape"/>
              <p:cNvSpPr/>
              <p:nvPr/>
            </p:nvSpPr>
            <p:spPr>
              <a:xfrm>
                <a:off x="1435490" y="855149"/>
                <a:ext cx="67135"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5718" y="0"/>
                    </a:lnTo>
                    <a:lnTo>
                      <a:pt x="5718" y="18073"/>
                    </a:lnTo>
                    <a:lnTo>
                      <a:pt x="21600" y="18073"/>
                    </a:lnTo>
                    <a:lnTo>
                      <a:pt x="21600"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6" name="Rectangle"/>
              <p:cNvSpPr/>
              <p:nvPr/>
            </p:nvSpPr>
            <p:spPr>
              <a:xfrm>
                <a:off x="1514471" y="855149"/>
                <a:ext cx="19747" cy="100728"/>
              </a:xfrm>
              <a:prstGeom prst="rect">
                <a:avLst/>
              </a:prstGeom>
              <a:solidFill>
                <a:srgbClr val="1F1A17"/>
              </a:solidFill>
              <a:ln w="12700" cap="flat">
                <a:noFill/>
                <a:miter lim="400000"/>
              </a:ln>
              <a:effectLst/>
            </p:spPr>
            <p:txBody>
              <a:bodyPr wrap="square" lIns="45719" tIns="45719" rIns="45719" bIns="45719" numCol="1" anchor="t">
                <a:noAutofit/>
              </a:bodyPr>
              <a:lstStyle/>
              <a:p>
                <a:pPr>
                  <a:defRPr sz="2000" b="1">
                    <a:solidFill>
                      <a:srgbClr val="BBE0E3"/>
                    </a:solidFill>
                    <a:latin typeface="Lucida Sans Unicode"/>
                    <a:ea typeface="Lucida Sans Unicode"/>
                    <a:cs typeface="Lucida Sans Unicode"/>
                    <a:sym typeface="Lucida Sans Unicode"/>
                  </a:defRPr>
                </a:pPr>
                <a:endParaRPr/>
              </a:p>
            </p:txBody>
          </p:sp>
          <p:sp>
            <p:nvSpPr>
              <p:cNvPr id="267" name="Shape"/>
              <p:cNvSpPr/>
              <p:nvPr/>
            </p:nvSpPr>
            <p:spPr>
              <a:xfrm>
                <a:off x="1550013" y="855149"/>
                <a:ext cx="82932" cy="100728"/>
              </a:xfrm>
              <a:custGeom>
                <a:avLst/>
                <a:gdLst/>
                <a:ahLst/>
                <a:cxnLst>
                  <a:cxn ang="0">
                    <a:pos x="wd2" y="hd2"/>
                  </a:cxn>
                  <a:cxn ang="5400000">
                    <a:pos x="wd2" y="hd2"/>
                  </a:cxn>
                  <a:cxn ang="10800000">
                    <a:pos x="wd2" y="hd2"/>
                  </a:cxn>
                  <a:cxn ang="16200000">
                    <a:pos x="wd2" y="hd2"/>
                  </a:cxn>
                </a:cxnLst>
                <a:rect l="0" t="0" r="r" b="b"/>
                <a:pathLst>
                  <a:path w="21600" h="21600" extrusionOk="0">
                    <a:moveTo>
                      <a:pt x="16971" y="14106"/>
                    </a:moveTo>
                    <a:lnTo>
                      <a:pt x="21600" y="14988"/>
                    </a:lnTo>
                    <a:lnTo>
                      <a:pt x="20571" y="18073"/>
                    </a:lnTo>
                    <a:lnTo>
                      <a:pt x="17486" y="20718"/>
                    </a:lnTo>
                    <a:lnTo>
                      <a:pt x="14914" y="21600"/>
                    </a:lnTo>
                    <a:lnTo>
                      <a:pt x="9257" y="21600"/>
                    </a:lnTo>
                    <a:lnTo>
                      <a:pt x="6171" y="21159"/>
                    </a:lnTo>
                    <a:lnTo>
                      <a:pt x="5143" y="20718"/>
                    </a:lnTo>
                    <a:lnTo>
                      <a:pt x="3086" y="19396"/>
                    </a:lnTo>
                    <a:lnTo>
                      <a:pt x="1543" y="17633"/>
                    </a:lnTo>
                    <a:lnTo>
                      <a:pt x="514" y="15869"/>
                    </a:lnTo>
                    <a:lnTo>
                      <a:pt x="0" y="13224"/>
                    </a:lnTo>
                    <a:lnTo>
                      <a:pt x="0" y="8376"/>
                    </a:lnTo>
                    <a:lnTo>
                      <a:pt x="514" y="6171"/>
                    </a:lnTo>
                    <a:lnTo>
                      <a:pt x="1543" y="4408"/>
                    </a:lnTo>
                    <a:lnTo>
                      <a:pt x="3086" y="2645"/>
                    </a:lnTo>
                    <a:lnTo>
                      <a:pt x="5143" y="1322"/>
                    </a:lnTo>
                    <a:lnTo>
                      <a:pt x="7200" y="882"/>
                    </a:lnTo>
                    <a:lnTo>
                      <a:pt x="9257" y="0"/>
                    </a:lnTo>
                    <a:lnTo>
                      <a:pt x="15429" y="0"/>
                    </a:lnTo>
                    <a:lnTo>
                      <a:pt x="17486" y="1322"/>
                    </a:lnTo>
                    <a:lnTo>
                      <a:pt x="19029" y="1763"/>
                    </a:lnTo>
                    <a:lnTo>
                      <a:pt x="20571" y="3527"/>
                    </a:lnTo>
                    <a:lnTo>
                      <a:pt x="21600" y="6171"/>
                    </a:lnTo>
                    <a:lnTo>
                      <a:pt x="16971" y="7494"/>
                    </a:lnTo>
                    <a:lnTo>
                      <a:pt x="15943" y="5731"/>
                    </a:lnTo>
                    <a:lnTo>
                      <a:pt x="14914" y="4408"/>
                    </a:lnTo>
                    <a:lnTo>
                      <a:pt x="13371" y="3527"/>
                    </a:lnTo>
                    <a:lnTo>
                      <a:pt x="8229" y="3527"/>
                    </a:lnTo>
                    <a:lnTo>
                      <a:pt x="7200" y="5731"/>
                    </a:lnTo>
                    <a:lnTo>
                      <a:pt x="5657" y="7494"/>
                    </a:lnTo>
                    <a:lnTo>
                      <a:pt x="5143" y="11020"/>
                    </a:lnTo>
                    <a:lnTo>
                      <a:pt x="5657" y="14547"/>
                    </a:lnTo>
                    <a:lnTo>
                      <a:pt x="7200" y="16310"/>
                    </a:lnTo>
                    <a:lnTo>
                      <a:pt x="8229" y="18073"/>
                    </a:lnTo>
                    <a:lnTo>
                      <a:pt x="13371" y="18073"/>
                    </a:lnTo>
                    <a:lnTo>
                      <a:pt x="15943" y="15869"/>
                    </a:lnTo>
                    <a:lnTo>
                      <a:pt x="16971" y="14106"/>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8" name="Shape"/>
              <p:cNvSpPr/>
              <p:nvPr/>
            </p:nvSpPr>
            <p:spPr>
              <a:xfrm>
                <a:off x="1682307" y="855149"/>
                <a:ext cx="92805" cy="100728"/>
              </a:xfrm>
              <a:custGeom>
                <a:avLst/>
                <a:gdLst/>
                <a:ahLst/>
                <a:cxnLst>
                  <a:cxn ang="0">
                    <a:pos x="wd2" y="hd2"/>
                  </a:cxn>
                  <a:cxn ang="5400000">
                    <a:pos x="wd2" y="hd2"/>
                  </a:cxn>
                  <a:cxn ang="10800000">
                    <a:pos x="wd2" y="hd2"/>
                  </a:cxn>
                  <a:cxn ang="16200000">
                    <a:pos x="wd2" y="hd2"/>
                  </a:cxn>
                </a:cxnLst>
                <a:rect l="0" t="0" r="r" b="b"/>
                <a:pathLst>
                  <a:path w="21600" h="21600" extrusionOk="0">
                    <a:moveTo>
                      <a:pt x="0" y="11020"/>
                    </a:moveTo>
                    <a:lnTo>
                      <a:pt x="460" y="7935"/>
                    </a:lnTo>
                    <a:lnTo>
                      <a:pt x="1379" y="5731"/>
                    </a:lnTo>
                    <a:lnTo>
                      <a:pt x="1838" y="3527"/>
                    </a:lnTo>
                    <a:lnTo>
                      <a:pt x="3217" y="2645"/>
                    </a:lnTo>
                    <a:lnTo>
                      <a:pt x="5055" y="1322"/>
                    </a:lnTo>
                    <a:lnTo>
                      <a:pt x="5974" y="882"/>
                    </a:lnTo>
                    <a:lnTo>
                      <a:pt x="8732" y="0"/>
                    </a:lnTo>
                    <a:lnTo>
                      <a:pt x="12868" y="0"/>
                    </a:lnTo>
                    <a:lnTo>
                      <a:pt x="15626" y="882"/>
                    </a:lnTo>
                    <a:lnTo>
                      <a:pt x="17464" y="1322"/>
                    </a:lnTo>
                    <a:lnTo>
                      <a:pt x="18843" y="2645"/>
                    </a:lnTo>
                    <a:lnTo>
                      <a:pt x="19762" y="4408"/>
                    </a:lnTo>
                    <a:lnTo>
                      <a:pt x="21140" y="6171"/>
                    </a:lnTo>
                    <a:lnTo>
                      <a:pt x="21600" y="8376"/>
                    </a:lnTo>
                    <a:lnTo>
                      <a:pt x="21600" y="13224"/>
                    </a:lnTo>
                    <a:lnTo>
                      <a:pt x="21140" y="15869"/>
                    </a:lnTo>
                    <a:lnTo>
                      <a:pt x="19762" y="17633"/>
                    </a:lnTo>
                    <a:lnTo>
                      <a:pt x="18843" y="19396"/>
                    </a:lnTo>
                    <a:lnTo>
                      <a:pt x="17464" y="20718"/>
                    </a:lnTo>
                    <a:lnTo>
                      <a:pt x="13787" y="21600"/>
                    </a:lnTo>
                    <a:lnTo>
                      <a:pt x="8732" y="21600"/>
                    </a:lnTo>
                    <a:lnTo>
                      <a:pt x="5055" y="20718"/>
                    </a:lnTo>
                    <a:lnTo>
                      <a:pt x="3217" y="19396"/>
                    </a:lnTo>
                    <a:lnTo>
                      <a:pt x="1838" y="17633"/>
                    </a:lnTo>
                    <a:lnTo>
                      <a:pt x="1379" y="15869"/>
                    </a:lnTo>
                    <a:lnTo>
                      <a:pt x="460" y="13224"/>
                    </a:lnTo>
                    <a:lnTo>
                      <a:pt x="0" y="11020"/>
                    </a:lnTo>
                    <a:close/>
                    <a:moveTo>
                      <a:pt x="5055" y="11020"/>
                    </a:moveTo>
                    <a:lnTo>
                      <a:pt x="5515" y="14106"/>
                    </a:lnTo>
                    <a:lnTo>
                      <a:pt x="6894" y="16310"/>
                    </a:lnTo>
                    <a:lnTo>
                      <a:pt x="8732" y="17633"/>
                    </a:lnTo>
                    <a:lnTo>
                      <a:pt x="11030" y="18073"/>
                    </a:lnTo>
                    <a:lnTo>
                      <a:pt x="13787" y="17633"/>
                    </a:lnTo>
                    <a:lnTo>
                      <a:pt x="15626" y="16310"/>
                    </a:lnTo>
                    <a:lnTo>
                      <a:pt x="17004" y="14106"/>
                    </a:lnTo>
                    <a:lnTo>
                      <a:pt x="17464" y="11020"/>
                    </a:lnTo>
                    <a:lnTo>
                      <a:pt x="17004" y="7494"/>
                    </a:lnTo>
                    <a:lnTo>
                      <a:pt x="15626" y="5731"/>
                    </a:lnTo>
                    <a:lnTo>
                      <a:pt x="13787" y="3527"/>
                    </a:lnTo>
                    <a:lnTo>
                      <a:pt x="8732" y="3527"/>
                    </a:lnTo>
                    <a:lnTo>
                      <a:pt x="6894" y="5731"/>
                    </a:lnTo>
                    <a:lnTo>
                      <a:pt x="5515" y="7935"/>
                    </a:lnTo>
                    <a:lnTo>
                      <a:pt x="5055" y="1102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69" name="Shape"/>
              <p:cNvSpPr/>
              <p:nvPr/>
            </p:nvSpPr>
            <p:spPr>
              <a:xfrm>
                <a:off x="1792881" y="855149"/>
                <a:ext cx="63187"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3527"/>
                    </a:lnTo>
                    <a:lnTo>
                      <a:pt x="6075" y="3527"/>
                    </a:lnTo>
                    <a:lnTo>
                      <a:pt x="6075" y="9257"/>
                    </a:lnTo>
                    <a:lnTo>
                      <a:pt x="20250" y="9257"/>
                    </a:lnTo>
                    <a:lnTo>
                      <a:pt x="20250" y="12784"/>
                    </a:lnTo>
                    <a:lnTo>
                      <a:pt x="6075" y="12784"/>
                    </a:lnTo>
                    <a:lnTo>
                      <a:pt x="6075"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0" name="Shape"/>
              <p:cNvSpPr/>
              <p:nvPr/>
            </p:nvSpPr>
            <p:spPr>
              <a:xfrm>
                <a:off x="1905430" y="855149"/>
                <a:ext cx="77008" cy="100728"/>
              </a:xfrm>
              <a:custGeom>
                <a:avLst/>
                <a:gdLst/>
                <a:ahLst/>
                <a:cxnLst>
                  <a:cxn ang="0">
                    <a:pos x="wd2" y="hd2"/>
                  </a:cxn>
                  <a:cxn ang="5400000">
                    <a:pos x="wd2" y="hd2"/>
                  </a:cxn>
                  <a:cxn ang="10800000">
                    <a:pos x="wd2" y="hd2"/>
                  </a:cxn>
                  <a:cxn ang="16200000">
                    <a:pos x="wd2" y="hd2"/>
                  </a:cxn>
                </a:cxnLst>
                <a:rect l="0" t="0" r="r" b="b"/>
                <a:pathLst>
                  <a:path w="21600" h="21600" extrusionOk="0">
                    <a:moveTo>
                      <a:pt x="0" y="14547"/>
                    </a:moveTo>
                    <a:lnTo>
                      <a:pt x="4985" y="14106"/>
                    </a:lnTo>
                    <a:lnTo>
                      <a:pt x="6092" y="16310"/>
                    </a:lnTo>
                    <a:lnTo>
                      <a:pt x="7200" y="17633"/>
                    </a:lnTo>
                    <a:lnTo>
                      <a:pt x="8862" y="18073"/>
                    </a:lnTo>
                    <a:lnTo>
                      <a:pt x="13292" y="18073"/>
                    </a:lnTo>
                    <a:lnTo>
                      <a:pt x="14954" y="17633"/>
                    </a:lnTo>
                    <a:lnTo>
                      <a:pt x="16615" y="16310"/>
                    </a:lnTo>
                    <a:lnTo>
                      <a:pt x="16615" y="14547"/>
                    </a:lnTo>
                    <a:lnTo>
                      <a:pt x="15508" y="14106"/>
                    </a:lnTo>
                    <a:lnTo>
                      <a:pt x="14954" y="13224"/>
                    </a:lnTo>
                    <a:lnTo>
                      <a:pt x="14400" y="13224"/>
                    </a:lnTo>
                    <a:lnTo>
                      <a:pt x="12738" y="12784"/>
                    </a:lnTo>
                    <a:lnTo>
                      <a:pt x="9415" y="12343"/>
                    </a:lnTo>
                    <a:lnTo>
                      <a:pt x="6092" y="11461"/>
                    </a:lnTo>
                    <a:lnTo>
                      <a:pt x="3877" y="10139"/>
                    </a:lnTo>
                    <a:lnTo>
                      <a:pt x="1108" y="7935"/>
                    </a:lnTo>
                    <a:lnTo>
                      <a:pt x="1108" y="4408"/>
                    </a:lnTo>
                    <a:lnTo>
                      <a:pt x="2215" y="2645"/>
                    </a:lnTo>
                    <a:lnTo>
                      <a:pt x="3877" y="1322"/>
                    </a:lnTo>
                    <a:lnTo>
                      <a:pt x="6092" y="882"/>
                    </a:lnTo>
                    <a:lnTo>
                      <a:pt x="8308" y="0"/>
                    </a:lnTo>
                    <a:lnTo>
                      <a:pt x="14954" y="0"/>
                    </a:lnTo>
                    <a:lnTo>
                      <a:pt x="18831" y="1322"/>
                    </a:lnTo>
                    <a:lnTo>
                      <a:pt x="19938" y="3527"/>
                    </a:lnTo>
                    <a:lnTo>
                      <a:pt x="21046" y="6171"/>
                    </a:lnTo>
                    <a:lnTo>
                      <a:pt x="15508" y="6612"/>
                    </a:lnTo>
                    <a:lnTo>
                      <a:pt x="14954" y="4849"/>
                    </a:lnTo>
                    <a:lnTo>
                      <a:pt x="14400" y="4408"/>
                    </a:lnTo>
                    <a:lnTo>
                      <a:pt x="12738" y="3527"/>
                    </a:lnTo>
                    <a:lnTo>
                      <a:pt x="10523" y="3086"/>
                    </a:lnTo>
                    <a:lnTo>
                      <a:pt x="8862" y="3527"/>
                    </a:lnTo>
                    <a:lnTo>
                      <a:pt x="7200" y="4408"/>
                    </a:lnTo>
                    <a:lnTo>
                      <a:pt x="6646" y="4849"/>
                    </a:lnTo>
                    <a:lnTo>
                      <a:pt x="6092" y="5731"/>
                    </a:lnTo>
                    <a:lnTo>
                      <a:pt x="6646" y="6171"/>
                    </a:lnTo>
                    <a:lnTo>
                      <a:pt x="6646" y="6612"/>
                    </a:lnTo>
                    <a:lnTo>
                      <a:pt x="8862" y="7494"/>
                    </a:lnTo>
                    <a:lnTo>
                      <a:pt x="15508" y="9257"/>
                    </a:lnTo>
                    <a:lnTo>
                      <a:pt x="17723" y="9698"/>
                    </a:lnTo>
                    <a:lnTo>
                      <a:pt x="21046" y="12343"/>
                    </a:lnTo>
                    <a:lnTo>
                      <a:pt x="21600" y="13224"/>
                    </a:lnTo>
                    <a:lnTo>
                      <a:pt x="21600" y="16751"/>
                    </a:lnTo>
                    <a:lnTo>
                      <a:pt x="21046" y="18955"/>
                    </a:lnTo>
                    <a:lnTo>
                      <a:pt x="19385" y="19837"/>
                    </a:lnTo>
                    <a:lnTo>
                      <a:pt x="17169" y="21159"/>
                    </a:lnTo>
                    <a:lnTo>
                      <a:pt x="14400" y="21600"/>
                    </a:lnTo>
                    <a:lnTo>
                      <a:pt x="6646" y="21600"/>
                    </a:lnTo>
                    <a:lnTo>
                      <a:pt x="3877" y="19837"/>
                    </a:lnTo>
                    <a:lnTo>
                      <a:pt x="1108" y="17633"/>
                    </a:lnTo>
                    <a:lnTo>
                      <a:pt x="0" y="1454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1" name="Shape"/>
              <p:cNvSpPr/>
              <p:nvPr/>
            </p:nvSpPr>
            <p:spPr>
              <a:xfrm>
                <a:off x="1996259" y="855149"/>
                <a:ext cx="94779" cy="100728"/>
              </a:xfrm>
              <a:custGeom>
                <a:avLst/>
                <a:gdLst/>
                <a:ahLst/>
                <a:cxnLst>
                  <a:cxn ang="0">
                    <a:pos x="wd2" y="hd2"/>
                  </a:cxn>
                  <a:cxn ang="5400000">
                    <a:pos x="wd2" y="hd2"/>
                  </a:cxn>
                  <a:cxn ang="10800000">
                    <a:pos x="wd2" y="hd2"/>
                  </a:cxn>
                  <a:cxn ang="16200000">
                    <a:pos x="wd2" y="hd2"/>
                  </a:cxn>
                </a:cxnLst>
                <a:rect l="0" t="0" r="r" b="b"/>
                <a:pathLst>
                  <a:path w="21600" h="21600" extrusionOk="0">
                    <a:moveTo>
                      <a:pt x="0" y="11020"/>
                    </a:moveTo>
                    <a:lnTo>
                      <a:pt x="0" y="7935"/>
                    </a:lnTo>
                    <a:lnTo>
                      <a:pt x="1350" y="5731"/>
                    </a:lnTo>
                    <a:lnTo>
                      <a:pt x="1800" y="3527"/>
                    </a:lnTo>
                    <a:lnTo>
                      <a:pt x="3150" y="2645"/>
                    </a:lnTo>
                    <a:lnTo>
                      <a:pt x="4500" y="1322"/>
                    </a:lnTo>
                    <a:lnTo>
                      <a:pt x="5400" y="882"/>
                    </a:lnTo>
                    <a:lnTo>
                      <a:pt x="8100" y="0"/>
                    </a:lnTo>
                    <a:lnTo>
                      <a:pt x="13050" y="0"/>
                    </a:lnTo>
                    <a:lnTo>
                      <a:pt x="14850" y="882"/>
                    </a:lnTo>
                    <a:lnTo>
                      <a:pt x="16650" y="1322"/>
                    </a:lnTo>
                    <a:lnTo>
                      <a:pt x="18450" y="2645"/>
                    </a:lnTo>
                    <a:lnTo>
                      <a:pt x="19800" y="4408"/>
                    </a:lnTo>
                    <a:lnTo>
                      <a:pt x="20250" y="6171"/>
                    </a:lnTo>
                    <a:lnTo>
                      <a:pt x="20700" y="8376"/>
                    </a:lnTo>
                    <a:lnTo>
                      <a:pt x="21600" y="11020"/>
                    </a:lnTo>
                    <a:lnTo>
                      <a:pt x="20700" y="13224"/>
                    </a:lnTo>
                    <a:lnTo>
                      <a:pt x="20250" y="15869"/>
                    </a:lnTo>
                    <a:lnTo>
                      <a:pt x="19800" y="17633"/>
                    </a:lnTo>
                    <a:lnTo>
                      <a:pt x="18450" y="19396"/>
                    </a:lnTo>
                    <a:lnTo>
                      <a:pt x="16650" y="20718"/>
                    </a:lnTo>
                    <a:lnTo>
                      <a:pt x="13050" y="21600"/>
                    </a:lnTo>
                    <a:lnTo>
                      <a:pt x="8100" y="21600"/>
                    </a:lnTo>
                    <a:lnTo>
                      <a:pt x="4500" y="20718"/>
                    </a:lnTo>
                    <a:lnTo>
                      <a:pt x="3150" y="19396"/>
                    </a:lnTo>
                    <a:lnTo>
                      <a:pt x="450" y="15869"/>
                    </a:lnTo>
                    <a:lnTo>
                      <a:pt x="0" y="13224"/>
                    </a:lnTo>
                    <a:lnTo>
                      <a:pt x="0" y="11020"/>
                    </a:lnTo>
                    <a:close/>
                    <a:moveTo>
                      <a:pt x="4500" y="11020"/>
                    </a:moveTo>
                    <a:lnTo>
                      <a:pt x="4950" y="14106"/>
                    </a:lnTo>
                    <a:lnTo>
                      <a:pt x="6300" y="16310"/>
                    </a:lnTo>
                    <a:lnTo>
                      <a:pt x="8100" y="17633"/>
                    </a:lnTo>
                    <a:lnTo>
                      <a:pt x="10350" y="18073"/>
                    </a:lnTo>
                    <a:lnTo>
                      <a:pt x="13050" y="17633"/>
                    </a:lnTo>
                    <a:lnTo>
                      <a:pt x="14850" y="16310"/>
                    </a:lnTo>
                    <a:lnTo>
                      <a:pt x="15750" y="14106"/>
                    </a:lnTo>
                    <a:lnTo>
                      <a:pt x="16650" y="11020"/>
                    </a:lnTo>
                    <a:lnTo>
                      <a:pt x="15750" y="7494"/>
                    </a:lnTo>
                    <a:lnTo>
                      <a:pt x="14850" y="5731"/>
                    </a:lnTo>
                    <a:lnTo>
                      <a:pt x="13050" y="3527"/>
                    </a:lnTo>
                    <a:lnTo>
                      <a:pt x="8100" y="3527"/>
                    </a:lnTo>
                    <a:lnTo>
                      <a:pt x="6300" y="5731"/>
                    </a:lnTo>
                    <a:lnTo>
                      <a:pt x="4950" y="7935"/>
                    </a:lnTo>
                    <a:lnTo>
                      <a:pt x="4500" y="1102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2" name="Shape"/>
              <p:cNvSpPr/>
              <p:nvPr/>
            </p:nvSpPr>
            <p:spPr>
              <a:xfrm>
                <a:off x="2102884" y="855149"/>
                <a:ext cx="78983" cy="10072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0" y="0"/>
                    </a:lnTo>
                    <a:lnTo>
                      <a:pt x="5400" y="14106"/>
                    </a:lnTo>
                    <a:lnTo>
                      <a:pt x="5940" y="14988"/>
                    </a:lnTo>
                    <a:lnTo>
                      <a:pt x="5940" y="16310"/>
                    </a:lnTo>
                    <a:lnTo>
                      <a:pt x="7560" y="17633"/>
                    </a:lnTo>
                    <a:lnTo>
                      <a:pt x="9180" y="18073"/>
                    </a:lnTo>
                    <a:lnTo>
                      <a:pt x="12960" y="18073"/>
                    </a:lnTo>
                    <a:lnTo>
                      <a:pt x="14040" y="17633"/>
                    </a:lnTo>
                    <a:lnTo>
                      <a:pt x="15120" y="16751"/>
                    </a:lnTo>
                    <a:lnTo>
                      <a:pt x="15660" y="15869"/>
                    </a:lnTo>
                    <a:lnTo>
                      <a:pt x="15660" y="0"/>
                    </a:lnTo>
                    <a:lnTo>
                      <a:pt x="21600" y="0"/>
                    </a:lnTo>
                    <a:lnTo>
                      <a:pt x="21600" y="11461"/>
                    </a:lnTo>
                    <a:lnTo>
                      <a:pt x="21060" y="14547"/>
                    </a:lnTo>
                    <a:lnTo>
                      <a:pt x="21060" y="16751"/>
                    </a:lnTo>
                    <a:lnTo>
                      <a:pt x="19980" y="18073"/>
                    </a:lnTo>
                    <a:lnTo>
                      <a:pt x="19440" y="19396"/>
                    </a:lnTo>
                    <a:lnTo>
                      <a:pt x="17820" y="20718"/>
                    </a:lnTo>
                    <a:lnTo>
                      <a:pt x="16200" y="21159"/>
                    </a:lnTo>
                    <a:lnTo>
                      <a:pt x="14040" y="21600"/>
                    </a:lnTo>
                    <a:lnTo>
                      <a:pt x="7560" y="21600"/>
                    </a:lnTo>
                    <a:lnTo>
                      <a:pt x="5400" y="21159"/>
                    </a:lnTo>
                    <a:lnTo>
                      <a:pt x="3780" y="20718"/>
                    </a:lnTo>
                    <a:lnTo>
                      <a:pt x="1620" y="18073"/>
                    </a:lnTo>
                    <a:lnTo>
                      <a:pt x="1080" y="16751"/>
                    </a:lnTo>
                    <a:lnTo>
                      <a:pt x="0" y="14547"/>
                    </a:lnTo>
                    <a:lnTo>
                      <a:pt x="0" y="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3" name="Shape"/>
              <p:cNvSpPr/>
              <p:nvPr/>
            </p:nvSpPr>
            <p:spPr>
              <a:xfrm>
                <a:off x="2195688" y="855149"/>
                <a:ext cx="75033" cy="100728"/>
              </a:xfrm>
              <a:custGeom>
                <a:avLst/>
                <a:gdLst/>
                <a:ahLst/>
                <a:cxnLst>
                  <a:cxn ang="0">
                    <a:pos x="wd2" y="hd2"/>
                  </a:cxn>
                  <a:cxn ang="5400000">
                    <a:pos x="wd2" y="hd2"/>
                  </a:cxn>
                  <a:cxn ang="10800000">
                    <a:pos x="wd2" y="hd2"/>
                  </a:cxn>
                  <a:cxn ang="16200000">
                    <a:pos x="wd2" y="hd2"/>
                  </a:cxn>
                </a:cxnLst>
                <a:rect l="0" t="0" r="r" b="b"/>
                <a:pathLst>
                  <a:path w="21600" h="21600" extrusionOk="0">
                    <a:moveTo>
                      <a:pt x="7389" y="21600"/>
                    </a:moveTo>
                    <a:lnTo>
                      <a:pt x="7389" y="3527"/>
                    </a:lnTo>
                    <a:lnTo>
                      <a:pt x="0" y="3527"/>
                    </a:lnTo>
                    <a:lnTo>
                      <a:pt x="0" y="0"/>
                    </a:lnTo>
                    <a:lnTo>
                      <a:pt x="21600" y="0"/>
                    </a:lnTo>
                    <a:lnTo>
                      <a:pt x="21600" y="3527"/>
                    </a:lnTo>
                    <a:lnTo>
                      <a:pt x="13074" y="3527"/>
                    </a:lnTo>
                    <a:lnTo>
                      <a:pt x="13074" y="21600"/>
                    </a:lnTo>
                    <a:lnTo>
                      <a:pt x="7389"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4" name="Shape"/>
              <p:cNvSpPr/>
              <p:nvPr/>
            </p:nvSpPr>
            <p:spPr>
              <a:xfrm>
                <a:off x="2284542" y="855149"/>
                <a:ext cx="75033"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5116" y="0"/>
                    </a:lnTo>
                    <a:lnTo>
                      <a:pt x="5116" y="8376"/>
                    </a:lnTo>
                    <a:lnTo>
                      <a:pt x="15916" y="8376"/>
                    </a:lnTo>
                    <a:lnTo>
                      <a:pt x="15916" y="0"/>
                    </a:lnTo>
                    <a:lnTo>
                      <a:pt x="21600" y="0"/>
                    </a:lnTo>
                    <a:lnTo>
                      <a:pt x="21600" y="21600"/>
                    </a:lnTo>
                    <a:lnTo>
                      <a:pt x="15916" y="21600"/>
                    </a:lnTo>
                    <a:lnTo>
                      <a:pt x="15916" y="12343"/>
                    </a:lnTo>
                    <a:lnTo>
                      <a:pt x="5116" y="12343"/>
                    </a:lnTo>
                    <a:lnTo>
                      <a:pt x="5116"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5" name="Shape"/>
              <p:cNvSpPr/>
              <p:nvPr/>
            </p:nvSpPr>
            <p:spPr>
              <a:xfrm>
                <a:off x="2403014" y="855149"/>
                <a:ext cx="96754" cy="10072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6751" y="21600"/>
                    </a:lnTo>
                    <a:lnTo>
                      <a:pt x="14988" y="16751"/>
                    </a:lnTo>
                    <a:lnTo>
                      <a:pt x="6171" y="16751"/>
                    </a:lnTo>
                    <a:lnTo>
                      <a:pt x="4408" y="21600"/>
                    </a:lnTo>
                    <a:lnTo>
                      <a:pt x="0" y="21600"/>
                    </a:lnTo>
                    <a:lnTo>
                      <a:pt x="8376" y="0"/>
                    </a:lnTo>
                    <a:lnTo>
                      <a:pt x="12784" y="0"/>
                    </a:lnTo>
                    <a:lnTo>
                      <a:pt x="21600" y="21600"/>
                    </a:lnTo>
                    <a:close/>
                    <a:moveTo>
                      <a:pt x="13665" y="13224"/>
                    </a:moveTo>
                    <a:lnTo>
                      <a:pt x="10580" y="4849"/>
                    </a:lnTo>
                    <a:lnTo>
                      <a:pt x="7494" y="13224"/>
                    </a:lnTo>
                    <a:lnTo>
                      <a:pt x="13665" y="13224"/>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6" name="Shape"/>
              <p:cNvSpPr/>
              <p:nvPr/>
            </p:nvSpPr>
            <p:spPr>
              <a:xfrm>
                <a:off x="2509639" y="855149"/>
                <a:ext cx="65161"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3527"/>
                    </a:lnTo>
                    <a:lnTo>
                      <a:pt x="5891" y="3527"/>
                    </a:lnTo>
                    <a:lnTo>
                      <a:pt x="5891" y="9257"/>
                    </a:lnTo>
                    <a:lnTo>
                      <a:pt x="19636" y="9257"/>
                    </a:lnTo>
                    <a:lnTo>
                      <a:pt x="19636" y="12784"/>
                    </a:lnTo>
                    <a:lnTo>
                      <a:pt x="5891" y="12784"/>
                    </a:lnTo>
                    <a:lnTo>
                      <a:pt x="5891" y="2160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7" name="Shape"/>
              <p:cNvSpPr/>
              <p:nvPr/>
            </p:nvSpPr>
            <p:spPr>
              <a:xfrm>
                <a:off x="2590595" y="855149"/>
                <a:ext cx="84907" cy="100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13563" y="0"/>
                    </a:lnTo>
                    <a:lnTo>
                      <a:pt x="16074" y="882"/>
                    </a:lnTo>
                    <a:lnTo>
                      <a:pt x="17581" y="1322"/>
                    </a:lnTo>
                    <a:lnTo>
                      <a:pt x="19088" y="2645"/>
                    </a:lnTo>
                    <a:lnTo>
                      <a:pt x="19591" y="4408"/>
                    </a:lnTo>
                    <a:lnTo>
                      <a:pt x="20595" y="6171"/>
                    </a:lnTo>
                    <a:lnTo>
                      <a:pt x="19591" y="8376"/>
                    </a:lnTo>
                    <a:lnTo>
                      <a:pt x="18586" y="10139"/>
                    </a:lnTo>
                    <a:lnTo>
                      <a:pt x="16074" y="11461"/>
                    </a:lnTo>
                    <a:lnTo>
                      <a:pt x="13563" y="12343"/>
                    </a:lnTo>
                    <a:lnTo>
                      <a:pt x="15070" y="12784"/>
                    </a:lnTo>
                    <a:lnTo>
                      <a:pt x="16074" y="14106"/>
                    </a:lnTo>
                    <a:lnTo>
                      <a:pt x="17581" y="14988"/>
                    </a:lnTo>
                    <a:lnTo>
                      <a:pt x="19088" y="17633"/>
                    </a:lnTo>
                    <a:lnTo>
                      <a:pt x="21600" y="21600"/>
                    </a:lnTo>
                    <a:lnTo>
                      <a:pt x="16074" y="21600"/>
                    </a:lnTo>
                    <a:lnTo>
                      <a:pt x="13060" y="16751"/>
                    </a:lnTo>
                    <a:lnTo>
                      <a:pt x="10047" y="14106"/>
                    </a:lnTo>
                    <a:lnTo>
                      <a:pt x="9544" y="13224"/>
                    </a:lnTo>
                    <a:lnTo>
                      <a:pt x="8540" y="12784"/>
                    </a:lnTo>
                    <a:lnTo>
                      <a:pt x="5526" y="12784"/>
                    </a:lnTo>
                    <a:lnTo>
                      <a:pt x="5526" y="21600"/>
                    </a:lnTo>
                    <a:lnTo>
                      <a:pt x="0" y="21600"/>
                    </a:lnTo>
                    <a:close/>
                    <a:moveTo>
                      <a:pt x="5526" y="9257"/>
                    </a:moveTo>
                    <a:lnTo>
                      <a:pt x="13060" y="9257"/>
                    </a:lnTo>
                    <a:lnTo>
                      <a:pt x="13563" y="8376"/>
                    </a:lnTo>
                    <a:lnTo>
                      <a:pt x="14065" y="7935"/>
                    </a:lnTo>
                    <a:lnTo>
                      <a:pt x="15070" y="7494"/>
                    </a:lnTo>
                    <a:lnTo>
                      <a:pt x="15070" y="5731"/>
                    </a:lnTo>
                    <a:lnTo>
                      <a:pt x="13563" y="4408"/>
                    </a:lnTo>
                    <a:lnTo>
                      <a:pt x="12056" y="3527"/>
                    </a:lnTo>
                    <a:lnTo>
                      <a:pt x="5526" y="3527"/>
                    </a:lnTo>
                    <a:lnTo>
                      <a:pt x="5526" y="9257"/>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78" name="Rectangle"/>
              <p:cNvSpPr/>
              <p:nvPr/>
            </p:nvSpPr>
            <p:spPr>
              <a:xfrm>
                <a:off x="2687348" y="855149"/>
                <a:ext cx="17772" cy="100728"/>
              </a:xfrm>
              <a:prstGeom prst="rect">
                <a:avLst/>
              </a:prstGeom>
              <a:solidFill>
                <a:srgbClr val="1F1A17"/>
              </a:solidFill>
              <a:ln w="12700" cap="flat">
                <a:noFill/>
                <a:miter lim="400000"/>
              </a:ln>
              <a:effectLst/>
            </p:spPr>
            <p:txBody>
              <a:bodyPr wrap="square" lIns="45719" tIns="45719" rIns="45719" bIns="45719" numCol="1" anchor="t">
                <a:noAutofit/>
              </a:bodyPr>
              <a:lstStyle/>
              <a:p>
                <a:pPr>
                  <a:defRPr sz="2000" b="1">
                    <a:solidFill>
                      <a:srgbClr val="BBE0E3"/>
                    </a:solidFill>
                    <a:latin typeface="Lucida Sans Unicode"/>
                    <a:ea typeface="Lucida Sans Unicode"/>
                    <a:cs typeface="Lucida Sans Unicode"/>
                    <a:sym typeface="Lucida Sans Unicode"/>
                  </a:defRPr>
                </a:pPr>
                <a:endParaRPr/>
              </a:p>
            </p:txBody>
          </p:sp>
          <p:sp>
            <p:nvSpPr>
              <p:cNvPr id="279" name="Shape"/>
              <p:cNvSpPr/>
              <p:nvPr/>
            </p:nvSpPr>
            <p:spPr>
              <a:xfrm>
                <a:off x="2720915" y="855149"/>
                <a:ext cx="84906" cy="100728"/>
              </a:xfrm>
              <a:custGeom>
                <a:avLst/>
                <a:gdLst/>
                <a:ahLst/>
                <a:cxnLst>
                  <a:cxn ang="0">
                    <a:pos x="wd2" y="hd2"/>
                  </a:cxn>
                  <a:cxn ang="5400000">
                    <a:pos x="wd2" y="hd2"/>
                  </a:cxn>
                  <a:cxn ang="10800000">
                    <a:pos x="wd2" y="hd2"/>
                  </a:cxn>
                  <a:cxn ang="16200000">
                    <a:pos x="wd2" y="hd2"/>
                  </a:cxn>
                </a:cxnLst>
                <a:rect l="0" t="0" r="r" b="b"/>
                <a:pathLst>
                  <a:path w="21600" h="21600" extrusionOk="0">
                    <a:moveTo>
                      <a:pt x="16577" y="14106"/>
                    </a:moveTo>
                    <a:lnTo>
                      <a:pt x="21600" y="14988"/>
                    </a:lnTo>
                    <a:lnTo>
                      <a:pt x="20093" y="18073"/>
                    </a:lnTo>
                    <a:lnTo>
                      <a:pt x="18084" y="20718"/>
                    </a:lnTo>
                    <a:lnTo>
                      <a:pt x="14567" y="21600"/>
                    </a:lnTo>
                    <a:lnTo>
                      <a:pt x="9042" y="21600"/>
                    </a:lnTo>
                    <a:lnTo>
                      <a:pt x="5023" y="20718"/>
                    </a:lnTo>
                    <a:lnTo>
                      <a:pt x="3014" y="19396"/>
                    </a:lnTo>
                    <a:lnTo>
                      <a:pt x="1507" y="17633"/>
                    </a:lnTo>
                    <a:lnTo>
                      <a:pt x="1005" y="15869"/>
                    </a:lnTo>
                    <a:lnTo>
                      <a:pt x="0" y="13224"/>
                    </a:lnTo>
                    <a:lnTo>
                      <a:pt x="0" y="8376"/>
                    </a:lnTo>
                    <a:lnTo>
                      <a:pt x="1005" y="6171"/>
                    </a:lnTo>
                    <a:lnTo>
                      <a:pt x="1507" y="4408"/>
                    </a:lnTo>
                    <a:lnTo>
                      <a:pt x="5023" y="1322"/>
                    </a:lnTo>
                    <a:lnTo>
                      <a:pt x="7033" y="882"/>
                    </a:lnTo>
                    <a:lnTo>
                      <a:pt x="9042" y="0"/>
                    </a:lnTo>
                    <a:lnTo>
                      <a:pt x="16074" y="0"/>
                    </a:lnTo>
                    <a:lnTo>
                      <a:pt x="17581" y="1322"/>
                    </a:lnTo>
                    <a:lnTo>
                      <a:pt x="18586" y="1763"/>
                    </a:lnTo>
                    <a:lnTo>
                      <a:pt x="20093" y="3527"/>
                    </a:lnTo>
                    <a:lnTo>
                      <a:pt x="21600" y="6171"/>
                    </a:lnTo>
                    <a:lnTo>
                      <a:pt x="16577" y="7494"/>
                    </a:lnTo>
                    <a:lnTo>
                      <a:pt x="16074" y="5731"/>
                    </a:lnTo>
                    <a:lnTo>
                      <a:pt x="14567" y="4408"/>
                    </a:lnTo>
                    <a:lnTo>
                      <a:pt x="13060" y="3527"/>
                    </a:lnTo>
                    <a:lnTo>
                      <a:pt x="9042" y="3527"/>
                    </a:lnTo>
                    <a:lnTo>
                      <a:pt x="7033" y="5731"/>
                    </a:lnTo>
                    <a:lnTo>
                      <a:pt x="5526" y="7494"/>
                    </a:lnTo>
                    <a:lnTo>
                      <a:pt x="5023" y="11020"/>
                    </a:lnTo>
                    <a:lnTo>
                      <a:pt x="5526" y="14547"/>
                    </a:lnTo>
                    <a:lnTo>
                      <a:pt x="7033" y="16310"/>
                    </a:lnTo>
                    <a:lnTo>
                      <a:pt x="9042" y="18073"/>
                    </a:lnTo>
                    <a:lnTo>
                      <a:pt x="13060" y="18073"/>
                    </a:lnTo>
                    <a:lnTo>
                      <a:pt x="14567" y="16751"/>
                    </a:lnTo>
                    <a:lnTo>
                      <a:pt x="16074" y="15869"/>
                    </a:lnTo>
                    <a:lnTo>
                      <a:pt x="16577" y="14106"/>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80" name="Shape"/>
              <p:cNvSpPr/>
              <p:nvPr/>
            </p:nvSpPr>
            <p:spPr>
              <a:xfrm>
                <a:off x="2813718" y="855149"/>
                <a:ext cx="92805" cy="10072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464" y="21600"/>
                    </a:lnTo>
                    <a:lnTo>
                      <a:pt x="14706" y="16751"/>
                    </a:lnTo>
                    <a:lnTo>
                      <a:pt x="5974" y="16751"/>
                    </a:lnTo>
                    <a:lnTo>
                      <a:pt x="4136" y="21600"/>
                    </a:lnTo>
                    <a:lnTo>
                      <a:pt x="0" y="21600"/>
                    </a:lnTo>
                    <a:lnTo>
                      <a:pt x="7813" y="0"/>
                    </a:lnTo>
                    <a:lnTo>
                      <a:pt x="12868" y="0"/>
                    </a:lnTo>
                    <a:lnTo>
                      <a:pt x="21600" y="21600"/>
                    </a:lnTo>
                    <a:close/>
                    <a:moveTo>
                      <a:pt x="13787" y="13224"/>
                    </a:moveTo>
                    <a:lnTo>
                      <a:pt x="10570" y="4849"/>
                    </a:lnTo>
                    <a:lnTo>
                      <a:pt x="7353" y="13224"/>
                    </a:lnTo>
                    <a:lnTo>
                      <a:pt x="13787" y="13224"/>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281" name="Shape"/>
              <p:cNvSpPr/>
              <p:nvPr/>
            </p:nvSpPr>
            <p:spPr>
              <a:xfrm>
                <a:off x="969498" y="250788"/>
                <a:ext cx="120448" cy="199399"/>
              </a:xfrm>
              <a:custGeom>
                <a:avLst/>
                <a:gdLst/>
                <a:ahLst/>
                <a:cxnLst>
                  <a:cxn ang="0">
                    <a:pos x="wd2" y="hd2"/>
                  </a:cxn>
                  <a:cxn ang="5400000">
                    <a:pos x="wd2" y="hd2"/>
                  </a:cxn>
                  <a:cxn ang="10800000">
                    <a:pos x="wd2" y="hd2"/>
                  </a:cxn>
                  <a:cxn ang="16200000">
                    <a:pos x="wd2" y="hd2"/>
                  </a:cxn>
                </a:cxnLst>
                <a:rect l="0" t="0" r="r" b="b"/>
                <a:pathLst>
                  <a:path w="21600" h="21600" extrusionOk="0">
                    <a:moveTo>
                      <a:pt x="4957" y="3340"/>
                    </a:moveTo>
                    <a:lnTo>
                      <a:pt x="4957" y="11134"/>
                    </a:lnTo>
                    <a:lnTo>
                      <a:pt x="5666" y="11802"/>
                    </a:lnTo>
                    <a:lnTo>
                      <a:pt x="6728" y="12025"/>
                    </a:lnTo>
                    <a:lnTo>
                      <a:pt x="8144" y="12025"/>
                    </a:lnTo>
                    <a:lnTo>
                      <a:pt x="9207" y="12470"/>
                    </a:lnTo>
                    <a:lnTo>
                      <a:pt x="10977" y="12025"/>
                    </a:lnTo>
                    <a:lnTo>
                      <a:pt x="12748" y="11802"/>
                    </a:lnTo>
                    <a:lnTo>
                      <a:pt x="13456" y="11579"/>
                    </a:lnTo>
                    <a:lnTo>
                      <a:pt x="14872" y="10911"/>
                    </a:lnTo>
                    <a:lnTo>
                      <a:pt x="15580" y="10243"/>
                    </a:lnTo>
                    <a:lnTo>
                      <a:pt x="16289" y="9353"/>
                    </a:lnTo>
                    <a:lnTo>
                      <a:pt x="16289" y="8462"/>
                    </a:lnTo>
                    <a:lnTo>
                      <a:pt x="16997" y="7348"/>
                    </a:lnTo>
                    <a:lnTo>
                      <a:pt x="16289" y="6012"/>
                    </a:lnTo>
                    <a:lnTo>
                      <a:pt x="16289" y="5122"/>
                    </a:lnTo>
                    <a:lnTo>
                      <a:pt x="15580" y="4231"/>
                    </a:lnTo>
                    <a:lnTo>
                      <a:pt x="14872" y="3563"/>
                    </a:lnTo>
                    <a:lnTo>
                      <a:pt x="13456" y="2895"/>
                    </a:lnTo>
                    <a:lnTo>
                      <a:pt x="12748" y="2672"/>
                    </a:lnTo>
                    <a:lnTo>
                      <a:pt x="10977" y="2449"/>
                    </a:lnTo>
                    <a:lnTo>
                      <a:pt x="8144" y="2449"/>
                    </a:lnTo>
                    <a:lnTo>
                      <a:pt x="6728" y="2672"/>
                    </a:lnTo>
                    <a:lnTo>
                      <a:pt x="5666" y="2895"/>
                    </a:lnTo>
                    <a:lnTo>
                      <a:pt x="4957" y="3340"/>
                    </a:lnTo>
                    <a:close/>
                    <a:moveTo>
                      <a:pt x="0" y="21600"/>
                    </a:moveTo>
                    <a:lnTo>
                      <a:pt x="0" y="223"/>
                    </a:lnTo>
                    <a:lnTo>
                      <a:pt x="4957" y="223"/>
                    </a:lnTo>
                    <a:lnTo>
                      <a:pt x="4957" y="891"/>
                    </a:lnTo>
                    <a:lnTo>
                      <a:pt x="5666" y="668"/>
                    </a:lnTo>
                    <a:lnTo>
                      <a:pt x="7436" y="223"/>
                    </a:lnTo>
                    <a:lnTo>
                      <a:pt x="8852" y="0"/>
                    </a:lnTo>
                    <a:lnTo>
                      <a:pt x="13102" y="0"/>
                    </a:lnTo>
                    <a:lnTo>
                      <a:pt x="14872" y="223"/>
                    </a:lnTo>
                    <a:lnTo>
                      <a:pt x="16997" y="891"/>
                    </a:lnTo>
                    <a:lnTo>
                      <a:pt x="18413" y="1781"/>
                    </a:lnTo>
                    <a:lnTo>
                      <a:pt x="19830" y="2895"/>
                    </a:lnTo>
                    <a:lnTo>
                      <a:pt x="20892" y="4231"/>
                    </a:lnTo>
                    <a:lnTo>
                      <a:pt x="21600" y="7348"/>
                    </a:lnTo>
                    <a:lnTo>
                      <a:pt x="21246" y="8685"/>
                    </a:lnTo>
                    <a:lnTo>
                      <a:pt x="20892" y="10243"/>
                    </a:lnTo>
                    <a:lnTo>
                      <a:pt x="19830" y="11579"/>
                    </a:lnTo>
                    <a:lnTo>
                      <a:pt x="18413" y="12693"/>
                    </a:lnTo>
                    <a:lnTo>
                      <a:pt x="16997" y="13584"/>
                    </a:lnTo>
                    <a:lnTo>
                      <a:pt x="14872" y="14252"/>
                    </a:lnTo>
                    <a:lnTo>
                      <a:pt x="13102" y="14474"/>
                    </a:lnTo>
                    <a:lnTo>
                      <a:pt x="10623" y="14920"/>
                    </a:lnTo>
                    <a:lnTo>
                      <a:pt x="8852" y="14474"/>
                    </a:lnTo>
                    <a:lnTo>
                      <a:pt x="7436" y="14474"/>
                    </a:lnTo>
                    <a:lnTo>
                      <a:pt x="5666" y="14252"/>
                    </a:lnTo>
                    <a:lnTo>
                      <a:pt x="4957" y="13584"/>
                    </a:lnTo>
                    <a:lnTo>
                      <a:pt x="4957" y="21600"/>
                    </a:lnTo>
                    <a:lnTo>
                      <a:pt x="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282" name="Shape"/>
              <p:cNvSpPr/>
              <p:nvPr/>
            </p:nvSpPr>
            <p:spPr>
              <a:xfrm>
                <a:off x="1103767" y="250788"/>
                <a:ext cx="134270" cy="137730"/>
              </a:xfrm>
              <a:custGeom>
                <a:avLst/>
                <a:gdLst/>
                <a:ahLst/>
                <a:cxnLst>
                  <a:cxn ang="0">
                    <a:pos x="wd2" y="hd2"/>
                  </a:cxn>
                  <a:cxn ang="5400000">
                    <a:pos x="wd2" y="hd2"/>
                  </a:cxn>
                  <a:cxn ang="10800000">
                    <a:pos x="wd2" y="hd2"/>
                  </a:cxn>
                  <a:cxn ang="16200000">
                    <a:pos x="wd2" y="hd2"/>
                  </a:cxn>
                </a:cxnLst>
                <a:rect l="0" t="0" r="r" b="b"/>
                <a:pathLst>
                  <a:path w="21600" h="21600" extrusionOk="0">
                    <a:moveTo>
                      <a:pt x="4447" y="10639"/>
                    </a:moveTo>
                    <a:lnTo>
                      <a:pt x="4447" y="11928"/>
                    </a:lnTo>
                    <a:lnTo>
                      <a:pt x="4765" y="13218"/>
                    </a:lnTo>
                    <a:lnTo>
                      <a:pt x="5400" y="14507"/>
                    </a:lnTo>
                    <a:lnTo>
                      <a:pt x="6035" y="15475"/>
                    </a:lnTo>
                    <a:lnTo>
                      <a:pt x="6988" y="16119"/>
                    </a:lnTo>
                    <a:lnTo>
                      <a:pt x="8259" y="17087"/>
                    </a:lnTo>
                    <a:lnTo>
                      <a:pt x="9529" y="17409"/>
                    </a:lnTo>
                    <a:lnTo>
                      <a:pt x="12071" y="17409"/>
                    </a:lnTo>
                    <a:lnTo>
                      <a:pt x="13024" y="17087"/>
                    </a:lnTo>
                    <a:lnTo>
                      <a:pt x="14294" y="16119"/>
                    </a:lnTo>
                    <a:lnTo>
                      <a:pt x="15247" y="15475"/>
                    </a:lnTo>
                    <a:lnTo>
                      <a:pt x="16200" y="14507"/>
                    </a:lnTo>
                    <a:lnTo>
                      <a:pt x="17471" y="11928"/>
                    </a:lnTo>
                    <a:lnTo>
                      <a:pt x="17471" y="9027"/>
                    </a:lnTo>
                    <a:lnTo>
                      <a:pt x="16200" y="6448"/>
                    </a:lnTo>
                    <a:lnTo>
                      <a:pt x="15247" y="5803"/>
                    </a:lnTo>
                    <a:lnTo>
                      <a:pt x="14294" y="4836"/>
                    </a:lnTo>
                    <a:lnTo>
                      <a:pt x="13024" y="4191"/>
                    </a:lnTo>
                    <a:lnTo>
                      <a:pt x="12071" y="3869"/>
                    </a:lnTo>
                    <a:lnTo>
                      <a:pt x="10800" y="3546"/>
                    </a:lnTo>
                    <a:lnTo>
                      <a:pt x="8259" y="4191"/>
                    </a:lnTo>
                    <a:lnTo>
                      <a:pt x="6988" y="4836"/>
                    </a:lnTo>
                    <a:lnTo>
                      <a:pt x="5400" y="6448"/>
                    </a:lnTo>
                    <a:lnTo>
                      <a:pt x="4765" y="7737"/>
                    </a:lnTo>
                    <a:lnTo>
                      <a:pt x="4447" y="9027"/>
                    </a:lnTo>
                    <a:lnTo>
                      <a:pt x="4447" y="10639"/>
                    </a:lnTo>
                    <a:close/>
                    <a:moveTo>
                      <a:pt x="0" y="10639"/>
                    </a:moveTo>
                    <a:lnTo>
                      <a:pt x="0" y="8382"/>
                    </a:lnTo>
                    <a:lnTo>
                      <a:pt x="953" y="6448"/>
                    </a:lnTo>
                    <a:lnTo>
                      <a:pt x="1906" y="4191"/>
                    </a:lnTo>
                    <a:lnTo>
                      <a:pt x="3176" y="2901"/>
                    </a:lnTo>
                    <a:lnTo>
                      <a:pt x="4765" y="1612"/>
                    </a:lnTo>
                    <a:lnTo>
                      <a:pt x="6671" y="322"/>
                    </a:lnTo>
                    <a:lnTo>
                      <a:pt x="8576" y="0"/>
                    </a:lnTo>
                    <a:lnTo>
                      <a:pt x="13024" y="0"/>
                    </a:lnTo>
                    <a:lnTo>
                      <a:pt x="14612" y="322"/>
                    </a:lnTo>
                    <a:lnTo>
                      <a:pt x="16518" y="1612"/>
                    </a:lnTo>
                    <a:lnTo>
                      <a:pt x="18106" y="2901"/>
                    </a:lnTo>
                    <a:lnTo>
                      <a:pt x="19376" y="4836"/>
                    </a:lnTo>
                    <a:lnTo>
                      <a:pt x="20647" y="6448"/>
                    </a:lnTo>
                    <a:lnTo>
                      <a:pt x="21282" y="8382"/>
                    </a:lnTo>
                    <a:lnTo>
                      <a:pt x="21600" y="10639"/>
                    </a:lnTo>
                    <a:lnTo>
                      <a:pt x="21282" y="12573"/>
                    </a:lnTo>
                    <a:lnTo>
                      <a:pt x="20647" y="14507"/>
                    </a:lnTo>
                    <a:lnTo>
                      <a:pt x="19376" y="16764"/>
                    </a:lnTo>
                    <a:lnTo>
                      <a:pt x="18106" y="18054"/>
                    </a:lnTo>
                    <a:lnTo>
                      <a:pt x="16835" y="19666"/>
                    </a:lnTo>
                    <a:lnTo>
                      <a:pt x="14612" y="20633"/>
                    </a:lnTo>
                    <a:lnTo>
                      <a:pt x="13024" y="20955"/>
                    </a:lnTo>
                    <a:lnTo>
                      <a:pt x="10800" y="21600"/>
                    </a:lnTo>
                    <a:lnTo>
                      <a:pt x="8576" y="20955"/>
                    </a:lnTo>
                    <a:lnTo>
                      <a:pt x="6671" y="20633"/>
                    </a:lnTo>
                    <a:lnTo>
                      <a:pt x="4765" y="19666"/>
                    </a:lnTo>
                    <a:lnTo>
                      <a:pt x="1906" y="16764"/>
                    </a:lnTo>
                    <a:lnTo>
                      <a:pt x="953" y="14830"/>
                    </a:lnTo>
                    <a:lnTo>
                      <a:pt x="0" y="12573"/>
                    </a:lnTo>
                    <a:lnTo>
                      <a:pt x="0" y="10639"/>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283" name="Rectangle"/>
              <p:cNvSpPr/>
              <p:nvPr/>
            </p:nvSpPr>
            <p:spPr>
              <a:xfrm>
                <a:off x="1259756" y="182952"/>
                <a:ext cx="23695" cy="201455"/>
              </a:xfrm>
              <a:prstGeom prst="rect">
                <a:avLst/>
              </a:prstGeom>
              <a:solidFill>
                <a:srgbClr val="00572C"/>
              </a:solidFill>
              <a:ln w="12700" cap="flat">
                <a:noFill/>
                <a:miter lim="400000"/>
              </a:ln>
              <a:effectLst/>
            </p:spPr>
            <p:txBody>
              <a:bodyPr wrap="square" lIns="45719" tIns="45719" rIns="45719" bIns="45719" numCol="1" anchor="t">
                <a:noAutofit/>
              </a:bodyPr>
              <a:lstStyle/>
              <a:p>
                <a:pPr>
                  <a:defRPr sz="2000" b="1">
                    <a:solidFill>
                      <a:srgbClr val="BBE0E3"/>
                    </a:solidFill>
                    <a:latin typeface="Lucida Sans Unicode"/>
                    <a:ea typeface="Lucida Sans Unicode"/>
                    <a:cs typeface="Lucida Sans Unicode"/>
                    <a:sym typeface="Lucida Sans Unicode"/>
                  </a:defRPr>
                </a:pPr>
                <a:endParaRPr/>
              </a:p>
            </p:txBody>
          </p:sp>
          <p:sp>
            <p:nvSpPr>
              <p:cNvPr id="284" name="Shape"/>
              <p:cNvSpPr/>
              <p:nvPr/>
            </p:nvSpPr>
            <p:spPr>
              <a:xfrm>
                <a:off x="1313068" y="199397"/>
                <a:ext cx="29619" cy="185010"/>
              </a:xfrm>
              <a:custGeom>
                <a:avLst/>
                <a:gdLst/>
                <a:ahLst/>
                <a:cxnLst>
                  <a:cxn ang="0">
                    <a:pos x="wd2" y="hd2"/>
                  </a:cxn>
                  <a:cxn ang="5400000">
                    <a:pos x="wd2" y="hd2"/>
                  </a:cxn>
                  <a:cxn ang="10800000">
                    <a:pos x="wd2" y="hd2"/>
                  </a:cxn>
                  <a:cxn ang="16200000">
                    <a:pos x="wd2" y="hd2"/>
                  </a:cxn>
                </a:cxnLst>
                <a:rect l="0" t="0" r="r" b="b"/>
                <a:pathLst>
                  <a:path w="21600" h="21600" extrusionOk="0">
                    <a:moveTo>
                      <a:pt x="0" y="1680"/>
                    </a:moveTo>
                    <a:lnTo>
                      <a:pt x="2880" y="960"/>
                    </a:lnTo>
                    <a:lnTo>
                      <a:pt x="5760" y="0"/>
                    </a:lnTo>
                    <a:lnTo>
                      <a:pt x="15840" y="0"/>
                    </a:lnTo>
                    <a:lnTo>
                      <a:pt x="18720" y="480"/>
                    </a:lnTo>
                    <a:lnTo>
                      <a:pt x="20160" y="960"/>
                    </a:lnTo>
                    <a:lnTo>
                      <a:pt x="21600" y="1680"/>
                    </a:lnTo>
                    <a:lnTo>
                      <a:pt x="18720" y="3120"/>
                    </a:lnTo>
                    <a:lnTo>
                      <a:pt x="15840" y="3360"/>
                    </a:lnTo>
                    <a:lnTo>
                      <a:pt x="5760" y="3360"/>
                    </a:lnTo>
                    <a:lnTo>
                      <a:pt x="4320" y="3120"/>
                    </a:lnTo>
                    <a:lnTo>
                      <a:pt x="2880" y="2400"/>
                    </a:lnTo>
                    <a:lnTo>
                      <a:pt x="0" y="1680"/>
                    </a:lnTo>
                    <a:close/>
                    <a:moveTo>
                      <a:pt x="2880" y="21600"/>
                    </a:moveTo>
                    <a:lnTo>
                      <a:pt x="2880" y="6240"/>
                    </a:lnTo>
                    <a:lnTo>
                      <a:pt x="20160" y="6240"/>
                    </a:lnTo>
                    <a:lnTo>
                      <a:pt x="20160" y="21600"/>
                    </a:lnTo>
                    <a:lnTo>
                      <a:pt x="288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285" name="Shape"/>
              <p:cNvSpPr/>
              <p:nvPr/>
            </p:nvSpPr>
            <p:spPr>
              <a:xfrm>
                <a:off x="1362432" y="250788"/>
                <a:ext cx="106626" cy="137730"/>
              </a:xfrm>
              <a:custGeom>
                <a:avLst/>
                <a:gdLst/>
                <a:ahLst/>
                <a:cxnLst>
                  <a:cxn ang="0">
                    <a:pos x="wd2" y="hd2"/>
                  </a:cxn>
                  <a:cxn ang="5400000">
                    <a:pos x="wd2" y="hd2"/>
                  </a:cxn>
                  <a:cxn ang="10800000">
                    <a:pos x="wd2" y="hd2"/>
                  </a:cxn>
                  <a:cxn ang="16200000">
                    <a:pos x="wd2" y="hd2"/>
                  </a:cxn>
                </a:cxnLst>
                <a:rect l="0" t="0" r="r" b="b"/>
                <a:pathLst>
                  <a:path w="21600" h="21600" extrusionOk="0">
                    <a:moveTo>
                      <a:pt x="21600" y="15797"/>
                    </a:moveTo>
                    <a:lnTo>
                      <a:pt x="21600" y="20310"/>
                    </a:lnTo>
                    <a:lnTo>
                      <a:pt x="20000" y="20633"/>
                    </a:lnTo>
                    <a:lnTo>
                      <a:pt x="18000" y="20955"/>
                    </a:lnTo>
                    <a:lnTo>
                      <a:pt x="16400" y="20955"/>
                    </a:lnTo>
                    <a:lnTo>
                      <a:pt x="14800" y="21600"/>
                    </a:lnTo>
                    <a:lnTo>
                      <a:pt x="11200" y="20955"/>
                    </a:lnTo>
                    <a:lnTo>
                      <a:pt x="8800" y="20633"/>
                    </a:lnTo>
                    <a:lnTo>
                      <a:pt x="6400" y="19666"/>
                    </a:lnTo>
                    <a:lnTo>
                      <a:pt x="4400" y="18376"/>
                    </a:lnTo>
                    <a:lnTo>
                      <a:pt x="2800" y="16764"/>
                    </a:lnTo>
                    <a:lnTo>
                      <a:pt x="1200" y="14830"/>
                    </a:lnTo>
                    <a:lnTo>
                      <a:pt x="400" y="12573"/>
                    </a:lnTo>
                    <a:lnTo>
                      <a:pt x="0" y="10639"/>
                    </a:lnTo>
                    <a:lnTo>
                      <a:pt x="400" y="8382"/>
                    </a:lnTo>
                    <a:lnTo>
                      <a:pt x="1200" y="6125"/>
                    </a:lnTo>
                    <a:lnTo>
                      <a:pt x="2800" y="4191"/>
                    </a:lnTo>
                    <a:lnTo>
                      <a:pt x="4400" y="2901"/>
                    </a:lnTo>
                    <a:lnTo>
                      <a:pt x="6400" y="1612"/>
                    </a:lnTo>
                    <a:lnTo>
                      <a:pt x="8800" y="322"/>
                    </a:lnTo>
                    <a:lnTo>
                      <a:pt x="11200" y="0"/>
                    </a:lnTo>
                    <a:lnTo>
                      <a:pt x="18000" y="0"/>
                    </a:lnTo>
                    <a:lnTo>
                      <a:pt x="19600" y="322"/>
                    </a:lnTo>
                    <a:lnTo>
                      <a:pt x="21200" y="1290"/>
                    </a:lnTo>
                    <a:lnTo>
                      <a:pt x="21200" y="5803"/>
                    </a:lnTo>
                    <a:lnTo>
                      <a:pt x="19600" y="4836"/>
                    </a:lnTo>
                    <a:lnTo>
                      <a:pt x="18000" y="4191"/>
                    </a:lnTo>
                    <a:lnTo>
                      <a:pt x="16400" y="3869"/>
                    </a:lnTo>
                    <a:lnTo>
                      <a:pt x="12400" y="3869"/>
                    </a:lnTo>
                    <a:lnTo>
                      <a:pt x="10800" y="4191"/>
                    </a:lnTo>
                    <a:lnTo>
                      <a:pt x="9200" y="4836"/>
                    </a:lnTo>
                    <a:lnTo>
                      <a:pt x="7200" y="6448"/>
                    </a:lnTo>
                    <a:lnTo>
                      <a:pt x="6000" y="7737"/>
                    </a:lnTo>
                    <a:lnTo>
                      <a:pt x="5200" y="9027"/>
                    </a:lnTo>
                    <a:lnTo>
                      <a:pt x="5200" y="11928"/>
                    </a:lnTo>
                    <a:lnTo>
                      <a:pt x="6000" y="13218"/>
                    </a:lnTo>
                    <a:lnTo>
                      <a:pt x="7200" y="14507"/>
                    </a:lnTo>
                    <a:lnTo>
                      <a:pt x="8000" y="15475"/>
                    </a:lnTo>
                    <a:lnTo>
                      <a:pt x="9200" y="16119"/>
                    </a:lnTo>
                    <a:lnTo>
                      <a:pt x="10800" y="17087"/>
                    </a:lnTo>
                    <a:lnTo>
                      <a:pt x="12400" y="17087"/>
                    </a:lnTo>
                    <a:lnTo>
                      <a:pt x="14800" y="17409"/>
                    </a:lnTo>
                    <a:lnTo>
                      <a:pt x="16400" y="17087"/>
                    </a:lnTo>
                    <a:lnTo>
                      <a:pt x="18400" y="17087"/>
                    </a:lnTo>
                    <a:lnTo>
                      <a:pt x="20000" y="16764"/>
                    </a:lnTo>
                    <a:lnTo>
                      <a:pt x="21600" y="15797"/>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286" name="Shape"/>
              <p:cNvSpPr/>
              <p:nvPr/>
            </p:nvSpPr>
            <p:spPr>
              <a:xfrm>
                <a:off x="1482879" y="250788"/>
                <a:ext cx="120448" cy="137730"/>
              </a:xfrm>
              <a:custGeom>
                <a:avLst/>
                <a:gdLst/>
                <a:ahLst/>
                <a:cxnLst>
                  <a:cxn ang="0">
                    <a:pos x="wd2" y="hd2"/>
                  </a:cxn>
                  <a:cxn ang="5400000">
                    <a:pos x="wd2" y="hd2"/>
                  </a:cxn>
                  <a:cxn ang="10800000">
                    <a:pos x="wd2" y="hd2"/>
                  </a:cxn>
                  <a:cxn ang="16200000">
                    <a:pos x="wd2" y="hd2"/>
                  </a:cxn>
                </a:cxnLst>
                <a:rect l="0" t="0" r="r" b="b"/>
                <a:pathLst>
                  <a:path w="21600" h="21600" extrusionOk="0">
                    <a:moveTo>
                      <a:pt x="21600" y="18699"/>
                    </a:moveTo>
                    <a:lnTo>
                      <a:pt x="19475" y="19666"/>
                    </a:lnTo>
                    <a:lnTo>
                      <a:pt x="16997" y="20633"/>
                    </a:lnTo>
                    <a:lnTo>
                      <a:pt x="14518" y="20955"/>
                    </a:lnTo>
                    <a:lnTo>
                      <a:pt x="12039" y="21600"/>
                    </a:lnTo>
                    <a:lnTo>
                      <a:pt x="9207" y="20955"/>
                    </a:lnTo>
                    <a:lnTo>
                      <a:pt x="7082" y="20633"/>
                    </a:lnTo>
                    <a:lnTo>
                      <a:pt x="4957" y="19666"/>
                    </a:lnTo>
                    <a:lnTo>
                      <a:pt x="3541" y="18376"/>
                    </a:lnTo>
                    <a:lnTo>
                      <a:pt x="2125" y="16764"/>
                    </a:lnTo>
                    <a:lnTo>
                      <a:pt x="1062" y="14830"/>
                    </a:lnTo>
                    <a:lnTo>
                      <a:pt x="354" y="12573"/>
                    </a:lnTo>
                    <a:lnTo>
                      <a:pt x="0" y="9994"/>
                    </a:lnTo>
                    <a:lnTo>
                      <a:pt x="354" y="7737"/>
                    </a:lnTo>
                    <a:lnTo>
                      <a:pt x="1062" y="6125"/>
                    </a:lnTo>
                    <a:lnTo>
                      <a:pt x="2125" y="4191"/>
                    </a:lnTo>
                    <a:lnTo>
                      <a:pt x="3541" y="2579"/>
                    </a:lnTo>
                    <a:lnTo>
                      <a:pt x="4957" y="1290"/>
                    </a:lnTo>
                    <a:lnTo>
                      <a:pt x="6728" y="322"/>
                    </a:lnTo>
                    <a:lnTo>
                      <a:pt x="8852" y="0"/>
                    </a:lnTo>
                    <a:lnTo>
                      <a:pt x="13456" y="0"/>
                    </a:lnTo>
                    <a:lnTo>
                      <a:pt x="15580" y="322"/>
                    </a:lnTo>
                    <a:lnTo>
                      <a:pt x="17351" y="1290"/>
                    </a:lnTo>
                    <a:lnTo>
                      <a:pt x="18767" y="2579"/>
                    </a:lnTo>
                    <a:lnTo>
                      <a:pt x="20184" y="4191"/>
                    </a:lnTo>
                    <a:lnTo>
                      <a:pt x="21246" y="6125"/>
                    </a:lnTo>
                    <a:lnTo>
                      <a:pt x="21600" y="8382"/>
                    </a:lnTo>
                    <a:lnTo>
                      <a:pt x="21600" y="11284"/>
                    </a:lnTo>
                    <a:lnTo>
                      <a:pt x="4957" y="11284"/>
                    </a:lnTo>
                    <a:lnTo>
                      <a:pt x="5311" y="12573"/>
                    </a:lnTo>
                    <a:lnTo>
                      <a:pt x="5311" y="13863"/>
                    </a:lnTo>
                    <a:lnTo>
                      <a:pt x="6374" y="14830"/>
                    </a:lnTo>
                    <a:lnTo>
                      <a:pt x="7082" y="15797"/>
                    </a:lnTo>
                    <a:lnTo>
                      <a:pt x="8144" y="16764"/>
                    </a:lnTo>
                    <a:lnTo>
                      <a:pt x="9207" y="17087"/>
                    </a:lnTo>
                    <a:lnTo>
                      <a:pt x="10623" y="17409"/>
                    </a:lnTo>
                    <a:lnTo>
                      <a:pt x="12039" y="17409"/>
                    </a:lnTo>
                    <a:lnTo>
                      <a:pt x="14518" y="17087"/>
                    </a:lnTo>
                    <a:lnTo>
                      <a:pt x="16289" y="16764"/>
                    </a:lnTo>
                    <a:lnTo>
                      <a:pt x="18767" y="15797"/>
                    </a:lnTo>
                    <a:lnTo>
                      <a:pt x="21600" y="14507"/>
                    </a:lnTo>
                    <a:lnTo>
                      <a:pt x="21600" y="18699"/>
                    </a:lnTo>
                    <a:close/>
                    <a:moveTo>
                      <a:pt x="4957" y="8382"/>
                    </a:moveTo>
                    <a:lnTo>
                      <a:pt x="16997" y="8382"/>
                    </a:lnTo>
                    <a:lnTo>
                      <a:pt x="16289" y="6125"/>
                    </a:lnTo>
                    <a:lnTo>
                      <a:pt x="14872" y="4836"/>
                    </a:lnTo>
                    <a:lnTo>
                      <a:pt x="13456" y="3869"/>
                    </a:lnTo>
                    <a:lnTo>
                      <a:pt x="10977" y="3546"/>
                    </a:lnTo>
                    <a:lnTo>
                      <a:pt x="8852" y="3546"/>
                    </a:lnTo>
                    <a:lnTo>
                      <a:pt x="6728" y="4836"/>
                    </a:lnTo>
                    <a:lnTo>
                      <a:pt x="5666" y="6125"/>
                    </a:lnTo>
                    <a:lnTo>
                      <a:pt x="4957" y="8382"/>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287" name="Shape"/>
              <p:cNvSpPr/>
              <p:nvPr/>
            </p:nvSpPr>
            <p:spPr>
              <a:xfrm>
                <a:off x="177708" y="135672"/>
                <a:ext cx="167837" cy="41114"/>
              </a:xfrm>
              <a:custGeom>
                <a:avLst/>
                <a:gdLst/>
                <a:ahLst/>
                <a:cxnLst>
                  <a:cxn ang="0">
                    <a:pos x="wd2" y="hd2"/>
                  </a:cxn>
                  <a:cxn ang="5400000">
                    <a:pos x="wd2" y="hd2"/>
                  </a:cxn>
                  <a:cxn ang="10800000">
                    <a:pos x="wd2" y="hd2"/>
                  </a:cxn>
                  <a:cxn ang="16200000">
                    <a:pos x="wd2" y="hd2"/>
                  </a:cxn>
                </a:cxnLst>
                <a:rect l="0" t="0" r="r" b="b"/>
                <a:pathLst>
                  <a:path w="21600" h="21600" extrusionOk="0">
                    <a:moveTo>
                      <a:pt x="13468" y="21600"/>
                    </a:moveTo>
                    <a:lnTo>
                      <a:pt x="20584" y="11880"/>
                    </a:lnTo>
                    <a:lnTo>
                      <a:pt x="21600" y="0"/>
                    </a:lnTo>
                    <a:lnTo>
                      <a:pt x="0" y="0"/>
                    </a:lnTo>
                    <a:lnTo>
                      <a:pt x="13468" y="216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288" name="Triangle"/>
              <p:cNvSpPr/>
              <p:nvPr/>
            </p:nvSpPr>
            <p:spPr>
              <a:xfrm>
                <a:off x="177708" y="135672"/>
                <a:ext cx="167837" cy="28780"/>
              </a:xfrm>
              <a:custGeom>
                <a:avLst/>
                <a:gdLst/>
                <a:ahLst/>
                <a:cxnLst>
                  <a:cxn ang="0">
                    <a:pos x="wd2" y="hd2"/>
                  </a:cxn>
                  <a:cxn ang="5400000">
                    <a:pos x="wd2" y="hd2"/>
                  </a:cxn>
                  <a:cxn ang="10800000">
                    <a:pos x="wd2" y="hd2"/>
                  </a:cxn>
                  <a:cxn ang="16200000">
                    <a:pos x="wd2" y="hd2"/>
                  </a:cxn>
                </a:cxnLst>
                <a:rect l="0" t="0" r="r" b="b"/>
                <a:pathLst>
                  <a:path w="21600" h="21600" extrusionOk="0">
                    <a:moveTo>
                      <a:pt x="16772" y="21600"/>
                    </a:moveTo>
                    <a:lnTo>
                      <a:pt x="21600" y="0"/>
                    </a:lnTo>
                    <a:lnTo>
                      <a:pt x="0" y="0"/>
                    </a:lnTo>
                    <a:lnTo>
                      <a:pt x="16772"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289" name="Shape"/>
              <p:cNvSpPr/>
              <p:nvPr/>
            </p:nvSpPr>
            <p:spPr>
              <a:xfrm>
                <a:off x="304079" y="26723"/>
                <a:ext cx="112549" cy="133618"/>
              </a:xfrm>
              <a:custGeom>
                <a:avLst/>
                <a:gdLst/>
                <a:ahLst/>
                <a:cxnLst>
                  <a:cxn ang="0">
                    <a:pos x="wd2" y="hd2"/>
                  </a:cxn>
                  <a:cxn ang="5400000">
                    <a:pos x="wd2" y="hd2"/>
                  </a:cxn>
                  <a:cxn ang="10800000">
                    <a:pos x="wd2" y="hd2"/>
                  </a:cxn>
                  <a:cxn ang="16200000">
                    <a:pos x="wd2" y="hd2"/>
                  </a:cxn>
                </a:cxnLst>
                <a:rect l="0" t="0" r="r" b="b"/>
                <a:pathLst>
                  <a:path w="21600" h="21600" extrusionOk="0">
                    <a:moveTo>
                      <a:pt x="4547" y="21600"/>
                    </a:moveTo>
                    <a:lnTo>
                      <a:pt x="17811" y="20271"/>
                    </a:lnTo>
                    <a:lnTo>
                      <a:pt x="21600" y="18942"/>
                    </a:lnTo>
                    <a:lnTo>
                      <a:pt x="0" y="0"/>
                    </a:lnTo>
                    <a:lnTo>
                      <a:pt x="4547" y="216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290" name="Triangle"/>
              <p:cNvSpPr/>
              <p:nvPr/>
            </p:nvSpPr>
            <p:spPr>
              <a:xfrm>
                <a:off x="304079" y="26723"/>
                <a:ext cx="112549" cy="127451"/>
              </a:xfrm>
              <a:custGeom>
                <a:avLst/>
                <a:gdLst/>
                <a:ahLst/>
                <a:cxnLst>
                  <a:cxn ang="0">
                    <a:pos x="wd2" y="hd2"/>
                  </a:cxn>
                  <a:cxn ang="5400000">
                    <a:pos x="wd2" y="hd2"/>
                  </a:cxn>
                  <a:cxn ang="10800000">
                    <a:pos x="wd2" y="hd2"/>
                  </a:cxn>
                  <a:cxn ang="16200000">
                    <a:pos x="wd2" y="hd2"/>
                  </a:cxn>
                </a:cxnLst>
                <a:rect l="0" t="0" r="r" b="b"/>
                <a:pathLst>
                  <a:path w="21600" h="21600" extrusionOk="0">
                    <a:moveTo>
                      <a:pt x="12126" y="21600"/>
                    </a:moveTo>
                    <a:lnTo>
                      <a:pt x="21600" y="19858"/>
                    </a:lnTo>
                    <a:lnTo>
                      <a:pt x="0" y="0"/>
                    </a:lnTo>
                    <a:lnTo>
                      <a:pt x="12126"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291" name="Shape"/>
              <p:cNvSpPr/>
              <p:nvPr/>
            </p:nvSpPr>
            <p:spPr>
              <a:xfrm>
                <a:off x="225097" y="61669"/>
                <a:ext cx="169811" cy="104839"/>
              </a:xfrm>
              <a:custGeom>
                <a:avLst/>
                <a:gdLst/>
                <a:ahLst/>
                <a:cxnLst>
                  <a:cxn ang="0">
                    <a:pos x="wd2" y="hd2"/>
                  </a:cxn>
                  <a:cxn ang="5400000">
                    <a:pos x="wd2" y="hd2"/>
                  </a:cxn>
                  <a:cxn ang="10800000">
                    <a:pos x="wd2" y="hd2"/>
                  </a:cxn>
                  <a:cxn ang="16200000">
                    <a:pos x="wd2" y="hd2"/>
                  </a:cxn>
                </a:cxnLst>
                <a:rect l="0" t="0" r="r" b="b"/>
                <a:pathLst>
                  <a:path w="21600" h="21600" extrusionOk="0">
                    <a:moveTo>
                      <a:pt x="10549" y="21600"/>
                    </a:moveTo>
                    <a:lnTo>
                      <a:pt x="20595" y="18212"/>
                    </a:lnTo>
                    <a:lnTo>
                      <a:pt x="21600" y="16518"/>
                    </a:lnTo>
                    <a:lnTo>
                      <a:pt x="0" y="0"/>
                    </a:lnTo>
                    <a:lnTo>
                      <a:pt x="10549" y="216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292" name="Triangle"/>
              <p:cNvSpPr/>
              <p:nvPr/>
            </p:nvSpPr>
            <p:spPr>
              <a:xfrm>
                <a:off x="225097" y="61669"/>
                <a:ext cx="169811" cy="96616"/>
              </a:xfrm>
              <a:custGeom>
                <a:avLst/>
                <a:gdLst/>
                <a:ahLst/>
                <a:cxnLst>
                  <a:cxn ang="0">
                    <a:pos x="wd2" y="hd2"/>
                  </a:cxn>
                  <a:cxn ang="5400000">
                    <a:pos x="wd2" y="hd2"/>
                  </a:cxn>
                  <a:cxn ang="10800000">
                    <a:pos x="wd2" y="hd2"/>
                  </a:cxn>
                  <a:cxn ang="16200000">
                    <a:pos x="wd2" y="hd2"/>
                  </a:cxn>
                </a:cxnLst>
                <a:rect l="0" t="0" r="r" b="b"/>
                <a:pathLst>
                  <a:path w="21600" h="21600" extrusionOk="0">
                    <a:moveTo>
                      <a:pt x="15823" y="21600"/>
                    </a:moveTo>
                    <a:lnTo>
                      <a:pt x="21600" y="17923"/>
                    </a:lnTo>
                    <a:lnTo>
                      <a:pt x="0" y="0"/>
                    </a:lnTo>
                    <a:lnTo>
                      <a:pt x="15823"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293" name="Shape"/>
              <p:cNvSpPr/>
              <p:nvPr/>
            </p:nvSpPr>
            <p:spPr>
              <a:xfrm>
                <a:off x="420576" y="135672"/>
                <a:ext cx="173761" cy="41114"/>
              </a:xfrm>
              <a:custGeom>
                <a:avLst/>
                <a:gdLst/>
                <a:ahLst/>
                <a:cxnLst>
                  <a:cxn ang="0">
                    <a:pos x="wd2" y="hd2"/>
                  </a:cxn>
                  <a:cxn ang="5400000">
                    <a:pos x="wd2" y="hd2"/>
                  </a:cxn>
                  <a:cxn ang="10800000">
                    <a:pos x="wd2" y="hd2"/>
                  </a:cxn>
                  <a:cxn ang="16200000">
                    <a:pos x="wd2" y="hd2"/>
                  </a:cxn>
                </a:cxnLst>
                <a:rect l="0" t="0" r="r" b="b"/>
                <a:pathLst>
                  <a:path w="21600" h="21600" extrusionOk="0">
                    <a:moveTo>
                      <a:pt x="8100" y="21600"/>
                    </a:moveTo>
                    <a:lnTo>
                      <a:pt x="1227" y="11880"/>
                    </a:lnTo>
                    <a:lnTo>
                      <a:pt x="0" y="0"/>
                    </a:lnTo>
                    <a:lnTo>
                      <a:pt x="21600" y="0"/>
                    </a:lnTo>
                    <a:lnTo>
                      <a:pt x="8100"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294" name="Triangle"/>
              <p:cNvSpPr/>
              <p:nvPr/>
            </p:nvSpPr>
            <p:spPr>
              <a:xfrm>
                <a:off x="420576" y="135672"/>
                <a:ext cx="173761" cy="28780"/>
              </a:xfrm>
              <a:custGeom>
                <a:avLst/>
                <a:gdLst/>
                <a:ahLst/>
                <a:cxnLst>
                  <a:cxn ang="0">
                    <a:pos x="wd2" y="hd2"/>
                  </a:cxn>
                  <a:cxn ang="5400000">
                    <a:pos x="wd2" y="hd2"/>
                  </a:cxn>
                  <a:cxn ang="10800000">
                    <a:pos x="wd2" y="hd2"/>
                  </a:cxn>
                  <a:cxn ang="16200000">
                    <a:pos x="wd2" y="hd2"/>
                  </a:cxn>
                </a:cxnLst>
                <a:rect l="0" t="0" r="r" b="b"/>
                <a:pathLst>
                  <a:path w="21600" h="21600" extrusionOk="0">
                    <a:moveTo>
                      <a:pt x="4909" y="21600"/>
                    </a:moveTo>
                    <a:lnTo>
                      <a:pt x="0" y="0"/>
                    </a:lnTo>
                    <a:lnTo>
                      <a:pt x="21600" y="0"/>
                    </a:lnTo>
                    <a:lnTo>
                      <a:pt x="4909" y="216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295" name="Shape"/>
              <p:cNvSpPr/>
              <p:nvPr/>
            </p:nvSpPr>
            <p:spPr>
              <a:xfrm>
                <a:off x="353442" y="26723"/>
                <a:ext cx="110575" cy="133618"/>
              </a:xfrm>
              <a:custGeom>
                <a:avLst/>
                <a:gdLst/>
                <a:ahLst/>
                <a:cxnLst>
                  <a:cxn ang="0">
                    <a:pos x="wd2" y="hd2"/>
                  </a:cxn>
                  <a:cxn ang="5400000">
                    <a:pos x="wd2" y="hd2"/>
                  </a:cxn>
                  <a:cxn ang="10800000">
                    <a:pos x="wd2" y="hd2"/>
                  </a:cxn>
                  <a:cxn ang="16200000">
                    <a:pos x="wd2" y="hd2"/>
                  </a:cxn>
                </a:cxnLst>
                <a:rect l="0" t="0" r="r" b="b"/>
                <a:pathLst>
                  <a:path w="21600" h="21600" extrusionOk="0">
                    <a:moveTo>
                      <a:pt x="17357" y="21600"/>
                    </a:moveTo>
                    <a:lnTo>
                      <a:pt x="3857" y="20271"/>
                    </a:lnTo>
                    <a:lnTo>
                      <a:pt x="0" y="18942"/>
                    </a:lnTo>
                    <a:lnTo>
                      <a:pt x="21600" y="0"/>
                    </a:lnTo>
                    <a:lnTo>
                      <a:pt x="17357"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296" name="Triangle"/>
              <p:cNvSpPr/>
              <p:nvPr/>
            </p:nvSpPr>
            <p:spPr>
              <a:xfrm>
                <a:off x="353442" y="26723"/>
                <a:ext cx="110575" cy="127451"/>
              </a:xfrm>
              <a:custGeom>
                <a:avLst/>
                <a:gdLst/>
                <a:ahLst/>
                <a:cxnLst>
                  <a:cxn ang="0">
                    <a:pos x="wd2" y="hd2"/>
                  </a:cxn>
                  <a:cxn ang="5400000">
                    <a:pos x="wd2" y="hd2"/>
                  </a:cxn>
                  <a:cxn ang="10800000">
                    <a:pos x="wd2" y="hd2"/>
                  </a:cxn>
                  <a:cxn ang="16200000">
                    <a:pos x="wd2" y="hd2"/>
                  </a:cxn>
                </a:cxnLst>
                <a:rect l="0" t="0" r="r" b="b"/>
                <a:pathLst>
                  <a:path w="21600" h="21600" extrusionOk="0">
                    <a:moveTo>
                      <a:pt x="9643" y="21600"/>
                    </a:moveTo>
                    <a:lnTo>
                      <a:pt x="0" y="19858"/>
                    </a:lnTo>
                    <a:lnTo>
                      <a:pt x="21600" y="0"/>
                    </a:lnTo>
                    <a:lnTo>
                      <a:pt x="9643" y="216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297" name="Shape"/>
              <p:cNvSpPr/>
              <p:nvPr/>
            </p:nvSpPr>
            <p:spPr>
              <a:xfrm>
                <a:off x="375162" y="61669"/>
                <a:ext cx="169811" cy="104839"/>
              </a:xfrm>
              <a:custGeom>
                <a:avLst/>
                <a:gdLst/>
                <a:ahLst/>
                <a:cxnLst>
                  <a:cxn ang="0">
                    <a:pos x="wd2" y="hd2"/>
                  </a:cxn>
                  <a:cxn ang="5400000">
                    <a:pos x="wd2" y="hd2"/>
                  </a:cxn>
                  <a:cxn ang="10800000">
                    <a:pos x="wd2" y="hd2"/>
                  </a:cxn>
                  <a:cxn ang="16200000">
                    <a:pos x="wd2" y="hd2"/>
                  </a:cxn>
                </a:cxnLst>
                <a:rect l="0" t="0" r="r" b="b"/>
                <a:pathLst>
                  <a:path w="21600" h="21600" extrusionOk="0">
                    <a:moveTo>
                      <a:pt x="11051" y="21600"/>
                    </a:moveTo>
                    <a:lnTo>
                      <a:pt x="1005" y="18212"/>
                    </a:lnTo>
                    <a:lnTo>
                      <a:pt x="0" y="16518"/>
                    </a:lnTo>
                    <a:lnTo>
                      <a:pt x="21600" y="0"/>
                    </a:lnTo>
                    <a:lnTo>
                      <a:pt x="11051"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298" name="Triangle"/>
              <p:cNvSpPr/>
              <p:nvPr/>
            </p:nvSpPr>
            <p:spPr>
              <a:xfrm>
                <a:off x="373187" y="61669"/>
                <a:ext cx="171786" cy="92505"/>
              </a:xfrm>
              <a:custGeom>
                <a:avLst/>
                <a:gdLst/>
                <a:ahLst/>
                <a:cxnLst>
                  <a:cxn ang="0">
                    <a:pos x="wd2" y="hd2"/>
                  </a:cxn>
                  <a:cxn ang="5400000">
                    <a:pos x="wd2" y="hd2"/>
                  </a:cxn>
                  <a:cxn ang="10800000">
                    <a:pos x="wd2" y="hd2"/>
                  </a:cxn>
                  <a:cxn ang="16200000">
                    <a:pos x="wd2" y="hd2"/>
                  </a:cxn>
                </a:cxnLst>
                <a:rect l="0" t="0" r="r" b="b"/>
                <a:pathLst>
                  <a:path w="21600" h="21600" extrusionOk="0">
                    <a:moveTo>
                      <a:pt x="5959" y="21600"/>
                    </a:moveTo>
                    <a:lnTo>
                      <a:pt x="0" y="18720"/>
                    </a:lnTo>
                    <a:lnTo>
                      <a:pt x="21600" y="0"/>
                    </a:lnTo>
                    <a:lnTo>
                      <a:pt x="5959" y="216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299" name="Shape"/>
              <p:cNvSpPr/>
              <p:nvPr/>
            </p:nvSpPr>
            <p:spPr>
              <a:xfrm>
                <a:off x="341595" y="4111"/>
                <a:ext cx="88855" cy="1480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280" y="21300"/>
                    </a:lnTo>
                    <a:lnTo>
                      <a:pt x="13440" y="20700"/>
                    </a:lnTo>
                    <a:lnTo>
                      <a:pt x="5760" y="20700"/>
                    </a:lnTo>
                    <a:lnTo>
                      <a:pt x="0" y="21600"/>
                    </a:lnTo>
                    <a:lnTo>
                      <a:pt x="10080" y="0"/>
                    </a:lnTo>
                    <a:lnTo>
                      <a:pt x="21600"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300" name="Shape"/>
              <p:cNvSpPr/>
              <p:nvPr/>
            </p:nvSpPr>
            <p:spPr>
              <a:xfrm>
                <a:off x="341595" y="4111"/>
                <a:ext cx="41466" cy="148007"/>
              </a:xfrm>
              <a:custGeom>
                <a:avLst/>
                <a:gdLst/>
                <a:ahLst/>
                <a:cxnLst>
                  <a:cxn ang="0">
                    <a:pos x="wd2" y="hd2"/>
                  </a:cxn>
                  <a:cxn ang="5400000">
                    <a:pos x="wd2" y="hd2"/>
                  </a:cxn>
                  <a:cxn ang="10800000">
                    <a:pos x="wd2" y="hd2"/>
                  </a:cxn>
                  <a:cxn ang="16200000">
                    <a:pos x="wd2" y="hd2"/>
                  </a:cxn>
                </a:cxnLst>
                <a:rect l="0" t="0" r="r" b="b"/>
                <a:pathLst>
                  <a:path w="21600" h="21600" extrusionOk="0">
                    <a:moveTo>
                      <a:pt x="21600" y="20700"/>
                    </a:moveTo>
                    <a:lnTo>
                      <a:pt x="11314" y="21300"/>
                    </a:lnTo>
                    <a:lnTo>
                      <a:pt x="0" y="21600"/>
                    </a:lnTo>
                    <a:lnTo>
                      <a:pt x="21600" y="0"/>
                    </a:lnTo>
                    <a:lnTo>
                      <a:pt x="21600" y="2070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301" name="Shape"/>
              <p:cNvSpPr/>
              <p:nvPr/>
            </p:nvSpPr>
            <p:spPr>
              <a:xfrm>
                <a:off x="416627" y="661918"/>
                <a:ext cx="59238" cy="14390"/>
              </a:xfrm>
              <a:custGeom>
                <a:avLst/>
                <a:gdLst/>
                <a:ahLst/>
                <a:cxnLst>
                  <a:cxn ang="0">
                    <a:pos x="wd2" y="hd2"/>
                  </a:cxn>
                  <a:cxn ang="5400000">
                    <a:pos x="wd2" y="hd2"/>
                  </a:cxn>
                  <a:cxn ang="10800000">
                    <a:pos x="wd2" y="hd2"/>
                  </a:cxn>
                  <a:cxn ang="16200000">
                    <a:pos x="wd2" y="hd2"/>
                  </a:cxn>
                </a:cxnLst>
                <a:rect l="0" t="0" r="r" b="b"/>
                <a:pathLst>
                  <a:path w="21600" h="21600" extrusionOk="0">
                    <a:moveTo>
                      <a:pt x="5040" y="9257"/>
                    </a:moveTo>
                    <a:lnTo>
                      <a:pt x="3600" y="9257"/>
                    </a:lnTo>
                    <a:lnTo>
                      <a:pt x="1440" y="6171"/>
                    </a:lnTo>
                    <a:lnTo>
                      <a:pt x="0" y="9257"/>
                    </a:lnTo>
                    <a:lnTo>
                      <a:pt x="720" y="12343"/>
                    </a:lnTo>
                    <a:lnTo>
                      <a:pt x="2880" y="18514"/>
                    </a:lnTo>
                    <a:lnTo>
                      <a:pt x="3600" y="18514"/>
                    </a:lnTo>
                    <a:lnTo>
                      <a:pt x="5040" y="21600"/>
                    </a:lnTo>
                    <a:lnTo>
                      <a:pt x="5040" y="9257"/>
                    </a:lnTo>
                    <a:close/>
                    <a:moveTo>
                      <a:pt x="17280" y="12343"/>
                    </a:moveTo>
                    <a:lnTo>
                      <a:pt x="18720" y="12343"/>
                    </a:lnTo>
                    <a:lnTo>
                      <a:pt x="18720" y="9257"/>
                    </a:lnTo>
                    <a:lnTo>
                      <a:pt x="20160" y="6171"/>
                    </a:lnTo>
                    <a:lnTo>
                      <a:pt x="21600" y="0"/>
                    </a:lnTo>
                    <a:lnTo>
                      <a:pt x="19440" y="0"/>
                    </a:lnTo>
                    <a:lnTo>
                      <a:pt x="18720" y="6171"/>
                    </a:lnTo>
                    <a:lnTo>
                      <a:pt x="17280" y="12343"/>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02" name="Shape"/>
              <p:cNvSpPr/>
              <p:nvPr/>
            </p:nvSpPr>
            <p:spPr>
              <a:xfrm>
                <a:off x="296180" y="661918"/>
                <a:ext cx="57263" cy="14390"/>
              </a:xfrm>
              <a:custGeom>
                <a:avLst/>
                <a:gdLst/>
                <a:ahLst/>
                <a:cxnLst>
                  <a:cxn ang="0">
                    <a:pos x="wd2" y="hd2"/>
                  </a:cxn>
                  <a:cxn ang="5400000">
                    <a:pos x="wd2" y="hd2"/>
                  </a:cxn>
                  <a:cxn ang="10800000">
                    <a:pos x="wd2" y="hd2"/>
                  </a:cxn>
                  <a:cxn ang="16200000">
                    <a:pos x="wd2" y="hd2"/>
                  </a:cxn>
                </a:cxnLst>
                <a:rect l="0" t="0" r="r" b="b"/>
                <a:pathLst>
                  <a:path w="21600" h="21600" extrusionOk="0">
                    <a:moveTo>
                      <a:pt x="17131" y="9257"/>
                    </a:moveTo>
                    <a:lnTo>
                      <a:pt x="20110" y="6171"/>
                    </a:lnTo>
                    <a:lnTo>
                      <a:pt x="21600" y="9257"/>
                    </a:lnTo>
                    <a:lnTo>
                      <a:pt x="20855" y="12343"/>
                    </a:lnTo>
                    <a:lnTo>
                      <a:pt x="18621" y="18514"/>
                    </a:lnTo>
                    <a:lnTo>
                      <a:pt x="17876" y="18514"/>
                    </a:lnTo>
                    <a:lnTo>
                      <a:pt x="17131" y="21600"/>
                    </a:lnTo>
                    <a:lnTo>
                      <a:pt x="17131" y="9257"/>
                    </a:lnTo>
                    <a:close/>
                    <a:moveTo>
                      <a:pt x="3724" y="12343"/>
                    </a:moveTo>
                    <a:lnTo>
                      <a:pt x="2979" y="12343"/>
                    </a:lnTo>
                    <a:lnTo>
                      <a:pt x="2979" y="9257"/>
                    </a:lnTo>
                    <a:lnTo>
                      <a:pt x="745" y="6171"/>
                    </a:lnTo>
                    <a:lnTo>
                      <a:pt x="0" y="0"/>
                    </a:lnTo>
                    <a:lnTo>
                      <a:pt x="1490" y="0"/>
                    </a:lnTo>
                    <a:lnTo>
                      <a:pt x="2979" y="6171"/>
                    </a:lnTo>
                    <a:lnTo>
                      <a:pt x="3724" y="12343"/>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03" name="Shape"/>
              <p:cNvSpPr/>
              <p:nvPr/>
            </p:nvSpPr>
            <p:spPr>
              <a:xfrm>
                <a:off x="394907" y="462520"/>
                <a:ext cx="55289" cy="9250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9257" y="15360"/>
                    </a:lnTo>
                    <a:lnTo>
                      <a:pt x="0" y="21600"/>
                    </a:lnTo>
                    <a:lnTo>
                      <a:pt x="6171" y="15840"/>
                    </a:lnTo>
                    <a:lnTo>
                      <a:pt x="3086" y="9600"/>
                    </a:lnTo>
                    <a:lnTo>
                      <a:pt x="21600" y="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04" name="Triangle"/>
              <p:cNvSpPr/>
              <p:nvPr/>
            </p:nvSpPr>
            <p:spPr>
              <a:xfrm>
                <a:off x="308028" y="392628"/>
                <a:ext cx="73059"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1092" y="0"/>
                    </a:lnTo>
                    <a:lnTo>
                      <a:pt x="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05" name="Triangle"/>
              <p:cNvSpPr/>
              <p:nvPr/>
            </p:nvSpPr>
            <p:spPr>
              <a:xfrm>
                <a:off x="308028" y="392628"/>
                <a:ext cx="73059"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1092" y="0"/>
                    </a:lnTo>
                    <a:lnTo>
                      <a:pt x="0" y="21600"/>
                    </a:lnTo>
                    <a:close/>
                  </a:path>
                </a:pathLst>
              </a:custGeom>
              <a:noFill/>
              <a:ln w="3175" cap="flat">
                <a:solidFill>
                  <a:srgbClr val="00572C"/>
                </a:solidFill>
                <a:prstDash val="solid"/>
                <a:round/>
              </a:ln>
              <a:effectLst/>
            </p:spPr>
            <p:txBody>
              <a:bodyPr wrap="square" lIns="45719" tIns="45719" rIns="45719" bIns="45719" numCol="1" anchor="t">
                <a:noAutofit/>
              </a:bodyPr>
              <a:lstStyle/>
              <a:p>
                <a:endParaRPr/>
              </a:p>
            </p:txBody>
          </p:sp>
          <p:sp>
            <p:nvSpPr>
              <p:cNvPr id="306" name="Triangle"/>
              <p:cNvSpPr/>
              <p:nvPr/>
            </p:nvSpPr>
            <p:spPr>
              <a:xfrm>
                <a:off x="381086" y="392628"/>
                <a:ext cx="75033"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07" name="Triangle"/>
              <p:cNvSpPr/>
              <p:nvPr/>
            </p:nvSpPr>
            <p:spPr>
              <a:xfrm>
                <a:off x="381086" y="392628"/>
                <a:ext cx="75033"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noFill/>
              <a:ln w="3175" cap="flat">
                <a:solidFill>
                  <a:srgbClr val="00572C"/>
                </a:solidFill>
                <a:prstDash val="solid"/>
                <a:round/>
              </a:ln>
              <a:effectLst/>
            </p:spPr>
            <p:txBody>
              <a:bodyPr wrap="square" lIns="45719" tIns="45719" rIns="45719" bIns="45719" numCol="1" anchor="t">
                <a:noAutofit/>
              </a:bodyPr>
              <a:lstStyle/>
              <a:p>
                <a:endParaRPr/>
              </a:p>
            </p:txBody>
          </p:sp>
          <p:sp>
            <p:nvSpPr>
              <p:cNvPr id="308" name="Triangle"/>
              <p:cNvSpPr/>
              <p:nvPr/>
            </p:nvSpPr>
            <p:spPr>
              <a:xfrm>
                <a:off x="345544" y="365905"/>
                <a:ext cx="75033" cy="267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DA251D"/>
              </a:solidFill>
              <a:ln w="12700" cap="flat">
                <a:noFill/>
                <a:miter lim="400000"/>
              </a:ln>
              <a:effectLst/>
            </p:spPr>
            <p:txBody>
              <a:bodyPr wrap="square" lIns="45719" tIns="45719" rIns="45719" bIns="45719" numCol="1" anchor="t">
                <a:noAutofit/>
              </a:bodyPr>
              <a:lstStyle/>
              <a:p>
                <a:endParaRPr/>
              </a:p>
            </p:txBody>
          </p:sp>
          <p:sp>
            <p:nvSpPr>
              <p:cNvPr id="309" name="Triangle"/>
              <p:cNvSpPr/>
              <p:nvPr/>
            </p:nvSpPr>
            <p:spPr>
              <a:xfrm>
                <a:off x="268537" y="423463"/>
                <a:ext cx="75033"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10" name="Triangle"/>
              <p:cNvSpPr/>
              <p:nvPr/>
            </p:nvSpPr>
            <p:spPr>
              <a:xfrm>
                <a:off x="268537" y="423463"/>
                <a:ext cx="75033"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noFill/>
              <a:ln w="3175" cap="flat">
                <a:solidFill>
                  <a:srgbClr val="00572C"/>
                </a:solidFill>
                <a:prstDash val="solid"/>
                <a:round/>
              </a:ln>
              <a:effectLst/>
            </p:spPr>
            <p:txBody>
              <a:bodyPr wrap="square" lIns="45719" tIns="45719" rIns="45719" bIns="45719" numCol="1" anchor="t">
                <a:noAutofit/>
              </a:bodyPr>
              <a:lstStyle/>
              <a:p>
                <a:endParaRPr/>
              </a:p>
            </p:txBody>
          </p:sp>
          <p:sp>
            <p:nvSpPr>
              <p:cNvPr id="311" name="Triangle"/>
              <p:cNvSpPr/>
              <p:nvPr/>
            </p:nvSpPr>
            <p:spPr>
              <a:xfrm>
                <a:off x="343569" y="423463"/>
                <a:ext cx="77008"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1077" y="0"/>
                    </a:lnTo>
                    <a:lnTo>
                      <a:pt x="0" y="216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312" name="Triangle"/>
              <p:cNvSpPr/>
              <p:nvPr/>
            </p:nvSpPr>
            <p:spPr>
              <a:xfrm>
                <a:off x="343569" y="423463"/>
                <a:ext cx="77008"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1077" y="0"/>
                    </a:lnTo>
                    <a:lnTo>
                      <a:pt x="0" y="21600"/>
                    </a:lnTo>
                    <a:close/>
                  </a:path>
                </a:pathLst>
              </a:custGeom>
              <a:noFill/>
              <a:ln w="3175" cap="flat">
                <a:solidFill>
                  <a:srgbClr val="1F1A17"/>
                </a:solidFill>
                <a:prstDash val="solid"/>
                <a:round/>
              </a:ln>
              <a:effectLst/>
            </p:spPr>
            <p:txBody>
              <a:bodyPr wrap="square" lIns="45719" tIns="45719" rIns="45719" bIns="45719" numCol="1" anchor="t">
                <a:noAutofit/>
              </a:bodyPr>
              <a:lstStyle/>
              <a:p>
                <a:endParaRPr/>
              </a:p>
            </p:txBody>
          </p:sp>
          <p:sp>
            <p:nvSpPr>
              <p:cNvPr id="313" name="Triangle"/>
              <p:cNvSpPr/>
              <p:nvPr/>
            </p:nvSpPr>
            <p:spPr>
              <a:xfrm>
                <a:off x="420576" y="423463"/>
                <a:ext cx="73059"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508" y="0"/>
                    </a:lnTo>
                    <a:lnTo>
                      <a:pt x="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14" name="Triangle"/>
              <p:cNvSpPr/>
              <p:nvPr/>
            </p:nvSpPr>
            <p:spPr>
              <a:xfrm>
                <a:off x="420576" y="423463"/>
                <a:ext cx="73059" cy="308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508" y="0"/>
                    </a:lnTo>
                    <a:lnTo>
                      <a:pt x="0" y="21600"/>
                    </a:lnTo>
                    <a:close/>
                  </a:path>
                </a:pathLst>
              </a:custGeom>
              <a:noFill/>
              <a:ln w="3175" cap="flat">
                <a:solidFill>
                  <a:srgbClr val="00572C"/>
                </a:solidFill>
                <a:prstDash val="solid"/>
                <a:round/>
              </a:ln>
              <a:effectLst/>
            </p:spPr>
            <p:txBody>
              <a:bodyPr wrap="square" lIns="45719" tIns="45719" rIns="45719" bIns="45719" numCol="1" anchor="t">
                <a:noAutofit/>
              </a:bodyPr>
              <a:lstStyle/>
              <a:p>
                <a:endParaRPr/>
              </a:p>
            </p:txBody>
          </p:sp>
          <p:sp>
            <p:nvSpPr>
              <p:cNvPr id="315" name="Shape"/>
              <p:cNvSpPr/>
              <p:nvPr/>
            </p:nvSpPr>
            <p:spPr>
              <a:xfrm>
                <a:off x="381086" y="238455"/>
                <a:ext cx="102677" cy="5344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62" y="1662"/>
                    </a:lnTo>
                    <a:lnTo>
                      <a:pt x="4154" y="2492"/>
                    </a:lnTo>
                    <a:lnTo>
                      <a:pt x="6646" y="1662"/>
                    </a:lnTo>
                    <a:lnTo>
                      <a:pt x="9138" y="1662"/>
                    </a:lnTo>
                    <a:lnTo>
                      <a:pt x="13708" y="2492"/>
                    </a:lnTo>
                    <a:lnTo>
                      <a:pt x="15369" y="3323"/>
                    </a:lnTo>
                    <a:lnTo>
                      <a:pt x="13708" y="2492"/>
                    </a:lnTo>
                    <a:lnTo>
                      <a:pt x="10385" y="3323"/>
                    </a:lnTo>
                    <a:lnTo>
                      <a:pt x="7477" y="3323"/>
                    </a:lnTo>
                    <a:lnTo>
                      <a:pt x="7477" y="4985"/>
                    </a:lnTo>
                    <a:lnTo>
                      <a:pt x="12877" y="4985"/>
                    </a:lnTo>
                    <a:lnTo>
                      <a:pt x="16615" y="5815"/>
                    </a:lnTo>
                    <a:lnTo>
                      <a:pt x="17446" y="5815"/>
                    </a:lnTo>
                    <a:lnTo>
                      <a:pt x="15785" y="5815"/>
                    </a:lnTo>
                    <a:lnTo>
                      <a:pt x="11215" y="7477"/>
                    </a:lnTo>
                    <a:lnTo>
                      <a:pt x="7892" y="8308"/>
                    </a:lnTo>
                    <a:lnTo>
                      <a:pt x="7477" y="8308"/>
                    </a:lnTo>
                    <a:lnTo>
                      <a:pt x="9554" y="8308"/>
                    </a:lnTo>
                    <a:lnTo>
                      <a:pt x="12877" y="9138"/>
                    </a:lnTo>
                    <a:lnTo>
                      <a:pt x="18277" y="11631"/>
                    </a:lnTo>
                    <a:lnTo>
                      <a:pt x="20354" y="14123"/>
                    </a:lnTo>
                    <a:lnTo>
                      <a:pt x="18277" y="12462"/>
                    </a:lnTo>
                    <a:lnTo>
                      <a:pt x="12462" y="11631"/>
                    </a:lnTo>
                    <a:lnTo>
                      <a:pt x="6231" y="11631"/>
                    </a:lnTo>
                    <a:lnTo>
                      <a:pt x="7477" y="12462"/>
                    </a:lnTo>
                    <a:lnTo>
                      <a:pt x="9138" y="12462"/>
                    </a:lnTo>
                    <a:lnTo>
                      <a:pt x="11215" y="14123"/>
                    </a:lnTo>
                    <a:lnTo>
                      <a:pt x="15369" y="14954"/>
                    </a:lnTo>
                    <a:lnTo>
                      <a:pt x="17446" y="17446"/>
                    </a:lnTo>
                    <a:lnTo>
                      <a:pt x="20354" y="20769"/>
                    </a:lnTo>
                    <a:lnTo>
                      <a:pt x="21600" y="21600"/>
                    </a:lnTo>
                    <a:lnTo>
                      <a:pt x="19108" y="20769"/>
                    </a:lnTo>
                    <a:lnTo>
                      <a:pt x="14123" y="18277"/>
                    </a:lnTo>
                    <a:lnTo>
                      <a:pt x="9554" y="15785"/>
                    </a:lnTo>
                    <a:lnTo>
                      <a:pt x="7477" y="15785"/>
                    </a:lnTo>
                    <a:lnTo>
                      <a:pt x="4154" y="14123"/>
                    </a:lnTo>
                    <a:lnTo>
                      <a:pt x="2908" y="12462"/>
                    </a:lnTo>
                    <a:lnTo>
                      <a:pt x="3323" y="11631"/>
                    </a:lnTo>
                    <a:lnTo>
                      <a:pt x="4154" y="8308"/>
                    </a:lnTo>
                    <a:lnTo>
                      <a:pt x="3323" y="4985"/>
                    </a:lnTo>
                    <a:lnTo>
                      <a:pt x="2492" y="2492"/>
                    </a:lnTo>
                    <a:lnTo>
                      <a:pt x="1246" y="1662"/>
                    </a:lnTo>
                    <a:lnTo>
                      <a:pt x="0" y="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316" name="Shape"/>
              <p:cNvSpPr/>
              <p:nvPr/>
            </p:nvSpPr>
            <p:spPr>
              <a:xfrm>
                <a:off x="539049" y="622861"/>
                <a:ext cx="35543" cy="59614"/>
              </a:xfrm>
              <a:custGeom>
                <a:avLst/>
                <a:gdLst/>
                <a:ahLst/>
                <a:cxnLst>
                  <a:cxn ang="0">
                    <a:pos x="wd2" y="hd2"/>
                  </a:cxn>
                  <a:cxn ang="5400000">
                    <a:pos x="wd2" y="hd2"/>
                  </a:cxn>
                  <a:cxn ang="10800000">
                    <a:pos x="wd2" y="hd2"/>
                  </a:cxn>
                  <a:cxn ang="16200000">
                    <a:pos x="wd2" y="hd2"/>
                  </a:cxn>
                </a:cxnLst>
                <a:rect l="0" t="0" r="r" b="b"/>
                <a:pathLst>
                  <a:path w="21600" h="21600" extrusionOk="0">
                    <a:moveTo>
                      <a:pt x="2400" y="0"/>
                    </a:moveTo>
                    <a:lnTo>
                      <a:pt x="3600" y="0"/>
                    </a:lnTo>
                    <a:lnTo>
                      <a:pt x="3600" y="2234"/>
                    </a:lnTo>
                    <a:lnTo>
                      <a:pt x="7200" y="5959"/>
                    </a:lnTo>
                    <a:lnTo>
                      <a:pt x="8400" y="8938"/>
                    </a:lnTo>
                    <a:lnTo>
                      <a:pt x="20400" y="16386"/>
                    </a:lnTo>
                    <a:lnTo>
                      <a:pt x="21600" y="19366"/>
                    </a:lnTo>
                    <a:lnTo>
                      <a:pt x="21600" y="20110"/>
                    </a:lnTo>
                    <a:lnTo>
                      <a:pt x="18000" y="21600"/>
                    </a:lnTo>
                    <a:lnTo>
                      <a:pt x="15600" y="20110"/>
                    </a:lnTo>
                    <a:lnTo>
                      <a:pt x="12000" y="17131"/>
                    </a:lnTo>
                    <a:lnTo>
                      <a:pt x="10800" y="15641"/>
                    </a:lnTo>
                    <a:lnTo>
                      <a:pt x="8400" y="13407"/>
                    </a:lnTo>
                    <a:lnTo>
                      <a:pt x="3600" y="5959"/>
                    </a:lnTo>
                    <a:lnTo>
                      <a:pt x="0" y="745"/>
                    </a:lnTo>
                    <a:lnTo>
                      <a:pt x="2400" y="745"/>
                    </a:lnTo>
                    <a:lnTo>
                      <a:pt x="2400"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17" name="Shape"/>
              <p:cNvSpPr/>
              <p:nvPr/>
            </p:nvSpPr>
            <p:spPr>
              <a:xfrm>
                <a:off x="576565" y="637250"/>
                <a:ext cx="27645" cy="61671"/>
              </a:xfrm>
              <a:custGeom>
                <a:avLst/>
                <a:gdLst/>
                <a:ahLst/>
                <a:cxnLst>
                  <a:cxn ang="0">
                    <a:pos x="wd2" y="hd2"/>
                  </a:cxn>
                  <a:cxn ang="5400000">
                    <a:pos x="wd2" y="hd2"/>
                  </a:cxn>
                  <a:cxn ang="10800000">
                    <a:pos x="wd2" y="hd2"/>
                  </a:cxn>
                  <a:cxn ang="16200000">
                    <a:pos x="wd2" y="hd2"/>
                  </a:cxn>
                </a:cxnLst>
                <a:rect l="0" t="0" r="r" b="b"/>
                <a:pathLst>
                  <a:path w="21600" h="21600" extrusionOk="0">
                    <a:moveTo>
                      <a:pt x="0" y="16560"/>
                    </a:moveTo>
                    <a:lnTo>
                      <a:pt x="0" y="19440"/>
                    </a:lnTo>
                    <a:lnTo>
                      <a:pt x="4629" y="21600"/>
                    </a:lnTo>
                    <a:lnTo>
                      <a:pt x="10800" y="21600"/>
                    </a:lnTo>
                    <a:lnTo>
                      <a:pt x="16971" y="17280"/>
                    </a:lnTo>
                    <a:lnTo>
                      <a:pt x="20057" y="14400"/>
                    </a:lnTo>
                    <a:lnTo>
                      <a:pt x="20057" y="8640"/>
                    </a:lnTo>
                    <a:lnTo>
                      <a:pt x="21600" y="3600"/>
                    </a:lnTo>
                    <a:lnTo>
                      <a:pt x="21600" y="0"/>
                    </a:lnTo>
                    <a:lnTo>
                      <a:pt x="16971" y="0"/>
                    </a:lnTo>
                    <a:lnTo>
                      <a:pt x="16971" y="7920"/>
                    </a:lnTo>
                    <a:lnTo>
                      <a:pt x="15429" y="8640"/>
                    </a:lnTo>
                    <a:lnTo>
                      <a:pt x="9257" y="12960"/>
                    </a:lnTo>
                    <a:lnTo>
                      <a:pt x="0" y="1656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18" name="Shape"/>
              <p:cNvSpPr/>
              <p:nvPr/>
            </p:nvSpPr>
            <p:spPr>
              <a:xfrm>
                <a:off x="574591" y="678363"/>
                <a:ext cx="35542" cy="59615"/>
              </a:xfrm>
              <a:custGeom>
                <a:avLst/>
                <a:gdLst/>
                <a:ahLst/>
                <a:cxnLst>
                  <a:cxn ang="0">
                    <a:pos x="wd2" y="hd2"/>
                  </a:cxn>
                  <a:cxn ang="5400000">
                    <a:pos x="wd2" y="hd2"/>
                  </a:cxn>
                  <a:cxn ang="10800000">
                    <a:pos x="wd2" y="hd2"/>
                  </a:cxn>
                  <a:cxn ang="16200000">
                    <a:pos x="wd2" y="hd2"/>
                  </a:cxn>
                </a:cxnLst>
                <a:rect l="0" t="0" r="r" b="b"/>
                <a:pathLst>
                  <a:path w="21600" h="21600" extrusionOk="0">
                    <a:moveTo>
                      <a:pt x="1200" y="15641"/>
                    </a:moveTo>
                    <a:lnTo>
                      <a:pt x="0" y="17876"/>
                    </a:lnTo>
                    <a:lnTo>
                      <a:pt x="0" y="19366"/>
                    </a:lnTo>
                    <a:lnTo>
                      <a:pt x="1200" y="21600"/>
                    </a:lnTo>
                    <a:lnTo>
                      <a:pt x="6000" y="21600"/>
                    </a:lnTo>
                    <a:lnTo>
                      <a:pt x="9600" y="20855"/>
                    </a:lnTo>
                    <a:lnTo>
                      <a:pt x="13200" y="18621"/>
                    </a:lnTo>
                    <a:lnTo>
                      <a:pt x="14400" y="15641"/>
                    </a:lnTo>
                    <a:lnTo>
                      <a:pt x="16800" y="11172"/>
                    </a:lnTo>
                    <a:lnTo>
                      <a:pt x="18000" y="9683"/>
                    </a:lnTo>
                    <a:lnTo>
                      <a:pt x="19200" y="5214"/>
                    </a:lnTo>
                    <a:lnTo>
                      <a:pt x="21600" y="1490"/>
                    </a:lnTo>
                    <a:lnTo>
                      <a:pt x="19200" y="1490"/>
                    </a:lnTo>
                    <a:lnTo>
                      <a:pt x="19200" y="0"/>
                    </a:lnTo>
                    <a:lnTo>
                      <a:pt x="18000" y="0"/>
                    </a:lnTo>
                    <a:lnTo>
                      <a:pt x="18000" y="1490"/>
                    </a:lnTo>
                    <a:lnTo>
                      <a:pt x="16800" y="4469"/>
                    </a:lnTo>
                    <a:lnTo>
                      <a:pt x="16800" y="8193"/>
                    </a:lnTo>
                    <a:lnTo>
                      <a:pt x="14400" y="9683"/>
                    </a:lnTo>
                    <a:lnTo>
                      <a:pt x="6000" y="12662"/>
                    </a:lnTo>
                    <a:lnTo>
                      <a:pt x="1200" y="15641"/>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19" name="Shape"/>
              <p:cNvSpPr/>
              <p:nvPr/>
            </p:nvSpPr>
            <p:spPr>
              <a:xfrm>
                <a:off x="544972" y="659862"/>
                <a:ext cx="31594" cy="55504"/>
              </a:xfrm>
              <a:custGeom>
                <a:avLst/>
                <a:gdLst/>
                <a:ahLst/>
                <a:cxnLst>
                  <a:cxn ang="0">
                    <a:pos x="wd2" y="hd2"/>
                  </a:cxn>
                  <a:cxn ang="5400000">
                    <a:pos x="wd2" y="hd2"/>
                  </a:cxn>
                  <a:cxn ang="10800000">
                    <a:pos x="wd2" y="hd2"/>
                  </a:cxn>
                  <a:cxn ang="16200000">
                    <a:pos x="wd2" y="hd2"/>
                  </a:cxn>
                </a:cxnLst>
                <a:rect l="0" t="0" r="r" b="b"/>
                <a:pathLst>
                  <a:path w="21600" h="21600" extrusionOk="0">
                    <a:moveTo>
                      <a:pt x="1350" y="0"/>
                    </a:moveTo>
                    <a:lnTo>
                      <a:pt x="4050" y="0"/>
                    </a:lnTo>
                    <a:lnTo>
                      <a:pt x="4050" y="800"/>
                    </a:lnTo>
                    <a:lnTo>
                      <a:pt x="5400" y="5600"/>
                    </a:lnTo>
                    <a:lnTo>
                      <a:pt x="8100" y="8800"/>
                    </a:lnTo>
                    <a:lnTo>
                      <a:pt x="10800" y="10400"/>
                    </a:lnTo>
                    <a:lnTo>
                      <a:pt x="14850" y="14400"/>
                    </a:lnTo>
                    <a:lnTo>
                      <a:pt x="20250" y="17600"/>
                    </a:lnTo>
                    <a:lnTo>
                      <a:pt x="21600" y="20800"/>
                    </a:lnTo>
                    <a:lnTo>
                      <a:pt x="20250" y="21600"/>
                    </a:lnTo>
                    <a:lnTo>
                      <a:pt x="18900" y="21600"/>
                    </a:lnTo>
                    <a:lnTo>
                      <a:pt x="14850" y="20800"/>
                    </a:lnTo>
                    <a:lnTo>
                      <a:pt x="10800" y="18400"/>
                    </a:lnTo>
                    <a:lnTo>
                      <a:pt x="9450" y="15200"/>
                    </a:lnTo>
                    <a:lnTo>
                      <a:pt x="8100" y="12800"/>
                    </a:lnTo>
                    <a:lnTo>
                      <a:pt x="4050" y="6400"/>
                    </a:lnTo>
                    <a:lnTo>
                      <a:pt x="0" y="800"/>
                    </a:lnTo>
                    <a:lnTo>
                      <a:pt x="0" y="0"/>
                    </a:lnTo>
                    <a:lnTo>
                      <a:pt x="1350"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0" name="Shape"/>
              <p:cNvSpPr/>
              <p:nvPr/>
            </p:nvSpPr>
            <p:spPr>
              <a:xfrm>
                <a:off x="546947" y="690697"/>
                <a:ext cx="25670" cy="616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23" y="0"/>
                    </a:lnTo>
                    <a:lnTo>
                      <a:pt x="4985" y="2160"/>
                    </a:lnTo>
                    <a:lnTo>
                      <a:pt x="4985" y="5760"/>
                    </a:lnTo>
                    <a:lnTo>
                      <a:pt x="8308" y="8640"/>
                    </a:lnTo>
                    <a:lnTo>
                      <a:pt x="9969" y="10800"/>
                    </a:lnTo>
                    <a:lnTo>
                      <a:pt x="14954" y="13680"/>
                    </a:lnTo>
                    <a:lnTo>
                      <a:pt x="21600" y="19440"/>
                    </a:lnTo>
                    <a:lnTo>
                      <a:pt x="18277" y="21600"/>
                    </a:lnTo>
                    <a:lnTo>
                      <a:pt x="16615" y="21600"/>
                    </a:lnTo>
                    <a:lnTo>
                      <a:pt x="11631" y="20160"/>
                    </a:lnTo>
                    <a:lnTo>
                      <a:pt x="8308" y="14400"/>
                    </a:lnTo>
                    <a:lnTo>
                      <a:pt x="4985" y="12960"/>
                    </a:lnTo>
                    <a:lnTo>
                      <a:pt x="3323" y="5760"/>
                    </a:lnTo>
                    <a:lnTo>
                      <a:pt x="0" y="720"/>
                    </a:lnTo>
                    <a:lnTo>
                      <a:pt x="0"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1" name="Shape"/>
              <p:cNvSpPr/>
              <p:nvPr/>
            </p:nvSpPr>
            <p:spPr>
              <a:xfrm>
                <a:off x="568667" y="717420"/>
                <a:ext cx="37517" cy="57560"/>
              </a:xfrm>
              <a:custGeom>
                <a:avLst/>
                <a:gdLst/>
                <a:ahLst/>
                <a:cxnLst>
                  <a:cxn ang="0">
                    <a:pos x="wd2" y="hd2"/>
                  </a:cxn>
                  <a:cxn ang="5400000">
                    <a:pos x="wd2" y="hd2"/>
                  </a:cxn>
                  <a:cxn ang="10800000">
                    <a:pos x="wd2" y="hd2"/>
                  </a:cxn>
                  <a:cxn ang="16200000">
                    <a:pos x="wd2" y="hd2"/>
                  </a:cxn>
                </a:cxnLst>
                <a:rect l="0" t="0" r="r" b="b"/>
                <a:pathLst>
                  <a:path w="21600" h="21600" extrusionOk="0">
                    <a:moveTo>
                      <a:pt x="2274" y="15429"/>
                    </a:moveTo>
                    <a:lnTo>
                      <a:pt x="0" y="16200"/>
                    </a:lnTo>
                    <a:lnTo>
                      <a:pt x="0" y="18514"/>
                    </a:lnTo>
                    <a:lnTo>
                      <a:pt x="3411" y="20057"/>
                    </a:lnTo>
                    <a:lnTo>
                      <a:pt x="4547" y="21600"/>
                    </a:lnTo>
                    <a:lnTo>
                      <a:pt x="7958" y="21600"/>
                    </a:lnTo>
                    <a:lnTo>
                      <a:pt x="9095" y="20057"/>
                    </a:lnTo>
                    <a:lnTo>
                      <a:pt x="12505" y="18514"/>
                    </a:lnTo>
                    <a:lnTo>
                      <a:pt x="15916" y="15429"/>
                    </a:lnTo>
                    <a:lnTo>
                      <a:pt x="17053" y="11571"/>
                    </a:lnTo>
                    <a:lnTo>
                      <a:pt x="19326" y="8486"/>
                    </a:lnTo>
                    <a:lnTo>
                      <a:pt x="20463" y="4629"/>
                    </a:lnTo>
                    <a:lnTo>
                      <a:pt x="21600" y="1543"/>
                    </a:lnTo>
                    <a:lnTo>
                      <a:pt x="21600" y="0"/>
                    </a:lnTo>
                    <a:lnTo>
                      <a:pt x="19326" y="0"/>
                    </a:lnTo>
                    <a:lnTo>
                      <a:pt x="19326" y="4629"/>
                    </a:lnTo>
                    <a:lnTo>
                      <a:pt x="17053" y="7714"/>
                    </a:lnTo>
                    <a:lnTo>
                      <a:pt x="15916" y="8486"/>
                    </a:lnTo>
                    <a:lnTo>
                      <a:pt x="7958" y="11571"/>
                    </a:lnTo>
                    <a:lnTo>
                      <a:pt x="2274" y="15429"/>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2" name="Shape"/>
              <p:cNvSpPr/>
              <p:nvPr/>
            </p:nvSpPr>
            <p:spPr>
              <a:xfrm>
                <a:off x="544972" y="729754"/>
                <a:ext cx="21721" cy="61671"/>
              </a:xfrm>
              <a:custGeom>
                <a:avLst/>
                <a:gdLst/>
                <a:ahLst/>
                <a:cxnLst>
                  <a:cxn ang="0">
                    <a:pos x="wd2" y="hd2"/>
                  </a:cxn>
                  <a:cxn ang="5400000">
                    <a:pos x="wd2" y="hd2"/>
                  </a:cxn>
                  <a:cxn ang="10800000">
                    <a:pos x="wd2" y="hd2"/>
                  </a:cxn>
                  <a:cxn ang="16200000">
                    <a:pos x="wd2" y="hd2"/>
                  </a:cxn>
                </a:cxnLst>
                <a:rect l="0" t="0" r="r" b="b"/>
                <a:pathLst>
                  <a:path w="21600" h="21600" extrusionOk="0">
                    <a:moveTo>
                      <a:pt x="1964" y="0"/>
                    </a:moveTo>
                    <a:lnTo>
                      <a:pt x="5891" y="0"/>
                    </a:lnTo>
                    <a:lnTo>
                      <a:pt x="5891" y="720"/>
                    </a:lnTo>
                    <a:lnTo>
                      <a:pt x="7855" y="5760"/>
                    </a:lnTo>
                    <a:lnTo>
                      <a:pt x="7855" y="8640"/>
                    </a:lnTo>
                    <a:lnTo>
                      <a:pt x="11782" y="10800"/>
                    </a:lnTo>
                    <a:lnTo>
                      <a:pt x="15709" y="13680"/>
                    </a:lnTo>
                    <a:lnTo>
                      <a:pt x="21600" y="17280"/>
                    </a:lnTo>
                    <a:lnTo>
                      <a:pt x="21600" y="20880"/>
                    </a:lnTo>
                    <a:lnTo>
                      <a:pt x="19636" y="21600"/>
                    </a:lnTo>
                    <a:lnTo>
                      <a:pt x="15709" y="21600"/>
                    </a:lnTo>
                    <a:lnTo>
                      <a:pt x="11782" y="20880"/>
                    </a:lnTo>
                    <a:lnTo>
                      <a:pt x="7855" y="17280"/>
                    </a:lnTo>
                    <a:lnTo>
                      <a:pt x="5891" y="14400"/>
                    </a:lnTo>
                    <a:lnTo>
                      <a:pt x="5891" y="12960"/>
                    </a:lnTo>
                    <a:lnTo>
                      <a:pt x="1964" y="5760"/>
                    </a:lnTo>
                    <a:lnTo>
                      <a:pt x="0" y="720"/>
                    </a:lnTo>
                    <a:lnTo>
                      <a:pt x="1964"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3" name="Shape"/>
              <p:cNvSpPr/>
              <p:nvPr/>
            </p:nvSpPr>
            <p:spPr>
              <a:xfrm>
                <a:off x="556820" y="760589"/>
                <a:ext cx="41466" cy="55504"/>
              </a:xfrm>
              <a:custGeom>
                <a:avLst/>
                <a:gdLst/>
                <a:ahLst/>
                <a:cxnLst>
                  <a:cxn ang="0">
                    <a:pos x="wd2" y="hd2"/>
                  </a:cxn>
                  <a:cxn ang="5400000">
                    <a:pos x="wd2" y="hd2"/>
                  </a:cxn>
                  <a:cxn ang="10800000">
                    <a:pos x="wd2" y="hd2"/>
                  </a:cxn>
                  <a:cxn ang="16200000">
                    <a:pos x="wd2" y="hd2"/>
                  </a:cxn>
                </a:cxnLst>
                <a:rect l="0" t="0" r="r" b="b"/>
                <a:pathLst>
                  <a:path w="21600" h="21600" extrusionOk="0">
                    <a:moveTo>
                      <a:pt x="0" y="18400"/>
                    </a:moveTo>
                    <a:lnTo>
                      <a:pt x="1029" y="20800"/>
                    </a:lnTo>
                    <a:lnTo>
                      <a:pt x="4114" y="21600"/>
                    </a:lnTo>
                    <a:lnTo>
                      <a:pt x="6171" y="20800"/>
                    </a:lnTo>
                    <a:lnTo>
                      <a:pt x="10286" y="17600"/>
                    </a:lnTo>
                    <a:lnTo>
                      <a:pt x="17486" y="8800"/>
                    </a:lnTo>
                    <a:lnTo>
                      <a:pt x="21600" y="2400"/>
                    </a:lnTo>
                    <a:lnTo>
                      <a:pt x="21600" y="0"/>
                    </a:lnTo>
                    <a:lnTo>
                      <a:pt x="20571" y="0"/>
                    </a:lnTo>
                    <a:lnTo>
                      <a:pt x="20571" y="800"/>
                    </a:lnTo>
                    <a:lnTo>
                      <a:pt x="17486" y="4000"/>
                    </a:lnTo>
                    <a:lnTo>
                      <a:pt x="16457" y="8800"/>
                    </a:lnTo>
                    <a:lnTo>
                      <a:pt x="10286" y="11200"/>
                    </a:lnTo>
                    <a:lnTo>
                      <a:pt x="5143" y="15200"/>
                    </a:lnTo>
                    <a:lnTo>
                      <a:pt x="1029" y="17600"/>
                    </a:lnTo>
                    <a:lnTo>
                      <a:pt x="0" y="184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4" name="Shape"/>
              <p:cNvSpPr/>
              <p:nvPr/>
            </p:nvSpPr>
            <p:spPr>
              <a:xfrm>
                <a:off x="539049" y="801702"/>
                <a:ext cx="49364" cy="43170"/>
              </a:xfrm>
              <a:custGeom>
                <a:avLst/>
                <a:gdLst/>
                <a:ahLst/>
                <a:cxnLst>
                  <a:cxn ang="0">
                    <a:pos x="wd2" y="hd2"/>
                  </a:cxn>
                  <a:cxn ang="5400000">
                    <a:pos x="wd2" y="hd2"/>
                  </a:cxn>
                  <a:cxn ang="10800000">
                    <a:pos x="wd2" y="hd2"/>
                  </a:cxn>
                  <a:cxn ang="16200000">
                    <a:pos x="wd2" y="hd2"/>
                  </a:cxn>
                </a:cxnLst>
                <a:rect l="0" t="0" r="r" b="b"/>
                <a:pathLst>
                  <a:path w="21600" h="21600" extrusionOk="0">
                    <a:moveTo>
                      <a:pt x="0" y="17486"/>
                    </a:moveTo>
                    <a:lnTo>
                      <a:pt x="3456" y="21600"/>
                    </a:lnTo>
                    <a:lnTo>
                      <a:pt x="7776" y="19543"/>
                    </a:lnTo>
                    <a:lnTo>
                      <a:pt x="11232" y="17486"/>
                    </a:lnTo>
                    <a:lnTo>
                      <a:pt x="15552" y="11314"/>
                    </a:lnTo>
                    <a:lnTo>
                      <a:pt x="18144" y="7200"/>
                    </a:lnTo>
                    <a:lnTo>
                      <a:pt x="19872" y="4114"/>
                    </a:lnTo>
                    <a:lnTo>
                      <a:pt x="21600" y="2057"/>
                    </a:lnTo>
                    <a:lnTo>
                      <a:pt x="21600" y="0"/>
                    </a:lnTo>
                    <a:lnTo>
                      <a:pt x="19872" y="0"/>
                    </a:lnTo>
                    <a:lnTo>
                      <a:pt x="19008" y="2057"/>
                    </a:lnTo>
                    <a:lnTo>
                      <a:pt x="16416" y="4114"/>
                    </a:lnTo>
                    <a:lnTo>
                      <a:pt x="14688" y="9257"/>
                    </a:lnTo>
                    <a:lnTo>
                      <a:pt x="11232" y="11314"/>
                    </a:lnTo>
                    <a:lnTo>
                      <a:pt x="6048" y="13371"/>
                    </a:lnTo>
                    <a:lnTo>
                      <a:pt x="2592" y="15429"/>
                    </a:lnTo>
                    <a:lnTo>
                      <a:pt x="0" y="17486"/>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5" name="Shape"/>
              <p:cNvSpPr/>
              <p:nvPr/>
            </p:nvSpPr>
            <p:spPr>
              <a:xfrm>
                <a:off x="517329" y="838704"/>
                <a:ext cx="51339" cy="39058"/>
              </a:xfrm>
              <a:custGeom>
                <a:avLst/>
                <a:gdLst/>
                <a:ahLst/>
                <a:cxnLst>
                  <a:cxn ang="0">
                    <a:pos x="wd2" y="hd2"/>
                  </a:cxn>
                  <a:cxn ang="5400000">
                    <a:pos x="wd2" y="hd2"/>
                  </a:cxn>
                  <a:cxn ang="10800000">
                    <a:pos x="wd2" y="hd2"/>
                  </a:cxn>
                  <a:cxn ang="16200000">
                    <a:pos x="wd2" y="hd2"/>
                  </a:cxn>
                </a:cxnLst>
                <a:rect l="0" t="0" r="r" b="b"/>
                <a:pathLst>
                  <a:path w="21600" h="21600" extrusionOk="0">
                    <a:moveTo>
                      <a:pt x="0" y="17053"/>
                    </a:moveTo>
                    <a:lnTo>
                      <a:pt x="0" y="20463"/>
                    </a:lnTo>
                    <a:lnTo>
                      <a:pt x="1662" y="21600"/>
                    </a:lnTo>
                    <a:lnTo>
                      <a:pt x="4154" y="21600"/>
                    </a:lnTo>
                    <a:lnTo>
                      <a:pt x="12462" y="15916"/>
                    </a:lnTo>
                    <a:lnTo>
                      <a:pt x="16615" y="11368"/>
                    </a:lnTo>
                    <a:lnTo>
                      <a:pt x="18277" y="6821"/>
                    </a:lnTo>
                    <a:lnTo>
                      <a:pt x="20769" y="3411"/>
                    </a:lnTo>
                    <a:lnTo>
                      <a:pt x="21600" y="1137"/>
                    </a:lnTo>
                    <a:lnTo>
                      <a:pt x="21600" y="0"/>
                    </a:lnTo>
                    <a:lnTo>
                      <a:pt x="19938" y="0"/>
                    </a:lnTo>
                    <a:lnTo>
                      <a:pt x="17446" y="4547"/>
                    </a:lnTo>
                    <a:lnTo>
                      <a:pt x="14954" y="7958"/>
                    </a:lnTo>
                    <a:lnTo>
                      <a:pt x="10800" y="11368"/>
                    </a:lnTo>
                    <a:lnTo>
                      <a:pt x="4985" y="12505"/>
                    </a:lnTo>
                    <a:lnTo>
                      <a:pt x="2492" y="15916"/>
                    </a:lnTo>
                    <a:lnTo>
                      <a:pt x="0" y="17053"/>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6" name="Shape"/>
              <p:cNvSpPr/>
              <p:nvPr/>
            </p:nvSpPr>
            <p:spPr>
              <a:xfrm>
                <a:off x="521278" y="807869"/>
                <a:ext cx="13823" cy="47281"/>
              </a:xfrm>
              <a:custGeom>
                <a:avLst/>
                <a:gdLst/>
                <a:ahLst/>
                <a:cxnLst>
                  <a:cxn ang="0">
                    <a:pos x="wd2" y="hd2"/>
                  </a:cxn>
                  <a:cxn ang="5400000">
                    <a:pos x="wd2" y="hd2"/>
                  </a:cxn>
                  <a:cxn ang="10800000">
                    <a:pos x="wd2" y="hd2"/>
                  </a:cxn>
                  <a:cxn ang="16200000">
                    <a:pos x="wd2" y="hd2"/>
                  </a:cxn>
                </a:cxnLst>
                <a:rect l="0" t="0" r="r" b="b"/>
                <a:pathLst>
                  <a:path w="21600" h="21600" extrusionOk="0">
                    <a:moveTo>
                      <a:pt x="0" y="19722"/>
                    </a:moveTo>
                    <a:lnTo>
                      <a:pt x="3086" y="21600"/>
                    </a:lnTo>
                    <a:lnTo>
                      <a:pt x="15429" y="21600"/>
                    </a:lnTo>
                    <a:lnTo>
                      <a:pt x="21600" y="19722"/>
                    </a:lnTo>
                    <a:lnTo>
                      <a:pt x="21600" y="15026"/>
                    </a:lnTo>
                    <a:lnTo>
                      <a:pt x="15429" y="10330"/>
                    </a:lnTo>
                    <a:lnTo>
                      <a:pt x="12343" y="6574"/>
                    </a:lnTo>
                    <a:lnTo>
                      <a:pt x="12343" y="5635"/>
                    </a:lnTo>
                    <a:lnTo>
                      <a:pt x="15429" y="2817"/>
                    </a:lnTo>
                    <a:lnTo>
                      <a:pt x="15429" y="0"/>
                    </a:lnTo>
                    <a:lnTo>
                      <a:pt x="12343" y="0"/>
                    </a:lnTo>
                    <a:lnTo>
                      <a:pt x="9257" y="3757"/>
                    </a:lnTo>
                    <a:lnTo>
                      <a:pt x="3086" y="9391"/>
                    </a:lnTo>
                    <a:lnTo>
                      <a:pt x="0" y="13148"/>
                    </a:lnTo>
                    <a:lnTo>
                      <a:pt x="0" y="19722"/>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7" name="Shape"/>
              <p:cNvSpPr/>
              <p:nvPr/>
            </p:nvSpPr>
            <p:spPr>
              <a:xfrm>
                <a:off x="539049" y="779090"/>
                <a:ext cx="17772" cy="49336"/>
              </a:xfrm>
              <a:custGeom>
                <a:avLst/>
                <a:gdLst/>
                <a:ahLst/>
                <a:cxnLst>
                  <a:cxn ang="0">
                    <a:pos x="wd2" y="hd2"/>
                  </a:cxn>
                  <a:cxn ang="5400000">
                    <a:pos x="wd2" y="hd2"/>
                  </a:cxn>
                  <a:cxn ang="10800000">
                    <a:pos x="wd2" y="hd2"/>
                  </a:cxn>
                  <a:cxn ang="16200000">
                    <a:pos x="wd2" y="hd2"/>
                  </a:cxn>
                </a:cxnLst>
                <a:rect l="0" t="0" r="r" b="b"/>
                <a:pathLst>
                  <a:path w="21600" h="21600" extrusionOk="0">
                    <a:moveTo>
                      <a:pt x="4800" y="19800"/>
                    </a:moveTo>
                    <a:lnTo>
                      <a:pt x="7200" y="21600"/>
                    </a:lnTo>
                    <a:lnTo>
                      <a:pt x="9600" y="21600"/>
                    </a:lnTo>
                    <a:lnTo>
                      <a:pt x="16800" y="19800"/>
                    </a:lnTo>
                    <a:lnTo>
                      <a:pt x="21600" y="18900"/>
                    </a:lnTo>
                    <a:lnTo>
                      <a:pt x="7200" y="8100"/>
                    </a:lnTo>
                    <a:lnTo>
                      <a:pt x="4800" y="5400"/>
                    </a:lnTo>
                    <a:lnTo>
                      <a:pt x="4800" y="0"/>
                    </a:lnTo>
                    <a:lnTo>
                      <a:pt x="0" y="0"/>
                    </a:lnTo>
                    <a:lnTo>
                      <a:pt x="0" y="18900"/>
                    </a:lnTo>
                    <a:lnTo>
                      <a:pt x="4800" y="198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8" name="Shape"/>
              <p:cNvSpPr/>
              <p:nvPr/>
            </p:nvSpPr>
            <p:spPr>
              <a:xfrm>
                <a:off x="489685" y="875705"/>
                <a:ext cx="55288" cy="32892"/>
              </a:xfrm>
              <a:custGeom>
                <a:avLst/>
                <a:gdLst/>
                <a:ahLst/>
                <a:cxnLst>
                  <a:cxn ang="0">
                    <a:pos x="wd2" y="hd2"/>
                  </a:cxn>
                  <a:cxn ang="5400000">
                    <a:pos x="wd2" y="hd2"/>
                  </a:cxn>
                  <a:cxn ang="10800000">
                    <a:pos x="wd2" y="hd2"/>
                  </a:cxn>
                  <a:cxn ang="16200000">
                    <a:pos x="wd2" y="hd2"/>
                  </a:cxn>
                </a:cxnLst>
                <a:rect l="0" t="0" r="r" b="b"/>
                <a:pathLst>
                  <a:path w="21600" h="21600" extrusionOk="0">
                    <a:moveTo>
                      <a:pt x="771" y="14850"/>
                    </a:moveTo>
                    <a:lnTo>
                      <a:pt x="0" y="16200"/>
                    </a:lnTo>
                    <a:lnTo>
                      <a:pt x="0" y="20250"/>
                    </a:lnTo>
                    <a:lnTo>
                      <a:pt x="771" y="20250"/>
                    </a:lnTo>
                    <a:lnTo>
                      <a:pt x="3086" y="21600"/>
                    </a:lnTo>
                    <a:lnTo>
                      <a:pt x="10800" y="14850"/>
                    </a:lnTo>
                    <a:lnTo>
                      <a:pt x="14657" y="10800"/>
                    </a:lnTo>
                    <a:lnTo>
                      <a:pt x="17743" y="5400"/>
                    </a:lnTo>
                    <a:lnTo>
                      <a:pt x="19286" y="4050"/>
                    </a:lnTo>
                    <a:lnTo>
                      <a:pt x="21600" y="0"/>
                    </a:lnTo>
                    <a:lnTo>
                      <a:pt x="19286" y="0"/>
                    </a:lnTo>
                    <a:lnTo>
                      <a:pt x="17743" y="4050"/>
                    </a:lnTo>
                    <a:lnTo>
                      <a:pt x="10029" y="10800"/>
                    </a:lnTo>
                    <a:lnTo>
                      <a:pt x="4629" y="10800"/>
                    </a:lnTo>
                    <a:lnTo>
                      <a:pt x="1543" y="14850"/>
                    </a:lnTo>
                    <a:lnTo>
                      <a:pt x="771" y="1485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29" name="Shape"/>
              <p:cNvSpPr/>
              <p:nvPr/>
            </p:nvSpPr>
            <p:spPr>
              <a:xfrm>
                <a:off x="493634" y="840759"/>
                <a:ext cx="19747" cy="49337"/>
              </a:xfrm>
              <a:custGeom>
                <a:avLst/>
                <a:gdLst/>
                <a:ahLst/>
                <a:cxnLst>
                  <a:cxn ang="0">
                    <a:pos x="wd2" y="hd2"/>
                  </a:cxn>
                  <a:cxn ang="5400000">
                    <a:pos x="wd2" y="hd2"/>
                  </a:cxn>
                  <a:cxn ang="10800000">
                    <a:pos x="wd2" y="hd2"/>
                  </a:cxn>
                  <a:cxn ang="16200000">
                    <a:pos x="wd2" y="hd2"/>
                  </a:cxn>
                </a:cxnLst>
                <a:rect l="0" t="0" r="r" b="b"/>
                <a:pathLst>
                  <a:path w="21600" h="21600" extrusionOk="0">
                    <a:moveTo>
                      <a:pt x="0" y="18900"/>
                    </a:moveTo>
                    <a:lnTo>
                      <a:pt x="4320" y="19800"/>
                    </a:lnTo>
                    <a:lnTo>
                      <a:pt x="6480" y="21600"/>
                    </a:lnTo>
                    <a:lnTo>
                      <a:pt x="12960" y="21600"/>
                    </a:lnTo>
                    <a:lnTo>
                      <a:pt x="15120" y="19800"/>
                    </a:lnTo>
                    <a:lnTo>
                      <a:pt x="15120" y="8100"/>
                    </a:lnTo>
                    <a:lnTo>
                      <a:pt x="17280" y="5400"/>
                    </a:lnTo>
                    <a:lnTo>
                      <a:pt x="21600" y="2700"/>
                    </a:lnTo>
                    <a:lnTo>
                      <a:pt x="21600" y="0"/>
                    </a:lnTo>
                    <a:lnTo>
                      <a:pt x="17280" y="0"/>
                    </a:lnTo>
                    <a:lnTo>
                      <a:pt x="15120" y="4500"/>
                    </a:lnTo>
                    <a:lnTo>
                      <a:pt x="8640" y="9000"/>
                    </a:lnTo>
                    <a:lnTo>
                      <a:pt x="4320" y="12600"/>
                    </a:lnTo>
                    <a:lnTo>
                      <a:pt x="0" y="15300"/>
                    </a:lnTo>
                    <a:lnTo>
                      <a:pt x="0" y="189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0" name="Shape"/>
              <p:cNvSpPr/>
              <p:nvPr/>
            </p:nvSpPr>
            <p:spPr>
              <a:xfrm>
                <a:off x="469940" y="867483"/>
                <a:ext cx="21721" cy="47281"/>
              </a:xfrm>
              <a:custGeom>
                <a:avLst/>
                <a:gdLst/>
                <a:ahLst/>
                <a:cxnLst>
                  <a:cxn ang="0">
                    <a:pos x="wd2" y="hd2"/>
                  </a:cxn>
                  <a:cxn ang="5400000">
                    <a:pos x="wd2" y="hd2"/>
                  </a:cxn>
                  <a:cxn ang="10800000">
                    <a:pos x="wd2" y="hd2"/>
                  </a:cxn>
                  <a:cxn ang="16200000">
                    <a:pos x="wd2" y="hd2"/>
                  </a:cxn>
                </a:cxnLst>
                <a:rect l="0" t="0" r="r" b="b"/>
                <a:pathLst>
                  <a:path w="21600" h="21600" extrusionOk="0">
                    <a:moveTo>
                      <a:pt x="0" y="18783"/>
                    </a:moveTo>
                    <a:lnTo>
                      <a:pt x="1964" y="21600"/>
                    </a:lnTo>
                    <a:lnTo>
                      <a:pt x="9818" y="21600"/>
                    </a:lnTo>
                    <a:lnTo>
                      <a:pt x="13745" y="20661"/>
                    </a:lnTo>
                    <a:lnTo>
                      <a:pt x="15709" y="15965"/>
                    </a:lnTo>
                    <a:lnTo>
                      <a:pt x="15709" y="4696"/>
                    </a:lnTo>
                    <a:lnTo>
                      <a:pt x="19636" y="3757"/>
                    </a:lnTo>
                    <a:lnTo>
                      <a:pt x="21600" y="939"/>
                    </a:lnTo>
                    <a:lnTo>
                      <a:pt x="21600" y="0"/>
                    </a:lnTo>
                    <a:lnTo>
                      <a:pt x="19636" y="0"/>
                    </a:lnTo>
                    <a:lnTo>
                      <a:pt x="13745" y="3757"/>
                    </a:lnTo>
                    <a:lnTo>
                      <a:pt x="7855" y="8452"/>
                    </a:lnTo>
                    <a:lnTo>
                      <a:pt x="5891" y="12209"/>
                    </a:lnTo>
                    <a:lnTo>
                      <a:pt x="0" y="17843"/>
                    </a:lnTo>
                    <a:lnTo>
                      <a:pt x="0" y="18783"/>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1" name="Shape"/>
              <p:cNvSpPr/>
              <p:nvPr/>
            </p:nvSpPr>
            <p:spPr>
              <a:xfrm>
                <a:off x="402806" y="902429"/>
                <a:ext cx="90829" cy="493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757" y="21600"/>
                    </a:lnTo>
                    <a:lnTo>
                      <a:pt x="14557" y="13500"/>
                    </a:lnTo>
                    <a:lnTo>
                      <a:pt x="20661" y="8100"/>
                    </a:lnTo>
                    <a:lnTo>
                      <a:pt x="21600" y="6300"/>
                    </a:lnTo>
                    <a:lnTo>
                      <a:pt x="21600" y="5400"/>
                    </a:lnTo>
                    <a:lnTo>
                      <a:pt x="21130" y="4500"/>
                    </a:lnTo>
                    <a:lnTo>
                      <a:pt x="20661" y="5400"/>
                    </a:lnTo>
                    <a:lnTo>
                      <a:pt x="17843" y="8100"/>
                    </a:lnTo>
                    <a:lnTo>
                      <a:pt x="15496" y="8100"/>
                    </a:lnTo>
                    <a:lnTo>
                      <a:pt x="14557" y="2700"/>
                    </a:lnTo>
                    <a:lnTo>
                      <a:pt x="14557" y="0"/>
                    </a:lnTo>
                    <a:lnTo>
                      <a:pt x="12678" y="4500"/>
                    </a:lnTo>
                    <a:lnTo>
                      <a:pt x="8452" y="11700"/>
                    </a:lnTo>
                    <a:lnTo>
                      <a:pt x="3287" y="18900"/>
                    </a:lnTo>
                    <a:lnTo>
                      <a:pt x="0" y="216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2" name="Shape"/>
              <p:cNvSpPr/>
              <p:nvPr/>
            </p:nvSpPr>
            <p:spPr>
              <a:xfrm>
                <a:off x="566692" y="594082"/>
                <a:ext cx="13823" cy="719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86" y="1234"/>
                    </a:lnTo>
                    <a:lnTo>
                      <a:pt x="12343" y="11109"/>
                    </a:lnTo>
                    <a:lnTo>
                      <a:pt x="21600" y="21600"/>
                    </a:lnTo>
                    <a:lnTo>
                      <a:pt x="12343" y="19749"/>
                    </a:lnTo>
                    <a:lnTo>
                      <a:pt x="0" y="16046"/>
                    </a:lnTo>
                    <a:lnTo>
                      <a:pt x="3086" y="12960"/>
                    </a:lnTo>
                    <a:lnTo>
                      <a:pt x="3086" y="5554"/>
                    </a:lnTo>
                    <a:lnTo>
                      <a:pt x="0" y="1234"/>
                    </a:lnTo>
                    <a:lnTo>
                      <a:pt x="0"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3" name="Shape"/>
              <p:cNvSpPr/>
              <p:nvPr/>
            </p:nvSpPr>
            <p:spPr>
              <a:xfrm>
                <a:off x="574591" y="598193"/>
                <a:ext cx="19746" cy="678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 y="0"/>
                    </a:lnTo>
                    <a:lnTo>
                      <a:pt x="2160" y="655"/>
                    </a:lnTo>
                    <a:lnTo>
                      <a:pt x="6480" y="5236"/>
                    </a:lnTo>
                    <a:lnTo>
                      <a:pt x="8640" y="8509"/>
                    </a:lnTo>
                    <a:lnTo>
                      <a:pt x="15120" y="11782"/>
                    </a:lnTo>
                    <a:lnTo>
                      <a:pt x="21600" y="15709"/>
                    </a:lnTo>
                    <a:lnTo>
                      <a:pt x="21600" y="17673"/>
                    </a:lnTo>
                    <a:lnTo>
                      <a:pt x="17280" y="19636"/>
                    </a:lnTo>
                    <a:lnTo>
                      <a:pt x="10800" y="20291"/>
                    </a:lnTo>
                    <a:lnTo>
                      <a:pt x="8640" y="21600"/>
                    </a:lnTo>
                    <a:lnTo>
                      <a:pt x="0" y="655"/>
                    </a:lnTo>
                    <a:lnTo>
                      <a:pt x="0"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4" name="Shape"/>
              <p:cNvSpPr/>
              <p:nvPr/>
            </p:nvSpPr>
            <p:spPr>
              <a:xfrm>
                <a:off x="193504" y="622861"/>
                <a:ext cx="33569" cy="59614"/>
              </a:xfrm>
              <a:custGeom>
                <a:avLst/>
                <a:gdLst/>
                <a:ahLst/>
                <a:cxnLst>
                  <a:cxn ang="0">
                    <a:pos x="wd2" y="hd2"/>
                  </a:cxn>
                  <a:cxn ang="5400000">
                    <a:pos x="wd2" y="hd2"/>
                  </a:cxn>
                  <a:cxn ang="10800000">
                    <a:pos x="wd2" y="hd2"/>
                  </a:cxn>
                  <a:cxn ang="16200000">
                    <a:pos x="wd2" y="hd2"/>
                  </a:cxn>
                </a:cxnLst>
                <a:rect l="0" t="0" r="r" b="b"/>
                <a:pathLst>
                  <a:path w="21600" h="21600" extrusionOk="0">
                    <a:moveTo>
                      <a:pt x="20329" y="0"/>
                    </a:moveTo>
                    <a:lnTo>
                      <a:pt x="19059" y="0"/>
                    </a:lnTo>
                    <a:lnTo>
                      <a:pt x="19059" y="2234"/>
                    </a:lnTo>
                    <a:lnTo>
                      <a:pt x="16518" y="5959"/>
                    </a:lnTo>
                    <a:lnTo>
                      <a:pt x="13976" y="8938"/>
                    </a:lnTo>
                    <a:lnTo>
                      <a:pt x="11435" y="11172"/>
                    </a:lnTo>
                    <a:lnTo>
                      <a:pt x="6353" y="13407"/>
                    </a:lnTo>
                    <a:lnTo>
                      <a:pt x="3812" y="16386"/>
                    </a:lnTo>
                    <a:lnTo>
                      <a:pt x="0" y="19366"/>
                    </a:lnTo>
                    <a:lnTo>
                      <a:pt x="3812" y="21600"/>
                    </a:lnTo>
                    <a:lnTo>
                      <a:pt x="6353" y="20110"/>
                    </a:lnTo>
                    <a:lnTo>
                      <a:pt x="10165" y="17131"/>
                    </a:lnTo>
                    <a:lnTo>
                      <a:pt x="13976" y="15641"/>
                    </a:lnTo>
                    <a:lnTo>
                      <a:pt x="15247" y="13407"/>
                    </a:lnTo>
                    <a:lnTo>
                      <a:pt x="19059" y="5959"/>
                    </a:lnTo>
                    <a:lnTo>
                      <a:pt x="21600" y="745"/>
                    </a:lnTo>
                    <a:lnTo>
                      <a:pt x="20329"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5" name="Shape"/>
              <p:cNvSpPr/>
              <p:nvPr/>
            </p:nvSpPr>
            <p:spPr>
              <a:xfrm>
                <a:off x="163886" y="637250"/>
                <a:ext cx="29619" cy="61671"/>
              </a:xfrm>
              <a:custGeom>
                <a:avLst/>
                <a:gdLst/>
                <a:ahLst/>
                <a:cxnLst>
                  <a:cxn ang="0">
                    <a:pos x="wd2" y="hd2"/>
                  </a:cxn>
                  <a:cxn ang="5400000">
                    <a:pos x="wd2" y="hd2"/>
                  </a:cxn>
                  <a:cxn ang="10800000">
                    <a:pos x="wd2" y="hd2"/>
                  </a:cxn>
                  <a:cxn ang="16200000">
                    <a:pos x="wd2" y="hd2"/>
                  </a:cxn>
                </a:cxnLst>
                <a:rect l="0" t="0" r="r" b="b"/>
                <a:pathLst>
                  <a:path w="21600" h="21600" extrusionOk="0">
                    <a:moveTo>
                      <a:pt x="18720" y="16560"/>
                    </a:moveTo>
                    <a:lnTo>
                      <a:pt x="21600" y="17280"/>
                    </a:lnTo>
                    <a:lnTo>
                      <a:pt x="18720" y="19440"/>
                    </a:lnTo>
                    <a:lnTo>
                      <a:pt x="17280" y="21600"/>
                    </a:lnTo>
                    <a:lnTo>
                      <a:pt x="11520" y="21600"/>
                    </a:lnTo>
                    <a:lnTo>
                      <a:pt x="7200" y="19440"/>
                    </a:lnTo>
                    <a:lnTo>
                      <a:pt x="5760" y="17280"/>
                    </a:lnTo>
                    <a:lnTo>
                      <a:pt x="4320" y="14400"/>
                    </a:lnTo>
                    <a:lnTo>
                      <a:pt x="1440" y="10800"/>
                    </a:lnTo>
                    <a:lnTo>
                      <a:pt x="1440" y="3600"/>
                    </a:lnTo>
                    <a:lnTo>
                      <a:pt x="0" y="720"/>
                    </a:lnTo>
                    <a:lnTo>
                      <a:pt x="0" y="0"/>
                    </a:lnTo>
                    <a:lnTo>
                      <a:pt x="4320" y="0"/>
                    </a:lnTo>
                    <a:lnTo>
                      <a:pt x="4320" y="7920"/>
                    </a:lnTo>
                    <a:lnTo>
                      <a:pt x="5760" y="8640"/>
                    </a:lnTo>
                    <a:lnTo>
                      <a:pt x="12960" y="12960"/>
                    </a:lnTo>
                    <a:lnTo>
                      <a:pt x="18720" y="1656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6" name="Shape"/>
              <p:cNvSpPr/>
              <p:nvPr/>
            </p:nvSpPr>
            <p:spPr>
              <a:xfrm>
                <a:off x="159937" y="678363"/>
                <a:ext cx="35543" cy="59615"/>
              </a:xfrm>
              <a:custGeom>
                <a:avLst/>
                <a:gdLst/>
                <a:ahLst/>
                <a:cxnLst>
                  <a:cxn ang="0">
                    <a:pos x="wd2" y="hd2"/>
                  </a:cxn>
                  <a:cxn ang="5400000">
                    <a:pos x="wd2" y="hd2"/>
                  </a:cxn>
                  <a:cxn ang="10800000">
                    <a:pos x="wd2" y="hd2"/>
                  </a:cxn>
                  <a:cxn ang="16200000">
                    <a:pos x="wd2" y="hd2"/>
                  </a:cxn>
                </a:cxnLst>
                <a:rect l="0" t="0" r="r" b="b"/>
                <a:pathLst>
                  <a:path w="21600" h="21600" extrusionOk="0">
                    <a:moveTo>
                      <a:pt x="20400" y="15641"/>
                    </a:moveTo>
                    <a:lnTo>
                      <a:pt x="21600" y="17876"/>
                    </a:lnTo>
                    <a:lnTo>
                      <a:pt x="21600" y="19366"/>
                    </a:lnTo>
                    <a:lnTo>
                      <a:pt x="18000" y="21600"/>
                    </a:lnTo>
                    <a:lnTo>
                      <a:pt x="13200" y="21600"/>
                    </a:lnTo>
                    <a:lnTo>
                      <a:pt x="10800" y="20855"/>
                    </a:lnTo>
                    <a:lnTo>
                      <a:pt x="8400" y="18621"/>
                    </a:lnTo>
                    <a:lnTo>
                      <a:pt x="6000" y="15641"/>
                    </a:lnTo>
                    <a:lnTo>
                      <a:pt x="3600" y="11172"/>
                    </a:lnTo>
                    <a:lnTo>
                      <a:pt x="3600" y="9683"/>
                    </a:lnTo>
                    <a:lnTo>
                      <a:pt x="0" y="5214"/>
                    </a:lnTo>
                    <a:lnTo>
                      <a:pt x="0" y="0"/>
                    </a:lnTo>
                    <a:lnTo>
                      <a:pt x="2400" y="0"/>
                    </a:lnTo>
                    <a:lnTo>
                      <a:pt x="2400" y="1490"/>
                    </a:lnTo>
                    <a:lnTo>
                      <a:pt x="3600" y="4469"/>
                    </a:lnTo>
                    <a:lnTo>
                      <a:pt x="6000" y="7448"/>
                    </a:lnTo>
                    <a:lnTo>
                      <a:pt x="6000" y="8193"/>
                    </a:lnTo>
                    <a:lnTo>
                      <a:pt x="7200" y="9683"/>
                    </a:lnTo>
                    <a:lnTo>
                      <a:pt x="13200" y="12662"/>
                    </a:lnTo>
                    <a:lnTo>
                      <a:pt x="20400" y="15641"/>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7" name="Shape"/>
              <p:cNvSpPr/>
              <p:nvPr/>
            </p:nvSpPr>
            <p:spPr>
              <a:xfrm>
                <a:off x="189555" y="659862"/>
                <a:ext cx="33568" cy="555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059" y="0"/>
                    </a:lnTo>
                    <a:lnTo>
                      <a:pt x="17788" y="800"/>
                    </a:lnTo>
                    <a:lnTo>
                      <a:pt x="16518" y="5600"/>
                    </a:lnTo>
                    <a:lnTo>
                      <a:pt x="13976" y="8800"/>
                    </a:lnTo>
                    <a:lnTo>
                      <a:pt x="11435" y="10400"/>
                    </a:lnTo>
                    <a:lnTo>
                      <a:pt x="7624" y="14400"/>
                    </a:lnTo>
                    <a:lnTo>
                      <a:pt x="0" y="20800"/>
                    </a:lnTo>
                    <a:lnTo>
                      <a:pt x="2541" y="21600"/>
                    </a:lnTo>
                    <a:lnTo>
                      <a:pt x="6353" y="21600"/>
                    </a:lnTo>
                    <a:lnTo>
                      <a:pt x="11435" y="18400"/>
                    </a:lnTo>
                    <a:lnTo>
                      <a:pt x="13976" y="15200"/>
                    </a:lnTo>
                    <a:lnTo>
                      <a:pt x="16518" y="12800"/>
                    </a:lnTo>
                    <a:lnTo>
                      <a:pt x="19059" y="6400"/>
                    </a:lnTo>
                    <a:lnTo>
                      <a:pt x="21600" y="800"/>
                    </a:lnTo>
                    <a:lnTo>
                      <a:pt x="21600"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8" name="Shape"/>
              <p:cNvSpPr/>
              <p:nvPr/>
            </p:nvSpPr>
            <p:spPr>
              <a:xfrm>
                <a:off x="195479" y="690697"/>
                <a:ext cx="27644" cy="61670"/>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16971" y="0"/>
                    </a:lnTo>
                    <a:lnTo>
                      <a:pt x="16971" y="2160"/>
                    </a:lnTo>
                    <a:lnTo>
                      <a:pt x="15429" y="5760"/>
                    </a:lnTo>
                    <a:lnTo>
                      <a:pt x="12343" y="8640"/>
                    </a:lnTo>
                    <a:lnTo>
                      <a:pt x="10800" y="10800"/>
                    </a:lnTo>
                    <a:lnTo>
                      <a:pt x="6171" y="13680"/>
                    </a:lnTo>
                    <a:lnTo>
                      <a:pt x="0" y="19440"/>
                    </a:lnTo>
                    <a:lnTo>
                      <a:pt x="3086" y="21600"/>
                    </a:lnTo>
                    <a:lnTo>
                      <a:pt x="4629" y="21600"/>
                    </a:lnTo>
                    <a:lnTo>
                      <a:pt x="9257" y="20160"/>
                    </a:lnTo>
                    <a:lnTo>
                      <a:pt x="15429" y="14400"/>
                    </a:lnTo>
                    <a:lnTo>
                      <a:pt x="15429" y="12960"/>
                    </a:lnTo>
                    <a:lnTo>
                      <a:pt x="18514" y="5760"/>
                    </a:lnTo>
                    <a:lnTo>
                      <a:pt x="21600" y="720"/>
                    </a:lnTo>
                    <a:lnTo>
                      <a:pt x="18514"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39" name="Shape"/>
              <p:cNvSpPr/>
              <p:nvPr/>
            </p:nvSpPr>
            <p:spPr>
              <a:xfrm>
                <a:off x="159937" y="717420"/>
                <a:ext cx="39492" cy="57560"/>
              </a:xfrm>
              <a:custGeom>
                <a:avLst/>
                <a:gdLst/>
                <a:ahLst/>
                <a:cxnLst>
                  <a:cxn ang="0">
                    <a:pos x="wd2" y="hd2"/>
                  </a:cxn>
                  <a:cxn ang="5400000">
                    <a:pos x="wd2" y="hd2"/>
                  </a:cxn>
                  <a:cxn ang="10800000">
                    <a:pos x="wd2" y="hd2"/>
                  </a:cxn>
                  <a:cxn ang="16200000">
                    <a:pos x="wd2" y="hd2"/>
                  </a:cxn>
                </a:cxnLst>
                <a:rect l="0" t="0" r="r" b="b"/>
                <a:pathLst>
                  <a:path w="21600" h="21600" extrusionOk="0">
                    <a:moveTo>
                      <a:pt x="19440" y="15429"/>
                    </a:moveTo>
                    <a:lnTo>
                      <a:pt x="21600" y="16200"/>
                    </a:lnTo>
                    <a:lnTo>
                      <a:pt x="21600" y="18514"/>
                    </a:lnTo>
                    <a:lnTo>
                      <a:pt x="19440" y="20057"/>
                    </a:lnTo>
                    <a:lnTo>
                      <a:pt x="16200" y="21600"/>
                    </a:lnTo>
                    <a:lnTo>
                      <a:pt x="15120" y="21600"/>
                    </a:lnTo>
                    <a:lnTo>
                      <a:pt x="11880" y="20057"/>
                    </a:lnTo>
                    <a:lnTo>
                      <a:pt x="9720" y="18514"/>
                    </a:lnTo>
                    <a:lnTo>
                      <a:pt x="6480" y="15429"/>
                    </a:lnTo>
                    <a:lnTo>
                      <a:pt x="5400" y="11571"/>
                    </a:lnTo>
                    <a:lnTo>
                      <a:pt x="3240" y="8486"/>
                    </a:lnTo>
                    <a:lnTo>
                      <a:pt x="2160" y="4629"/>
                    </a:lnTo>
                    <a:lnTo>
                      <a:pt x="0" y="1543"/>
                    </a:lnTo>
                    <a:lnTo>
                      <a:pt x="0" y="0"/>
                    </a:lnTo>
                    <a:lnTo>
                      <a:pt x="3240" y="0"/>
                    </a:lnTo>
                    <a:lnTo>
                      <a:pt x="5400" y="4629"/>
                    </a:lnTo>
                    <a:lnTo>
                      <a:pt x="6480" y="7714"/>
                    </a:lnTo>
                    <a:lnTo>
                      <a:pt x="6480" y="8486"/>
                    </a:lnTo>
                    <a:lnTo>
                      <a:pt x="14040" y="11571"/>
                    </a:lnTo>
                    <a:lnTo>
                      <a:pt x="19440" y="15429"/>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0" name="Shape"/>
              <p:cNvSpPr/>
              <p:nvPr/>
            </p:nvSpPr>
            <p:spPr>
              <a:xfrm>
                <a:off x="201403" y="729754"/>
                <a:ext cx="21720" cy="61671"/>
              </a:xfrm>
              <a:custGeom>
                <a:avLst/>
                <a:gdLst/>
                <a:ahLst/>
                <a:cxnLst>
                  <a:cxn ang="0">
                    <a:pos x="wd2" y="hd2"/>
                  </a:cxn>
                  <a:cxn ang="5400000">
                    <a:pos x="wd2" y="hd2"/>
                  </a:cxn>
                  <a:cxn ang="10800000">
                    <a:pos x="wd2" y="hd2"/>
                  </a:cxn>
                  <a:cxn ang="16200000">
                    <a:pos x="wd2" y="hd2"/>
                  </a:cxn>
                </a:cxnLst>
                <a:rect l="0" t="0" r="r" b="b"/>
                <a:pathLst>
                  <a:path w="21600" h="21600" extrusionOk="0">
                    <a:moveTo>
                      <a:pt x="17673" y="0"/>
                    </a:moveTo>
                    <a:lnTo>
                      <a:pt x="15709" y="0"/>
                    </a:lnTo>
                    <a:lnTo>
                      <a:pt x="15709" y="5760"/>
                    </a:lnTo>
                    <a:lnTo>
                      <a:pt x="13745" y="8640"/>
                    </a:lnTo>
                    <a:lnTo>
                      <a:pt x="9818" y="10800"/>
                    </a:lnTo>
                    <a:lnTo>
                      <a:pt x="5891" y="13680"/>
                    </a:lnTo>
                    <a:lnTo>
                      <a:pt x="1964" y="17280"/>
                    </a:lnTo>
                    <a:lnTo>
                      <a:pt x="0" y="20880"/>
                    </a:lnTo>
                    <a:lnTo>
                      <a:pt x="1964" y="21600"/>
                    </a:lnTo>
                    <a:lnTo>
                      <a:pt x="5891" y="21600"/>
                    </a:lnTo>
                    <a:lnTo>
                      <a:pt x="9818" y="20880"/>
                    </a:lnTo>
                    <a:lnTo>
                      <a:pt x="13745" y="17280"/>
                    </a:lnTo>
                    <a:lnTo>
                      <a:pt x="15709" y="14400"/>
                    </a:lnTo>
                    <a:lnTo>
                      <a:pt x="17673" y="12960"/>
                    </a:lnTo>
                    <a:lnTo>
                      <a:pt x="17673" y="5760"/>
                    </a:lnTo>
                    <a:lnTo>
                      <a:pt x="21600" y="720"/>
                    </a:lnTo>
                    <a:lnTo>
                      <a:pt x="21600" y="0"/>
                    </a:lnTo>
                    <a:lnTo>
                      <a:pt x="17673"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1" name="Shape"/>
              <p:cNvSpPr/>
              <p:nvPr/>
            </p:nvSpPr>
            <p:spPr>
              <a:xfrm>
                <a:off x="169810" y="760589"/>
                <a:ext cx="41466" cy="55504"/>
              </a:xfrm>
              <a:custGeom>
                <a:avLst/>
                <a:gdLst/>
                <a:ahLst/>
                <a:cxnLst>
                  <a:cxn ang="0">
                    <a:pos x="wd2" y="hd2"/>
                  </a:cxn>
                  <a:cxn ang="5400000">
                    <a:pos x="wd2" y="hd2"/>
                  </a:cxn>
                  <a:cxn ang="10800000">
                    <a:pos x="wd2" y="hd2"/>
                  </a:cxn>
                  <a:cxn ang="16200000">
                    <a:pos x="wd2" y="hd2"/>
                  </a:cxn>
                </a:cxnLst>
                <a:rect l="0" t="0" r="r" b="b"/>
                <a:pathLst>
                  <a:path w="21600" h="21600" extrusionOk="0">
                    <a:moveTo>
                      <a:pt x="21600" y="18400"/>
                    </a:moveTo>
                    <a:lnTo>
                      <a:pt x="20571" y="20800"/>
                    </a:lnTo>
                    <a:lnTo>
                      <a:pt x="17486" y="21600"/>
                    </a:lnTo>
                    <a:lnTo>
                      <a:pt x="15429" y="20800"/>
                    </a:lnTo>
                    <a:lnTo>
                      <a:pt x="10286" y="17600"/>
                    </a:lnTo>
                    <a:lnTo>
                      <a:pt x="4114" y="8800"/>
                    </a:lnTo>
                    <a:lnTo>
                      <a:pt x="0" y="2400"/>
                    </a:lnTo>
                    <a:lnTo>
                      <a:pt x="0" y="0"/>
                    </a:lnTo>
                    <a:lnTo>
                      <a:pt x="1029" y="0"/>
                    </a:lnTo>
                    <a:lnTo>
                      <a:pt x="2057" y="800"/>
                    </a:lnTo>
                    <a:lnTo>
                      <a:pt x="4114" y="4000"/>
                    </a:lnTo>
                    <a:lnTo>
                      <a:pt x="6171" y="8800"/>
                    </a:lnTo>
                    <a:lnTo>
                      <a:pt x="10286" y="11200"/>
                    </a:lnTo>
                    <a:lnTo>
                      <a:pt x="16457" y="15200"/>
                    </a:lnTo>
                    <a:lnTo>
                      <a:pt x="20571" y="17600"/>
                    </a:lnTo>
                    <a:lnTo>
                      <a:pt x="21600" y="184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2" name="Shape"/>
              <p:cNvSpPr/>
              <p:nvPr/>
            </p:nvSpPr>
            <p:spPr>
              <a:xfrm>
                <a:off x="179683" y="801702"/>
                <a:ext cx="47390" cy="43170"/>
              </a:xfrm>
              <a:custGeom>
                <a:avLst/>
                <a:gdLst/>
                <a:ahLst/>
                <a:cxnLst>
                  <a:cxn ang="0">
                    <a:pos x="wd2" y="hd2"/>
                  </a:cxn>
                  <a:cxn ang="5400000">
                    <a:pos x="wd2" y="hd2"/>
                  </a:cxn>
                  <a:cxn ang="10800000">
                    <a:pos x="wd2" y="hd2"/>
                  </a:cxn>
                  <a:cxn ang="16200000">
                    <a:pos x="wd2" y="hd2"/>
                  </a:cxn>
                </a:cxnLst>
                <a:rect l="0" t="0" r="r" b="b"/>
                <a:pathLst>
                  <a:path w="21600" h="21600" extrusionOk="0">
                    <a:moveTo>
                      <a:pt x="21600" y="17486"/>
                    </a:moveTo>
                    <a:lnTo>
                      <a:pt x="19800" y="21600"/>
                    </a:lnTo>
                    <a:lnTo>
                      <a:pt x="16200" y="19543"/>
                    </a:lnTo>
                    <a:lnTo>
                      <a:pt x="10800" y="17486"/>
                    </a:lnTo>
                    <a:lnTo>
                      <a:pt x="7200" y="11314"/>
                    </a:lnTo>
                    <a:lnTo>
                      <a:pt x="3600" y="7200"/>
                    </a:lnTo>
                    <a:lnTo>
                      <a:pt x="2700" y="4114"/>
                    </a:lnTo>
                    <a:lnTo>
                      <a:pt x="900" y="2057"/>
                    </a:lnTo>
                    <a:lnTo>
                      <a:pt x="0" y="2057"/>
                    </a:lnTo>
                    <a:lnTo>
                      <a:pt x="900" y="0"/>
                    </a:lnTo>
                    <a:lnTo>
                      <a:pt x="2700" y="0"/>
                    </a:lnTo>
                    <a:lnTo>
                      <a:pt x="2700" y="2057"/>
                    </a:lnTo>
                    <a:lnTo>
                      <a:pt x="4500" y="4114"/>
                    </a:lnTo>
                    <a:lnTo>
                      <a:pt x="7200" y="9257"/>
                    </a:lnTo>
                    <a:lnTo>
                      <a:pt x="12600" y="11314"/>
                    </a:lnTo>
                    <a:lnTo>
                      <a:pt x="17100" y="13371"/>
                    </a:lnTo>
                    <a:lnTo>
                      <a:pt x="19800" y="15429"/>
                    </a:lnTo>
                    <a:lnTo>
                      <a:pt x="21600" y="17486"/>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3" name="Shape"/>
              <p:cNvSpPr/>
              <p:nvPr/>
            </p:nvSpPr>
            <p:spPr>
              <a:xfrm>
                <a:off x="199428" y="838704"/>
                <a:ext cx="49364" cy="39058"/>
              </a:xfrm>
              <a:custGeom>
                <a:avLst/>
                <a:gdLst/>
                <a:ahLst/>
                <a:cxnLst>
                  <a:cxn ang="0">
                    <a:pos x="wd2" y="hd2"/>
                  </a:cxn>
                  <a:cxn ang="5400000">
                    <a:pos x="wd2" y="hd2"/>
                  </a:cxn>
                  <a:cxn ang="10800000">
                    <a:pos x="wd2" y="hd2"/>
                  </a:cxn>
                  <a:cxn ang="16200000">
                    <a:pos x="wd2" y="hd2"/>
                  </a:cxn>
                </a:cxnLst>
                <a:rect l="0" t="0" r="r" b="b"/>
                <a:pathLst>
                  <a:path w="21600" h="21600" extrusionOk="0">
                    <a:moveTo>
                      <a:pt x="21600" y="17053"/>
                    </a:moveTo>
                    <a:lnTo>
                      <a:pt x="21600" y="20463"/>
                    </a:lnTo>
                    <a:lnTo>
                      <a:pt x="20736" y="21600"/>
                    </a:lnTo>
                    <a:lnTo>
                      <a:pt x="18144" y="21600"/>
                    </a:lnTo>
                    <a:lnTo>
                      <a:pt x="13824" y="18189"/>
                    </a:lnTo>
                    <a:lnTo>
                      <a:pt x="10368" y="15916"/>
                    </a:lnTo>
                    <a:lnTo>
                      <a:pt x="3456" y="6821"/>
                    </a:lnTo>
                    <a:lnTo>
                      <a:pt x="1728" y="3411"/>
                    </a:lnTo>
                    <a:lnTo>
                      <a:pt x="0" y="1137"/>
                    </a:lnTo>
                    <a:lnTo>
                      <a:pt x="0" y="0"/>
                    </a:lnTo>
                    <a:lnTo>
                      <a:pt x="1728" y="0"/>
                    </a:lnTo>
                    <a:lnTo>
                      <a:pt x="4320" y="4547"/>
                    </a:lnTo>
                    <a:lnTo>
                      <a:pt x="7776" y="7958"/>
                    </a:lnTo>
                    <a:lnTo>
                      <a:pt x="12096" y="11368"/>
                    </a:lnTo>
                    <a:lnTo>
                      <a:pt x="17280" y="12505"/>
                    </a:lnTo>
                    <a:lnTo>
                      <a:pt x="20736" y="15916"/>
                    </a:lnTo>
                    <a:lnTo>
                      <a:pt x="21600" y="17053"/>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4" name="Shape"/>
              <p:cNvSpPr/>
              <p:nvPr/>
            </p:nvSpPr>
            <p:spPr>
              <a:xfrm>
                <a:off x="236518" y="807869"/>
                <a:ext cx="12701" cy="47281"/>
              </a:xfrm>
              <a:custGeom>
                <a:avLst/>
                <a:gdLst/>
                <a:ahLst/>
                <a:cxnLst>
                  <a:cxn ang="0">
                    <a:pos x="wd2" y="hd2"/>
                  </a:cxn>
                  <a:cxn ang="5400000">
                    <a:pos x="wd2" y="hd2"/>
                  </a:cxn>
                  <a:cxn ang="10800000">
                    <a:pos x="wd2" y="hd2"/>
                  </a:cxn>
                  <a:cxn ang="16200000">
                    <a:pos x="wd2" y="hd2"/>
                  </a:cxn>
                </a:cxnLst>
                <a:rect l="0" t="0" r="r" b="b"/>
                <a:pathLst>
                  <a:path w="21600" h="21600" extrusionOk="0">
                    <a:moveTo>
                      <a:pt x="21600" y="19722"/>
                    </a:moveTo>
                    <a:lnTo>
                      <a:pt x="18000" y="21600"/>
                    </a:lnTo>
                    <a:lnTo>
                      <a:pt x="3600" y="21600"/>
                    </a:lnTo>
                    <a:lnTo>
                      <a:pt x="0" y="19722"/>
                    </a:lnTo>
                    <a:lnTo>
                      <a:pt x="0" y="15026"/>
                    </a:lnTo>
                    <a:lnTo>
                      <a:pt x="3600" y="10330"/>
                    </a:lnTo>
                    <a:lnTo>
                      <a:pt x="3600" y="5635"/>
                    </a:lnTo>
                    <a:lnTo>
                      <a:pt x="0" y="2817"/>
                    </a:lnTo>
                    <a:lnTo>
                      <a:pt x="0" y="0"/>
                    </a:lnTo>
                    <a:lnTo>
                      <a:pt x="3600" y="0"/>
                    </a:lnTo>
                    <a:lnTo>
                      <a:pt x="7200" y="3757"/>
                    </a:lnTo>
                    <a:lnTo>
                      <a:pt x="18000" y="9391"/>
                    </a:lnTo>
                    <a:lnTo>
                      <a:pt x="18000" y="13148"/>
                    </a:lnTo>
                    <a:lnTo>
                      <a:pt x="21600" y="16904"/>
                    </a:lnTo>
                    <a:lnTo>
                      <a:pt x="21600" y="19722"/>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5" name="Shape"/>
              <p:cNvSpPr/>
              <p:nvPr/>
            </p:nvSpPr>
            <p:spPr>
              <a:xfrm>
                <a:off x="215224" y="779090"/>
                <a:ext cx="15798" cy="49336"/>
              </a:xfrm>
              <a:custGeom>
                <a:avLst/>
                <a:gdLst/>
                <a:ahLst/>
                <a:cxnLst>
                  <a:cxn ang="0">
                    <a:pos x="wd2" y="hd2"/>
                  </a:cxn>
                  <a:cxn ang="5400000">
                    <a:pos x="wd2" y="hd2"/>
                  </a:cxn>
                  <a:cxn ang="10800000">
                    <a:pos x="wd2" y="hd2"/>
                  </a:cxn>
                  <a:cxn ang="16200000">
                    <a:pos x="wd2" y="hd2"/>
                  </a:cxn>
                </a:cxnLst>
                <a:rect l="0" t="0" r="r" b="b"/>
                <a:pathLst>
                  <a:path w="21600" h="21600" extrusionOk="0">
                    <a:moveTo>
                      <a:pt x="16200" y="19800"/>
                    </a:moveTo>
                    <a:lnTo>
                      <a:pt x="13500" y="21600"/>
                    </a:lnTo>
                    <a:lnTo>
                      <a:pt x="5400" y="21600"/>
                    </a:lnTo>
                    <a:lnTo>
                      <a:pt x="0" y="19800"/>
                    </a:lnTo>
                    <a:lnTo>
                      <a:pt x="0" y="18900"/>
                    </a:lnTo>
                    <a:lnTo>
                      <a:pt x="2700" y="15300"/>
                    </a:lnTo>
                    <a:lnTo>
                      <a:pt x="13500" y="8100"/>
                    </a:lnTo>
                    <a:lnTo>
                      <a:pt x="13500" y="0"/>
                    </a:lnTo>
                    <a:lnTo>
                      <a:pt x="16200" y="0"/>
                    </a:lnTo>
                    <a:lnTo>
                      <a:pt x="21600" y="5400"/>
                    </a:lnTo>
                    <a:lnTo>
                      <a:pt x="21600" y="13500"/>
                    </a:lnTo>
                    <a:lnTo>
                      <a:pt x="16200" y="18000"/>
                    </a:lnTo>
                    <a:lnTo>
                      <a:pt x="16200" y="198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6" name="Shape"/>
              <p:cNvSpPr/>
              <p:nvPr/>
            </p:nvSpPr>
            <p:spPr>
              <a:xfrm>
                <a:off x="223122" y="875705"/>
                <a:ext cx="55289" cy="32892"/>
              </a:xfrm>
              <a:custGeom>
                <a:avLst/>
                <a:gdLst/>
                <a:ahLst/>
                <a:cxnLst>
                  <a:cxn ang="0">
                    <a:pos x="wd2" y="hd2"/>
                  </a:cxn>
                  <a:cxn ang="5400000">
                    <a:pos x="wd2" y="hd2"/>
                  </a:cxn>
                  <a:cxn ang="10800000">
                    <a:pos x="wd2" y="hd2"/>
                  </a:cxn>
                  <a:cxn ang="16200000">
                    <a:pos x="wd2" y="hd2"/>
                  </a:cxn>
                </a:cxnLst>
                <a:rect l="0" t="0" r="r" b="b"/>
                <a:pathLst>
                  <a:path w="21600" h="21600" extrusionOk="0">
                    <a:moveTo>
                      <a:pt x="21600" y="14850"/>
                    </a:moveTo>
                    <a:lnTo>
                      <a:pt x="21600" y="20250"/>
                    </a:lnTo>
                    <a:lnTo>
                      <a:pt x="20829" y="20250"/>
                    </a:lnTo>
                    <a:lnTo>
                      <a:pt x="18514" y="21600"/>
                    </a:lnTo>
                    <a:lnTo>
                      <a:pt x="13114" y="17550"/>
                    </a:lnTo>
                    <a:lnTo>
                      <a:pt x="10029" y="14850"/>
                    </a:lnTo>
                    <a:lnTo>
                      <a:pt x="6943" y="10800"/>
                    </a:lnTo>
                    <a:lnTo>
                      <a:pt x="3857" y="5400"/>
                    </a:lnTo>
                    <a:lnTo>
                      <a:pt x="1543" y="4050"/>
                    </a:lnTo>
                    <a:lnTo>
                      <a:pt x="771" y="1350"/>
                    </a:lnTo>
                    <a:lnTo>
                      <a:pt x="0" y="0"/>
                    </a:lnTo>
                    <a:lnTo>
                      <a:pt x="1543" y="0"/>
                    </a:lnTo>
                    <a:lnTo>
                      <a:pt x="5400" y="4050"/>
                    </a:lnTo>
                    <a:lnTo>
                      <a:pt x="8486" y="6750"/>
                    </a:lnTo>
                    <a:lnTo>
                      <a:pt x="12343" y="10800"/>
                    </a:lnTo>
                    <a:lnTo>
                      <a:pt x="16971" y="10800"/>
                    </a:lnTo>
                    <a:lnTo>
                      <a:pt x="20057" y="14850"/>
                    </a:lnTo>
                    <a:lnTo>
                      <a:pt x="21600" y="1485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7" name="Shape"/>
              <p:cNvSpPr/>
              <p:nvPr/>
            </p:nvSpPr>
            <p:spPr>
              <a:xfrm>
                <a:off x="254715" y="840759"/>
                <a:ext cx="19747" cy="49337"/>
              </a:xfrm>
              <a:custGeom>
                <a:avLst/>
                <a:gdLst/>
                <a:ahLst/>
                <a:cxnLst>
                  <a:cxn ang="0">
                    <a:pos x="wd2" y="hd2"/>
                  </a:cxn>
                  <a:cxn ang="5400000">
                    <a:pos x="wd2" y="hd2"/>
                  </a:cxn>
                  <a:cxn ang="10800000">
                    <a:pos x="wd2" y="hd2"/>
                  </a:cxn>
                  <a:cxn ang="16200000">
                    <a:pos x="wd2" y="hd2"/>
                  </a:cxn>
                </a:cxnLst>
                <a:rect l="0" t="0" r="r" b="b"/>
                <a:pathLst>
                  <a:path w="21600" h="21600" extrusionOk="0">
                    <a:moveTo>
                      <a:pt x="21600" y="18900"/>
                    </a:moveTo>
                    <a:lnTo>
                      <a:pt x="21600" y="19800"/>
                    </a:lnTo>
                    <a:lnTo>
                      <a:pt x="15120" y="21600"/>
                    </a:lnTo>
                    <a:lnTo>
                      <a:pt x="12960" y="21600"/>
                    </a:lnTo>
                    <a:lnTo>
                      <a:pt x="6480" y="19800"/>
                    </a:lnTo>
                    <a:lnTo>
                      <a:pt x="6480" y="5400"/>
                    </a:lnTo>
                    <a:lnTo>
                      <a:pt x="2160" y="2700"/>
                    </a:lnTo>
                    <a:lnTo>
                      <a:pt x="0" y="1800"/>
                    </a:lnTo>
                    <a:lnTo>
                      <a:pt x="0" y="0"/>
                    </a:lnTo>
                    <a:lnTo>
                      <a:pt x="2160" y="0"/>
                    </a:lnTo>
                    <a:lnTo>
                      <a:pt x="15120" y="9000"/>
                    </a:lnTo>
                    <a:lnTo>
                      <a:pt x="17280" y="12600"/>
                    </a:lnTo>
                    <a:lnTo>
                      <a:pt x="21600" y="15300"/>
                    </a:lnTo>
                    <a:lnTo>
                      <a:pt x="21600" y="189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8" name="Shape"/>
              <p:cNvSpPr/>
              <p:nvPr/>
            </p:nvSpPr>
            <p:spPr>
              <a:xfrm>
                <a:off x="278410" y="867483"/>
                <a:ext cx="19746" cy="47281"/>
              </a:xfrm>
              <a:custGeom>
                <a:avLst/>
                <a:gdLst/>
                <a:ahLst/>
                <a:cxnLst>
                  <a:cxn ang="0">
                    <a:pos x="wd2" y="hd2"/>
                  </a:cxn>
                  <a:cxn ang="5400000">
                    <a:pos x="wd2" y="hd2"/>
                  </a:cxn>
                  <a:cxn ang="10800000">
                    <a:pos x="wd2" y="hd2"/>
                  </a:cxn>
                  <a:cxn ang="16200000">
                    <a:pos x="wd2" y="hd2"/>
                  </a:cxn>
                </a:cxnLst>
                <a:rect l="0" t="0" r="r" b="b"/>
                <a:pathLst>
                  <a:path w="21600" h="21600" extrusionOk="0">
                    <a:moveTo>
                      <a:pt x="21600" y="18783"/>
                    </a:moveTo>
                    <a:lnTo>
                      <a:pt x="21600" y="21600"/>
                    </a:lnTo>
                    <a:lnTo>
                      <a:pt x="8640" y="21600"/>
                    </a:lnTo>
                    <a:lnTo>
                      <a:pt x="6480" y="20661"/>
                    </a:lnTo>
                    <a:lnTo>
                      <a:pt x="6480" y="7513"/>
                    </a:lnTo>
                    <a:lnTo>
                      <a:pt x="4320" y="4696"/>
                    </a:lnTo>
                    <a:lnTo>
                      <a:pt x="0" y="3757"/>
                    </a:lnTo>
                    <a:lnTo>
                      <a:pt x="0" y="0"/>
                    </a:lnTo>
                    <a:lnTo>
                      <a:pt x="6480" y="3757"/>
                    </a:lnTo>
                    <a:lnTo>
                      <a:pt x="12960" y="8452"/>
                    </a:lnTo>
                    <a:lnTo>
                      <a:pt x="19440" y="12209"/>
                    </a:lnTo>
                    <a:lnTo>
                      <a:pt x="21600" y="15965"/>
                    </a:lnTo>
                    <a:lnTo>
                      <a:pt x="21600" y="18783"/>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49" name="Shape"/>
              <p:cNvSpPr/>
              <p:nvPr/>
            </p:nvSpPr>
            <p:spPr>
              <a:xfrm>
                <a:off x="276435" y="902429"/>
                <a:ext cx="88855" cy="4933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760" y="21600"/>
                    </a:lnTo>
                    <a:lnTo>
                      <a:pt x="7200" y="13500"/>
                    </a:lnTo>
                    <a:lnTo>
                      <a:pt x="480" y="8100"/>
                    </a:lnTo>
                    <a:lnTo>
                      <a:pt x="0" y="6300"/>
                    </a:lnTo>
                    <a:lnTo>
                      <a:pt x="0" y="4500"/>
                    </a:lnTo>
                    <a:lnTo>
                      <a:pt x="480" y="5400"/>
                    </a:lnTo>
                    <a:lnTo>
                      <a:pt x="1920" y="6300"/>
                    </a:lnTo>
                    <a:lnTo>
                      <a:pt x="3360" y="8100"/>
                    </a:lnTo>
                    <a:lnTo>
                      <a:pt x="5760" y="8100"/>
                    </a:lnTo>
                    <a:lnTo>
                      <a:pt x="6720" y="2700"/>
                    </a:lnTo>
                    <a:lnTo>
                      <a:pt x="6720" y="0"/>
                    </a:lnTo>
                    <a:lnTo>
                      <a:pt x="8640" y="4500"/>
                    </a:lnTo>
                    <a:lnTo>
                      <a:pt x="12960" y="11700"/>
                    </a:lnTo>
                    <a:lnTo>
                      <a:pt x="18720" y="18900"/>
                    </a:lnTo>
                    <a:lnTo>
                      <a:pt x="21600" y="2160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50" name="Shape"/>
              <p:cNvSpPr/>
              <p:nvPr/>
            </p:nvSpPr>
            <p:spPr>
              <a:xfrm>
                <a:off x="189555" y="594082"/>
                <a:ext cx="13823" cy="71948"/>
              </a:xfrm>
              <a:custGeom>
                <a:avLst/>
                <a:gdLst/>
                <a:ahLst/>
                <a:cxnLst>
                  <a:cxn ang="0">
                    <a:pos x="wd2" y="hd2"/>
                  </a:cxn>
                  <a:cxn ang="5400000">
                    <a:pos x="wd2" y="hd2"/>
                  </a:cxn>
                  <a:cxn ang="10800000">
                    <a:pos x="wd2" y="hd2"/>
                  </a:cxn>
                  <a:cxn ang="16200000">
                    <a:pos x="wd2" y="hd2"/>
                  </a:cxn>
                </a:cxnLst>
                <a:rect l="0" t="0" r="r" b="b"/>
                <a:pathLst>
                  <a:path w="21600" h="21600" extrusionOk="0">
                    <a:moveTo>
                      <a:pt x="18514" y="0"/>
                    </a:moveTo>
                    <a:lnTo>
                      <a:pt x="15429" y="1234"/>
                    </a:lnTo>
                    <a:lnTo>
                      <a:pt x="6171" y="11109"/>
                    </a:lnTo>
                    <a:lnTo>
                      <a:pt x="0" y="21600"/>
                    </a:lnTo>
                    <a:lnTo>
                      <a:pt x="9257" y="19749"/>
                    </a:lnTo>
                    <a:lnTo>
                      <a:pt x="18514" y="16046"/>
                    </a:lnTo>
                    <a:lnTo>
                      <a:pt x="18514" y="12960"/>
                    </a:lnTo>
                    <a:lnTo>
                      <a:pt x="15429" y="10491"/>
                    </a:lnTo>
                    <a:lnTo>
                      <a:pt x="18514" y="5554"/>
                    </a:lnTo>
                    <a:lnTo>
                      <a:pt x="21600" y="1234"/>
                    </a:lnTo>
                    <a:lnTo>
                      <a:pt x="18514" y="1234"/>
                    </a:lnTo>
                    <a:lnTo>
                      <a:pt x="18514"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51" name="Shape"/>
              <p:cNvSpPr/>
              <p:nvPr/>
            </p:nvSpPr>
            <p:spPr>
              <a:xfrm>
                <a:off x="173759" y="598193"/>
                <a:ext cx="21721" cy="67837"/>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15709" y="0"/>
                    </a:lnTo>
                    <a:lnTo>
                      <a:pt x="15709" y="655"/>
                    </a:lnTo>
                    <a:lnTo>
                      <a:pt x="13745" y="5236"/>
                    </a:lnTo>
                    <a:lnTo>
                      <a:pt x="13745" y="8509"/>
                    </a:lnTo>
                    <a:lnTo>
                      <a:pt x="7855" y="11782"/>
                    </a:lnTo>
                    <a:lnTo>
                      <a:pt x="0" y="15709"/>
                    </a:lnTo>
                    <a:lnTo>
                      <a:pt x="3927" y="17673"/>
                    </a:lnTo>
                    <a:lnTo>
                      <a:pt x="5891" y="19636"/>
                    </a:lnTo>
                    <a:lnTo>
                      <a:pt x="11782" y="21600"/>
                    </a:lnTo>
                    <a:lnTo>
                      <a:pt x="21600" y="655"/>
                    </a:lnTo>
                    <a:lnTo>
                      <a:pt x="19636" y="0"/>
                    </a:lnTo>
                    <a:close/>
                  </a:path>
                </a:pathLst>
              </a:custGeom>
              <a:solidFill>
                <a:srgbClr val="8A6F43"/>
              </a:solidFill>
              <a:ln w="12700" cap="flat">
                <a:noFill/>
                <a:miter lim="400000"/>
              </a:ln>
              <a:effectLst/>
            </p:spPr>
            <p:txBody>
              <a:bodyPr wrap="square" lIns="45719" tIns="45719" rIns="45719" bIns="45719" numCol="1" anchor="t">
                <a:noAutofit/>
              </a:bodyPr>
              <a:lstStyle/>
              <a:p>
                <a:endParaRPr/>
              </a:p>
            </p:txBody>
          </p:sp>
          <p:sp>
            <p:nvSpPr>
              <p:cNvPr id="352" name="Shape"/>
              <p:cNvSpPr/>
              <p:nvPr/>
            </p:nvSpPr>
            <p:spPr>
              <a:xfrm>
                <a:off x="343569" y="300124"/>
                <a:ext cx="69110" cy="842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2343" y="13171"/>
                    </a:lnTo>
                    <a:lnTo>
                      <a:pt x="19131" y="17912"/>
                    </a:lnTo>
                    <a:lnTo>
                      <a:pt x="20366" y="15805"/>
                    </a:lnTo>
                    <a:lnTo>
                      <a:pt x="20983" y="12644"/>
                    </a:lnTo>
                    <a:lnTo>
                      <a:pt x="21600" y="8956"/>
                    </a:lnTo>
                    <a:lnTo>
                      <a:pt x="21600" y="7376"/>
                    </a:lnTo>
                    <a:lnTo>
                      <a:pt x="20366" y="6849"/>
                    </a:lnTo>
                    <a:lnTo>
                      <a:pt x="16663" y="5795"/>
                    </a:lnTo>
                    <a:lnTo>
                      <a:pt x="11726" y="2107"/>
                    </a:lnTo>
                    <a:lnTo>
                      <a:pt x="9874" y="0"/>
                    </a:lnTo>
                    <a:lnTo>
                      <a:pt x="9874" y="1580"/>
                    </a:lnTo>
                    <a:lnTo>
                      <a:pt x="9257" y="6849"/>
                    </a:lnTo>
                    <a:lnTo>
                      <a:pt x="6789" y="11590"/>
                    </a:lnTo>
                    <a:lnTo>
                      <a:pt x="4320" y="14751"/>
                    </a:lnTo>
                    <a:lnTo>
                      <a:pt x="1851" y="18966"/>
                    </a:lnTo>
                    <a:lnTo>
                      <a:pt x="0" y="21600"/>
                    </a:lnTo>
                    <a:close/>
                  </a:path>
                </a:pathLst>
              </a:custGeom>
              <a:solidFill>
                <a:srgbClr val="8D5A1B"/>
              </a:solidFill>
              <a:ln w="12700" cap="flat">
                <a:noFill/>
                <a:miter lim="400000"/>
              </a:ln>
              <a:effectLst/>
            </p:spPr>
            <p:txBody>
              <a:bodyPr wrap="square" lIns="45719" tIns="45719" rIns="45719" bIns="45719" numCol="1" anchor="t">
                <a:noAutofit/>
              </a:bodyPr>
              <a:lstStyle/>
              <a:p>
                <a:endParaRPr/>
              </a:p>
            </p:txBody>
          </p:sp>
          <p:sp>
            <p:nvSpPr>
              <p:cNvPr id="353" name="Shape"/>
              <p:cNvSpPr/>
              <p:nvPr/>
            </p:nvSpPr>
            <p:spPr>
              <a:xfrm>
                <a:off x="343569" y="300124"/>
                <a:ext cx="69110" cy="842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2343" y="13171"/>
                    </a:lnTo>
                    <a:lnTo>
                      <a:pt x="19131" y="17912"/>
                    </a:lnTo>
                    <a:lnTo>
                      <a:pt x="20366" y="15805"/>
                    </a:lnTo>
                    <a:lnTo>
                      <a:pt x="20983" y="12644"/>
                    </a:lnTo>
                    <a:lnTo>
                      <a:pt x="21600" y="8956"/>
                    </a:lnTo>
                    <a:lnTo>
                      <a:pt x="21600" y="7376"/>
                    </a:lnTo>
                    <a:lnTo>
                      <a:pt x="20366" y="6849"/>
                    </a:lnTo>
                    <a:lnTo>
                      <a:pt x="16663" y="5795"/>
                    </a:lnTo>
                    <a:lnTo>
                      <a:pt x="11726" y="2107"/>
                    </a:lnTo>
                    <a:lnTo>
                      <a:pt x="9874" y="0"/>
                    </a:lnTo>
                    <a:lnTo>
                      <a:pt x="9874" y="1580"/>
                    </a:lnTo>
                    <a:lnTo>
                      <a:pt x="9257" y="6849"/>
                    </a:lnTo>
                    <a:lnTo>
                      <a:pt x="6789" y="11590"/>
                    </a:lnTo>
                    <a:lnTo>
                      <a:pt x="4320" y="14751"/>
                    </a:lnTo>
                    <a:lnTo>
                      <a:pt x="1851" y="18966"/>
                    </a:lnTo>
                    <a:lnTo>
                      <a:pt x="0" y="21600"/>
                    </a:lnTo>
                  </a:path>
                </a:pathLst>
              </a:custGeom>
              <a:noFill/>
              <a:ln w="3175" cap="flat">
                <a:solidFill>
                  <a:srgbClr val="8A6F43"/>
                </a:solidFill>
                <a:prstDash val="solid"/>
                <a:round/>
              </a:ln>
              <a:effectLst/>
            </p:spPr>
            <p:txBody>
              <a:bodyPr wrap="square" lIns="45719" tIns="45719" rIns="45719" bIns="45719" numCol="1" anchor="t">
                <a:noAutofit/>
              </a:bodyPr>
              <a:lstStyle/>
              <a:p>
                <a:endParaRPr/>
              </a:p>
            </p:txBody>
          </p:sp>
          <p:sp>
            <p:nvSpPr>
              <p:cNvPr id="354" name="Shape"/>
              <p:cNvSpPr/>
              <p:nvPr/>
            </p:nvSpPr>
            <p:spPr>
              <a:xfrm>
                <a:off x="387009" y="283679"/>
                <a:ext cx="25670" cy="39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62" y="4547"/>
                    </a:lnTo>
                    <a:lnTo>
                      <a:pt x="6646" y="13642"/>
                    </a:lnTo>
                    <a:lnTo>
                      <a:pt x="18277" y="20463"/>
                    </a:lnTo>
                    <a:lnTo>
                      <a:pt x="21600" y="21600"/>
                    </a:lnTo>
                    <a:lnTo>
                      <a:pt x="21600" y="17053"/>
                    </a:lnTo>
                    <a:lnTo>
                      <a:pt x="18277" y="9095"/>
                    </a:lnTo>
                    <a:lnTo>
                      <a:pt x="8308" y="3411"/>
                    </a:lnTo>
                    <a:lnTo>
                      <a:pt x="0" y="0"/>
                    </a:lnTo>
                    <a:close/>
                  </a:path>
                </a:pathLst>
              </a:custGeom>
              <a:solidFill>
                <a:srgbClr val="8D5A1B"/>
              </a:solidFill>
              <a:ln w="12700" cap="flat">
                <a:noFill/>
                <a:miter lim="400000"/>
              </a:ln>
              <a:effectLst/>
            </p:spPr>
            <p:txBody>
              <a:bodyPr wrap="square" lIns="45719" tIns="45719" rIns="45719" bIns="45719" numCol="1" anchor="t">
                <a:noAutofit/>
              </a:bodyPr>
              <a:lstStyle/>
              <a:p>
                <a:endParaRPr/>
              </a:p>
            </p:txBody>
          </p:sp>
          <p:sp>
            <p:nvSpPr>
              <p:cNvPr id="355" name="Shape"/>
              <p:cNvSpPr/>
              <p:nvPr/>
            </p:nvSpPr>
            <p:spPr>
              <a:xfrm>
                <a:off x="387009" y="283679"/>
                <a:ext cx="25670" cy="39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62" y="4547"/>
                    </a:lnTo>
                    <a:lnTo>
                      <a:pt x="6646" y="13642"/>
                    </a:lnTo>
                    <a:lnTo>
                      <a:pt x="18277" y="20463"/>
                    </a:lnTo>
                    <a:lnTo>
                      <a:pt x="21600" y="21600"/>
                    </a:lnTo>
                    <a:lnTo>
                      <a:pt x="21600" y="17053"/>
                    </a:lnTo>
                    <a:lnTo>
                      <a:pt x="18277" y="9095"/>
                    </a:lnTo>
                    <a:lnTo>
                      <a:pt x="8308" y="3411"/>
                    </a:lnTo>
                    <a:lnTo>
                      <a:pt x="0" y="0"/>
                    </a:lnTo>
                  </a:path>
                </a:pathLst>
              </a:custGeom>
              <a:noFill/>
              <a:ln w="3175" cap="flat">
                <a:solidFill>
                  <a:srgbClr val="8A6F43"/>
                </a:solidFill>
                <a:prstDash val="solid"/>
                <a:round/>
              </a:ln>
              <a:effectLst/>
            </p:spPr>
            <p:txBody>
              <a:bodyPr wrap="square" lIns="45719" tIns="45719" rIns="45719" bIns="45719" numCol="1" anchor="t">
                <a:noAutofit/>
              </a:bodyPr>
              <a:lstStyle/>
              <a:p>
                <a:endParaRPr/>
              </a:p>
            </p:txBody>
          </p:sp>
          <p:sp>
            <p:nvSpPr>
              <p:cNvPr id="356" name="Shape"/>
              <p:cNvSpPr/>
              <p:nvPr/>
            </p:nvSpPr>
            <p:spPr>
              <a:xfrm>
                <a:off x="410704" y="236399"/>
                <a:ext cx="185607" cy="154175"/>
              </a:xfrm>
              <a:custGeom>
                <a:avLst/>
                <a:gdLst/>
                <a:ahLst/>
                <a:cxnLst>
                  <a:cxn ang="0">
                    <a:pos x="wd2" y="hd2"/>
                  </a:cxn>
                  <a:cxn ang="5400000">
                    <a:pos x="wd2" y="hd2"/>
                  </a:cxn>
                  <a:cxn ang="10800000">
                    <a:pos x="wd2" y="hd2"/>
                  </a:cxn>
                  <a:cxn ang="16200000">
                    <a:pos x="wd2" y="hd2"/>
                  </a:cxn>
                </a:cxnLst>
                <a:rect l="0" t="0" r="r" b="b"/>
                <a:pathLst>
                  <a:path w="21600" h="21600" extrusionOk="0">
                    <a:moveTo>
                      <a:pt x="1149" y="12096"/>
                    </a:moveTo>
                    <a:lnTo>
                      <a:pt x="1149" y="13824"/>
                    </a:lnTo>
                    <a:lnTo>
                      <a:pt x="919" y="16128"/>
                    </a:lnTo>
                    <a:lnTo>
                      <a:pt x="230" y="18432"/>
                    </a:lnTo>
                    <a:lnTo>
                      <a:pt x="0" y="19296"/>
                    </a:lnTo>
                    <a:lnTo>
                      <a:pt x="2298" y="21600"/>
                    </a:lnTo>
                    <a:lnTo>
                      <a:pt x="3677" y="21600"/>
                    </a:lnTo>
                    <a:lnTo>
                      <a:pt x="6204" y="21312"/>
                    </a:lnTo>
                    <a:lnTo>
                      <a:pt x="8043" y="20448"/>
                    </a:lnTo>
                    <a:lnTo>
                      <a:pt x="9421" y="19584"/>
                    </a:lnTo>
                    <a:lnTo>
                      <a:pt x="9651" y="18144"/>
                    </a:lnTo>
                    <a:lnTo>
                      <a:pt x="9651" y="17280"/>
                    </a:lnTo>
                    <a:lnTo>
                      <a:pt x="10570" y="16416"/>
                    </a:lnTo>
                    <a:lnTo>
                      <a:pt x="12409" y="15264"/>
                    </a:lnTo>
                    <a:lnTo>
                      <a:pt x="13557" y="13824"/>
                    </a:lnTo>
                    <a:lnTo>
                      <a:pt x="13098" y="12960"/>
                    </a:lnTo>
                    <a:lnTo>
                      <a:pt x="14017" y="12672"/>
                    </a:lnTo>
                    <a:lnTo>
                      <a:pt x="15626" y="11808"/>
                    </a:lnTo>
                    <a:lnTo>
                      <a:pt x="16545" y="10944"/>
                    </a:lnTo>
                    <a:lnTo>
                      <a:pt x="17004" y="10080"/>
                    </a:lnTo>
                    <a:lnTo>
                      <a:pt x="16545" y="9792"/>
                    </a:lnTo>
                    <a:lnTo>
                      <a:pt x="16545" y="9504"/>
                    </a:lnTo>
                    <a:lnTo>
                      <a:pt x="17923" y="9504"/>
                    </a:lnTo>
                    <a:lnTo>
                      <a:pt x="20681" y="8640"/>
                    </a:lnTo>
                    <a:lnTo>
                      <a:pt x="21600" y="7488"/>
                    </a:lnTo>
                    <a:lnTo>
                      <a:pt x="21600" y="6336"/>
                    </a:lnTo>
                    <a:lnTo>
                      <a:pt x="21370" y="4608"/>
                    </a:lnTo>
                    <a:lnTo>
                      <a:pt x="19991" y="2304"/>
                    </a:lnTo>
                    <a:lnTo>
                      <a:pt x="19072" y="864"/>
                    </a:lnTo>
                    <a:lnTo>
                      <a:pt x="18153" y="0"/>
                    </a:lnTo>
                    <a:lnTo>
                      <a:pt x="17234" y="1152"/>
                    </a:lnTo>
                    <a:lnTo>
                      <a:pt x="16315" y="2880"/>
                    </a:lnTo>
                    <a:lnTo>
                      <a:pt x="15626" y="4032"/>
                    </a:lnTo>
                    <a:lnTo>
                      <a:pt x="14477" y="6624"/>
                    </a:lnTo>
                    <a:lnTo>
                      <a:pt x="12179" y="9792"/>
                    </a:lnTo>
                    <a:lnTo>
                      <a:pt x="9651" y="12960"/>
                    </a:lnTo>
                    <a:lnTo>
                      <a:pt x="7123" y="15264"/>
                    </a:lnTo>
                    <a:lnTo>
                      <a:pt x="5285" y="16992"/>
                    </a:lnTo>
                    <a:lnTo>
                      <a:pt x="3677" y="17568"/>
                    </a:lnTo>
                    <a:lnTo>
                      <a:pt x="3217" y="17568"/>
                    </a:lnTo>
                    <a:lnTo>
                      <a:pt x="2528" y="16416"/>
                    </a:lnTo>
                    <a:lnTo>
                      <a:pt x="2298" y="15264"/>
                    </a:lnTo>
                    <a:lnTo>
                      <a:pt x="1609" y="13248"/>
                    </a:lnTo>
                    <a:lnTo>
                      <a:pt x="1149" y="12096"/>
                    </a:lnTo>
                    <a:close/>
                  </a:path>
                </a:pathLst>
              </a:custGeom>
              <a:solidFill>
                <a:srgbClr val="CEB864"/>
              </a:solidFill>
              <a:ln w="12700" cap="flat">
                <a:noFill/>
                <a:miter lim="400000"/>
              </a:ln>
              <a:effectLst/>
            </p:spPr>
            <p:txBody>
              <a:bodyPr wrap="square" lIns="45719" tIns="45719" rIns="45719" bIns="45719" numCol="1" anchor="t">
                <a:noAutofit/>
              </a:bodyPr>
              <a:lstStyle/>
              <a:p>
                <a:endParaRPr/>
              </a:p>
            </p:txBody>
          </p:sp>
          <p:sp>
            <p:nvSpPr>
              <p:cNvPr id="357" name="Shape"/>
              <p:cNvSpPr/>
              <p:nvPr/>
            </p:nvSpPr>
            <p:spPr>
              <a:xfrm>
                <a:off x="311977" y="236399"/>
                <a:ext cx="177709" cy="108950"/>
              </a:xfrm>
              <a:custGeom>
                <a:avLst/>
                <a:gdLst/>
                <a:ahLst/>
                <a:cxnLst>
                  <a:cxn ang="0">
                    <a:pos x="wd2" y="hd2"/>
                  </a:cxn>
                  <a:cxn ang="5400000">
                    <a:pos x="wd2" y="hd2"/>
                  </a:cxn>
                  <a:cxn ang="10800000">
                    <a:pos x="wd2" y="hd2"/>
                  </a:cxn>
                  <a:cxn ang="16200000">
                    <a:pos x="wd2" y="hd2"/>
                  </a:cxn>
                </a:cxnLst>
                <a:rect l="0" t="0" r="r" b="b"/>
                <a:pathLst>
                  <a:path w="21600" h="21600" extrusionOk="0">
                    <a:moveTo>
                      <a:pt x="0" y="8151"/>
                    </a:moveTo>
                    <a:lnTo>
                      <a:pt x="240" y="7743"/>
                    </a:lnTo>
                    <a:lnTo>
                      <a:pt x="480" y="6521"/>
                    </a:lnTo>
                    <a:lnTo>
                      <a:pt x="3600" y="6521"/>
                    </a:lnTo>
                    <a:lnTo>
                      <a:pt x="5760" y="7743"/>
                    </a:lnTo>
                    <a:lnTo>
                      <a:pt x="6480" y="7743"/>
                    </a:lnTo>
                    <a:lnTo>
                      <a:pt x="7200" y="8151"/>
                    </a:lnTo>
                    <a:lnTo>
                      <a:pt x="7680" y="10596"/>
                    </a:lnTo>
                    <a:lnTo>
                      <a:pt x="8160" y="12226"/>
                    </a:lnTo>
                    <a:lnTo>
                      <a:pt x="9360" y="15079"/>
                    </a:lnTo>
                    <a:lnTo>
                      <a:pt x="11280" y="17117"/>
                    </a:lnTo>
                    <a:lnTo>
                      <a:pt x="12000" y="17932"/>
                    </a:lnTo>
                    <a:lnTo>
                      <a:pt x="11760" y="17117"/>
                    </a:lnTo>
                    <a:lnTo>
                      <a:pt x="10320" y="16302"/>
                    </a:lnTo>
                    <a:lnTo>
                      <a:pt x="9360" y="13857"/>
                    </a:lnTo>
                    <a:lnTo>
                      <a:pt x="8640" y="11819"/>
                    </a:lnTo>
                    <a:lnTo>
                      <a:pt x="8640" y="9374"/>
                    </a:lnTo>
                    <a:lnTo>
                      <a:pt x="8400" y="8966"/>
                    </a:lnTo>
                    <a:lnTo>
                      <a:pt x="8400" y="8151"/>
                    </a:lnTo>
                    <a:lnTo>
                      <a:pt x="8640" y="8151"/>
                    </a:lnTo>
                    <a:lnTo>
                      <a:pt x="8640" y="7743"/>
                    </a:lnTo>
                    <a:lnTo>
                      <a:pt x="9120" y="8151"/>
                    </a:lnTo>
                    <a:lnTo>
                      <a:pt x="10320" y="9374"/>
                    </a:lnTo>
                    <a:lnTo>
                      <a:pt x="11280" y="10596"/>
                    </a:lnTo>
                    <a:lnTo>
                      <a:pt x="12240" y="12226"/>
                    </a:lnTo>
                    <a:lnTo>
                      <a:pt x="13680" y="15079"/>
                    </a:lnTo>
                    <a:lnTo>
                      <a:pt x="14400" y="17932"/>
                    </a:lnTo>
                    <a:lnTo>
                      <a:pt x="14640" y="19970"/>
                    </a:lnTo>
                    <a:lnTo>
                      <a:pt x="14880" y="21600"/>
                    </a:lnTo>
                    <a:lnTo>
                      <a:pt x="14880" y="18340"/>
                    </a:lnTo>
                    <a:lnTo>
                      <a:pt x="14640" y="15079"/>
                    </a:lnTo>
                    <a:lnTo>
                      <a:pt x="13680" y="12634"/>
                    </a:lnTo>
                    <a:lnTo>
                      <a:pt x="12960" y="11004"/>
                    </a:lnTo>
                    <a:lnTo>
                      <a:pt x="12720" y="10596"/>
                    </a:lnTo>
                    <a:lnTo>
                      <a:pt x="13200" y="11004"/>
                    </a:lnTo>
                    <a:lnTo>
                      <a:pt x="17520" y="13449"/>
                    </a:lnTo>
                    <a:lnTo>
                      <a:pt x="18960" y="13857"/>
                    </a:lnTo>
                    <a:lnTo>
                      <a:pt x="20400" y="15079"/>
                    </a:lnTo>
                    <a:lnTo>
                      <a:pt x="21600" y="15487"/>
                    </a:lnTo>
                    <a:lnTo>
                      <a:pt x="21120" y="15079"/>
                    </a:lnTo>
                    <a:lnTo>
                      <a:pt x="19200" y="12634"/>
                    </a:lnTo>
                    <a:lnTo>
                      <a:pt x="17280" y="11004"/>
                    </a:lnTo>
                    <a:lnTo>
                      <a:pt x="15360" y="10189"/>
                    </a:lnTo>
                    <a:lnTo>
                      <a:pt x="13200" y="8966"/>
                    </a:lnTo>
                    <a:lnTo>
                      <a:pt x="10800" y="7336"/>
                    </a:lnTo>
                    <a:lnTo>
                      <a:pt x="10080" y="6521"/>
                    </a:lnTo>
                    <a:lnTo>
                      <a:pt x="10320" y="6113"/>
                    </a:lnTo>
                    <a:lnTo>
                      <a:pt x="10800" y="4483"/>
                    </a:lnTo>
                    <a:lnTo>
                      <a:pt x="10320" y="2853"/>
                    </a:lnTo>
                    <a:lnTo>
                      <a:pt x="9840" y="1630"/>
                    </a:lnTo>
                    <a:lnTo>
                      <a:pt x="9120" y="1223"/>
                    </a:lnTo>
                    <a:lnTo>
                      <a:pt x="8400" y="408"/>
                    </a:lnTo>
                    <a:lnTo>
                      <a:pt x="7200" y="408"/>
                    </a:lnTo>
                    <a:lnTo>
                      <a:pt x="5760" y="0"/>
                    </a:lnTo>
                    <a:lnTo>
                      <a:pt x="5040" y="0"/>
                    </a:lnTo>
                    <a:lnTo>
                      <a:pt x="4560" y="408"/>
                    </a:lnTo>
                    <a:lnTo>
                      <a:pt x="4080" y="1630"/>
                    </a:lnTo>
                    <a:lnTo>
                      <a:pt x="3840" y="2038"/>
                    </a:lnTo>
                    <a:lnTo>
                      <a:pt x="2880" y="2853"/>
                    </a:lnTo>
                    <a:lnTo>
                      <a:pt x="1200" y="3260"/>
                    </a:lnTo>
                    <a:lnTo>
                      <a:pt x="480" y="4483"/>
                    </a:lnTo>
                    <a:lnTo>
                      <a:pt x="0" y="6113"/>
                    </a:lnTo>
                    <a:lnTo>
                      <a:pt x="0" y="8151"/>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58" name="Shape"/>
              <p:cNvSpPr/>
              <p:nvPr/>
            </p:nvSpPr>
            <p:spPr>
              <a:xfrm>
                <a:off x="365289" y="462520"/>
                <a:ext cx="35543" cy="9661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6085"/>
                    </a:lnTo>
                    <a:lnTo>
                      <a:pt x="10800" y="21600"/>
                    </a:lnTo>
                    <a:lnTo>
                      <a:pt x="21600" y="16085"/>
                    </a:lnTo>
                    <a:lnTo>
                      <a:pt x="10800" y="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59" name="Shape"/>
              <p:cNvSpPr/>
              <p:nvPr/>
            </p:nvSpPr>
            <p:spPr>
              <a:xfrm>
                <a:off x="313951" y="462520"/>
                <a:ext cx="59237" cy="925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520" y="15360"/>
                    </a:lnTo>
                    <a:lnTo>
                      <a:pt x="21600" y="21600"/>
                    </a:lnTo>
                    <a:lnTo>
                      <a:pt x="15840" y="15840"/>
                    </a:lnTo>
                    <a:lnTo>
                      <a:pt x="18720" y="9600"/>
                    </a:lnTo>
                    <a:lnTo>
                      <a:pt x="0" y="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60" name="Shape"/>
              <p:cNvSpPr/>
              <p:nvPr/>
            </p:nvSpPr>
            <p:spPr>
              <a:xfrm>
                <a:off x="246817" y="472798"/>
                <a:ext cx="106626" cy="7194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600" y="19131"/>
                    </a:lnTo>
                    <a:lnTo>
                      <a:pt x="16400" y="9874"/>
                    </a:lnTo>
                    <a:lnTo>
                      <a:pt x="0" y="0"/>
                    </a:lnTo>
                    <a:lnTo>
                      <a:pt x="14000" y="16663"/>
                    </a:lnTo>
                    <a:lnTo>
                      <a:pt x="2160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61" name="Triangle"/>
              <p:cNvSpPr/>
              <p:nvPr/>
            </p:nvSpPr>
            <p:spPr>
              <a:xfrm>
                <a:off x="254715" y="462520"/>
                <a:ext cx="65161" cy="30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6364" y="0"/>
                    </a:lnTo>
                    <a:lnTo>
                      <a:pt x="0" y="0"/>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62" name="Triangle"/>
              <p:cNvSpPr/>
              <p:nvPr/>
            </p:nvSpPr>
            <p:spPr>
              <a:xfrm>
                <a:off x="327773" y="462520"/>
                <a:ext cx="45415" cy="30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783" y="21600"/>
                    </a:lnTo>
                    <a:lnTo>
                      <a:pt x="21600" y="0"/>
                    </a:lnTo>
                    <a:lnTo>
                      <a:pt x="0" y="0"/>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63" name="Shape"/>
              <p:cNvSpPr/>
              <p:nvPr/>
            </p:nvSpPr>
            <p:spPr>
              <a:xfrm>
                <a:off x="412678" y="472798"/>
                <a:ext cx="104652" cy="7194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45" y="19131"/>
                    </a:lnTo>
                    <a:lnTo>
                      <a:pt x="5706" y="9874"/>
                    </a:lnTo>
                    <a:lnTo>
                      <a:pt x="21600" y="0"/>
                    </a:lnTo>
                    <a:lnTo>
                      <a:pt x="7336" y="16663"/>
                    </a:lnTo>
                    <a:lnTo>
                      <a:pt x="0" y="21600"/>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64" name="Triangle"/>
              <p:cNvSpPr/>
              <p:nvPr/>
            </p:nvSpPr>
            <p:spPr>
              <a:xfrm>
                <a:off x="446245" y="462520"/>
                <a:ext cx="67136" cy="308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5082" y="0"/>
                    </a:lnTo>
                    <a:lnTo>
                      <a:pt x="21600" y="0"/>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65" name="Triangle"/>
              <p:cNvSpPr/>
              <p:nvPr/>
            </p:nvSpPr>
            <p:spPr>
              <a:xfrm>
                <a:off x="392933" y="462520"/>
                <a:ext cx="45415" cy="308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3757" y="21600"/>
                    </a:lnTo>
                    <a:lnTo>
                      <a:pt x="0" y="0"/>
                    </a:lnTo>
                    <a:lnTo>
                      <a:pt x="21600" y="0"/>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66" name="Triangle"/>
              <p:cNvSpPr/>
              <p:nvPr/>
            </p:nvSpPr>
            <p:spPr>
              <a:xfrm>
                <a:off x="345544" y="392628"/>
                <a:ext cx="73059" cy="308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11092" y="21600"/>
                    </a:lnTo>
                    <a:lnTo>
                      <a:pt x="21600" y="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367" name="Triangle"/>
              <p:cNvSpPr/>
              <p:nvPr/>
            </p:nvSpPr>
            <p:spPr>
              <a:xfrm>
                <a:off x="306053" y="423463"/>
                <a:ext cx="77008" cy="308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10523" y="21600"/>
                    </a:lnTo>
                    <a:lnTo>
                      <a:pt x="21600" y="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368" name="Triangle"/>
              <p:cNvSpPr/>
              <p:nvPr/>
            </p:nvSpPr>
            <p:spPr>
              <a:xfrm>
                <a:off x="381086" y="423463"/>
                <a:ext cx="75033" cy="308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11368" y="21600"/>
                    </a:lnTo>
                    <a:lnTo>
                      <a:pt x="21600" y="0"/>
                    </a:lnTo>
                    <a:close/>
                  </a:path>
                </a:pathLst>
              </a:custGeom>
              <a:solidFill>
                <a:srgbClr val="F0A100"/>
              </a:solidFill>
              <a:ln w="12700" cap="flat">
                <a:noFill/>
                <a:miter lim="400000"/>
              </a:ln>
              <a:effectLst/>
            </p:spPr>
            <p:txBody>
              <a:bodyPr wrap="square" lIns="45719" tIns="45719" rIns="45719" bIns="45719" numCol="1" anchor="t">
                <a:noAutofit/>
              </a:bodyPr>
              <a:lstStyle/>
              <a:p>
                <a:endParaRPr/>
              </a:p>
            </p:txBody>
          </p:sp>
          <p:sp>
            <p:nvSpPr>
              <p:cNvPr id="369" name="Shape"/>
              <p:cNvSpPr/>
              <p:nvPr/>
            </p:nvSpPr>
            <p:spPr>
              <a:xfrm>
                <a:off x="449768" y="801519"/>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21600" y="0"/>
                    </a:lnTo>
                    <a:lnTo>
                      <a:pt x="0" y="10800"/>
                    </a:lnTo>
                    <a:lnTo>
                      <a:pt x="0" y="21600"/>
                    </a:lnTo>
                    <a:lnTo>
                      <a:pt x="0" y="108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0" name="Shape"/>
              <p:cNvSpPr/>
              <p:nvPr/>
            </p:nvSpPr>
            <p:spPr>
              <a:xfrm>
                <a:off x="432424" y="731810"/>
                <a:ext cx="17772" cy="1439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00" y="21600"/>
                    </a:lnTo>
                    <a:lnTo>
                      <a:pt x="21600" y="6171"/>
                    </a:lnTo>
                    <a:lnTo>
                      <a:pt x="21600" y="0"/>
                    </a:lnTo>
                    <a:lnTo>
                      <a:pt x="19200" y="0"/>
                    </a:lnTo>
                    <a:lnTo>
                      <a:pt x="0" y="18514"/>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1" name="Shape"/>
              <p:cNvSpPr/>
              <p:nvPr/>
            </p:nvSpPr>
            <p:spPr>
              <a:xfrm>
                <a:off x="416627" y="802547"/>
                <a:ext cx="13823" cy="12701"/>
              </a:xfrm>
              <a:custGeom>
                <a:avLst/>
                <a:gdLst/>
                <a:ahLst/>
                <a:cxnLst>
                  <a:cxn ang="0">
                    <a:pos x="wd2" y="hd2"/>
                  </a:cxn>
                  <a:cxn ang="5400000">
                    <a:pos x="wd2" y="hd2"/>
                  </a:cxn>
                  <a:cxn ang="10800000">
                    <a:pos x="wd2" y="hd2"/>
                  </a:cxn>
                  <a:cxn ang="16200000">
                    <a:pos x="wd2" y="hd2"/>
                  </a:cxn>
                </a:cxnLst>
                <a:rect l="0" t="0" r="r" b="b"/>
                <a:pathLst>
                  <a:path w="21600" h="21600" extrusionOk="0">
                    <a:moveTo>
                      <a:pt x="3086" y="21600"/>
                    </a:moveTo>
                    <a:lnTo>
                      <a:pt x="0" y="21600"/>
                    </a:lnTo>
                    <a:lnTo>
                      <a:pt x="21600" y="0"/>
                    </a:lnTo>
                    <a:lnTo>
                      <a:pt x="3086" y="0"/>
                    </a:lnTo>
                    <a:lnTo>
                      <a:pt x="3086"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2" name="Shape"/>
              <p:cNvSpPr/>
              <p:nvPr/>
            </p:nvSpPr>
            <p:spPr>
              <a:xfrm>
                <a:off x="307601" y="801519"/>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0"/>
                    </a:lnTo>
                    <a:lnTo>
                      <a:pt x="21600" y="10800"/>
                    </a:lnTo>
                    <a:lnTo>
                      <a:pt x="21600" y="21600"/>
                    </a:lnTo>
                    <a:lnTo>
                      <a:pt x="21600" y="10800"/>
                    </a:lnTo>
                    <a:lnTo>
                      <a:pt x="0" y="108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3" name="Shape"/>
              <p:cNvSpPr/>
              <p:nvPr/>
            </p:nvSpPr>
            <p:spPr>
              <a:xfrm>
                <a:off x="319875" y="731810"/>
                <a:ext cx="17772" cy="1439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200" y="21600"/>
                    </a:lnTo>
                    <a:lnTo>
                      <a:pt x="0" y="6171"/>
                    </a:lnTo>
                    <a:lnTo>
                      <a:pt x="0" y="0"/>
                    </a:lnTo>
                    <a:lnTo>
                      <a:pt x="2400" y="0"/>
                    </a:lnTo>
                    <a:lnTo>
                      <a:pt x="21600" y="18514"/>
                    </a:lnTo>
                    <a:lnTo>
                      <a:pt x="21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4" name="Shape"/>
              <p:cNvSpPr/>
              <p:nvPr/>
            </p:nvSpPr>
            <p:spPr>
              <a:xfrm>
                <a:off x="341168" y="802547"/>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18000" y="21600"/>
                    </a:moveTo>
                    <a:lnTo>
                      <a:pt x="21600" y="21600"/>
                    </a:lnTo>
                    <a:lnTo>
                      <a:pt x="0" y="0"/>
                    </a:lnTo>
                    <a:lnTo>
                      <a:pt x="18000" y="0"/>
                    </a:lnTo>
                    <a:lnTo>
                      <a:pt x="180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5" name="Shape"/>
              <p:cNvSpPr/>
              <p:nvPr/>
            </p:nvSpPr>
            <p:spPr>
              <a:xfrm>
                <a:off x="390532" y="65865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14400"/>
                    </a:lnTo>
                    <a:lnTo>
                      <a:pt x="21600" y="14400"/>
                    </a:lnTo>
                    <a:lnTo>
                      <a:pt x="21600" y="0"/>
                    </a:lnTo>
                    <a:lnTo>
                      <a:pt x="10800" y="0"/>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6" name="Shape"/>
              <p:cNvSpPr/>
              <p:nvPr/>
            </p:nvSpPr>
            <p:spPr>
              <a:xfrm>
                <a:off x="386583" y="656596"/>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6200" y="7200"/>
                    </a:lnTo>
                    <a:lnTo>
                      <a:pt x="21600" y="0"/>
                    </a:lnTo>
                    <a:lnTo>
                      <a:pt x="16200" y="0"/>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7" name="Shape"/>
              <p:cNvSpPr/>
              <p:nvPr/>
            </p:nvSpPr>
            <p:spPr>
              <a:xfrm>
                <a:off x="368812" y="65865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400" y="14400"/>
                    </a:lnTo>
                    <a:lnTo>
                      <a:pt x="0" y="14400"/>
                    </a:lnTo>
                    <a:lnTo>
                      <a:pt x="5400" y="0"/>
                    </a:lnTo>
                    <a:lnTo>
                      <a:pt x="21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8" name="Shape"/>
              <p:cNvSpPr/>
              <p:nvPr/>
            </p:nvSpPr>
            <p:spPr>
              <a:xfrm>
                <a:off x="370787" y="656596"/>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400" y="7200"/>
                    </a:lnTo>
                    <a:lnTo>
                      <a:pt x="0" y="0"/>
                    </a:lnTo>
                    <a:lnTo>
                      <a:pt x="5400" y="0"/>
                    </a:lnTo>
                    <a:lnTo>
                      <a:pt x="21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79" name="Shape"/>
              <p:cNvSpPr/>
              <p:nvPr/>
            </p:nvSpPr>
            <p:spPr>
              <a:xfrm>
                <a:off x="256690" y="515967"/>
                <a:ext cx="311978" cy="78116"/>
              </a:xfrm>
              <a:custGeom>
                <a:avLst/>
                <a:gdLst/>
                <a:ahLst/>
                <a:cxnLst>
                  <a:cxn ang="0">
                    <a:pos x="wd2" y="hd2"/>
                  </a:cxn>
                  <a:cxn ang="5400000">
                    <a:pos x="wd2" y="hd2"/>
                  </a:cxn>
                  <a:cxn ang="10800000">
                    <a:pos x="wd2" y="hd2"/>
                  </a:cxn>
                  <a:cxn ang="16200000">
                    <a:pos x="wd2" y="hd2"/>
                  </a:cxn>
                </a:cxnLst>
                <a:rect l="0" t="0" r="r" b="b"/>
                <a:pathLst>
                  <a:path w="21600" h="21600" extrusionOk="0">
                    <a:moveTo>
                      <a:pt x="16815" y="10232"/>
                    </a:moveTo>
                    <a:lnTo>
                      <a:pt x="10253" y="14779"/>
                    </a:lnTo>
                    <a:lnTo>
                      <a:pt x="17362" y="19326"/>
                    </a:lnTo>
                    <a:lnTo>
                      <a:pt x="17499" y="20463"/>
                    </a:lnTo>
                    <a:lnTo>
                      <a:pt x="17499" y="21032"/>
                    </a:lnTo>
                    <a:lnTo>
                      <a:pt x="17362" y="21600"/>
                    </a:lnTo>
                    <a:lnTo>
                      <a:pt x="8749" y="15916"/>
                    </a:lnTo>
                    <a:lnTo>
                      <a:pt x="410" y="21600"/>
                    </a:lnTo>
                    <a:lnTo>
                      <a:pt x="273" y="21600"/>
                    </a:lnTo>
                    <a:lnTo>
                      <a:pt x="0" y="21032"/>
                    </a:lnTo>
                    <a:lnTo>
                      <a:pt x="273" y="19326"/>
                    </a:lnTo>
                    <a:lnTo>
                      <a:pt x="7382" y="14779"/>
                    </a:lnTo>
                    <a:lnTo>
                      <a:pt x="1504" y="10232"/>
                    </a:lnTo>
                    <a:lnTo>
                      <a:pt x="1777" y="8526"/>
                    </a:lnTo>
                    <a:lnTo>
                      <a:pt x="8749" y="13074"/>
                    </a:lnTo>
                    <a:lnTo>
                      <a:pt x="17362" y="7389"/>
                    </a:lnTo>
                    <a:lnTo>
                      <a:pt x="17772" y="7389"/>
                    </a:lnTo>
                    <a:lnTo>
                      <a:pt x="18319" y="6253"/>
                    </a:lnTo>
                    <a:lnTo>
                      <a:pt x="18729" y="5684"/>
                    </a:lnTo>
                    <a:lnTo>
                      <a:pt x="18866" y="3979"/>
                    </a:lnTo>
                    <a:lnTo>
                      <a:pt x="19003" y="1705"/>
                    </a:lnTo>
                    <a:lnTo>
                      <a:pt x="19413" y="1137"/>
                    </a:lnTo>
                    <a:lnTo>
                      <a:pt x="19823" y="0"/>
                    </a:lnTo>
                    <a:lnTo>
                      <a:pt x="20506" y="1137"/>
                    </a:lnTo>
                    <a:lnTo>
                      <a:pt x="21053" y="1705"/>
                    </a:lnTo>
                    <a:lnTo>
                      <a:pt x="21463" y="3411"/>
                    </a:lnTo>
                    <a:lnTo>
                      <a:pt x="21600" y="5684"/>
                    </a:lnTo>
                    <a:lnTo>
                      <a:pt x="21600" y="7389"/>
                    </a:lnTo>
                    <a:lnTo>
                      <a:pt x="21463" y="9663"/>
                    </a:lnTo>
                    <a:lnTo>
                      <a:pt x="20916" y="10800"/>
                    </a:lnTo>
                    <a:lnTo>
                      <a:pt x="20370" y="12505"/>
                    </a:lnTo>
                    <a:lnTo>
                      <a:pt x="19823" y="12505"/>
                    </a:lnTo>
                    <a:lnTo>
                      <a:pt x="19549" y="11937"/>
                    </a:lnTo>
                    <a:lnTo>
                      <a:pt x="19276" y="10232"/>
                    </a:lnTo>
                    <a:lnTo>
                      <a:pt x="18866" y="9663"/>
                    </a:lnTo>
                    <a:lnTo>
                      <a:pt x="17362" y="9663"/>
                    </a:lnTo>
                    <a:lnTo>
                      <a:pt x="16815" y="10232"/>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380" name="Shape"/>
              <p:cNvSpPr/>
              <p:nvPr/>
            </p:nvSpPr>
            <p:spPr>
              <a:xfrm>
                <a:off x="238919" y="581748"/>
                <a:ext cx="292233" cy="357683"/>
              </a:xfrm>
              <a:custGeom>
                <a:avLst/>
                <a:gdLst/>
                <a:ahLst/>
                <a:cxnLst>
                  <a:cxn ang="0">
                    <a:pos x="wd2" y="hd2"/>
                  </a:cxn>
                  <a:cxn ang="5400000">
                    <a:pos x="wd2" y="hd2"/>
                  </a:cxn>
                  <a:cxn ang="10800000">
                    <a:pos x="wd2" y="hd2"/>
                  </a:cxn>
                  <a:cxn ang="16200000">
                    <a:pos x="wd2" y="hd2"/>
                  </a:cxn>
                </a:cxnLst>
                <a:rect l="0" t="0" r="r" b="b"/>
                <a:pathLst>
                  <a:path w="21600" h="21600" extrusionOk="0">
                    <a:moveTo>
                      <a:pt x="10654" y="0"/>
                    </a:moveTo>
                    <a:lnTo>
                      <a:pt x="12114" y="124"/>
                    </a:lnTo>
                    <a:lnTo>
                      <a:pt x="15470" y="621"/>
                    </a:lnTo>
                    <a:lnTo>
                      <a:pt x="18681" y="1117"/>
                    </a:lnTo>
                    <a:lnTo>
                      <a:pt x="19995" y="1366"/>
                    </a:lnTo>
                    <a:lnTo>
                      <a:pt x="20578" y="2855"/>
                    </a:lnTo>
                    <a:lnTo>
                      <a:pt x="21308" y="4221"/>
                    </a:lnTo>
                    <a:lnTo>
                      <a:pt x="21454" y="5710"/>
                    </a:lnTo>
                    <a:lnTo>
                      <a:pt x="21600" y="7448"/>
                    </a:lnTo>
                    <a:lnTo>
                      <a:pt x="21454" y="9434"/>
                    </a:lnTo>
                    <a:lnTo>
                      <a:pt x="20870" y="11669"/>
                    </a:lnTo>
                    <a:lnTo>
                      <a:pt x="19849" y="13655"/>
                    </a:lnTo>
                    <a:lnTo>
                      <a:pt x="18681" y="15517"/>
                    </a:lnTo>
                    <a:lnTo>
                      <a:pt x="17222" y="17255"/>
                    </a:lnTo>
                    <a:lnTo>
                      <a:pt x="15470" y="18869"/>
                    </a:lnTo>
                    <a:lnTo>
                      <a:pt x="13281" y="20234"/>
                    </a:lnTo>
                    <a:lnTo>
                      <a:pt x="11092" y="21476"/>
                    </a:lnTo>
                    <a:lnTo>
                      <a:pt x="10654" y="21600"/>
                    </a:lnTo>
                    <a:lnTo>
                      <a:pt x="10508" y="21476"/>
                    </a:lnTo>
                    <a:lnTo>
                      <a:pt x="8319" y="20234"/>
                    </a:lnTo>
                    <a:lnTo>
                      <a:pt x="6130" y="18869"/>
                    </a:lnTo>
                    <a:lnTo>
                      <a:pt x="4378" y="17255"/>
                    </a:lnTo>
                    <a:lnTo>
                      <a:pt x="2919" y="15517"/>
                    </a:lnTo>
                    <a:lnTo>
                      <a:pt x="1605" y="13655"/>
                    </a:lnTo>
                    <a:lnTo>
                      <a:pt x="730" y="11669"/>
                    </a:lnTo>
                    <a:lnTo>
                      <a:pt x="146" y="9434"/>
                    </a:lnTo>
                    <a:lnTo>
                      <a:pt x="0" y="7448"/>
                    </a:lnTo>
                    <a:lnTo>
                      <a:pt x="146" y="5710"/>
                    </a:lnTo>
                    <a:lnTo>
                      <a:pt x="438" y="4221"/>
                    </a:lnTo>
                    <a:lnTo>
                      <a:pt x="730" y="2607"/>
                    </a:lnTo>
                    <a:lnTo>
                      <a:pt x="1605" y="1366"/>
                    </a:lnTo>
                    <a:lnTo>
                      <a:pt x="2919" y="1117"/>
                    </a:lnTo>
                    <a:lnTo>
                      <a:pt x="9341" y="124"/>
                    </a:lnTo>
                    <a:lnTo>
                      <a:pt x="10654" y="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381" name="Shape"/>
              <p:cNvSpPr/>
              <p:nvPr/>
            </p:nvSpPr>
            <p:spPr>
              <a:xfrm>
                <a:off x="252741" y="592026"/>
                <a:ext cx="264589" cy="330960"/>
              </a:xfrm>
              <a:custGeom>
                <a:avLst/>
                <a:gdLst/>
                <a:ahLst/>
                <a:cxnLst>
                  <a:cxn ang="0">
                    <a:pos x="wd2" y="hd2"/>
                  </a:cxn>
                  <a:cxn ang="5400000">
                    <a:pos x="wd2" y="hd2"/>
                  </a:cxn>
                  <a:cxn ang="10800000">
                    <a:pos x="wd2" y="hd2"/>
                  </a:cxn>
                  <a:cxn ang="16200000">
                    <a:pos x="wd2" y="hd2"/>
                  </a:cxn>
                </a:cxnLst>
                <a:rect l="0" t="0" r="r" b="b"/>
                <a:pathLst>
                  <a:path w="21600" h="21600" extrusionOk="0">
                    <a:moveTo>
                      <a:pt x="0" y="7111"/>
                    </a:moveTo>
                    <a:lnTo>
                      <a:pt x="322" y="4159"/>
                    </a:lnTo>
                    <a:lnTo>
                      <a:pt x="1290" y="1476"/>
                    </a:lnTo>
                    <a:lnTo>
                      <a:pt x="2740" y="1342"/>
                    </a:lnTo>
                    <a:lnTo>
                      <a:pt x="6125" y="805"/>
                    </a:lnTo>
                    <a:lnTo>
                      <a:pt x="9188" y="134"/>
                    </a:lnTo>
                    <a:lnTo>
                      <a:pt x="10639" y="0"/>
                    </a:lnTo>
                    <a:lnTo>
                      <a:pt x="12251" y="134"/>
                    </a:lnTo>
                    <a:lnTo>
                      <a:pt x="15475" y="805"/>
                    </a:lnTo>
                    <a:lnTo>
                      <a:pt x="18860" y="1342"/>
                    </a:lnTo>
                    <a:lnTo>
                      <a:pt x="20310" y="1476"/>
                    </a:lnTo>
                    <a:lnTo>
                      <a:pt x="20794" y="2952"/>
                    </a:lnTo>
                    <a:lnTo>
                      <a:pt x="21278" y="4159"/>
                    </a:lnTo>
                    <a:lnTo>
                      <a:pt x="21600" y="7111"/>
                    </a:lnTo>
                    <a:lnTo>
                      <a:pt x="21439" y="9123"/>
                    </a:lnTo>
                    <a:lnTo>
                      <a:pt x="20955" y="11001"/>
                    </a:lnTo>
                    <a:lnTo>
                      <a:pt x="20310" y="12880"/>
                    </a:lnTo>
                    <a:lnTo>
                      <a:pt x="19504" y="14489"/>
                    </a:lnTo>
                    <a:lnTo>
                      <a:pt x="18376" y="16099"/>
                    </a:lnTo>
                    <a:lnTo>
                      <a:pt x="16925" y="17575"/>
                    </a:lnTo>
                    <a:lnTo>
                      <a:pt x="15313" y="18917"/>
                    </a:lnTo>
                    <a:lnTo>
                      <a:pt x="13540" y="20124"/>
                    </a:lnTo>
                    <a:lnTo>
                      <a:pt x="13057" y="20527"/>
                    </a:lnTo>
                    <a:lnTo>
                      <a:pt x="12251" y="21063"/>
                    </a:lnTo>
                    <a:lnTo>
                      <a:pt x="11122" y="21466"/>
                    </a:lnTo>
                    <a:lnTo>
                      <a:pt x="10639" y="21600"/>
                    </a:lnTo>
                    <a:lnTo>
                      <a:pt x="10316" y="21466"/>
                    </a:lnTo>
                    <a:lnTo>
                      <a:pt x="9188" y="20929"/>
                    </a:lnTo>
                    <a:lnTo>
                      <a:pt x="8221" y="20258"/>
                    </a:lnTo>
                    <a:lnTo>
                      <a:pt x="8060" y="20124"/>
                    </a:lnTo>
                    <a:lnTo>
                      <a:pt x="6287" y="18917"/>
                    </a:lnTo>
                    <a:lnTo>
                      <a:pt x="4836" y="17575"/>
                    </a:lnTo>
                    <a:lnTo>
                      <a:pt x="3224" y="16099"/>
                    </a:lnTo>
                    <a:lnTo>
                      <a:pt x="2096" y="14489"/>
                    </a:lnTo>
                    <a:lnTo>
                      <a:pt x="1290" y="12880"/>
                    </a:lnTo>
                    <a:lnTo>
                      <a:pt x="645" y="11001"/>
                    </a:lnTo>
                    <a:lnTo>
                      <a:pt x="161" y="9123"/>
                    </a:lnTo>
                    <a:lnTo>
                      <a:pt x="0" y="7111"/>
                    </a:lnTo>
                    <a:close/>
                  </a:path>
                </a:pathLst>
              </a:custGeom>
              <a:solidFill>
                <a:srgbClr val="CEB864"/>
              </a:solidFill>
              <a:ln w="12700" cap="flat">
                <a:noFill/>
                <a:miter lim="400000"/>
              </a:ln>
              <a:effectLst/>
            </p:spPr>
            <p:txBody>
              <a:bodyPr wrap="square" lIns="45719" tIns="45719" rIns="45719" bIns="45719" numCol="1" anchor="t">
                <a:noAutofit/>
              </a:bodyPr>
              <a:lstStyle/>
              <a:p>
                <a:endParaRPr/>
              </a:p>
            </p:txBody>
          </p:sp>
          <p:sp>
            <p:nvSpPr>
              <p:cNvPr id="382" name="Shape"/>
              <p:cNvSpPr/>
              <p:nvPr/>
            </p:nvSpPr>
            <p:spPr>
              <a:xfrm>
                <a:off x="252741" y="592026"/>
                <a:ext cx="264589" cy="330960"/>
              </a:xfrm>
              <a:custGeom>
                <a:avLst/>
                <a:gdLst/>
                <a:ahLst/>
                <a:cxnLst>
                  <a:cxn ang="0">
                    <a:pos x="wd2" y="hd2"/>
                  </a:cxn>
                  <a:cxn ang="5400000">
                    <a:pos x="wd2" y="hd2"/>
                  </a:cxn>
                  <a:cxn ang="10800000">
                    <a:pos x="wd2" y="hd2"/>
                  </a:cxn>
                  <a:cxn ang="16200000">
                    <a:pos x="wd2" y="hd2"/>
                  </a:cxn>
                </a:cxnLst>
                <a:rect l="0" t="0" r="r" b="b"/>
                <a:pathLst>
                  <a:path w="21600" h="21600" extrusionOk="0">
                    <a:moveTo>
                      <a:pt x="0" y="7111"/>
                    </a:moveTo>
                    <a:lnTo>
                      <a:pt x="322" y="4159"/>
                    </a:lnTo>
                    <a:lnTo>
                      <a:pt x="1290" y="1476"/>
                    </a:lnTo>
                    <a:lnTo>
                      <a:pt x="2740" y="1342"/>
                    </a:lnTo>
                    <a:lnTo>
                      <a:pt x="6125" y="805"/>
                    </a:lnTo>
                    <a:lnTo>
                      <a:pt x="9188" y="134"/>
                    </a:lnTo>
                    <a:lnTo>
                      <a:pt x="10639" y="0"/>
                    </a:lnTo>
                    <a:lnTo>
                      <a:pt x="12251" y="134"/>
                    </a:lnTo>
                    <a:lnTo>
                      <a:pt x="15475" y="805"/>
                    </a:lnTo>
                    <a:lnTo>
                      <a:pt x="18860" y="1342"/>
                    </a:lnTo>
                    <a:lnTo>
                      <a:pt x="20310" y="1476"/>
                    </a:lnTo>
                    <a:lnTo>
                      <a:pt x="20794" y="2952"/>
                    </a:lnTo>
                    <a:lnTo>
                      <a:pt x="21278" y="4159"/>
                    </a:lnTo>
                    <a:lnTo>
                      <a:pt x="21600" y="7111"/>
                    </a:lnTo>
                    <a:lnTo>
                      <a:pt x="21439" y="9123"/>
                    </a:lnTo>
                    <a:lnTo>
                      <a:pt x="20955" y="11001"/>
                    </a:lnTo>
                    <a:lnTo>
                      <a:pt x="20310" y="12880"/>
                    </a:lnTo>
                    <a:lnTo>
                      <a:pt x="19504" y="14489"/>
                    </a:lnTo>
                    <a:lnTo>
                      <a:pt x="18376" y="16099"/>
                    </a:lnTo>
                    <a:lnTo>
                      <a:pt x="16925" y="17575"/>
                    </a:lnTo>
                    <a:lnTo>
                      <a:pt x="15313" y="18917"/>
                    </a:lnTo>
                    <a:lnTo>
                      <a:pt x="13540" y="20124"/>
                    </a:lnTo>
                    <a:lnTo>
                      <a:pt x="13057" y="20527"/>
                    </a:lnTo>
                    <a:lnTo>
                      <a:pt x="12251" y="21063"/>
                    </a:lnTo>
                    <a:lnTo>
                      <a:pt x="11122" y="21466"/>
                    </a:lnTo>
                    <a:lnTo>
                      <a:pt x="10639" y="21600"/>
                    </a:lnTo>
                    <a:lnTo>
                      <a:pt x="10316" y="21466"/>
                    </a:lnTo>
                    <a:lnTo>
                      <a:pt x="9188" y="20929"/>
                    </a:lnTo>
                    <a:lnTo>
                      <a:pt x="8221" y="20258"/>
                    </a:lnTo>
                    <a:lnTo>
                      <a:pt x="8060" y="20124"/>
                    </a:lnTo>
                    <a:lnTo>
                      <a:pt x="6287" y="18917"/>
                    </a:lnTo>
                    <a:lnTo>
                      <a:pt x="4836" y="17575"/>
                    </a:lnTo>
                    <a:lnTo>
                      <a:pt x="3224" y="16099"/>
                    </a:lnTo>
                    <a:lnTo>
                      <a:pt x="2096" y="14489"/>
                    </a:lnTo>
                    <a:lnTo>
                      <a:pt x="1290" y="12880"/>
                    </a:lnTo>
                    <a:lnTo>
                      <a:pt x="645" y="11001"/>
                    </a:lnTo>
                    <a:lnTo>
                      <a:pt x="161" y="9123"/>
                    </a:lnTo>
                    <a:lnTo>
                      <a:pt x="0" y="7111"/>
                    </a:lnTo>
                  </a:path>
                </a:pathLst>
              </a:custGeom>
              <a:noFill/>
              <a:ln w="3175" cap="flat">
                <a:solidFill>
                  <a:srgbClr val="CEB864"/>
                </a:solidFill>
                <a:prstDash val="solid"/>
                <a:round/>
              </a:ln>
              <a:effectLst/>
            </p:spPr>
            <p:txBody>
              <a:bodyPr wrap="square" lIns="45719" tIns="45719" rIns="45719" bIns="45719" numCol="1" anchor="t">
                <a:noAutofit/>
              </a:bodyPr>
              <a:lstStyle/>
              <a:p>
                <a:endParaRPr/>
              </a:p>
            </p:txBody>
          </p:sp>
          <p:sp>
            <p:nvSpPr>
              <p:cNvPr id="383" name="Shape"/>
              <p:cNvSpPr/>
              <p:nvPr/>
            </p:nvSpPr>
            <p:spPr>
              <a:xfrm>
                <a:off x="252741" y="592026"/>
                <a:ext cx="264589" cy="330960"/>
              </a:xfrm>
              <a:custGeom>
                <a:avLst/>
                <a:gdLst/>
                <a:ahLst/>
                <a:cxnLst>
                  <a:cxn ang="0">
                    <a:pos x="wd2" y="hd2"/>
                  </a:cxn>
                  <a:cxn ang="5400000">
                    <a:pos x="wd2" y="hd2"/>
                  </a:cxn>
                  <a:cxn ang="10800000">
                    <a:pos x="wd2" y="hd2"/>
                  </a:cxn>
                  <a:cxn ang="16200000">
                    <a:pos x="wd2" y="hd2"/>
                  </a:cxn>
                </a:cxnLst>
                <a:rect l="0" t="0" r="r" b="b"/>
                <a:pathLst>
                  <a:path w="21600" h="21600" extrusionOk="0">
                    <a:moveTo>
                      <a:pt x="0" y="7111"/>
                    </a:moveTo>
                    <a:lnTo>
                      <a:pt x="322" y="4159"/>
                    </a:lnTo>
                    <a:lnTo>
                      <a:pt x="1290" y="1476"/>
                    </a:lnTo>
                    <a:lnTo>
                      <a:pt x="2740" y="1342"/>
                    </a:lnTo>
                    <a:lnTo>
                      <a:pt x="6125" y="805"/>
                    </a:lnTo>
                    <a:lnTo>
                      <a:pt x="9188" y="134"/>
                    </a:lnTo>
                    <a:lnTo>
                      <a:pt x="10639" y="0"/>
                    </a:lnTo>
                    <a:lnTo>
                      <a:pt x="12251" y="134"/>
                    </a:lnTo>
                    <a:lnTo>
                      <a:pt x="15475" y="805"/>
                    </a:lnTo>
                    <a:lnTo>
                      <a:pt x="18860" y="1342"/>
                    </a:lnTo>
                    <a:lnTo>
                      <a:pt x="20310" y="1476"/>
                    </a:lnTo>
                    <a:lnTo>
                      <a:pt x="20794" y="2952"/>
                    </a:lnTo>
                    <a:lnTo>
                      <a:pt x="21278" y="4159"/>
                    </a:lnTo>
                    <a:lnTo>
                      <a:pt x="21600" y="7111"/>
                    </a:lnTo>
                    <a:lnTo>
                      <a:pt x="21439" y="9123"/>
                    </a:lnTo>
                    <a:lnTo>
                      <a:pt x="20955" y="11001"/>
                    </a:lnTo>
                    <a:lnTo>
                      <a:pt x="20310" y="12880"/>
                    </a:lnTo>
                    <a:lnTo>
                      <a:pt x="19504" y="14489"/>
                    </a:lnTo>
                    <a:lnTo>
                      <a:pt x="18376" y="16099"/>
                    </a:lnTo>
                    <a:lnTo>
                      <a:pt x="16925" y="17575"/>
                    </a:lnTo>
                    <a:lnTo>
                      <a:pt x="15313" y="18917"/>
                    </a:lnTo>
                    <a:lnTo>
                      <a:pt x="13540" y="20124"/>
                    </a:lnTo>
                    <a:lnTo>
                      <a:pt x="13057" y="20527"/>
                    </a:lnTo>
                    <a:lnTo>
                      <a:pt x="12251" y="21063"/>
                    </a:lnTo>
                    <a:lnTo>
                      <a:pt x="11122" y="21466"/>
                    </a:lnTo>
                    <a:lnTo>
                      <a:pt x="10639" y="21600"/>
                    </a:lnTo>
                    <a:lnTo>
                      <a:pt x="10316" y="21466"/>
                    </a:lnTo>
                    <a:lnTo>
                      <a:pt x="9188" y="20929"/>
                    </a:lnTo>
                    <a:lnTo>
                      <a:pt x="8221" y="20258"/>
                    </a:lnTo>
                    <a:lnTo>
                      <a:pt x="8060" y="20124"/>
                    </a:lnTo>
                    <a:lnTo>
                      <a:pt x="6287" y="18917"/>
                    </a:lnTo>
                    <a:lnTo>
                      <a:pt x="4836" y="17575"/>
                    </a:lnTo>
                    <a:lnTo>
                      <a:pt x="3224" y="16099"/>
                    </a:lnTo>
                    <a:lnTo>
                      <a:pt x="2096" y="14489"/>
                    </a:lnTo>
                    <a:lnTo>
                      <a:pt x="1290" y="12880"/>
                    </a:lnTo>
                    <a:lnTo>
                      <a:pt x="645" y="11001"/>
                    </a:lnTo>
                    <a:lnTo>
                      <a:pt x="161" y="9123"/>
                    </a:lnTo>
                    <a:lnTo>
                      <a:pt x="0" y="7111"/>
                    </a:lnTo>
                  </a:path>
                </a:pathLst>
              </a:custGeom>
              <a:noFill/>
              <a:ln w="3175" cap="flat">
                <a:solidFill>
                  <a:srgbClr val="CEB864"/>
                </a:solidFill>
                <a:prstDash val="solid"/>
                <a:round/>
              </a:ln>
              <a:effectLst/>
            </p:spPr>
            <p:txBody>
              <a:bodyPr wrap="square" lIns="45719" tIns="45719" rIns="45719" bIns="45719" numCol="1" anchor="t">
                <a:noAutofit/>
              </a:bodyPr>
              <a:lstStyle/>
              <a:p>
                <a:endParaRPr/>
              </a:p>
            </p:txBody>
          </p:sp>
          <p:sp>
            <p:nvSpPr>
              <p:cNvPr id="384" name="Shape"/>
              <p:cNvSpPr/>
              <p:nvPr/>
            </p:nvSpPr>
            <p:spPr>
              <a:xfrm>
                <a:off x="88854" y="444019"/>
                <a:ext cx="100702" cy="423465"/>
              </a:xfrm>
              <a:custGeom>
                <a:avLst/>
                <a:gdLst/>
                <a:ahLst/>
                <a:cxnLst>
                  <a:cxn ang="0">
                    <a:pos x="wd2" y="hd2"/>
                  </a:cxn>
                  <a:cxn ang="5400000">
                    <a:pos x="wd2" y="hd2"/>
                  </a:cxn>
                  <a:cxn ang="10800000">
                    <a:pos x="wd2" y="hd2"/>
                  </a:cxn>
                  <a:cxn ang="16200000">
                    <a:pos x="wd2" y="hd2"/>
                  </a:cxn>
                </a:cxnLst>
                <a:rect l="0" t="0" r="r" b="b"/>
                <a:pathLst>
                  <a:path w="21600" h="21600" extrusionOk="0">
                    <a:moveTo>
                      <a:pt x="19906" y="20971"/>
                    </a:moveTo>
                    <a:lnTo>
                      <a:pt x="16518" y="19293"/>
                    </a:lnTo>
                    <a:lnTo>
                      <a:pt x="13129" y="17301"/>
                    </a:lnTo>
                    <a:lnTo>
                      <a:pt x="11435" y="15309"/>
                    </a:lnTo>
                    <a:lnTo>
                      <a:pt x="9741" y="13107"/>
                    </a:lnTo>
                    <a:lnTo>
                      <a:pt x="9741" y="11010"/>
                    </a:lnTo>
                    <a:lnTo>
                      <a:pt x="10165" y="8703"/>
                    </a:lnTo>
                    <a:lnTo>
                      <a:pt x="11435" y="6606"/>
                    </a:lnTo>
                    <a:lnTo>
                      <a:pt x="13553" y="4614"/>
                    </a:lnTo>
                    <a:lnTo>
                      <a:pt x="17365" y="2517"/>
                    </a:lnTo>
                    <a:lnTo>
                      <a:pt x="21176" y="839"/>
                    </a:lnTo>
                    <a:lnTo>
                      <a:pt x="21600" y="419"/>
                    </a:lnTo>
                    <a:lnTo>
                      <a:pt x="21600" y="0"/>
                    </a:lnTo>
                    <a:lnTo>
                      <a:pt x="20753" y="315"/>
                    </a:lnTo>
                    <a:lnTo>
                      <a:pt x="19059" y="524"/>
                    </a:lnTo>
                    <a:lnTo>
                      <a:pt x="14824" y="1992"/>
                    </a:lnTo>
                    <a:lnTo>
                      <a:pt x="11012" y="3460"/>
                    </a:lnTo>
                    <a:lnTo>
                      <a:pt x="8047" y="5033"/>
                    </a:lnTo>
                    <a:lnTo>
                      <a:pt x="5082" y="6711"/>
                    </a:lnTo>
                    <a:lnTo>
                      <a:pt x="2965" y="8598"/>
                    </a:lnTo>
                    <a:lnTo>
                      <a:pt x="847" y="10381"/>
                    </a:lnTo>
                    <a:lnTo>
                      <a:pt x="0" y="14155"/>
                    </a:lnTo>
                    <a:lnTo>
                      <a:pt x="424" y="16043"/>
                    </a:lnTo>
                    <a:lnTo>
                      <a:pt x="1694" y="17825"/>
                    </a:lnTo>
                    <a:lnTo>
                      <a:pt x="3388" y="19608"/>
                    </a:lnTo>
                    <a:lnTo>
                      <a:pt x="5506" y="21285"/>
                    </a:lnTo>
                    <a:lnTo>
                      <a:pt x="6776" y="21390"/>
                    </a:lnTo>
                    <a:lnTo>
                      <a:pt x="8471" y="21600"/>
                    </a:lnTo>
                    <a:lnTo>
                      <a:pt x="13553" y="21600"/>
                    </a:lnTo>
                    <a:lnTo>
                      <a:pt x="18212" y="21285"/>
                    </a:lnTo>
                    <a:lnTo>
                      <a:pt x="19906" y="20971"/>
                    </a:lnTo>
                    <a:close/>
                  </a:path>
                </a:pathLst>
              </a:custGeom>
              <a:solidFill>
                <a:srgbClr val="CEB864"/>
              </a:solidFill>
              <a:ln w="12700" cap="flat">
                <a:noFill/>
                <a:miter lim="400000"/>
              </a:ln>
              <a:effectLst/>
            </p:spPr>
            <p:txBody>
              <a:bodyPr wrap="square" lIns="45719" tIns="45719" rIns="45719" bIns="45719" numCol="1" anchor="t">
                <a:noAutofit/>
              </a:bodyPr>
              <a:lstStyle/>
              <a:p>
                <a:endParaRPr/>
              </a:p>
            </p:txBody>
          </p:sp>
          <p:sp>
            <p:nvSpPr>
              <p:cNvPr id="385" name="Shape"/>
              <p:cNvSpPr/>
              <p:nvPr/>
            </p:nvSpPr>
            <p:spPr>
              <a:xfrm>
                <a:off x="82930" y="437852"/>
                <a:ext cx="116499" cy="437854"/>
              </a:xfrm>
              <a:custGeom>
                <a:avLst/>
                <a:gdLst/>
                <a:ahLst/>
                <a:cxnLst>
                  <a:cxn ang="0">
                    <a:pos x="wd2" y="hd2"/>
                  </a:cxn>
                  <a:cxn ang="5400000">
                    <a:pos x="wd2" y="hd2"/>
                  </a:cxn>
                  <a:cxn ang="10800000">
                    <a:pos x="wd2" y="hd2"/>
                  </a:cxn>
                  <a:cxn ang="16200000">
                    <a:pos x="wd2" y="hd2"/>
                  </a:cxn>
                </a:cxnLst>
                <a:rect l="0" t="0" r="r" b="b"/>
                <a:pathLst>
                  <a:path w="21600" h="21600" extrusionOk="0">
                    <a:moveTo>
                      <a:pt x="17573" y="20789"/>
                    </a:moveTo>
                    <a:lnTo>
                      <a:pt x="14278" y="18963"/>
                    </a:lnTo>
                    <a:lnTo>
                      <a:pt x="11349" y="17037"/>
                    </a:lnTo>
                    <a:lnTo>
                      <a:pt x="9519" y="15110"/>
                    </a:lnTo>
                    <a:lnTo>
                      <a:pt x="8420" y="12980"/>
                    </a:lnTo>
                    <a:lnTo>
                      <a:pt x="10983" y="12879"/>
                    </a:lnTo>
                    <a:lnTo>
                      <a:pt x="12081" y="14907"/>
                    </a:lnTo>
                    <a:lnTo>
                      <a:pt x="13912" y="16834"/>
                    </a:lnTo>
                    <a:lnTo>
                      <a:pt x="16475" y="18862"/>
                    </a:lnTo>
                    <a:lnTo>
                      <a:pt x="19403" y="20485"/>
                    </a:lnTo>
                    <a:lnTo>
                      <a:pt x="17573" y="20789"/>
                    </a:lnTo>
                    <a:close/>
                    <a:moveTo>
                      <a:pt x="8420" y="12980"/>
                    </a:moveTo>
                    <a:lnTo>
                      <a:pt x="8054" y="10749"/>
                    </a:lnTo>
                    <a:lnTo>
                      <a:pt x="8420" y="8721"/>
                    </a:lnTo>
                    <a:lnTo>
                      <a:pt x="9885" y="6693"/>
                    </a:lnTo>
                    <a:lnTo>
                      <a:pt x="12081" y="4563"/>
                    </a:lnTo>
                    <a:lnTo>
                      <a:pt x="14278" y="4868"/>
                    </a:lnTo>
                    <a:lnTo>
                      <a:pt x="12081" y="6794"/>
                    </a:lnTo>
                    <a:lnTo>
                      <a:pt x="10983" y="8823"/>
                    </a:lnTo>
                    <a:lnTo>
                      <a:pt x="10617" y="10749"/>
                    </a:lnTo>
                    <a:lnTo>
                      <a:pt x="10983" y="12879"/>
                    </a:lnTo>
                    <a:lnTo>
                      <a:pt x="8420" y="12980"/>
                    </a:lnTo>
                    <a:close/>
                    <a:moveTo>
                      <a:pt x="12081" y="4563"/>
                    </a:moveTo>
                    <a:lnTo>
                      <a:pt x="13546" y="3651"/>
                    </a:lnTo>
                    <a:lnTo>
                      <a:pt x="15010" y="2637"/>
                    </a:lnTo>
                    <a:lnTo>
                      <a:pt x="16841" y="2941"/>
                    </a:lnTo>
                    <a:lnTo>
                      <a:pt x="15376" y="3854"/>
                    </a:lnTo>
                    <a:lnTo>
                      <a:pt x="14278" y="4868"/>
                    </a:lnTo>
                    <a:lnTo>
                      <a:pt x="12081" y="4563"/>
                    </a:lnTo>
                    <a:close/>
                    <a:moveTo>
                      <a:pt x="15010" y="2637"/>
                    </a:moveTo>
                    <a:lnTo>
                      <a:pt x="16475" y="1825"/>
                    </a:lnTo>
                    <a:lnTo>
                      <a:pt x="18305" y="1014"/>
                    </a:lnTo>
                    <a:lnTo>
                      <a:pt x="20502" y="1217"/>
                    </a:lnTo>
                    <a:lnTo>
                      <a:pt x="18305" y="2130"/>
                    </a:lnTo>
                    <a:lnTo>
                      <a:pt x="16841" y="2941"/>
                    </a:lnTo>
                    <a:lnTo>
                      <a:pt x="15010" y="2637"/>
                    </a:lnTo>
                    <a:close/>
                    <a:moveTo>
                      <a:pt x="20502" y="1217"/>
                    </a:moveTo>
                    <a:lnTo>
                      <a:pt x="19403" y="1115"/>
                    </a:lnTo>
                    <a:lnTo>
                      <a:pt x="20502" y="1217"/>
                    </a:lnTo>
                    <a:close/>
                    <a:moveTo>
                      <a:pt x="17939" y="1014"/>
                    </a:moveTo>
                    <a:lnTo>
                      <a:pt x="18305" y="811"/>
                    </a:lnTo>
                    <a:lnTo>
                      <a:pt x="20502" y="1115"/>
                    </a:lnTo>
                    <a:lnTo>
                      <a:pt x="20502" y="1217"/>
                    </a:lnTo>
                    <a:lnTo>
                      <a:pt x="17939" y="1014"/>
                    </a:lnTo>
                    <a:close/>
                    <a:moveTo>
                      <a:pt x="18305" y="811"/>
                    </a:moveTo>
                    <a:lnTo>
                      <a:pt x="19037" y="710"/>
                    </a:lnTo>
                    <a:lnTo>
                      <a:pt x="19037" y="608"/>
                    </a:lnTo>
                    <a:lnTo>
                      <a:pt x="21600" y="710"/>
                    </a:lnTo>
                    <a:lnTo>
                      <a:pt x="20868" y="1014"/>
                    </a:lnTo>
                    <a:lnTo>
                      <a:pt x="20502" y="1115"/>
                    </a:lnTo>
                    <a:lnTo>
                      <a:pt x="18305" y="811"/>
                    </a:lnTo>
                    <a:close/>
                    <a:moveTo>
                      <a:pt x="19037" y="608"/>
                    </a:moveTo>
                    <a:lnTo>
                      <a:pt x="19403" y="608"/>
                    </a:lnTo>
                    <a:lnTo>
                      <a:pt x="19403" y="710"/>
                    </a:lnTo>
                    <a:lnTo>
                      <a:pt x="20502" y="0"/>
                    </a:lnTo>
                    <a:lnTo>
                      <a:pt x="20868" y="203"/>
                    </a:lnTo>
                    <a:lnTo>
                      <a:pt x="21600" y="304"/>
                    </a:lnTo>
                    <a:lnTo>
                      <a:pt x="21600" y="710"/>
                    </a:lnTo>
                    <a:lnTo>
                      <a:pt x="19037" y="608"/>
                    </a:lnTo>
                    <a:close/>
                    <a:moveTo>
                      <a:pt x="19403" y="710"/>
                    </a:moveTo>
                    <a:lnTo>
                      <a:pt x="19403" y="608"/>
                    </a:lnTo>
                    <a:lnTo>
                      <a:pt x="19769" y="304"/>
                    </a:lnTo>
                    <a:lnTo>
                      <a:pt x="19403" y="710"/>
                    </a:lnTo>
                    <a:close/>
                    <a:moveTo>
                      <a:pt x="19403" y="608"/>
                    </a:moveTo>
                    <a:lnTo>
                      <a:pt x="19403" y="710"/>
                    </a:lnTo>
                    <a:lnTo>
                      <a:pt x="19769" y="710"/>
                    </a:lnTo>
                    <a:lnTo>
                      <a:pt x="18305" y="203"/>
                    </a:lnTo>
                    <a:lnTo>
                      <a:pt x="19403" y="0"/>
                    </a:lnTo>
                    <a:lnTo>
                      <a:pt x="20502" y="0"/>
                    </a:lnTo>
                    <a:lnTo>
                      <a:pt x="19403" y="608"/>
                    </a:lnTo>
                    <a:close/>
                    <a:moveTo>
                      <a:pt x="19769" y="710"/>
                    </a:moveTo>
                    <a:lnTo>
                      <a:pt x="19037" y="811"/>
                    </a:lnTo>
                    <a:lnTo>
                      <a:pt x="18305" y="1115"/>
                    </a:lnTo>
                    <a:lnTo>
                      <a:pt x="16475" y="710"/>
                    </a:lnTo>
                    <a:lnTo>
                      <a:pt x="18305" y="203"/>
                    </a:lnTo>
                    <a:lnTo>
                      <a:pt x="19769" y="710"/>
                    </a:lnTo>
                    <a:close/>
                    <a:moveTo>
                      <a:pt x="18305" y="1115"/>
                    </a:moveTo>
                    <a:lnTo>
                      <a:pt x="15010" y="2332"/>
                    </a:lnTo>
                    <a:lnTo>
                      <a:pt x="11349" y="3752"/>
                    </a:lnTo>
                    <a:lnTo>
                      <a:pt x="9519" y="3448"/>
                    </a:lnTo>
                    <a:lnTo>
                      <a:pt x="12814" y="1927"/>
                    </a:lnTo>
                    <a:lnTo>
                      <a:pt x="16475" y="710"/>
                    </a:lnTo>
                    <a:lnTo>
                      <a:pt x="18305" y="1115"/>
                    </a:lnTo>
                    <a:close/>
                    <a:moveTo>
                      <a:pt x="11349" y="3752"/>
                    </a:moveTo>
                    <a:lnTo>
                      <a:pt x="8786" y="5273"/>
                    </a:lnTo>
                    <a:lnTo>
                      <a:pt x="6590" y="6896"/>
                    </a:lnTo>
                    <a:lnTo>
                      <a:pt x="4393" y="6693"/>
                    </a:lnTo>
                    <a:lnTo>
                      <a:pt x="6956" y="4969"/>
                    </a:lnTo>
                    <a:lnTo>
                      <a:pt x="9519" y="3448"/>
                    </a:lnTo>
                    <a:lnTo>
                      <a:pt x="11349" y="3752"/>
                    </a:lnTo>
                    <a:close/>
                    <a:moveTo>
                      <a:pt x="6590" y="6896"/>
                    </a:moveTo>
                    <a:lnTo>
                      <a:pt x="4393" y="8620"/>
                    </a:lnTo>
                    <a:lnTo>
                      <a:pt x="3661" y="10344"/>
                    </a:lnTo>
                    <a:lnTo>
                      <a:pt x="2563" y="12169"/>
                    </a:lnTo>
                    <a:lnTo>
                      <a:pt x="2563" y="13792"/>
                    </a:lnTo>
                    <a:lnTo>
                      <a:pt x="0" y="13792"/>
                    </a:lnTo>
                    <a:lnTo>
                      <a:pt x="0" y="12068"/>
                    </a:lnTo>
                    <a:lnTo>
                      <a:pt x="1098" y="10242"/>
                    </a:lnTo>
                    <a:lnTo>
                      <a:pt x="2563" y="8417"/>
                    </a:lnTo>
                    <a:lnTo>
                      <a:pt x="4393" y="6693"/>
                    </a:lnTo>
                    <a:lnTo>
                      <a:pt x="6590" y="6896"/>
                    </a:lnTo>
                    <a:close/>
                    <a:moveTo>
                      <a:pt x="2563" y="13792"/>
                    </a:moveTo>
                    <a:lnTo>
                      <a:pt x="2563" y="15617"/>
                    </a:lnTo>
                    <a:lnTo>
                      <a:pt x="3661" y="17442"/>
                    </a:lnTo>
                    <a:lnTo>
                      <a:pt x="5125" y="19065"/>
                    </a:lnTo>
                    <a:lnTo>
                      <a:pt x="6956" y="20789"/>
                    </a:lnTo>
                    <a:lnTo>
                      <a:pt x="5125" y="20890"/>
                    </a:lnTo>
                    <a:lnTo>
                      <a:pt x="2929" y="19268"/>
                    </a:lnTo>
                    <a:lnTo>
                      <a:pt x="1464" y="17442"/>
                    </a:lnTo>
                    <a:lnTo>
                      <a:pt x="366" y="15617"/>
                    </a:lnTo>
                    <a:lnTo>
                      <a:pt x="0" y="13792"/>
                    </a:lnTo>
                    <a:lnTo>
                      <a:pt x="2563" y="13792"/>
                    </a:lnTo>
                    <a:close/>
                    <a:moveTo>
                      <a:pt x="5125" y="20992"/>
                    </a:moveTo>
                    <a:lnTo>
                      <a:pt x="5125" y="20890"/>
                    </a:lnTo>
                    <a:lnTo>
                      <a:pt x="5858" y="20890"/>
                    </a:lnTo>
                    <a:lnTo>
                      <a:pt x="5125" y="20992"/>
                    </a:lnTo>
                    <a:close/>
                    <a:moveTo>
                      <a:pt x="6956" y="20789"/>
                    </a:moveTo>
                    <a:lnTo>
                      <a:pt x="8420" y="20890"/>
                    </a:lnTo>
                    <a:lnTo>
                      <a:pt x="11349" y="20890"/>
                    </a:lnTo>
                    <a:lnTo>
                      <a:pt x="12081" y="21600"/>
                    </a:lnTo>
                    <a:lnTo>
                      <a:pt x="9519" y="21600"/>
                    </a:lnTo>
                    <a:lnTo>
                      <a:pt x="7322" y="21397"/>
                    </a:lnTo>
                    <a:lnTo>
                      <a:pt x="5858" y="21296"/>
                    </a:lnTo>
                    <a:lnTo>
                      <a:pt x="5125" y="20992"/>
                    </a:lnTo>
                    <a:lnTo>
                      <a:pt x="6956" y="20789"/>
                    </a:lnTo>
                    <a:close/>
                    <a:moveTo>
                      <a:pt x="11349" y="20890"/>
                    </a:moveTo>
                    <a:lnTo>
                      <a:pt x="13546" y="20789"/>
                    </a:lnTo>
                    <a:lnTo>
                      <a:pt x="15010" y="20789"/>
                    </a:lnTo>
                    <a:lnTo>
                      <a:pt x="15376" y="21296"/>
                    </a:lnTo>
                    <a:lnTo>
                      <a:pt x="13546" y="21397"/>
                    </a:lnTo>
                    <a:lnTo>
                      <a:pt x="12081" y="21600"/>
                    </a:lnTo>
                    <a:lnTo>
                      <a:pt x="11349" y="20890"/>
                    </a:lnTo>
                    <a:close/>
                    <a:moveTo>
                      <a:pt x="15010" y="20789"/>
                    </a:moveTo>
                    <a:lnTo>
                      <a:pt x="16475" y="20586"/>
                    </a:lnTo>
                    <a:lnTo>
                      <a:pt x="17573" y="20485"/>
                    </a:lnTo>
                    <a:lnTo>
                      <a:pt x="18305" y="21194"/>
                    </a:lnTo>
                    <a:lnTo>
                      <a:pt x="16841" y="21296"/>
                    </a:lnTo>
                    <a:lnTo>
                      <a:pt x="15376" y="21296"/>
                    </a:lnTo>
                    <a:lnTo>
                      <a:pt x="15010" y="20789"/>
                    </a:lnTo>
                    <a:close/>
                    <a:moveTo>
                      <a:pt x="18305" y="21194"/>
                    </a:moveTo>
                    <a:lnTo>
                      <a:pt x="17939" y="20890"/>
                    </a:lnTo>
                    <a:lnTo>
                      <a:pt x="18305" y="21194"/>
                    </a:lnTo>
                    <a:close/>
                    <a:moveTo>
                      <a:pt x="17573" y="20485"/>
                    </a:moveTo>
                    <a:lnTo>
                      <a:pt x="17573" y="20586"/>
                    </a:lnTo>
                    <a:lnTo>
                      <a:pt x="19769" y="20586"/>
                    </a:lnTo>
                    <a:lnTo>
                      <a:pt x="19403" y="20890"/>
                    </a:lnTo>
                    <a:lnTo>
                      <a:pt x="18305" y="21194"/>
                    </a:lnTo>
                    <a:lnTo>
                      <a:pt x="17573" y="20485"/>
                    </a:lnTo>
                    <a:close/>
                    <a:moveTo>
                      <a:pt x="19403" y="20485"/>
                    </a:moveTo>
                    <a:lnTo>
                      <a:pt x="19769" y="20586"/>
                    </a:lnTo>
                    <a:lnTo>
                      <a:pt x="18305" y="20586"/>
                    </a:lnTo>
                    <a:lnTo>
                      <a:pt x="19403" y="20485"/>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86" name="Shape"/>
              <p:cNvSpPr/>
              <p:nvPr/>
            </p:nvSpPr>
            <p:spPr>
              <a:xfrm>
                <a:off x="45414" y="413185"/>
                <a:ext cx="114524" cy="454299"/>
              </a:xfrm>
              <a:custGeom>
                <a:avLst/>
                <a:gdLst/>
                <a:ahLst/>
                <a:cxnLst>
                  <a:cxn ang="0">
                    <a:pos x="wd2" y="hd2"/>
                  </a:cxn>
                  <a:cxn ang="5400000">
                    <a:pos x="wd2" y="hd2"/>
                  </a:cxn>
                  <a:cxn ang="10800000">
                    <a:pos x="wd2" y="hd2"/>
                  </a:cxn>
                  <a:cxn ang="16200000">
                    <a:pos x="wd2" y="hd2"/>
                  </a:cxn>
                </a:cxnLst>
                <a:rect l="0" t="0" r="r" b="b"/>
                <a:pathLst>
                  <a:path w="21600" h="21600" extrusionOk="0">
                    <a:moveTo>
                      <a:pt x="21228" y="21209"/>
                    </a:moveTo>
                    <a:lnTo>
                      <a:pt x="16759" y="19352"/>
                    </a:lnTo>
                    <a:lnTo>
                      <a:pt x="13034" y="17300"/>
                    </a:lnTo>
                    <a:lnTo>
                      <a:pt x="10800" y="15443"/>
                    </a:lnTo>
                    <a:lnTo>
                      <a:pt x="8566" y="13488"/>
                    </a:lnTo>
                    <a:lnTo>
                      <a:pt x="7448" y="11338"/>
                    </a:lnTo>
                    <a:lnTo>
                      <a:pt x="7448" y="9285"/>
                    </a:lnTo>
                    <a:lnTo>
                      <a:pt x="8193" y="7135"/>
                    </a:lnTo>
                    <a:lnTo>
                      <a:pt x="9683" y="4887"/>
                    </a:lnTo>
                    <a:lnTo>
                      <a:pt x="10800" y="3812"/>
                    </a:lnTo>
                    <a:lnTo>
                      <a:pt x="13779" y="1857"/>
                    </a:lnTo>
                    <a:lnTo>
                      <a:pt x="15269" y="782"/>
                    </a:lnTo>
                    <a:lnTo>
                      <a:pt x="15641" y="391"/>
                    </a:lnTo>
                    <a:lnTo>
                      <a:pt x="15641" y="0"/>
                    </a:lnTo>
                    <a:lnTo>
                      <a:pt x="14524" y="98"/>
                    </a:lnTo>
                    <a:lnTo>
                      <a:pt x="13034" y="684"/>
                    </a:lnTo>
                    <a:lnTo>
                      <a:pt x="9683" y="2150"/>
                    </a:lnTo>
                    <a:lnTo>
                      <a:pt x="6703" y="3812"/>
                    </a:lnTo>
                    <a:lnTo>
                      <a:pt x="4097" y="5571"/>
                    </a:lnTo>
                    <a:lnTo>
                      <a:pt x="1862" y="7428"/>
                    </a:lnTo>
                    <a:lnTo>
                      <a:pt x="1117" y="9285"/>
                    </a:lnTo>
                    <a:lnTo>
                      <a:pt x="0" y="11142"/>
                    </a:lnTo>
                    <a:lnTo>
                      <a:pt x="0" y="12901"/>
                    </a:lnTo>
                    <a:lnTo>
                      <a:pt x="372" y="14661"/>
                    </a:lnTo>
                    <a:lnTo>
                      <a:pt x="1862" y="16224"/>
                    </a:lnTo>
                    <a:lnTo>
                      <a:pt x="4097" y="17886"/>
                    </a:lnTo>
                    <a:lnTo>
                      <a:pt x="5959" y="19450"/>
                    </a:lnTo>
                    <a:lnTo>
                      <a:pt x="8938" y="21014"/>
                    </a:lnTo>
                    <a:lnTo>
                      <a:pt x="11545" y="21405"/>
                    </a:lnTo>
                    <a:lnTo>
                      <a:pt x="16759" y="21600"/>
                    </a:lnTo>
                    <a:lnTo>
                      <a:pt x="21228" y="21600"/>
                    </a:lnTo>
                    <a:lnTo>
                      <a:pt x="21600" y="21405"/>
                    </a:lnTo>
                    <a:lnTo>
                      <a:pt x="21600" y="21307"/>
                    </a:lnTo>
                    <a:lnTo>
                      <a:pt x="21228" y="21209"/>
                    </a:lnTo>
                    <a:close/>
                  </a:path>
                </a:pathLst>
              </a:custGeom>
              <a:solidFill>
                <a:srgbClr val="BAA267"/>
              </a:solidFill>
              <a:ln w="12700" cap="flat">
                <a:noFill/>
                <a:miter lim="400000"/>
              </a:ln>
              <a:effectLst/>
            </p:spPr>
            <p:txBody>
              <a:bodyPr wrap="square" lIns="45719" tIns="45719" rIns="45719" bIns="45719" numCol="1" anchor="t">
                <a:noAutofit/>
              </a:bodyPr>
              <a:lstStyle/>
              <a:p>
                <a:endParaRPr/>
              </a:p>
            </p:txBody>
          </p:sp>
          <p:sp>
            <p:nvSpPr>
              <p:cNvPr id="387" name="Shape"/>
              <p:cNvSpPr/>
              <p:nvPr/>
            </p:nvSpPr>
            <p:spPr>
              <a:xfrm>
                <a:off x="39490" y="407018"/>
                <a:ext cx="126372" cy="468688"/>
              </a:xfrm>
              <a:custGeom>
                <a:avLst/>
                <a:gdLst/>
                <a:ahLst/>
                <a:cxnLst>
                  <a:cxn ang="0">
                    <a:pos x="wd2" y="hd2"/>
                  </a:cxn>
                  <a:cxn ang="5400000">
                    <a:pos x="wd2" y="hd2"/>
                  </a:cxn>
                  <a:cxn ang="10800000">
                    <a:pos x="wd2" y="hd2"/>
                  </a:cxn>
                  <a:cxn ang="16200000">
                    <a:pos x="wd2" y="hd2"/>
                  </a:cxn>
                </a:cxnLst>
                <a:rect l="0" t="0" r="r" b="b"/>
                <a:pathLst>
                  <a:path w="21600" h="21600" extrusionOk="0">
                    <a:moveTo>
                      <a:pt x="19238" y="20937"/>
                    </a:moveTo>
                    <a:lnTo>
                      <a:pt x="15188" y="19137"/>
                    </a:lnTo>
                    <a:lnTo>
                      <a:pt x="12150" y="17147"/>
                    </a:lnTo>
                    <a:lnTo>
                      <a:pt x="9787" y="15253"/>
                    </a:lnTo>
                    <a:lnTo>
                      <a:pt x="7762" y="13358"/>
                    </a:lnTo>
                    <a:lnTo>
                      <a:pt x="9787" y="13168"/>
                    </a:lnTo>
                    <a:lnTo>
                      <a:pt x="11475" y="15158"/>
                    </a:lnTo>
                    <a:lnTo>
                      <a:pt x="14175" y="16958"/>
                    </a:lnTo>
                    <a:lnTo>
                      <a:pt x="17550" y="18853"/>
                    </a:lnTo>
                    <a:lnTo>
                      <a:pt x="21263" y="20653"/>
                    </a:lnTo>
                    <a:lnTo>
                      <a:pt x="19238" y="20937"/>
                    </a:lnTo>
                    <a:close/>
                    <a:moveTo>
                      <a:pt x="7762" y="13358"/>
                    </a:moveTo>
                    <a:lnTo>
                      <a:pt x="7087" y="11368"/>
                    </a:lnTo>
                    <a:lnTo>
                      <a:pt x="6412" y="9284"/>
                    </a:lnTo>
                    <a:lnTo>
                      <a:pt x="7425" y="7200"/>
                    </a:lnTo>
                    <a:lnTo>
                      <a:pt x="8775" y="5021"/>
                    </a:lnTo>
                    <a:lnTo>
                      <a:pt x="10800" y="5211"/>
                    </a:lnTo>
                    <a:lnTo>
                      <a:pt x="9112" y="7200"/>
                    </a:lnTo>
                    <a:lnTo>
                      <a:pt x="8775" y="9284"/>
                    </a:lnTo>
                    <a:lnTo>
                      <a:pt x="8775" y="11274"/>
                    </a:lnTo>
                    <a:lnTo>
                      <a:pt x="9787" y="13168"/>
                    </a:lnTo>
                    <a:lnTo>
                      <a:pt x="7762" y="13358"/>
                    </a:lnTo>
                    <a:close/>
                    <a:moveTo>
                      <a:pt x="8775" y="5021"/>
                    </a:moveTo>
                    <a:lnTo>
                      <a:pt x="9787" y="3979"/>
                    </a:lnTo>
                    <a:lnTo>
                      <a:pt x="11138" y="2842"/>
                    </a:lnTo>
                    <a:lnTo>
                      <a:pt x="12825" y="3126"/>
                    </a:lnTo>
                    <a:lnTo>
                      <a:pt x="12150" y="4168"/>
                    </a:lnTo>
                    <a:lnTo>
                      <a:pt x="10800" y="5211"/>
                    </a:lnTo>
                    <a:lnTo>
                      <a:pt x="8775" y="5021"/>
                    </a:lnTo>
                    <a:close/>
                    <a:moveTo>
                      <a:pt x="11138" y="2842"/>
                    </a:moveTo>
                    <a:lnTo>
                      <a:pt x="12150" y="1989"/>
                    </a:lnTo>
                    <a:lnTo>
                      <a:pt x="13838" y="947"/>
                    </a:lnTo>
                    <a:lnTo>
                      <a:pt x="15525" y="1137"/>
                    </a:lnTo>
                    <a:lnTo>
                      <a:pt x="14175" y="2084"/>
                    </a:lnTo>
                    <a:lnTo>
                      <a:pt x="12825" y="3126"/>
                    </a:lnTo>
                    <a:lnTo>
                      <a:pt x="11138" y="2842"/>
                    </a:lnTo>
                    <a:close/>
                    <a:moveTo>
                      <a:pt x="13838" y="947"/>
                    </a:moveTo>
                    <a:lnTo>
                      <a:pt x="14850" y="1042"/>
                    </a:lnTo>
                    <a:lnTo>
                      <a:pt x="13838" y="947"/>
                    </a:lnTo>
                    <a:close/>
                    <a:moveTo>
                      <a:pt x="13838" y="947"/>
                    </a:moveTo>
                    <a:lnTo>
                      <a:pt x="15525" y="1137"/>
                    </a:lnTo>
                    <a:lnTo>
                      <a:pt x="13838" y="947"/>
                    </a:lnTo>
                    <a:close/>
                    <a:moveTo>
                      <a:pt x="15525" y="1137"/>
                    </a:moveTo>
                    <a:lnTo>
                      <a:pt x="14850" y="1042"/>
                    </a:lnTo>
                    <a:lnTo>
                      <a:pt x="15525" y="1137"/>
                    </a:lnTo>
                    <a:close/>
                    <a:moveTo>
                      <a:pt x="13838" y="947"/>
                    </a:moveTo>
                    <a:lnTo>
                      <a:pt x="13838" y="758"/>
                    </a:lnTo>
                    <a:lnTo>
                      <a:pt x="14175" y="663"/>
                    </a:lnTo>
                    <a:lnTo>
                      <a:pt x="16200" y="758"/>
                    </a:lnTo>
                    <a:lnTo>
                      <a:pt x="16200" y="1042"/>
                    </a:lnTo>
                    <a:lnTo>
                      <a:pt x="15525" y="1137"/>
                    </a:lnTo>
                    <a:lnTo>
                      <a:pt x="13838" y="947"/>
                    </a:lnTo>
                    <a:close/>
                    <a:moveTo>
                      <a:pt x="14175" y="663"/>
                    </a:moveTo>
                    <a:lnTo>
                      <a:pt x="14850" y="568"/>
                    </a:lnTo>
                    <a:lnTo>
                      <a:pt x="15525" y="0"/>
                    </a:lnTo>
                    <a:lnTo>
                      <a:pt x="16538" y="284"/>
                    </a:lnTo>
                    <a:lnTo>
                      <a:pt x="16538" y="568"/>
                    </a:lnTo>
                    <a:lnTo>
                      <a:pt x="16200" y="758"/>
                    </a:lnTo>
                    <a:lnTo>
                      <a:pt x="14175" y="663"/>
                    </a:lnTo>
                    <a:close/>
                    <a:moveTo>
                      <a:pt x="14850" y="568"/>
                    </a:moveTo>
                    <a:lnTo>
                      <a:pt x="15188" y="284"/>
                    </a:lnTo>
                    <a:lnTo>
                      <a:pt x="14850" y="568"/>
                    </a:lnTo>
                    <a:close/>
                    <a:moveTo>
                      <a:pt x="14850" y="568"/>
                    </a:moveTo>
                    <a:lnTo>
                      <a:pt x="14850" y="663"/>
                    </a:lnTo>
                    <a:lnTo>
                      <a:pt x="12825" y="284"/>
                    </a:lnTo>
                    <a:lnTo>
                      <a:pt x="13838" y="189"/>
                    </a:lnTo>
                    <a:lnTo>
                      <a:pt x="14175" y="0"/>
                    </a:lnTo>
                    <a:lnTo>
                      <a:pt x="16200" y="0"/>
                    </a:lnTo>
                    <a:lnTo>
                      <a:pt x="14850" y="568"/>
                    </a:lnTo>
                    <a:close/>
                    <a:moveTo>
                      <a:pt x="12825" y="284"/>
                    </a:moveTo>
                    <a:lnTo>
                      <a:pt x="13838" y="568"/>
                    </a:lnTo>
                    <a:lnTo>
                      <a:pt x="12825" y="284"/>
                    </a:lnTo>
                    <a:close/>
                    <a:moveTo>
                      <a:pt x="14850" y="663"/>
                    </a:moveTo>
                    <a:lnTo>
                      <a:pt x="14175" y="758"/>
                    </a:lnTo>
                    <a:lnTo>
                      <a:pt x="14175" y="947"/>
                    </a:lnTo>
                    <a:lnTo>
                      <a:pt x="12488" y="663"/>
                    </a:lnTo>
                    <a:lnTo>
                      <a:pt x="12825" y="379"/>
                    </a:lnTo>
                    <a:lnTo>
                      <a:pt x="12825" y="284"/>
                    </a:lnTo>
                    <a:lnTo>
                      <a:pt x="14850" y="663"/>
                    </a:lnTo>
                    <a:close/>
                    <a:moveTo>
                      <a:pt x="14175" y="947"/>
                    </a:moveTo>
                    <a:lnTo>
                      <a:pt x="13838" y="1042"/>
                    </a:lnTo>
                    <a:lnTo>
                      <a:pt x="12150" y="663"/>
                    </a:lnTo>
                    <a:lnTo>
                      <a:pt x="12488" y="663"/>
                    </a:lnTo>
                    <a:lnTo>
                      <a:pt x="14175" y="947"/>
                    </a:lnTo>
                    <a:close/>
                    <a:moveTo>
                      <a:pt x="12150" y="663"/>
                    </a:moveTo>
                    <a:lnTo>
                      <a:pt x="12825" y="947"/>
                    </a:lnTo>
                    <a:lnTo>
                      <a:pt x="12150" y="663"/>
                    </a:lnTo>
                    <a:close/>
                    <a:moveTo>
                      <a:pt x="13838" y="1042"/>
                    </a:moveTo>
                    <a:lnTo>
                      <a:pt x="10800" y="2558"/>
                    </a:lnTo>
                    <a:lnTo>
                      <a:pt x="7762" y="4168"/>
                    </a:lnTo>
                    <a:lnTo>
                      <a:pt x="6075" y="3884"/>
                    </a:lnTo>
                    <a:lnTo>
                      <a:pt x="8775" y="2179"/>
                    </a:lnTo>
                    <a:lnTo>
                      <a:pt x="12150" y="663"/>
                    </a:lnTo>
                    <a:lnTo>
                      <a:pt x="13838" y="1042"/>
                    </a:lnTo>
                    <a:close/>
                    <a:moveTo>
                      <a:pt x="7762" y="4168"/>
                    </a:moveTo>
                    <a:lnTo>
                      <a:pt x="5737" y="5874"/>
                    </a:lnTo>
                    <a:lnTo>
                      <a:pt x="3712" y="7484"/>
                    </a:lnTo>
                    <a:lnTo>
                      <a:pt x="2025" y="7389"/>
                    </a:lnTo>
                    <a:lnTo>
                      <a:pt x="3712" y="5589"/>
                    </a:lnTo>
                    <a:lnTo>
                      <a:pt x="6075" y="3884"/>
                    </a:lnTo>
                    <a:lnTo>
                      <a:pt x="7762" y="4168"/>
                    </a:lnTo>
                    <a:close/>
                    <a:moveTo>
                      <a:pt x="3712" y="7484"/>
                    </a:moveTo>
                    <a:lnTo>
                      <a:pt x="2700" y="9284"/>
                    </a:lnTo>
                    <a:lnTo>
                      <a:pt x="2025" y="11084"/>
                    </a:lnTo>
                    <a:lnTo>
                      <a:pt x="2025" y="12789"/>
                    </a:lnTo>
                    <a:lnTo>
                      <a:pt x="2700" y="14305"/>
                    </a:lnTo>
                    <a:lnTo>
                      <a:pt x="675" y="14495"/>
                    </a:lnTo>
                    <a:lnTo>
                      <a:pt x="0" y="12789"/>
                    </a:lnTo>
                    <a:lnTo>
                      <a:pt x="0" y="11084"/>
                    </a:lnTo>
                    <a:lnTo>
                      <a:pt x="675" y="9284"/>
                    </a:lnTo>
                    <a:lnTo>
                      <a:pt x="2025" y="7389"/>
                    </a:lnTo>
                    <a:lnTo>
                      <a:pt x="3712" y="7484"/>
                    </a:lnTo>
                    <a:close/>
                    <a:moveTo>
                      <a:pt x="2700" y="14305"/>
                    </a:moveTo>
                    <a:lnTo>
                      <a:pt x="3712" y="16011"/>
                    </a:lnTo>
                    <a:lnTo>
                      <a:pt x="5737" y="17621"/>
                    </a:lnTo>
                    <a:lnTo>
                      <a:pt x="7762" y="19137"/>
                    </a:lnTo>
                    <a:lnTo>
                      <a:pt x="10125" y="20558"/>
                    </a:lnTo>
                    <a:lnTo>
                      <a:pt x="8437" y="20937"/>
                    </a:lnTo>
                    <a:lnTo>
                      <a:pt x="5737" y="19232"/>
                    </a:lnTo>
                    <a:lnTo>
                      <a:pt x="3375" y="17716"/>
                    </a:lnTo>
                    <a:lnTo>
                      <a:pt x="2025" y="16200"/>
                    </a:lnTo>
                    <a:lnTo>
                      <a:pt x="675" y="14495"/>
                    </a:lnTo>
                    <a:lnTo>
                      <a:pt x="2700" y="14305"/>
                    </a:lnTo>
                    <a:close/>
                    <a:moveTo>
                      <a:pt x="10125" y="20558"/>
                    </a:moveTo>
                    <a:lnTo>
                      <a:pt x="10800" y="20558"/>
                    </a:lnTo>
                    <a:lnTo>
                      <a:pt x="10800" y="20653"/>
                    </a:lnTo>
                    <a:lnTo>
                      <a:pt x="9112" y="20653"/>
                    </a:lnTo>
                    <a:lnTo>
                      <a:pt x="10125" y="20558"/>
                    </a:lnTo>
                    <a:close/>
                    <a:moveTo>
                      <a:pt x="10800" y="20653"/>
                    </a:moveTo>
                    <a:lnTo>
                      <a:pt x="12825" y="20842"/>
                    </a:lnTo>
                    <a:lnTo>
                      <a:pt x="17213" y="20937"/>
                    </a:lnTo>
                    <a:lnTo>
                      <a:pt x="17213" y="21600"/>
                    </a:lnTo>
                    <a:lnTo>
                      <a:pt x="14175" y="21411"/>
                    </a:lnTo>
                    <a:lnTo>
                      <a:pt x="11475" y="21316"/>
                    </a:lnTo>
                    <a:lnTo>
                      <a:pt x="9787" y="21032"/>
                    </a:lnTo>
                    <a:lnTo>
                      <a:pt x="8437" y="20842"/>
                    </a:lnTo>
                    <a:lnTo>
                      <a:pt x="10800" y="20653"/>
                    </a:lnTo>
                    <a:close/>
                    <a:moveTo>
                      <a:pt x="17213" y="20937"/>
                    </a:moveTo>
                    <a:lnTo>
                      <a:pt x="19238" y="20937"/>
                    </a:lnTo>
                    <a:lnTo>
                      <a:pt x="19238" y="21600"/>
                    </a:lnTo>
                    <a:lnTo>
                      <a:pt x="17213" y="21600"/>
                    </a:lnTo>
                    <a:lnTo>
                      <a:pt x="17213" y="20937"/>
                    </a:lnTo>
                    <a:close/>
                    <a:moveTo>
                      <a:pt x="19238" y="20937"/>
                    </a:moveTo>
                    <a:lnTo>
                      <a:pt x="21600" y="21221"/>
                    </a:lnTo>
                    <a:lnTo>
                      <a:pt x="20588" y="21411"/>
                    </a:lnTo>
                    <a:lnTo>
                      <a:pt x="19238" y="21600"/>
                    </a:lnTo>
                    <a:lnTo>
                      <a:pt x="19238" y="20937"/>
                    </a:lnTo>
                    <a:close/>
                    <a:moveTo>
                      <a:pt x="19238" y="20937"/>
                    </a:moveTo>
                    <a:lnTo>
                      <a:pt x="19238" y="21032"/>
                    </a:lnTo>
                    <a:lnTo>
                      <a:pt x="21263" y="20653"/>
                    </a:lnTo>
                    <a:lnTo>
                      <a:pt x="21600" y="20937"/>
                    </a:lnTo>
                    <a:lnTo>
                      <a:pt x="21600" y="21221"/>
                    </a:lnTo>
                    <a:lnTo>
                      <a:pt x="19238" y="20937"/>
                    </a:lnTo>
                    <a:close/>
                    <a:moveTo>
                      <a:pt x="19238" y="21032"/>
                    </a:moveTo>
                    <a:lnTo>
                      <a:pt x="19238" y="20937"/>
                    </a:lnTo>
                    <a:lnTo>
                      <a:pt x="20250" y="20842"/>
                    </a:lnTo>
                    <a:lnTo>
                      <a:pt x="19238" y="21032"/>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88" name="Shape"/>
              <p:cNvSpPr/>
              <p:nvPr/>
            </p:nvSpPr>
            <p:spPr>
              <a:xfrm>
                <a:off x="171784" y="530357"/>
                <a:ext cx="98728" cy="24668"/>
              </a:xfrm>
              <a:custGeom>
                <a:avLst/>
                <a:gdLst/>
                <a:ahLst/>
                <a:cxnLst>
                  <a:cxn ang="0">
                    <a:pos x="wd2" y="hd2"/>
                  </a:cxn>
                  <a:cxn ang="5400000">
                    <a:pos x="wd2" y="hd2"/>
                  </a:cxn>
                  <a:cxn ang="10800000">
                    <a:pos x="wd2" y="hd2"/>
                  </a:cxn>
                  <a:cxn ang="16200000">
                    <a:pos x="wd2" y="hd2"/>
                  </a:cxn>
                </a:cxnLst>
                <a:rect l="0" t="0" r="r" b="b"/>
                <a:pathLst>
                  <a:path w="21600" h="21600" extrusionOk="0">
                    <a:moveTo>
                      <a:pt x="20736" y="19800"/>
                    </a:moveTo>
                    <a:lnTo>
                      <a:pt x="18576" y="19800"/>
                    </a:lnTo>
                    <a:lnTo>
                      <a:pt x="15984" y="21600"/>
                    </a:lnTo>
                    <a:lnTo>
                      <a:pt x="7776" y="12600"/>
                    </a:lnTo>
                    <a:lnTo>
                      <a:pt x="0" y="0"/>
                    </a:lnTo>
                    <a:lnTo>
                      <a:pt x="2160" y="3600"/>
                    </a:lnTo>
                    <a:lnTo>
                      <a:pt x="8208" y="7200"/>
                    </a:lnTo>
                    <a:lnTo>
                      <a:pt x="14688" y="12600"/>
                    </a:lnTo>
                    <a:lnTo>
                      <a:pt x="21600" y="19800"/>
                    </a:lnTo>
                    <a:lnTo>
                      <a:pt x="20736" y="198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389" name="Shape"/>
              <p:cNvSpPr/>
              <p:nvPr/>
            </p:nvSpPr>
            <p:spPr>
              <a:xfrm>
                <a:off x="171784" y="530357"/>
                <a:ext cx="102678" cy="14390"/>
              </a:xfrm>
              <a:custGeom>
                <a:avLst/>
                <a:gdLst/>
                <a:ahLst/>
                <a:cxnLst>
                  <a:cxn ang="0">
                    <a:pos x="wd2" y="hd2"/>
                  </a:cxn>
                  <a:cxn ang="5400000">
                    <a:pos x="wd2" y="hd2"/>
                  </a:cxn>
                  <a:cxn ang="10800000">
                    <a:pos x="wd2" y="hd2"/>
                  </a:cxn>
                  <a:cxn ang="16200000">
                    <a:pos x="wd2" y="hd2"/>
                  </a:cxn>
                </a:cxnLst>
                <a:rect l="0" t="0" r="r" b="b"/>
                <a:pathLst>
                  <a:path w="21600" h="21600" extrusionOk="0">
                    <a:moveTo>
                      <a:pt x="20354" y="18514"/>
                    </a:moveTo>
                    <a:lnTo>
                      <a:pt x="18692" y="12343"/>
                    </a:lnTo>
                    <a:lnTo>
                      <a:pt x="16200" y="6171"/>
                    </a:lnTo>
                    <a:lnTo>
                      <a:pt x="7892" y="0"/>
                    </a:lnTo>
                    <a:lnTo>
                      <a:pt x="0" y="0"/>
                    </a:lnTo>
                    <a:lnTo>
                      <a:pt x="2077" y="6171"/>
                    </a:lnTo>
                    <a:lnTo>
                      <a:pt x="7892" y="9257"/>
                    </a:lnTo>
                    <a:lnTo>
                      <a:pt x="14538" y="18514"/>
                    </a:lnTo>
                    <a:lnTo>
                      <a:pt x="19108" y="21600"/>
                    </a:lnTo>
                    <a:lnTo>
                      <a:pt x="21600" y="21600"/>
                    </a:lnTo>
                    <a:lnTo>
                      <a:pt x="20769" y="18514"/>
                    </a:lnTo>
                    <a:lnTo>
                      <a:pt x="20354" y="18514"/>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sp>
            <p:nvSpPr>
              <p:cNvPr id="390" name="Shape"/>
              <p:cNvSpPr/>
              <p:nvPr/>
            </p:nvSpPr>
            <p:spPr>
              <a:xfrm>
                <a:off x="566692" y="0"/>
                <a:ext cx="203379" cy="291902"/>
              </a:xfrm>
              <a:custGeom>
                <a:avLst/>
                <a:gdLst/>
                <a:ahLst/>
                <a:cxnLst>
                  <a:cxn ang="0">
                    <a:pos x="wd2" y="hd2"/>
                  </a:cxn>
                  <a:cxn ang="5400000">
                    <a:pos x="wd2" y="hd2"/>
                  </a:cxn>
                  <a:cxn ang="10800000">
                    <a:pos x="wd2" y="hd2"/>
                  </a:cxn>
                  <a:cxn ang="16200000">
                    <a:pos x="wd2" y="hd2"/>
                  </a:cxn>
                </a:cxnLst>
                <a:rect l="0" t="0" r="r" b="b"/>
                <a:pathLst>
                  <a:path w="21600" h="21600" extrusionOk="0">
                    <a:moveTo>
                      <a:pt x="1468" y="17645"/>
                    </a:moveTo>
                    <a:lnTo>
                      <a:pt x="1887" y="18101"/>
                    </a:lnTo>
                    <a:lnTo>
                      <a:pt x="3355" y="20231"/>
                    </a:lnTo>
                    <a:lnTo>
                      <a:pt x="3775" y="21600"/>
                    </a:lnTo>
                    <a:lnTo>
                      <a:pt x="8179" y="21600"/>
                    </a:lnTo>
                    <a:lnTo>
                      <a:pt x="11744" y="21448"/>
                    </a:lnTo>
                    <a:lnTo>
                      <a:pt x="16567" y="20535"/>
                    </a:lnTo>
                    <a:lnTo>
                      <a:pt x="19503" y="19775"/>
                    </a:lnTo>
                    <a:lnTo>
                      <a:pt x="20342" y="19318"/>
                    </a:lnTo>
                    <a:lnTo>
                      <a:pt x="20761" y="18254"/>
                    </a:lnTo>
                    <a:lnTo>
                      <a:pt x="20761" y="17645"/>
                    </a:lnTo>
                    <a:lnTo>
                      <a:pt x="19713" y="17645"/>
                    </a:lnTo>
                    <a:lnTo>
                      <a:pt x="17616" y="18254"/>
                    </a:lnTo>
                    <a:lnTo>
                      <a:pt x="15309" y="19014"/>
                    </a:lnTo>
                    <a:lnTo>
                      <a:pt x="12792" y="19623"/>
                    </a:lnTo>
                    <a:lnTo>
                      <a:pt x="11324" y="19927"/>
                    </a:lnTo>
                    <a:lnTo>
                      <a:pt x="11324" y="19775"/>
                    </a:lnTo>
                    <a:lnTo>
                      <a:pt x="13631" y="19014"/>
                    </a:lnTo>
                    <a:lnTo>
                      <a:pt x="16567" y="18101"/>
                    </a:lnTo>
                    <a:lnTo>
                      <a:pt x="21181" y="16428"/>
                    </a:lnTo>
                    <a:lnTo>
                      <a:pt x="21600" y="15820"/>
                    </a:lnTo>
                    <a:lnTo>
                      <a:pt x="21600" y="14603"/>
                    </a:lnTo>
                    <a:lnTo>
                      <a:pt x="21390" y="14451"/>
                    </a:lnTo>
                    <a:lnTo>
                      <a:pt x="20342" y="14603"/>
                    </a:lnTo>
                    <a:lnTo>
                      <a:pt x="18035" y="15668"/>
                    </a:lnTo>
                    <a:lnTo>
                      <a:pt x="14889" y="16885"/>
                    </a:lnTo>
                    <a:lnTo>
                      <a:pt x="11324" y="18254"/>
                    </a:lnTo>
                    <a:lnTo>
                      <a:pt x="11324" y="17949"/>
                    </a:lnTo>
                    <a:lnTo>
                      <a:pt x="14470" y="16732"/>
                    </a:lnTo>
                    <a:lnTo>
                      <a:pt x="17406" y="15211"/>
                    </a:lnTo>
                    <a:lnTo>
                      <a:pt x="19922" y="13994"/>
                    </a:lnTo>
                    <a:lnTo>
                      <a:pt x="21390" y="13386"/>
                    </a:lnTo>
                    <a:lnTo>
                      <a:pt x="21600" y="12777"/>
                    </a:lnTo>
                    <a:lnTo>
                      <a:pt x="21390" y="11865"/>
                    </a:lnTo>
                    <a:lnTo>
                      <a:pt x="21181" y="11408"/>
                    </a:lnTo>
                    <a:lnTo>
                      <a:pt x="20551" y="11408"/>
                    </a:lnTo>
                    <a:lnTo>
                      <a:pt x="19922" y="11713"/>
                    </a:lnTo>
                    <a:lnTo>
                      <a:pt x="18245" y="12930"/>
                    </a:lnTo>
                    <a:lnTo>
                      <a:pt x="15728" y="14451"/>
                    </a:lnTo>
                    <a:lnTo>
                      <a:pt x="11115" y="16885"/>
                    </a:lnTo>
                    <a:lnTo>
                      <a:pt x="11115" y="16732"/>
                    </a:lnTo>
                    <a:lnTo>
                      <a:pt x="15309" y="13690"/>
                    </a:lnTo>
                    <a:lnTo>
                      <a:pt x="18454" y="11713"/>
                    </a:lnTo>
                    <a:lnTo>
                      <a:pt x="19503" y="11104"/>
                    </a:lnTo>
                    <a:lnTo>
                      <a:pt x="20342" y="10648"/>
                    </a:lnTo>
                    <a:lnTo>
                      <a:pt x="20551" y="10192"/>
                    </a:lnTo>
                    <a:lnTo>
                      <a:pt x="20551" y="9431"/>
                    </a:lnTo>
                    <a:lnTo>
                      <a:pt x="20342" y="8823"/>
                    </a:lnTo>
                    <a:lnTo>
                      <a:pt x="19713" y="7910"/>
                    </a:lnTo>
                    <a:lnTo>
                      <a:pt x="19083" y="7758"/>
                    </a:lnTo>
                    <a:lnTo>
                      <a:pt x="18454" y="8366"/>
                    </a:lnTo>
                    <a:lnTo>
                      <a:pt x="18035" y="8823"/>
                    </a:lnTo>
                    <a:lnTo>
                      <a:pt x="15938" y="10648"/>
                    </a:lnTo>
                    <a:lnTo>
                      <a:pt x="14260" y="12169"/>
                    </a:lnTo>
                    <a:lnTo>
                      <a:pt x="12163" y="13690"/>
                    </a:lnTo>
                    <a:lnTo>
                      <a:pt x="10276" y="15211"/>
                    </a:lnTo>
                    <a:lnTo>
                      <a:pt x="10276" y="14755"/>
                    </a:lnTo>
                    <a:lnTo>
                      <a:pt x="12163" y="13082"/>
                    </a:lnTo>
                    <a:lnTo>
                      <a:pt x="14050" y="11713"/>
                    </a:lnTo>
                    <a:lnTo>
                      <a:pt x="16567" y="9127"/>
                    </a:lnTo>
                    <a:lnTo>
                      <a:pt x="18035" y="7758"/>
                    </a:lnTo>
                    <a:lnTo>
                      <a:pt x="18245" y="7149"/>
                    </a:lnTo>
                    <a:lnTo>
                      <a:pt x="18454" y="6845"/>
                    </a:lnTo>
                    <a:lnTo>
                      <a:pt x="18454" y="6541"/>
                    </a:lnTo>
                    <a:lnTo>
                      <a:pt x="18245" y="6085"/>
                    </a:lnTo>
                    <a:lnTo>
                      <a:pt x="17406" y="5020"/>
                    </a:lnTo>
                    <a:lnTo>
                      <a:pt x="16567" y="4563"/>
                    </a:lnTo>
                    <a:lnTo>
                      <a:pt x="15728" y="6085"/>
                    </a:lnTo>
                    <a:lnTo>
                      <a:pt x="13631" y="8366"/>
                    </a:lnTo>
                    <a:lnTo>
                      <a:pt x="10905" y="11408"/>
                    </a:lnTo>
                    <a:lnTo>
                      <a:pt x="9227" y="13386"/>
                    </a:lnTo>
                    <a:lnTo>
                      <a:pt x="8598" y="12930"/>
                    </a:lnTo>
                    <a:lnTo>
                      <a:pt x="10905" y="10496"/>
                    </a:lnTo>
                    <a:lnTo>
                      <a:pt x="12792" y="7758"/>
                    </a:lnTo>
                    <a:lnTo>
                      <a:pt x="14470" y="5628"/>
                    </a:lnTo>
                    <a:lnTo>
                      <a:pt x="15099" y="4259"/>
                    </a:lnTo>
                    <a:lnTo>
                      <a:pt x="15099" y="3803"/>
                    </a:lnTo>
                    <a:lnTo>
                      <a:pt x="14889" y="3194"/>
                    </a:lnTo>
                    <a:lnTo>
                      <a:pt x="13421" y="2130"/>
                    </a:lnTo>
                    <a:lnTo>
                      <a:pt x="12163" y="1673"/>
                    </a:lnTo>
                    <a:lnTo>
                      <a:pt x="11324" y="1673"/>
                    </a:lnTo>
                    <a:lnTo>
                      <a:pt x="11744" y="2282"/>
                    </a:lnTo>
                    <a:lnTo>
                      <a:pt x="11744" y="3651"/>
                    </a:lnTo>
                    <a:lnTo>
                      <a:pt x="11324" y="4259"/>
                    </a:lnTo>
                    <a:lnTo>
                      <a:pt x="11115" y="5476"/>
                    </a:lnTo>
                    <a:lnTo>
                      <a:pt x="10905" y="6237"/>
                    </a:lnTo>
                    <a:lnTo>
                      <a:pt x="9227" y="9127"/>
                    </a:lnTo>
                    <a:lnTo>
                      <a:pt x="7130" y="11713"/>
                    </a:lnTo>
                    <a:lnTo>
                      <a:pt x="6920" y="11408"/>
                    </a:lnTo>
                    <a:lnTo>
                      <a:pt x="6501" y="11408"/>
                    </a:lnTo>
                    <a:lnTo>
                      <a:pt x="8598" y="8214"/>
                    </a:lnTo>
                    <a:lnTo>
                      <a:pt x="10066" y="5476"/>
                    </a:lnTo>
                    <a:lnTo>
                      <a:pt x="10276" y="4411"/>
                    </a:lnTo>
                    <a:lnTo>
                      <a:pt x="10276" y="3651"/>
                    </a:lnTo>
                    <a:lnTo>
                      <a:pt x="10066" y="3042"/>
                    </a:lnTo>
                    <a:lnTo>
                      <a:pt x="9647" y="2130"/>
                    </a:lnTo>
                    <a:lnTo>
                      <a:pt x="9437" y="1521"/>
                    </a:lnTo>
                    <a:lnTo>
                      <a:pt x="7969" y="456"/>
                    </a:lnTo>
                    <a:lnTo>
                      <a:pt x="7130" y="0"/>
                    </a:lnTo>
                    <a:lnTo>
                      <a:pt x="6082" y="4868"/>
                    </a:lnTo>
                    <a:lnTo>
                      <a:pt x="4194" y="9127"/>
                    </a:lnTo>
                    <a:lnTo>
                      <a:pt x="2517" y="13082"/>
                    </a:lnTo>
                    <a:lnTo>
                      <a:pt x="0" y="16732"/>
                    </a:lnTo>
                    <a:lnTo>
                      <a:pt x="210" y="16885"/>
                    </a:lnTo>
                    <a:lnTo>
                      <a:pt x="629" y="17037"/>
                    </a:lnTo>
                    <a:lnTo>
                      <a:pt x="1468" y="17645"/>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91" name="Shape"/>
              <p:cNvSpPr/>
              <p:nvPr/>
            </p:nvSpPr>
            <p:spPr>
              <a:xfrm>
                <a:off x="0" y="0"/>
                <a:ext cx="201404" cy="291902"/>
              </a:xfrm>
              <a:custGeom>
                <a:avLst/>
                <a:gdLst/>
                <a:ahLst/>
                <a:cxnLst>
                  <a:cxn ang="0">
                    <a:pos x="wd2" y="hd2"/>
                  </a:cxn>
                  <a:cxn ang="5400000">
                    <a:pos x="wd2" y="hd2"/>
                  </a:cxn>
                  <a:cxn ang="10800000">
                    <a:pos x="wd2" y="hd2"/>
                  </a:cxn>
                  <a:cxn ang="16200000">
                    <a:pos x="wd2" y="hd2"/>
                  </a:cxn>
                </a:cxnLst>
                <a:rect l="0" t="0" r="r" b="b"/>
                <a:pathLst>
                  <a:path w="21600" h="21600" extrusionOk="0">
                    <a:moveTo>
                      <a:pt x="20329" y="17645"/>
                    </a:moveTo>
                    <a:lnTo>
                      <a:pt x="19059" y="19014"/>
                    </a:lnTo>
                    <a:lnTo>
                      <a:pt x="18424" y="20231"/>
                    </a:lnTo>
                    <a:lnTo>
                      <a:pt x="18212" y="21600"/>
                    </a:lnTo>
                    <a:lnTo>
                      <a:pt x="13553" y="21600"/>
                    </a:lnTo>
                    <a:lnTo>
                      <a:pt x="9953" y="21448"/>
                    </a:lnTo>
                    <a:lnTo>
                      <a:pt x="5082" y="20535"/>
                    </a:lnTo>
                    <a:lnTo>
                      <a:pt x="2329" y="19775"/>
                    </a:lnTo>
                    <a:lnTo>
                      <a:pt x="1482" y="19318"/>
                    </a:lnTo>
                    <a:lnTo>
                      <a:pt x="847" y="18254"/>
                    </a:lnTo>
                    <a:lnTo>
                      <a:pt x="635" y="17949"/>
                    </a:lnTo>
                    <a:lnTo>
                      <a:pt x="847" y="17645"/>
                    </a:lnTo>
                    <a:lnTo>
                      <a:pt x="1906" y="17645"/>
                    </a:lnTo>
                    <a:lnTo>
                      <a:pt x="4024" y="18254"/>
                    </a:lnTo>
                    <a:lnTo>
                      <a:pt x="6353" y="19014"/>
                    </a:lnTo>
                    <a:lnTo>
                      <a:pt x="8894" y="19623"/>
                    </a:lnTo>
                    <a:lnTo>
                      <a:pt x="10376" y="19927"/>
                    </a:lnTo>
                    <a:lnTo>
                      <a:pt x="10376" y="19775"/>
                    </a:lnTo>
                    <a:lnTo>
                      <a:pt x="8047" y="19014"/>
                    </a:lnTo>
                    <a:lnTo>
                      <a:pt x="5082" y="18101"/>
                    </a:lnTo>
                    <a:lnTo>
                      <a:pt x="2329" y="17037"/>
                    </a:lnTo>
                    <a:lnTo>
                      <a:pt x="635" y="16428"/>
                    </a:lnTo>
                    <a:lnTo>
                      <a:pt x="0" y="15820"/>
                    </a:lnTo>
                    <a:lnTo>
                      <a:pt x="0" y="14603"/>
                    </a:lnTo>
                    <a:lnTo>
                      <a:pt x="212" y="14451"/>
                    </a:lnTo>
                    <a:lnTo>
                      <a:pt x="1482" y="14603"/>
                    </a:lnTo>
                    <a:lnTo>
                      <a:pt x="3600" y="15668"/>
                    </a:lnTo>
                    <a:lnTo>
                      <a:pt x="6776" y="16885"/>
                    </a:lnTo>
                    <a:lnTo>
                      <a:pt x="10376" y="18254"/>
                    </a:lnTo>
                    <a:lnTo>
                      <a:pt x="10376" y="17949"/>
                    </a:lnTo>
                    <a:lnTo>
                      <a:pt x="7200" y="16732"/>
                    </a:lnTo>
                    <a:lnTo>
                      <a:pt x="4235" y="15211"/>
                    </a:lnTo>
                    <a:lnTo>
                      <a:pt x="1694" y="13994"/>
                    </a:lnTo>
                    <a:lnTo>
                      <a:pt x="212" y="13386"/>
                    </a:lnTo>
                    <a:lnTo>
                      <a:pt x="0" y="12777"/>
                    </a:lnTo>
                    <a:lnTo>
                      <a:pt x="212" y="11865"/>
                    </a:lnTo>
                    <a:lnTo>
                      <a:pt x="212" y="11408"/>
                    </a:lnTo>
                    <a:lnTo>
                      <a:pt x="1059" y="11408"/>
                    </a:lnTo>
                    <a:lnTo>
                      <a:pt x="1694" y="11713"/>
                    </a:lnTo>
                    <a:lnTo>
                      <a:pt x="3388" y="12930"/>
                    </a:lnTo>
                    <a:lnTo>
                      <a:pt x="5929" y="14451"/>
                    </a:lnTo>
                    <a:lnTo>
                      <a:pt x="10588" y="16885"/>
                    </a:lnTo>
                    <a:lnTo>
                      <a:pt x="10588" y="16732"/>
                    </a:lnTo>
                    <a:lnTo>
                      <a:pt x="6353" y="13690"/>
                    </a:lnTo>
                    <a:lnTo>
                      <a:pt x="3176" y="11713"/>
                    </a:lnTo>
                    <a:lnTo>
                      <a:pt x="2329" y="11104"/>
                    </a:lnTo>
                    <a:lnTo>
                      <a:pt x="1482" y="10648"/>
                    </a:lnTo>
                    <a:lnTo>
                      <a:pt x="1059" y="10192"/>
                    </a:lnTo>
                    <a:lnTo>
                      <a:pt x="1059" y="9431"/>
                    </a:lnTo>
                    <a:lnTo>
                      <a:pt x="1482" y="8823"/>
                    </a:lnTo>
                    <a:lnTo>
                      <a:pt x="1906" y="7910"/>
                    </a:lnTo>
                    <a:lnTo>
                      <a:pt x="2541" y="7758"/>
                    </a:lnTo>
                    <a:lnTo>
                      <a:pt x="3176" y="8366"/>
                    </a:lnTo>
                    <a:lnTo>
                      <a:pt x="3600" y="8823"/>
                    </a:lnTo>
                    <a:lnTo>
                      <a:pt x="5718" y="10648"/>
                    </a:lnTo>
                    <a:lnTo>
                      <a:pt x="7412" y="12169"/>
                    </a:lnTo>
                    <a:lnTo>
                      <a:pt x="9529" y="13690"/>
                    </a:lnTo>
                    <a:lnTo>
                      <a:pt x="11435" y="15211"/>
                    </a:lnTo>
                    <a:lnTo>
                      <a:pt x="11435" y="14755"/>
                    </a:lnTo>
                    <a:lnTo>
                      <a:pt x="9529" y="13082"/>
                    </a:lnTo>
                    <a:lnTo>
                      <a:pt x="7835" y="11713"/>
                    </a:lnTo>
                    <a:lnTo>
                      <a:pt x="5082" y="9127"/>
                    </a:lnTo>
                    <a:lnTo>
                      <a:pt x="3600" y="7758"/>
                    </a:lnTo>
                    <a:lnTo>
                      <a:pt x="3388" y="7149"/>
                    </a:lnTo>
                    <a:lnTo>
                      <a:pt x="3176" y="6845"/>
                    </a:lnTo>
                    <a:lnTo>
                      <a:pt x="3176" y="6541"/>
                    </a:lnTo>
                    <a:lnTo>
                      <a:pt x="3388" y="6085"/>
                    </a:lnTo>
                    <a:lnTo>
                      <a:pt x="4235" y="5020"/>
                    </a:lnTo>
                    <a:lnTo>
                      <a:pt x="5082" y="4563"/>
                    </a:lnTo>
                    <a:lnTo>
                      <a:pt x="5929" y="6085"/>
                    </a:lnTo>
                    <a:lnTo>
                      <a:pt x="8047" y="8366"/>
                    </a:lnTo>
                    <a:lnTo>
                      <a:pt x="11012" y="11408"/>
                    </a:lnTo>
                    <a:lnTo>
                      <a:pt x="12706" y="13386"/>
                    </a:lnTo>
                    <a:lnTo>
                      <a:pt x="12918" y="13082"/>
                    </a:lnTo>
                    <a:lnTo>
                      <a:pt x="13129" y="12930"/>
                    </a:lnTo>
                    <a:lnTo>
                      <a:pt x="11012" y="10496"/>
                    </a:lnTo>
                    <a:lnTo>
                      <a:pt x="8682" y="7758"/>
                    </a:lnTo>
                    <a:lnTo>
                      <a:pt x="7200" y="5628"/>
                    </a:lnTo>
                    <a:lnTo>
                      <a:pt x="6565" y="4259"/>
                    </a:lnTo>
                    <a:lnTo>
                      <a:pt x="6565" y="3803"/>
                    </a:lnTo>
                    <a:lnTo>
                      <a:pt x="6776" y="3194"/>
                    </a:lnTo>
                    <a:lnTo>
                      <a:pt x="8259" y="2130"/>
                    </a:lnTo>
                    <a:lnTo>
                      <a:pt x="9529" y="1673"/>
                    </a:lnTo>
                    <a:lnTo>
                      <a:pt x="10376" y="1673"/>
                    </a:lnTo>
                    <a:lnTo>
                      <a:pt x="9953" y="2282"/>
                    </a:lnTo>
                    <a:lnTo>
                      <a:pt x="9953" y="4259"/>
                    </a:lnTo>
                    <a:lnTo>
                      <a:pt x="10588" y="5476"/>
                    </a:lnTo>
                    <a:lnTo>
                      <a:pt x="11012" y="6237"/>
                    </a:lnTo>
                    <a:lnTo>
                      <a:pt x="12706" y="9127"/>
                    </a:lnTo>
                    <a:lnTo>
                      <a:pt x="14612" y="11713"/>
                    </a:lnTo>
                    <a:lnTo>
                      <a:pt x="15035" y="11408"/>
                    </a:lnTo>
                    <a:lnTo>
                      <a:pt x="13129" y="8214"/>
                    </a:lnTo>
                    <a:lnTo>
                      <a:pt x="11859" y="5476"/>
                    </a:lnTo>
                    <a:lnTo>
                      <a:pt x="11435" y="4411"/>
                    </a:lnTo>
                    <a:lnTo>
                      <a:pt x="11435" y="3651"/>
                    </a:lnTo>
                    <a:lnTo>
                      <a:pt x="11859" y="3042"/>
                    </a:lnTo>
                    <a:lnTo>
                      <a:pt x="11859" y="2130"/>
                    </a:lnTo>
                    <a:lnTo>
                      <a:pt x="12282" y="1521"/>
                    </a:lnTo>
                    <a:lnTo>
                      <a:pt x="13765" y="456"/>
                    </a:lnTo>
                    <a:lnTo>
                      <a:pt x="14612" y="0"/>
                    </a:lnTo>
                    <a:lnTo>
                      <a:pt x="15882" y="4868"/>
                    </a:lnTo>
                    <a:lnTo>
                      <a:pt x="17576" y="9127"/>
                    </a:lnTo>
                    <a:lnTo>
                      <a:pt x="19271" y="13082"/>
                    </a:lnTo>
                    <a:lnTo>
                      <a:pt x="21600" y="16732"/>
                    </a:lnTo>
                    <a:lnTo>
                      <a:pt x="21600" y="16885"/>
                    </a:lnTo>
                    <a:lnTo>
                      <a:pt x="20965" y="17037"/>
                    </a:lnTo>
                    <a:lnTo>
                      <a:pt x="20329" y="17645"/>
                    </a:lnTo>
                    <a:close/>
                  </a:path>
                </a:pathLst>
              </a:custGeom>
              <a:solidFill>
                <a:srgbClr val="B18410"/>
              </a:solidFill>
              <a:ln w="12700" cap="flat">
                <a:noFill/>
                <a:miter lim="400000"/>
              </a:ln>
              <a:effectLst/>
            </p:spPr>
            <p:txBody>
              <a:bodyPr wrap="square" lIns="45719" tIns="45719" rIns="45719" bIns="45719" numCol="1" anchor="t">
                <a:noAutofit/>
              </a:bodyPr>
              <a:lstStyle/>
              <a:p>
                <a:endParaRPr/>
              </a:p>
            </p:txBody>
          </p:sp>
          <p:sp>
            <p:nvSpPr>
              <p:cNvPr id="392" name="Shape"/>
              <p:cNvSpPr/>
              <p:nvPr/>
            </p:nvSpPr>
            <p:spPr>
              <a:xfrm>
                <a:off x="102676" y="867483"/>
                <a:ext cx="562744" cy="199399"/>
              </a:xfrm>
              <a:custGeom>
                <a:avLst/>
                <a:gdLst/>
                <a:ahLst/>
                <a:cxnLst>
                  <a:cxn ang="0">
                    <a:pos x="wd2" y="hd2"/>
                  </a:cxn>
                  <a:cxn ang="5400000">
                    <a:pos x="wd2" y="hd2"/>
                  </a:cxn>
                  <a:cxn ang="10800000">
                    <a:pos x="wd2" y="hd2"/>
                  </a:cxn>
                  <a:cxn ang="16200000">
                    <a:pos x="wd2" y="hd2"/>
                  </a:cxn>
                </a:cxnLst>
                <a:rect l="0" t="0" r="r" b="b"/>
                <a:pathLst>
                  <a:path w="21600" h="21600" extrusionOk="0">
                    <a:moveTo>
                      <a:pt x="3259" y="223"/>
                    </a:moveTo>
                    <a:lnTo>
                      <a:pt x="4017" y="2672"/>
                    </a:lnTo>
                    <a:lnTo>
                      <a:pt x="4699" y="5122"/>
                    </a:lnTo>
                    <a:lnTo>
                      <a:pt x="5608" y="7126"/>
                    </a:lnTo>
                    <a:lnTo>
                      <a:pt x="6594" y="9130"/>
                    </a:lnTo>
                    <a:lnTo>
                      <a:pt x="7503" y="10466"/>
                    </a:lnTo>
                    <a:lnTo>
                      <a:pt x="8640" y="11579"/>
                    </a:lnTo>
                    <a:lnTo>
                      <a:pt x="9625" y="12025"/>
                    </a:lnTo>
                    <a:lnTo>
                      <a:pt x="10762" y="12470"/>
                    </a:lnTo>
                    <a:lnTo>
                      <a:pt x="12051" y="12025"/>
                    </a:lnTo>
                    <a:lnTo>
                      <a:pt x="13036" y="11579"/>
                    </a:lnTo>
                    <a:lnTo>
                      <a:pt x="14097" y="10466"/>
                    </a:lnTo>
                    <a:lnTo>
                      <a:pt x="15158" y="9130"/>
                    </a:lnTo>
                    <a:lnTo>
                      <a:pt x="16977" y="5122"/>
                    </a:lnTo>
                    <a:lnTo>
                      <a:pt x="17735" y="2895"/>
                    </a:lnTo>
                    <a:lnTo>
                      <a:pt x="18417" y="223"/>
                    </a:lnTo>
                    <a:lnTo>
                      <a:pt x="18417" y="0"/>
                    </a:lnTo>
                    <a:lnTo>
                      <a:pt x="18493" y="223"/>
                    </a:lnTo>
                    <a:lnTo>
                      <a:pt x="19326" y="891"/>
                    </a:lnTo>
                    <a:lnTo>
                      <a:pt x="20312" y="1113"/>
                    </a:lnTo>
                    <a:lnTo>
                      <a:pt x="20994" y="891"/>
                    </a:lnTo>
                    <a:lnTo>
                      <a:pt x="21600" y="445"/>
                    </a:lnTo>
                    <a:lnTo>
                      <a:pt x="21297" y="2672"/>
                    </a:lnTo>
                    <a:lnTo>
                      <a:pt x="20766" y="5122"/>
                    </a:lnTo>
                    <a:lnTo>
                      <a:pt x="20312" y="6903"/>
                    </a:lnTo>
                    <a:lnTo>
                      <a:pt x="19781" y="9130"/>
                    </a:lnTo>
                    <a:lnTo>
                      <a:pt x="19251" y="10911"/>
                    </a:lnTo>
                    <a:lnTo>
                      <a:pt x="18644" y="12693"/>
                    </a:lnTo>
                    <a:lnTo>
                      <a:pt x="17886" y="14252"/>
                    </a:lnTo>
                    <a:lnTo>
                      <a:pt x="17280" y="15365"/>
                    </a:lnTo>
                    <a:lnTo>
                      <a:pt x="16598" y="16924"/>
                    </a:lnTo>
                    <a:lnTo>
                      <a:pt x="15764" y="18260"/>
                    </a:lnTo>
                    <a:lnTo>
                      <a:pt x="15006" y="19151"/>
                    </a:lnTo>
                    <a:lnTo>
                      <a:pt x="14173" y="20041"/>
                    </a:lnTo>
                    <a:lnTo>
                      <a:pt x="13339" y="20487"/>
                    </a:lnTo>
                    <a:lnTo>
                      <a:pt x="12581" y="20932"/>
                    </a:lnTo>
                    <a:lnTo>
                      <a:pt x="11747" y="21155"/>
                    </a:lnTo>
                    <a:lnTo>
                      <a:pt x="10762" y="21600"/>
                    </a:lnTo>
                    <a:lnTo>
                      <a:pt x="10004" y="21155"/>
                    </a:lnTo>
                    <a:lnTo>
                      <a:pt x="9171" y="20932"/>
                    </a:lnTo>
                    <a:lnTo>
                      <a:pt x="7503" y="20041"/>
                    </a:lnTo>
                    <a:lnTo>
                      <a:pt x="5836" y="18260"/>
                    </a:lnTo>
                    <a:lnTo>
                      <a:pt x="5154" y="16924"/>
                    </a:lnTo>
                    <a:lnTo>
                      <a:pt x="4396" y="15365"/>
                    </a:lnTo>
                    <a:lnTo>
                      <a:pt x="3789" y="14252"/>
                    </a:lnTo>
                    <a:lnTo>
                      <a:pt x="3032" y="12470"/>
                    </a:lnTo>
                    <a:lnTo>
                      <a:pt x="2425" y="10911"/>
                    </a:lnTo>
                    <a:lnTo>
                      <a:pt x="1895" y="9130"/>
                    </a:lnTo>
                    <a:lnTo>
                      <a:pt x="1440" y="6903"/>
                    </a:lnTo>
                    <a:lnTo>
                      <a:pt x="909" y="4899"/>
                    </a:lnTo>
                    <a:lnTo>
                      <a:pt x="379" y="2672"/>
                    </a:lnTo>
                    <a:lnTo>
                      <a:pt x="0" y="445"/>
                    </a:lnTo>
                    <a:lnTo>
                      <a:pt x="682" y="891"/>
                    </a:lnTo>
                    <a:lnTo>
                      <a:pt x="1440" y="1113"/>
                    </a:lnTo>
                    <a:lnTo>
                      <a:pt x="2349" y="891"/>
                    </a:lnTo>
                    <a:lnTo>
                      <a:pt x="3183" y="223"/>
                    </a:lnTo>
                    <a:lnTo>
                      <a:pt x="3259" y="0"/>
                    </a:lnTo>
                    <a:lnTo>
                      <a:pt x="3259" y="223"/>
                    </a:lnTo>
                    <a:close/>
                  </a:path>
                </a:pathLst>
              </a:custGeom>
              <a:solidFill>
                <a:srgbClr val="00572C"/>
              </a:solidFill>
              <a:ln w="12700" cap="flat">
                <a:noFill/>
                <a:miter lim="400000"/>
              </a:ln>
              <a:effectLst/>
            </p:spPr>
            <p:txBody>
              <a:bodyPr wrap="square" lIns="45719" tIns="45719" rIns="45719" bIns="45719" numCol="1" anchor="t">
                <a:noAutofit/>
              </a:bodyPr>
              <a:lstStyle/>
              <a:p>
                <a:endParaRPr/>
              </a:p>
            </p:txBody>
          </p:sp>
          <p:sp>
            <p:nvSpPr>
              <p:cNvPr id="393" name="Shape"/>
              <p:cNvSpPr/>
              <p:nvPr/>
            </p:nvSpPr>
            <p:spPr>
              <a:xfrm>
                <a:off x="21719" y="283679"/>
                <a:ext cx="308030" cy="166508"/>
              </a:xfrm>
              <a:custGeom>
                <a:avLst/>
                <a:gdLst/>
                <a:ahLst/>
                <a:cxnLst>
                  <a:cxn ang="0">
                    <a:pos x="wd2" y="hd2"/>
                  </a:cxn>
                  <a:cxn ang="5400000">
                    <a:pos x="wd2" y="hd2"/>
                  </a:cxn>
                  <a:cxn ang="10800000">
                    <a:pos x="wd2" y="hd2"/>
                  </a:cxn>
                  <a:cxn ang="16200000">
                    <a:pos x="wd2" y="hd2"/>
                  </a:cxn>
                </a:cxnLst>
                <a:rect l="0" t="0" r="r" b="b"/>
                <a:pathLst>
                  <a:path w="21600" h="21600" extrusionOk="0">
                    <a:moveTo>
                      <a:pt x="21600" y="14667"/>
                    </a:moveTo>
                    <a:lnTo>
                      <a:pt x="19938" y="13867"/>
                    </a:lnTo>
                    <a:lnTo>
                      <a:pt x="18969" y="13600"/>
                    </a:lnTo>
                    <a:lnTo>
                      <a:pt x="17862" y="12533"/>
                    </a:lnTo>
                    <a:lnTo>
                      <a:pt x="17723" y="12000"/>
                    </a:lnTo>
                    <a:lnTo>
                      <a:pt x="17446" y="11200"/>
                    </a:lnTo>
                    <a:lnTo>
                      <a:pt x="17446" y="10133"/>
                    </a:lnTo>
                    <a:lnTo>
                      <a:pt x="16477" y="9600"/>
                    </a:lnTo>
                    <a:lnTo>
                      <a:pt x="15923" y="8800"/>
                    </a:lnTo>
                    <a:lnTo>
                      <a:pt x="15646" y="8000"/>
                    </a:lnTo>
                    <a:lnTo>
                      <a:pt x="15369" y="7733"/>
                    </a:lnTo>
                    <a:lnTo>
                      <a:pt x="15231" y="6667"/>
                    </a:lnTo>
                    <a:lnTo>
                      <a:pt x="15369" y="6133"/>
                    </a:lnTo>
                    <a:lnTo>
                      <a:pt x="13846" y="5067"/>
                    </a:lnTo>
                    <a:lnTo>
                      <a:pt x="13292" y="4533"/>
                    </a:lnTo>
                    <a:lnTo>
                      <a:pt x="13154" y="3733"/>
                    </a:lnTo>
                    <a:lnTo>
                      <a:pt x="13154" y="3200"/>
                    </a:lnTo>
                    <a:lnTo>
                      <a:pt x="12462" y="3200"/>
                    </a:lnTo>
                    <a:lnTo>
                      <a:pt x="11769" y="2933"/>
                    </a:lnTo>
                    <a:lnTo>
                      <a:pt x="11215" y="2133"/>
                    </a:lnTo>
                    <a:lnTo>
                      <a:pt x="10938" y="1867"/>
                    </a:lnTo>
                    <a:lnTo>
                      <a:pt x="10108" y="1867"/>
                    </a:lnTo>
                    <a:lnTo>
                      <a:pt x="8862" y="2133"/>
                    </a:lnTo>
                    <a:lnTo>
                      <a:pt x="6508" y="1867"/>
                    </a:lnTo>
                    <a:lnTo>
                      <a:pt x="2769" y="1067"/>
                    </a:lnTo>
                    <a:lnTo>
                      <a:pt x="1108" y="533"/>
                    </a:lnTo>
                    <a:lnTo>
                      <a:pt x="0" y="0"/>
                    </a:lnTo>
                    <a:lnTo>
                      <a:pt x="138" y="800"/>
                    </a:lnTo>
                    <a:lnTo>
                      <a:pt x="277" y="1867"/>
                    </a:lnTo>
                    <a:lnTo>
                      <a:pt x="554" y="2133"/>
                    </a:lnTo>
                    <a:lnTo>
                      <a:pt x="692" y="2933"/>
                    </a:lnTo>
                    <a:lnTo>
                      <a:pt x="1246" y="3733"/>
                    </a:lnTo>
                    <a:lnTo>
                      <a:pt x="2077" y="4000"/>
                    </a:lnTo>
                    <a:lnTo>
                      <a:pt x="4154" y="4533"/>
                    </a:lnTo>
                    <a:lnTo>
                      <a:pt x="6231" y="4000"/>
                    </a:lnTo>
                    <a:lnTo>
                      <a:pt x="6369" y="4533"/>
                    </a:lnTo>
                    <a:lnTo>
                      <a:pt x="6369" y="4800"/>
                    </a:lnTo>
                    <a:lnTo>
                      <a:pt x="4154" y="5067"/>
                    </a:lnTo>
                    <a:lnTo>
                      <a:pt x="1662" y="5600"/>
                    </a:lnTo>
                    <a:lnTo>
                      <a:pt x="2077" y="6667"/>
                    </a:lnTo>
                    <a:lnTo>
                      <a:pt x="2769" y="7733"/>
                    </a:lnTo>
                    <a:lnTo>
                      <a:pt x="3738" y="8000"/>
                    </a:lnTo>
                    <a:lnTo>
                      <a:pt x="4846" y="7733"/>
                    </a:lnTo>
                    <a:lnTo>
                      <a:pt x="7062" y="6667"/>
                    </a:lnTo>
                    <a:lnTo>
                      <a:pt x="7062" y="6933"/>
                    </a:lnTo>
                    <a:lnTo>
                      <a:pt x="7338" y="6933"/>
                    </a:lnTo>
                    <a:lnTo>
                      <a:pt x="4985" y="8533"/>
                    </a:lnTo>
                    <a:lnTo>
                      <a:pt x="3323" y="9067"/>
                    </a:lnTo>
                    <a:lnTo>
                      <a:pt x="3738" y="10133"/>
                    </a:lnTo>
                    <a:lnTo>
                      <a:pt x="4708" y="10933"/>
                    </a:lnTo>
                    <a:lnTo>
                      <a:pt x="6369" y="10133"/>
                    </a:lnTo>
                    <a:lnTo>
                      <a:pt x="8031" y="9067"/>
                    </a:lnTo>
                    <a:lnTo>
                      <a:pt x="8308" y="9067"/>
                    </a:lnTo>
                    <a:lnTo>
                      <a:pt x="8446" y="9600"/>
                    </a:lnTo>
                    <a:lnTo>
                      <a:pt x="6508" y="10933"/>
                    </a:lnTo>
                    <a:lnTo>
                      <a:pt x="4846" y="12000"/>
                    </a:lnTo>
                    <a:lnTo>
                      <a:pt x="5400" y="12800"/>
                    </a:lnTo>
                    <a:lnTo>
                      <a:pt x="6508" y="13600"/>
                    </a:lnTo>
                    <a:lnTo>
                      <a:pt x="8308" y="12533"/>
                    </a:lnTo>
                    <a:lnTo>
                      <a:pt x="9415" y="11200"/>
                    </a:lnTo>
                    <a:lnTo>
                      <a:pt x="9554" y="11200"/>
                    </a:lnTo>
                    <a:lnTo>
                      <a:pt x="9692" y="11733"/>
                    </a:lnTo>
                    <a:lnTo>
                      <a:pt x="8446" y="13067"/>
                    </a:lnTo>
                    <a:lnTo>
                      <a:pt x="6785" y="14667"/>
                    </a:lnTo>
                    <a:lnTo>
                      <a:pt x="7892" y="15733"/>
                    </a:lnTo>
                    <a:lnTo>
                      <a:pt x="8862" y="16000"/>
                    </a:lnTo>
                    <a:lnTo>
                      <a:pt x="9554" y="15200"/>
                    </a:lnTo>
                    <a:lnTo>
                      <a:pt x="10385" y="14667"/>
                    </a:lnTo>
                    <a:lnTo>
                      <a:pt x="11077" y="13600"/>
                    </a:lnTo>
                    <a:lnTo>
                      <a:pt x="11215" y="13867"/>
                    </a:lnTo>
                    <a:lnTo>
                      <a:pt x="11492" y="13867"/>
                    </a:lnTo>
                    <a:lnTo>
                      <a:pt x="10523" y="15200"/>
                    </a:lnTo>
                    <a:lnTo>
                      <a:pt x="8862" y="16800"/>
                    </a:lnTo>
                    <a:lnTo>
                      <a:pt x="9554" y="17600"/>
                    </a:lnTo>
                    <a:lnTo>
                      <a:pt x="10385" y="18133"/>
                    </a:lnTo>
                    <a:lnTo>
                      <a:pt x="11077" y="17867"/>
                    </a:lnTo>
                    <a:lnTo>
                      <a:pt x="12046" y="17600"/>
                    </a:lnTo>
                    <a:lnTo>
                      <a:pt x="12600" y="16533"/>
                    </a:lnTo>
                    <a:lnTo>
                      <a:pt x="13154" y="15733"/>
                    </a:lnTo>
                    <a:lnTo>
                      <a:pt x="13569" y="16000"/>
                    </a:lnTo>
                    <a:lnTo>
                      <a:pt x="12462" y="17600"/>
                    </a:lnTo>
                    <a:lnTo>
                      <a:pt x="11077" y="18933"/>
                    </a:lnTo>
                    <a:lnTo>
                      <a:pt x="11631" y="19733"/>
                    </a:lnTo>
                    <a:lnTo>
                      <a:pt x="12462" y="20000"/>
                    </a:lnTo>
                    <a:lnTo>
                      <a:pt x="13292" y="19733"/>
                    </a:lnTo>
                    <a:lnTo>
                      <a:pt x="14123" y="19200"/>
                    </a:lnTo>
                    <a:lnTo>
                      <a:pt x="14677" y="18133"/>
                    </a:lnTo>
                    <a:lnTo>
                      <a:pt x="15369" y="17600"/>
                    </a:lnTo>
                    <a:lnTo>
                      <a:pt x="15646" y="17600"/>
                    </a:lnTo>
                    <a:lnTo>
                      <a:pt x="14677" y="18933"/>
                    </a:lnTo>
                    <a:lnTo>
                      <a:pt x="13292" y="20800"/>
                    </a:lnTo>
                    <a:lnTo>
                      <a:pt x="13846" y="21067"/>
                    </a:lnTo>
                    <a:lnTo>
                      <a:pt x="15092" y="21600"/>
                    </a:lnTo>
                    <a:lnTo>
                      <a:pt x="16338" y="21067"/>
                    </a:lnTo>
                    <a:lnTo>
                      <a:pt x="17723" y="20000"/>
                    </a:lnTo>
                    <a:lnTo>
                      <a:pt x="18415" y="19200"/>
                    </a:lnTo>
                    <a:lnTo>
                      <a:pt x="18831" y="18667"/>
                    </a:lnTo>
                    <a:lnTo>
                      <a:pt x="21600" y="14667"/>
                    </a:lnTo>
                    <a:close/>
                  </a:path>
                </a:pathLst>
              </a:custGeom>
              <a:solidFill>
                <a:srgbClr val="8D5A1B"/>
              </a:solidFill>
              <a:ln w="12700" cap="flat">
                <a:noFill/>
                <a:miter lim="400000"/>
              </a:ln>
              <a:effectLst/>
            </p:spPr>
            <p:txBody>
              <a:bodyPr wrap="square" lIns="45719" tIns="45719" rIns="45719" bIns="45719" numCol="1" anchor="t">
                <a:noAutofit/>
              </a:bodyPr>
              <a:lstStyle/>
              <a:p>
                <a:endParaRPr/>
              </a:p>
            </p:txBody>
          </p:sp>
          <p:sp>
            <p:nvSpPr>
              <p:cNvPr id="394" name="Shape"/>
              <p:cNvSpPr/>
              <p:nvPr/>
            </p:nvSpPr>
            <p:spPr>
              <a:xfrm>
                <a:off x="434398" y="283679"/>
                <a:ext cx="315928" cy="166508"/>
              </a:xfrm>
              <a:custGeom>
                <a:avLst/>
                <a:gdLst/>
                <a:ahLst/>
                <a:cxnLst>
                  <a:cxn ang="0">
                    <a:pos x="wd2" y="hd2"/>
                  </a:cxn>
                  <a:cxn ang="5400000">
                    <a:pos x="wd2" y="hd2"/>
                  </a:cxn>
                  <a:cxn ang="10800000">
                    <a:pos x="wd2" y="hd2"/>
                  </a:cxn>
                  <a:cxn ang="16200000">
                    <a:pos x="wd2" y="hd2"/>
                  </a:cxn>
                </a:cxnLst>
                <a:rect l="0" t="0" r="r" b="b"/>
                <a:pathLst>
                  <a:path w="21600" h="21600" extrusionOk="0">
                    <a:moveTo>
                      <a:pt x="3105" y="18667"/>
                    </a:moveTo>
                    <a:lnTo>
                      <a:pt x="3510" y="19200"/>
                    </a:lnTo>
                    <a:lnTo>
                      <a:pt x="5400" y="21067"/>
                    </a:lnTo>
                    <a:lnTo>
                      <a:pt x="6885" y="21600"/>
                    </a:lnTo>
                    <a:lnTo>
                      <a:pt x="8505" y="20800"/>
                    </a:lnTo>
                    <a:lnTo>
                      <a:pt x="7155" y="18933"/>
                    </a:lnTo>
                    <a:lnTo>
                      <a:pt x="6345" y="17600"/>
                    </a:lnTo>
                    <a:lnTo>
                      <a:pt x="6480" y="17600"/>
                    </a:lnTo>
                    <a:lnTo>
                      <a:pt x="7155" y="18133"/>
                    </a:lnTo>
                    <a:lnTo>
                      <a:pt x="7695" y="19200"/>
                    </a:lnTo>
                    <a:lnTo>
                      <a:pt x="8505" y="19733"/>
                    </a:lnTo>
                    <a:lnTo>
                      <a:pt x="9450" y="20000"/>
                    </a:lnTo>
                    <a:lnTo>
                      <a:pt x="10125" y="19733"/>
                    </a:lnTo>
                    <a:lnTo>
                      <a:pt x="10665" y="18933"/>
                    </a:lnTo>
                    <a:lnTo>
                      <a:pt x="9450" y="17600"/>
                    </a:lnTo>
                    <a:lnTo>
                      <a:pt x="8370" y="16000"/>
                    </a:lnTo>
                    <a:lnTo>
                      <a:pt x="8640" y="15733"/>
                    </a:lnTo>
                    <a:lnTo>
                      <a:pt x="9180" y="16533"/>
                    </a:lnTo>
                    <a:lnTo>
                      <a:pt x="9720" y="17600"/>
                    </a:lnTo>
                    <a:lnTo>
                      <a:pt x="10530" y="17867"/>
                    </a:lnTo>
                    <a:lnTo>
                      <a:pt x="11475" y="18133"/>
                    </a:lnTo>
                    <a:lnTo>
                      <a:pt x="12150" y="17600"/>
                    </a:lnTo>
                    <a:lnTo>
                      <a:pt x="12690" y="16800"/>
                    </a:lnTo>
                    <a:lnTo>
                      <a:pt x="11205" y="15200"/>
                    </a:lnTo>
                    <a:lnTo>
                      <a:pt x="10260" y="13867"/>
                    </a:lnTo>
                    <a:lnTo>
                      <a:pt x="10530" y="13867"/>
                    </a:lnTo>
                    <a:lnTo>
                      <a:pt x="10530" y="13600"/>
                    </a:lnTo>
                    <a:lnTo>
                      <a:pt x="11475" y="14667"/>
                    </a:lnTo>
                    <a:lnTo>
                      <a:pt x="12150" y="15200"/>
                    </a:lnTo>
                    <a:lnTo>
                      <a:pt x="12960" y="16000"/>
                    </a:lnTo>
                    <a:lnTo>
                      <a:pt x="13770" y="15733"/>
                    </a:lnTo>
                    <a:lnTo>
                      <a:pt x="14310" y="15200"/>
                    </a:lnTo>
                    <a:lnTo>
                      <a:pt x="14985" y="14667"/>
                    </a:lnTo>
                    <a:lnTo>
                      <a:pt x="13230" y="13067"/>
                    </a:lnTo>
                    <a:lnTo>
                      <a:pt x="12015" y="11733"/>
                    </a:lnTo>
                    <a:lnTo>
                      <a:pt x="12150" y="11200"/>
                    </a:lnTo>
                    <a:lnTo>
                      <a:pt x="12285" y="11200"/>
                    </a:lnTo>
                    <a:lnTo>
                      <a:pt x="13500" y="12533"/>
                    </a:lnTo>
                    <a:lnTo>
                      <a:pt x="15120" y="13600"/>
                    </a:lnTo>
                    <a:lnTo>
                      <a:pt x="16065" y="12800"/>
                    </a:lnTo>
                    <a:lnTo>
                      <a:pt x="16740" y="12000"/>
                    </a:lnTo>
                    <a:lnTo>
                      <a:pt x="15120" y="10933"/>
                    </a:lnTo>
                    <a:lnTo>
                      <a:pt x="13230" y="9600"/>
                    </a:lnTo>
                    <a:lnTo>
                      <a:pt x="13500" y="9067"/>
                    </a:lnTo>
                    <a:lnTo>
                      <a:pt x="13635" y="9067"/>
                    </a:lnTo>
                    <a:lnTo>
                      <a:pt x="15255" y="10133"/>
                    </a:lnTo>
                    <a:lnTo>
                      <a:pt x="16875" y="10933"/>
                    </a:lnTo>
                    <a:lnTo>
                      <a:pt x="17820" y="10133"/>
                    </a:lnTo>
                    <a:lnTo>
                      <a:pt x="18225" y="9067"/>
                    </a:lnTo>
                    <a:lnTo>
                      <a:pt x="16605" y="8533"/>
                    </a:lnTo>
                    <a:lnTo>
                      <a:pt x="14310" y="6933"/>
                    </a:lnTo>
                    <a:lnTo>
                      <a:pt x="14580" y="6933"/>
                    </a:lnTo>
                    <a:lnTo>
                      <a:pt x="14580" y="6667"/>
                    </a:lnTo>
                    <a:lnTo>
                      <a:pt x="16740" y="7733"/>
                    </a:lnTo>
                    <a:lnTo>
                      <a:pt x="17820" y="8000"/>
                    </a:lnTo>
                    <a:lnTo>
                      <a:pt x="18765" y="7733"/>
                    </a:lnTo>
                    <a:lnTo>
                      <a:pt x="19575" y="6667"/>
                    </a:lnTo>
                    <a:lnTo>
                      <a:pt x="19845" y="5600"/>
                    </a:lnTo>
                    <a:lnTo>
                      <a:pt x="17550" y="5067"/>
                    </a:lnTo>
                    <a:lnTo>
                      <a:pt x="15255" y="4800"/>
                    </a:lnTo>
                    <a:lnTo>
                      <a:pt x="15255" y="4533"/>
                    </a:lnTo>
                    <a:lnTo>
                      <a:pt x="15525" y="4000"/>
                    </a:lnTo>
                    <a:lnTo>
                      <a:pt x="17550" y="4533"/>
                    </a:lnTo>
                    <a:lnTo>
                      <a:pt x="19575" y="4000"/>
                    </a:lnTo>
                    <a:lnTo>
                      <a:pt x="20250" y="3733"/>
                    </a:lnTo>
                    <a:lnTo>
                      <a:pt x="20790" y="2933"/>
                    </a:lnTo>
                    <a:lnTo>
                      <a:pt x="20925" y="2133"/>
                    </a:lnTo>
                    <a:lnTo>
                      <a:pt x="21195" y="1867"/>
                    </a:lnTo>
                    <a:lnTo>
                      <a:pt x="21330" y="800"/>
                    </a:lnTo>
                    <a:lnTo>
                      <a:pt x="21600" y="0"/>
                    </a:lnTo>
                    <a:lnTo>
                      <a:pt x="20385" y="533"/>
                    </a:lnTo>
                    <a:lnTo>
                      <a:pt x="18765" y="1067"/>
                    </a:lnTo>
                    <a:lnTo>
                      <a:pt x="15120" y="1867"/>
                    </a:lnTo>
                    <a:lnTo>
                      <a:pt x="12960" y="2133"/>
                    </a:lnTo>
                    <a:lnTo>
                      <a:pt x="11610" y="1867"/>
                    </a:lnTo>
                    <a:lnTo>
                      <a:pt x="10935" y="1867"/>
                    </a:lnTo>
                    <a:lnTo>
                      <a:pt x="10530" y="2133"/>
                    </a:lnTo>
                    <a:lnTo>
                      <a:pt x="9990" y="2933"/>
                    </a:lnTo>
                    <a:lnTo>
                      <a:pt x="9450" y="3200"/>
                    </a:lnTo>
                    <a:lnTo>
                      <a:pt x="8640" y="3200"/>
                    </a:lnTo>
                    <a:lnTo>
                      <a:pt x="8640" y="3733"/>
                    </a:lnTo>
                    <a:lnTo>
                      <a:pt x="8505" y="4533"/>
                    </a:lnTo>
                    <a:lnTo>
                      <a:pt x="7965" y="5067"/>
                    </a:lnTo>
                    <a:lnTo>
                      <a:pt x="6480" y="6133"/>
                    </a:lnTo>
                    <a:lnTo>
                      <a:pt x="6615" y="6667"/>
                    </a:lnTo>
                    <a:lnTo>
                      <a:pt x="6480" y="7733"/>
                    </a:lnTo>
                    <a:lnTo>
                      <a:pt x="5940" y="8800"/>
                    </a:lnTo>
                    <a:lnTo>
                      <a:pt x="5130" y="9600"/>
                    </a:lnTo>
                    <a:lnTo>
                      <a:pt x="4455" y="10133"/>
                    </a:lnTo>
                    <a:lnTo>
                      <a:pt x="4455" y="11200"/>
                    </a:lnTo>
                    <a:lnTo>
                      <a:pt x="4320" y="12000"/>
                    </a:lnTo>
                    <a:lnTo>
                      <a:pt x="4050" y="12533"/>
                    </a:lnTo>
                    <a:lnTo>
                      <a:pt x="2970" y="13600"/>
                    </a:lnTo>
                    <a:lnTo>
                      <a:pt x="1890" y="13867"/>
                    </a:lnTo>
                    <a:lnTo>
                      <a:pt x="0" y="14667"/>
                    </a:lnTo>
                    <a:lnTo>
                      <a:pt x="3105" y="18667"/>
                    </a:lnTo>
                    <a:close/>
                  </a:path>
                </a:pathLst>
              </a:custGeom>
              <a:solidFill>
                <a:srgbClr val="8D5A1B"/>
              </a:solidFill>
              <a:ln w="12700" cap="flat">
                <a:noFill/>
                <a:miter lim="400000"/>
              </a:ln>
              <a:effectLst/>
            </p:spPr>
            <p:txBody>
              <a:bodyPr wrap="square" lIns="45719" tIns="45719" rIns="45719" bIns="45719" numCol="1" anchor="t">
                <a:noAutofit/>
              </a:bodyPr>
              <a:lstStyle/>
              <a:p>
                <a:endParaRPr/>
              </a:p>
            </p:txBody>
          </p:sp>
          <p:sp>
            <p:nvSpPr>
              <p:cNvPr id="395" name="Shape"/>
              <p:cNvSpPr/>
              <p:nvPr/>
            </p:nvSpPr>
            <p:spPr>
              <a:xfrm>
                <a:off x="173759" y="236399"/>
                <a:ext cx="169811" cy="154175"/>
              </a:xfrm>
              <a:custGeom>
                <a:avLst/>
                <a:gdLst/>
                <a:ahLst/>
                <a:cxnLst>
                  <a:cxn ang="0">
                    <a:pos x="wd2" y="hd2"/>
                  </a:cxn>
                  <a:cxn ang="5400000">
                    <a:pos x="wd2" y="hd2"/>
                  </a:cxn>
                  <a:cxn ang="10800000">
                    <a:pos x="wd2" y="hd2"/>
                  </a:cxn>
                  <a:cxn ang="16200000">
                    <a:pos x="wd2" y="hd2"/>
                  </a:cxn>
                </a:cxnLst>
                <a:rect l="0" t="0" r="r" b="b"/>
                <a:pathLst>
                  <a:path w="21600" h="21600" extrusionOk="0">
                    <a:moveTo>
                      <a:pt x="20595" y="21600"/>
                    </a:moveTo>
                    <a:lnTo>
                      <a:pt x="18084" y="21312"/>
                    </a:lnTo>
                    <a:lnTo>
                      <a:pt x="15823" y="20736"/>
                    </a:lnTo>
                    <a:lnTo>
                      <a:pt x="13814" y="20160"/>
                    </a:lnTo>
                    <a:lnTo>
                      <a:pt x="13312" y="19296"/>
                    </a:lnTo>
                    <a:lnTo>
                      <a:pt x="13060" y="18720"/>
                    </a:lnTo>
                    <a:lnTo>
                      <a:pt x="13060" y="17280"/>
                    </a:lnTo>
                    <a:lnTo>
                      <a:pt x="11302" y="16416"/>
                    </a:lnTo>
                    <a:lnTo>
                      <a:pt x="10298" y="15840"/>
                    </a:lnTo>
                    <a:lnTo>
                      <a:pt x="9544" y="14976"/>
                    </a:lnTo>
                    <a:lnTo>
                      <a:pt x="9042" y="13248"/>
                    </a:lnTo>
                    <a:lnTo>
                      <a:pt x="9293" y="12960"/>
                    </a:lnTo>
                    <a:lnTo>
                      <a:pt x="7535" y="12096"/>
                    </a:lnTo>
                    <a:lnTo>
                      <a:pt x="6530" y="11808"/>
                    </a:lnTo>
                    <a:lnTo>
                      <a:pt x="5777" y="10944"/>
                    </a:lnTo>
                    <a:lnTo>
                      <a:pt x="5274" y="10656"/>
                    </a:lnTo>
                    <a:lnTo>
                      <a:pt x="5274" y="9792"/>
                    </a:lnTo>
                    <a:lnTo>
                      <a:pt x="5526" y="9504"/>
                    </a:lnTo>
                    <a:lnTo>
                      <a:pt x="3265" y="9504"/>
                    </a:lnTo>
                    <a:lnTo>
                      <a:pt x="1507" y="8640"/>
                    </a:lnTo>
                    <a:lnTo>
                      <a:pt x="502" y="7776"/>
                    </a:lnTo>
                    <a:lnTo>
                      <a:pt x="0" y="7200"/>
                    </a:lnTo>
                    <a:lnTo>
                      <a:pt x="0" y="5760"/>
                    </a:lnTo>
                    <a:lnTo>
                      <a:pt x="502" y="4608"/>
                    </a:lnTo>
                    <a:lnTo>
                      <a:pt x="1005" y="3168"/>
                    </a:lnTo>
                    <a:lnTo>
                      <a:pt x="2009" y="1440"/>
                    </a:lnTo>
                    <a:lnTo>
                      <a:pt x="3265" y="288"/>
                    </a:lnTo>
                    <a:lnTo>
                      <a:pt x="3767" y="0"/>
                    </a:lnTo>
                    <a:lnTo>
                      <a:pt x="4270" y="0"/>
                    </a:lnTo>
                    <a:lnTo>
                      <a:pt x="4772" y="864"/>
                    </a:lnTo>
                    <a:lnTo>
                      <a:pt x="8037" y="6336"/>
                    </a:lnTo>
                    <a:lnTo>
                      <a:pt x="11051" y="10656"/>
                    </a:lnTo>
                    <a:lnTo>
                      <a:pt x="13060" y="12672"/>
                    </a:lnTo>
                    <a:lnTo>
                      <a:pt x="14819" y="14400"/>
                    </a:lnTo>
                    <a:lnTo>
                      <a:pt x="16828" y="16128"/>
                    </a:lnTo>
                    <a:lnTo>
                      <a:pt x="18586" y="17280"/>
                    </a:lnTo>
                    <a:lnTo>
                      <a:pt x="19088" y="17280"/>
                    </a:lnTo>
                    <a:lnTo>
                      <a:pt x="19842" y="17568"/>
                    </a:lnTo>
                    <a:lnTo>
                      <a:pt x="20847" y="18144"/>
                    </a:lnTo>
                    <a:lnTo>
                      <a:pt x="21600" y="17568"/>
                    </a:lnTo>
                    <a:lnTo>
                      <a:pt x="20595" y="21600"/>
                    </a:lnTo>
                    <a:close/>
                  </a:path>
                </a:pathLst>
              </a:custGeom>
              <a:solidFill>
                <a:srgbClr val="CEB864"/>
              </a:solidFill>
              <a:ln w="12700" cap="flat">
                <a:noFill/>
                <a:miter lim="400000"/>
              </a:ln>
              <a:effectLst/>
            </p:spPr>
            <p:txBody>
              <a:bodyPr wrap="square" lIns="45719" tIns="45719" rIns="45719" bIns="45719" numCol="1" anchor="t">
                <a:noAutofit/>
              </a:bodyPr>
              <a:lstStyle/>
              <a:p>
                <a:endParaRPr/>
              </a:p>
            </p:txBody>
          </p:sp>
          <p:sp>
            <p:nvSpPr>
              <p:cNvPr id="396" name="Shape"/>
              <p:cNvSpPr/>
              <p:nvPr/>
            </p:nvSpPr>
            <p:spPr>
              <a:xfrm>
                <a:off x="165861" y="912707"/>
                <a:ext cx="29619" cy="30836"/>
              </a:xfrm>
              <a:custGeom>
                <a:avLst/>
                <a:gdLst/>
                <a:ahLst/>
                <a:cxnLst>
                  <a:cxn ang="0">
                    <a:pos x="wd2" y="hd2"/>
                  </a:cxn>
                  <a:cxn ang="5400000">
                    <a:pos x="wd2" y="hd2"/>
                  </a:cxn>
                  <a:cxn ang="10800000">
                    <a:pos x="wd2" y="hd2"/>
                  </a:cxn>
                  <a:cxn ang="16200000">
                    <a:pos x="wd2" y="hd2"/>
                  </a:cxn>
                </a:cxnLst>
                <a:rect l="0" t="0" r="r" b="b"/>
                <a:pathLst>
                  <a:path w="21600" h="21600" extrusionOk="0">
                    <a:moveTo>
                      <a:pt x="4320" y="12960"/>
                    </a:moveTo>
                    <a:lnTo>
                      <a:pt x="5760" y="14400"/>
                    </a:lnTo>
                    <a:lnTo>
                      <a:pt x="21600" y="2880"/>
                    </a:lnTo>
                    <a:lnTo>
                      <a:pt x="17280" y="0"/>
                    </a:lnTo>
                    <a:lnTo>
                      <a:pt x="4320" y="12960"/>
                    </a:lnTo>
                    <a:close/>
                    <a:moveTo>
                      <a:pt x="0" y="17280"/>
                    </a:moveTo>
                    <a:lnTo>
                      <a:pt x="2880" y="21600"/>
                    </a:lnTo>
                    <a:lnTo>
                      <a:pt x="4320" y="17280"/>
                    </a:lnTo>
                    <a:lnTo>
                      <a:pt x="2880" y="14400"/>
                    </a:lnTo>
                    <a:lnTo>
                      <a:pt x="0" y="1728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97" name="Shape"/>
              <p:cNvSpPr/>
              <p:nvPr/>
            </p:nvSpPr>
            <p:spPr>
              <a:xfrm>
                <a:off x="179683" y="929152"/>
                <a:ext cx="37517" cy="39058"/>
              </a:xfrm>
              <a:custGeom>
                <a:avLst/>
                <a:gdLst/>
                <a:ahLst/>
                <a:cxnLst>
                  <a:cxn ang="0">
                    <a:pos x="wd2" y="hd2"/>
                  </a:cxn>
                  <a:cxn ang="5400000">
                    <a:pos x="wd2" y="hd2"/>
                  </a:cxn>
                  <a:cxn ang="10800000">
                    <a:pos x="wd2" y="hd2"/>
                  </a:cxn>
                  <a:cxn ang="16200000">
                    <a:pos x="wd2" y="hd2"/>
                  </a:cxn>
                </a:cxnLst>
                <a:rect l="0" t="0" r="r" b="b"/>
                <a:pathLst>
                  <a:path w="21600" h="21600" extrusionOk="0">
                    <a:moveTo>
                      <a:pt x="0" y="13642"/>
                    </a:moveTo>
                    <a:lnTo>
                      <a:pt x="1137" y="17053"/>
                    </a:lnTo>
                    <a:lnTo>
                      <a:pt x="9095" y="9095"/>
                    </a:lnTo>
                    <a:lnTo>
                      <a:pt x="5684" y="19326"/>
                    </a:lnTo>
                    <a:lnTo>
                      <a:pt x="7958" y="21600"/>
                    </a:lnTo>
                    <a:lnTo>
                      <a:pt x="11368" y="10232"/>
                    </a:lnTo>
                    <a:lnTo>
                      <a:pt x="21600" y="5684"/>
                    </a:lnTo>
                    <a:lnTo>
                      <a:pt x="20463" y="4547"/>
                    </a:lnTo>
                    <a:lnTo>
                      <a:pt x="9095" y="7958"/>
                    </a:lnTo>
                    <a:lnTo>
                      <a:pt x="15916" y="1137"/>
                    </a:lnTo>
                    <a:lnTo>
                      <a:pt x="13642" y="0"/>
                    </a:lnTo>
                    <a:lnTo>
                      <a:pt x="0" y="13642"/>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98" name="Shape"/>
              <p:cNvSpPr/>
              <p:nvPr/>
            </p:nvSpPr>
            <p:spPr>
              <a:xfrm>
                <a:off x="203377" y="947653"/>
                <a:ext cx="33568" cy="37003"/>
              </a:xfrm>
              <a:custGeom>
                <a:avLst/>
                <a:gdLst/>
                <a:ahLst/>
                <a:cxnLst>
                  <a:cxn ang="0">
                    <a:pos x="wd2" y="hd2"/>
                  </a:cxn>
                  <a:cxn ang="5400000">
                    <a:pos x="wd2" y="hd2"/>
                  </a:cxn>
                  <a:cxn ang="10800000">
                    <a:pos x="wd2" y="hd2"/>
                  </a:cxn>
                  <a:cxn ang="16200000">
                    <a:pos x="wd2" y="hd2"/>
                  </a:cxn>
                </a:cxnLst>
                <a:rect l="0" t="0" r="r" b="b"/>
                <a:pathLst>
                  <a:path w="21600" h="21600" extrusionOk="0">
                    <a:moveTo>
                      <a:pt x="0" y="16800"/>
                    </a:moveTo>
                    <a:lnTo>
                      <a:pt x="7624" y="21600"/>
                    </a:lnTo>
                    <a:lnTo>
                      <a:pt x="8894" y="20400"/>
                    </a:lnTo>
                    <a:lnTo>
                      <a:pt x="5082" y="16800"/>
                    </a:lnTo>
                    <a:lnTo>
                      <a:pt x="8894" y="12000"/>
                    </a:lnTo>
                    <a:lnTo>
                      <a:pt x="13976" y="13200"/>
                    </a:lnTo>
                    <a:lnTo>
                      <a:pt x="15247" y="12000"/>
                    </a:lnTo>
                    <a:lnTo>
                      <a:pt x="10165" y="8400"/>
                    </a:lnTo>
                    <a:lnTo>
                      <a:pt x="15247" y="3600"/>
                    </a:lnTo>
                    <a:lnTo>
                      <a:pt x="19059" y="7200"/>
                    </a:lnTo>
                    <a:lnTo>
                      <a:pt x="21600" y="4800"/>
                    </a:lnTo>
                    <a:lnTo>
                      <a:pt x="13976" y="0"/>
                    </a:lnTo>
                    <a:lnTo>
                      <a:pt x="0" y="168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99" name="Shape"/>
              <p:cNvSpPr/>
              <p:nvPr/>
            </p:nvSpPr>
            <p:spPr>
              <a:xfrm>
                <a:off x="244842" y="970265"/>
                <a:ext cx="29620" cy="43170"/>
              </a:xfrm>
              <a:custGeom>
                <a:avLst/>
                <a:gdLst/>
                <a:ahLst/>
                <a:cxnLst>
                  <a:cxn ang="0">
                    <a:pos x="wd2" y="hd2"/>
                  </a:cxn>
                  <a:cxn ang="5400000">
                    <a:pos x="wd2" y="hd2"/>
                  </a:cxn>
                  <a:cxn ang="10800000">
                    <a:pos x="wd2" y="hd2"/>
                  </a:cxn>
                  <a:cxn ang="16200000">
                    <a:pos x="wd2" y="hd2"/>
                  </a:cxn>
                </a:cxnLst>
                <a:rect l="0" t="0" r="r" b="b"/>
                <a:pathLst>
                  <a:path w="21600" h="21600" extrusionOk="0">
                    <a:moveTo>
                      <a:pt x="0" y="17486"/>
                    </a:moveTo>
                    <a:lnTo>
                      <a:pt x="7200" y="21600"/>
                    </a:lnTo>
                    <a:lnTo>
                      <a:pt x="8640" y="18514"/>
                    </a:lnTo>
                    <a:lnTo>
                      <a:pt x="2880" y="17486"/>
                    </a:lnTo>
                    <a:lnTo>
                      <a:pt x="7200" y="11314"/>
                    </a:lnTo>
                    <a:lnTo>
                      <a:pt x="12960" y="12343"/>
                    </a:lnTo>
                    <a:lnTo>
                      <a:pt x="15840" y="11314"/>
                    </a:lnTo>
                    <a:lnTo>
                      <a:pt x="8640" y="8229"/>
                    </a:lnTo>
                    <a:lnTo>
                      <a:pt x="12960" y="4114"/>
                    </a:lnTo>
                    <a:lnTo>
                      <a:pt x="18720" y="6171"/>
                    </a:lnTo>
                    <a:lnTo>
                      <a:pt x="21600" y="4114"/>
                    </a:lnTo>
                    <a:lnTo>
                      <a:pt x="11520" y="0"/>
                    </a:lnTo>
                    <a:lnTo>
                      <a:pt x="0" y="17486"/>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0" name="Shape"/>
              <p:cNvSpPr/>
              <p:nvPr/>
            </p:nvSpPr>
            <p:spPr>
              <a:xfrm>
                <a:off x="268537" y="982599"/>
                <a:ext cx="17772" cy="39058"/>
              </a:xfrm>
              <a:custGeom>
                <a:avLst/>
                <a:gdLst/>
                <a:ahLst/>
                <a:cxnLst>
                  <a:cxn ang="0">
                    <a:pos x="wd2" y="hd2"/>
                  </a:cxn>
                  <a:cxn ang="5400000">
                    <a:pos x="wd2" y="hd2"/>
                  </a:cxn>
                  <a:cxn ang="10800000">
                    <a:pos x="wd2" y="hd2"/>
                  </a:cxn>
                  <a:cxn ang="16200000">
                    <a:pos x="wd2" y="hd2"/>
                  </a:cxn>
                </a:cxnLst>
                <a:rect l="0" t="0" r="r" b="b"/>
                <a:pathLst>
                  <a:path w="21600" h="21600" extrusionOk="0">
                    <a:moveTo>
                      <a:pt x="0" y="19326"/>
                    </a:moveTo>
                    <a:lnTo>
                      <a:pt x="7200" y="21600"/>
                    </a:lnTo>
                    <a:lnTo>
                      <a:pt x="9600" y="18189"/>
                    </a:lnTo>
                    <a:lnTo>
                      <a:pt x="2400" y="17053"/>
                    </a:lnTo>
                    <a:lnTo>
                      <a:pt x="0" y="19326"/>
                    </a:lnTo>
                    <a:close/>
                    <a:moveTo>
                      <a:pt x="16800" y="2274"/>
                    </a:moveTo>
                    <a:lnTo>
                      <a:pt x="21600" y="4547"/>
                    </a:lnTo>
                    <a:lnTo>
                      <a:pt x="21600" y="1137"/>
                    </a:lnTo>
                    <a:lnTo>
                      <a:pt x="16800" y="0"/>
                    </a:lnTo>
                    <a:lnTo>
                      <a:pt x="16800" y="2274"/>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1" name="Shape"/>
              <p:cNvSpPr/>
              <p:nvPr/>
            </p:nvSpPr>
            <p:spPr>
              <a:xfrm>
                <a:off x="304079" y="994933"/>
                <a:ext cx="23695" cy="37002"/>
              </a:xfrm>
              <a:custGeom>
                <a:avLst/>
                <a:gdLst/>
                <a:ahLst/>
                <a:cxnLst>
                  <a:cxn ang="0">
                    <a:pos x="wd2" y="hd2"/>
                  </a:cxn>
                  <a:cxn ang="5400000">
                    <a:pos x="wd2" y="hd2"/>
                  </a:cxn>
                  <a:cxn ang="10800000">
                    <a:pos x="wd2" y="hd2"/>
                  </a:cxn>
                  <a:cxn ang="16200000">
                    <a:pos x="wd2" y="hd2"/>
                  </a:cxn>
                </a:cxnLst>
                <a:rect l="0" t="0" r="r" b="b"/>
                <a:pathLst>
                  <a:path w="21600" h="21600" extrusionOk="0">
                    <a:moveTo>
                      <a:pt x="0" y="20400"/>
                    </a:moveTo>
                    <a:lnTo>
                      <a:pt x="1800" y="21600"/>
                    </a:lnTo>
                    <a:lnTo>
                      <a:pt x="21600" y="2400"/>
                    </a:lnTo>
                    <a:lnTo>
                      <a:pt x="16200" y="0"/>
                    </a:lnTo>
                    <a:lnTo>
                      <a:pt x="0" y="204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2" name="Shape"/>
              <p:cNvSpPr/>
              <p:nvPr/>
            </p:nvSpPr>
            <p:spPr>
              <a:xfrm>
                <a:off x="329748" y="1001100"/>
                <a:ext cx="23695" cy="39058"/>
              </a:xfrm>
              <a:custGeom>
                <a:avLst/>
                <a:gdLst/>
                <a:ahLst/>
                <a:cxnLst>
                  <a:cxn ang="0">
                    <a:pos x="wd2" y="hd2"/>
                  </a:cxn>
                  <a:cxn ang="5400000">
                    <a:pos x="wd2" y="hd2"/>
                  </a:cxn>
                  <a:cxn ang="10800000">
                    <a:pos x="wd2" y="hd2"/>
                  </a:cxn>
                  <a:cxn ang="16200000">
                    <a:pos x="wd2" y="hd2"/>
                  </a:cxn>
                </a:cxnLst>
                <a:rect l="0" t="0" r="r" b="b"/>
                <a:pathLst>
                  <a:path w="21600" h="21600" extrusionOk="0">
                    <a:moveTo>
                      <a:pt x="0" y="20463"/>
                    </a:moveTo>
                    <a:lnTo>
                      <a:pt x="5400" y="20463"/>
                    </a:lnTo>
                    <a:lnTo>
                      <a:pt x="12600" y="12505"/>
                    </a:lnTo>
                    <a:lnTo>
                      <a:pt x="14400" y="20463"/>
                    </a:lnTo>
                    <a:lnTo>
                      <a:pt x="19800" y="21600"/>
                    </a:lnTo>
                    <a:lnTo>
                      <a:pt x="14400" y="11368"/>
                    </a:lnTo>
                    <a:lnTo>
                      <a:pt x="21600" y="2274"/>
                    </a:lnTo>
                    <a:lnTo>
                      <a:pt x="19800" y="0"/>
                    </a:lnTo>
                    <a:lnTo>
                      <a:pt x="12600" y="7958"/>
                    </a:lnTo>
                    <a:lnTo>
                      <a:pt x="10800" y="0"/>
                    </a:lnTo>
                    <a:lnTo>
                      <a:pt x="5400" y="0"/>
                    </a:lnTo>
                    <a:lnTo>
                      <a:pt x="10800" y="9095"/>
                    </a:lnTo>
                    <a:lnTo>
                      <a:pt x="0" y="20463"/>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3" name="Shape"/>
              <p:cNvSpPr/>
              <p:nvPr/>
            </p:nvSpPr>
            <p:spPr>
              <a:xfrm>
                <a:off x="365289" y="1005211"/>
                <a:ext cx="21721" cy="349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891" y="21600"/>
                    </a:lnTo>
                    <a:lnTo>
                      <a:pt x="5891" y="16518"/>
                    </a:lnTo>
                    <a:lnTo>
                      <a:pt x="13745" y="16518"/>
                    </a:lnTo>
                    <a:lnTo>
                      <a:pt x="15709" y="21600"/>
                    </a:lnTo>
                    <a:lnTo>
                      <a:pt x="21600" y="21600"/>
                    </a:lnTo>
                    <a:lnTo>
                      <a:pt x="13745" y="0"/>
                    </a:lnTo>
                    <a:lnTo>
                      <a:pt x="7855" y="0"/>
                    </a:lnTo>
                    <a:lnTo>
                      <a:pt x="0" y="21600"/>
                    </a:lnTo>
                    <a:close/>
                    <a:moveTo>
                      <a:pt x="9818" y="2541"/>
                    </a:moveTo>
                    <a:lnTo>
                      <a:pt x="13745" y="12706"/>
                    </a:lnTo>
                    <a:lnTo>
                      <a:pt x="7855" y="12706"/>
                    </a:lnTo>
                    <a:lnTo>
                      <a:pt x="9818" y="2541"/>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4" name="Shape"/>
              <p:cNvSpPr/>
              <p:nvPr/>
            </p:nvSpPr>
            <p:spPr>
              <a:xfrm>
                <a:off x="396882" y="1005211"/>
                <a:ext cx="19746" cy="34947"/>
              </a:xfrm>
              <a:custGeom>
                <a:avLst/>
                <a:gdLst/>
                <a:ahLst/>
                <a:cxnLst>
                  <a:cxn ang="0">
                    <a:pos x="wd2" y="hd2"/>
                  </a:cxn>
                  <a:cxn ang="5400000">
                    <a:pos x="wd2" y="hd2"/>
                  </a:cxn>
                  <a:cxn ang="10800000">
                    <a:pos x="wd2" y="hd2"/>
                  </a:cxn>
                  <a:cxn ang="16200000">
                    <a:pos x="wd2" y="hd2"/>
                  </a:cxn>
                </a:cxnLst>
                <a:rect l="0" t="0" r="r" b="b"/>
                <a:pathLst>
                  <a:path w="21600" h="21600" extrusionOk="0">
                    <a:moveTo>
                      <a:pt x="4320" y="21600"/>
                    </a:moveTo>
                    <a:lnTo>
                      <a:pt x="8640" y="21600"/>
                    </a:lnTo>
                    <a:lnTo>
                      <a:pt x="8640" y="11435"/>
                    </a:lnTo>
                    <a:lnTo>
                      <a:pt x="12960" y="11435"/>
                    </a:lnTo>
                    <a:lnTo>
                      <a:pt x="15120" y="15247"/>
                    </a:lnTo>
                    <a:lnTo>
                      <a:pt x="15120" y="21600"/>
                    </a:lnTo>
                    <a:lnTo>
                      <a:pt x="21600" y="21600"/>
                    </a:lnTo>
                    <a:lnTo>
                      <a:pt x="21600" y="12706"/>
                    </a:lnTo>
                    <a:lnTo>
                      <a:pt x="17280" y="11435"/>
                    </a:lnTo>
                    <a:lnTo>
                      <a:pt x="15120" y="10165"/>
                    </a:lnTo>
                    <a:lnTo>
                      <a:pt x="17280" y="7624"/>
                    </a:lnTo>
                    <a:lnTo>
                      <a:pt x="17280" y="1271"/>
                    </a:lnTo>
                    <a:lnTo>
                      <a:pt x="15120" y="0"/>
                    </a:lnTo>
                    <a:lnTo>
                      <a:pt x="0" y="0"/>
                    </a:lnTo>
                    <a:lnTo>
                      <a:pt x="4320" y="21600"/>
                    </a:lnTo>
                    <a:close/>
                    <a:moveTo>
                      <a:pt x="6480" y="1271"/>
                    </a:moveTo>
                    <a:lnTo>
                      <a:pt x="12960" y="1271"/>
                    </a:lnTo>
                    <a:lnTo>
                      <a:pt x="12960" y="7624"/>
                    </a:lnTo>
                    <a:lnTo>
                      <a:pt x="8640" y="10165"/>
                    </a:lnTo>
                    <a:lnTo>
                      <a:pt x="6480" y="10165"/>
                    </a:lnTo>
                    <a:lnTo>
                      <a:pt x="6480" y="1271"/>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5" name="Shape"/>
              <p:cNvSpPr/>
              <p:nvPr/>
            </p:nvSpPr>
            <p:spPr>
              <a:xfrm>
                <a:off x="426500" y="999044"/>
                <a:ext cx="21721" cy="39058"/>
              </a:xfrm>
              <a:custGeom>
                <a:avLst/>
                <a:gdLst/>
                <a:ahLst/>
                <a:cxnLst>
                  <a:cxn ang="0">
                    <a:pos x="wd2" y="hd2"/>
                  </a:cxn>
                  <a:cxn ang="5400000">
                    <a:pos x="wd2" y="hd2"/>
                  </a:cxn>
                  <a:cxn ang="10800000">
                    <a:pos x="wd2" y="hd2"/>
                  </a:cxn>
                  <a:cxn ang="16200000">
                    <a:pos x="wd2" y="hd2"/>
                  </a:cxn>
                </a:cxnLst>
                <a:rect l="0" t="0" r="r" b="b"/>
                <a:pathLst>
                  <a:path w="21600" h="21600" extrusionOk="0">
                    <a:moveTo>
                      <a:pt x="5891" y="21600"/>
                    </a:moveTo>
                    <a:lnTo>
                      <a:pt x="11782" y="20463"/>
                    </a:lnTo>
                    <a:lnTo>
                      <a:pt x="7855" y="12505"/>
                    </a:lnTo>
                    <a:lnTo>
                      <a:pt x="13745" y="12505"/>
                    </a:lnTo>
                    <a:lnTo>
                      <a:pt x="13745" y="13642"/>
                    </a:lnTo>
                    <a:lnTo>
                      <a:pt x="15709" y="18189"/>
                    </a:lnTo>
                    <a:lnTo>
                      <a:pt x="15709" y="20463"/>
                    </a:lnTo>
                    <a:lnTo>
                      <a:pt x="21600" y="20463"/>
                    </a:lnTo>
                    <a:lnTo>
                      <a:pt x="21600" y="17053"/>
                    </a:lnTo>
                    <a:lnTo>
                      <a:pt x="19636" y="12505"/>
                    </a:lnTo>
                    <a:lnTo>
                      <a:pt x="13745" y="9095"/>
                    </a:lnTo>
                    <a:lnTo>
                      <a:pt x="15709" y="7958"/>
                    </a:lnTo>
                    <a:lnTo>
                      <a:pt x="15709" y="1137"/>
                    </a:lnTo>
                    <a:lnTo>
                      <a:pt x="13745" y="0"/>
                    </a:lnTo>
                    <a:lnTo>
                      <a:pt x="5891" y="0"/>
                    </a:lnTo>
                    <a:lnTo>
                      <a:pt x="0" y="1137"/>
                    </a:lnTo>
                    <a:lnTo>
                      <a:pt x="5891" y="21600"/>
                    </a:lnTo>
                    <a:close/>
                    <a:moveTo>
                      <a:pt x="5891" y="3411"/>
                    </a:moveTo>
                    <a:lnTo>
                      <a:pt x="11782" y="3411"/>
                    </a:lnTo>
                    <a:lnTo>
                      <a:pt x="11782" y="7958"/>
                    </a:lnTo>
                    <a:lnTo>
                      <a:pt x="7855" y="9095"/>
                    </a:lnTo>
                    <a:lnTo>
                      <a:pt x="5891" y="3411"/>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6" name="Shape"/>
              <p:cNvSpPr/>
              <p:nvPr/>
            </p:nvSpPr>
            <p:spPr>
              <a:xfrm>
                <a:off x="460067" y="990822"/>
                <a:ext cx="23696" cy="39058"/>
              </a:xfrm>
              <a:custGeom>
                <a:avLst/>
                <a:gdLst/>
                <a:ahLst/>
                <a:cxnLst>
                  <a:cxn ang="0">
                    <a:pos x="wd2" y="hd2"/>
                  </a:cxn>
                  <a:cxn ang="5400000">
                    <a:pos x="wd2" y="hd2"/>
                  </a:cxn>
                  <a:cxn ang="10800000">
                    <a:pos x="wd2" y="hd2"/>
                  </a:cxn>
                  <a:cxn ang="16200000">
                    <a:pos x="wd2" y="hd2"/>
                  </a:cxn>
                </a:cxnLst>
                <a:rect l="0" t="0" r="r" b="b"/>
                <a:pathLst>
                  <a:path w="21600" h="21600" extrusionOk="0">
                    <a:moveTo>
                      <a:pt x="1800" y="21600"/>
                    </a:moveTo>
                    <a:lnTo>
                      <a:pt x="7200" y="19326"/>
                    </a:lnTo>
                    <a:lnTo>
                      <a:pt x="7200" y="14779"/>
                    </a:lnTo>
                    <a:lnTo>
                      <a:pt x="10800" y="13642"/>
                    </a:lnTo>
                    <a:lnTo>
                      <a:pt x="16200" y="18189"/>
                    </a:lnTo>
                    <a:lnTo>
                      <a:pt x="21600" y="18189"/>
                    </a:lnTo>
                    <a:lnTo>
                      <a:pt x="3600" y="0"/>
                    </a:lnTo>
                    <a:lnTo>
                      <a:pt x="0" y="0"/>
                    </a:lnTo>
                    <a:lnTo>
                      <a:pt x="1800" y="21600"/>
                    </a:lnTo>
                    <a:close/>
                    <a:moveTo>
                      <a:pt x="3600" y="2274"/>
                    </a:moveTo>
                    <a:lnTo>
                      <a:pt x="10800" y="12505"/>
                    </a:lnTo>
                    <a:lnTo>
                      <a:pt x="3600" y="12505"/>
                    </a:lnTo>
                    <a:lnTo>
                      <a:pt x="3600" y="2274"/>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7" name="Shape"/>
              <p:cNvSpPr/>
              <p:nvPr/>
            </p:nvSpPr>
            <p:spPr>
              <a:xfrm>
                <a:off x="505055" y="968209"/>
                <a:ext cx="12701" cy="39059"/>
              </a:xfrm>
              <a:custGeom>
                <a:avLst/>
                <a:gdLst/>
                <a:ahLst/>
                <a:cxnLst>
                  <a:cxn ang="0">
                    <a:pos x="wd2" y="hd2"/>
                  </a:cxn>
                  <a:cxn ang="5400000">
                    <a:pos x="wd2" y="hd2"/>
                  </a:cxn>
                  <a:cxn ang="10800000">
                    <a:pos x="wd2" y="hd2"/>
                  </a:cxn>
                  <a:cxn ang="16200000">
                    <a:pos x="wd2" y="hd2"/>
                  </a:cxn>
                </a:cxnLst>
                <a:rect l="0" t="0" r="r" b="b"/>
                <a:pathLst>
                  <a:path w="21600" h="21600" extrusionOk="0">
                    <a:moveTo>
                      <a:pt x="14400" y="21600"/>
                    </a:moveTo>
                    <a:lnTo>
                      <a:pt x="21600" y="21600"/>
                    </a:lnTo>
                    <a:lnTo>
                      <a:pt x="7200" y="0"/>
                    </a:lnTo>
                    <a:lnTo>
                      <a:pt x="0" y="1137"/>
                    </a:lnTo>
                    <a:lnTo>
                      <a:pt x="144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8" name="Shape"/>
              <p:cNvSpPr/>
              <p:nvPr/>
            </p:nvSpPr>
            <p:spPr>
              <a:xfrm>
                <a:off x="526775" y="953820"/>
                <a:ext cx="12701" cy="39058"/>
              </a:xfrm>
              <a:custGeom>
                <a:avLst/>
                <a:gdLst/>
                <a:ahLst/>
                <a:cxnLst>
                  <a:cxn ang="0">
                    <a:pos x="wd2" y="hd2"/>
                  </a:cxn>
                  <a:cxn ang="5400000">
                    <a:pos x="wd2" y="hd2"/>
                  </a:cxn>
                  <a:cxn ang="10800000">
                    <a:pos x="wd2" y="hd2"/>
                  </a:cxn>
                  <a:cxn ang="16200000">
                    <a:pos x="wd2" y="hd2"/>
                  </a:cxn>
                </a:cxnLst>
                <a:rect l="0" t="0" r="r" b="b"/>
                <a:pathLst>
                  <a:path w="21600" h="21600" extrusionOk="0">
                    <a:moveTo>
                      <a:pt x="18000" y="21600"/>
                    </a:moveTo>
                    <a:lnTo>
                      <a:pt x="21600" y="21600"/>
                    </a:lnTo>
                    <a:lnTo>
                      <a:pt x="3600" y="0"/>
                    </a:lnTo>
                    <a:lnTo>
                      <a:pt x="0" y="1137"/>
                    </a:lnTo>
                    <a:lnTo>
                      <a:pt x="180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09" name="Shape"/>
              <p:cNvSpPr/>
              <p:nvPr/>
            </p:nvSpPr>
            <p:spPr>
              <a:xfrm>
                <a:off x="537074" y="937375"/>
                <a:ext cx="37518" cy="39058"/>
              </a:xfrm>
              <a:custGeom>
                <a:avLst/>
                <a:gdLst/>
                <a:ahLst/>
                <a:cxnLst>
                  <a:cxn ang="0">
                    <a:pos x="wd2" y="hd2"/>
                  </a:cxn>
                  <a:cxn ang="5400000">
                    <a:pos x="wd2" y="hd2"/>
                  </a:cxn>
                  <a:cxn ang="10800000">
                    <a:pos x="wd2" y="hd2"/>
                  </a:cxn>
                  <a:cxn ang="16200000">
                    <a:pos x="wd2" y="hd2"/>
                  </a:cxn>
                </a:cxnLst>
                <a:rect l="0" t="0" r="r" b="b"/>
                <a:pathLst>
                  <a:path w="21600" h="21600" extrusionOk="0">
                    <a:moveTo>
                      <a:pt x="13642" y="21600"/>
                    </a:moveTo>
                    <a:lnTo>
                      <a:pt x="15916" y="20463"/>
                    </a:lnTo>
                    <a:lnTo>
                      <a:pt x="9095" y="12505"/>
                    </a:lnTo>
                    <a:lnTo>
                      <a:pt x="18189" y="17053"/>
                    </a:lnTo>
                    <a:lnTo>
                      <a:pt x="21600" y="14779"/>
                    </a:lnTo>
                    <a:lnTo>
                      <a:pt x="11368" y="9095"/>
                    </a:lnTo>
                    <a:lnTo>
                      <a:pt x="7958" y="0"/>
                    </a:lnTo>
                    <a:lnTo>
                      <a:pt x="5684" y="1137"/>
                    </a:lnTo>
                    <a:lnTo>
                      <a:pt x="7958" y="10232"/>
                    </a:lnTo>
                    <a:lnTo>
                      <a:pt x="3411" y="4547"/>
                    </a:lnTo>
                    <a:lnTo>
                      <a:pt x="0" y="5684"/>
                    </a:lnTo>
                    <a:lnTo>
                      <a:pt x="13642"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10" name="Shape"/>
              <p:cNvSpPr/>
              <p:nvPr/>
            </p:nvSpPr>
            <p:spPr>
              <a:xfrm>
                <a:off x="558794" y="916818"/>
                <a:ext cx="35543" cy="37003"/>
              </a:xfrm>
              <a:custGeom>
                <a:avLst/>
                <a:gdLst/>
                <a:ahLst/>
                <a:cxnLst>
                  <a:cxn ang="0">
                    <a:pos x="wd2" y="hd2"/>
                  </a:cxn>
                  <a:cxn ang="5400000">
                    <a:pos x="wd2" y="hd2"/>
                  </a:cxn>
                  <a:cxn ang="10800000">
                    <a:pos x="wd2" y="hd2"/>
                  </a:cxn>
                  <a:cxn ang="16200000">
                    <a:pos x="wd2" y="hd2"/>
                  </a:cxn>
                </a:cxnLst>
                <a:rect l="0" t="0" r="r" b="b"/>
                <a:pathLst>
                  <a:path w="21600" h="21600" extrusionOk="0">
                    <a:moveTo>
                      <a:pt x="15600" y="21600"/>
                    </a:moveTo>
                    <a:lnTo>
                      <a:pt x="21600" y="15600"/>
                    </a:lnTo>
                    <a:lnTo>
                      <a:pt x="19200" y="13200"/>
                    </a:lnTo>
                    <a:lnTo>
                      <a:pt x="15600" y="16800"/>
                    </a:lnTo>
                    <a:lnTo>
                      <a:pt x="10800" y="12000"/>
                    </a:lnTo>
                    <a:lnTo>
                      <a:pt x="14400" y="8400"/>
                    </a:lnTo>
                    <a:lnTo>
                      <a:pt x="13200" y="7200"/>
                    </a:lnTo>
                    <a:lnTo>
                      <a:pt x="9600" y="9600"/>
                    </a:lnTo>
                    <a:lnTo>
                      <a:pt x="4800" y="4800"/>
                    </a:lnTo>
                    <a:lnTo>
                      <a:pt x="8400" y="2400"/>
                    </a:lnTo>
                    <a:lnTo>
                      <a:pt x="6000" y="0"/>
                    </a:lnTo>
                    <a:lnTo>
                      <a:pt x="0" y="7200"/>
                    </a:lnTo>
                    <a:lnTo>
                      <a:pt x="15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11" name="Shape"/>
              <p:cNvSpPr/>
              <p:nvPr/>
            </p:nvSpPr>
            <p:spPr>
              <a:xfrm>
                <a:off x="580514" y="444019"/>
                <a:ext cx="100703" cy="423465"/>
              </a:xfrm>
              <a:custGeom>
                <a:avLst/>
                <a:gdLst/>
                <a:ahLst/>
                <a:cxnLst>
                  <a:cxn ang="0">
                    <a:pos x="wd2" y="hd2"/>
                  </a:cxn>
                  <a:cxn ang="5400000">
                    <a:pos x="wd2" y="hd2"/>
                  </a:cxn>
                  <a:cxn ang="10800000">
                    <a:pos x="wd2" y="hd2"/>
                  </a:cxn>
                  <a:cxn ang="16200000">
                    <a:pos x="wd2" y="hd2"/>
                  </a:cxn>
                </a:cxnLst>
                <a:rect l="0" t="0" r="r" b="b"/>
                <a:pathLst>
                  <a:path w="21600" h="21600" extrusionOk="0">
                    <a:moveTo>
                      <a:pt x="847" y="20971"/>
                    </a:moveTo>
                    <a:lnTo>
                      <a:pt x="5082" y="19293"/>
                    </a:lnTo>
                    <a:lnTo>
                      <a:pt x="8471" y="17301"/>
                    </a:lnTo>
                    <a:lnTo>
                      <a:pt x="10165" y="15309"/>
                    </a:lnTo>
                    <a:lnTo>
                      <a:pt x="11859" y="13107"/>
                    </a:lnTo>
                    <a:lnTo>
                      <a:pt x="11859" y="11010"/>
                    </a:lnTo>
                    <a:lnTo>
                      <a:pt x="11435" y="8703"/>
                    </a:lnTo>
                    <a:lnTo>
                      <a:pt x="10165" y="6606"/>
                    </a:lnTo>
                    <a:lnTo>
                      <a:pt x="8047" y="4614"/>
                    </a:lnTo>
                    <a:lnTo>
                      <a:pt x="4659" y="2517"/>
                    </a:lnTo>
                    <a:lnTo>
                      <a:pt x="424" y="839"/>
                    </a:lnTo>
                    <a:lnTo>
                      <a:pt x="0" y="419"/>
                    </a:lnTo>
                    <a:lnTo>
                      <a:pt x="0" y="0"/>
                    </a:lnTo>
                    <a:lnTo>
                      <a:pt x="847" y="315"/>
                    </a:lnTo>
                    <a:lnTo>
                      <a:pt x="2965" y="524"/>
                    </a:lnTo>
                    <a:lnTo>
                      <a:pt x="6776" y="1992"/>
                    </a:lnTo>
                    <a:lnTo>
                      <a:pt x="11012" y="3460"/>
                    </a:lnTo>
                    <a:lnTo>
                      <a:pt x="13553" y="5033"/>
                    </a:lnTo>
                    <a:lnTo>
                      <a:pt x="16518" y="6711"/>
                    </a:lnTo>
                    <a:lnTo>
                      <a:pt x="19059" y="8598"/>
                    </a:lnTo>
                    <a:lnTo>
                      <a:pt x="20753" y="10381"/>
                    </a:lnTo>
                    <a:lnTo>
                      <a:pt x="21600" y="14155"/>
                    </a:lnTo>
                    <a:lnTo>
                      <a:pt x="21176" y="16043"/>
                    </a:lnTo>
                    <a:lnTo>
                      <a:pt x="19906" y="17825"/>
                    </a:lnTo>
                    <a:lnTo>
                      <a:pt x="18212" y="19608"/>
                    </a:lnTo>
                    <a:lnTo>
                      <a:pt x="16094" y="21285"/>
                    </a:lnTo>
                    <a:lnTo>
                      <a:pt x="14824" y="21390"/>
                    </a:lnTo>
                    <a:lnTo>
                      <a:pt x="13129" y="21600"/>
                    </a:lnTo>
                    <a:lnTo>
                      <a:pt x="8047" y="21600"/>
                    </a:lnTo>
                    <a:lnTo>
                      <a:pt x="3388" y="21285"/>
                    </a:lnTo>
                    <a:lnTo>
                      <a:pt x="847" y="20971"/>
                    </a:lnTo>
                    <a:close/>
                  </a:path>
                </a:pathLst>
              </a:custGeom>
              <a:solidFill>
                <a:srgbClr val="CEB864"/>
              </a:solidFill>
              <a:ln w="12700" cap="flat">
                <a:noFill/>
                <a:miter lim="400000"/>
              </a:ln>
              <a:effectLst/>
            </p:spPr>
            <p:txBody>
              <a:bodyPr wrap="square" lIns="45719" tIns="45719" rIns="45719" bIns="45719" numCol="1" anchor="t">
                <a:noAutofit/>
              </a:bodyPr>
              <a:lstStyle/>
              <a:p>
                <a:endParaRPr/>
              </a:p>
            </p:txBody>
          </p:sp>
          <p:sp>
            <p:nvSpPr>
              <p:cNvPr id="412" name="Shape"/>
              <p:cNvSpPr/>
              <p:nvPr/>
            </p:nvSpPr>
            <p:spPr>
              <a:xfrm>
                <a:off x="572616" y="437852"/>
                <a:ext cx="114524" cy="437854"/>
              </a:xfrm>
              <a:custGeom>
                <a:avLst/>
                <a:gdLst/>
                <a:ahLst/>
                <a:cxnLst>
                  <a:cxn ang="0">
                    <a:pos x="wd2" y="hd2"/>
                  </a:cxn>
                  <a:cxn ang="5400000">
                    <a:pos x="wd2" y="hd2"/>
                  </a:cxn>
                  <a:cxn ang="10800000">
                    <a:pos x="wd2" y="hd2"/>
                  </a:cxn>
                  <a:cxn ang="16200000">
                    <a:pos x="wd2" y="hd2"/>
                  </a:cxn>
                </a:cxnLst>
                <a:rect l="0" t="0" r="r" b="b"/>
                <a:pathLst>
                  <a:path w="21600" h="21600" extrusionOk="0">
                    <a:moveTo>
                      <a:pt x="1490" y="20485"/>
                    </a:moveTo>
                    <a:lnTo>
                      <a:pt x="4841" y="18862"/>
                    </a:lnTo>
                    <a:lnTo>
                      <a:pt x="7448" y="16834"/>
                    </a:lnTo>
                    <a:lnTo>
                      <a:pt x="9683" y="14907"/>
                    </a:lnTo>
                    <a:lnTo>
                      <a:pt x="10428" y="12879"/>
                    </a:lnTo>
                    <a:lnTo>
                      <a:pt x="13034" y="12980"/>
                    </a:lnTo>
                    <a:lnTo>
                      <a:pt x="11917" y="15110"/>
                    </a:lnTo>
                    <a:lnTo>
                      <a:pt x="10055" y="17037"/>
                    </a:lnTo>
                    <a:lnTo>
                      <a:pt x="7076" y="18963"/>
                    </a:lnTo>
                    <a:lnTo>
                      <a:pt x="3352" y="20789"/>
                    </a:lnTo>
                    <a:lnTo>
                      <a:pt x="1490" y="20485"/>
                    </a:lnTo>
                    <a:close/>
                    <a:moveTo>
                      <a:pt x="10428" y="12879"/>
                    </a:moveTo>
                    <a:lnTo>
                      <a:pt x="11172" y="10749"/>
                    </a:lnTo>
                    <a:lnTo>
                      <a:pt x="10428" y="8823"/>
                    </a:lnTo>
                    <a:lnTo>
                      <a:pt x="9683" y="6794"/>
                    </a:lnTo>
                    <a:lnTo>
                      <a:pt x="7076" y="4868"/>
                    </a:lnTo>
                    <a:lnTo>
                      <a:pt x="9683" y="4563"/>
                    </a:lnTo>
                    <a:lnTo>
                      <a:pt x="11545" y="6693"/>
                    </a:lnTo>
                    <a:lnTo>
                      <a:pt x="13034" y="8721"/>
                    </a:lnTo>
                    <a:lnTo>
                      <a:pt x="13407" y="10749"/>
                    </a:lnTo>
                    <a:lnTo>
                      <a:pt x="13034" y="12980"/>
                    </a:lnTo>
                    <a:lnTo>
                      <a:pt x="10428" y="12879"/>
                    </a:lnTo>
                    <a:close/>
                    <a:moveTo>
                      <a:pt x="7076" y="4868"/>
                    </a:moveTo>
                    <a:lnTo>
                      <a:pt x="5959" y="3854"/>
                    </a:lnTo>
                    <a:lnTo>
                      <a:pt x="4469" y="2941"/>
                    </a:lnTo>
                    <a:lnTo>
                      <a:pt x="6331" y="2637"/>
                    </a:lnTo>
                    <a:lnTo>
                      <a:pt x="7821" y="3651"/>
                    </a:lnTo>
                    <a:lnTo>
                      <a:pt x="9683" y="4563"/>
                    </a:lnTo>
                    <a:lnTo>
                      <a:pt x="7076" y="4868"/>
                    </a:lnTo>
                    <a:close/>
                    <a:moveTo>
                      <a:pt x="4469" y="2941"/>
                    </a:moveTo>
                    <a:lnTo>
                      <a:pt x="2979" y="2130"/>
                    </a:lnTo>
                    <a:lnTo>
                      <a:pt x="745" y="1217"/>
                    </a:lnTo>
                    <a:lnTo>
                      <a:pt x="2979" y="1014"/>
                    </a:lnTo>
                    <a:lnTo>
                      <a:pt x="4841" y="1825"/>
                    </a:lnTo>
                    <a:lnTo>
                      <a:pt x="6331" y="2637"/>
                    </a:lnTo>
                    <a:lnTo>
                      <a:pt x="4469" y="2941"/>
                    </a:lnTo>
                    <a:close/>
                    <a:moveTo>
                      <a:pt x="745" y="1217"/>
                    </a:moveTo>
                    <a:lnTo>
                      <a:pt x="1862" y="1115"/>
                    </a:lnTo>
                    <a:lnTo>
                      <a:pt x="745" y="1217"/>
                    </a:lnTo>
                    <a:close/>
                    <a:moveTo>
                      <a:pt x="745" y="1217"/>
                    </a:moveTo>
                    <a:lnTo>
                      <a:pt x="745" y="1115"/>
                    </a:lnTo>
                    <a:lnTo>
                      <a:pt x="2979" y="811"/>
                    </a:lnTo>
                    <a:lnTo>
                      <a:pt x="2979" y="1014"/>
                    </a:lnTo>
                    <a:lnTo>
                      <a:pt x="745" y="1217"/>
                    </a:lnTo>
                    <a:close/>
                    <a:moveTo>
                      <a:pt x="2979" y="811"/>
                    </a:moveTo>
                    <a:lnTo>
                      <a:pt x="1862" y="1014"/>
                    </a:lnTo>
                    <a:lnTo>
                      <a:pt x="2979" y="811"/>
                    </a:lnTo>
                    <a:close/>
                    <a:moveTo>
                      <a:pt x="745" y="1115"/>
                    </a:moveTo>
                    <a:lnTo>
                      <a:pt x="372" y="1014"/>
                    </a:lnTo>
                    <a:lnTo>
                      <a:pt x="0" y="710"/>
                    </a:lnTo>
                    <a:lnTo>
                      <a:pt x="2234" y="608"/>
                    </a:lnTo>
                    <a:lnTo>
                      <a:pt x="2234" y="710"/>
                    </a:lnTo>
                    <a:lnTo>
                      <a:pt x="2979" y="811"/>
                    </a:lnTo>
                    <a:lnTo>
                      <a:pt x="745" y="1115"/>
                    </a:lnTo>
                    <a:close/>
                    <a:moveTo>
                      <a:pt x="0" y="710"/>
                    </a:moveTo>
                    <a:lnTo>
                      <a:pt x="0" y="304"/>
                    </a:lnTo>
                    <a:lnTo>
                      <a:pt x="372" y="203"/>
                    </a:lnTo>
                    <a:lnTo>
                      <a:pt x="745" y="0"/>
                    </a:lnTo>
                    <a:lnTo>
                      <a:pt x="1862" y="710"/>
                    </a:lnTo>
                    <a:lnTo>
                      <a:pt x="1862" y="608"/>
                    </a:lnTo>
                    <a:lnTo>
                      <a:pt x="2234" y="608"/>
                    </a:lnTo>
                    <a:lnTo>
                      <a:pt x="0" y="710"/>
                    </a:lnTo>
                    <a:close/>
                    <a:moveTo>
                      <a:pt x="1862" y="608"/>
                    </a:moveTo>
                    <a:lnTo>
                      <a:pt x="1862" y="710"/>
                    </a:lnTo>
                    <a:lnTo>
                      <a:pt x="1490" y="304"/>
                    </a:lnTo>
                    <a:lnTo>
                      <a:pt x="1862" y="608"/>
                    </a:lnTo>
                    <a:close/>
                    <a:moveTo>
                      <a:pt x="745" y="0"/>
                    </a:moveTo>
                    <a:lnTo>
                      <a:pt x="1862" y="0"/>
                    </a:lnTo>
                    <a:lnTo>
                      <a:pt x="2979" y="203"/>
                    </a:lnTo>
                    <a:lnTo>
                      <a:pt x="1490" y="710"/>
                    </a:lnTo>
                    <a:lnTo>
                      <a:pt x="1862" y="710"/>
                    </a:lnTo>
                    <a:lnTo>
                      <a:pt x="1862" y="608"/>
                    </a:lnTo>
                    <a:lnTo>
                      <a:pt x="745" y="0"/>
                    </a:lnTo>
                    <a:close/>
                    <a:moveTo>
                      <a:pt x="2979" y="203"/>
                    </a:moveTo>
                    <a:lnTo>
                      <a:pt x="4097" y="406"/>
                    </a:lnTo>
                    <a:lnTo>
                      <a:pt x="4841" y="710"/>
                    </a:lnTo>
                    <a:lnTo>
                      <a:pt x="2979" y="1115"/>
                    </a:lnTo>
                    <a:lnTo>
                      <a:pt x="2234" y="811"/>
                    </a:lnTo>
                    <a:lnTo>
                      <a:pt x="1490" y="710"/>
                    </a:lnTo>
                    <a:lnTo>
                      <a:pt x="2979" y="203"/>
                    </a:lnTo>
                    <a:close/>
                    <a:moveTo>
                      <a:pt x="4841" y="710"/>
                    </a:moveTo>
                    <a:lnTo>
                      <a:pt x="8566" y="1927"/>
                    </a:lnTo>
                    <a:lnTo>
                      <a:pt x="11917" y="3448"/>
                    </a:lnTo>
                    <a:lnTo>
                      <a:pt x="10055" y="3752"/>
                    </a:lnTo>
                    <a:lnTo>
                      <a:pt x="6331" y="2332"/>
                    </a:lnTo>
                    <a:lnTo>
                      <a:pt x="2979" y="1115"/>
                    </a:lnTo>
                    <a:lnTo>
                      <a:pt x="4841" y="710"/>
                    </a:lnTo>
                    <a:close/>
                    <a:moveTo>
                      <a:pt x="11917" y="3448"/>
                    </a:moveTo>
                    <a:lnTo>
                      <a:pt x="14524" y="4969"/>
                    </a:lnTo>
                    <a:lnTo>
                      <a:pt x="17131" y="6693"/>
                    </a:lnTo>
                    <a:lnTo>
                      <a:pt x="15269" y="6896"/>
                    </a:lnTo>
                    <a:lnTo>
                      <a:pt x="12662" y="5273"/>
                    </a:lnTo>
                    <a:lnTo>
                      <a:pt x="10055" y="3752"/>
                    </a:lnTo>
                    <a:lnTo>
                      <a:pt x="11917" y="3448"/>
                    </a:lnTo>
                    <a:close/>
                    <a:moveTo>
                      <a:pt x="17131" y="6693"/>
                    </a:moveTo>
                    <a:lnTo>
                      <a:pt x="18993" y="8417"/>
                    </a:lnTo>
                    <a:lnTo>
                      <a:pt x="20483" y="10242"/>
                    </a:lnTo>
                    <a:lnTo>
                      <a:pt x="21600" y="12068"/>
                    </a:lnTo>
                    <a:lnTo>
                      <a:pt x="21600" y="13792"/>
                    </a:lnTo>
                    <a:lnTo>
                      <a:pt x="18993" y="13792"/>
                    </a:lnTo>
                    <a:lnTo>
                      <a:pt x="18993" y="12169"/>
                    </a:lnTo>
                    <a:lnTo>
                      <a:pt x="18248" y="10344"/>
                    </a:lnTo>
                    <a:lnTo>
                      <a:pt x="17131" y="8620"/>
                    </a:lnTo>
                    <a:lnTo>
                      <a:pt x="15269" y="6896"/>
                    </a:lnTo>
                    <a:lnTo>
                      <a:pt x="17131" y="6693"/>
                    </a:lnTo>
                    <a:close/>
                    <a:moveTo>
                      <a:pt x="21600" y="13792"/>
                    </a:moveTo>
                    <a:lnTo>
                      <a:pt x="21228" y="15617"/>
                    </a:lnTo>
                    <a:lnTo>
                      <a:pt x="20110" y="17442"/>
                    </a:lnTo>
                    <a:lnTo>
                      <a:pt x="18621" y="19268"/>
                    </a:lnTo>
                    <a:lnTo>
                      <a:pt x="16759" y="20890"/>
                    </a:lnTo>
                    <a:lnTo>
                      <a:pt x="14524" y="20789"/>
                    </a:lnTo>
                    <a:lnTo>
                      <a:pt x="16759" y="19065"/>
                    </a:lnTo>
                    <a:lnTo>
                      <a:pt x="18248" y="17442"/>
                    </a:lnTo>
                    <a:lnTo>
                      <a:pt x="18993" y="15617"/>
                    </a:lnTo>
                    <a:lnTo>
                      <a:pt x="18993" y="13792"/>
                    </a:lnTo>
                    <a:lnTo>
                      <a:pt x="21600" y="13792"/>
                    </a:lnTo>
                    <a:close/>
                    <a:moveTo>
                      <a:pt x="16759" y="20890"/>
                    </a:moveTo>
                    <a:lnTo>
                      <a:pt x="16759" y="20992"/>
                    </a:lnTo>
                    <a:lnTo>
                      <a:pt x="15641" y="20890"/>
                    </a:lnTo>
                    <a:lnTo>
                      <a:pt x="16759" y="20890"/>
                    </a:lnTo>
                    <a:close/>
                    <a:moveTo>
                      <a:pt x="16759" y="20992"/>
                    </a:moveTo>
                    <a:lnTo>
                      <a:pt x="15641" y="21296"/>
                    </a:lnTo>
                    <a:lnTo>
                      <a:pt x="14152" y="21397"/>
                    </a:lnTo>
                    <a:lnTo>
                      <a:pt x="11917" y="21600"/>
                    </a:lnTo>
                    <a:lnTo>
                      <a:pt x="9683" y="21600"/>
                    </a:lnTo>
                    <a:lnTo>
                      <a:pt x="10055" y="20890"/>
                    </a:lnTo>
                    <a:lnTo>
                      <a:pt x="13034" y="20890"/>
                    </a:lnTo>
                    <a:lnTo>
                      <a:pt x="14524" y="20789"/>
                    </a:lnTo>
                    <a:lnTo>
                      <a:pt x="16759" y="20992"/>
                    </a:lnTo>
                    <a:close/>
                    <a:moveTo>
                      <a:pt x="9683" y="21600"/>
                    </a:moveTo>
                    <a:lnTo>
                      <a:pt x="7821" y="21397"/>
                    </a:lnTo>
                    <a:lnTo>
                      <a:pt x="5959" y="21296"/>
                    </a:lnTo>
                    <a:lnTo>
                      <a:pt x="6331" y="20789"/>
                    </a:lnTo>
                    <a:lnTo>
                      <a:pt x="7821" y="20789"/>
                    </a:lnTo>
                    <a:lnTo>
                      <a:pt x="10055" y="20890"/>
                    </a:lnTo>
                    <a:lnTo>
                      <a:pt x="9683" y="21600"/>
                    </a:lnTo>
                    <a:close/>
                    <a:moveTo>
                      <a:pt x="5959" y="21296"/>
                    </a:moveTo>
                    <a:lnTo>
                      <a:pt x="4469" y="21296"/>
                    </a:lnTo>
                    <a:lnTo>
                      <a:pt x="2979" y="21194"/>
                    </a:lnTo>
                    <a:lnTo>
                      <a:pt x="4097" y="20485"/>
                    </a:lnTo>
                    <a:lnTo>
                      <a:pt x="6331" y="20789"/>
                    </a:lnTo>
                    <a:lnTo>
                      <a:pt x="5959" y="21296"/>
                    </a:lnTo>
                    <a:close/>
                    <a:moveTo>
                      <a:pt x="2979" y="21194"/>
                    </a:moveTo>
                    <a:lnTo>
                      <a:pt x="3352" y="20890"/>
                    </a:lnTo>
                    <a:lnTo>
                      <a:pt x="2979" y="21194"/>
                    </a:lnTo>
                    <a:close/>
                    <a:moveTo>
                      <a:pt x="2979" y="21194"/>
                    </a:moveTo>
                    <a:lnTo>
                      <a:pt x="1862" y="20890"/>
                    </a:lnTo>
                    <a:lnTo>
                      <a:pt x="1490" y="20586"/>
                    </a:lnTo>
                    <a:lnTo>
                      <a:pt x="4097" y="20586"/>
                    </a:lnTo>
                    <a:lnTo>
                      <a:pt x="4097" y="20485"/>
                    </a:lnTo>
                    <a:lnTo>
                      <a:pt x="2979" y="21194"/>
                    </a:lnTo>
                    <a:close/>
                    <a:moveTo>
                      <a:pt x="1490" y="20586"/>
                    </a:moveTo>
                    <a:lnTo>
                      <a:pt x="1490" y="20485"/>
                    </a:lnTo>
                    <a:lnTo>
                      <a:pt x="2234" y="20586"/>
                    </a:lnTo>
                    <a:lnTo>
                      <a:pt x="1490" y="20586"/>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13" name="Shape"/>
              <p:cNvSpPr/>
              <p:nvPr/>
            </p:nvSpPr>
            <p:spPr>
              <a:xfrm>
                <a:off x="610132" y="413185"/>
                <a:ext cx="114525" cy="454299"/>
              </a:xfrm>
              <a:custGeom>
                <a:avLst/>
                <a:gdLst/>
                <a:ahLst/>
                <a:cxnLst>
                  <a:cxn ang="0">
                    <a:pos x="wd2" y="hd2"/>
                  </a:cxn>
                  <a:cxn ang="5400000">
                    <a:pos x="wd2" y="hd2"/>
                  </a:cxn>
                  <a:cxn ang="10800000">
                    <a:pos x="wd2" y="hd2"/>
                  </a:cxn>
                  <a:cxn ang="16200000">
                    <a:pos x="wd2" y="hd2"/>
                  </a:cxn>
                </a:cxnLst>
                <a:rect l="0" t="0" r="r" b="b"/>
                <a:pathLst>
                  <a:path w="21600" h="21600" extrusionOk="0">
                    <a:moveTo>
                      <a:pt x="372" y="21209"/>
                    </a:moveTo>
                    <a:lnTo>
                      <a:pt x="4469" y="19352"/>
                    </a:lnTo>
                    <a:lnTo>
                      <a:pt x="8193" y="17300"/>
                    </a:lnTo>
                    <a:lnTo>
                      <a:pt x="11172" y="15443"/>
                    </a:lnTo>
                    <a:lnTo>
                      <a:pt x="13034" y="13488"/>
                    </a:lnTo>
                    <a:lnTo>
                      <a:pt x="14152" y="11338"/>
                    </a:lnTo>
                    <a:lnTo>
                      <a:pt x="14152" y="9285"/>
                    </a:lnTo>
                    <a:lnTo>
                      <a:pt x="13407" y="7135"/>
                    </a:lnTo>
                    <a:lnTo>
                      <a:pt x="11917" y="4887"/>
                    </a:lnTo>
                    <a:lnTo>
                      <a:pt x="11172" y="3812"/>
                    </a:lnTo>
                    <a:lnTo>
                      <a:pt x="8193" y="1857"/>
                    </a:lnTo>
                    <a:lnTo>
                      <a:pt x="6331" y="782"/>
                    </a:lnTo>
                    <a:lnTo>
                      <a:pt x="5959" y="391"/>
                    </a:lnTo>
                    <a:lnTo>
                      <a:pt x="5959" y="0"/>
                    </a:lnTo>
                    <a:lnTo>
                      <a:pt x="7076" y="98"/>
                    </a:lnTo>
                    <a:lnTo>
                      <a:pt x="8566" y="684"/>
                    </a:lnTo>
                    <a:lnTo>
                      <a:pt x="11917" y="2150"/>
                    </a:lnTo>
                    <a:lnTo>
                      <a:pt x="15269" y="3812"/>
                    </a:lnTo>
                    <a:lnTo>
                      <a:pt x="17503" y="5571"/>
                    </a:lnTo>
                    <a:lnTo>
                      <a:pt x="19738" y="7428"/>
                    </a:lnTo>
                    <a:lnTo>
                      <a:pt x="20855" y="9285"/>
                    </a:lnTo>
                    <a:lnTo>
                      <a:pt x="21600" y="11142"/>
                    </a:lnTo>
                    <a:lnTo>
                      <a:pt x="21600" y="12901"/>
                    </a:lnTo>
                    <a:lnTo>
                      <a:pt x="21228" y="14661"/>
                    </a:lnTo>
                    <a:lnTo>
                      <a:pt x="19738" y="16224"/>
                    </a:lnTo>
                    <a:lnTo>
                      <a:pt x="17503" y="17886"/>
                    </a:lnTo>
                    <a:lnTo>
                      <a:pt x="15269" y="19450"/>
                    </a:lnTo>
                    <a:lnTo>
                      <a:pt x="11917" y="21014"/>
                    </a:lnTo>
                    <a:lnTo>
                      <a:pt x="10055" y="21405"/>
                    </a:lnTo>
                    <a:lnTo>
                      <a:pt x="4841" y="21600"/>
                    </a:lnTo>
                    <a:lnTo>
                      <a:pt x="372" y="21600"/>
                    </a:lnTo>
                    <a:lnTo>
                      <a:pt x="0" y="21405"/>
                    </a:lnTo>
                    <a:lnTo>
                      <a:pt x="0" y="21307"/>
                    </a:lnTo>
                    <a:lnTo>
                      <a:pt x="372" y="21209"/>
                    </a:lnTo>
                    <a:close/>
                  </a:path>
                </a:pathLst>
              </a:custGeom>
              <a:solidFill>
                <a:srgbClr val="BAA267"/>
              </a:solidFill>
              <a:ln w="12700" cap="flat">
                <a:noFill/>
                <a:miter lim="400000"/>
              </a:ln>
              <a:effectLst/>
            </p:spPr>
            <p:txBody>
              <a:bodyPr wrap="square" lIns="45719" tIns="45719" rIns="45719" bIns="45719" numCol="1" anchor="t">
                <a:noAutofit/>
              </a:bodyPr>
              <a:lstStyle/>
              <a:p>
                <a:endParaRPr/>
              </a:p>
            </p:txBody>
          </p:sp>
          <p:sp>
            <p:nvSpPr>
              <p:cNvPr id="414" name="Shape"/>
              <p:cNvSpPr/>
              <p:nvPr/>
            </p:nvSpPr>
            <p:spPr>
              <a:xfrm>
                <a:off x="604209" y="407018"/>
                <a:ext cx="126371" cy="468688"/>
              </a:xfrm>
              <a:custGeom>
                <a:avLst/>
                <a:gdLst/>
                <a:ahLst/>
                <a:cxnLst>
                  <a:cxn ang="0">
                    <a:pos x="wd2" y="hd2"/>
                  </a:cxn>
                  <a:cxn ang="5400000">
                    <a:pos x="wd2" y="hd2"/>
                  </a:cxn>
                  <a:cxn ang="10800000">
                    <a:pos x="wd2" y="hd2"/>
                  </a:cxn>
                  <a:cxn ang="16200000">
                    <a:pos x="wd2" y="hd2"/>
                  </a:cxn>
                </a:cxnLst>
                <a:rect l="0" t="0" r="r" b="b"/>
                <a:pathLst>
                  <a:path w="21600" h="21600" extrusionOk="0">
                    <a:moveTo>
                      <a:pt x="337" y="20653"/>
                    </a:moveTo>
                    <a:lnTo>
                      <a:pt x="4050" y="18853"/>
                    </a:lnTo>
                    <a:lnTo>
                      <a:pt x="7425" y="16958"/>
                    </a:lnTo>
                    <a:lnTo>
                      <a:pt x="10125" y="15158"/>
                    </a:lnTo>
                    <a:lnTo>
                      <a:pt x="11813" y="13168"/>
                    </a:lnTo>
                    <a:lnTo>
                      <a:pt x="13838" y="13358"/>
                    </a:lnTo>
                    <a:lnTo>
                      <a:pt x="9787" y="17147"/>
                    </a:lnTo>
                    <a:lnTo>
                      <a:pt x="6075" y="19137"/>
                    </a:lnTo>
                    <a:lnTo>
                      <a:pt x="2362" y="20937"/>
                    </a:lnTo>
                    <a:lnTo>
                      <a:pt x="337" y="20653"/>
                    </a:lnTo>
                    <a:close/>
                    <a:moveTo>
                      <a:pt x="11813" y="13168"/>
                    </a:moveTo>
                    <a:lnTo>
                      <a:pt x="12825" y="11274"/>
                    </a:lnTo>
                    <a:lnTo>
                      <a:pt x="12825" y="9284"/>
                    </a:lnTo>
                    <a:lnTo>
                      <a:pt x="12488" y="7200"/>
                    </a:lnTo>
                    <a:lnTo>
                      <a:pt x="11138" y="5211"/>
                    </a:lnTo>
                    <a:lnTo>
                      <a:pt x="12825" y="5021"/>
                    </a:lnTo>
                    <a:lnTo>
                      <a:pt x="14175" y="7200"/>
                    </a:lnTo>
                    <a:lnTo>
                      <a:pt x="15188" y="9284"/>
                    </a:lnTo>
                    <a:lnTo>
                      <a:pt x="14850" y="11368"/>
                    </a:lnTo>
                    <a:lnTo>
                      <a:pt x="13838" y="13358"/>
                    </a:lnTo>
                    <a:lnTo>
                      <a:pt x="11813" y="13168"/>
                    </a:lnTo>
                    <a:close/>
                    <a:moveTo>
                      <a:pt x="11138" y="5211"/>
                    </a:moveTo>
                    <a:lnTo>
                      <a:pt x="9787" y="4168"/>
                    </a:lnTo>
                    <a:lnTo>
                      <a:pt x="8775" y="3126"/>
                    </a:lnTo>
                    <a:lnTo>
                      <a:pt x="10462" y="2842"/>
                    </a:lnTo>
                    <a:lnTo>
                      <a:pt x="11813" y="3979"/>
                    </a:lnTo>
                    <a:lnTo>
                      <a:pt x="12825" y="5021"/>
                    </a:lnTo>
                    <a:lnTo>
                      <a:pt x="11138" y="5211"/>
                    </a:lnTo>
                    <a:close/>
                    <a:moveTo>
                      <a:pt x="8775" y="3126"/>
                    </a:moveTo>
                    <a:lnTo>
                      <a:pt x="7425" y="2084"/>
                    </a:lnTo>
                    <a:lnTo>
                      <a:pt x="6075" y="1137"/>
                    </a:lnTo>
                    <a:lnTo>
                      <a:pt x="7762" y="947"/>
                    </a:lnTo>
                    <a:lnTo>
                      <a:pt x="9112" y="1989"/>
                    </a:lnTo>
                    <a:lnTo>
                      <a:pt x="10462" y="2842"/>
                    </a:lnTo>
                    <a:lnTo>
                      <a:pt x="8775" y="3126"/>
                    </a:lnTo>
                    <a:close/>
                    <a:moveTo>
                      <a:pt x="7762" y="947"/>
                    </a:moveTo>
                    <a:lnTo>
                      <a:pt x="6750" y="1042"/>
                    </a:lnTo>
                    <a:lnTo>
                      <a:pt x="7762" y="947"/>
                    </a:lnTo>
                    <a:close/>
                    <a:moveTo>
                      <a:pt x="6075" y="1137"/>
                    </a:moveTo>
                    <a:lnTo>
                      <a:pt x="7762" y="947"/>
                    </a:lnTo>
                    <a:lnTo>
                      <a:pt x="6075" y="1137"/>
                    </a:lnTo>
                    <a:close/>
                    <a:moveTo>
                      <a:pt x="7762" y="947"/>
                    </a:moveTo>
                    <a:lnTo>
                      <a:pt x="6750" y="1042"/>
                    </a:lnTo>
                    <a:lnTo>
                      <a:pt x="7762" y="947"/>
                    </a:lnTo>
                    <a:close/>
                    <a:moveTo>
                      <a:pt x="6075" y="1137"/>
                    </a:moveTo>
                    <a:lnTo>
                      <a:pt x="5400" y="1042"/>
                    </a:lnTo>
                    <a:lnTo>
                      <a:pt x="5400" y="758"/>
                    </a:lnTo>
                    <a:lnTo>
                      <a:pt x="7425" y="663"/>
                    </a:lnTo>
                    <a:lnTo>
                      <a:pt x="7762" y="758"/>
                    </a:lnTo>
                    <a:lnTo>
                      <a:pt x="7762" y="947"/>
                    </a:lnTo>
                    <a:lnTo>
                      <a:pt x="6075" y="1137"/>
                    </a:lnTo>
                    <a:close/>
                    <a:moveTo>
                      <a:pt x="5400" y="758"/>
                    </a:moveTo>
                    <a:lnTo>
                      <a:pt x="5062" y="568"/>
                    </a:lnTo>
                    <a:lnTo>
                      <a:pt x="5062" y="284"/>
                    </a:lnTo>
                    <a:lnTo>
                      <a:pt x="6075" y="0"/>
                    </a:lnTo>
                    <a:lnTo>
                      <a:pt x="6750" y="568"/>
                    </a:lnTo>
                    <a:lnTo>
                      <a:pt x="7425" y="663"/>
                    </a:lnTo>
                    <a:lnTo>
                      <a:pt x="5400" y="758"/>
                    </a:lnTo>
                    <a:close/>
                    <a:moveTo>
                      <a:pt x="6750" y="568"/>
                    </a:moveTo>
                    <a:lnTo>
                      <a:pt x="6412" y="284"/>
                    </a:lnTo>
                    <a:lnTo>
                      <a:pt x="6750" y="568"/>
                    </a:lnTo>
                    <a:close/>
                    <a:moveTo>
                      <a:pt x="5400" y="0"/>
                    </a:moveTo>
                    <a:lnTo>
                      <a:pt x="7425" y="0"/>
                    </a:lnTo>
                    <a:lnTo>
                      <a:pt x="7762" y="189"/>
                    </a:lnTo>
                    <a:lnTo>
                      <a:pt x="8775" y="284"/>
                    </a:lnTo>
                    <a:lnTo>
                      <a:pt x="6750" y="663"/>
                    </a:lnTo>
                    <a:lnTo>
                      <a:pt x="6750" y="568"/>
                    </a:lnTo>
                    <a:lnTo>
                      <a:pt x="5400" y="0"/>
                    </a:lnTo>
                    <a:close/>
                    <a:moveTo>
                      <a:pt x="8775" y="284"/>
                    </a:moveTo>
                    <a:lnTo>
                      <a:pt x="7762" y="568"/>
                    </a:lnTo>
                    <a:lnTo>
                      <a:pt x="8775" y="284"/>
                    </a:lnTo>
                    <a:close/>
                    <a:moveTo>
                      <a:pt x="8775" y="284"/>
                    </a:moveTo>
                    <a:lnTo>
                      <a:pt x="8775" y="568"/>
                    </a:lnTo>
                    <a:lnTo>
                      <a:pt x="9112" y="568"/>
                    </a:lnTo>
                    <a:lnTo>
                      <a:pt x="7425" y="947"/>
                    </a:lnTo>
                    <a:lnTo>
                      <a:pt x="7425" y="758"/>
                    </a:lnTo>
                    <a:lnTo>
                      <a:pt x="6750" y="663"/>
                    </a:lnTo>
                    <a:lnTo>
                      <a:pt x="8775" y="284"/>
                    </a:lnTo>
                    <a:close/>
                    <a:moveTo>
                      <a:pt x="9112" y="568"/>
                    </a:moveTo>
                    <a:lnTo>
                      <a:pt x="9112" y="663"/>
                    </a:lnTo>
                    <a:lnTo>
                      <a:pt x="8437" y="758"/>
                    </a:lnTo>
                    <a:lnTo>
                      <a:pt x="9112" y="568"/>
                    </a:lnTo>
                    <a:close/>
                    <a:moveTo>
                      <a:pt x="9112" y="663"/>
                    </a:moveTo>
                    <a:lnTo>
                      <a:pt x="9787" y="663"/>
                    </a:lnTo>
                    <a:lnTo>
                      <a:pt x="7762" y="1042"/>
                    </a:lnTo>
                    <a:lnTo>
                      <a:pt x="7425" y="947"/>
                    </a:lnTo>
                    <a:lnTo>
                      <a:pt x="9112" y="663"/>
                    </a:lnTo>
                    <a:close/>
                    <a:moveTo>
                      <a:pt x="9787" y="663"/>
                    </a:moveTo>
                    <a:lnTo>
                      <a:pt x="8775" y="947"/>
                    </a:lnTo>
                    <a:lnTo>
                      <a:pt x="9787" y="663"/>
                    </a:lnTo>
                    <a:close/>
                    <a:moveTo>
                      <a:pt x="9787" y="663"/>
                    </a:moveTo>
                    <a:lnTo>
                      <a:pt x="12825" y="2179"/>
                    </a:lnTo>
                    <a:lnTo>
                      <a:pt x="15525" y="3884"/>
                    </a:lnTo>
                    <a:lnTo>
                      <a:pt x="13838" y="4168"/>
                    </a:lnTo>
                    <a:lnTo>
                      <a:pt x="11138" y="2558"/>
                    </a:lnTo>
                    <a:lnTo>
                      <a:pt x="7762" y="1042"/>
                    </a:lnTo>
                    <a:lnTo>
                      <a:pt x="9787" y="663"/>
                    </a:lnTo>
                    <a:close/>
                    <a:moveTo>
                      <a:pt x="15525" y="3884"/>
                    </a:moveTo>
                    <a:lnTo>
                      <a:pt x="17888" y="5589"/>
                    </a:lnTo>
                    <a:lnTo>
                      <a:pt x="19913" y="7389"/>
                    </a:lnTo>
                    <a:lnTo>
                      <a:pt x="17550" y="7484"/>
                    </a:lnTo>
                    <a:lnTo>
                      <a:pt x="16200" y="5874"/>
                    </a:lnTo>
                    <a:lnTo>
                      <a:pt x="13838" y="4168"/>
                    </a:lnTo>
                    <a:lnTo>
                      <a:pt x="15525" y="3884"/>
                    </a:lnTo>
                    <a:close/>
                    <a:moveTo>
                      <a:pt x="17550" y="7484"/>
                    </a:moveTo>
                    <a:lnTo>
                      <a:pt x="18900" y="7484"/>
                    </a:lnTo>
                    <a:lnTo>
                      <a:pt x="17550" y="7484"/>
                    </a:lnTo>
                    <a:close/>
                    <a:moveTo>
                      <a:pt x="19913" y="7389"/>
                    </a:moveTo>
                    <a:lnTo>
                      <a:pt x="21263" y="9284"/>
                    </a:lnTo>
                    <a:lnTo>
                      <a:pt x="21600" y="11084"/>
                    </a:lnTo>
                    <a:lnTo>
                      <a:pt x="21600" y="12789"/>
                    </a:lnTo>
                    <a:lnTo>
                      <a:pt x="21263" y="14495"/>
                    </a:lnTo>
                    <a:lnTo>
                      <a:pt x="18900" y="14305"/>
                    </a:lnTo>
                    <a:lnTo>
                      <a:pt x="19238" y="12789"/>
                    </a:lnTo>
                    <a:lnTo>
                      <a:pt x="19238" y="11084"/>
                    </a:lnTo>
                    <a:lnTo>
                      <a:pt x="18900" y="9284"/>
                    </a:lnTo>
                    <a:lnTo>
                      <a:pt x="17550" y="7484"/>
                    </a:lnTo>
                    <a:lnTo>
                      <a:pt x="19913" y="7389"/>
                    </a:lnTo>
                    <a:close/>
                    <a:moveTo>
                      <a:pt x="21263" y="14495"/>
                    </a:moveTo>
                    <a:lnTo>
                      <a:pt x="19913" y="16200"/>
                    </a:lnTo>
                    <a:lnTo>
                      <a:pt x="18225" y="17716"/>
                    </a:lnTo>
                    <a:lnTo>
                      <a:pt x="16200" y="19232"/>
                    </a:lnTo>
                    <a:lnTo>
                      <a:pt x="13163" y="20937"/>
                    </a:lnTo>
                    <a:lnTo>
                      <a:pt x="11138" y="20558"/>
                    </a:lnTo>
                    <a:lnTo>
                      <a:pt x="13838" y="19137"/>
                    </a:lnTo>
                    <a:lnTo>
                      <a:pt x="16200" y="17621"/>
                    </a:lnTo>
                    <a:lnTo>
                      <a:pt x="17888" y="16011"/>
                    </a:lnTo>
                    <a:lnTo>
                      <a:pt x="18900" y="14305"/>
                    </a:lnTo>
                    <a:lnTo>
                      <a:pt x="21263" y="14495"/>
                    </a:lnTo>
                    <a:close/>
                    <a:moveTo>
                      <a:pt x="11138" y="20653"/>
                    </a:moveTo>
                    <a:lnTo>
                      <a:pt x="11138" y="20558"/>
                    </a:lnTo>
                    <a:lnTo>
                      <a:pt x="11813" y="20653"/>
                    </a:lnTo>
                    <a:lnTo>
                      <a:pt x="11138" y="20653"/>
                    </a:lnTo>
                    <a:close/>
                    <a:moveTo>
                      <a:pt x="13163" y="20842"/>
                    </a:moveTo>
                    <a:lnTo>
                      <a:pt x="11813" y="21032"/>
                    </a:lnTo>
                    <a:lnTo>
                      <a:pt x="10125" y="21316"/>
                    </a:lnTo>
                    <a:lnTo>
                      <a:pt x="7425" y="21411"/>
                    </a:lnTo>
                    <a:lnTo>
                      <a:pt x="4725" y="21600"/>
                    </a:lnTo>
                    <a:lnTo>
                      <a:pt x="4725" y="20937"/>
                    </a:lnTo>
                    <a:lnTo>
                      <a:pt x="8775" y="20842"/>
                    </a:lnTo>
                    <a:lnTo>
                      <a:pt x="11138" y="20653"/>
                    </a:lnTo>
                    <a:lnTo>
                      <a:pt x="13163" y="20842"/>
                    </a:lnTo>
                    <a:close/>
                    <a:moveTo>
                      <a:pt x="4725" y="21600"/>
                    </a:moveTo>
                    <a:lnTo>
                      <a:pt x="1687" y="21600"/>
                    </a:lnTo>
                    <a:lnTo>
                      <a:pt x="2362" y="20937"/>
                    </a:lnTo>
                    <a:lnTo>
                      <a:pt x="4725" y="20937"/>
                    </a:lnTo>
                    <a:lnTo>
                      <a:pt x="4725" y="21600"/>
                    </a:lnTo>
                    <a:close/>
                    <a:moveTo>
                      <a:pt x="1687" y="21600"/>
                    </a:moveTo>
                    <a:lnTo>
                      <a:pt x="1012" y="21411"/>
                    </a:lnTo>
                    <a:lnTo>
                      <a:pt x="0" y="21221"/>
                    </a:lnTo>
                    <a:lnTo>
                      <a:pt x="1687" y="20937"/>
                    </a:lnTo>
                    <a:lnTo>
                      <a:pt x="2362" y="20937"/>
                    </a:lnTo>
                    <a:lnTo>
                      <a:pt x="1687" y="21600"/>
                    </a:lnTo>
                    <a:close/>
                    <a:moveTo>
                      <a:pt x="0" y="21221"/>
                    </a:moveTo>
                    <a:lnTo>
                      <a:pt x="0" y="20937"/>
                    </a:lnTo>
                    <a:lnTo>
                      <a:pt x="337" y="20653"/>
                    </a:lnTo>
                    <a:lnTo>
                      <a:pt x="2362" y="21032"/>
                    </a:lnTo>
                    <a:lnTo>
                      <a:pt x="1687" y="20937"/>
                    </a:lnTo>
                    <a:lnTo>
                      <a:pt x="0" y="21221"/>
                    </a:lnTo>
                    <a:close/>
                    <a:moveTo>
                      <a:pt x="2362" y="20937"/>
                    </a:moveTo>
                    <a:lnTo>
                      <a:pt x="2362" y="21032"/>
                    </a:lnTo>
                    <a:lnTo>
                      <a:pt x="1350" y="20842"/>
                    </a:lnTo>
                    <a:lnTo>
                      <a:pt x="2362" y="20937"/>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15" name="Shape"/>
              <p:cNvSpPr/>
              <p:nvPr/>
            </p:nvSpPr>
            <p:spPr>
              <a:xfrm>
                <a:off x="412678" y="807869"/>
                <a:ext cx="49365" cy="59615"/>
              </a:xfrm>
              <a:custGeom>
                <a:avLst/>
                <a:gdLst/>
                <a:ahLst/>
                <a:cxnLst>
                  <a:cxn ang="0">
                    <a:pos x="wd2" y="hd2"/>
                  </a:cxn>
                  <a:cxn ang="5400000">
                    <a:pos x="wd2" y="hd2"/>
                  </a:cxn>
                  <a:cxn ang="10800000">
                    <a:pos x="wd2" y="hd2"/>
                  </a:cxn>
                  <a:cxn ang="16200000">
                    <a:pos x="wd2" y="hd2"/>
                  </a:cxn>
                </a:cxnLst>
                <a:rect l="0" t="0" r="r" b="b"/>
                <a:pathLst>
                  <a:path w="21600" h="21600" extrusionOk="0">
                    <a:moveTo>
                      <a:pt x="9504" y="15641"/>
                    </a:moveTo>
                    <a:lnTo>
                      <a:pt x="8640" y="17131"/>
                    </a:lnTo>
                    <a:lnTo>
                      <a:pt x="7776" y="17131"/>
                    </a:lnTo>
                    <a:lnTo>
                      <a:pt x="2592" y="19366"/>
                    </a:lnTo>
                    <a:lnTo>
                      <a:pt x="1728" y="19366"/>
                    </a:lnTo>
                    <a:lnTo>
                      <a:pt x="0" y="20110"/>
                    </a:lnTo>
                    <a:lnTo>
                      <a:pt x="1728" y="21600"/>
                    </a:lnTo>
                    <a:lnTo>
                      <a:pt x="5184" y="21600"/>
                    </a:lnTo>
                    <a:lnTo>
                      <a:pt x="8640" y="20110"/>
                    </a:lnTo>
                    <a:lnTo>
                      <a:pt x="9504" y="20110"/>
                    </a:lnTo>
                    <a:lnTo>
                      <a:pt x="12960" y="16386"/>
                    </a:lnTo>
                    <a:lnTo>
                      <a:pt x="15552" y="14152"/>
                    </a:lnTo>
                    <a:lnTo>
                      <a:pt x="19008" y="8938"/>
                    </a:lnTo>
                    <a:lnTo>
                      <a:pt x="20736" y="5214"/>
                    </a:lnTo>
                    <a:lnTo>
                      <a:pt x="21600" y="2234"/>
                    </a:lnTo>
                    <a:lnTo>
                      <a:pt x="21600" y="0"/>
                    </a:lnTo>
                    <a:lnTo>
                      <a:pt x="15552" y="745"/>
                    </a:lnTo>
                    <a:lnTo>
                      <a:pt x="14688" y="5214"/>
                    </a:lnTo>
                    <a:lnTo>
                      <a:pt x="12960" y="8193"/>
                    </a:lnTo>
                    <a:lnTo>
                      <a:pt x="9504" y="15641"/>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16" name="Shape"/>
              <p:cNvSpPr/>
              <p:nvPr/>
            </p:nvSpPr>
            <p:spPr>
              <a:xfrm>
                <a:off x="392933" y="809925"/>
                <a:ext cx="39492" cy="51392"/>
              </a:xfrm>
              <a:custGeom>
                <a:avLst/>
                <a:gdLst/>
                <a:ahLst/>
                <a:cxnLst>
                  <a:cxn ang="0">
                    <a:pos x="wd2" y="hd2"/>
                  </a:cxn>
                  <a:cxn ang="5400000">
                    <a:pos x="wd2" y="hd2"/>
                  </a:cxn>
                  <a:cxn ang="10800000">
                    <a:pos x="wd2" y="hd2"/>
                  </a:cxn>
                  <a:cxn ang="16200000">
                    <a:pos x="wd2" y="hd2"/>
                  </a:cxn>
                </a:cxnLst>
                <a:rect l="0" t="0" r="r" b="b"/>
                <a:pathLst>
                  <a:path w="21600" h="21600" extrusionOk="0">
                    <a:moveTo>
                      <a:pt x="6480" y="15552"/>
                    </a:moveTo>
                    <a:lnTo>
                      <a:pt x="6480" y="18144"/>
                    </a:lnTo>
                    <a:lnTo>
                      <a:pt x="0" y="20736"/>
                    </a:lnTo>
                    <a:lnTo>
                      <a:pt x="0" y="21600"/>
                    </a:lnTo>
                    <a:lnTo>
                      <a:pt x="4320" y="21600"/>
                    </a:lnTo>
                    <a:lnTo>
                      <a:pt x="8640" y="20736"/>
                    </a:lnTo>
                    <a:lnTo>
                      <a:pt x="9720" y="20736"/>
                    </a:lnTo>
                    <a:lnTo>
                      <a:pt x="10800" y="19008"/>
                    </a:lnTo>
                    <a:lnTo>
                      <a:pt x="10800" y="17280"/>
                    </a:lnTo>
                    <a:lnTo>
                      <a:pt x="12960" y="17280"/>
                    </a:lnTo>
                    <a:lnTo>
                      <a:pt x="12960" y="15552"/>
                    </a:lnTo>
                    <a:lnTo>
                      <a:pt x="14040" y="15552"/>
                    </a:lnTo>
                    <a:lnTo>
                      <a:pt x="14040" y="14688"/>
                    </a:lnTo>
                    <a:lnTo>
                      <a:pt x="15120" y="14688"/>
                    </a:lnTo>
                    <a:lnTo>
                      <a:pt x="15120" y="12960"/>
                    </a:lnTo>
                    <a:lnTo>
                      <a:pt x="17280" y="11232"/>
                    </a:lnTo>
                    <a:lnTo>
                      <a:pt x="20520" y="7776"/>
                    </a:lnTo>
                    <a:lnTo>
                      <a:pt x="21600" y="4320"/>
                    </a:lnTo>
                    <a:lnTo>
                      <a:pt x="21600" y="0"/>
                    </a:lnTo>
                    <a:lnTo>
                      <a:pt x="20520" y="0"/>
                    </a:lnTo>
                    <a:lnTo>
                      <a:pt x="12960" y="1728"/>
                    </a:lnTo>
                    <a:lnTo>
                      <a:pt x="10800" y="6048"/>
                    </a:lnTo>
                    <a:lnTo>
                      <a:pt x="9720" y="11232"/>
                    </a:lnTo>
                    <a:lnTo>
                      <a:pt x="8640" y="12096"/>
                    </a:lnTo>
                    <a:lnTo>
                      <a:pt x="8640" y="12960"/>
                    </a:lnTo>
                    <a:lnTo>
                      <a:pt x="6480" y="14688"/>
                    </a:lnTo>
                    <a:lnTo>
                      <a:pt x="8640" y="14688"/>
                    </a:lnTo>
                    <a:lnTo>
                      <a:pt x="8640" y="15552"/>
                    </a:lnTo>
                    <a:lnTo>
                      <a:pt x="6480" y="15552"/>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17" name="Shape"/>
              <p:cNvSpPr/>
              <p:nvPr/>
            </p:nvSpPr>
            <p:spPr>
              <a:xfrm>
                <a:off x="392933" y="620805"/>
                <a:ext cx="84906" cy="123340"/>
              </a:xfrm>
              <a:custGeom>
                <a:avLst/>
                <a:gdLst/>
                <a:ahLst/>
                <a:cxnLst>
                  <a:cxn ang="0">
                    <a:pos x="wd2" y="hd2"/>
                  </a:cxn>
                  <a:cxn ang="5400000">
                    <a:pos x="wd2" y="hd2"/>
                  </a:cxn>
                  <a:cxn ang="10800000">
                    <a:pos x="wd2" y="hd2"/>
                  </a:cxn>
                  <a:cxn ang="16200000">
                    <a:pos x="wd2" y="hd2"/>
                  </a:cxn>
                </a:cxnLst>
                <a:rect l="0" t="0" r="r" b="b"/>
                <a:pathLst>
                  <a:path w="21600" h="21600" extrusionOk="0">
                    <a:moveTo>
                      <a:pt x="19088" y="5760"/>
                    </a:moveTo>
                    <a:lnTo>
                      <a:pt x="18084" y="5400"/>
                    </a:lnTo>
                    <a:lnTo>
                      <a:pt x="15572" y="4680"/>
                    </a:lnTo>
                    <a:lnTo>
                      <a:pt x="14567" y="3960"/>
                    </a:lnTo>
                    <a:lnTo>
                      <a:pt x="16074" y="2880"/>
                    </a:lnTo>
                    <a:lnTo>
                      <a:pt x="17079" y="2520"/>
                    </a:lnTo>
                    <a:lnTo>
                      <a:pt x="17079" y="1440"/>
                    </a:lnTo>
                    <a:lnTo>
                      <a:pt x="16074" y="360"/>
                    </a:lnTo>
                    <a:lnTo>
                      <a:pt x="14065" y="360"/>
                    </a:lnTo>
                    <a:lnTo>
                      <a:pt x="14065" y="0"/>
                    </a:lnTo>
                    <a:lnTo>
                      <a:pt x="13563" y="360"/>
                    </a:lnTo>
                    <a:lnTo>
                      <a:pt x="13563" y="0"/>
                    </a:lnTo>
                    <a:lnTo>
                      <a:pt x="12558" y="0"/>
                    </a:lnTo>
                    <a:lnTo>
                      <a:pt x="12558" y="360"/>
                    </a:lnTo>
                    <a:lnTo>
                      <a:pt x="12056" y="0"/>
                    </a:lnTo>
                    <a:lnTo>
                      <a:pt x="11553" y="360"/>
                    </a:lnTo>
                    <a:lnTo>
                      <a:pt x="12056" y="1440"/>
                    </a:lnTo>
                    <a:lnTo>
                      <a:pt x="12056" y="1800"/>
                    </a:lnTo>
                    <a:lnTo>
                      <a:pt x="10549" y="2520"/>
                    </a:lnTo>
                    <a:lnTo>
                      <a:pt x="10549" y="3240"/>
                    </a:lnTo>
                    <a:lnTo>
                      <a:pt x="11553" y="3960"/>
                    </a:lnTo>
                    <a:lnTo>
                      <a:pt x="12558" y="3960"/>
                    </a:lnTo>
                    <a:lnTo>
                      <a:pt x="12558" y="4680"/>
                    </a:lnTo>
                    <a:lnTo>
                      <a:pt x="10549" y="4680"/>
                    </a:lnTo>
                    <a:lnTo>
                      <a:pt x="8037" y="6120"/>
                    </a:lnTo>
                    <a:lnTo>
                      <a:pt x="8037" y="6840"/>
                    </a:lnTo>
                    <a:lnTo>
                      <a:pt x="7033" y="7200"/>
                    </a:lnTo>
                    <a:lnTo>
                      <a:pt x="9544" y="7200"/>
                    </a:lnTo>
                    <a:lnTo>
                      <a:pt x="9544" y="7920"/>
                    </a:lnTo>
                    <a:lnTo>
                      <a:pt x="8540" y="7920"/>
                    </a:lnTo>
                    <a:lnTo>
                      <a:pt x="7033" y="7200"/>
                    </a:lnTo>
                    <a:lnTo>
                      <a:pt x="6028" y="7920"/>
                    </a:lnTo>
                    <a:lnTo>
                      <a:pt x="5023" y="8280"/>
                    </a:lnTo>
                    <a:lnTo>
                      <a:pt x="5023" y="8640"/>
                    </a:lnTo>
                    <a:lnTo>
                      <a:pt x="6028" y="9360"/>
                    </a:lnTo>
                    <a:lnTo>
                      <a:pt x="6028" y="9720"/>
                    </a:lnTo>
                    <a:lnTo>
                      <a:pt x="5023" y="10080"/>
                    </a:lnTo>
                    <a:lnTo>
                      <a:pt x="5023" y="10800"/>
                    </a:lnTo>
                    <a:lnTo>
                      <a:pt x="5023" y="10080"/>
                    </a:lnTo>
                    <a:lnTo>
                      <a:pt x="2009" y="7920"/>
                    </a:lnTo>
                    <a:lnTo>
                      <a:pt x="0" y="8640"/>
                    </a:lnTo>
                    <a:lnTo>
                      <a:pt x="2009" y="11160"/>
                    </a:lnTo>
                    <a:lnTo>
                      <a:pt x="2512" y="11520"/>
                    </a:lnTo>
                    <a:lnTo>
                      <a:pt x="3014" y="12240"/>
                    </a:lnTo>
                    <a:lnTo>
                      <a:pt x="5023" y="12240"/>
                    </a:lnTo>
                    <a:lnTo>
                      <a:pt x="8037" y="10800"/>
                    </a:lnTo>
                    <a:lnTo>
                      <a:pt x="8540" y="10080"/>
                    </a:lnTo>
                    <a:lnTo>
                      <a:pt x="9544" y="10080"/>
                    </a:lnTo>
                    <a:lnTo>
                      <a:pt x="8540" y="12600"/>
                    </a:lnTo>
                    <a:lnTo>
                      <a:pt x="8540" y="17640"/>
                    </a:lnTo>
                    <a:lnTo>
                      <a:pt x="9544" y="19440"/>
                    </a:lnTo>
                    <a:lnTo>
                      <a:pt x="10047" y="21600"/>
                    </a:lnTo>
                    <a:lnTo>
                      <a:pt x="14065" y="19440"/>
                    </a:lnTo>
                    <a:lnTo>
                      <a:pt x="14567" y="16920"/>
                    </a:lnTo>
                    <a:lnTo>
                      <a:pt x="16074" y="14040"/>
                    </a:lnTo>
                    <a:lnTo>
                      <a:pt x="16074" y="12240"/>
                    </a:lnTo>
                    <a:lnTo>
                      <a:pt x="17581" y="9360"/>
                    </a:lnTo>
                    <a:lnTo>
                      <a:pt x="19088" y="9360"/>
                    </a:lnTo>
                    <a:lnTo>
                      <a:pt x="19591" y="8640"/>
                    </a:lnTo>
                    <a:lnTo>
                      <a:pt x="21098" y="8280"/>
                    </a:lnTo>
                    <a:lnTo>
                      <a:pt x="21098" y="7920"/>
                    </a:lnTo>
                    <a:lnTo>
                      <a:pt x="21600" y="7200"/>
                    </a:lnTo>
                    <a:lnTo>
                      <a:pt x="21600" y="6840"/>
                    </a:lnTo>
                    <a:lnTo>
                      <a:pt x="19591" y="6840"/>
                    </a:lnTo>
                    <a:lnTo>
                      <a:pt x="19591" y="6120"/>
                    </a:lnTo>
                    <a:lnTo>
                      <a:pt x="19088" y="576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18" name="Shape"/>
              <p:cNvSpPr/>
              <p:nvPr/>
            </p:nvSpPr>
            <p:spPr>
              <a:xfrm>
                <a:off x="379111" y="650429"/>
                <a:ext cx="15797" cy="12701"/>
              </a:xfrm>
              <a:custGeom>
                <a:avLst/>
                <a:gdLst/>
                <a:ahLst/>
                <a:cxnLst>
                  <a:cxn ang="0">
                    <a:pos x="wd2" y="hd2"/>
                  </a:cxn>
                  <a:cxn ang="5400000">
                    <a:pos x="wd2" y="hd2"/>
                  </a:cxn>
                  <a:cxn ang="10800000">
                    <a:pos x="wd2" y="hd2"/>
                  </a:cxn>
                  <a:cxn ang="16200000">
                    <a:pos x="wd2" y="hd2"/>
                  </a:cxn>
                </a:cxnLst>
                <a:rect l="0" t="0" r="r" b="b"/>
                <a:pathLst>
                  <a:path w="21600" h="21600" extrusionOk="0">
                    <a:moveTo>
                      <a:pt x="5400" y="21600"/>
                    </a:moveTo>
                    <a:lnTo>
                      <a:pt x="13500" y="21600"/>
                    </a:lnTo>
                    <a:lnTo>
                      <a:pt x="18900" y="17280"/>
                    </a:lnTo>
                    <a:lnTo>
                      <a:pt x="21600" y="8640"/>
                    </a:lnTo>
                    <a:lnTo>
                      <a:pt x="18900" y="4320"/>
                    </a:lnTo>
                    <a:lnTo>
                      <a:pt x="18900" y="0"/>
                    </a:lnTo>
                    <a:lnTo>
                      <a:pt x="5400" y="0"/>
                    </a:lnTo>
                    <a:lnTo>
                      <a:pt x="0" y="8640"/>
                    </a:lnTo>
                    <a:lnTo>
                      <a:pt x="2700" y="17280"/>
                    </a:lnTo>
                    <a:lnTo>
                      <a:pt x="5400" y="2160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19" name="Shape"/>
              <p:cNvSpPr/>
              <p:nvPr/>
            </p:nvSpPr>
            <p:spPr>
              <a:xfrm>
                <a:off x="464016" y="668085"/>
                <a:ext cx="25670" cy="59615"/>
              </a:xfrm>
              <a:custGeom>
                <a:avLst/>
                <a:gdLst/>
                <a:ahLst/>
                <a:cxnLst>
                  <a:cxn ang="0">
                    <a:pos x="wd2" y="hd2"/>
                  </a:cxn>
                  <a:cxn ang="5400000">
                    <a:pos x="wd2" y="hd2"/>
                  </a:cxn>
                  <a:cxn ang="10800000">
                    <a:pos x="wd2" y="hd2"/>
                  </a:cxn>
                  <a:cxn ang="16200000">
                    <a:pos x="wd2" y="hd2"/>
                  </a:cxn>
                </a:cxnLst>
                <a:rect l="0" t="0" r="r" b="b"/>
                <a:pathLst>
                  <a:path w="21600" h="21600" extrusionOk="0">
                    <a:moveTo>
                      <a:pt x="0" y="2234"/>
                    </a:moveTo>
                    <a:lnTo>
                      <a:pt x="0" y="3724"/>
                    </a:lnTo>
                    <a:lnTo>
                      <a:pt x="3323" y="5214"/>
                    </a:lnTo>
                    <a:lnTo>
                      <a:pt x="4985" y="8193"/>
                    </a:lnTo>
                    <a:lnTo>
                      <a:pt x="9969" y="8938"/>
                    </a:lnTo>
                    <a:lnTo>
                      <a:pt x="9969" y="14897"/>
                    </a:lnTo>
                    <a:lnTo>
                      <a:pt x="11631" y="16386"/>
                    </a:lnTo>
                    <a:lnTo>
                      <a:pt x="11631" y="20110"/>
                    </a:lnTo>
                    <a:lnTo>
                      <a:pt x="13292" y="21600"/>
                    </a:lnTo>
                    <a:lnTo>
                      <a:pt x="21600" y="21600"/>
                    </a:lnTo>
                    <a:lnTo>
                      <a:pt x="21600" y="16386"/>
                    </a:lnTo>
                    <a:lnTo>
                      <a:pt x="18277" y="11917"/>
                    </a:lnTo>
                    <a:lnTo>
                      <a:pt x="16615" y="10428"/>
                    </a:lnTo>
                    <a:lnTo>
                      <a:pt x="16615" y="8193"/>
                    </a:lnTo>
                    <a:lnTo>
                      <a:pt x="13292" y="5959"/>
                    </a:lnTo>
                    <a:lnTo>
                      <a:pt x="13292" y="3724"/>
                    </a:lnTo>
                    <a:lnTo>
                      <a:pt x="11631" y="2234"/>
                    </a:lnTo>
                    <a:lnTo>
                      <a:pt x="11631" y="0"/>
                    </a:lnTo>
                    <a:lnTo>
                      <a:pt x="9969" y="0"/>
                    </a:lnTo>
                    <a:lnTo>
                      <a:pt x="6646" y="745"/>
                    </a:lnTo>
                    <a:lnTo>
                      <a:pt x="4985" y="2234"/>
                    </a:lnTo>
                    <a:lnTo>
                      <a:pt x="0" y="2234"/>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0" name="Shape"/>
              <p:cNvSpPr/>
              <p:nvPr/>
            </p:nvSpPr>
            <p:spPr>
              <a:xfrm>
                <a:off x="479386" y="729754"/>
                <a:ext cx="12701" cy="14391"/>
              </a:xfrm>
              <a:custGeom>
                <a:avLst/>
                <a:gdLst/>
                <a:ahLst/>
                <a:cxnLst>
                  <a:cxn ang="0">
                    <a:pos x="wd2" y="hd2"/>
                  </a:cxn>
                  <a:cxn ang="5400000">
                    <a:pos x="wd2" y="hd2"/>
                  </a:cxn>
                  <a:cxn ang="10800000">
                    <a:pos x="wd2" y="hd2"/>
                  </a:cxn>
                  <a:cxn ang="16200000">
                    <a:pos x="wd2" y="hd2"/>
                  </a:cxn>
                </a:cxnLst>
                <a:rect l="0" t="0" r="r" b="b"/>
                <a:pathLst>
                  <a:path w="21600" h="21600" extrusionOk="0">
                    <a:moveTo>
                      <a:pt x="7200" y="0"/>
                    </a:moveTo>
                    <a:lnTo>
                      <a:pt x="0" y="0"/>
                    </a:lnTo>
                    <a:lnTo>
                      <a:pt x="0" y="12343"/>
                    </a:lnTo>
                    <a:lnTo>
                      <a:pt x="7200" y="21600"/>
                    </a:lnTo>
                    <a:lnTo>
                      <a:pt x="18000" y="21600"/>
                    </a:lnTo>
                    <a:lnTo>
                      <a:pt x="21600" y="15429"/>
                    </a:lnTo>
                    <a:lnTo>
                      <a:pt x="21600" y="9257"/>
                    </a:lnTo>
                    <a:lnTo>
                      <a:pt x="18000" y="3086"/>
                    </a:lnTo>
                    <a:lnTo>
                      <a:pt x="10800" y="0"/>
                    </a:lnTo>
                    <a:lnTo>
                      <a:pt x="7200" y="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1" name="Shape"/>
              <p:cNvSpPr/>
              <p:nvPr/>
            </p:nvSpPr>
            <p:spPr>
              <a:xfrm>
                <a:off x="418602" y="735921"/>
                <a:ext cx="49364" cy="71949"/>
              </a:xfrm>
              <a:custGeom>
                <a:avLst/>
                <a:gdLst/>
                <a:ahLst/>
                <a:cxnLst>
                  <a:cxn ang="0">
                    <a:pos x="wd2" y="hd2"/>
                  </a:cxn>
                  <a:cxn ang="5400000">
                    <a:pos x="wd2" y="hd2"/>
                  </a:cxn>
                  <a:cxn ang="10800000">
                    <a:pos x="wd2" y="hd2"/>
                  </a:cxn>
                  <a:cxn ang="16200000">
                    <a:pos x="wd2" y="hd2"/>
                  </a:cxn>
                </a:cxnLst>
                <a:rect l="0" t="0" r="r" b="b"/>
                <a:pathLst>
                  <a:path w="21600" h="21600" extrusionOk="0">
                    <a:moveTo>
                      <a:pt x="13824" y="0"/>
                    </a:moveTo>
                    <a:lnTo>
                      <a:pt x="6912" y="3086"/>
                    </a:lnTo>
                    <a:lnTo>
                      <a:pt x="6912" y="5554"/>
                    </a:lnTo>
                    <a:lnTo>
                      <a:pt x="5184" y="9257"/>
                    </a:lnTo>
                    <a:lnTo>
                      <a:pt x="2592" y="12960"/>
                    </a:lnTo>
                    <a:lnTo>
                      <a:pt x="864" y="16046"/>
                    </a:lnTo>
                    <a:lnTo>
                      <a:pt x="864" y="19749"/>
                    </a:lnTo>
                    <a:lnTo>
                      <a:pt x="0" y="21600"/>
                    </a:lnTo>
                    <a:lnTo>
                      <a:pt x="5184" y="20983"/>
                    </a:lnTo>
                    <a:lnTo>
                      <a:pt x="5184" y="19749"/>
                    </a:lnTo>
                    <a:lnTo>
                      <a:pt x="6048" y="19749"/>
                    </a:lnTo>
                    <a:lnTo>
                      <a:pt x="6912" y="19131"/>
                    </a:lnTo>
                    <a:lnTo>
                      <a:pt x="8640" y="17280"/>
                    </a:lnTo>
                    <a:lnTo>
                      <a:pt x="9504" y="16663"/>
                    </a:lnTo>
                    <a:lnTo>
                      <a:pt x="12096" y="12343"/>
                    </a:lnTo>
                    <a:lnTo>
                      <a:pt x="12960" y="9874"/>
                    </a:lnTo>
                    <a:lnTo>
                      <a:pt x="16416" y="7406"/>
                    </a:lnTo>
                    <a:lnTo>
                      <a:pt x="19008" y="6789"/>
                    </a:lnTo>
                    <a:lnTo>
                      <a:pt x="19872" y="5554"/>
                    </a:lnTo>
                    <a:lnTo>
                      <a:pt x="21600" y="4937"/>
                    </a:lnTo>
                    <a:lnTo>
                      <a:pt x="19872" y="3086"/>
                    </a:lnTo>
                    <a:lnTo>
                      <a:pt x="19872" y="2469"/>
                    </a:lnTo>
                    <a:lnTo>
                      <a:pt x="16416" y="0"/>
                    </a:lnTo>
                    <a:lnTo>
                      <a:pt x="13824" y="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2" name="Shape"/>
              <p:cNvSpPr/>
              <p:nvPr/>
            </p:nvSpPr>
            <p:spPr>
              <a:xfrm>
                <a:off x="446245" y="760589"/>
                <a:ext cx="17772" cy="45225"/>
              </a:xfrm>
              <a:custGeom>
                <a:avLst/>
                <a:gdLst/>
                <a:ahLst/>
                <a:cxnLst>
                  <a:cxn ang="0">
                    <a:pos x="wd2" y="hd2"/>
                  </a:cxn>
                  <a:cxn ang="5400000">
                    <a:pos x="wd2" y="hd2"/>
                  </a:cxn>
                  <a:cxn ang="10800000">
                    <a:pos x="wd2" y="hd2"/>
                  </a:cxn>
                  <a:cxn ang="16200000">
                    <a:pos x="wd2" y="hd2"/>
                  </a:cxn>
                </a:cxnLst>
                <a:rect l="0" t="0" r="r" b="b"/>
                <a:pathLst>
                  <a:path w="21600" h="21600" extrusionOk="0">
                    <a:moveTo>
                      <a:pt x="19200" y="19636"/>
                    </a:moveTo>
                    <a:lnTo>
                      <a:pt x="19200" y="17673"/>
                    </a:lnTo>
                    <a:lnTo>
                      <a:pt x="21600" y="15709"/>
                    </a:lnTo>
                    <a:lnTo>
                      <a:pt x="21600" y="11782"/>
                    </a:lnTo>
                    <a:lnTo>
                      <a:pt x="19200" y="4909"/>
                    </a:lnTo>
                    <a:lnTo>
                      <a:pt x="16800" y="0"/>
                    </a:lnTo>
                    <a:lnTo>
                      <a:pt x="12000" y="0"/>
                    </a:lnTo>
                    <a:lnTo>
                      <a:pt x="4800" y="4909"/>
                    </a:lnTo>
                    <a:lnTo>
                      <a:pt x="0" y="8836"/>
                    </a:lnTo>
                    <a:lnTo>
                      <a:pt x="2400" y="14727"/>
                    </a:lnTo>
                    <a:lnTo>
                      <a:pt x="4800" y="17673"/>
                    </a:lnTo>
                    <a:lnTo>
                      <a:pt x="4800" y="21600"/>
                    </a:lnTo>
                    <a:lnTo>
                      <a:pt x="19200" y="21600"/>
                    </a:lnTo>
                    <a:lnTo>
                      <a:pt x="19200" y="19636"/>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3" name="Shape"/>
              <p:cNvSpPr/>
              <p:nvPr/>
            </p:nvSpPr>
            <p:spPr>
              <a:xfrm>
                <a:off x="308028" y="807869"/>
                <a:ext cx="45415" cy="59615"/>
              </a:xfrm>
              <a:custGeom>
                <a:avLst/>
                <a:gdLst/>
                <a:ahLst/>
                <a:cxnLst>
                  <a:cxn ang="0">
                    <a:pos x="wd2" y="hd2"/>
                  </a:cxn>
                  <a:cxn ang="5400000">
                    <a:pos x="wd2" y="hd2"/>
                  </a:cxn>
                  <a:cxn ang="10800000">
                    <a:pos x="wd2" y="hd2"/>
                  </a:cxn>
                  <a:cxn ang="16200000">
                    <a:pos x="wd2" y="hd2"/>
                  </a:cxn>
                </a:cxnLst>
                <a:rect l="0" t="0" r="r" b="b"/>
                <a:pathLst>
                  <a:path w="21600" h="21600" extrusionOk="0">
                    <a:moveTo>
                      <a:pt x="13148" y="15641"/>
                    </a:moveTo>
                    <a:lnTo>
                      <a:pt x="14087" y="17131"/>
                    </a:lnTo>
                    <a:lnTo>
                      <a:pt x="15965" y="17131"/>
                    </a:lnTo>
                    <a:lnTo>
                      <a:pt x="20661" y="19366"/>
                    </a:lnTo>
                    <a:lnTo>
                      <a:pt x="21600" y="19366"/>
                    </a:lnTo>
                    <a:lnTo>
                      <a:pt x="21600" y="21600"/>
                    </a:lnTo>
                    <a:lnTo>
                      <a:pt x="17843" y="21600"/>
                    </a:lnTo>
                    <a:lnTo>
                      <a:pt x="14087" y="20110"/>
                    </a:lnTo>
                    <a:lnTo>
                      <a:pt x="13148" y="20110"/>
                    </a:lnTo>
                    <a:lnTo>
                      <a:pt x="9391" y="16386"/>
                    </a:lnTo>
                    <a:lnTo>
                      <a:pt x="6574" y="14152"/>
                    </a:lnTo>
                    <a:lnTo>
                      <a:pt x="2817" y="8938"/>
                    </a:lnTo>
                    <a:lnTo>
                      <a:pt x="0" y="5214"/>
                    </a:lnTo>
                    <a:lnTo>
                      <a:pt x="0" y="0"/>
                    </a:lnTo>
                    <a:lnTo>
                      <a:pt x="6574" y="745"/>
                    </a:lnTo>
                    <a:lnTo>
                      <a:pt x="7513" y="5214"/>
                    </a:lnTo>
                    <a:lnTo>
                      <a:pt x="9391" y="8193"/>
                    </a:lnTo>
                    <a:lnTo>
                      <a:pt x="13148" y="15641"/>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4" name="Shape"/>
              <p:cNvSpPr/>
              <p:nvPr/>
            </p:nvSpPr>
            <p:spPr>
              <a:xfrm>
                <a:off x="337646" y="809925"/>
                <a:ext cx="41466" cy="51392"/>
              </a:xfrm>
              <a:custGeom>
                <a:avLst/>
                <a:gdLst/>
                <a:ahLst/>
                <a:cxnLst>
                  <a:cxn ang="0">
                    <a:pos x="wd2" y="hd2"/>
                  </a:cxn>
                  <a:cxn ang="5400000">
                    <a:pos x="wd2" y="hd2"/>
                  </a:cxn>
                  <a:cxn ang="10800000">
                    <a:pos x="wd2" y="hd2"/>
                  </a:cxn>
                  <a:cxn ang="16200000">
                    <a:pos x="wd2" y="hd2"/>
                  </a:cxn>
                </a:cxnLst>
                <a:rect l="0" t="0" r="r" b="b"/>
                <a:pathLst>
                  <a:path w="21600" h="21600" extrusionOk="0">
                    <a:moveTo>
                      <a:pt x="14400" y="15552"/>
                    </a:moveTo>
                    <a:lnTo>
                      <a:pt x="14400" y="18144"/>
                    </a:lnTo>
                    <a:lnTo>
                      <a:pt x="17486" y="19008"/>
                    </a:lnTo>
                    <a:lnTo>
                      <a:pt x="19543" y="20736"/>
                    </a:lnTo>
                    <a:lnTo>
                      <a:pt x="21600" y="20736"/>
                    </a:lnTo>
                    <a:lnTo>
                      <a:pt x="21600" y="21600"/>
                    </a:lnTo>
                    <a:lnTo>
                      <a:pt x="17486" y="21600"/>
                    </a:lnTo>
                    <a:lnTo>
                      <a:pt x="13371" y="20736"/>
                    </a:lnTo>
                    <a:lnTo>
                      <a:pt x="11314" y="20736"/>
                    </a:lnTo>
                    <a:lnTo>
                      <a:pt x="10286" y="19008"/>
                    </a:lnTo>
                    <a:lnTo>
                      <a:pt x="10286" y="18144"/>
                    </a:lnTo>
                    <a:lnTo>
                      <a:pt x="8229" y="17280"/>
                    </a:lnTo>
                    <a:lnTo>
                      <a:pt x="8229" y="15552"/>
                    </a:lnTo>
                    <a:lnTo>
                      <a:pt x="7200" y="15552"/>
                    </a:lnTo>
                    <a:lnTo>
                      <a:pt x="7200" y="14688"/>
                    </a:lnTo>
                    <a:lnTo>
                      <a:pt x="6171" y="14688"/>
                    </a:lnTo>
                    <a:lnTo>
                      <a:pt x="6171" y="12960"/>
                    </a:lnTo>
                    <a:lnTo>
                      <a:pt x="4114" y="11232"/>
                    </a:lnTo>
                    <a:lnTo>
                      <a:pt x="0" y="4320"/>
                    </a:lnTo>
                    <a:lnTo>
                      <a:pt x="0" y="0"/>
                    </a:lnTo>
                    <a:lnTo>
                      <a:pt x="2057" y="0"/>
                    </a:lnTo>
                    <a:lnTo>
                      <a:pt x="8229" y="1728"/>
                    </a:lnTo>
                    <a:lnTo>
                      <a:pt x="10286" y="6048"/>
                    </a:lnTo>
                    <a:lnTo>
                      <a:pt x="11314" y="11232"/>
                    </a:lnTo>
                    <a:lnTo>
                      <a:pt x="13371" y="12096"/>
                    </a:lnTo>
                    <a:lnTo>
                      <a:pt x="13371" y="12960"/>
                    </a:lnTo>
                    <a:lnTo>
                      <a:pt x="14400" y="14688"/>
                    </a:lnTo>
                    <a:lnTo>
                      <a:pt x="13371" y="14688"/>
                    </a:lnTo>
                    <a:lnTo>
                      <a:pt x="13371" y="15552"/>
                    </a:lnTo>
                    <a:lnTo>
                      <a:pt x="14400" y="15552"/>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5" name="Shape"/>
              <p:cNvSpPr/>
              <p:nvPr/>
            </p:nvSpPr>
            <p:spPr>
              <a:xfrm>
                <a:off x="292231" y="620805"/>
                <a:ext cx="86881" cy="123340"/>
              </a:xfrm>
              <a:custGeom>
                <a:avLst/>
                <a:gdLst/>
                <a:ahLst/>
                <a:cxnLst>
                  <a:cxn ang="0">
                    <a:pos x="wd2" y="hd2"/>
                  </a:cxn>
                  <a:cxn ang="5400000">
                    <a:pos x="wd2" y="hd2"/>
                  </a:cxn>
                  <a:cxn ang="10800000">
                    <a:pos x="wd2" y="hd2"/>
                  </a:cxn>
                  <a:cxn ang="16200000">
                    <a:pos x="wd2" y="hd2"/>
                  </a:cxn>
                </a:cxnLst>
                <a:rect l="0" t="0" r="r" b="b"/>
                <a:pathLst>
                  <a:path w="21600" h="21600" extrusionOk="0">
                    <a:moveTo>
                      <a:pt x="2945" y="5760"/>
                    </a:moveTo>
                    <a:lnTo>
                      <a:pt x="3436" y="5400"/>
                    </a:lnTo>
                    <a:lnTo>
                      <a:pt x="5891" y="4680"/>
                    </a:lnTo>
                    <a:lnTo>
                      <a:pt x="6873" y="3960"/>
                    </a:lnTo>
                    <a:lnTo>
                      <a:pt x="5891" y="3960"/>
                    </a:lnTo>
                    <a:lnTo>
                      <a:pt x="5400" y="3240"/>
                    </a:lnTo>
                    <a:lnTo>
                      <a:pt x="5400" y="2880"/>
                    </a:lnTo>
                    <a:lnTo>
                      <a:pt x="4909" y="2520"/>
                    </a:lnTo>
                    <a:lnTo>
                      <a:pt x="4909" y="1440"/>
                    </a:lnTo>
                    <a:lnTo>
                      <a:pt x="5400" y="360"/>
                    </a:lnTo>
                    <a:lnTo>
                      <a:pt x="7364" y="360"/>
                    </a:lnTo>
                    <a:lnTo>
                      <a:pt x="7364" y="0"/>
                    </a:lnTo>
                    <a:lnTo>
                      <a:pt x="7364" y="360"/>
                    </a:lnTo>
                    <a:lnTo>
                      <a:pt x="7855" y="360"/>
                    </a:lnTo>
                    <a:lnTo>
                      <a:pt x="7855" y="0"/>
                    </a:lnTo>
                    <a:lnTo>
                      <a:pt x="8836" y="0"/>
                    </a:lnTo>
                    <a:lnTo>
                      <a:pt x="8836" y="360"/>
                    </a:lnTo>
                    <a:lnTo>
                      <a:pt x="9327" y="0"/>
                    </a:lnTo>
                    <a:lnTo>
                      <a:pt x="9327" y="1800"/>
                    </a:lnTo>
                    <a:lnTo>
                      <a:pt x="10800" y="2880"/>
                    </a:lnTo>
                    <a:lnTo>
                      <a:pt x="10309" y="3240"/>
                    </a:lnTo>
                    <a:lnTo>
                      <a:pt x="10309" y="3960"/>
                    </a:lnTo>
                    <a:lnTo>
                      <a:pt x="8836" y="3960"/>
                    </a:lnTo>
                    <a:lnTo>
                      <a:pt x="8836" y="4680"/>
                    </a:lnTo>
                    <a:lnTo>
                      <a:pt x="10800" y="4680"/>
                    </a:lnTo>
                    <a:lnTo>
                      <a:pt x="13255" y="6120"/>
                    </a:lnTo>
                    <a:lnTo>
                      <a:pt x="13255" y="6840"/>
                    </a:lnTo>
                    <a:lnTo>
                      <a:pt x="14236" y="7200"/>
                    </a:lnTo>
                    <a:lnTo>
                      <a:pt x="12273" y="7200"/>
                    </a:lnTo>
                    <a:lnTo>
                      <a:pt x="12273" y="7920"/>
                    </a:lnTo>
                    <a:lnTo>
                      <a:pt x="12764" y="7920"/>
                    </a:lnTo>
                    <a:lnTo>
                      <a:pt x="14236" y="7200"/>
                    </a:lnTo>
                    <a:lnTo>
                      <a:pt x="15218" y="7920"/>
                    </a:lnTo>
                    <a:lnTo>
                      <a:pt x="16200" y="8280"/>
                    </a:lnTo>
                    <a:lnTo>
                      <a:pt x="16200" y="8640"/>
                    </a:lnTo>
                    <a:lnTo>
                      <a:pt x="15218" y="9360"/>
                    </a:lnTo>
                    <a:lnTo>
                      <a:pt x="15218" y="10080"/>
                    </a:lnTo>
                    <a:lnTo>
                      <a:pt x="16200" y="10080"/>
                    </a:lnTo>
                    <a:lnTo>
                      <a:pt x="16200" y="10800"/>
                    </a:lnTo>
                    <a:lnTo>
                      <a:pt x="16200" y="10080"/>
                    </a:lnTo>
                    <a:lnTo>
                      <a:pt x="17673" y="8640"/>
                    </a:lnTo>
                    <a:lnTo>
                      <a:pt x="19636" y="7920"/>
                    </a:lnTo>
                    <a:lnTo>
                      <a:pt x="21600" y="8640"/>
                    </a:lnTo>
                    <a:lnTo>
                      <a:pt x="19636" y="11160"/>
                    </a:lnTo>
                    <a:lnTo>
                      <a:pt x="18655" y="11520"/>
                    </a:lnTo>
                    <a:lnTo>
                      <a:pt x="18164" y="12240"/>
                    </a:lnTo>
                    <a:lnTo>
                      <a:pt x="16200" y="12240"/>
                    </a:lnTo>
                    <a:lnTo>
                      <a:pt x="13255" y="10800"/>
                    </a:lnTo>
                    <a:lnTo>
                      <a:pt x="12764" y="10080"/>
                    </a:lnTo>
                    <a:lnTo>
                      <a:pt x="12273" y="10080"/>
                    </a:lnTo>
                    <a:lnTo>
                      <a:pt x="12764" y="12600"/>
                    </a:lnTo>
                    <a:lnTo>
                      <a:pt x="12273" y="17640"/>
                    </a:lnTo>
                    <a:lnTo>
                      <a:pt x="12273" y="19440"/>
                    </a:lnTo>
                    <a:lnTo>
                      <a:pt x="11291" y="21600"/>
                    </a:lnTo>
                    <a:lnTo>
                      <a:pt x="7364" y="19440"/>
                    </a:lnTo>
                    <a:lnTo>
                      <a:pt x="6873" y="16920"/>
                    </a:lnTo>
                    <a:lnTo>
                      <a:pt x="5400" y="14040"/>
                    </a:lnTo>
                    <a:lnTo>
                      <a:pt x="4909" y="12240"/>
                    </a:lnTo>
                    <a:lnTo>
                      <a:pt x="3927" y="9360"/>
                    </a:lnTo>
                    <a:lnTo>
                      <a:pt x="2945" y="9360"/>
                    </a:lnTo>
                    <a:lnTo>
                      <a:pt x="1964" y="8640"/>
                    </a:lnTo>
                    <a:lnTo>
                      <a:pt x="1473" y="8640"/>
                    </a:lnTo>
                    <a:lnTo>
                      <a:pt x="982" y="8280"/>
                    </a:lnTo>
                    <a:lnTo>
                      <a:pt x="982" y="7920"/>
                    </a:lnTo>
                    <a:lnTo>
                      <a:pt x="0" y="7200"/>
                    </a:lnTo>
                    <a:lnTo>
                      <a:pt x="0" y="6840"/>
                    </a:lnTo>
                    <a:lnTo>
                      <a:pt x="1473" y="6840"/>
                    </a:lnTo>
                    <a:lnTo>
                      <a:pt x="1964" y="6120"/>
                    </a:lnTo>
                    <a:lnTo>
                      <a:pt x="2945" y="576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6" name="Shape"/>
              <p:cNvSpPr/>
              <p:nvPr/>
            </p:nvSpPr>
            <p:spPr>
              <a:xfrm>
                <a:off x="375162" y="650429"/>
                <a:ext cx="13823" cy="12701"/>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lnTo>
                      <a:pt x="9257" y="21600"/>
                    </a:lnTo>
                    <a:lnTo>
                      <a:pt x="6171" y="17280"/>
                    </a:lnTo>
                    <a:lnTo>
                      <a:pt x="0" y="17280"/>
                    </a:lnTo>
                    <a:lnTo>
                      <a:pt x="0" y="8640"/>
                    </a:lnTo>
                    <a:lnTo>
                      <a:pt x="6171" y="4320"/>
                    </a:lnTo>
                    <a:lnTo>
                      <a:pt x="6171" y="0"/>
                    </a:lnTo>
                    <a:lnTo>
                      <a:pt x="18514" y="0"/>
                    </a:lnTo>
                    <a:lnTo>
                      <a:pt x="21600" y="4320"/>
                    </a:lnTo>
                    <a:lnTo>
                      <a:pt x="21600" y="17280"/>
                    </a:lnTo>
                    <a:lnTo>
                      <a:pt x="18514" y="17280"/>
                    </a:lnTo>
                    <a:lnTo>
                      <a:pt x="18514" y="2160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7" name="Shape"/>
              <p:cNvSpPr/>
              <p:nvPr/>
            </p:nvSpPr>
            <p:spPr>
              <a:xfrm>
                <a:off x="282359" y="668085"/>
                <a:ext cx="23695" cy="59615"/>
              </a:xfrm>
              <a:custGeom>
                <a:avLst/>
                <a:gdLst/>
                <a:ahLst/>
                <a:cxnLst>
                  <a:cxn ang="0">
                    <a:pos x="wd2" y="hd2"/>
                  </a:cxn>
                  <a:cxn ang="5400000">
                    <a:pos x="wd2" y="hd2"/>
                  </a:cxn>
                  <a:cxn ang="10800000">
                    <a:pos x="wd2" y="hd2"/>
                  </a:cxn>
                  <a:cxn ang="16200000">
                    <a:pos x="wd2" y="hd2"/>
                  </a:cxn>
                </a:cxnLst>
                <a:rect l="0" t="0" r="r" b="b"/>
                <a:pathLst>
                  <a:path w="21600" h="21600" extrusionOk="0">
                    <a:moveTo>
                      <a:pt x="21600" y="2234"/>
                    </a:moveTo>
                    <a:lnTo>
                      <a:pt x="21600" y="3724"/>
                    </a:lnTo>
                    <a:lnTo>
                      <a:pt x="16200" y="8193"/>
                    </a:lnTo>
                    <a:lnTo>
                      <a:pt x="12600" y="8938"/>
                    </a:lnTo>
                    <a:lnTo>
                      <a:pt x="12600" y="11917"/>
                    </a:lnTo>
                    <a:lnTo>
                      <a:pt x="9000" y="14897"/>
                    </a:lnTo>
                    <a:lnTo>
                      <a:pt x="9000" y="20110"/>
                    </a:lnTo>
                    <a:lnTo>
                      <a:pt x="7200" y="21600"/>
                    </a:lnTo>
                    <a:lnTo>
                      <a:pt x="0" y="21600"/>
                    </a:lnTo>
                    <a:lnTo>
                      <a:pt x="0" y="16386"/>
                    </a:lnTo>
                    <a:lnTo>
                      <a:pt x="1800" y="11917"/>
                    </a:lnTo>
                    <a:lnTo>
                      <a:pt x="3600" y="10428"/>
                    </a:lnTo>
                    <a:lnTo>
                      <a:pt x="3600" y="8193"/>
                    </a:lnTo>
                    <a:lnTo>
                      <a:pt x="7200" y="5959"/>
                    </a:lnTo>
                    <a:lnTo>
                      <a:pt x="7200" y="3724"/>
                    </a:lnTo>
                    <a:lnTo>
                      <a:pt x="9000" y="2234"/>
                    </a:lnTo>
                    <a:lnTo>
                      <a:pt x="9000" y="0"/>
                    </a:lnTo>
                    <a:lnTo>
                      <a:pt x="12600" y="0"/>
                    </a:lnTo>
                    <a:lnTo>
                      <a:pt x="12600" y="745"/>
                    </a:lnTo>
                    <a:lnTo>
                      <a:pt x="16200" y="2234"/>
                    </a:lnTo>
                    <a:lnTo>
                      <a:pt x="21600" y="2234"/>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8" name="Shape"/>
              <p:cNvSpPr/>
              <p:nvPr/>
            </p:nvSpPr>
            <p:spPr>
              <a:xfrm>
                <a:off x="276435" y="729754"/>
                <a:ext cx="13823" cy="14391"/>
              </a:xfrm>
              <a:custGeom>
                <a:avLst/>
                <a:gdLst/>
                <a:ahLst/>
                <a:cxnLst>
                  <a:cxn ang="0">
                    <a:pos x="wd2" y="hd2"/>
                  </a:cxn>
                  <a:cxn ang="5400000">
                    <a:pos x="wd2" y="hd2"/>
                  </a:cxn>
                  <a:cxn ang="10800000">
                    <a:pos x="wd2" y="hd2"/>
                  </a:cxn>
                  <a:cxn ang="16200000">
                    <a:pos x="wd2" y="hd2"/>
                  </a:cxn>
                </a:cxnLst>
                <a:rect l="0" t="0" r="r" b="b"/>
                <a:pathLst>
                  <a:path w="21600" h="21600" extrusionOk="0">
                    <a:moveTo>
                      <a:pt x="15429" y="0"/>
                    </a:moveTo>
                    <a:lnTo>
                      <a:pt x="21600" y="3086"/>
                    </a:lnTo>
                    <a:lnTo>
                      <a:pt x="21600" y="12343"/>
                    </a:lnTo>
                    <a:lnTo>
                      <a:pt x="15429" y="21600"/>
                    </a:lnTo>
                    <a:lnTo>
                      <a:pt x="9257" y="21600"/>
                    </a:lnTo>
                    <a:lnTo>
                      <a:pt x="3086" y="15429"/>
                    </a:lnTo>
                    <a:lnTo>
                      <a:pt x="0" y="15429"/>
                    </a:lnTo>
                    <a:lnTo>
                      <a:pt x="3086" y="12343"/>
                    </a:lnTo>
                    <a:lnTo>
                      <a:pt x="3086" y="9257"/>
                    </a:lnTo>
                    <a:lnTo>
                      <a:pt x="12343" y="0"/>
                    </a:lnTo>
                    <a:lnTo>
                      <a:pt x="15429" y="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29" name="Shape"/>
              <p:cNvSpPr/>
              <p:nvPr/>
            </p:nvSpPr>
            <p:spPr>
              <a:xfrm>
                <a:off x="304079" y="735921"/>
                <a:ext cx="47390" cy="71949"/>
              </a:xfrm>
              <a:custGeom>
                <a:avLst/>
                <a:gdLst/>
                <a:ahLst/>
                <a:cxnLst>
                  <a:cxn ang="0">
                    <a:pos x="wd2" y="hd2"/>
                  </a:cxn>
                  <a:cxn ang="5400000">
                    <a:pos x="wd2" y="hd2"/>
                  </a:cxn>
                  <a:cxn ang="10800000">
                    <a:pos x="wd2" y="hd2"/>
                  </a:cxn>
                  <a:cxn ang="16200000">
                    <a:pos x="wd2" y="hd2"/>
                  </a:cxn>
                </a:cxnLst>
                <a:rect l="0" t="0" r="r" b="b"/>
                <a:pathLst>
                  <a:path w="21600" h="21600" extrusionOk="0">
                    <a:moveTo>
                      <a:pt x="7200" y="0"/>
                    </a:moveTo>
                    <a:lnTo>
                      <a:pt x="14400" y="3086"/>
                    </a:lnTo>
                    <a:lnTo>
                      <a:pt x="14400" y="5554"/>
                    </a:lnTo>
                    <a:lnTo>
                      <a:pt x="15300" y="7406"/>
                    </a:lnTo>
                    <a:lnTo>
                      <a:pt x="17100" y="9257"/>
                    </a:lnTo>
                    <a:lnTo>
                      <a:pt x="18900" y="12960"/>
                    </a:lnTo>
                    <a:lnTo>
                      <a:pt x="20700" y="16046"/>
                    </a:lnTo>
                    <a:lnTo>
                      <a:pt x="20700" y="19749"/>
                    </a:lnTo>
                    <a:lnTo>
                      <a:pt x="21600" y="21600"/>
                    </a:lnTo>
                    <a:lnTo>
                      <a:pt x="17100" y="20983"/>
                    </a:lnTo>
                    <a:lnTo>
                      <a:pt x="17100" y="19749"/>
                    </a:lnTo>
                    <a:lnTo>
                      <a:pt x="15300" y="19749"/>
                    </a:lnTo>
                    <a:lnTo>
                      <a:pt x="14400" y="19131"/>
                    </a:lnTo>
                    <a:lnTo>
                      <a:pt x="13500" y="17280"/>
                    </a:lnTo>
                    <a:lnTo>
                      <a:pt x="11700" y="16663"/>
                    </a:lnTo>
                    <a:lnTo>
                      <a:pt x="9000" y="12343"/>
                    </a:lnTo>
                    <a:lnTo>
                      <a:pt x="8100" y="9874"/>
                    </a:lnTo>
                    <a:lnTo>
                      <a:pt x="3600" y="7406"/>
                    </a:lnTo>
                    <a:lnTo>
                      <a:pt x="1800" y="6789"/>
                    </a:lnTo>
                    <a:lnTo>
                      <a:pt x="900" y="5554"/>
                    </a:lnTo>
                    <a:lnTo>
                      <a:pt x="0" y="4937"/>
                    </a:lnTo>
                    <a:lnTo>
                      <a:pt x="900" y="3086"/>
                    </a:lnTo>
                    <a:lnTo>
                      <a:pt x="900" y="2469"/>
                    </a:lnTo>
                    <a:lnTo>
                      <a:pt x="4500" y="0"/>
                    </a:lnTo>
                    <a:lnTo>
                      <a:pt x="7200" y="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30" name="Shape"/>
              <p:cNvSpPr/>
              <p:nvPr/>
            </p:nvSpPr>
            <p:spPr>
              <a:xfrm>
                <a:off x="306053" y="760589"/>
                <a:ext cx="17772" cy="45225"/>
              </a:xfrm>
              <a:custGeom>
                <a:avLst/>
                <a:gdLst/>
                <a:ahLst/>
                <a:cxnLst>
                  <a:cxn ang="0">
                    <a:pos x="wd2" y="hd2"/>
                  </a:cxn>
                  <a:cxn ang="5400000">
                    <a:pos x="wd2" y="hd2"/>
                  </a:cxn>
                  <a:cxn ang="10800000">
                    <a:pos x="wd2" y="hd2"/>
                  </a:cxn>
                  <a:cxn ang="16200000">
                    <a:pos x="wd2" y="hd2"/>
                  </a:cxn>
                </a:cxnLst>
                <a:rect l="0" t="0" r="r" b="b"/>
                <a:pathLst>
                  <a:path w="21600" h="21600" extrusionOk="0">
                    <a:moveTo>
                      <a:pt x="2400" y="19636"/>
                    </a:moveTo>
                    <a:lnTo>
                      <a:pt x="2400" y="17673"/>
                    </a:lnTo>
                    <a:lnTo>
                      <a:pt x="0" y="15709"/>
                    </a:lnTo>
                    <a:lnTo>
                      <a:pt x="0" y="11782"/>
                    </a:lnTo>
                    <a:lnTo>
                      <a:pt x="2400" y="4909"/>
                    </a:lnTo>
                    <a:lnTo>
                      <a:pt x="7200" y="0"/>
                    </a:lnTo>
                    <a:lnTo>
                      <a:pt x="16800" y="4909"/>
                    </a:lnTo>
                    <a:lnTo>
                      <a:pt x="21600" y="8836"/>
                    </a:lnTo>
                    <a:lnTo>
                      <a:pt x="19200" y="14727"/>
                    </a:lnTo>
                    <a:lnTo>
                      <a:pt x="16800" y="17673"/>
                    </a:lnTo>
                    <a:lnTo>
                      <a:pt x="16800" y="21600"/>
                    </a:lnTo>
                    <a:lnTo>
                      <a:pt x="2400" y="21600"/>
                    </a:lnTo>
                    <a:lnTo>
                      <a:pt x="2400" y="19636"/>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31" name="Shape"/>
              <p:cNvSpPr/>
              <p:nvPr/>
            </p:nvSpPr>
            <p:spPr>
              <a:xfrm>
                <a:off x="416627" y="802547"/>
                <a:ext cx="13823"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3086" y="0"/>
                    </a:lnTo>
                    <a:lnTo>
                      <a:pt x="3086" y="21600"/>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2" name="Shape"/>
              <p:cNvSpPr/>
              <p:nvPr/>
            </p:nvSpPr>
            <p:spPr>
              <a:xfrm>
                <a:off x="448220" y="801519"/>
                <a:ext cx="13823"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21600" y="0"/>
                    </a:lnTo>
                    <a:lnTo>
                      <a:pt x="3086" y="10800"/>
                    </a:lnTo>
                    <a:lnTo>
                      <a:pt x="0" y="10800"/>
                    </a:lnTo>
                    <a:lnTo>
                      <a:pt x="3086" y="21600"/>
                    </a:lnTo>
                    <a:lnTo>
                      <a:pt x="21600" y="108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3" name="Triangle"/>
              <p:cNvSpPr/>
              <p:nvPr/>
            </p:nvSpPr>
            <p:spPr>
              <a:xfrm>
                <a:off x="388557" y="65865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4400"/>
                    </a:lnTo>
                    <a:lnTo>
                      <a:pt x="21600" y="0"/>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4" name="Triangle"/>
              <p:cNvSpPr/>
              <p:nvPr/>
            </p:nvSpPr>
            <p:spPr>
              <a:xfrm>
                <a:off x="385596" y="656596"/>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7200"/>
                    </a:lnTo>
                    <a:lnTo>
                      <a:pt x="21600" y="0"/>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5" name="Shape"/>
              <p:cNvSpPr/>
              <p:nvPr/>
            </p:nvSpPr>
            <p:spPr>
              <a:xfrm>
                <a:off x="432424" y="731810"/>
                <a:ext cx="17772" cy="1439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00" y="21600"/>
                    </a:lnTo>
                    <a:lnTo>
                      <a:pt x="21600" y="6171"/>
                    </a:lnTo>
                    <a:lnTo>
                      <a:pt x="21600" y="0"/>
                    </a:lnTo>
                    <a:lnTo>
                      <a:pt x="19200" y="0"/>
                    </a:lnTo>
                    <a:lnTo>
                      <a:pt x="0" y="18514"/>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6" name="Shape"/>
              <p:cNvSpPr/>
              <p:nvPr/>
            </p:nvSpPr>
            <p:spPr>
              <a:xfrm>
                <a:off x="341168" y="802547"/>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18000" y="21600"/>
                    </a:moveTo>
                    <a:lnTo>
                      <a:pt x="21600" y="21600"/>
                    </a:lnTo>
                    <a:lnTo>
                      <a:pt x="0" y="0"/>
                    </a:lnTo>
                    <a:lnTo>
                      <a:pt x="18000" y="0"/>
                    </a:lnTo>
                    <a:lnTo>
                      <a:pt x="180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7" name="Shape"/>
              <p:cNvSpPr/>
              <p:nvPr/>
            </p:nvSpPr>
            <p:spPr>
              <a:xfrm>
                <a:off x="307601" y="801519"/>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0"/>
                    </a:lnTo>
                    <a:lnTo>
                      <a:pt x="21600" y="10800"/>
                    </a:lnTo>
                    <a:lnTo>
                      <a:pt x="21600" y="21600"/>
                    </a:lnTo>
                    <a:lnTo>
                      <a:pt x="0" y="108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8" name="Shape"/>
              <p:cNvSpPr/>
              <p:nvPr/>
            </p:nvSpPr>
            <p:spPr>
              <a:xfrm>
                <a:off x="368812" y="65865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400" y="14400"/>
                    </a:lnTo>
                    <a:lnTo>
                      <a:pt x="0" y="14400"/>
                    </a:lnTo>
                    <a:lnTo>
                      <a:pt x="5400" y="0"/>
                    </a:lnTo>
                    <a:lnTo>
                      <a:pt x="21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39" name="Shape"/>
              <p:cNvSpPr/>
              <p:nvPr/>
            </p:nvSpPr>
            <p:spPr>
              <a:xfrm>
                <a:off x="370787" y="656596"/>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5400" y="7200"/>
                    </a:lnTo>
                    <a:lnTo>
                      <a:pt x="0" y="7200"/>
                    </a:lnTo>
                    <a:lnTo>
                      <a:pt x="0" y="0"/>
                    </a:lnTo>
                    <a:lnTo>
                      <a:pt x="5400" y="0"/>
                    </a:lnTo>
                    <a:lnTo>
                      <a:pt x="21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40" name="Shape"/>
              <p:cNvSpPr/>
              <p:nvPr/>
            </p:nvSpPr>
            <p:spPr>
              <a:xfrm>
                <a:off x="319875" y="731810"/>
                <a:ext cx="17772" cy="14391"/>
              </a:xfrm>
              <a:custGeom>
                <a:avLst/>
                <a:gdLst/>
                <a:ahLst/>
                <a:cxnLst>
                  <a:cxn ang="0">
                    <a:pos x="wd2" y="hd2"/>
                  </a:cxn>
                  <a:cxn ang="5400000">
                    <a:pos x="wd2" y="hd2"/>
                  </a:cxn>
                  <a:cxn ang="10800000">
                    <a:pos x="wd2" y="hd2"/>
                  </a:cxn>
                  <a:cxn ang="16200000">
                    <a:pos x="wd2" y="hd2"/>
                  </a:cxn>
                </a:cxnLst>
                <a:rect l="0" t="0" r="r" b="b"/>
                <a:pathLst>
                  <a:path w="21600" h="21600" extrusionOk="0">
                    <a:moveTo>
                      <a:pt x="19200" y="21600"/>
                    </a:moveTo>
                    <a:lnTo>
                      <a:pt x="0" y="6171"/>
                    </a:lnTo>
                    <a:lnTo>
                      <a:pt x="0" y="0"/>
                    </a:lnTo>
                    <a:lnTo>
                      <a:pt x="2400" y="0"/>
                    </a:lnTo>
                    <a:lnTo>
                      <a:pt x="21600" y="18514"/>
                    </a:lnTo>
                    <a:lnTo>
                      <a:pt x="21600" y="21600"/>
                    </a:lnTo>
                    <a:lnTo>
                      <a:pt x="192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41" name="Shape"/>
              <p:cNvSpPr/>
              <p:nvPr/>
            </p:nvSpPr>
            <p:spPr>
              <a:xfrm>
                <a:off x="416627" y="664818"/>
                <a:ext cx="13823"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4320"/>
                    </a:moveTo>
                    <a:lnTo>
                      <a:pt x="6171" y="0"/>
                    </a:lnTo>
                    <a:lnTo>
                      <a:pt x="0" y="4320"/>
                    </a:lnTo>
                    <a:lnTo>
                      <a:pt x="3086" y="8640"/>
                    </a:lnTo>
                    <a:lnTo>
                      <a:pt x="12343" y="17280"/>
                    </a:lnTo>
                    <a:lnTo>
                      <a:pt x="15429" y="17280"/>
                    </a:lnTo>
                    <a:lnTo>
                      <a:pt x="21600" y="21600"/>
                    </a:lnTo>
                    <a:lnTo>
                      <a:pt x="21600" y="432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grpSp>
        <p:sp>
          <p:nvSpPr>
            <p:cNvPr id="443" name="Shape"/>
            <p:cNvSpPr/>
            <p:nvPr/>
          </p:nvSpPr>
          <p:spPr>
            <a:xfrm>
              <a:off x="463590" y="65865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200" y="21600"/>
                  </a:lnTo>
                  <a:lnTo>
                    <a:pt x="7200" y="17280"/>
                  </a:lnTo>
                  <a:lnTo>
                    <a:pt x="14400" y="12960"/>
                  </a:lnTo>
                  <a:lnTo>
                    <a:pt x="21600" y="4320"/>
                  </a:lnTo>
                  <a:lnTo>
                    <a:pt x="14400" y="0"/>
                  </a:lnTo>
                  <a:lnTo>
                    <a:pt x="10800" y="4320"/>
                  </a:lnTo>
                  <a:lnTo>
                    <a:pt x="7200" y="12960"/>
                  </a:lnTo>
                  <a:lnTo>
                    <a:pt x="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44" name="Shape"/>
            <p:cNvSpPr/>
            <p:nvPr/>
          </p:nvSpPr>
          <p:spPr>
            <a:xfrm>
              <a:off x="341168" y="664818"/>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4320"/>
                  </a:moveTo>
                  <a:lnTo>
                    <a:pt x="14400" y="0"/>
                  </a:lnTo>
                  <a:lnTo>
                    <a:pt x="21600" y="4320"/>
                  </a:lnTo>
                  <a:lnTo>
                    <a:pt x="18000" y="8640"/>
                  </a:lnTo>
                  <a:lnTo>
                    <a:pt x="7200" y="17280"/>
                  </a:lnTo>
                  <a:lnTo>
                    <a:pt x="3600" y="17280"/>
                  </a:lnTo>
                  <a:lnTo>
                    <a:pt x="0" y="21600"/>
                  </a:lnTo>
                  <a:lnTo>
                    <a:pt x="0" y="432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45" name="Shape"/>
            <p:cNvSpPr/>
            <p:nvPr/>
          </p:nvSpPr>
          <p:spPr>
            <a:xfrm>
              <a:off x="294767" y="65865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280" y="21600"/>
                  </a:lnTo>
                  <a:lnTo>
                    <a:pt x="17280" y="17280"/>
                  </a:lnTo>
                  <a:lnTo>
                    <a:pt x="4320" y="12960"/>
                  </a:lnTo>
                  <a:lnTo>
                    <a:pt x="0" y="4320"/>
                  </a:lnTo>
                  <a:lnTo>
                    <a:pt x="4320" y="0"/>
                  </a:lnTo>
                  <a:lnTo>
                    <a:pt x="17280" y="12960"/>
                  </a:lnTo>
                  <a:lnTo>
                    <a:pt x="2160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46" name="Shape"/>
            <p:cNvSpPr/>
            <p:nvPr/>
          </p:nvSpPr>
          <p:spPr>
            <a:xfrm>
              <a:off x="266562" y="143895"/>
              <a:ext cx="238921" cy="4522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321" y="13745"/>
                  </a:lnTo>
                  <a:lnTo>
                    <a:pt x="4998" y="4909"/>
                  </a:lnTo>
                  <a:lnTo>
                    <a:pt x="6426" y="3927"/>
                  </a:lnTo>
                  <a:lnTo>
                    <a:pt x="7676" y="982"/>
                  </a:lnTo>
                  <a:lnTo>
                    <a:pt x="9104" y="0"/>
                  </a:lnTo>
                  <a:lnTo>
                    <a:pt x="12317" y="0"/>
                  </a:lnTo>
                  <a:lnTo>
                    <a:pt x="13745" y="982"/>
                  </a:lnTo>
                  <a:lnTo>
                    <a:pt x="15174" y="3927"/>
                  </a:lnTo>
                  <a:lnTo>
                    <a:pt x="16423" y="4909"/>
                  </a:lnTo>
                  <a:lnTo>
                    <a:pt x="19101" y="13745"/>
                  </a:lnTo>
                  <a:lnTo>
                    <a:pt x="21600" y="21600"/>
                  </a:lnTo>
                  <a:lnTo>
                    <a:pt x="19101" y="15709"/>
                  </a:lnTo>
                  <a:lnTo>
                    <a:pt x="16423" y="11782"/>
                  </a:lnTo>
                  <a:lnTo>
                    <a:pt x="13567" y="9818"/>
                  </a:lnTo>
                  <a:lnTo>
                    <a:pt x="10532" y="7855"/>
                  </a:lnTo>
                  <a:lnTo>
                    <a:pt x="7676" y="9818"/>
                  </a:lnTo>
                  <a:lnTo>
                    <a:pt x="4998" y="11782"/>
                  </a:lnTo>
                  <a:lnTo>
                    <a:pt x="2321" y="15709"/>
                  </a:lnTo>
                  <a:lnTo>
                    <a:pt x="0" y="21600"/>
                  </a:lnTo>
                  <a:close/>
                </a:path>
              </a:pathLst>
            </a:custGeom>
            <a:solidFill>
              <a:srgbClr val="E77919"/>
            </a:solidFill>
            <a:ln w="12700" cap="flat">
              <a:noFill/>
              <a:miter lim="400000"/>
            </a:ln>
            <a:effectLst/>
          </p:spPr>
          <p:txBody>
            <a:bodyPr wrap="square" lIns="45719" tIns="45719" rIns="45719" bIns="45719" numCol="1" anchor="t">
              <a:noAutofit/>
            </a:bodyPr>
            <a:lstStyle/>
            <a:p>
              <a:endParaRPr/>
            </a:p>
          </p:txBody>
        </p:sp>
        <p:sp>
          <p:nvSpPr>
            <p:cNvPr id="447" name="Shape"/>
            <p:cNvSpPr/>
            <p:nvPr/>
          </p:nvSpPr>
          <p:spPr>
            <a:xfrm>
              <a:off x="333697" y="246677"/>
              <a:ext cx="39491" cy="20558"/>
            </a:xfrm>
            <a:custGeom>
              <a:avLst/>
              <a:gdLst/>
              <a:ahLst/>
              <a:cxnLst>
                <a:cxn ang="0">
                  <a:pos x="wd2" y="hd2"/>
                </a:cxn>
                <a:cxn ang="5400000">
                  <a:pos x="wd2" y="hd2"/>
                </a:cxn>
                <a:cxn ang="10800000">
                  <a:pos x="wd2" y="hd2"/>
                </a:cxn>
                <a:cxn ang="16200000">
                  <a:pos x="wd2" y="hd2"/>
                </a:cxn>
              </a:cxnLst>
              <a:rect l="0" t="0" r="r" b="b"/>
              <a:pathLst>
                <a:path w="21600" h="21600" extrusionOk="0">
                  <a:moveTo>
                    <a:pt x="6480" y="15120"/>
                  </a:moveTo>
                  <a:lnTo>
                    <a:pt x="2160" y="19440"/>
                  </a:lnTo>
                  <a:lnTo>
                    <a:pt x="0" y="15120"/>
                  </a:lnTo>
                  <a:lnTo>
                    <a:pt x="1080" y="12960"/>
                  </a:lnTo>
                  <a:lnTo>
                    <a:pt x="4320" y="10800"/>
                  </a:lnTo>
                  <a:lnTo>
                    <a:pt x="6480" y="4320"/>
                  </a:lnTo>
                  <a:lnTo>
                    <a:pt x="12960" y="0"/>
                  </a:lnTo>
                  <a:lnTo>
                    <a:pt x="20520" y="0"/>
                  </a:lnTo>
                  <a:lnTo>
                    <a:pt x="21600" y="4320"/>
                  </a:lnTo>
                  <a:lnTo>
                    <a:pt x="20520" y="6480"/>
                  </a:lnTo>
                  <a:lnTo>
                    <a:pt x="17280" y="21600"/>
                  </a:lnTo>
                  <a:lnTo>
                    <a:pt x="14040" y="19440"/>
                  </a:lnTo>
                  <a:lnTo>
                    <a:pt x="6480" y="15120"/>
                  </a:lnTo>
                  <a:close/>
                </a:path>
              </a:pathLst>
            </a:custGeom>
            <a:solidFill>
              <a:srgbClr val="612620"/>
            </a:solidFill>
            <a:ln w="12700" cap="flat">
              <a:noFill/>
              <a:miter lim="400000"/>
            </a:ln>
            <a:effectLst/>
          </p:spPr>
          <p:txBody>
            <a:bodyPr wrap="square" lIns="45719" tIns="45719" rIns="45719" bIns="45719" numCol="1" anchor="t">
              <a:noAutofit/>
            </a:bodyPr>
            <a:lstStyle/>
            <a:p>
              <a:endParaRPr/>
            </a:p>
          </p:txBody>
        </p:sp>
        <p:sp>
          <p:nvSpPr>
            <p:cNvPr id="448" name="Shape"/>
            <p:cNvSpPr/>
            <p:nvPr/>
          </p:nvSpPr>
          <p:spPr>
            <a:xfrm>
              <a:off x="351468" y="248550"/>
              <a:ext cx="13822" cy="12701"/>
            </a:xfrm>
            <a:custGeom>
              <a:avLst/>
              <a:gdLst/>
              <a:ahLst/>
              <a:cxnLst>
                <a:cxn ang="0">
                  <a:pos x="wd2" y="hd2"/>
                </a:cxn>
                <a:cxn ang="5400000">
                  <a:pos x="wd2" y="hd2"/>
                </a:cxn>
                <a:cxn ang="10800000">
                  <a:pos x="wd2" y="hd2"/>
                </a:cxn>
                <a:cxn ang="16200000">
                  <a:pos x="wd2" y="hd2"/>
                </a:cxn>
              </a:cxnLst>
              <a:rect l="0" t="0" r="r" b="b"/>
              <a:pathLst>
                <a:path w="21600" h="21600" extrusionOk="0">
                  <a:moveTo>
                    <a:pt x="0" y="16200"/>
                  </a:moveTo>
                  <a:lnTo>
                    <a:pt x="3086" y="0"/>
                  </a:lnTo>
                  <a:lnTo>
                    <a:pt x="21600" y="0"/>
                  </a:lnTo>
                  <a:lnTo>
                    <a:pt x="21600" y="21600"/>
                  </a:lnTo>
                  <a:lnTo>
                    <a:pt x="3086" y="21600"/>
                  </a:lnTo>
                  <a:lnTo>
                    <a:pt x="0" y="162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49" name="Shape"/>
            <p:cNvSpPr/>
            <p:nvPr/>
          </p:nvSpPr>
          <p:spPr>
            <a:xfrm>
              <a:off x="354003" y="248550"/>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5400"/>
                  </a:moveTo>
                  <a:lnTo>
                    <a:pt x="7200" y="5400"/>
                  </a:lnTo>
                  <a:lnTo>
                    <a:pt x="7200" y="0"/>
                  </a:lnTo>
                  <a:lnTo>
                    <a:pt x="0" y="5400"/>
                  </a:lnTo>
                  <a:lnTo>
                    <a:pt x="0" y="16200"/>
                  </a:lnTo>
                  <a:lnTo>
                    <a:pt x="7200" y="21600"/>
                  </a:lnTo>
                  <a:lnTo>
                    <a:pt x="7200" y="16200"/>
                  </a:lnTo>
                  <a:lnTo>
                    <a:pt x="21600" y="5400"/>
                  </a:lnTo>
                  <a:close/>
                </a:path>
              </a:pathLst>
            </a:custGeom>
            <a:solidFill>
              <a:srgbClr val="1F1A17"/>
            </a:solidFill>
            <a:ln w="12700" cap="flat">
              <a:noFill/>
              <a:miter lim="400000"/>
            </a:ln>
            <a:effectLst/>
          </p:spPr>
          <p:txBody>
            <a:bodyPr wrap="square" lIns="45719" tIns="45719" rIns="45719" bIns="45719" numCol="1" anchor="t">
              <a:noAutofit/>
            </a:bodyPr>
            <a:lstStyle/>
            <a:p>
              <a:endParaRPr/>
            </a:p>
          </p:txBody>
        </p:sp>
      </p:grpSp>
      <p:sp>
        <p:nvSpPr>
          <p:cNvPr id="451" name="Slide Number"/>
          <p:cNvSpPr txBox="1">
            <a:spLocks noGrp="1"/>
          </p:cNvSpPr>
          <p:nvPr>
            <p:ph type="sldNum" sz="quarter" idx="2"/>
          </p:nvPr>
        </p:nvSpPr>
        <p:spPr>
          <a:xfrm>
            <a:off x="8821913" y="6524625"/>
            <a:ext cx="203025"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452" name="Title"/>
          <p:cNvSpPr txBox="1">
            <a:spLocks noGrp="1"/>
          </p:cNvSpPr>
          <p:nvPr>
            <p:ph type="title" idx="4294967295"/>
          </p:nvPr>
        </p:nvSpPr>
        <p:spPr>
          <a:xfrm>
            <a:off x="685800" y="2130425"/>
            <a:ext cx="7772400" cy="1470025"/>
          </a:xfrm>
          <a:prstGeom prst="rect">
            <a:avLst/>
          </a:prstGeom>
        </p:spPr>
        <p:txBody>
          <a:bodyPr>
            <a:normAutofit/>
          </a:bodyPr>
          <a:lstStyle/>
          <a:p>
            <a:pPr>
              <a:defRPr>
                <a:latin typeface="Arial"/>
                <a:ea typeface="Arial"/>
                <a:cs typeface="Arial"/>
                <a:sym typeface="Arial"/>
              </a:defRPr>
            </a:pPr>
            <a:endParaRPr/>
          </a:p>
        </p:txBody>
      </p:sp>
      <p:sp>
        <p:nvSpPr>
          <p:cNvPr id="453" name="Body"/>
          <p:cNvSpPr txBox="1">
            <a:spLocks noGrp="1"/>
          </p:cNvSpPr>
          <p:nvPr>
            <p:ph type="body" sz="quarter" idx="4294967295"/>
          </p:nvPr>
        </p:nvSpPr>
        <p:spPr>
          <a:xfrm>
            <a:off x="1371600" y="3886200"/>
            <a:ext cx="6400800" cy="1752600"/>
          </a:xfrm>
          <a:prstGeom prst="rect">
            <a:avLst/>
          </a:prstGeom>
        </p:spPr>
        <p:txBody>
          <a:bodyPr>
            <a:normAutofit/>
          </a:bodyPr>
          <a:lstStyle/>
          <a:p>
            <a:pPr marL="0" indent="0" algn="ctr">
              <a:buSzTx/>
              <a:buNone/>
              <a:defRPr>
                <a:latin typeface="Arial"/>
                <a:ea typeface="Arial"/>
                <a:cs typeface="Arial"/>
                <a:sym typeface="Arial"/>
              </a:defRPr>
            </a:pPr>
            <a:endParaRPr/>
          </a:p>
        </p:txBody>
      </p:sp>
      <p:sp>
        <p:nvSpPr>
          <p:cNvPr id="454" name="Rectangle"/>
          <p:cNvSpPr/>
          <p:nvPr/>
        </p:nvSpPr>
        <p:spPr>
          <a:xfrm>
            <a:off x="-1" y="-104775"/>
            <a:ext cx="9144002" cy="6858000"/>
          </a:xfrm>
          <a:prstGeom prst="rect">
            <a:avLst/>
          </a:prstGeom>
          <a:solidFill>
            <a:srgbClr val="FFFFFF"/>
          </a:solidFill>
          <a:ln>
            <a:solidFill>
              <a:srgbClr val="000000"/>
            </a:solidFill>
          </a:ln>
        </p:spPr>
        <p:txBody>
          <a:bodyPr lIns="45719" rIns="45719" anchor="ctr"/>
          <a:lstStyle/>
          <a:p>
            <a:pPr>
              <a:defRPr>
                <a:latin typeface="Arial"/>
                <a:ea typeface="Arial"/>
                <a:cs typeface="Arial"/>
                <a:sym typeface="Arial"/>
              </a:defRPr>
            </a:pPr>
            <a:endParaRPr/>
          </a:p>
        </p:txBody>
      </p:sp>
      <p:sp>
        <p:nvSpPr>
          <p:cNvPr id="455" name="Rectangle"/>
          <p:cNvSpPr/>
          <p:nvPr/>
        </p:nvSpPr>
        <p:spPr>
          <a:xfrm>
            <a:off x="-1" y="3532187"/>
            <a:ext cx="9144002" cy="392114"/>
          </a:xfrm>
          <a:prstGeom prst="rect">
            <a:avLst/>
          </a:prstGeom>
          <a:solidFill>
            <a:srgbClr val="005C00"/>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grpSp>
        <p:nvGrpSpPr>
          <p:cNvPr id="458" name="Large grid"/>
          <p:cNvGrpSpPr/>
          <p:nvPr/>
        </p:nvGrpSpPr>
        <p:grpSpPr>
          <a:xfrm>
            <a:off x="-1" y="-104775"/>
            <a:ext cx="9145326" cy="3636963"/>
            <a:chOff x="0" y="0"/>
            <a:chExt cx="9145324" cy="3636962"/>
          </a:xfrm>
        </p:grpSpPr>
        <p:sp>
          <p:nvSpPr>
            <p:cNvPr id="456" name="Rectangle"/>
            <p:cNvSpPr/>
            <p:nvPr/>
          </p:nvSpPr>
          <p:spPr>
            <a:xfrm>
              <a:off x="0" y="0"/>
              <a:ext cx="9144001" cy="3636963"/>
            </a:xfrm>
            <a:prstGeom prst="rect">
              <a:avLst/>
            </a:prstGeom>
            <a:blipFill rotWithShape="1">
              <a:blip r:embed="rId2"/>
              <a:srcRect/>
              <a:tile tx="0" ty="0" sx="100000" sy="100000" flip="none" algn="tl"/>
            </a:blipFill>
            <a:ln w="12700" cap="flat">
              <a:noFill/>
              <a:miter lim="400000"/>
            </a:ln>
            <a:effectLst>
              <a:outerShdw blurRad="63500" dist="17960" dir="2700000" rotWithShape="0">
                <a:srgbClr val="003700"/>
              </a:outerShdw>
            </a:effectLst>
          </p:spPr>
          <p:txBody>
            <a:bodyPr wrap="square" lIns="45719" tIns="45719" rIns="45719" bIns="45719" numCol="1" anchor="ctr">
              <a:noAutofit/>
            </a:bodyPr>
            <a:lstStyle/>
            <a:p>
              <a:pPr>
                <a:defRPr sz="2000" b="1">
                  <a:latin typeface="Arial"/>
                  <a:ea typeface="Arial"/>
                  <a:cs typeface="Arial"/>
                  <a:sym typeface="Arial"/>
                </a:defRPr>
              </a:pPr>
              <a:endParaRPr/>
            </a:p>
          </p:txBody>
        </p:sp>
        <p:sp>
          <p:nvSpPr>
            <p:cNvPr id="457" name="NATIONAL FORENSIC OVERSIGHT AND ETHICS BOARD"/>
            <p:cNvSpPr txBox="1"/>
            <p:nvPr/>
          </p:nvSpPr>
          <p:spPr>
            <a:xfrm>
              <a:off x="0" y="462466"/>
              <a:ext cx="9145325" cy="27120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p>
              <a:pPr>
                <a:defRPr sz="2000" b="1">
                  <a:latin typeface="Arial"/>
                  <a:ea typeface="Arial"/>
                  <a:cs typeface="Arial"/>
                  <a:sym typeface="Arial"/>
                </a:defRPr>
              </a:pPr>
              <a:r>
                <a:t>		</a:t>
              </a:r>
            </a:p>
            <a:p>
              <a:pPr>
                <a:defRPr sz="2000" b="1">
                  <a:latin typeface="Arial"/>
                  <a:ea typeface="Arial"/>
                  <a:cs typeface="Arial"/>
                  <a:sym typeface="Arial"/>
                </a:defRPr>
              </a:pPr>
              <a:endParaRPr/>
            </a:p>
            <a:p>
              <a:pPr>
                <a:defRPr sz="2000" b="1">
                  <a:latin typeface="Arial"/>
                  <a:ea typeface="Arial"/>
                  <a:cs typeface="Arial"/>
                  <a:sym typeface="Arial"/>
                </a:defRPr>
              </a:pPr>
              <a:endParaRPr/>
            </a:p>
            <a:p>
              <a:pPr>
                <a:defRPr sz="2000" b="1">
                  <a:latin typeface="Arial"/>
                  <a:ea typeface="Arial"/>
                  <a:cs typeface="Arial"/>
                  <a:sym typeface="Arial"/>
                </a:defRPr>
              </a:pPr>
              <a:endParaRPr/>
            </a:p>
            <a:p>
              <a:pPr>
                <a:defRPr sz="2000" b="1">
                  <a:latin typeface="Arial"/>
                  <a:ea typeface="Arial"/>
                  <a:cs typeface="Arial"/>
                  <a:sym typeface="Arial"/>
                </a:defRPr>
              </a:pPr>
              <a:endParaRPr/>
            </a:p>
            <a:p>
              <a:pPr>
                <a:defRPr sz="2000" b="1">
                  <a:latin typeface="Arial"/>
                  <a:ea typeface="Arial"/>
                  <a:cs typeface="Arial"/>
                  <a:sym typeface="Arial"/>
                </a:defRPr>
              </a:pPr>
              <a:endParaRPr/>
            </a:p>
            <a:p>
              <a:pPr>
                <a:defRPr sz="2000" b="1">
                  <a:latin typeface="Arial"/>
                  <a:ea typeface="Arial"/>
                  <a:cs typeface="Arial"/>
                  <a:sym typeface="Arial"/>
                </a:defRPr>
              </a:pPr>
              <a:endParaRPr/>
            </a:p>
            <a:p>
              <a:pPr>
                <a:defRPr sz="2000" b="1">
                  <a:latin typeface="Arial"/>
                  <a:ea typeface="Arial"/>
                  <a:cs typeface="Arial"/>
                  <a:sym typeface="Arial"/>
                </a:defRPr>
              </a:pPr>
              <a:r>
                <a:t>                              NATIONAL FORENSIC OVERSIGHT AND ETHICS BOARD</a:t>
              </a:r>
            </a:p>
            <a:p>
              <a:pPr>
                <a:defRPr sz="2000" b="1">
                  <a:latin typeface="Arial"/>
                  <a:ea typeface="Arial"/>
                  <a:cs typeface="Arial"/>
                  <a:sym typeface="Arial"/>
                </a:defRPr>
              </a:pPr>
              <a:r>
                <a:t>		    </a:t>
              </a:r>
            </a:p>
          </p:txBody>
        </p:sp>
      </p:grpSp>
      <p:sp>
        <p:nvSpPr>
          <p:cNvPr id="459" name="Rectangle"/>
          <p:cNvSpPr/>
          <p:nvPr/>
        </p:nvSpPr>
        <p:spPr>
          <a:xfrm>
            <a:off x="-1" y="3324225"/>
            <a:ext cx="9144002" cy="207963"/>
          </a:xfrm>
          <a:prstGeom prst="rect">
            <a:avLst/>
          </a:prstGeom>
          <a:solidFill>
            <a:srgbClr val="B2B2B2"/>
          </a:solidFill>
          <a:ln w="12700">
            <a:miter lim="400000"/>
          </a:ln>
        </p:spPr>
        <p:txBody>
          <a:bodyPr lIns="45719" rIns="45719" anchor="ctr"/>
          <a:lstStyle/>
          <a:p>
            <a:pPr algn="r">
              <a:defRPr sz="2000" b="1">
                <a:solidFill>
                  <a:srgbClr val="BBE0E3"/>
                </a:solidFill>
                <a:latin typeface="Lucida Sans Unicode"/>
                <a:ea typeface="Lucida Sans Unicode"/>
                <a:cs typeface="Lucida Sans Unicode"/>
                <a:sym typeface="Lucida Sans Unicode"/>
              </a:defRPr>
            </a:pPr>
            <a:endParaRPr/>
          </a:p>
        </p:txBody>
      </p:sp>
      <p:grpSp>
        <p:nvGrpSpPr>
          <p:cNvPr id="467" name="Group"/>
          <p:cNvGrpSpPr/>
          <p:nvPr/>
        </p:nvGrpSpPr>
        <p:grpSpPr>
          <a:xfrm>
            <a:off x="522287" y="1477962"/>
            <a:ext cx="1687514" cy="1204914"/>
            <a:chOff x="0" y="0"/>
            <a:chExt cx="1687512" cy="1204912"/>
          </a:xfrm>
        </p:grpSpPr>
        <p:sp>
          <p:nvSpPr>
            <p:cNvPr id="460" name="Square"/>
            <p:cNvSpPr/>
            <p:nvPr/>
          </p:nvSpPr>
          <p:spPr>
            <a:xfrm>
              <a:off x="-1" y="-1"/>
              <a:ext cx="163514"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1" name="Square"/>
            <p:cNvSpPr/>
            <p:nvPr/>
          </p:nvSpPr>
          <p:spPr>
            <a:xfrm>
              <a:off x="380999" y="300037"/>
              <a:ext cx="163514"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2" name="Square"/>
            <p:cNvSpPr/>
            <p:nvPr/>
          </p:nvSpPr>
          <p:spPr>
            <a:xfrm>
              <a:off x="925512" y="136524"/>
              <a:ext cx="161926"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3" name="Square"/>
            <p:cNvSpPr/>
            <p:nvPr/>
          </p:nvSpPr>
          <p:spPr>
            <a:xfrm>
              <a:off x="761999" y="660399"/>
              <a:ext cx="163514"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4" name="Square"/>
            <p:cNvSpPr/>
            <p:nvPr/>
          </p:nvSpPr>
          <p:spPr>
            <a:xfrm>
              <a:off x="1142999" y="1041399"/>
              <a:ext cx="163514"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5" name="Square"/>
            <p:cNvSpPr/>
            <p:nvPr/>
          </p:nvSpPr>
          <p:spPr>
            <a:xfrm>
              <a:off x="1523999" y="660399"/>
              <a:ext cx="163514"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6" name="Square"/>
            <p:cNvSpPr/>
            <p:nvPr/>
          </p:nvSpPr>
          <p:spPr>
            <a:xfrm>
              <a:off x="298450" y="957262"/>
              <a:ext cx="161925" cy="163514"/>
            </a:xfrm>
            <a:prstGeom prst="rect">
              <a:avLst/>
            </a:prstGeom>
            <a:solidFill>
              <a:srgbClr val="005C00"/>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grpSp>
      <p:grpSp>
        <p:nvGrpSpPr>
          <p:cNvPr id="472" name="Group"/>
          <p:cNvGrpSpPr/>
          <p:nvPr/>
        </p:nvGrpSpPr>
        <p:grpSpPr>
          <a:xfrm>
            <a:off x="4983162" y="2962275"/>
            <a:ext cx="3657601" cy="741363"/>
            <a:chOff x="0" y="0"/>
            <a:chExt cx="3657600" cy="741362"/>
          </a:xfrm>
        </p:grpSpPr>
        <p:sp>
          <p:nvSpPr>
            <p:cNvPr id="468" name="Chevron"/>
            <p:cNvSpPr/>
            <p:nvPr/>
          </p:nvSpPr>
          <p:spPr>
            <a:xfrm>
              <a:off x="0" y="0"/>
              <a:ext cx="954088" cy="741363"/>
            </a:xfrm>
            <a:prstGeom prst="chevron">
              <a:avLst>
                <a:gd name="adj" fmla="val 32173"/>
              </a:avLst>
            </a:prstGeom>
            <a:solidFill>
              <a:srgbClr val="FFFFFF"/>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69" name="Chevron"/>
            <p:cNvSpPr/>
            <p:nvPr/>
          </p:nvSpPr>
          <p:spPr>
            <a:xfrm>
              <a:off x="904875" y="0"/>
              <a:ext cx="954088" cy="741363"/>
            </a:xfrm>
            <a:prstGeom prst="chevron">
              <a:avLst>
                <a:gd name="adj" fmla="val 32173"/>
              </a:avLst>
            </a:prstGeom>
            <a:solidFill>
              <a:srgbClr val="FFFFFF"/>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70" name="Chevron"/>
            <p:cNvSpPr/>
            <p:nvPr/>
          </p:nvSpPr>
          <p:spPr>
            <a:xfrm>
              <a:off x="1789112" y="0"/>
              <a:ext cx="954088" cy="741363"/>
            </a:xfrm>
            <a:prstGeom prst="chevron">
              <a:avLst>
                <a:gd name="adj" fmla="val 32173"/>
              </a:avLst>
            </a:prstGeom>
            <a:solidFill>
              <a:srgbClr val="FFFFFF"/>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sp>
          <p:nvSpPr>
            <p:cNvPr id="471" name="Chevron"/>
            <p:cNvSpPr/>
            <p:nvPr/>
          </p:nvSpPr>
          <p:spPr>
            <a:xfrm>
              <a:off x="2703512" y="0"/>
              <a:ext cx="954088" cy="741363"/>
            </a:xfrm>
            <a:prstGeom prst="chevron">
              <a:avLst>
                <a:gd name="adj" fmla="val 32173"/>
              </a:avLst>
            </a:prstGeom>
            <a:solidFill>
              <a:srgbClr val="FFFFFF"/>
            </a:solidFill>
            <a:ln w="12700" cap="flat">
              <a:noFill/>
              <a:miter lim="400000"/>
            </a:ln>
            <a:effectLst/>
          </p:spPr>
          <p:txBody>
            <a:bodyPr wrap="square" lIns="45719" tIns="45719" rIns="45719" bIns="45719" numCol="1" anchor="ctr">
              <a:noAutofit/>
            </a:bodyPr>
            <a:lstStyle/>
            <a:p>
              <a:pPr algn="r">
                <a:defRPr sz="2000" b="1">
                  <a:solidFill>
                    <a:srgbClr val="BBE0E3"/>
                  </a:solidFill>
                  <a:latin typeface="Lucida Sans Unicode"/>
                  <a:ea typeface="Lucida Sans Unicode"/>
                  <a:cs typeface="Lucida Sans Unicode"/>
                  <a:sym typeface="Lucida Sans Unicode"/>
                </a:defRPr>
              </a:pPr>
              <a:endParaRPr/>
            </a:p>
          </p:txBody>
        </p:sp>
      </p:grpSp>
      <p:pic>
        <p:nvPicPr>
          <p:cNvPr id="473" name="image.png" descr="image.png"/>
          <p:cNvPicPr>
            <a:picLocks noChangeAspect="1"/>
          </p:cNvPicPr>
          <p:nvPr/>
        </p:nvPicPr>
        <p:blipFill>
          <a:blip r:embed="rId3">
            <a:extLst/>
          </a:blip>
          <a:stretch>
            <a:fillRect/>
          </a:stretch>
        </p:blipFill>
        <p:spPr>
          <a:xfrm>
            <a:off x="4306887" y="325437"/>
            <a:ext cx="4198938" cy="1616076"/>
          </a:xfrm>
          <a:prstGeom prst="rect">
            <a:avLst/>
          </a:prstGeom>
          <a:ln w="12700">
            <a:miter lim="400000"/>
          </a:ln>
        </p:spPr>
      </p:pic>
      <p:sp>
        <p:nvSpPr>
          <p:cNvPr id="474" name="BRIEFING TO THE PORTFOLIO COMMITTEE ON POLICE"/>
          <p:cNvSpPr txBox="1"/>
          <p:nvPr/>
        </p:nvSpPr>
        <p:spPr>
          <a:xfrm>
            <a:off x="248242" y="4070251"/>
            <a:ext cx="9032876" cy="4370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b="1">
                <a:latin typeface="Arial"/>
                <a:ea typeface="Arial"/>
                <a:cs typeface="Arial"/>
                <a:sym typeface="Arial"/>
              </a:defRPr>
            </a:lvl1pPr>
          </a:lstStyle>
          <a:p>
            <a:r>
              <a:rPr dirty="0"/>
              <a:t>BRIEFING TO THE PORTFOLIO COMMITTEE ON POLICE    </a:t>
            </a:r>
          </a:p>
        </p:txBody>
      </p:sp>
      <p:sp>
        <p:nvSpPr>
          <p:cNvPr id="475" name="2018/19 ANNUAL PERFROMANCE PLAN…"/>
          <p:cNvSpPr txBox="1"/>
          <p:nvPr/>
        </p:nvSpPr>
        <p:spPr>
          <a:xfrm>
            <a:off x="956199" y="4645430"/>
            <a:ext cx="7409752" cy="17851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50000"/>
              </a:lnSpc>
              <a:spcBef>
                <a:spcPts val="600"/>
              </a:spcBef>
              <a:spcAft>
                <a:spcPts val="600"/>
              </a:spcAft>
              <a:defRPr sz="2600" b="1">
                <a:solidFill>
                  <a:srgbClr val="006000"/>
                </a:solidFill>
                <a:latin typeface="Arial"/>
                <a:ea typeface="Arial"/>
                <a:cs typeface="Arial"/>
                <a:sym typeface="Arial"/>
              </a:defRPr>
            </a:pPr>
            <a:r>
              <a:rPr lang="en-US" sz="2000" dirty="0" smtClean="0"/>
              <a:t>PROGRESS REPORT </a:t>
            </a:r>
          </a:p>
          <a:p>
            <a:pPr algn="ctr">
              <a:lnSpc>
                <a:spcPct val="150000"/>
              </a:lnSpc>
              <a:spcBef>
                <a:spcPts val="600"/>
              </a:spcBef>
              <a:spcAft>
                <a:spcPts val="600"/>
              </a:spcAft>
              <a:defRPr sz="2600" b="1">
                <a:solidFill>
                  <a:srgbClr val="006000"/>
                </a:solidFill>
                <a:latin typeface="Arial"/>
                <a:ea typeface="Arial"/>
                <a:cs typeface="Arial"/>
                <a:sym typeface="Arial"/>
              </a:defRPr>
            </a:pPr>
            <a:r>
              <a:rPr lang="en-US" sz="2000" dirty="0" smtClean="0"/>
              <a:t>ESTABLISHMENT AND OPERATIONS OF THE DNA BOARD </a:t>
            </a:r>
          </a:p>
          <a:p>
            <a:pPr algn="ctr">
              <a:lnSpc>
                <a:spcPct val="150000"/>
              </a:lnSpc>
              <a:spcBef>
                <a:spcPts val="600"/>
              </a:spcBef>
              <a:spcAft>
                <a:spcPts val="600"/>
              </a:spcAft>
              <a:defRPr sz="2600" b="1">
                <a:solidFill>
                  <a:srgbClr val="006000"/>
                </a:solidFill>
                <a:latin typeface="Arial"/>
                <a:ea typeface="Arial"/>
                <a:cs typeface="Arial"/>
                <a:sym typeface="Arial"/>
              </a:defRPr>
            </a:pPr>
            <a:r>
              <a:rPr lang="en-US" sz="2000" dirty="0" smtClean="0">
                <a:solidFill>
                  <a:srgbClr val="FFC000"/>
                </a:solidFill>
              </a:rPr>
              <a:t>2 MARCH </a:t>
            </a:r>
            <a:r>
              <a:rPr sz="2000" dirty="0" smtClean="0">
                <a:solidFill>
                  <a:srgbClr val="FFC000"/>
                </a:solidFill>
              </a:rPr>
              <a:t>20</a:t>
            </a:r>
            <a:r>
              <a:rPr lang="en-US" sz="2000" dirty="0" smtClean="0">
                <a:solidFill>
                  <a:srgbClr val="FFC000"/>
                </a:solidFill>
              </a:rPr>
              <a:t>21</a:t>
            </a:r>
            <a:r>
              <a:rPr sz="2000" dirty="0" smtClean="0">
                <a:solidFill>
                  <a:srgbClr val="FFC000"/>
                </a:solidFill>
              </a:rPr>
              <a:t>  </a:t>
            </a:r>
            <a:r>
              <a:rPr sz="2000" dirty="0" smtClean="0"/>
              <a:t>   </a:t>
            </a:r>
            <a:endParaRPr sz="20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sp>
        <p:nvSpPr>
          <p:cNvPr id="9" name="As the science behind DNA analysis continues to advance, so will debates on the ethical, legal and social implications for the use of DNA…"/>
          <p:cNvSpPr txBox="1"/>
          <p:nvPr/>
        </p:nvSpPr>
        <p:spPr>
          <a:xfrm>
            <a:off x="157399" y="1335523"/>
            <a:ext cx="8836025" cy="5170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lvl="0" indent="-342900">
              <a:lnSpc>
                <a:spcPct val="150000"/>
              </a:lnSpc>
              <a:buSzPct val="100000"/>
              <a:buFont typeface="Arial" panose="020B0604020202020204" pitchFamily="34" charset="0"/>
              <a:buChar char="•"/>
              <a:defRPr sz="2100"/>
            </a:pPr>
            <a:r>
              <a:rPr lang="en-US" sz="2000" dirty="0" smtClean="0"/>
              <a:t>Terms of Reference were drafted for the sub-committee and approved by the Board.</a:t>
            </a:r>
          </a:p>
          <a:p>
            <a:pPr marL="342900" lvl="0" indent="-342900">
              <a:lnSpc>
                <a:spcPct val="150000"/>
              </a:lnSpc>
              <a:buSzPct val="100000"/>
              <a:buFont typeface="Arial" panose="020B0604020202020204" pitchFamily="34" charset="0"/>
              <a:buChar char="•"/>
              <a:defRPr sz="2100"/>
            </a:pPr>
            <a:r>
              <a:rPr lang="en-US" sz="2000" dirty="0" smtClean="0"/>
              <a:t>The PoA draws on the key priority areas identified by the Division: Forensic Service in its Turnaround Strategy </a:t>
            </a:r>
            <a:r>
              <a:rPr lang="en-US" sz="2000" b="1" i="1" dirty="0" smtClean="0"/>
              <a:t>(presented to the Committee on 11 November 2020)</a:t>
            </a:r>
            <a:r>
              <a:rPr lang="en-US" sz="2000" dirty="0"/>
              <a:t>.</a:t>
            </a:r>
            <a:endParaRPr lang="en-US" sz="2000" dirty="0" smtClean="0"/>
          </a:p>
          <a:p>
            <a:pPr marL="342900" lvl="0" indent="-342900">
              <a:lnSpc>
                <a:spcPct val="150000"/>
              </a:lnSpc>
              <a:buSzPct val="100000"/>
              <a:buFont typeface="Arial" panose="020B0604020202020204" pitchFamily="34" charset="0"/>
              <a:buChar char="•"/>
              <a:defRPr sz="2100"/>
            </a:pPr>
            <a:r>
              <a:rPr lang="en-US" sz="2000" dirty="0" smtClean="0"/>
              <a:t>It is augmented by data and findings from a recent </a:t>
            </a:r>
            <a:r>
              <a:rPr lang="en-US" sz="2000" u="sng" dirty="0" smtClean="0"/>
              <a:t>evaluation on the DNA Act</a:t>
            </a:r>
            <a:r>
              <a:rPr lang="en-US" sz="2000" dirty="0" smtClean="0"/>
              <a:t> concluded by the </a:t>
            </a:r>
            <a:r>
              <a:rPr lang="en-US" sz="2000" u="sng" dirty="0" smtClean="0"/>
              <a:t>Evaluations Directorate</a:t>
            </a:r>
            <a:r>
              <a:rPr lang="en-US" sz="2000" dirty="0" smtClean="0"/>
              <a:t> within the </a:t>
            </a:r>
            <a:r>
              <a:rPr lang="en-US" sz="2000" u="sng" dirty="0" smtClean="0"/>
              <a:t>Civilian Oversight, Monitoring and Evaluation Unit</a:t>
            </a:r>
            <a:r>
              <a:rPr lang="en-US" sz="2000" dirty="0" smtClean="0"/>
              <a:t>.</a:t>
            </a:r>
          </a:p>
          <a:p>
            <a:pPr marL="342900" lvl="0" indent="-342900">
              <a:lnSpc>
                <a:spcPct val="150000"/>
              </a:lnSpc>
              <a:buSzPct val="100000"/>
              <a:buFont typeface="Arial" panose="020B0604020202020204" pitchFamily="34" charset="0"/>
              <a:buChar char="•"/>
              <a:defRPr sz="2100"/>
            </a:pPr>
            <a:r>
              <a:rPr lang="en-US" sz="2000" dirty="0" smtClean="0"/>
              <a:t>A common thread can be drawn through the various issues identified in this study, concerns raised by the DFS, as well as those identified in the Handover report presented to the Committee on </a:t>
            </a:r>
            <a:r>
              <a:rPr lang="en-US" sz="2000" u="sng" dirty="0" smtClean="0"/>
              <a:t>21 October 2020</a:t>
            </a:r>
            <a:r>
              <a:rPr lang="en-US" sz="2000" dirty="0" smtClean="0"/>
              <a:t>.  </a:t>
            </a:r>
          </a:p>
        </p:txBody>
      </p:sp>
    </p:spTree>
    <p:extLst>
      <p:ext uri="{BB962C8B-B14F-4D97-AF65-F5344CB8AC3E}">
        <p14:creationId xmlns:p14="http://schemas.microsoft.com/office/powerpoint/2010/main" val="247356635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sp>
        <p:nvSpPr>
          <p:cNvPr id="9" name="As the science behind DNA analysis continues to advance, so will debates on the ethical, legal and social implications for the use of DNA…"/>
          <p:cNvSpPr txBox="1"/>
          <p:nvPr/>
        </p:nvSpPr>
        <p:spPr>
          <a:xfrm>
            <a:off x="100012" y="1247775"/>
            <a:ext cx="8836025" cy="5632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lvl="0" indent="-342900">
              <a:lnSpc>
                <a:spcPct val="150000"/>
              </a:lnSpc>
              <a:buSzPct val="100000"/>
              <a:buFont typeface="Arial" panose="020B0604020202020204" pitchFamily="34" charset="0"/>
              <a:buChar char="•"/>
              <a:defRPr sz="2100"/>
            </a:pPr>
            <a:r>
              <a:rPr lang="en-US" sz="2000" dirty="0" smtClean="0"/>
              <a:t>Specific emphasis will be placed on assessing and tracking the adequacy of corrective measures implemented in the following areas:</a:t>
            </a:r>
          </a:p>
          <a:p>
            <a:pPr marL="457200" lvl="0" indent="365760">
              <a:lnSpc>
                <a:spcPct val="150000"/>
              </a:lnSpc>
              <a:buSzPct val="100000"/>
              <a:buFont typeface="Courier New" panose="02070309020205020404" pitchFamily="49" charset="0"/>
              <a:buChar char="o"/>
              <a:defRPr sz="2100"/>
            </a:pPr>
            <a:r>
              <a:rPr lang="en-US" sz="2000" dirty="0" smtClean="0"/>
              <a:t>Contract management (e.g. procurement of buccal kits, consumables and </a:t>
            </a:r>
          </a:p>
          <a:p>
            <a:pPr marL="457200" lvl="0">
              <a:lnSpc>
                <a:spcPct val="150000"/>
              </a:lnSpc>
              <a:buSzPct val="100000"/>
              <a:defRPr sz="2100"/>
            </a:pPr>
            <a:r>
              <a:rPr lang="en-US" sz="2000" dirty="0"/>
              <a:t> </a:t>
            </a:r>
            <a:r>
              <a:rPr lang="en-US" sz="2000" dirty="0" smtClean="0"/>
              <a:t>     the awarding of bids for the calibration and maintenance of equipment);</a:t>
            </a:r>
          </a:p>
          <a:p>
            <a:pPr marL="800100" lvl="0" indent="-342900">
              <a:lnSpc>
                <a:spcPct val="150000"/>
              </a:lnSpc>
              <a:buSzPct val="100000"/>
              <a:buFont typeface="Courier New" panose="02070309020205020404" pitchFamily="49" charset="0"/>
              <a:buChar char="o"/>
              <a:defRPr sz="2100"/>
            </a:pPr>
            <a:r>
              <a:rPr lang="en-US" sz="2000" dirty="0" smtClean="0"/>
              <a:t>Reduction of DNA casework backlogs (GBV);</a:t>
            </a:r>
          </a:p>
          <a:p>
            <a:pPr marL="800100" lvl="0" indent="-342900">
              <a:lnSpc>
                <a:spcPct val="150000"/>
              </a:lnSpc>
              <a:buSzPct val="100000"/>
              <a:buFont typeface="Courier New" panose="02070309020205020404" pitchFamily="49" charset="0"/>
              <a:buChar char="o"/>
              <a:defRPr sz="2100"/>
            </a:pPr>
            <a:r>
              <a:rPr lang="en-US" sz="2000" dirty="0" smtClean="0"/>
              <a:t>Establishment of Forensic Investigative Units;</a:t>
            </a:r>
          </a:p>
          <a:p>
            <a:pPr marL="800100" lvl="0" indent="-342900">
              <a:lnSpc>
                <a:spcPct val="150000"/>
              </a:lnSpc>
              <a:buSzPct val="100000"/>
              <a:buFont typeface="Courier New" panose="02070309020205020404" pitchFamily="49" charset="0"/>
              <a:buChar char="o"/>
              <a:defRPr sz="2100"/>
            </a:pPr>
            <a:r>
              <a:rPr lang="en-US" sz="2000" dirty="0" smtClean="0"/>
              <a:t>Finalisation of the CODIS (Familial searching) software acquisition process (signing of the SLA between SAPS and FBI); </a:t>
            </a:r>
          </a:p>
          <a:p>
            <a:pPr marL="800100" lvl="0" indent="-342900">
              <a:lnSpc>
                <a:spcPct val="150000"/>
              </a:lnSpc>
              <a:buSzPct val="100000"/>
              <a:buFont typeface="Courier New" panose="02070309020205020404" pitchFamily="49" charset="0"/>
              <a:buChar char="o"/>
              <a:defRPr sz="2100"/>
            </a:pPr>
            <a:r>
              <a:rPr lang="en-US" sz="2000" dirty="0" smtClean="0"/>
              <a:t>Monitoring of the utilisation and impact </a:t>
            </a:r>
            <a:r>
              <a:rPr lang="en-US" sz="2000" dirty="0"/>
              <a:t>of forensic products in </a:t>
            </a:r>
            <a:r>
              <a:rPr lang="en-US" sz="2000" dirty="0" smtClean="0"/>
              <a:t>the investigation </a:t>
            </a:r>
            <a:r>
              <a:rPr lang="en-US" sz="2000" dirty="0"/>
              <a:t>of crime and court </a:t>
            </a:r>
            <a:r>
              <a:rPr lang="en-US" sz="2000" dirty="0" smtClean="0"/>
              <a:t>outcomes;</a:t>
            </a:r>
          </a:p>
          <a:p>
            <a:pPr marL="800100" lvl="0" indent="-342900">
              <a:lnSpc>
                <a:spcPct val="150000"/>
              </a:lnSpc>
              <a:buSzPct val="100000"/>
              <a:buFont typeface="Courier New" panose="02070309020205020404" pitchFamily="49" charset="0"/>
              <a:buChar char="o"/>
              <a:defRPr sz="2100"/>
            </a:pPr>
            <a:r>
              <a:rPr lang="en-US" sz="2000" dirty="0" smtClean="0"/>
              <a:t>Inadequate baseline (operational) budget adjustments to support service delivery demands; </a:t>
            </a:r>
          </a:p>
        </p:txBody>
      </p:sp>
    </p:spTree>
    <p:extLst>
      <p:ext uri="{BB962C8B-B14F-4D97-AF65-F5344CB8AC3E}">
        <p14:creationId xmlns:p14="http://schemas.microsoft.com/office/powerpoint/2010/main" val="222153945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sp>
        <p:nvSpPr>
          <p:cNvPr id="9" name="As the science behind DNA analysis continues to advance, so will debates on the ethical, legal and social implications for the use of DNA…"/>
          <p:cNvSpPr txBox="1"/>
          <p:nvPr/>
        </p:nvSpPr>
        <p:spPr>
          <a:xfrm>
            <a:off x="429562" y="2030995"/>
            <a:ext cx="8127926" cy="37856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457200" lvl="0" indent="365760">
              <a:lnSpc>
                <a:spcPct val="150000"/>
              </a:lnSpc>
              <a:buSzPct val="100000"/>
              <a:buFont typeface="Courier New" panose="02070309020205020404" pitchFamily="49" charset="0"/>
              <a:buChar char="o"/>
              <a:defRPr sz="2100"/>
            </a:pPr>
            <a:r>
              <a:rPr lang="en-US" sz="2000" dirty="0" smtClean="0"/>
              <a:t>Modernisation and maintenance of forensic equipment and  </a:t>
            </a:r>
          </a:p>
          <a:p>
            <a:pPr marL="457200" lvl="0">
              <a:lnSpc>
                <a:spcPct val="150000"/>
              </a:lnSpc>
              <a:buSzPct val="100000"/>
              <a:defRPr sz="2100"/>
            </a:pPr>
            <a:r>
              <a:rPr lang="en-US" sz="2000" dirty="0"/>
              <a:t> </a:t>
            </a:r>
            <a:r>
              <a:rPr lang="en-US" sz="2000" dirty="0" smtClean="0"/>
              <a:t>     methods; </a:t>
            </a:r>
          </a:p>
          <a:p>
            <a:pPr marL="457200" lvl="0" indent="365760">
              <a:lnSpc>
                <a:spcPct val="150000"/>
              </a:lnSpc>
              <a:buSzPct val="100000"/>
              <a:buFont typeface="Courier New" panose="02070309020205020404" pitchFamily="49" charset="0"/>
              <a:buChar char="o"/>
              <a:defRPr sz="2100"/>
            </a:pPr>
            <a:r>
              <a:rPr lang="en-US" sz="2000" dirty="0" smtClean="0"/>
              <a:t>Staffing requirements to meet increasing demands for forensic </a:t>
            </a:r>
          </a:p>
          <a:p>
            <a:pPr marL="457200" lvl="0">
              <a:lnSpc>
                <a:spcPct val="150000"/>
              </a:lnSpc>
              <a:buSzPct val="100000"/>
              <a:defRPr sz="2100"/>
            </a:pPr>
            <a:r>
              <a:rPr lang="en-US" sz="2000" dirty="0"/>
              <a:t> </a:t>
            </a:r>
            <a:r>
              <a:rPr lang="en-US" sz="2000" dirty="0" smtClean="0"/>
              <a:t>     products; </a:t>
            </a:r>
          </a:p>
          <a:p>
            <a:pPr marL="457200" lvl="0" indent="365760">
              <a:lnSpc>
                <a:spcPct val="150000"/>
              </a:lnSpc>
              <a:buSzPct val="100000"/>
              <a:buFont typeface="Courier New" panose="02070309020205020404" pitchFamily="49" charset="0"/>
              <a:buChar char="o"/>
              <a:defRPr sz="2100"/>
            </a:pPr>
            <a:r>
              <a:rPr lang="en-US" sz="2000" dirty="0" smtClean="0"/>
              <a:t>Modernisation of IT infrastructure to support the optimal processing </a:t>
            </a:r>
          </a:p>
          <a:p>
            <a:pPr marL="457200" lvl="0">
              <a:lnSpc>
                <a:spcPct val="150000"/>
              </a:lnSpc>
              <a:buSzPct val="100000"/>
              <a:defRPr sz="2100"/>
            </a:pPr>
            <a:r>
              <a:rPr lang="en-US" sz="2000" dirty="0"/>
              <a:t> </a:t>
            </a:r>
            <a:r>
              <a:rPr lang="en-US" sz="2000" dirty="0" smtClean="0"/>
              <a:t>     of forensic exhibit material and records;</a:t>
            </a:r>
          </a:p>
          <a:p>
            <a:pPr marL="800100" lvl="0" indent="-342900">
              <a:lnSpc>
                <a:spcPct val="150000"/>
              </a:lnSpc>
              <a:buSzPct val="100000"/>
              <a:buFont typeface="Courier New" panose="02070309020205020404" pitchFamily="49" charset="0"/>
              <a:buChar char="o"/>
              <a:defRPr sz="2100"/>
            </a:pPr>
            <a:r>
              <a:rPr lang="en-US" sz="2000" dirty="0" smtClean="0"/>
              <a:t>Full accreditation of all laboratories to conduct DNA analysis. </a:t>
            </a:r>
          </a:p>
          <a:p>
            <a:pPr marL="457200" lvl="0" indent="365760">
              <a:lnSpc>
                <a:spcPct val="150000"/>
              </a:lnSpc>
              <a:buSzPct val="100000"/>
              <a:buFont typeface="Courier New" panose="02070309020205020404" pitchFamily="49" charset="0"/>
              <a:buChar char="o"/>
              <a:defRPr sz="2100"/>
            </a:pPr>
            <a:endParaRPr lang="en-US" sz="2000" dirty="0" smtClean="0"/>
          </a:p>
        </p:txBody>
      </p:sp>
    </p:spTree>
    <p:extLst>
      <p:ext uri="{BB962C8B-B14F-4D97-AF65-F5344CB8AC3E}">
        <p14:creationId xmlns:p14="http://schemas.microsoft.com/office/powerpoint/2010/main" val="10536056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endParaRPr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97" y="1697868"/>
            <a:ext cx="8958503" cy="4431469"/>
          </a:xfrm>
          <a:prstGeom prst="rect">
            <a:avLst/>
          </a:prstGeom>
        </p:spPr>
      </p:pic>
    </p:spTree>
    <p:extLst>
      <p:ext uri="{BB962C8B-B14F-4D97-AF65-F5344CB8AC3E}">
        <p14:creationId xmlns:p14="http://schemas.microsoft.com/office/powerpoint/2010/main" val="333067005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534" y="1522730"/>
            <a:ext cx="8946866" cy="4693603"/>
          </a:xfrm>
          <a:prstGeom prst="rect">
            <a:avLst/>
          </a:prstGeom>
        </p:spPr>
      </p:pic>
    </p:spTree>
    <p:extLst>
      <p:ext uri="{BB962C8B-B14F-4D97-AF65-F5344CB8AC3E}">
        <p14:creationId xmlns:p14="http://schemas.microsoft.com/office/powerpoint/2010/main" val="201382554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515039"/>
            <a:ext cx="9144000" cy="4614298"/>
          </a:xfrm>
          <a:prstGeom prst="rect">
            <a:avLst/>
          </a:prstGeom>
        </p:spPr>
      </p:pic>
    </p:spTree>
    <p:extLst>
      <p:ext uri="{BB962C8B-B14F-4D97-AF65-F5344CB8AC3E}">
        <p14:creationId xmlns:p14="http://schemas.microsoft.com/office/powerpoint/2010/main" val="108237882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024" y="1628775"/>
            <a:ext cx="8836025" cy="4587558"/>
          </a:xfrm>
          <a:prstGeom prst="rect">
            <a:avLst/>
          </a:prstGeom>
        </p:spPr>
      </p:pic>
    </p:spTree>
    <p:extLst>
      <p:ext uri="{BB962C8B-B14F-4D97-AF65-F5344CB8AC3E}">
        <p14:creationId xmlns:p14="http://schemas.microsoft.com/office/powerpoint/2010/main" val="414827611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Concluding remarks       </a:t>
            </a:r>
            <a:r>
              <a:rPr dirty="0" smtClean="0"/>
              <a:t> </a:t>
            </a:r>
            <a:endParaRPr dirty="0"/>
          </a:p>
        </p:txBody>
      </p:sp>
      <p:sp>
        <p:nvSpPr>
          <p:cNvPr id="8" name="As the science behind DNA analysis continues to advance, so will debates on the ethical, legal and social implications for the use of DNA…"/>
          <p:cNvSpPr txBox="1"/>
          <p:nvPr/>
        </p:nvSpPr>
        <p:spPr>
          <a:xfrm>
            <a:off x="200025" y="1628775"/>
            <a:ext cx="8615364" cy="4708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822960" lvl="0" indent="-457200">
              <a:lnSpc>
                <a:spcPct val="150000"/>
              </a:lnSpc>
              <a:buSzPct val="100000"/>
              <a:buFont typeface="Arial" panose="020B0604020202020204" pitchFamily="34" charset="0"/>
              <a:buChar char="•"/>
              <a:defRPr sz="2100"/>
            </a:pPr>
            <a:r>
              <a:rPr lang="en-US" sz="2000" dirty="0" smtClean="0"/>
              <a:t>The Board has adopted a phased approach to monitoring and overseeing progress made by the DFS in respect of progress reported against key priority areas identified in its </a:t>
            </a:r>
            <a:r>
              <a:rPr lang="en-US" sz="2000" u="sng" dirty="0" smtClean="0"/>
              <a:t>Turnaround Strategy</a:t>
            </a:r>
            <a:r>
              <a:rPr lang="en-US" sz="2000" dirty="0" smtClean="0"/>
              <a:t>.</a:t>
            </a:r>
          </a:p>
          <a:p>
            <a:pPr marL="822960" lvl="0" indent="-457200">
              <a:lnSpc>
                <a:spcPct val="150000"/>
              </a:lnSpc>
              <a:buSzPct val="100000"/>
              <a:buFont typeface="Arial" panose="020B0604020202020204" pitchFamily="34" charset="0"/>
              <a:buChar char="•"/>
              <a:defRPr sz="2100"/>
            </a:pPr>
            <a:r>
              <a:rPr lang="en-US" sz="2000" dirty="0" smtClean="0"/>
              <a:t>Over the immediate-term, emphasis will be placed on finding urgent solutions to the </a:t>
            </a:r>
            <a:r>
              <a:rPr lang="en-US" sz="2000" u="sng" dirty="0" smtClean="0"/>
              <a:t>contract management</a:t>
            </a:r>
            <a:r>
              <a:rPr lang="en-US" sz="2000" dirty="0" smtClean="0"/>
              <a:t> challenges hampering the functioning of the </a:t>
            </a:r>
            <a:r>
              <a:rPr lang="en-US" sz="2000" u="sng" dirty="0" smtClean="0"/>
              <a:t>FSL</a:t>
            </a:r>
            <a:r>
              <a:rPr lang="en-US" sz="2000" dirty="0" smtClean="0"/>
              <a:t> and the </a:t>
            </a:r>
            <a:r>
              <a:rPr lang="en-US" sz="2000" u="sng" dirty="0" smtClean="0"/>
              <a:t>NFDD</a:t>
            </a:r>
            <a:r>
              <a:rPr lang="en-US" sz="2000" dirty="0" smtClean="0"/>
              <a:t>. </a:t>
            </a:r>
          </a:p>
          <a:p>
            <a:pPr marL="822960" lvl="0" indent="-457200">
              <a:lnSpc>
                <a:spcPct val="150000"/>
              </a:lnSpc>
              <a:buSzPct val="100000"/>
              <a:buFont typeface="Arial" panose="020B0604020202020204" pitchFamily="34" charset="0"/>
              <a:buChar char="•"/>
              <a:defRPr sz="2100"/>
            </a:pPr>
            <a:r>
              <a:rPr lang="en-US" sz="2000" dirty="0" smtClean="0"/>
              <a:t>Moreover, focus will be given to strategies and measures put in place to reduce </a:t>
            </a:r>
            <a:r>
              <a:rPr lang="en-US" sz="2000" u="sng" dirty="0" smtClean="0"/>
              <a:t>DNA casework backlogs</a:t>
            </a:r>
            <a:r>
              <a:rPr lang="en-US" sz="2000" dirty="0" smtClean="0"/>
              <a:t>, with an active focus on timelines provided for the reduction of these backlogs..</a:t>
            </a:r>
          </a:p>
          <a:p>
            <a:pPr marL="822960" lvl="0" indent="-457200">
              <a:lnSpc>
                <a:spcPct val="150000"/>
              </a:lnSpc>
              <a:buSzPct val="100000"/>
              <a:buFont typeface="Arial" panose="020B0604020202020204" pitchFamily="34" charset="0"/>
              <a:buChar char="•"/>
              <a:defRPr sz="2100"/>
            </a:pPr>
            <a:r>
              <a:rPr lang="en-US" sz="2000" dirty="0" smtClean="0"/>
              <a:t>Monitor progress on the signing of the CODIS SLA (Familial searching).</a:t>
            </a:r>
          </a:p>
        </p:txBody>
      </p:sp>
    </p:spTree>
    <p:extLst>
      <p:ext uri="{BB962C8B-B14F-4D97-AF65-F5344CB8AC3E}">
        <p14:creationId xmlns:p14="http://schemas.microsoft.com/office/powerpoint/2010/main" val="637052071"/>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Concluding remarks       </a:t>
            </a:r>
            <a:r>
              <a:rPr dirty="0" smtClean="0"/>
              <a:t> </a:t>
            </a:r>
            <a:endParaRPr dirty="0"/>
          </a:p>
        </p:txBody>
      </p:sp>
      <p:sp>
        <p:nvSpPr>
          <p:cNvPr id="8" name="As the science behind DNA analysis continues to advance, so will debates on the ethical, legal and social implications for the use of DNA…"/>
          <p:cNvSpPr txBox="1"/>
          <p:nvPr/>
        </p:nvSpPr>
        <p:spPr>
          <a:xfrm>
            <a:off x="200025" y="1743075"/>
            <a:ext cx="8486776" cy="4708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822960" indent="-457200">
              <a:lnSpc>
                <a:spcPct val="150000"/>
              </a:lnSpc>
              <a:buSzPct val="100000"/>
              <a:buFont typeface="Arial" panose="020B0604020202020204" pitchFamily="34" charset="0"/>
              <a:buChar char="•"/>
              <a:defRPr sz="2100"/>
            </a:pPr>
            <a:r>
              <a:rPr lang="en-US" sz="2000" dirty="0"/>
              <a:t>Facilitate the promulgation of section 36(D)(1) of the DNA Act – </a:t>
            </a:r>
            <a:r>
              <a:rPr lang="en-US" sz="2000" dirty="0" smtClean="0"/>
              <a:t>ensures sufficient </a:t>
            </a:r>
            <a:r>
              <a:rPr lang="en-US" sz="2000" dirty="0"/>
              <a:t>national representation for the taking of buccal samples.</a:t>
            </a:r>
          </a:p>
          <a:p>
            <a:pPr marL="822960" lvl="0" indent="-457200">
              <a:lnSpc>
                <a:spcPct val="150000"/>
              </a:lnSpc>
              <a:buSzPct val="100000"/>
              <a:buFont typeface="Arial" panose="020B0604020202020204" pitchFamily="34" charset="0"/>
              <a:buChar char="•"/>
              <a:defRPr sz="2100"/>
            </a:pPr>
            <a:r>
              <a:rPr lang="en-US" sz="2000" dirty="0" smtClean="0"/>
              <a:t>Monitor progress in relation to the establishment of Forensic Investigative Units in all provinces to support the follow up of forensic investigative leads.</a:t>
            </a:r>
          </a:p>
          <a:p>
            <a:pPr marL="822960" lvl="0" indent="-457200">
              <a:lnSpc>
                <a:spcPct val="150000"/>
              </a:lnSpc>
              <a:buSzPct val="100000"/>
              <a:buFont typeface="Arial" panose="020B0604020202020204" pitchFamily="34" charset="0"/>
              <a:buChar char="•"/>
              <a:defRPr sz="2100"/>
            </a:pPr>
            <a:r>
              <a:rPr lang="en-US" sz="2000" dirty="0" smtClean="0"/>
              <a:t>The Board has developed a positive and constructive working relationship with the Minister, Deputy Minister and their staff, and receives the necessary support as and when required.</a:t>
            </a:r>
          </a:p>
          <a:p>
            <a:pPr marL="822960" lvl="0" indent="-457200">
              <a:lnSpc>
                <a:spcPct val="150000"/>
              </a:lnSpc>
              <a:buSzPct val="100000"/>
              <a:buFont typeface="Arial" panose="020B0604020202020204" pitchFamily="34" charset="0"/>
              <a:buChar char="•"/>
              <a:defRPr sz="2100"/>
            </a:pPr>
            <a:r>
              <a:rPr lang="en-US" sz="2000" dirty="0" smtClean="0"/>
              <a:t>Working relations between the Board, the DFS and the Civilian Secretariat are positive and encouraging. </a:t>
            </a:r>
          </a:p>
        </p:txBody>
      </p:sp>
    </p:spTree>
    <p:extLst>
      <p:ext uri="{BB962C8B-B14F-4D97-AF65-F5344CB8AC3E}">
        <p14:creationId xmlns:p14="http://schemas.microsoft.com/office/powerpoint/2010/main" val="557519989"/>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9" name="image.png" descr="image.png"/>
          <p:cNvPicPr>
            <a:picLocks noChangeAspect="1"/>
          </p:cNvPicPr>
          <p:nvPr/>
        </p:nvPicPr>
        <p:blipFill>
          <a:blip r:embed="rId3">
            <a:extLst/>
          </a:blip>
          <a:stretch>
            <a:fillRect/>
          </a:stretch>
        </p:blipFill>
        <p:spPr>
          <a:xfrm>
            <a:off x="0" y="850900"/>
            <a:ext cx="9036050" cy="396875"/>
          </a:xfrm>
          <a:prstGeom prst="rect">
            <a:avLst/>
          </a:prstGeom>
          <a:ln w="12700">
            <a:miter lim="400000"/>
          </a:ln>
        </p:spPr>
      </p:pic>
      <p:pic>
        <p:nvPicPr>
          <p:cNvPr id="520" name="image.png" descr="image.png"/>
          <p:cNvPicPr>
            <a:picLocks noChangeAspect="1"/>
          </p:cNvPicPr>
          <p:nvPr/>
        </p:nvPicPr>
        <p:blipFill>
          <a:blip r:embed="rId4">
            <a:extLst/>
          </a:blip>
          <a:stretch>
            <a:fillRect/>
          </a:stretch>
        </p:blipFill>
        <p:spPr>
          <a:xfrm>
            <a:off x="6650037" y="1052512"/>
            <a:ext cx="1981201" cy="374651"/>
          </a:xfrm>
          <a:prstGeom prst="rect">
            <a:avLst/>
          </a:prstGeom>
          <a:ln w="12700">
            <a:miter lim="400000"/>
          </a:ln>
        </p:spPr>
      </p:pic>
      <p:pic>
        <p:nvPicPr>
          <p:cNvPr id="521" name="image.png" descr="image.png"/>
          <p:cNvPicPr>
            <a:picLocks noChangeAspect="1"/>
          </p:cNvPicPr>
          <p:nvPr/>
        </p:nvPicPr>
        <p:blipFill>
          <a:blip r:embed="rId5">
            <a:extLst/>
          </a:blip>
          <a:stretch>
            <a:fillRect/>
          </a:stretch>
        </p:blipFill>
        <p:spPr>
          <a:xfrm>
            <a:off x="7885112" y="6308725"/>
            <a:ext cx="1157288" cy="457200"/>
          </a:xfrm>
          <a:prstGeom prst="rect">
            <a:avLst/>
          </a:prstGeom>
          <a:ln w="12700">
            <a:miter lim="400000"/>
          </a:ln>
        </p:spPr>
      </p:pic>
      <p:sp>
        <p:nvSpPr>
          <p:cNvPr id="522" name="Slide Number"/>
          <p:cNvSpPr txBox="1">
            <a:spLocks noGrp="1"/>
          </p:cNvSpPr>
          <p:nvPr>
            <p:ph type="sldNum" sz="quarter" idx="2"/>
          </p:nvPr>
        </p:nvSpPr>
        <p:spPr>
          <a:xfrm>
            <a:off x="8505418" y="6404292"/>
            <a:ext cx="181382"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
        <p:nvSpPr>
          <p:cNvPr id="523" name="2018/19 Budget"/>
          <p:cNvSpPr txBox="1"/>
          <p:nvPr/>
        </p:nvSpPr>
        <p:spPr>
          <a:xfrm>
            <a:off x="200025" y="142875"/>
            <a:ext cx="8915400" cy="58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endParaRPr dirty="0"/>
          </a:p>
        </p:txBody>
      </p:sp>
      <p:sp>
        <p:nvSpPr>
          <p:cNvPr id="8" name="As the science behind DNA analysis continues to advance, so will debates on the ethical, legal and social implications for the use of DNA…"/>
          <p:cNvSpPr txBox="1"/>
          <p:nvPr/>
        </p:nvSpPr>
        <p:spPr>
          <a:xfrm>
            <a:off x="107950" y="1491374"/>
            <a:ext cx="9036050"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50000"/>
              </a:lnSpc>
              <a:buSzPct val="100000"/>
              <a:defRPr sz="2100"/>
            </a:pPr>
            <a:endParaRPr lang="en-US" sz="2100" dirty="0">
              <a:solidFill>
                <a:schemeClr val="tx1"/>
              </a:solidFill>
            </a:endParaRPr>
          </a:p>
        </p:txBody>
      </p:sp>
      <p:sp>
        <p:nvSpPr>
          <p:cNvPr id="9" name="As the science behind DNA analysis continues to advance, so will debates on the ethical, legal and social implications for the use of DNA…"/>
          <p:cNvSpPr txBox="1"/>
          <p:nvPr/>
        </p:nvSpPr>
        <p:spPr>
          <a:xfrm>
            <a:off x="200025" y="2783905"/>
            <a:ext cx="9036050" cy="18235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lnSpc>
                <a:spcPct val="150000"/>
              </a:lnSpc>
              <a:buSzPct val="100000"/>
              <a:defRPr sz="2100"/>
            </a:pPr>
            <a:r>
              <a:rPr lang="en-US" sz="5400" dirty="0" smtClean="0">
                <a:solidFill>
                  <a:srgbClr val="FFC000"/>
                </a:solidFill>
              </a:rPr>
              <a:t>Thank You</a:t>
            </a:r>
          </a:p>
          <a:p>
            <a:pPr marL="342900" indent="-342900">
              <a:lnSpc>
                <a:spcPct val="150000"/>
              </a:lnSpc>
              <a:buSzPct val="100000"/>
              <a:buFont typeface="Arial" panose="020B0604020202020204" pitchFamily="34" charset="0"/>
              <a:buChar char="•"/>
              <a:defRPr sz="2100"/>
            </a:pPr>
            <a:endParaRPr lang="en-US" sz="2100" dirty="0">
              <a:solidFill>
                <a:srgbClr val="FFC000"/>
              </a:solidFill>
            </a:endParaRPr>
          </a:p>
        </p:txBody>
      </p:sp>
    </p:spTree>
    <p:extLst>
      <p:ext uri="{BB962C8B-B14F-4D97-AF65-F5344CB8AC3E}">
        <p14:creationId xmlns:p14="http://schemas.microsoft.com/office/powerpoint/2010/main" val="314893475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9"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20"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21"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22" name="Slide Number"/>
          <p:cNvSpPr txBox="1">
            <a:spLocks noGrp="1"/>
          </p:cNvSpPr>
          <p:nvPr>
            <p:ph type="sldNum" sz="quarter" idx="2"/>
          </p:nvPr>
        </p:nvSpPr>
        <p:spPr>
          <a:xfrm>
            <a:off x="8505418" y="6404292"/>
            <a:ext cx="181382"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523" name="2018/19 Budget"/>
          <p:cNvSpPr txBox="1"/>
          <p:nvPr/>
        </p:nvSpPr>
        <p:spPr>
          <a:xfrm>
            <a:off x="200025" y="142875"/>
            <a:ext cx="8915400" cy="58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Presentation outline </a:t>
            </a:r>
            <a:r>
              <a:rPr dirty="0" smtClean="0"/>
              <a:t>   </a:t>
            </a:r>
            <a:endParaRPr dirty="0"/>
          </a:p>
        </p:txBody>
      </p:sp>
      <p:sp>
        <p:nvSpPr>
          <p:cNvPr id="8" name="As the science behind DNA analysis continues to advance, so will debates on the ethical, legal and social implications for the use of DNA…"/>
          <p:cNvSpPr txBox="1"/>
          <p:nvPr/>
        </p:nvSpPr>
        <p:spPr>
          <a:xfrm>
            <a:off x="464024" y="1945771"/>
            <a:ext cx="8222776" cy="30008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r>
              <a:rPr lang="en-US" dirty="0" smtClean="0"/>
              <a:t>Background</a:t>
            </a:r>
          </a:p>
          <a:p>
            <a:pPr marL="342900" indent="-342900">
              <a:lnSpc>
                <a:spcPct val="150000"/>
              </a:lnSpc>
              <a:buSzPct val="100000"/>
              <a:buFont typeface="Arial"/>
              <a:buChar char="•"/>
              <a:defRPr sz="2100"/>
            </a:pPr>
            <a:r>
              <a:rPr lang="en-US" dirty="0" smtClean="0"/>
              <a:t>Board introduction  </a:t>
            </a:r>
          </a:p>
          <a:p>
            <a:pPr marL="342900" indent="-342900">
              <a:lnSpc>
                <a:spcPct val="150000"/>
              </a:lnSpc>
              <a:buSzPct val="100000"/>
              <a:buFont typeface="Arial"/>
              <a:buChar char="•"/>
              <a:defRPr sz="2100"/>
            </a:pPr>
            <a:r>
              <a:rPr lang="en-US" dirty="0" smtClean="0"/>
              <a:t>Governance</a:t>
            </a:r>
          </a:p>
          <a:p>
            <a:pPr marL="342900" indent="-342900">
              <a:lnSpc>
                <a:spcPct val="150000"/>
              </a:lnSpc>
              <a:buSzPct val="100000"/>
              <a:buFont typeface="Arial"/>
              <a:buChar char="•"/>
              <a:defRPr sz="2100"/>
            </a:pPr>
            <a:r>
              <a:rPr lang="en-US" dirty="0" smtClean="0"/>
              <a:t>Engagement with Ministry  </a:t>
            </a:r>
          </a:p>
          <a:p>
            <a:pPr marL="342900" indent="-342900">
              <a:lnSpc>
                <a:spcPct val="150000"/>
              </a:lnSpc>
              <a:buSzPct val="100000"/>
              <a:buFont typeface="Arial"/>
              <a:buChar char="•"/>
              <a:defRPr sz="2100"/>
            </a:pPr>
            <a:r>
              <a:rPr lang="en-US" dirty="0" smtClean="0"/>
              <a:t>Plan of Action </a:t>
            </a:r>
          </a:p>
          <a:p>
            <a:pPr marL="342900" indent="-342900">
              <a:lnSpc>
                <a:spcPct val="150000"/>
              </a:lnSpc>
              <a:buSzPct val="100000"/>
              <a:buFont typeface="Arial"/>
              <a:buChar char="•"/>
              <a:defRPr sz="2100"/>
            </a:pPr>
            <a:r>
              <a:rPr lang="en-US" dirty="0" smtClean="0"/>
              <a:t>Concluding remarks  </a:t>
            </a:r>
            <a:r>
              <a:rPr dirty="0" smtClean="0"/>
              <a:t> </a:t>
            </a:r>
            <a:endParaRPr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537" name="Conclusion"/>
          <p:cNvSpPr txBox="1"/>
          <p:nvPr/>
        </p:nvSpPr>
        <p:spPr>
          <a:xfrm>
            <a:off x="200025" y="142875"/>
            <a:ext cx="8915400" cy="58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Board introduction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graphicFrame>
        <p:nvGraphicFramePr>
          <p:cNvPr id="2" name="Table 1"/>
          <p:cNvGraphicFramePr>
            <a:graphicFrameLocks noGrp="1"/>
          </p:cNvGraphicFramePr>
          <p:nvPr>
            <p:extLst>
              <p:ext uri="{D42A27DB-BD31-4B8C-83A1-F6EECF244321}">
                <p14:modId xmlns:p14="http://schemas.microsoft.com/office/powerpoint/2010/main" val="1605611300"/>
              </p:ext>
            </p:extLst>
          </p:nvPr>
        </p:nvGraphicFramePr>
        <p:xfrm>
          <a:off x="327546" y="1563030"/>
          <a:ext cx="8598090" cy="5101906"/>
        </p:xfrm>
        <a:graphic>
          <a:graphicData uri="http://schemas.openxmlformats.org/drawingml/2006/table">
            <a:tbl>
              <a:tblPr firstRow="1" bandRow="1">
                <a:tableStyleId>{5940675A-B579-460E-94D1-54222C63F5DA}</a:tableStyleId>
              </a:tblPr>
              <a:tblGrid>
                <a:gridCol w="4299045">
                  <a:extLst>
                    <a:ext uri="{9D8B030D-6E8A-4147-A177-3AD203B41FA5}">
                      <a16:colId xmlns:a16="http://schemas.microsoft.com/office/drawing/2014/main" val="20000"/>
                    </a:ext>
                  </a:extLst>
                </a:gridCol>
                <a:gridCol w="4299045">
                  <a:extLst>
                    <a:ext uri="{9D8B030D-6E8A-4147-A177-3AD203B41FA5}">
                      <a16:colId xmlns:a16="http://schemas.microsoft.com/office/drawing/2014/main" val="20001"/>
                    </a:ext>
                  </a:extLst>
                </a:gridCol>
              </a:tblGrid>
              <a:tr h="429192">
                <a:tc>
                  <a:txBody>
                    <a:bodyPr/>
                    <a:lstStyle/>
                    <a:p>
                      <a:pPr algn="l"/>
                      <a:r>
                        <a:rPr lang="en-US" sz="1800" b="1" dirty="0" smtClean="0"/>
                        <a:t>NAME</a:t>
                      </a:r>
                      <a:endParaRPr lang="en-US" sz="1800" b="1" dirty="0"/>
                    </a:p>
                  </a:txBody>
                  <a:tcPr/>
                </a:tc>
                <a:tc>
                  <a:txBody>
                    <a:bodyPr/>
                    <a:lstStyle/>
                    <a:p>
                      <a:pPr algn="l"/>
                      <a:r>
                        <a:rPr lang="en-US" sz="1800" b="1" dirty="0" smtClean="0"/>
                        <a:t>DESIGNATION </a:t>
                      </a:r>
                      <a:endParaRPr lang="en-US" sz="1800" b="1" dirty="0"/>
                    </a:p>
                  </a:txBody>
                  <a:tcPr/>
                </a:tc>
                <a:extLst>
                  <a:ext uri="{0D108BD9-81ED-4DB2-BD59-A6C34878D82A}">
                    <a16:rowId xmlns:a16="http://schemas.microsoft.com/office/drawing/2014/main" val="10000"/>
                  </a:ext>
                </a:extLst>
              </a:tr>
              <a:tr h="429192">
                <a:tc>
                  <a:txBody>
                    <a:bodyPr/>
                    <a:lstStyle/>
                    <a:p>
                      <a:pPr algn="l"/>
                      <a:r>
                        <a:rPr lang="en-US" sz="1600" dirty="0" smtClean="0"/>
                        <a:t>Adv. L</a:t>
                      </a:r>
                      <a:r>
                        <a:rPr lang="en-US" sz="1600" baseline="0" dirty="0" smtClean="0"/>
                        <a:t> Nkosi-Thomas </a:t>
                      </a:r>
                      <a:endParaRPr lang="en-US" sz="1600" dirty="0"/>
                    </a:p>
                  </a:txBody>
                  <a:tcPr/>
                </a:tc>
                <a:tc>
                  <a:txBody>
                    <a:bodyPr/>
                    <a:lstStyle/>
                    <a:p>
                      <a:pPr algn="l"/>
                      <a:r>
                        <a:rPr lang="en-US" sz="1600" dirty="0" smtClean="0"/>
                        <a:t>Chairperson</a:t>
                      </a:r>
                      <a:endParaRPr lang="en-US" sz="1600" dirty="0"/>
                    </a:p>
                  </a:txBody>
                  <a:tcPr/>
                </a:tc>
                <a:extLst>
                  <a:ext uri="{0D108BD9-81ED-4DB2-BD59-A6C34878D82A}">
                    <a16:rowId xmlns:a16="http://schemas.microsoft.com/office/drawing/2014/main" val="10001"/>
                  </a:ext>
                </a:extLst>
              </a:tr>
              <a:tr h="429192">
                <a:tc>
                  <a:txBody>
                    <a:bodyPr/>
                    <a:lstStyle/>
                    <a:p>
                      <a:pPr algn="l"/>
                      <a:r>
                        <a:rPr lang="en-US" sz="1600" dirty="0" smtClean="0"/>
                        <a:t>Adv. R Rawat</a:t>
                      </a:r>
                      <a:endParaRPr lang="en-US" sz="1600" dirty="0"/>
                    </a:p>
                  </a:txBody>
                  <a:tcPr/>
                </a:tc>
                <a:tc>
                  <a:txBody>
                    <a:bodyPr/>
                    <a:lstStyle/>
                    <a:p>
                      <a:pPr algn="l"/>
                      <a:r>
                        <a:rPr lang="en-US" sz="1600" dirty="0" smtClean="0"/>
                        <a:t>Private</a:t>
                      </a:r>
                      <a:endParaRPr lang="en-US" sz="1600" dirty="0"/>
                    </a:p>
                  </a:txBody>
                  <a:tcPr/>
                </a:tc>
                <a:extLst>
                  <a:ext uri="{0D108BD9-81ED-4DB2-BD59-A6C34878D82A}">
                    <a16:rowId xmlns:a16="http://schemas.microsoft.com/office/drawing/2014/main" val="10002"/>
                  </a:ext>
                </a:extLst>
              </a:tr>
              <a:tr h="429192">
                <a:tc>
                  <a:txBody>
                    <a:bodyPr/>
                    <a:lstStyle/>
                    <a:p>
                      <a:pPr algn="l"/>
                      <a:r>
                        <a:rPr lang="en-US" sz="1600" dirty="0" smtClean="0"/>
                        <a:t>Mr. D Morema</a:t>
                      </a:r>
                      <a:endParaRPr lang="en-US" sz="1600" dirty="0"/>
                    </a:p>
                  </a:txBody>
                  <a:tcPr/>
                </a:tc>
                <a:tc>
                  <a:txBody>
                    <a:bodyPr/>
                    <a:lstStyle/>
                    <a:p>
                      <a:pPr algn="l"/>
                      <a:r>
                        <a:rPr lang="en-US" sz="1600" dirty="0" smtClean="0"/>
                        <a:t>Private</a:t>
                      </a:r>
                      <a:endParaRPr lang="en-US" sz="1600" dirty="0"/>
                    </a:p>
                  </a:txBody>
                  <a:tcPr/>
                </a:tc>
                <a:extLst>
                  <a:ext uri="{0D108BD9-81ED-4DB2-BD59-A6C34878D82A}">
                    <a16:rowId xmlns:a16="http://schemas.microsoft.com/office/drawing/2014/main" val="10003"/>
                  </a:ext>
                </a:extLst>
              </a:tr>
              <a:tr h="429192">
                <a:tc>
                  <a:txBody>
                    <a:bodyPr/>
                    <a:lstStyle/>
                    <a:p>
                      <a:pPr algn="l"/>
                      <a:r>
                        <a:rPr lang="en-US" sz="1600" dirty="0" smtClean="0"/>
                        <a:t>Dr. K Ehlers</a:t>
                      </a:r>
                      <a:endParaRPr lang="en-US" sz="1600" dirty="0"/>
                    </a:p>
                  </a:txBody>
                  <a:tcPr/>
                </a:tc>
                <a:tc>
                  <a:txBody>
                    <a:bodyPr/>
                    <a:lstStyle/>
                    <a:p>
                      <a:pPr algn="l"/>
                      <a:r>
                        <a:rPr lang="en-US" sz="1600" dirty="0" smtClean="0"/>
                        <a:t>Private</a:t>
                      </a:r>
                      <a:endParaRPr lang="en-US" sz="1600" dirty="0"/>
                    </a:p>
                  </a:txBody>
                  <a:tcPr/>
                </a:tc>
                <a:extLst>
                  <a:ext uri="{0D108BD9-81ED-4DB2-BD59-A6C34878D82A}">
                    <a16:rowId xmlns:a16="http://schemas.microsoft.com/office/drawing/2014/main" val="10004"/>
                  </a:ext>
                </a:extLst>
              </a:tr>
              <a:tr h="429192">
                <a:tc>
                  <a:txBody>
                    <a:bodyPr/>
                    <a:lstStyle/>
                    <a:p>
                      <a:pPr algn="l"/>
                      <a:r>
                        <a:rPr lang="en-US" sz="1600" dirty="0" smtClean="0"/>
                        <a:t>Mr. R Sono </a:t>
                      </a:r>
                      <a:endParaRPr lang="en-US" sz="1600" dirty="0"/>
                    </a:p>
                  </a:txBody>
                  <a:tcPr/>
                </a:tc>
                <a:tc>
                  <a:txBody>
                    <a:bodyPr/>
                    <a:lstStyle/>
                    <a:p>
                      <a:pPr algn="l"/>
                      <a:r>
                        <a:rPr lang="en-US" sz="1600" dirty="0" smtClean="0"/>
                        <a:t>Private</a:t>
                      </a:r>
                      <a:endParaRPr lang="en-US" sz="1600" dirty="0"/>
                    </a:p>
                  </a:txBody>
                  <a:tcPr/>
                </a:tc>
                <a:extLst>
                  <a:ext uri="{0D108BD9-81ED-4DB2-BD59-A6C34878D82A}">
                    <a16:rowId xmlns:a16="http://schemas.microsoft.com/office/drawing/2014/main" val="10005"/>
                  </a:ext>
                </a:extLst>
              </a:tr>
              <a:tr h="429192">
                <a:tc>
                  <a:txBody>
                    <a:bodyPr/>
                    <a:lstStyle/>
                    <a:p>
                      <a:pPr algn="l"/>
                      <a:r>
                        <a:rPr lang="en-US" sz="1600" dirty="0" smtClean="0"/>
                        <a:t>Dr. N Myeza</a:t>
                      </a:r>
                      <a:endParaRPr lang="en-US" sz="1600" dirty="0"/>
                    </a:p>
                  </a:txBody>
                  <a:tcPr/>
                </a:tc>
                <a:tc>
                  <a:txBody>
                    <a:bodyPr/>
                    <a:lstStyle/>
                    <a:p>
                      <a:pPr algn="l"/>
                      <a:r>
                        <a:rPr lang="en-US" sz="1600" dirty="0" smtClean="0"/>
                        <a:t>Private</a:t>
                      </a:r>
                      <a:endParaRPr lang="en-US" sz="1600" dirty="0"/>
                    </a:p>
                  </a:txBody>
                  <a:tcPr/>
                </a:tc>
                <a:extLst>
                  <a:ext uri="{0D108BD9-81ED-4DB2-BD59-A6C34878D82A}">
                    <a16:rowId xmlns:a16="http://schemas.microsoft.com/office/drawing/2014/main" val="10006"/>
                  </a:ext>
                </a:extLst>
              </a:tr>
              <a:tr h="619589">
                <a:tc>
                  <a:txBody>
                    <a:bodyPr/>
                    <a:lstStyle/>
                    <a:p>
                      <a:pPr algn="l"/>
                      <a:r>
                        <a:rPr lang="en-US" sz="1600" dirty="0" smtClean="0"/>
                        <a:t>Mr. AP Rapea</a:t>
                      </a:r>
                      <a:endParaRPr lang="en-US" sz="1600" dirty="0"/>
                    </a:p>
                  </a:txBody>
                  <a:tcPr/>
                </a:tc>
                <a:tc>
                  <a:txBody>
                    <a:bodyPr/>
                    <a:lstStyle/>
                    <a:p>
                      <a:pPr algn="l"/>
                      <a:r>
                        <a:rPr lang="en-US" sz="1600" dirty="0" smtClean="0"/>
                        <a:t>Public sector (Civilian Secretariat for Police Service)</a:t>
                      </a:r>
                      <a:endParaRPr lang="en-US" sz="1600" dirty="0"/>
                    </a:p>
                  </a:txBody>
                  <a:tcPr/>
                </a:tc>
                <a:extLst>
                  <a:ext uri="{0D108BD9-81ED-4DB2-BD59-A6C34878D82A}">
                    <a16:rowId xmlns:a16="http://schemas.microsoft.com/office/drawing/2014/main" val="10007"/>
                  </a:ext>
                </a:extLst>
              </a:tr>
              <a:tr h="619589">
                <a:tc>
                  <a:txBody>
                    <a:bodyPr/>
                    <a:lstStyle/>
                    <a:p>
                      <a:pPr algn="l"/>
                      <a:r>
                        <a:rPr lang="en-US" sz="1600" dirty="0" smtClean="0"/>
                        <a:t>Adv. O Sewpaul</a:t>
                      </a:r>
                      <a:endParaRPr lang="en-US" sz="1600" dirty="0"/>
                    </a:p>
                  </a:txBody>
                  <a:tcPr/>
                </a:tc>
                <a:tc>
                  <a:txBody>
                    <a:bodyPr/>
                    <a:lstStyle/>
                    <a:p>
                      <a:pPr algn="l"/>
                      <a:r>
                        <a:rPr lang="en-US" sz="1600" dirty="0" smtClean="0"/>
                        <a:t>Public sector (Department of Justice &amp; Constitutional Development)</a:t>
                      </a:r>
                      <a:endParaRPr lang="en-US" sz="1600" dirty="0"/>
                    </a:p>
                  </a:txBody>
                  <a:tcPr/>
                </a:tc>
                <a:extLst>
                  <a:ext uri="{0D108BD9-81ED-4DB2-BD59-A6C34878D82A}">
                    <a16:rowId xmlns:a16="http://schemas.microsoft.com/office/drawing/2014/main" val="10008"/>
                  </a:ext>
                </a:extLst>
              </a:tr>
              <a:tr h="429192">
                <a:tc>
                  <a:txBody>
                    <a:bodyPr/>
                    <a:lstStyle/>
                    <a:p>
                      <a:pPr algn="l"/>
                      <a:r>
                        <a:rPr lang="en-US" sz="1600" dirty="0" smtClean="0"/>
                        <a:t>Mrs. A Grove</a:t>
                      </a:r>
                      <a:endParaRPr lang="en-US" sz="1600" dirty="0"/>
                    </a:p>
                  </a:txBody>
                  <a:tcPr/>
                </a:tc>
                <a:tc>
                  <a:txBody>
                    <a:bodyPr/>
                    <a:lstStyle/>
                    <a:p>
                      <a:pPr algn="l"/>
                      <a:r>
                        <a:rPr lang="en-US" sz="1600" dirty="0" smtClean="0"/>
                        <a:t>Public sector</a:t>
                      </a:r>
                      <a:r>
                        <a:rPr lang="en-US" sz="1600" baseline="0" dirty="0" smtClean="0"/>
                        <a:t> (Department of Health)</a:t>
                      </a:r>
                      <a:endParaRPr lang="en-US" sz="1600" dirty="0"/>
                    </a:p>
                  </a:txBody>
                  <a:tcPr/>
                </a:tc>
                <a:extLst>
                  <a:ext uri="{0D108BD9-81ED-4DB2-BD59-A6C34878D82A}">
                    <a16:rowId xmlns:a16="http://schemas.microsoft.com/office/drawing/2014/main" val="10009"/>
                  </a:ext>
                </a:extLst>
              </a:tr>
              <a:tr h="429192">
                <a:tc>
                  <a:txBody>
                    <a:bodyPr/>
                    <a:lstStyle/>
                    <a:p>
                      <a:pPr algn="l"/>
                      <a:r>
                        <a:rPr lang="en-US" sz="1600" dirty="0" smtClean="0">
                          <a:solidFill>
                            <a:schemeClr val="tx1"/>
                          </a:solidFill>
                        </a:rPr>
                        <a:t>Mr.</a:t>
                      </a:r>
                      <a:r>
                        <a:rPr lang="en-US" sz="1600" baseline="0" dirty="0" smtClean="0">
                          <a:solidFill>
                            <a:schemeClr val="tx1"/>
                          </a:solidFill>
                        </a:rPr>
                        <a:t> L Mthethwa  </a:t>
                      </a:r>
                      <a:endParaRPr lang="en-US" sz="1600" dirty="0">
                        <a:solidFill>
                          <a:schemeClr val="tx1"/>
                        </a:solidFill>
                      </a:endParaRPr>
                    </a:p>
                  </a:txBody>
                  <a:tcPr/>
                </a:tc>
                <a:tc>
                  <a:txBody>
                    <a:bodyPr/>
                    <a:lstStyle/>
                    <a:p>
                      <a:pPr algn="l"/>
                      <a:r>
                        <a:rPr lang="en-US" sz="1600" dirty="0" smtClean="0"/>
                        <a:t>Department of</a:t>
                      </a:r>
                      <a:r>
                        <a:rPr lang="en-US" sz="1600" baseline="0" dirty="0" smtClean="0"/>
                        <a:t> Correctional Services</a:t>
                      </a:r>
                      <a:endParaRPr lang="en-US" sz="1600" dirty="0"/>
                    </a:p>
                  </a:txBody>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9" name="image.png" descr="image.png"/>
          <p:cNvPicPr>
            <a:picLocks noChangeAspect="1"/>
          </p:cNvPicPr>
          <p:nvPr/>
        </p:nvPicPr>
        <p:blipFill>
          <a:blip r:embed="rId3">
            <a:extLst/>
          </a:blip>
          <a:stretch>
            <a:fillRect/>
          </a:stretch>
        </p:blipFill>
        <p:spPr>
          <a:xfrm>
            <a:off x="0" y="850900"/>
            <a:ext cx="9036050" cy="396875"/>
          </a:xfrm>
          <a:prstGeom prst="rect">
            <a:avLst/>
          </a:prstGeom>
          <a:ln w="12700">
            <a:miter lim="400000"/>
          </a:ln>
        </p:spPr>
      </p:pic>
      <p:pic>
        <p:nvPicPr>
          <p:cNvPr id="520" name="image.png" descr="image.png"/>
          <p:cNvPicPr>
            <a:picLocks noChangeAspect="1"/>
          </p:cNvPicPr>
          <p:nvPr/>
        </p:nvPicPr>
        <p:blipFill>
          <a:blip r:embed="rId4">
            <a:extLst/>
          </a:blip>
          <a:stretch>
            <a:fillRect/>
          </a:stretch>
        </p:blipFill>
        <p:spPr>
          <a:xfrm>
            <a:off x="6650037" y="1052512"/>
            <a:ext cx="1981201" cy="374651"/>
          </a:xfrm>
          <a:prstGeom prst="rect">
            <a:avLst/>
          </a:prstGeom>
          <a:ln w="12700">
            <a:miter lim="400000"/>
          </a:ln>
        </p:spPr>
      </p:pic>
      <p:pic>
        <p:nvPicPr>
          <p:cNvPr id="521" name="image.png" descr="image.png"/>
          <p:cNvPicPr>
            <a:picLocks noChangeAspect="1"/>
          </p:cNvPicPr>
          <p:nvPr/>
        </p:nvPicPr>
        <p:blipFill>
          <a:blip r:embed="rId5">
            <a:extLst/>
          </a:blip>
          <a:stretch>
            <a:fillRect/>
          </a:stretch>
        </p:blipFill>
        <p:spPr>
          <a:xfrm>
            <a:off x="7885112" y="6308725"/>
            <a:ext cx="1157288" cy="457200"/>
          </a:xfrm>
          <a:prstGeom prst="rect">
            <a:avLst/>
          </a:prstGeom>
          <a:ln w="12700">
            <a:miter lim="400000"/>
          </a:ln>
        </p:spPr>
      </p:pic>
      <p:sp>
        <p:nvSpPr>
          <p:cNvPr id="522" name="Slide Number"/>
          <p:cNvSpPr txBox="1">
            <a:spLocks noGrp="1"/>
          </p:cNvSpPr>
          <p:nvPr>
            <p:ph type="sldNum" sz="quarter" idx="2"/>
          </p:nvPr>
        </p:nvSpPr>
        <p:spPr>
          <a:xfrm>
            <a:off x="8505418" y="6404292"/>
            <a:ext cx="181382"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523" name="2018/19 Budget"/>
          <p:cNvSpPr txBox="1"/>
          <p:nvPr/>
        </p:nvSpPr>
        <p:spPr>
          <a:xfrm>
            <a:off x="200025" y="142875"/>
            <a:ext cx="8915400" cy="58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Background   </a:t>
            </a:r>
            <a:r>
              <a:rPr dirty="0" smtClean="0"/>
              <a:t>   </a:t>
            </a:r>
            <a:endParaRPr dirty="0"/>
          </a:p>
        </p:txBody>
      </p:sp>
      <p:sp>
        <p:nvSpPr>
          <p:cNvPr id="8" name="As the science behind DNA analysis continues to advance, so will debates on the ethical, legal and social implications for the use of DNA…"/>
          <p:cNvSpPr txBox="1"/>
          <p:nvPr/>
        </p:nvSpPr>
        <p:spPr>
          <a:xfrm>
            <a:off x="200025" y="1499718"/>
            <a:ext cx="8836025" cy="54245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r>
              <a:rPr lang="en-US" sz="2100" dirty="0" smtClean="0"/>
              <a:t>On 21 October 2020 the Civilian Secretariat for Police Service delivered the following presentation to the Committee:</a:t>
            </a:r>
          </a:p>
          <a:p>
            <a:pPr marL="342900" indent="342900" defTabSz="685800">
              <a:lnSpc>
                <a:spcPct val="150000"/>
              </a:lnSpc>
              <a:buSzPct val="100000"/>
              <a:buFont typeface="Courier New" panose="02070309020205020404" pitchFamily="49" charset="0"/>
              <a:buChar char="o"/>
              <a:defRPr sz="2100"/>
            </a:pPr>
            <a:r>
              <a:rPr lang="en-US" sz="2100" dirty="0" smtClean="0"/>
              <a:t>Handover Report of the National Forensic Oversight and Ethics Board     	(DNA Board); and </a:t>
            </a:r>
          </a:p>
          <a:p>
            <a:pPr marL="400050" defTabSz="685800">
              <a:lnSpc>
                <a:spcPct val="150000"/>
              </a:lnSpc>
              <a:buSzPct val="100000"/>
              <a:buFont typeface="Courier New" panose="02070309020205020404" pitchFamily="49" charset="0"/>
              <a:buChar char="o"/>
              <a:tabLst>
                <a:tab pos="457200" algn="l"/>
              </a:tabLst>
              <a:defRPr sz="2100"/>
            </a:pPr>
            <a:r>
              <a:rPr lang="en-US" sz="2100" dirty="0" smtClean="0"/>
              <a:t>   Status update on the appointment of the new National Forensic 			Oversight and Ethics Board.  </a:t>
            </a:r>
          </a:p>
          <a:p>
            <a:pPr marL="342900" indent="-342900">
              <a:lnSpc>
                <a:spcPct val="150000"/>
              </a:lnSpc>
              <a:buSzPct val="100000"/>
              <a:buFont typeface="Arial" panose="020B0604020202020204" pitchFamily="34" charset="0"/>
              <a:buChar char="•"/>
              <a:defRPr sz="2100"/>
            </a:pPr>
            <a:r>
              <a:rPr lang="en-US" sz="2100" dirty="0" smtClean="0"/>
              <a:t>The following areas of concern, among others, were flagged by the Committee:</a:t>
            </a:r>
          </a:p>
          <a:p>
            <a:pPr marL="342900" lvl="1">
              <a:lnSpc>
                <a:spcPct val="150000"/>
              </a:lnSpc>
              <a:buSzPct val="100000"/>
              <a:buFont typeface="Arial" panose="020B0604020202020204" pitchFamily="34" charset="0"/>
              <a:buChar char="•"/>
              <a:defRPr sz="2100"/>
            </a:pPr>
            <a:r>
              <a:rPr lang="en-US" sz="2100" dirty="0" smtClean="0"/>
              <a:t>Functionality of the National Forensic DNA Database (NFDD);</a:t>
            </a:r>
          </a:p>
          <a:p>
            <a:pPr marL="1097280" lvl="2" indent="365760">
              <a:lnSpc>
                <a:spcPct val="150000"/>
              </a:lnSpc>
              <a:buSzPct val="100000"/>
              <a:buFont typeface="Courier New" panose="02070309020205020404" pitchFamily="49" charset="0"/>
              <a:buChar char="o"/>
              <a:defRPr sz="2100"/>
            </a:pPr>
            <a:r>
              <a:rPr lang="en-US" sz="2100" dirty="0" smtClean="0"/>
              <a:t>DNA casework backlogs;</a:t>
            </a:r>
          </a:p>
          <a:p>
            <a:pPr marL="1097280" lvl="2" indent="365760">
              <a:lnSpc>
                <a:spcPct val="150000"/>
              </a:lnSpc>
              <a:buSzPct val="100000"/>
              <a:buFont typeface="Courier New" panose="02070309020205020404" pitchFamily="49" charset="0"/>
              <a:buChar char="o"/>
              <a:defRPr sz="2100"/>
            </a:pPr>
            <a:r>
              <a:rPr lang="en-US" sz="2100" dirty="0" smtClean="0"/>
              <a:t>Unavailability of buccal sample kits; and</a:t>
            </a:r>
            <a:endParaRPr lang="en-US" sz="2100" dirty="0"/>
          </a:p>
        </p:txBody>
      </p:sp>
    </p:spTree>
    <p:extLst>
      <p:ext uri="{BB962C8B-B14F-4D97-AF65-F5344CB8AC3E}">
        <p14:creationId xmlns:p14="http://schemas.microsoft.com/office/powerpoint/2010/main" val="50083954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9" name="image.png" descr="image.png"/>
          <p:cNvPicPr>
            <a:picLocks noChangeAspect="1"/>
          </p:cNvPicPr>
          <p:nvPr/>
        </p:nvPicPr>
        <p:blipFill>
          <a:blip r:embed="rId3">
            <a:extLst/>
          </a:blip>
          <a:stretch>
            <a:fillRect/>
          </a:stretch>
        </p:blipFill>
        <p:spPr>
          <a:xfrm>
            <a:off x="0" y="850900"/>
            <a:ext cx="9036050" cy="396875"/>
          </a:xfrm>
          <a:prstGeom prst="rect">
            <a:avLst/>
          </a:prstGeom>
          <a:ln w="12700">
            <a:miter lim="400000"/>
          </a:ln>
        </p:spPr>
      </p:pic>
      <p:pic>
        <p:nvPicPr>
          <p:cNvPr id="520" name="image.png" descr="image.png"/>
          <p:cNvPicPr>
            <a:picLocks noChangeAspect="1"/>
          </p:cNvPicPr>
          <p:nvPr/>
        </p:nvPicPr>
        <p:blipFill>
          <a:blip r:embed="rId4">
            <a:extLst/>
          </a:blip>
          <a:stretch>
            <a:fillRect/>
          </a:stretch>
        </p:blipFill>
        <p:spPr>
          <a:xfrm>
            <a:off x="6650037" y="1052512"/>
            <a:ext cx="1981201" cy="374651"/>
          </a:xfrm>
          <a:prstGeom prst="rect">
            <a:avLst/>
          </a:prstGeom>
          <a:ln w="12700">
            <a:miter lim="400000"/>
          </a:ln>
        </p:spPr>
      </p:pic>
      <p:pic>
        <p:nvPicPr>
          <p:cNvPr id="521" name="image.png" descr="image.png"/>
          <p:cNvPicPr>
            <a:picLocks noChangeAspect="1"/>
          </p:cNvPicPr>
          <p:nvPr/>
        </p:nvPicPr>
        <p:blipFill>
          <a:blip r:embed="rId5">
            <a:extLst/>
          </a:blip>
          <a:stretch>
            <a:fillRect/>
          </a:stretch>
        </p:blipFill>
        <p:spPr>
          <a:xfrm>
            <a:off x="7885112" y="6308725"/>
            <a:ext cx="1157288" cy="457200"/>
          </a:xfrm>
          <a:prstGeom prst="rect">
            <a:avLst/>
          </a:prstGeom>
          <a:ln w="12700">
            <a:miter lim="400000"/>
          </a:ln>
        </p:spPr>
      </p:pic>
      <p:sp>
        <p:nvSpPr>
          <p:cNvPr id="522" name="Slide Number"/>
          <p:cNvSpPr txBox="1">
            <a:spLocks noGrp="1"/>
          </p:cNvSpPr>
          <p:nvPr>
            <p:ph type="sldNum" sz="quarter" idx="2"/>
          </p:nvPr>
        </p:nvSpPr>
        <p:spPr>
          <a:xfrm>
            <a:off x="8505418" y="6404292"/>
            <a:ext cx="181382"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523" name="2018/19 Budget"/>
          <p:cNvSpPr txBox="1"/>
          <p:nvPr/>
        </p:nvSpPr>
        <p:spPr>
          <a:xfrm>
            <a:off x="200025" y="142875"/>
            <a:ext cx="8915400" cy="58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Background   </a:t>
            </a:r>
            <a:r>
              <a:rPr dirty="0" smtClean="0"/>
              <a:t>   </a:t>
            </a:r>
            <a:endParaRPr dirty="0"/>
          </a:p>
        </p:txBody>
      </p:sp>
      <p:sp>
        <p:nvSpPr>
          <p:cNvPr id="8" name="As the science behind DNA analysis continues to advance, so will debates on the ethical, legal and social implications for the use of DNA…"/>
          <p:cNvSpPr txBox="1"/>
          <p:nvPr/>
        </p:nvSpPr>
        <p:spPr>
          <a:xfrm>
            <a:off x="0" y="1247775"/>
            <a:ext cx="9115425" cy="59093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097280" lvl="2" indent="365760">
              <a:lnSpc>
                <a:spcPct val="150000"/>
              </a:lnSpc>
              <a:buSzPct val="100000"/>
              <a:buFont typeface="Courier New" panose="02070309020205020404" pitchFamily="49" charset="0"/>
              <a:buChar char="o"/>
              <a:defRPr sz="2100"/>
            </a:pPr>
            <a:r>
              <a:rPr lang="en-US" sz="2100" dirty="0"/>
              <a:t>Contract management.</a:t>
            </a:r>
          </a:p>
          <a:p>
            <a:pPr marL="342900" lvl="1">
              <a:lnSpc>
                <a:spcPct val="150000"/>
              </a:lnSpc>
              <a:buSzPct val="100000"/>
              <a:buFont typeface="Arial" panose="020B0604020202020204" pitchFamily="34" charset="0"/>
              <a:buChar char="•"/>
              <a:defRPr sz="2100"/>
            </a:pPr>
            <a:r>
              <a:rPr lang="en-US" sz="2100" dirty="0"/>
              <a:t>Delays in the approval of the DNA Bill;</a:t>
            </a:r>
          </a:p>
          <a:p>
            <a:pPr marL="342900" lvl="1">
              <a:lnSpc>
                <a:spcPct val="150000"/>
              </a:lnSpc>
              <a:buSzPct val="100000"/>
              <a:buFont typeface="Arial" panose="020B0604020202020204" pitchFamily="34" charset="0"/>
              <a:buChar char="•"/>
              <a:defRPr sz="2100"/>
            </a:pPr>
            <a:r>
              <a:rPr lang="en-US" sz="2100" dirty="0" smtClean="0"/>
              <a:t>Signing of the SLA in respect of the SAPS acquiring the CODIS </a:t>
            </a:r>
          </a:p>
          <a:p>
            <a:pPr marL="342900" lvl="1" indent="0">
              <a:lnSpc>
                <a:spcPct val="150000"/>
              </a:lnSpc>
              <a:buSzPct val="100000"/>
              <a:defRPr sz="2100"/>
            </a:pPr>
            <a:r>
              <a:rPr lang="en-US" sz="2100" dirty="0" smtClean="0"/>
              <a:t>       software to conduct familial searches on the NFDD (SAPS and </a:t>
            </a:r>
          </a:p>
          <a:p>
            <a:pPr marL="342900" lvl="1" indent="0">
              <a:lnSpc>
                <a:spcPct val="150000"/>
              </a:lnSpc>
              <a:buSzPct val="100000"/>
              <a:defRPr sz="2100"/>
            </a:pPr>
            <a:r>
              <a:rPr lang="en-US" sz="2100" dirty="0"/>
              <a:t> </a:t>
            </a:r>
            <a:r>
              <a:rPr lang="en-US" sz="2100" dirty="0" smtClean="0"/>
              <a:t>      FBI); </a:t>
            </a:r>
          </a:p>
          <a:p>
            <a:pPr marL="342900" lvl="1" indent="400050" defTabSz="800100">
              <a:lnSpc>
                <a:spcPct val="150000"/>
              </a:lnSpc>
              <a:buSzPct val="100000"/>
              <a:buFont typeface="Arial" panose="020B0604020202020204" pitchFamily="34" charset="0"/>
              <a:buChar char="•"/>
              <a:defRPr sz="2100"/>
            </a:pPr>
            <a:r>
              <a:rPr lang="en-US" sz="2100" dirty="0" smtClean="0"/>
              <a:t>Delays in the approval of the DNA Bill;</a:t>
            </a:r>
          </a:p>
          <a:p>
            <a:pPr marL="342900" lvl="1" indent="400050" defTabSz="800100">
              <a:lnSpc>
                <a:spcPct val="150000"/>
              </a:lnSpc>
              <a:buSzPct val="100000"/>
              <a:buFont typeface="Arial" panose="020B0604020202020204" pitchFamily="34" charset="0"/>
              <a:buChar char="•"/>
              <a:tabLst>
                <a:tab pos="742950" algn="l"/>
              </a:tabLst>
              <a:defRPr sz="2100"/>
            </a:pPr>
            <a:r>
              <a:rPr lang="en-US" sz="2100" dirty="0" smtClean="0"/>
              <a:t>Rollout of awareness campaigns; and</a:t>
            </a:r>
          </a:p>
          <a:p>
            <a:pPr marL="342900" lvl="1" indent="400050">
              <a:lnSpc>
                <a:spcPct val="150000"/>
              </a:lnSpc>
              <a:buSzPct val="100000"/>
              <a:buFont typeface="Arial" panose="020B0604020202020204" pitchFamily="34" charset="0"/>
              <a:buChar char="•"/>
              <a:tabLst>
                <a:tab pos="742950" algn="l"/>
              </a:tabLst>
              <a:defRPr sz="2100"/>
            </a:pPr>
            <a:r>
              <a:rPr lang="en-US" sz="2100" dirty="0" smtClean="0"/>
              <a:t>The finalisation of the Board appointment process. </a:t>
            </a:r>
          </a:p>
          <a:p>
            <a:pPr marL="342900" lvl="1" indent="400050" defTabSz="800100">
              <a:lnSpc>
                <a:spcPct val="150000"/>
              </a:lnSpc>
              <a:buSzPct val="100000"/>
              <a:buFont typeface="Arial" panose="020B0604020202020204" pitchFamily="34" charset="0"/>
              <a:buChar char="•"/>
              <a:tabLst>
                <a:tab pos="742950" algn="l"/>
              </a:tabLst>
              <a:defRPr sz="2100"/>
            </a:pPr>
            <a:r>
              <a:rPr lang="en-US" sz="2100" dirty="0"/>
              <a:t>In accordance with section 15V(5)(a) of the DNA Act, the Minister is </a:t>
            </a:r>
            <a:r>
              <a:rPr lang="en-US" sz="2100" dirty="0" smtClean="0"/>
              <a:t>		required </a:t>
            </a:r>
            <a:r>
              <a:rPr lang="en-US" sz="2100" dirty="0"/>
              <a:t>to inform Parliament of, among others, the appointment of the </a:t>
            </a:r>
            <a:r>
              <a:rPr lang="en-US" sz="2100" dirty="0" smtClean="0"/>
              <a:t>	Board – </a:t>
            </a:r>
            <a:r>
              <a:rPr lang="en-US" sz="2100" b="1" i="1" dirty="0" smtClean="0"/>
              <a:t>Notice placed in ATC on 14 October 2020 </a:t>
            </a:r>
            <a:endParaRPr lang="en-US" sz="2100" b="1" i="1" dirty="0"/>
          </a:p>
          <a:p>
            <a:pPr marL="274320" lvl="6" indent="457200">
              <a:lnSpc>
                <a:spcPct val="150000"/>
              </a:lnSpc>
              <a:buSzPct val="100000"/>
              <a:buFont typeface="Arial" panose="020B0604020202020204" pitchFamily="34" charset="0"/>
              <a:buChar char="•"/>
              <a:defRPr sz="2100"/>
            </a:pPr>
            <a:endParaRPr lang="en-US" sz="2100" dirty="0"/>
          </a:p>
        </p:txBody>
      </p:sp>
    </p:spTree>
    <p:extLst>
      <p:ext uri="{BB962C8B-B14F-4D97-AF65-F5344CB8AC3E}">
        <p14:creationId xmlns:p14="http://schemas.microsoft.com/office/powerpoint/2010/main" val="111330383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537" name="Conclusion"/>
          <p:cNvSpPr txBox="1"/>
          <p:nvPr/>
        </p:nvSpPr>
        <p:spPr>
          <a:xfrm>
            <a:off x="200025" y="142875"/>
            <a:ext cx="8915400" cy="58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Governance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graphicFrame>
        <p:nvGraphicFramePr>
          <p:cNvPr id="2" name="Table 1"/>
          <p:cNvGraphicFramePr>
            <a:graphicFrameLocks noGrp="1"/>
          </p:cNvGraphicFramePr>
          <p:nvPr>
            <p:extLst>
              <p:ext uri="{D42A27DB-BD31-4B8C-83A1-F6EECF244321}">
                <p14:modId xmlns:p14="http://schemas.microsoft.com/office/powerpoint/2010/main" val="3067128419"/>
              </p:ext>
            </p:extLst>
          </p:nvPr>
        </p:nvGraphicFramePr>
        <p:xfrm>
          <a:off x="276366" y="2129587"/>
          <a:ext cx="8598092" cy="2989512"/>
        </p:xfrm>
        <a:graphic>
          <a:graphicData uri="http://schemas.openxmlformats.org/drawingml/2006/table">
            <a:tbl>
              <a:tblPr firstRow="1" bandRow="1">
                <a:tableStyleId>{5940675A-B579-460E-94D1-54222C63F5DA}</a:tableStyleId>
              </a:tblPr>
              <a:tblGrid>
                <a:gridCol w="464024">
                  <a:extLst>
                    <a:ext uri="{9D8B030D-6E8A-4147-A177-3AD203B41FA5}">
                      <a16:colId xmlns:a16="http://schemas.microsoft.com/office/drawing/2014/main" val="20000"/>
                    </a:ext>
                  </a:extLst>
                </a:gridCol>
                <a:gridCol w="3070746">
                  <a:extLst>
                    <a:ext uri="{9D8B030D-6E8A-4147-A177-3AD203B41FA5}">
                      <a16:colId xmlns:a16="http://schemas.microsoft.com/office/drawing/2014/main" val="20001"/>
                    </a:ext>
                  </a:extLst>
                </a:gridCol>
                <a:gridCol w="2060812">
                  <a:extLst>
                    <a:ext uri="{9D8B030D-6E8A-4147-A177-3AD203B41FA5}">
                      <a16:colId xmlns:a16="http://schemas.microsoft.com/office/drawing/2014/main" val="20002"/>
                    </a:ext>
                  </a:extLst>
                </a:gridCol>
                <a:gridCol w="3002510">
                  <a:extLst>
                    <a:ext uri="{9D8B030D-6E8A-4147-A177-3AD203B41FA5}">
                      <a16:colId xmlns:a16="http://schemas.microsoft.com/office/drawing/2014/main" val="20003"/>
                    </a:ext>
                  </a:extLst>
                </a:gridCol>
              </a:tblGrid>
              <a:tr h="429192">
                <a:tc>
                  <a:txBody>
                    <a:bodyPr/>
                    <a:lstStyle/>
                    <a:p>
                      <a:pPr algn="l"/>
                      <a:endParaRPr lang="en-US" sz="1800" b="1" dirty="0"/>
                    </a:p>
                  </a:txBody>
                  <a:tcPr/>
                </a:tc>
                <a:tc>
                  <a:txBody>
                    <a:bodyPr/>
                    <a:lstStyle/>
                    <a:p>
                      <a:pPr algn="l"/>
                      <a:r>
                        <a:rPr lang="en-US" sz="1800" b="1" dirty="0" smtClean="0"/>
                        <a:t>MEETING DESCRIPTION </a:t>
                      </a:r>
                      <a:endParaRPr lang="en-US" sz="1800" b="1" dirty="0"/>
                    </a:p>
                  </a:txBody>
                  <a:tcPr/>
                </a:tc>
                <a:tc>
                  <a:txBody>
                    <a:bodyPr/>
                    <a:lstStyle/>
                    <a:p>
                      <a:pPr algn="l"/>
                      <a:r>
                        <a:rPr lang="en-US" sz="1800" b="1" dirty="0" smtClean="0"/>
                        <a:t>DATE</a:t>
                      </a:r>
                      <a:r>
                        <a:rPr lang="en-US" sz="1800" b="1" baseline="0" dirty="0" smtClean="0"/>
                        <a:t>  </a:t>
                      </a:r>
                      <a:endParaRPr lang="en-US" sz="1800" b="1" dirty="0"/>
                    </a:p>
                  </a:txBody>
                  <a:tcPr/>
                </a:tc>
                <a:tc>
                  <a:txBody>
                    <a:bodyPr/>
                    <a:lstStyle/>
                    <a:p>
                      <a:pPr algn="l"/>
                      <a:r>
                        <a:rPr lang="en-US" sz="1800" b="1" dirty="0" smtClean="0"/>
                        <a:t>ACTIONS</a:t>
                      </a:r>
                      <a:endParaRPr lang="en-US" sz="1800" b="1" dirty="0"/>
                    </a:p>
                  </a:txBody>
                  <a:tcPr/>
                </a:tc>
                <a:extLst>
                  <a:ext uri="{0D108BD9-81ED-4DB2-BD59-A6C34878D82A}">
                    <a16:rowId xmlns:a16="http://schemas.microsoft.com/office/drawing/2014/main" val="10000"/>
                  </a:ext>
                </a:extLst>
              </a:tr>
              <a:tr h="429192">
                <a:tc>
                  <a:txBody>
                    <a:bodyPr/>
                    <a:lstStyle/>
                    <a:p>
                      <a:pPr algn="ctr"/>
                      <a:r>
                        <a:rPr lang="en-US" sz="1600" dirty="0" smtClean="0"/>
                        <a:t>1</a:t>
                      </a:r>
                      <a:endParaRPr lang="en-US" sz="1600" dirty="0"/>
                    </a:p>
                  </a:txBody>
                  <a:tcPr anchor="ctr"/>
                </a:tc>
                <a:tc>
                  <a:txBody>
                    <a:bodyPr/>
                    <a:lstStyle/>
                    <a:p>
                      <a:pPr algn="l"/>
                      <a:r>
                        <a:rPr lang="en-US" sz="1600" dirty="0" smtClean="0"/>
                        <a:t>Inaugural meeting with the Minister of Police</a:t>
                      </a:r>
                      <a:endParaRPr lang="en-US" sz="1600" dirty="0"/>
                    </a:p>
                  </a:txBody>
                  <a:tcPr anchor="ctr"/>
                </a:tc>
                <a:tc>
                  <a:txBody>
                    <a:bodyPr/>
                    <a:lstStyle/>
                    <a:p>
                      <a:pPr algn="l"/>
                      <a:r>
                        <a:rPr lang="en-US" sz="1600" dirty="0" smtClean="0"/>
                        <a:t>30 November</a:t>
                      </a:r>
                      <a:r>
                        <a:rPr lang="en-US" sz="1600" baseline="0" dirty="0" smtClean="0"/>
                        <a:t> 2020</a:t>
                      </a:r>
                      <a:endParaRPr lang="en-US" sz="1600" dirty="0"/>
                    </a:p>
                  </a:txBody>
                  <a:tcPr anchor="ctr"/>
                </a:tc>
                <a:tc>
                  <a:txBody>
                    <a:bodyPr/>
                    <a:lstStyle/>
                    <a:p>
                      <a:pPr algn="l"/>
                      <a:r>
                        <a:rPr lang="en-US" sz="1600" dirty="0" smtClean="0"/>
                        <a:t>Minister requests the Board to develop a Plan of Action (PoA).</a:t>
                      </a:r>
                      <a:endParaRPr lang="en-US" sz="1600" dirty="0"/>
                    </a:p>
                  </a:txBody>
                  <a:tcPr anchor="ctr"/>
                </a:tc>
                <a:extLst>
                  <a:ext uri="{0D108BD9-81ED-4DB2-BD59-A6C34878D82A}">
                    <a16:rowId xmlns:a16="http://schemas.microsoft.com/office/drawing/2014/main" val="10001"/>
                  </a:ext>
                </a:extLst>
              </a:tr>
              <a:tr h="429192">
                <a:tc>
                  <a:txBody>
                    <a:bodyPr/>
                    <a:lstStyle/>
                    <a:p>
                      <a:pPr algn="ctr"/>
                      <a:r>
                        <a:rPr lang="en-US" sz="1600" dirty="0" smtClean="0"/>
                        <a:t>2</a:t>
                      </a:r>
                      <a:endParaRPr lang="en-US" sz="1600" dirty="0"/>
                    </a:p>
                  </a:txBody>
                  <a:tcPr anchor="ctr"/>
                </a:tc>
                <a:tc>
                  <a:txBody>
                    <a:bodyPr/>
                    <a:lstStyle/>
                    <a:p>
                      <a:pPr algn="l"/>
                      <a:r>
                        <a:rPr lang="en-US" sz="1600" dirty="0" smtClean="0"/>
                        <a:t>Inaugural meeting of the DNA Board and the Division: Forensic Services</a:t>
                      </a:r>
                      <a:endParaRPr lang="en-US" sz="1600" dirty="0"/>
                    </a:p>
                  </a:txBody>
                  <a:tcPr anchor="ctr"/>
                </a:tc>
                <a:tc>
                  <a:txBody>
                    <a:bodyPr/>
                    <a:lstStyle/>
                    <a:p>
                      <a:pPr algn="l"/>
                      <a:r>
                        <a:rPr lang="en-US" sz="1600" dirty="0" smtClean="0"/>
                        <a:t>7 December 2020</a:t>
                      </a:r>
                      <a:endParaRPr lang="en-US" sz="1600" dirty="0"/>
                    </a:p>
                  </a:txBody>
                  <a:tcPr anchor="ctr"/>
                </a:tc>
                <a:tc>
                  <a:txBody>
                    <a:bodyPr/>
                    <a:lstStyle/>
                    <a:p>
                      <a:pPr algn="l"/>
                      <a:r>
                        <a:rPr lang="en-US" sz="1600" dirty="0" smtClean="0"/>
                        <a:t>N/A</a:t>
                      </a:r>
                      <a:endParaRPr lang="en-US" sz="1600" dirty="0"/>
                    </a:p>
                  </a:txBody>
                  <a:tcPr anchor="ctr"/>
                </a:tc>
                <a:extLst>
                  <a:ext uri="{0D108BD9-81ED-4DB2-BD59-A6C34878D82A}">
                    <a16:rowId xmlns:a16="http://schemas.microsoft.com/office/drawing/2014/main" val="10002"/>
                  </a:ext>
                </a:extLst>
              </a:tr>
              <a:tr h="429192">
                <a:tc>
                  <a:txBody>
                    <a:bodyPr/>
                    <a:lstStyle/>
                    <a:p>
                      <a:pPr algn="ctr"/>
                      <a:r>
                        <a:rPr lang="en-US" sz="1600" dirty="0" smtClean="0"/>
                        <a:t>3</a:t>
                      </a:r>
                      <a:endParaRPr lang="en-US" sz="1600" dirty="0"/>
                    </a:p>
                  </a:txBody>
                  <a:tcPr anchor="ctr"/>
                </a:tc>
                <a:tc>
                  <a:txBody>
                    <a:bodyPr/>
                    <a:lstStyle/>
                    <a:p>
                      <a:pPr algn="l"/>
                      <a:r>
                        <a:rPr lang="en-US" sz="1600" dirty="0" smtClean="0"/>
                        <a:t>Ad</a:t>
                      </a:r>
                      <a:r>
                        <a:rPr lang="en-US" sz="1600" baseline="0" dirty="0" smtClean="0"/>
                        <a:t> Hoc Sub-committee </a:t>
                      </a:r>
                      <a:endParaRPr lang="en-US" sz="1600" dirty="0"/>
                    </a:p>
                  </a:txBody>
                  <a:tcPr anchor="ctr"/>
                </a:tc>
                <a:tc>
                  <a:txBody>
                    <a:bodyPr/>
                    <a:lstStyle/>
                    <a:p>
                      <a:pPr algn="l"/>
                      <a:r>
                        <a:rPr lang="en-US" sz="1600" dirty="0" smtClean="0"/>
                        <a:t>18 December 2020</a:t>
                      </a:r>
                      <a:endParaRPr lang="en-US" sz="1600" dirty="0"/>
                    </a:p>
                  </a:txBody>
                  <a:tcPr anchor="ctr"/>
                </a:tc>
                <a:tc>
                  <a:txBody>
                    <a:bodyPr/>
                    <a:lstStyle/>
                    <a:p>
                      <a:pPr algn="l"/>
                      <a:r>
                        <a:rPr lang="en-US" sz="1600" dirty="0" smtClean="0"/>
                        <a:t>Mapping out</a:t>
                      </a:r>
                      <a:r>
                        <a:rPr lang="en-US" sz="1600" baseline="0" dirty="0" smtClean="0"/>
                        <a:t> a process for the development of the PoA.</a:t>
                      </a:r>
                      <a:endParaRPr lang="en-US" sz="1600" dirty="0"/>
                    </a:p>
                  </a:txBody>
                  <a:tcPr anchor="ctr"/>
                </a:tc>
                <a:extLst>
                  <a:ext uri="{0D108BD9-81ED-4DB2-BD59-A6C34878D82A}">
                    <a16:rowId xmlns:a16="http://schemas.microsoft.com/office/drawing/2014/main" val="10003"/>
                  </a:ext>
                </a:extLst>
              </a:tr>
              <a:tr h="429192">
                <a:tc>
                  <a:txBody>
                    <a:bodyPr/>
                    <a:lstStyle/>
                    <a:p>
                      <a:pPr algn="ctr"/>
                      <a:r>
                        <a:rPr lang="en-US" sz="1600" dirty="0" smtClean="0"/>
                        <a:t>4</a:t>
                      </a:r>
                      <a:endParaRPr lang="en-US" sz="1600" dirty="0"/>
                    </a:p>
                  </a:txBody>
                  <a:tcPr anchor="ctr"/>
                </a:tc>
                <a:tc>
                  <a:txBody>
                    <a:bodyPr/>
                    <a:lstStyle/>
                    <a:p>
                      <a:pPr algn="l"/>
                      <a:r>
                        <a:rPr lang="en-US" sz="1600" dirty="0" smtClean="0"/>
                        <a:t>Board meeting</a:t>
                      </a:r>
                      <a:endParaRPr lang="en-US" sz="1600" dirty="0"/>
                    </a:p>
                  </a:txBody>
                  <a:tcPr anchor="ctr"/>
                </a:tc>
                <a:tc>
                  <a:txBody>
                    <a:bodyPr/>
                    <a:lstStyle/>
                    <a:p>
                      <a:pPr algn="l"/>
                      <a:r>
                        <a:rPr lang="en-US" sz="1600" dirty="0" smtClean="0"/>
                        <a:t>5 February 2021</a:t>
                      </a:r>
                      <a:endParaRPr lang="en-US" sz="1600" dirty="0"/>
                    </a:p>
                  </a:txBody>
                  <a:tcPr anchor="ctr"/>
                </a:tc>
                <a:tc>
                  <a:txBody>
                    <a:bodyPr/>
                    <a:lstStyle/>
                    <a:p>
                      <a:pPr algn="l"/>
                      <a:r>
                        <a:rPr lang="en-US" sz="1600" dirty="0" smtClean="0"/>
                        <a:t>Preparatory meeting</a:t>
                      </a:r>
                      <a:r>
                        <a:rPr lang="en-US" sz="1600" baseline="0" dirty="0" smtClean="0"/>
                        <a:t> and review of PoA.</a:t>
                      </a:r>
                      <a:endParaRPr lang="en-US" sz="1600" dirty="0"/>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5319413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Engagement with Ministry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sp>
        <p:nvSpPr>
          <p:cNvPr id="9" name="As the science behind DNA analysis continues to advance, so will debates on the ethical, legal and social implications for the use of DNA…"/>
          <p:cNvSpPr txBox="1"/>
          <p:nvPr/>
        </p:nvSpPr>
        <p:spPr>
          <a:xfrm>
            <a:off x="0" y="1247775"/>
            <a:ext cx="8993424" cy="5632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lvl="0" indent="-342900">
              <a:lnSpc>
                <a:spcPct val="150000"/>
              </a:lnSpc>
              <a:buSzPct val="100000"/>
              <a:buFont typeface="Arial" panose="020B0604020202020204" pitchFamily="34" charset="0"/>
              <a:buChar char="•"/>
              <a:defRPr sz="2100"/>
            </a:pPr>
            <a:r>
              <a:rPr lang="en-US" sz="2000" dirty="0" smtClean="0"/>
              <a:t>On 30 November 2020, the Board held its inaugural meeting with the Minister and Deputy Minister; providing an opportunity to better understand the Ministry’s overall policy intent with respect to ensuring the effectiveness and efficiency of the Division: Forensic Services.</a:t>
            </a:r>
          </a:p>
          <a:p>
            <a:pPr marL="342900" lvl="0" indent="-342900">
              <a:lnSpc>
                <a:spcPct val="150000"/>
              </a:lnSpc>
              <a:buSzPct val="100000"/>
              <a:buFont typeface="Arial" panose="020B0604020202020204" pitchFamily="34" charset="0"/>
              <a:buChar char="•"/>
              <a:defRPr sz="2100"/>
            </a:pPr>
            <a:r>
              <a:rPr lang="en-US" sz="2000" dirty="0" smtClean="0"/>
              <a:t>The following areas and/or factors were highlighted as key constraints to the optimal functionality of the Division: </a:t>
            </a:r>
          </a:p>
          <a:p>
            <a:pPr marL="822960" lvl="0" indent="-457200">
              <a:lnSpc>
                <a:spcPct val="150000"/>
              </a:lnSpc>
              <a:buSzPct val="100000"/>
              <a:buFont typeface="+mj-lt"/>
              <a:buAutoNum type="alphaLcPeriod"/>
              <a:defRPr sz="2100"/>
            </a:pPr>
            <a:r>
              <a:rPr lang="en-US" sz="2000" dirty="0" smtClean="0"/>
              <a:t>Ineffective supply chain management systems and processes leading to protracted delays in the procurement of buccal sample kits, consumables, and the awarding of bids/contracts for the calibration and maintenance of equipment. </a:t>
            </a:r>
          </a:p>
          <a:p>
            <a:pPr marL="822960" lvl="0" indent="-457200">
              <a:lnSpc>
                <a:spcPct val="150000"/>
              </a:lnSpc>
              <a:buSzPct val="100000"/>
              <a:buFont typeface="+mj-lt"/>
              <a:buAutoNum type="alphaLcPeriod"/>
              <a:defRPr sz="2100"/>
            </a:pPr>
            <a:r>
              <a:rPr lang="en-US" sz="2000" dirty="0"/>
              <a:t>Shortage of buccal sample kits at service </a:t>
            </a:r>
            <a:r>
              <a:rPr lang="en-US" sz="2000" dirty="0" smtClean="0"/>
              <a:t>delivery </a:t>
            </a:r>
            <a:r>
              <a:rPr lang="en-US" sz="2000" dirty="0"/>
              <a:t>points and the resultant growing DNA casework backlogs – </a:t>
            </a:r>
            <a:r>
              <a:rPr lang="en-US" sz="2000" dirty="0" smtClean="0"/>
              <a:t>especially GBV </a:t>
            </a:r>
            <a:r>
              <a:rPr lang="en-US" sz="2000" dirty="0"/>
              <a:t>cases</a:t>
            </a:r>
            <a:r>
              <a:rPr lang="en-US" sz="2000" dirty="0" smtClean="0"/>
              <a:t>.</a:t>
            </a:r>
          </a:p>
        </p:txBody>
      </p:sp>
    </p:spTree>
    <p:extLst>
      <p:ext uri="{BB962C8B-B14F-4D97-AF65-F5344CB8AC3E}">
        <p14:creationId xmlns:p14="http://schemas.microsoft.com/office/powerpoint/2010/main" val="238930663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a:t>Engagement with Ministry      </a:t>
            </a:r>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sp>
        <p:nvSpPr>
          <p:cNvPr id="9" name="As the science behind DNA analysis continues to advance, so will debates on the ethical, legal and social implications for the use of DNA…"/>
          <p:cNvSpPr txBox="1"/>
          <p:nvPr/>
        </p:nvSpPr>
        <p:spPr>
          <a:xfrm>
            <a:off x="157399" y="1628775"/>
            <a:ext cx="8836025" cy="5170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lvl="0" indent="-342900">
              <a:lnSpc>
                <a:spcPct val="150000"/>
              </a:lnSpc>
              <a:buSzPct val="100000"/>
              <a:buFont typeface="Arial" panose="020B0604020202020204" pitchFamily="34" charset="0"/>
              <a:buChar char="•"/>
              <a:defRPr sz="2100"/>
            </a:pPr>
            <a:r>
              <a:rPr lang="en-US" sz="2000" dirty="0" smtClean="0"/>
              <a:t>In seeking to address these matters in a systematic and coordinated manner, the  Minister requested the Board to develop a Plan of Action (PoA) as a basis for:</a:t>
            </a:r>
          </a:p>
          <a:p>
            <a:pPr marL="822960" lvl="0" indent="-457200">
              <a:lnSpc>
                <a:spcPct val="150000"/>
              </a:lnSpc>
              <a:buSzPct val="100000"/>
              <a:buFont typeface="+mj-lt"/>
              <a:buAutoNum type="alphaLcPeriod"/>
              <a:defRPr sz="2100"/>
            </a:pPr>
            <a:r>
              <a:rPr lang="en-US" sz="2000" dirty="0" smtClean="0"/>
              <a:t>Identifying specific areas and/or factors that currently, or may in future, impede the effective functioning of the Forensic Science Laboratory (FSL), and the NFDD, more specifically;</a:t>
            </a:r>
          </a:p>
          <a:p>
            <a:pPr marL="822960" lvl="0" indent="-457200">
              <a:lnSpc>
                <a:spcPct val="150000"/>
              </a:lnSpc>
              <a:buSzPct val="100000"/>
              <a:buFont typeface="+mj-lt"/>
              <a:buAutoNum type="alphaLcPeriod"/>
              <a:defRPr sz="2100"/>
            </a:pPr>
            <a:r>
              <a:rPr lang="en-US" sz="2000" dirty="0" smtClean="0"/>
              <a:t>Regular tracking and measurement of progress against predetermined priority areas, targets and performance metrics (short-, medium- and long-term) ;</a:t>
            </a:r>
          </a:p>
          <a:p>
            <a:pPr marL="822960" lvl="0" indent="-457200">
              <a:lnSpc>
                <a:spcPct val="150000"/>
              </a:lnSpc>
              <a:buSzPct val="100000"/>
              <a:buFont typeface="+mj-lt"/>
              <a:buAutoNum type="alphaLcPeriod"/>
              <a:defRPr sz="2100"/>
            </a:pPr>
            <a:r>
              <a:rPr lang="en-US" sz="2000" dirty="0" smtClean="0"/>
              <a:t>Implementation of appropriate risk mitigation strategies and measures; and</a:t>
            </a:r>
          </a:p>
          <a:p>
            <a:pPr marL="822960" lvl="0" indent="-457200">
              <a:lnSpc>
                <a:spcPct val="150000"/>
              </a:lnSpc>
              <a:buSzPct val="100000"/>
              <a:buFont typeface="+mj-lt"/>
              <a:buAutoNum type="alphaLcPeriod"/>
              <a:defRPr sz="2100"/>
            </a:pPr>
            <a:r>
              <a:rPr lang="en-US" sz="2000" dirty="0" smtClean="0"/>
              <a:t>Facilitating regular reporting on progress </a:t>
            </a:r>
            <a:r>
              <a:rPr lang="en-US" sz="2000" b="1" i="1" dirty="0" smtClean="0"/>
              <a:t>(Parliament and Minister)</a:t>
            </a:r>
            <a:r>
              <a:rPr lang="en-US" sz="2000" dirty="0" smtClean="0"/>
              <a:t>.</a:t>
            </a:r>
            <a:endParaRPr lang="en-US" sz="2000" dirty="0"/>
          </a:p>
          <a:p>
            <a:pPr marL="342900" lvl="0" indent="-342900">
              <a:lnSpc>
                <a:spcPct val="150000"/>
              </a:lnSpc>
              <a:buSzPct val="100000"/>
              <a:buFont typeface="Arial" panose="020B0604020202020204" pitchFamily="34" charset="0"/>
              <a:buChar char="•"/>
              <a:defRPr sz="2100"/>
            </a:pPr>
            <a:endParaRPr lang="en-US" sz="2000" dirty="0" smtClean="0"/>
          </a:p>
        </p:txBody>
      </p:sp>
    </p:spTree>
    <p:extLst>
      <p:ext uri="{BB962C8B-B14F-4D97-AF65-F5344CB8AC3E}">
        <p14:creationId xmlns:p14="http://schemas.microsoft.com/office/powerpoint/2010/main" val="141914462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 name="image.png" descr="image.png"/>
          <p:cNvPicPr>
            <a:picLocks noChangeAspect="1"/>
          </p:cNvPicPr>
          <p:nvPr/>
        </p:nvPicPr>
        <p:blipFill>
          <a:blip r:embed="rId2">
            <a:extLst/>
          </a:blip>
          <a:stretch>
            <a:fillRect/>
          </a:stretch>
        </p:blipFill>
        <p:spPr>
          <a:xfrm>
            <a:off x="0" y="850900"/>
            <a:ext cx="9036050" cy="396875"/>
          </a:xfrm>
          <a:prstGeom prst="rect">
            <a:avLst/>
          </a:prstGeom>
          <a:ln w="12700">
            <a:miter lim="400000"/>
          </a:ln>
        </p:spPr>
      </p:pic>
      <p:pic>
        <p:nvPicPr>
          <p:cNvPr id="534" name="image.png" descr="image.png"/>
          <p:cNvPicPr>
            <a:picLocks noChangeAspect="1"/>
          </p:cNvPicPr>
          <p:nvPr/>
        </p:nvPicPr>
        <p:blipFill>
          <a:blip r:embed="rId3">
            <a:extLst/>
          </a:blip>
          <a:stretch>
            <a:fillRect/>
          </a:stretch>
        </p:blipFill>
        <p:spPr>
          <a:xfrm>
            <a:off x="6650037" y="1052512"/>
            <a:ext cx="1981201" cy="374651"/>
          </a:xfrm>
          <a:prstGeom prst="rect">
            <a:avLst/>
          </a:prstGeom>
          <a:ln w="12700">
            <a:miter lim="400000"/>
          </a:ln>
        </p:spPr>
      </p:pic>
      <p:pic>
        <p:nvPicPr>
          <p:cNvPr id="535" name="image.png" descr="image.png"/>
          <p:cNvPicPr>
            <a:picLocks noChangeAspect="1"/>
          </p:cNvPicPr>
          <p:nvPr/>
        </p:nvPicPr>
        <p:blipFill>
          <a:blip r:embed="rId4">
            <a:extLst/>
          </a:blip>
          <a:stretch>
            <a:fillRect/>
          </a:stretch>
        </p:blipFill>
        <p:spPr>
          <a:xfrm>
            <a:off x="7885112" y="6308725"/>
            <a:ext cx="1157288" cy="457200"/>
          </a:xfrm>
          <a:prstGeom prst="rect">
            <a:avLst/>
          </a:prstGeom>
          <a:ln w="12700">
            <a:miter lim="400000"/>
          </a:ln>
        </p:spPr>
      </p:pic>
      <p:sp>
        <p:nvSpPr>
          <p:cNvPr id="536" name="Slide Number"/>
          <p:cNvSpPr txBox="1">
            <a:spLocks noGrp="1"/>
          </p:cNvSpPr>
          <p:nvPr>
            <p:ph type="sldNum" sz="quarter" idx="2"/>
          </p:nvPr>
        </p:nvSpPr>
        <p:spPr>
          <a:xfrm>
            <a:off x="8428176" y="6404292"/>
            <a:ext cx="258624"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537" name="Conclusion"/>
          <p:cNvSpPr txBox="1"/>
          <p:nvPr/>
        </p:nvSpPr>
        <p:spPr>
          <a:xfrm>
            <a:off x="200025" y="142875"/>
            <a:ext cx="8915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b="1"/>
            </a:lvl1pPr>
          </a:lstStyle>
          <a:p>
            <a:r>
              <a:rPr lang="en-US" dirty="0" smtClean="0"/>
              <a:t>Plan of Action     </a:t>
            </a:r>
            <a:r>
              <a:rPr dirty="0" smtClean="0"/>
              <a:t> </a:t>
            </a:r>
            <a:endParaRPr dirty="0"/>
          </a:p>
        </p:txBody>
      </p:sp>
      <p:sp>
        <p:nvSpPr>
          <p:cNvPr id="538" name="As the science behind DNA analysis continues to advance, so will debates on the ethical, legal and social implications for the use of DNA…"/>
          <p:cNvSpPr txBox="1"/>
          <p:nvPr/>
        </p:nvSpPr>
        <p:spPr>
          <a:xfrm>
            <a:off x="464024" y="1392237"/>
            <a:ext cx="8222776" cy="527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nSpc>
                <a:spcPct val="150000"/>
              </a:lnSpc>
              <a:buSzPct val="100000"/>
              <a:buFont typeface="Arial"/>
              <a:buChar char="•"/>
              <a:defRPr sz="2100"/>
            </a:pPr>
            <a:endParaRPr dirty="0"/>
          </a:p>
        </p:txBody>
      </p:sp>
      <p:sp>
        <p:nvSpPr>
          <p:cNvPr id="9" name="As the science behind DNA analysis continues to advance, so will debates on the ethical, legal and social implications for the use of DNA…"/>
          <p:cNvSpPr txBox="1"/>
          <p:nvPr/>
        </p:nvSpPr>
        <p:spPr>
          <a:xfrm>
            <a:off x="157399" y="1449387"/>
            <a:ext cx="8836025" cy="5170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lvl="0" indent="-342900">
              <a:lnSpc>
                <a:spcPct val="150000"/>
              </a:lnSpc>
              <a:buSzPct val="100000"/>
              <a:buFont typeface="Arial" panose="020B0604020202020204" pitchFamily="34" charset="0"/>
              <a:buChar char="•"/>
              <a:defRPr sz="2100"/>
            </a:pPr>
            <a:r>
              <a:rPr lang="en-US" sz="2000" dirty="0" smtClean="0"/>
              <a:t>On 7 December 2020 the Board met with the Division: Forensic Services (DFS) </a:t>
            </a:r>
            <a:r>
              <a:rPr lang="en-ZA" sz="2000" dirty="0" smtClean="0"/>
              <a:t>to get a deeper understanding and appreciation of the challenges hampering its effective and efficient functionality. </a:t>
            </a:r>
          </a:p>
          <a:p>
            <a:pPr marL="342900" lvl="0" indent="-342900">
              <a:lnSpc>
                <a:spcPct val="150000"/>
              </a:lnSpc>
              <a:buSzPct val="100000"/>
              <a:buFont typeface="Arial" panose="020B0604020202020204" pitchFamily="34" charset="0"/>
              <a:buChar char="•"/>
              <a:defRPr sz="2100"/>
            </a:pPr>
            <a:r>
              <a:rPr lang="en-ZA" sz="2000" dirty="0" smtClean="0"/>
              <a:t>Following a detailed briefing by the Division, the Board resolved to establish an ad-hoc sub-committee to facilitate the development of the PoA. </a:t>
            </a:r>
          </a:p>
          <a:p>
            <a:pPr marL="342900" lvl="0" indent="-342900">
              <a:lnSpc>
                <a:spcPct val="150000"/>
              </a:lnSpc>
              <a:buSzPct val="100000"/>
              <a:buFont typeface="Arial" panose="020B0604020202020204" pitchFamily="34" charset="0"/>
              <a:buChar char="•"/>
              <a:defRPr sz="2100"/>
            </a:pPr>
            <a:r>
              <a:rPr lang="en-ZA" sz="2000" dirty="0" smtClean="0"/>
              <a:t>The following members were unanimously nominated to serve on the sub-committee:</a:t>
            </a:r>
          </a:p>
          <a:p>
            <a:pPr marL="640080" lvl="1">
              <a:lnSpc>
                <a:spcPct val="150000"/>
              </a:lnSpc>
              <a:buSzPct val="100000"/>
              <a:buFont typeface="Courier New" panose="02070309020205020404" pitchFamily="49" charset="0"/>
              <a:buChar char="o"/>
              <a:defRPr sz="2100"/>
            </a:pPr>
            <a:r>
              <a:rPr lang="en-US" sz="2000" dirty="0"/>
              <a:t>Dr. K Ehlers – Chairperson</a:t>
            </a:r>
          </a:p>
          <a:p>
            <a:pPr marL="640080" lvl="1">
              <a:lnSpc>
                <a:spcPct val="150000"/>
              </a:lnSpc>
              <a:buSzPct val="100000"/>
              <a:buFont typeface="Courier New" panose="02070309020205020404" pitchFamily="49" charset="0"/>
              <a:buChar char="o"/>
              <a:defRPr sz="2100"/>
            </a:pPr>
            <a:r>
              <a:rPr lang="en-US" sz="2000" dirty="0"/>
              <a:t>Adv. R Rawat </a:t>
            </a:r>
          </a:p>
          <a:p>
            <a:pPr marL="640080" lvl="1">
              <a:lnSpc>
                <a:spcPct val="150000"/>
              </a:lnSpc>
              <a:buSzPct val="100000"/>
              <a:buFont typeface="Courier New" panose="02070309020205020404" pitchFamily="49" charset="0"/>
              <a:buChar char="o"/>
              <a:defRPr sz="2100"/>
            </a:pPr>
            <a:r>
              <a:rPr lang="en-US" sz="2000" dirty="0"/>
              <a:t>Mr. D Morema</a:t>
            </a:r>
          </a:p>
          <a:p>
            <a:pPr marL="640080" lvl="1">
              <a:lnSpc>
                <a:spcPct val="150000"/>
              </a:lnSpc>
              <a:buSzPct val="100000"/>
              <a:buFont typeface="Courier New" panose="02070309020205020404" pitchFamily="49" charset="0"/>
              <a:buChar char="o"/>
              <a:defRPr sz="2100"/>
            </a:pPr>
            <a:r>
              <a:rPr lang="en-US" sz="2000" dirty="0"/>
              <a:t>Mr. R </a:t>
            </a:r>
            <a:r>
              <a:rPr lang="en-US" sz="2000" dirty="0" smtClean="0"/>
              <a:t>Sono</a:t>
            </a:r>
          </a:p>
        </p:txBody>
      </p:sp>
    </p:spTree>
    <p:extLst>
      <p:ext uri="{BB962C8B-B14F-4D97-AF65-F5344CB8AC3E}">
        <p14:creationId xmlns:p14="http://schemas.microsoft.com/office/powerpoint/2010/main" val="371324426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17960" dir="2700000" rotWithShape="0">
              <a:srgbClr val="000000"/>
            </a:outerShdw>
          </a:effectLst>
        </a:effectStyle>
        <a:effectStyle>
          <a:effectLst>
            <a:outerShdw blurRad="63500" dist="17960" dir="2700000" rotWithShape="0">
              <a:srgbClr val="000000"/>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63500" dist="17960" dir="2700000" rotWithShape="0">
            <a:srgbClr val="000000"/>
          </a:outerShdw>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17960" dir="2700000" rotWithShape="0">
              <a:srgbClr val="000000"/>
            </a:outerShdw>
          </a:effectLst>
        </a:effectStyle>
        <a:effectStyle>
          <a:effectLst>
            <a:outerShdw blurRad="63500" dist="17960" dir="2700000" rotWithShape="0">
              <a:srgbClr val="000000"/>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63500" dist="17960" dir="2700000" rotWithShape="0">
            <a:srgbClr val="000000"/>
          </a:outerShdw>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2339</TotalTime>
  <Words>1136</Words>
  <Application>Microsoft Office PowerPoint</Application>
  <PresentationFormat>On-screen Show (4:3)</PresentationFormat>
  <Paragraphs>156</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Lucida Sans Unicode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Rogers - Director</dc:creator>
  <cp:lastModifiedBy>Babalwa Mbengo</cp:lastModifiedBy>
  <cp:revision>108</cp:revision>
  <cp:lastPrinted>2020-10-20T13:12:24Z</cp:lastPrinted>
  <dcterms:modified xsi:type="dcterms:W3CDTF">2021-02-24T10:31:59Z</dcterms:modified>
</cp:coreProperties>
</file>